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11203" r:id="rId6"/>
    <p:sldId id="11219" r:id="rId7"/>
    <p:sldId id="11184" r:id="rId8"/>
    <p:sldId id="11223" r:id="rId9"/>
    <p:sldId id="11222" r:id="rId10"/>
    <p:sldId id="279" r:id="rId11"/>
    <p:sldId id="11220" r:id="rId12"/>
    <p:sldId id="11214" r:id="rId13"/>
    <p:sldId id="11228" r:id="rId14"/>
    <p:sldId id="11213" r:id="rId15"/>
    <p:sldId id="11230" r:id="rId16"/>
    <p:sldId id="11233" r:id="rId17"/>
    <p:sldId id="11231" r:id="rId18"/>
    <p:sldId id="11234" r:id="rId19"/>
    <p:sldId id="11235" r:id="rId20"/>
    <p:sldId id="11221" r:id="rId21"/>
    <p:sldId id="11225" r:id="rId22"/>
    <p:sldId id="11232" r:id="rId23"/>
    <p:sldId id="11198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337B"/>
    <a:srgbClr val="B247A1"/>
    <a:srgbClr val="4F9694"/>
    <a:srgbClr val="5DC5B4"/>
    <a:srgbClr val="E89EEB"/>
    <a:srgbClr val="81E3CD"/>
    <a:srgbClr val="5BC9BF"/>
    <a:srgbClr val="B29DE4"/>
    <a:srgbClr val="CCFFFF"/>
    <a:srgbClr val="110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5" autoAdjust="0"/>
    <p:restoredTop sz="96265" autoAdjust="0"/>
  </p:normalViewPr>
  <p:slideViewPr>
    <p:cSldViewPr snapToGrid="0">
      <p:cViewPr varScale="1">
        <p:scale>
          <a:sx n="68" d="100"/>
          <a:sy n="68" d="100"/>
        </p:scale>
        <p:origin x="9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rgbClr val="B24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rgbClr val="B247A1"/>
          </a:solidFill>
          <a:ln>
            <a:solidFill>
              <a:srgbClr val="B2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rgbClr val="B24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microsoftstream.com/video/ea3d07a2-f29a-4850-a374-e5c4dfbb4a1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230015" y="4607058"/>
            <a:ext cx="5467957" cy="282887"/>
          </a:xfrm>
        </p:spPr>
        <p:txBody>
          <a:bodyPr/>
          <a:lstStyle/>
          <a:p>
            <a:r>
              <a:rPr lang="fr-FR" dirty="0">
                <a:solidFill>
                  <a:srgbClr val="61589B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Votre partenaire IDEA’(L) de l’IARD !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231817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Heure du jeudi des 16 et 23 février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Marché Grand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9B133-BE24-4754-AF4D-6E88BB394897}"/>
              </a:ext>
            </a:extLst>
          </p:cNvPr>
          <p:cNvSpPr/>
          <p:nvPr/>
        </p:nvSpPr>
        <p:spPr>
          <a:xfrm>
            <a:off x="7174522" y="2847302"/>
            <a:ext cx="545267" cy="50081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1B2B5-DBAD-4C75-B457-626924025944}"/>
              </a:ext>
            </a:extLst>
          </p:cNvPr>
          <p:cNvSpPr/>
          <p:nvPr/>
        </p:nvSpPr>
        <p:spPr>
          <a:xfrm>
            <a:off x="7061982" y="2106870"/>
            <a:ext cx="1358847" cy="97395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9150746" cy="1817320"/>
          </a:xfrm>
          <a:noFill/>
        </p:spPr>
        <p:txBody>
          <a:bodyPr>
            <a:normAutofit/>
          </a:bodyPr>
          <a:lstStyle/>
          <a:p>
            <a:r>
              <a:rPr lang="fr-FR" dirty="0"/>
              <a:t>La plateforme IDEA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0734292-5644-4931-AF60-463125BE3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852" y="2375908"/>
            <a:ext cx="2632830" cy="300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69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Comment y accéder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Ce que je peux y faire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Témoignage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Mise en pratique : allons ensemble sur IDEA !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7B467-4ADB-49C8-8739-6ABF703E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561" y="3346792"/>
            <a:ext cx="2627604" cy="3005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DD0E79-BDFB-4C15-961C-9AED6A9E1ED9}"/>
              </a:ext>
            </a:extLst>
          </p:cNvPr>
          <p:cNvSpPr/>
          <p:nvPr/>
        </p:nvSpPr>
        <p:spPr>
          <a:xfrm>
            <a:off x="3453883" y="1431901"/>
            <a:ext cx="4072380" cy="707983"/>
          </a:xfrm>
          <a:custGeom>
            <a:avLst/>
            <a:gdLst>
              <a:gd name="connsiteX0" fmla="*/ 0 w 4072380"/>
              <a:gd name="connsiteY0" fmla="*/ 0 h 707983"/>
              <a:gd name="connsiteX1" fmla="*/ 663216 w 4072380"/>
              <a:gd name="connsiteY1" fmla="*/ 0 h 707983"/>
              <a:gd name="connsiteX2" fmla="*/ 1163537 w 4072380"/>
              <a:gd name="connsiteY2" fmla="*/ 0 h 707983"/>
              <a:gd name="connsiteX3" fmla="*/ 1663858 w 4072380"/>
              <a:gd name="connsiteY3" fmla="*/ 0 h 707983"/>
              <a:gd name="connsiteX4" fmla="*/ 2327074 w 4072380"/>
              <a:gd name="connsiteY4" fmla="*/ 0 h 707983"/>
              <a:gd name="connsiteX5" fmla="*/ 2908843 w 4072380"/>
              <a:gd name="connsiteY5" fmla="*/ 0 h 707983"/>
              <a:gd name="connsiteX6" fmla="*/ 3449888 w 4072380"/>
              <a:gd name="connsiteY6" fmla="*/ 0 h 707983"/>
              <a:gd name="connsiteX7" fmla="*/ 4072380 w 4072380"/>
              <a:gd name="connsiteY7" fmla="*/ 0 h 707983"/>
              <a:gd name="connsiteX8" fmla="*/ 4072380 w 4072380"/>
              <a:gd name="connsiteY8" fmla="*/ 353992 h 707983"/>
              <a:gd name="connsiteX9" fmla="*/ 4072380 w 4072380"/>
              <a:gd name="connsiteY9" fmla="*/ 707983 h 707983"/>
              <a:gd name="connsiteX10" fmla="*/ 3490611 w 4072380"/>
              <a:gd name="connsiteY10" fmla="*/ 707983 h 707983"/>
              <a:gd name="connsiteX11" fmla="*/ 2868119 w 4072380"/>
              <a:gd name="connsiteY11" fmla="*/ 707983 h 707983"/>
              <a:gd name="connsiteX12" fmla="*/ 2204903 w 4072380"/>
              <a:gd name="connsiteY12" fmla="*/ 707983 h 707983"/>
              <a:gd name="connsiteX13" fmla="*/ 1582411 w 4072380"/>
              <a:gd name="connsiteY13" fmla="*/ 707983 h 707983"/>
              <a:gd name="connsiteX14" fmla="*/ 919194 w 4072380"/>
              <a:gd name="connsiteY14" fmla="*/ 707983 h 707983"/>
              <a:gd name="connsiteX15" fmla="*/ 0 w 4072380"/>
              <a:gd name="connsiteY15" fmla="*/ 707983 h 707983"/>
              <a:gd name="connsiteX16" fmla="*/ 0 w 4072380"/>
              <a:gd name="connsiteY16" fmla="*/ 361071 h 707983"/>
              <a:gd name="connsiteX17" fmla="*/ 0 w 4072380"/>
              <a:gd name="connsiteY17" fmla="*/ 0 h 70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72380" h="707983" extrusionOk="0">
                <a:moveTo>
                  <a:pt x="0" y="0"/>
                </a:moveTo>
                <a:cubicBezTo>
                  <a:pt x="196235" y="-73233"/>
                  <a:pt x="463385" y="68994"/>
                  <a:pt x="663216" y="0"/>
                </a:cubicBezTo>
                <a:cubicBezTo>
                  <a:pt x="863047" y="-68994"/>
                  <a:pt x="951634" y="56800"/>
                  <a:pt x="1163537" y="0"/>
                </a:cubicBezTo>
                <a:cubicBezTo>
                  <a:pt x="1375440" y="-56800"/>
                  <a:pt x="1471189" y="26346"/>
                  <a:pt x="1663858" y="0"/>
                </a:cubicBezTo>
                <a:cubicBezTo>
                  <a:pt x="1856527" y="-26346"/>
                  <a:pt x="2147644" y="38912"/>
                  <a:pt x="2327074" y="0"/>
                </a:cubicBezTo>
                <a:cubicBezTo>
                  <a:pt x="2506504" y="-38912"/>
                  <a:pt x="2785969" y="64643"/>
                  <a:pt x="2908843" y="0"/>
                </a:cubicBezTo>
                <a:cubicBezTo>
                  <a:pt x="3031717" y="-64643"/>
                  <a:pt x="3201579" y="54443"/>
                  <a:pt x="3449888" y="0"/>
                </a:cubicBezTo>
                <a:cubicBezTo>
                  <a:pt x="3698198" y="-54443"/>
                  <a:pt x="3821031" y="61124"/>
                  <a:pt x="4072380" y="0"/>
                </a:cubicBezTo>
                <a:cubicBezTo>
                  <a:pt x="4088000" y="144326"/>
                  <a:pt x="4070106" y="221134"/>
                  <a:pt x="4072380" y="353992"/>
                </a:cubicBezTo>
                <a:cubicBezTo>
                  <a:pt x="4074654" y="486850"/>
                  <a:pt x="4057840" y="628831"/>
                  <a:pt x="4072380" y="707983"/>
                </a:cubicBezTo>
                <a:cubicBezTo>
                  <a:pt x="3834313" y="750517"/>
                  <a:pt x="3732235" y="704741"/>
                  <a:pt x="3490611" y="707983"/>
                </a:cubicBezTo>
                <a:cubicBezTo>
                  <a:pt x="3248987" y="711225"/>
                  <a:pt x="3112302" y="690162"/>
                  <a:pt x="2868119" y="707983"/>
                </a:cubicBezTo>
                <a:cubicBezTo>
                  <a:pt x="2623936" y="725804"/>
                  <a:pt x="2530888" y="673018"/>
                  <a:pt x="2204903" y="707983"/>
                </a:cubicBezTo>
                <a:cubicBezTo>
                  <a:pt x="1878918" y="742948"/>
                  <a:pt x="1803848" y="651805"/>
                  <a:pt x="1582411" y="707983"/>
                </a:cubicBezTo>
                <a:cubicBezTo>
                  <a:pt x="1360974" y="764161"/>
                  <a:pt x="1248292" y="680199"/>
                  <a:pt x="919194" y="707983"/>
                </a:cubicBezTo>
                <a:cubicBezTo>
                  <a:pt x="590096" y="735767"/>
                  <a:pt x="326182" y="645798"/>
                  <a:pt x="0" y="707983"/>
                </a:cubicBezTo>
                <a:cubicBezTo>
                  <a:pt x="-38304" y="571492"/>
                  <a:pt x="41540" y="527650"/>
                  <a:pt x="0" y="361071"/>
                </a:cubicBezTo>
                <a:cubicBezTo>
                  <a:pt x="-41540" y="194492"/>
                  <a:pt x="9331" y="152895"/>
                  <a:pt x="0" y="0"/>
                </a:cubicBezTo>
                <a:close/>
              </a:path>
            </a:pathLst>
          </a:custGeom>
          <a:noFill/>
          <a:ln w="28575">
            <a:solidFill>
              <a:srgbClr val="5BC9BF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4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Une plateforme de formation déployée en pilote sur deux régions de CEGEE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B246A1"/>
          </a:solidFill>
          <a:ln>
            <a:solidFill>
              <a:srgbClr val="B246A1"/>
            </a:solidFill>
          </a:ln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9937C4-346C-4573-91CF-7B8F1387BA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171691" y="1584245"/>
            <a:ext cx="6629504" cy="4739637"/>
          </a:xfrm>
        </p:spPr>
        <p:txBody>
          <a:bodyPr/>
          <a:lstStyle/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r>
              <a:rPr lang="fr-FR" dirty="0"/>
              <a:t>Lancement du pilote en 2022 </a:t>
            </a:r>
          </a:p>
          <a:p>
            <a:pPr marL="0" indent="0">
              <a:buClr>
                <a:srgbClr val="B246A1"/>
              </a:buClr>
              <a:buNone/>
            </a:pPr>
            <a:r>
              <a:rPr lang="fr-FR" dirty="0"/>
              <a:t>en région Aube Haute-Marne et Vosges </a:t>
            </a:r>
          </a:p>
          <a:p>
            <a:pPr marL="0" indent="0">
              <a:buClr>
                <a:srgbClr val="B246A1"/>
              </a:buClr>
              <a:buNone/>
            </a:pPr>
            <a:endParaRPr lang="fr-FR" dirty="0"/>
          </a:p>
          <a:p>
            <a:pPr marL="0" indent="0">
              <a:buClr>
                <a:srgbClr val="B246A1"/>
              </a:buClr>
              <a:buNone/>
            </a:pPr>
            <a:endParaRPr lang="fr-FR" dirty="0"/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r>
              <a:rPr lang="fr-FR" dirty="0"/>
              <a:t>Actuellement </a:t>
            </a:r>
            <a:r>
              <a:rPr lang="fr-FR" b="1" dirty="0">
                <a:solidFill>
                  <a:srgbClr val="B246A1"/>
                </a:solidFill>
              </a:rPr>
              <a:t>+</a:t>
            </a:r>
            <a:r>
              <a:rPr lang="fr-FR" dirty="0">
                <a:solidFill>
                  <a:srgbClr val="B246A1"/>
                </a:solidFill>
              </a:rPr>
              <a:t> </a:t>
            </a:r>
            <a:r>
              <a:rPr lang="fr-FR" b="1" dirty="0">
                <a:solidFill>
                  <a:srgbClr val="B246A1"/>
                </a:solidFill>
              </a:rPr>
              <a:t>250 utilisateurs</a:t>
            </a:r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Clr>
                <a:srgbClr val="B246A1"/>
              </a:buClr>
              <a:buFont typeface="Wingdings" panose="05000000000000000000" pitchFamily="2" charset="2"/>
              <a:buChar char="q"/>
            </a:pPr>
            <a:r>
              <a:rPr lang="fr-FR" dirty="0"/>
              <a:t>Plus de 80 heures de training déjà effectuées</a:t>
            </a:r>
          </a:p>
        </p:txBody>
      </p:sp>
      <p:grpSp>
        <p:nvGrpSpPr>
          <p:cNvPr id="749" name="Graphique 1869">
            <a:extLst>
              <a:ext uri="{FF2B5EF4-FFF2-40B4-BE49-F238E27FC236}">
                <a16:creationId xmlns:a16="http://schemas.microsoft.com/office/drawing/2014/main" id="{D20E07E7-1CB2-4222-97F7-2432B4D5BCC1}"/>
              </a:ext>
            </a:extLst>
          </p:cNvPr>
          <p:cNvGrpSpPr/>
          <p:nvPr/>
        </p:nvGrpSpPr>
        <p:grpSpPr>
          <a:xfrm>
            <a:off x="8749516" y="3233510"/>
            <a:ext cx="1072014" cy="816157"/>
            <a:chOff x="666750" y="5082373"/>
            <a:chExt cx="660939" cy="489870"/>
          </a:xfrm>
          <a:noFill/>
        </p:grpSpPr>
        <p:grpSp>
          <p:nvGrpSpPr>
            <p:cNvPr id="751" name="Graphique 1869">
              <a:extLst>
                <a:ext uri="{FF2B5EF4-FFF2-40B4-BE49-F238E27FC236}">
                  <a16:creationId xmlns:a16="http://schemas.microsoft.com/office/drawing/2014/main" id="{179904D1-1B57-4B56-96A3-9B62241CB197}"/>
                </a:ext>
              </a:extLst>
            </p:cNvPr>
            <p:cNvGrpSpPr/>
            <p:nvPr/>
          </p:nvGrpSpPr>
          <p:grpSpPr>
            <a:xfrm>
              <a:off x="669607" y="5085679"/>
              <a:ext cx="653034" cy="486564"/>
              <a:chOff x="669607" y="5085679"/>
              <a:chExt cx="653034" cy="486564"/>
            </a:xfrm>
            <a:noFill/>
          </p:grpSpPr>
          <p:grpSp>
            <p:nvGrpSpPr>
              <p:cNvPr id="802" name="Graphique 1869">
                <a:extLst>
                  <a:ext uri="{FF2B5EF4-FFF2-40B4-BE49-F238E27FC236}">
                    <a16:creationId xmlns:a16="http://schemas.microsoft.com/office/drawing/2014/main" id="{D5F9CAC5-B7B7-4B86-A8B1-AAB162FDD9B7}"/>
                  </a:ext>
                </a:extLst>
              </p:cNvPr>
              <p:cNvGrpSpPr/>
              <p:nvPr/>
            </p:nvGrpSpPr>
            <p:grpSpPr>
              <a:xfrm>
                <a:off x="865656" y="5123896"/>
                <a:ext cx="122467" cy="116210"/>
                <a:chOff x="865656" y="5123896"/>
                <a:chExt cx="122467" cy="116210"/>
              </a:xfrm>
              <a:noFill/>
            </p:grpSpPr>
            <p:grpSp>
              <p:nvGrpSpPr>
                <p:cNvPr id="827" name="Graphique 1869">
                  <a:extLst>
                    <a:ext uri="{FF2B5EF4-FFF2-40B4-BE49-F238E27FC236}">
                      <a16:creationId xmlns:a16="http://schemas.microsoft.com/office/drawing/2014/main" id="{845969B2-E96C-49F2-8AA9-E0A697805585}"/>
                    </a:ext>
                  </a:extLst>
                </p:cNvPr>
                <p:cNvGrpSpPr/>
                <p:nvPr/>
              </p:nvGrpSpPr>
              <p:grpSpPr>
                <a:xfrm>
                  <a:off x="911066" y="5190196"/>
                  <a:ext cx="30575" cy="28003"/>
                  <a:chOff x="911066" y="5190196"/>
                  <a:chExt cx="30575" cy="28003"/>
                </a:xfrm>
                <a:noFill/>
              </p:grpSpPr>
              <p:sp>
                <p:nvSpPr>
                  <p:cNvPr id="831" name="Forme libre : forme 830">
                    <a:extLst>
                      <a:ext uri="{FF2B5EF4-FFF2-40B4-BE49-F238E27FC236}">
                        <a16:creationId xmlns:a16="http://schemas.microsoft.com/office/drawing/2014/main" id="{B5CC5BC3-0AF6-4EEA-AED7-BD1A47B70DB9}"/>
                      </a:ext>
                    </a:extLst>
                  </p:cNvPr>
                  <p:cNvSpPr/>
                  <p:nvPr/>
                </p:nvSpPr>
                <p:spPr>
                  <a:xfrm>
                    <a:off x="911066" y="5190196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0 h 4762"/>
                      <a:gd name="connsiteX1" fmla="*/ 0 w 9525"/>
                      <a:gd name="connsiteY1" fmla="*/ 4762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762" fill="none" extrusionOk="0">
                        <a:moveTo>
                          <a:pt x="0" y="0"/>
                        </a:moveTo>
                        <a:cubicBezTo>
                          <a:pt x="228" y="1836"/>
                          <a:pt x="-314" y="2720"/>
                          <a:pt x="0" y="4762"/>
                        </a:cubicBezTo>
                      </a:path>
                      <a:path w="9525" h="4762" stroke="0" extrusionOk="0">
                        <a:moveTo>
                          <a:pt x="0" y="0"/>
                        </a:moveTo>
                        <a:cubicBezTo>
                          <a:pt x="428" y="2163"/>
                          <a:pt x="-416" y="3015"/>
                          <a:pt x="0" y="4762"/>
                        </a:cubicBezTo>
                      </a:path>
                    </a:pathLst>
                  </a:custGeom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587443494">
                          <a:custGeom>
                            <a:avLst/>
                            <a:gdLst>
                              <a:gd name="connsiteX0" fmla="*/ 0 w 9525"/>
                              <a:gd name="connsiteY0" fmla="*/ 0 h 4762"/>
                              <a:gd name="connsiteX1" fmla="*/ 0 w 9525"/>
                              <a:gd name="connsiteY1" fmla="*/ 4762 h 4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762">
                                <a:moveTo>
                                  <a:pt x="0" y="0"/>
                                </a:moveTo>
                                <a:lnTo>
                                  <a:pt x="0" y="4762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32" name="Forme libre : forme 831">
                    <a:extLst>
                      <a:ext uri="{FF2B5EF4-FFF2-40B4-BE49-F238E27FC236}">
                        <a16:creationId xmlns:a16="http://schemas.microsoft.com/office/drawing/2014/main" id="{7243A783-CD14-4BBD-81B5-FAFCA06AED3C}"/>
                      </a:ext>
                    </a:extLst>
                  </p:cNvPr>
                  <p:cNvSpPr/>
                  <p:nvPr/>
                </p:nvSpPr>
                <p:spPr>
                  <a:xfrm>
                    <a:off x="941641" y="5190672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0 h 4762"/>
                      <a:gd name="connsiteX1" fmla="*/ 0 w 9525"/>
                      <a:gd name="connsiteY1" fmla="*/ 4762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762" fill="none" extrusionOk="0">
                        <a:moveTo>
                          <a:pt x="0" y="0"/>
                        </a:moveTo>
                        <a:cubicBezTo>
                          <a:pt x="179" y="2283"/>
                          <a:pt x="-180" y="3720"/>
                          <a:pt x="0" y="4762"/>
                        </a:cubicBezTo>
                      </a:path>
                      <a:path w="9525" h="4762" stroke="0" extrusionOk="0">
                        <a:moveTo>
                          <a:pt x="0" y="0"/>
                        </a:moveTo>
                        <a:cubicBezTo>
                          <a:pt x="447" y="1863"/>
                          <a:pt x="-365" y="3162"/>
                          <a:pt x="0" y="4762"/>
                        </a:cubicBezTo>
                      </a:path>
                    </a:pathLst>
                  </a:custGeom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648194101">
                          <a:custGeom>
                            <a:avLst/>
                            <a:gdLst>
                              <a:gd name="connsiteX0" fmla="*/ 0 w 9525"/>
                              <a:gd name="connsiteY0" fmla="*/ 0 h 4762"/>
                              <a:gd name="connsiteX1" fmla="*/ 0 w 9525"/>
                              <a:gd name="connsiteY1" fmla="*/ 4762 h 4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762">
                                <a:moveTo>
                                  <a:pt x="0" y="0"/>
                                </a:moveTo>
                                <a:lnTo>
                                  <a:pt x="0" y="4762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33" name="Forme libre : forme 832">
                    <a:extLst>
                      <a:ext uri="{FF2B5EF4-FFF2-40B4-BE49-F238E27FC236}">
                        <a16:creationId xmlns:a16="http://schemas.microsoft.com/office/drawing/2014/main" id="{1CE679A3-4AA6-49DE-82C7-E97930743AE6}"/>
                      </a:ext>
                    </a:extLst>
                  </p:cNvPr>
                  <p:cNvSpPr/>
                  <p:nvPr/>
                </p:nvSpPr>
                <p:spPr>
                  <a:xfrm>
                    <a:off x="920877" y="5214675"/>
                    <a:ext cx="10953" cy="3524"/>
                  </a:xfrm>
                  <a:custGeom>
                    <a:avLst/>
                    <a:gdLst>
                      <a:gd name="connsiteX0" fmla="*/ 10954 w 10953"/>
                      <a:gd name="connsiteY0" fmla="*/ 0 h 3524"/>
                      <a:gd name="connsiteX1" fmla="*/ 5429 w 10953"/>
                      <a:gd name="connsiteY1" fmla="*/ 3524 h 3524"/>
                      <a:gd name="connsiteX2" fmla="*/ 0 w 10953"/>
                      <a:gd name="connsiteY2" fmla="*/ 95 h 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953" h="3524" extrusionOk="0">
                        <a:moveTo>
                          <a:pt x="10954" y="0"/>
                        </a:moveTo>
                        <a:cubicBezTo>
                          <a:pt x="9894" y="1784"/>
                          <a:pt x="7646" y="3625"/>
                          <a:pt x="5429" y="3524"/>
                        </a:cubicBezTo>
                        <a:cubicBezTo>
                          <a:pt x="2610" y="3347"/>
                          <a:pt x="1135" y="2341"/>
                          <a:pt x="0" y="95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49859560">
                          <a:custGeom>
                            <a:avLst/>
                            <a:gdLst>
                              <a:gd name="connsiteX0" fmla="*/ 10954 w 10953"/>
                              <a:gd name="connsiteY0" fmla="*/ 0 h 3524"/>
                              <a:gd name="connsiteX1" fmla="*/ 5429 w 10953"/>
                              <a:gd name="connsiteY1" fmla="*/ 3524 h 3524"/>
                              <a:gd name="connsiteX2" fmla="*/ 0 w 10953"/>
                              <a:gd name="connsiteY2" fmla="*/ 95 h 352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953" h="3524">
                                <a:moveTo>
                                  <a:pt x="10954" y="0"/>
                                </a:moveTo>
                                <a:cubicBezTo>
                                  <a:pt x="10192" y="2095"/>
                                  <a:pt x="8001" y="3524"/>
                                  <a:pt x="5429" y="3524"/>
                                </a:cubicBezTo>
                                <a:cubicBezTo>
                                  <a:pt x="2953" y="3524"/>
                                  <a:pt x="857" y="2095"/>
                                  <a:pt x="0" y="95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828" name="Forme libre : forme 827">
                  <a:extLst>
                    <a:ext uri="{FF2B5EF4-FFF2-40B4-BE49-F238E27FC236}">
                      <a16:creationId xmlns:a16="http://schemas.microsoft.com/office/drawing/2014/main" id="{4551DC59-AA61-499C-948B-E7261B8B446E}"/>
                    </a:ext>
                  </a:extLst>
                </p:cNvPr>
                <p:cNvSpPr/>
                <p:nvPr/>
              </p:nvSpPr>
              <p:spPr>
                <a:xfrm>
                  <a:off x="891920" y="5194006"/>
                  <a:ext cx="71628" cy="40385"/>
                </a:xfrm>
                <a:custGeom>
                  <a:avLst/>
                  <a:gdLst>
                    <a:gd name="connsiteX0" fmla="*/ 71628 w 71628"/>
                    <a:gd name="connsiteY0" fmla="*/ 0 h 40385"/>
                    <a:gd name="connsiteX1" fmla="*/ 35814 w 71628"/>
                    <a:gd name="connsiteY1" fmla="*/ 40386 h 40385"/>
                    <a:gd name="connsiteX2" fmla="*/ 0 w 71628"/>
                    <a:gd name="connsiteY2" fmla="*/ 0 h 40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628" h="40385" extrusionOk="0">
                      <a:moveTo>
                        <a:pt x="71628" y="0"/>
                      </a:moveTo>
                      <a:cubicBezTo>
                        <a:pt x="73034" y="27479"/>
                        <a:pt x="51717" y="39229"/>
                        <a:pt x="35814" y="40386"/>
                      </a:cubicBezTo>
                      <a:cubicBezTo>
                        <a:pt x="21317" y="41236"/>
                        <a:pt x="-1263" y="18264"/>
                        <a:pt x="0" y="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94880103">
                        <a:custGeom>
                          <a:avLst/>
                          <a:gdLst>
                            <a:gd name="connsiteX0" fmla="*/ 71628 w 71628"/>
                            <a:gd name="connsiteY0" fmla="*/ 0 h 40385"/>
                            <a:gd name="connsiteX1" fmla="*/ 35814 w 71628"/>
                            <a:gd name="connsiteY1" fmla="*/ 40386 h 40385"/>
                            <a:gd name="connsiteX2" fmla="*/ 0 w 71628"/>
                            <a:gd name="connsiteY2" fmla="*/ 0 h 403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1628" h="40385">
                              <a:moveTo>
                                <a:pt x="71628" y="0"/>
                              </a:moveTo>
                              <a:cubicBezTo>
                                <a:pt x="71628" y="22289"/>
                                <a:pt x="55626" y="40386"/>
                                <a:pt x="35814" y="40386"/>
                              </a:cubicBezTo>
                              <a:cubicBezTo>
                                <a:pt x="16002" y="40386"/>
                                <a:pt x="0" y="22289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29" name="Forme libre : forme 828">
                  <a:extLst>
                    <a:ext uri="{FF2B5EF4-FFF2-40B4-BE49-F238E27FC236}">
                      <a16:creationId xmlns:a16="http://schemas.microsoft.com/office/drawing/2014/main" id="{F430ABE4-0409-4A80-868E-5EB3D13A7145}"/>
                    </a:ext>
                  </a:extLst>
                </p:cNvPr>
                <p:cNvSpPr/>
                <p:nvPr/>
              </p:nvSpPr>
              <p:spPr>
                <a:xfrm>
                  <a:off x="879347" y="5158287"/>
                  <a:ext cx="90296" cy="36353"/>
                </a:xfrm>
                <a:custGeom>
                  <a:avLst/>
                  <a:gdLst>
                    <a:gd name="connsiteX0" fmla="*/ 0 w 90296"/>
                    <a:gd name="connsiteY0" fmla="*/ 34290 h 36353"/>
                    <a:gd name="connsiteX1" fmla="*/ 24003 w 90296"/>
                    <a:gd name="connsiteY1" fmla="*/ 22193 h 36353"/>
                    <a:gd name="connsiteX2" fmla="*/ 33814 w 90296"/>
                    <a:gd name="connsiteY2" fmla="*/ 0 h 36353"/>
                    <a:gd name="connsiteX3" fmla="*/ 49721 w 90296"/>
                    <a:gd name="connsiteY3" fmla="*/ 13811 h 36353"/>
                    <a:gd name="connsiteX4" fmla="*/ 90297 w 90296"/>
                    <a:gd name="connsiteY4" fmla="*/ 32480 h 36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6" h="36353" extrusionOk="0">
                      <a:moveTo>
                        <a:pt x="0" y="34290"/>
                      </a:moveTo>
                      <a:cubicBezTo>
                        <a:pt x="2732" y="37303"/>
                        <a:pt x="20644" y="36990"/>
                        <a:pt x="24003" y="22193"/>
                      </a:cubicBezTo>
                      <a:cubicBezTo>
                        <a:pt x="28005" y="5428"/>
                        <a:pt x="33814" y="-1"/>
                        <a:pt x="33814" y="0"/>
                      </a:cubicBezTo>
                      <a:cubicBezTo>
                        <a:pt x="35735" y="-1143"/>
                        <a:pt x="47012" y="1782"/>
                        <a:pt x="49721" y="13811"/>
                      </a:cubicBezTo>
                      <a:cubicBezTo>
                        <a:pt x="46381" y="22399"/>
                        <a:pt x="68059" y="43427"/>
                        <a:pt x="90297" y="3248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36249349">
                        <a:custGeom>
                          <a:avLst/>
                          <a:gdLst>
                            <a:gd name="connsiteX0" fmla="*/ 0 w 90296"/>
                            <a:gd name="connsiteY0" fmla="*/ 34290 h 36353"/>
                            <a:gd name="connsiteX1" fmla="*/ 24003 w 90296"/>
                            <a:gd name="connsiteY1" fmla="*/ 22193 h 36353"/>
                            <a:gd name="connsiteX2" fmla="*/ 33814 w 90296"/>
                            <a:gd name="connsiteY2" fmla="*/ 0 h 36353"/>
                            <a:gd name="connsiteX3" fmla="*/ 49721 w 90296"/>
                            <a:gd name="connsiteY3" fmla="*/ 13811 h 36353"/>
                            <a:gd name="connsiteX4" fmla="*/ 90297 w 90296"/>
                            <a:gd name="connsiteY4" fmla="*/ 32480 h 3635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0296" h="36353">
                              <a:moveTo>
                                <a:pt x="0" y="34290"/>
                              </a:moveTo>
                              <a:cubicBezTo>
                                <a:pt x="0" y="34290"/>
                                <a:pt x="20098" y="38957"/>
                                <a:pt x="24003" y="22193"/>
                              </a:cubicBezTo>
                              <a:cubicBezTo>
                                <a:pt x="28004" y="5429"/>
                                <a:pt x="33814" y="0"/>
                                <a:pt x="33814" y="0"/>
                              </a:cubicBezTo>
                              <a:cubicBezTo>
                                <a:pt x="33814" y="0"/>
                                <a:pt x="48482" y="2095"/>
                                <a:pt x="49721" y="13811"/>
                              </a:cubicBezTo>
                              <a:cubicBezTo>
                                <a:pt x="50864" y="25527"/>
                                <a:pt x="69342" y="44577"/>
                                <a:pt x="90297" y="3248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30" name="Forme libre : forme 829">
                  <a:extLst>
                    <a:ext uri="{FF2B5EF4-FFF2-40B4-BE49-F238E27FC236}">
                      <a16:creationId xmlns:a16="http://schemas.microsoft.com/office/drawing/2014/main" id="{604BCD1F-1A0B-4874-95B9-AECD2001F0E9}"/>
                    </a:ext>
                  </a:extLst>
                </p:cNvPr>
                <p:cNvSpPr/>
                <p:nvPr/>
              </p:nvSpPr>
              <p:spPr>
                <a:xfrm>
                  <a:off x="865656" y="5123896"/>
                  <a:ext cx="122467" cy="116210"/>
                </a:xfrm>
                <a:custGeom>
                  <a:avLst/>
                  <a:gdLst>
                    <a:gd name="connsiteX0" fmla="*/ 82272 w 122467"/>
                    <a:gd name="connsiteY0" fmla="*/ 114877 h 116210"/>
                    <a:gd name="connsiteX1" fmla="*/ 101417 w 122467"/>
                    <a:gd name="connsiteY1" fmla="*/ 96399 h 116210"/>
                    <a:gd name="connsiteX2" fmla="*/ 122467 w 122467"/>
                    <a:gd name="connsiteY2" fmla="*/ 68586 h 116210"/>
                    <a:gd name="connsiteX3" fmla="*/ 103322 w 122467"/>
                    <a:gd name="connsiteY3" fmla="*/ 38011 h 116210"/>
                    <a:gd name="connsiteX4" fmla="*/ 81605 w 122467"/>
                    <a:gd name="connsiteY4" fmla="*/ 3435 h 116210"/>
                    <a:gd name="connsiteX5" fmla="*/ 41886 w 122467"/>
                    <a:gd name="connsiteY5" fmla="*/ 9245 h 116210"/>
                    <a:gd name="connsiteX6" fmla="*/ 17597 w 122467"/>
                    <a:gd name="connsiteY6" fmla="*/ 32105 h 116210"/>
                    <a:gd name="connsiteX7" fmla="*/ 71 w 122467"/>
                    <a:gd name="connsiteY7" fmla="*/ 67348 h 116210"/>
                    <a:gd name="connsiteX8" fmla="*/ 19216 w 122467"/>
                    <a:gd name="connsiteY8" fmla="*/ 95161 h 116210"/>
                    <a:gd name="connsiteX9" fmla="*/ 47220 w 122467"/>
                    <a:gd name="connsiteY9" fmla="*/ 116211 h 11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467" h="116210" extrusionOk="0">
                      <a:moveTo>
                        <a:pt x="82272" y="114877"/>
                      </a:moveTo>
                      <a:cubicBezTo>
                        <a:pt x="98369" y="112496"/>
                        <a:pt x="101417" y="96399"/>
                        <a:pt x="101417" y="96399"/>
                      </a:cubicBezTo>
                      <a:cubicBezTo>
                        <a:pt x="104490" y="93158"/>
                        <a:pt x="123593" y="90166"/>
                        <a:pt x="122467" y="68586"/>
                      </a:cubicBezTo>
                      <a:cubicBezTo>
                        <a:pt x="122467" y="45916"/>
                        <a:pt x="103322" y="38011"/>
                        <a:pt x="103322" y="38011"/>
                      </a:cubicBezTo>
                      <a:cubicBezTo>
                        <a:pt x="99244" y="42150"/>
                        <a:pt x="107863" y="14057"/>
                        <a:pt x="81605" y="3435"/>
                      </a:cubicBezTo>
                      <a:cubicBezTo>
                        <a:pt x="56840" y="-6852"/>
                        <a:pt x="41886" y="9244"/>
                        <a:pt x="41886" y="9245"/>
                      </a:cubicBezTo>
                      <a:cubicBezTo>
                        <a:pt x="29725" y="7024"/>
                        <a:pt x="18175" y="19405"/>
                        <a:pt x="17597" y="32105"/>
                      </a:cubicBezTo>
                      <a:cubicBezTo>
                        <a:pt x="14328" y="47353"/>
                        <a:pt x="4572" y="46663"/>
                        <a:pt x="71" y="67348"/>
                      </a:cubicBezTo>
                      <a:cubicBezTo>
                        <a:pt x="-1358" y="86684"/>
                        <a:pt x="19216" y="95161"/>
                        <a:pt x="19216" y="95161"/>
                      </a:cubicBezTo>
                      <a:cubicBezTo>
                        <a:pt x="16260" y="97196"/>
                        <a:pt x="23547" y="114425"/>
                        <a:pt x="47220" y="116211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75345584">
                        <a:custGeom>
                          <a:avLst/>
                          <a:gdLst>
                            <a:gd name="connsiteX0" fmla="*/ 82272 w 122467"/>
                            <a:gd name="connsiteY0" fmla="*/ 114877 h 116210"/>
                            <a:gd name="connsiteX1" fmla="*/ 101417 w 122467"/>
                            <a:gd name="connsiteY1" fmla="*/ 96399 h 116210"/>
                            <a:gd name="connsiteX2" fmla="*/ 122467 w 122467"/>
                            <a:gd name="connsiteY2" fmla="*/ 68586 h 116210"/>
                            <a:gd name="connsiteX3" fmla="*/ 103322 w 122467"/>
                            <a:gd name="connsiteY3" fmla="*/ 38011 h 116210"/>
                            <a:gd name="connsiteX4" fmla="*/ 81605 w 122467"/>
                            <a:gd name="connsiteY4" fmla="*/ 3435 h 116210"/>
                            <a:gd name="connsiteX5" fmla="*/ 41886 w 122467"/>
                            <a:gd name="connsiteY5" fmla="*/ 9245 h 116210"/>
                            <a:gd name="connsiteX6" fmla="*/ 17597 w 122467"/>
                            <a:gd name="connsiteY6" fmla="*/ 32105 h 116210"/>
                            <a:gd name="connsiteX7" fmla="*/ 71 w 122467"/>
                            <a:gd name="connsiteY7" fmla="*/ 67348 h 116210"/>
                            <a:gd name="connsiteX8" fmla="*/ 19216 w 122467"/>
                            <a:gd name="connsiteY8" fmla="*/ 95161 h 116210"/>
                            <a:gd name="connsiteX9" fmla="*/ 47220 w 122467"/>
                            <a:gd name="connsiteY9" fmla="*/ 116211 h 1162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22467" h="116210">
                              <a:moveTo>
                                <a:pt x="82272" y="114877"/>
                              </a:moveTo>
                              <a:cubicBezTo>
                                <a:pt x="98369" y="112496"/>
                                <a:pt x="101417" y="96399"/>
                                <a:pt x="101417" y="96399"/>
                              </a:cubicBezTo>
                              <a:cubicBezTo>
                                <a:pt x="101417" y="96399"/>
                                <a:pt x="122467" y="91255"/>
                                <a:pt x="122467" y="68586"/>
                              </a:cubicBezTo>
                              <a:cubicBezTo>
                                <a:pt x="122467" y="45916"/>
                                <a:pt x="103322" y="38011"/>
                                <a:pt x="103322" y="38011"/>
                              </a:cubicBezTo>
                              <a:cubicBezTo>
                                <a:pt x="103322" y="38011"/>
                                <a:pt x="106370" y="13722"/>
                                <a:pt x="81605" y="3435"/>
                              </a:cubicBezTo>
                              <a:cubicBezTo>
                                <a:pt x="56840" y="-6852"/>
                                <a:pt x="41886" y="9245"/>
                                <a:pt x="41886" y="9245"/>
                              </a:cubicBezTo>
                              <a:cubicBezTo>
                                <a:pt x="29503" y="9055"/>
                                <a:pt x="19026" y="16675"/>
                                <a:pt x="17597" y="32105"/>
                              </a:cubicBezTo>
                              <a:cubicBezTo>
                                <a:pt x="16168" y="47536"/>
                                <a:pt x="1500" y="48012"/>
                                <a:pt x="71" y="67348"/>
                              </a:cubicBezTo>
                              <a:cubicBezTo>
                                <a:pt x="-1358" y="86683"/>
                                <a:pt x="19216" y="95161"/>
                                <a:pt x="19216" y="95161"/>
                              </a:cubicBezTo>
                              <a:cubicBezTo>
                                <a:pt x="19216" y="95161"/>
                                <a:pt x="22455" y="114306"/>
                                <a:pt x="47220" y="116211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803" name="Graphique 1869">
                <a:extLst>
                  <a:ext uri="{FF2B5EF4-FFF2-40B4-BE49-F238E27FC236}">
                    <a16:creationId xmlns:a16="http://schemas.microsoft.com/office/drawing/2014/main" id="{B5E8DFBA-B20F-40C8-BF6B-A79552DF1B66}"/>
                  </a:ext>
                </a:extLst>
              </p:cNvPr>
              <p:cNvGrpSpPr/>
              <p:nvPr/>
            </p:nvGrpSpPr>
            <p:grpSpPr>
              <a:xfrm>
                <a:off x="1013644" y="5085679"/>
                <a:ext cx="96779" cy="124709"/>
                <a:chOff x="1013644" y="5085679"/>
                <a:chExt cx="96779" cy="124709"/>
              </a:xfrm>
              <a:noFill/>
            </p:grpSpPr>
            <p:sp>
              <p:nvSpPr>
                <p:cNvPr id="819" name="Forme libre : forme 818">
                  <a:extLst>
                    <a:ext uri="{FF2B5EF4-FFF2-40B4-BE49-F238E27FC236}">
                      <a16:creationId xmlns:a16="http://schemas.microsoft.com/office/drawing/2014/main" id="{EA09BD2C-0E98-4B7C-B61F-53FB7418792B}"/>
                    </a:ext>
                  </a:extLst>
                </p:cNvPr>
                <p:cNvSpPr/>
                <p:nvPr/>
              </p:nvSpPr>
              <p:spPr>
                <a:xfrm>
                  <a:off x="1055369" y="5185814"/>
                  <a:ext cx="12382" cy="4000"/>
                </a:xfrm>
                <a:custGeom>
                  <a:avLst/>
                  <a:gdLst>
                    <a:gd name="connsiteX0" fmla="*/ 12382 w 12382"/>
                    <a:gd name="connsiteY0" fmla="*/ 0 h 4000"/>
                    <a:gd name="connsiteX1" fmla="*/ 6191 w 12382"/>
                    <a:gd name="connsiteY1" fmla="*/ 4001 h 4000"/>
                    <a:gd name="connsiteX2" fmla="*/ 0 w 12382"/>
                    <a:gd name="connsiteY2" fmla="*/ 95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382" h="4000" extrusionOk="0">
                      <a:moveTo>
                        <a:pt x="12382" y="0"/>
                      </a:moveTo>
                      <a:cubicBezTo>
                        <a:pt x="11573" y="2323"/>
                        <a:pt x="8964" y="4069"/>
                        <a:pt x="6191" y="4001"/>
                      </a:cubicBezTo>
                      <a:cubicBezTo>
                        <a:pt x="3343" y="3352"/>
                        <a:pt x="491" y="2714"/>
                        <a:pt x="0" y="95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63804737">
                        <a:custGeom>
                          <a:avLst/>
                          <a:gdLst>
                            <a:gd name="connsiteX0" fmla="*/ 12382 w 12382"/>
                            <a:gd name="connsiteY0" fmla="*/ 0 h 4000"/>
                            <a:gd name="connsiteX1" fmla="*/ 6191 w 12382"/>
                            <a:gd name="connsiteY1" fmla="*/ 4001 h 4000"/>
                            <a:gd name="connsiteX2" fmla="*/ 0 w 12382"/>
                            <a:gd name="connsiteY2" fmla="*/ 95 h 4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2382" h="4000">
                              <a:moveTo>
                                <a:pt x="12382" y="0"/>
                              </a:moveTo>
                              <a:cubicBezTo>
                                <a:pt x="11430" y="2381"/>
                                <a:pt x="9049" y="4001"/>
                                <a:pt x="6191" y="4001"/>
                              </a:cubicBezTo>
                              <a:cubicBezTo>
                                <a:pt x="3334" y="4001"/>
                                <a:pt x="953" y="2381"/>
                                <a:pt x="0" y="95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20" name="Forme libre : forme 819">
                  <a:extLst>
                    <a:ext uri="{FF2B5EF4-FFF2-40B4-BE49-F238E27FC236}">
                      <a16:creationId xmlns:a16="http://schemas.microsoft.com/office/drawing/2014/main" id="{2FC3B953-0580-45BC-8CB3-27B11FC74E98}"/>
                    </a:ext>
                  </a:extLst>
                </p:cNvPr>
                <p:cNvSpPr/>
                <p:nvPr/>
              </p:nvSpPr>
              <p:spPr>
                <a:xfrm>
                  <a:off x="1021365" y="5164764"/>
                  <a:ext cx="80962" cy="45624"/>
                </a:xfrm>
                <a:custGeom>
                  <a:avLst/>
                  <a:gdLst>
                    <a:gd name="connsiteX0" fmla="*/ 80963 w 80962"/>
                    <a:gd name="connsiteY0" fmla="*/ 0 h 45624"/>
                    <a:gd name="connsiteX1" fmla="*/ 40481 w 80962"/>
                    <a:gd name="connsiteY1" fmla="*/ 45625 h 45624"/>
                    <a:gd name="connsiteX2" fmla="*/ 0 w 80962"/>
                    <a:gd name="connsiteY2" fmla="*/ 0 h 45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0962" h="45624" extrusionOk="0">
                      <a:moveTo>
                        <a:pt x="80963" y="0"/>
                      </a:moveTo>
                      <a:cubicBezTo>
                        <a:pt x="82672" y="25259"/>
                        <a:pt x="61476" y="47580"/>
                        <a:pt x="40481" y="45625"/>
                      </a:cubicBezTo>
                      <a:cubicBezTo>
                        <a:pt x="16054" y="48781"/>
                        <a:pt x="-1253" y="23138"/>
                        <a:pt x="0" y="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959319735">
                        <a:custGeom>
                          <a:avLst/>
                          <a:gdLst>
                            <a:gd name="connsiteX0" fmla="*/ 80963 w 80962"/>
                            <a:gd name="connsiteY0" fmla="*/ 0 h 45624"/>
                            <a:gd name="connsiteX1" fmla="*/ 40481 w 80962"/>
                            <a:gd name="connsiteY1" fmla="*/ 45625 h 45624"/>
                            <a:gd name="connsiteX2" fmla="*/ 0 w 80962"/>
                            <a:gd name="connsiteY2" fmla="*/ 0 h 456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0962" h="45624">
                              <a:moveTo>
                                <a:pt x="80963" y="0"/>
                              </a:moveTo>
                              <a:cubicBezTo>
                                <a:pt x="80963" y="25241"/>
                                <a:pt x="62865" y="45625"/>
                                <a:pt x="40481" y="45625"/>
                              </a:cubicBezTo>
                              <a:cubicBezTo>
                                <a:pt x="18098" y="45625"/>
                                <a:pt x="0" y="25146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21" name="Forme libre : forme 820">
                  <a:extLst>
                    <a:ext uri="{FF2B5EF4-FFF2-40B4-BE49-F238E27FC236}">
                      <a16:creationId xmlns:a16="http://schemas.microsoft.com/office/drawing/2014/main" id="{99A83A0E-6F89-4171-94F2-6F2D2DA50F0C}"/>
                    </a:ext>
                  </a:extLst>
                </p:cNvPr>
                <p:cNvSpPr/>
                <p:nvPr/>
              </p:nvSpPr>
              <p:spPr>
                <a:xfrm>
                  <a:off x="1021080" y="5117234"/>
                  <a:ext cx="80683" cy="40100"/>
                </a:xfrm>
                <a:custGeom>
                  <a:avLst/>
                  <a:gdLst>
                    <a:gd name="connsiteX0" fmla="*/ 0 w 80683"/>
                    <a:gd name="connsiteY0" fmla="*/ 39338 h 40100"/>
                    <a:gd name="connsiteX1" fmla="*/ 21336 w 80683"/>
                    <a:gd name="connsiteY1" fmla="*/ 286 h 40100"/>
                    <a:gd name="connsiteX2" fmla="*/ 46672 w 80683"/>
                    <a:gd name="connsiteY2" fmla="*/ 12383 h 40100"/>
                    <a:gd name="connsiteX3" fmla="*/ 57721 w 80683"/>
                    <a:gd name="connsiteY3" fmla="*/ 0 h 40100"/>
                    <a:gd name="connsiteX4" fmla="*/ 80677 w 80683"/>
                    <a:gd name="connsiteY4" fmla="*/ 40100 h 40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683" h="40100" extrusionOk="0">
                      <a:moveTo>
                        <a:pt x="0" y="39338"/>
                      </a:moveTo>
                      <a:cubicBezTo>
                        <a:pt x="-591" y="37264"/>
                        <a:pt x="902" y="-3919"/>
                        <a:pt x="21336" y="286"/>
                      </a:cubicBezTo>
                      <a:cubicBezTo>
                        <a:pt x="41053" y="4000"/>
                        <a:pt x="46672" y="12383"/>
                        <a:pt x="46672" y="12383"/>
                      </a:cubicBezTo>
                      <a:cubicBezTo>
                        <a:pt x="46017" y="13354"/>
                        <a:pt x="58226" y="11503"/>
                        <a:pt x="57721" y="0"/>
                      </a:cubicBezTo>
                      <a:cubicBezTo>
                        <a:pt x="53661" y="-4813"/>
                        <a:pt x="81441" y="1146"/>
                        <a:pt x="80677" y="4010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51643904">
                        <a:custGeom>
                          <a:avLst/>
                          <a:gdLst>
                            <a:gd name="connsiteX0" fmla="*/ 0 w 80683"/>
                            <a:gd name="connsiteY0" fmla="*/ 39338 h 40100"/>
                            <a:gd name="connsiteX1" fmla="*/ 21336 w 80683"/>
                            <a:gd name="connsiteY1" fmla="*/ 286 h 40100"/>
                            <a:gd name="connsiteX2" fmla="*/ 46672 w 80683"/>
                            <a:gd name="connsiteY2" fmla="*/ 12383 h 40100"/>
                            <a:gd name="connsiteX3" fmla="*/ 57721 w 80683"/>
                            <a:gd name="connsiteY3" fmla="*/ 0 h 40100"/>
                            <a:gd name="connsiteX4" fmla="*/ 80677 w 80683"/>
                            <a:gd name="connsiteY4" fmla="*/ 40100 h 401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0683" h="40100">
                              <a:moveTo>
                                <a:pt x="0" y="39338"/>
                              </a:moveTo>
                              <a:cubicBezTo>
                                <a:pt x="0" y="39338"/>
                                <a:pt x="1619" y="-3429"/>
                                <a:pt x="21336" y="286"/>
                              </a:cubicBezTo>
                              <a:cubicBezTo>
                                <a:pt x="41053" y="4000"/>
                                <a:pt x="46672" y="12383"/>
                                <a:pt x="46672" y="12383"/>
                              </a:cubicBezTo>
                              <a:cubicBezTo>
                                <a:pt x="46672" y="12383"/>
                                <a:pt x="60103" y="12383"/>
                                <a:pt x="57721" y="0"/>
                              </a:cubicBezTo>
                              <a:cubicBezTo>
                                <a:pt x="57721" y="0"/>
                                <a:pt x="81153" y="3429"/>
                                <a:pt x="80677" y="4010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22" name="Forme libre : forme 821">
                  <a:extLst>
                    <a:ext uri="{FF2B5EF4-FFF2-40B4-BE49-F238E27FC236}">
                      <a16:creationId xmlns:a16="http://schemas.microsoft.com/office/drawing/2014/main" id="{EB41D81B-D619-4CFA-B71A-9A69A4E0680A}"/>
                    </a:ext>
                  </a:extLst>
                </p:cNvPr>
                <p:cNvSpPr/>
                <p:nvPr/>
              </p:nvSpPr>
              <p:spPr>
                <a:xfrm>
                  <a:off x="1013644" y="5085679"/>
                  <a:ext cx="96779" cy="71179"/>
                </a:xfrm>
                <a:custGeom>
                  <a:avLst/>
                  <a:gdLst>
                    <a:gd name="connsiteX0" fmla="*/ 2673 w 96779"/>
                    <a:gd name="connsiteY0" fmla="*/ 70608 h 71179"/>
                    <a:gd name="connsiteX1" fmla="*/ 7435 w 96779"/>
                    <a:gd name="connsiteY1" fmla="*/ 30507 h 71179"/>
                    <a:gd name="connsiteX2" fmla="*/ 23818 w 96779"/>
                    <a:gd name="connsiteY2" fmla="*/ 13362 h 71179"/>
                    <a:gd name="connsiteX3" fmla="*/ 23818 w 96779"/>
                    <a:gd name="connsiteY3" fmla="*/ 4123 h 71179"/>
                    <a:gd name="connsiteX4" fmla="*/ 63633 w 96779"/>
                    <a:gd name="connsiteY4" fmla="*/ 6790 h 71179"/>
                    <a:gd name="connsiteX5" fmla="*/ 76777 w 96779"/>
                    <a:gd name="connsiteY5" fmla="*/ 15458 h 71179"/>
                    <a:gd name="connsiteX6" fmla="*/ 96780 w 96779"/>
                    <a:gd name="connsiteY6" fmla="*/ 26316 h 71179"/>
                    <a:gd name="connsiteX7" fmla="*/ 90970 w 96779"/>
                    <a:gd name="connsiteY7" fmla="*/ 31079 h 71179"/>
                    <a:gd name="connsiteX8" fmla="*/ 91732 w 96779"/>
                    <a:gd name="connsiteY8" fmla="*/ 71179 h 71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779" h="71179" extrusionOk="0">
                      <a:moveTo>
                        <a:pt x="2673" y="70608"/>
                      </a:moveTo>
                      <a:cubicBezTo>
                        <a:pt x="2175" y="73205"/>
                        <a:pt x="-5614" y="40545"/>
                        <a:pt x="7435" y="30507"/>
                      </a:cubicBezTo>
                      <a:cubicBezTo>
                        <a:pt x="5206" y="28295"/>
                        <a:pt x="4189" y="10310"/>
                        <a:pt x="23818" y="13362"/>
                      </a:cubicBezTo>
                      <a:cubicBezTo>
                        <a:pt x="23697" y="12791"/>
                        <a:pt x="25740" y="8600"/>
                        <a:pt x="23818" y="4123"/>
                      </a:cubicBezTo>
                      <a:cubicBezTo>
                        <a:pt x="24852" y="7124"/>
                        <a:pt x="53035" y="-8796"/>
                        <a:pt x="63633" y="6790"/>
                      </a:cubicBezTo>
                      <a:cubicBezTo>
                        <a:pt x="63089" y="7573"/>
                        <a:pt x="73934" y="2436"/>
                        <a:pt x="76777" y="15458"/>
                      </a:cubicBezTo>
                      <a:cubicBezTo>
                        <a:pt x="76710" y="16162"/>
                        <a:pt x="90349" y="14779"/>
                        <a:pt x="96780" y="26316"/>
                      </a:cubicBezTo>
                      <a:cubicBezTo>
                        <a:pt x="96586" y="26525"/>
                        <a:pt x="91847" y="27586"/>
                        <a:pt x="90970" y="31079"/>
                      </a:cubicBezTo>
                      <a:cubicBezTo>
                        <a:pt x="92202" y="27425"/>
                        <a:pt x="99280" y="53707"/>
                        <a:pt x="91732" y="71179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580373295">
                        <a:custGeom>
                          <a:avLst/>
                          <a:gdLst>
                            <a:gd name="connsiteX0" fmla="*/ 2673 w 96779"/>
                            <a:gd name="connsiteY0" fmla="*/ 70608 h 71179"/>
                            <a:gd name="connsiteX1" fmla="*/ 7435 w 96779"/>
                            <a:gd name="connsiteY1" fmla="*/ 30507 h 71179"/>
                            <a:gd name="connsiteX2" fmla="*/ 23818 w 96779"/>
                            <a:gd name="connsiteY2" fmla="*/ 13362 h 71179"/>
                            <a:gd name="connsiteX3" fmla="*/ 23818 w 96779"/>
                            <a:gd name="connsiteY3" fmla="*/ 4123 h 71179"/>
                            <a:gd name="connsiteX4" fmla="*/ 63633 w 96779"/>
                            <a:gd name="connsiteY4" fmla="*/ 6790 h 71179"/>
                            <a:gd name="connsiteX5" fmla="*/ 76777 w 96779"/>
                            <a:gd name="connsiteY5" fmla="*/ 15458 h 71179"/>
                            <a:gd name="connsiteX6" fmla="*/ 96780 w 96779"/>
                            <a:gd name="connsiteY6" fmla="*/ 26316 h 71179"/>
                            <a:gd name="connsiteX7" fmla="*/ 90970 w 96779"/>
                            <a:gd name="connsiteY7" fmla="*/ 31079 h 71179"/>
                            <a:gd name="connsiteX8" fmla="*/ 91732 w 96779"/>
                            <a:gd name="connsiteY8" fmla="*/ 71179 h 711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96779" h="71179">
                              <a:moveTo>
                                <a:pt x="2673" y="70608"/>
                              </a:moveTo>
                              <a:cubicBezTo>
                                <a:pt x="2673" y="70608"/>
                                <a:pt x="-5804" y="40032"/>
                                <a:pt x="7435" y="30507"/>
                              </a:cubicBezTo>
                              <a:cubicBezTo>
                                <a:pt x="7435" y="30507"/>
                                <a:pt x="4006" y="14982"/>
                                <a:pt x="23818" y="13362"/>
                              </a:cubicBezTo>
                              <a:cubicBezTo>
                                <a:pt x="23818" y="13362"/>
                                <a:pt x="26676" y="8124"/>
                                <a:pt x="23818" y="4123"/>
                              </a:cubicBezTo>
                              <a:cubicBezTo>
                                <a:pt x="23818" y="4123"/>
                                <a:pt x="49441" y="-6735"/>
                                <a:pt x="63633" y="6790"/>
                              </a:cubicBezTo>
                              <a:cubicBezTo>
                                <a:pt x="63633" y="6790"/>
                                <a:pt x="74682" y="3075"/>
                                <a:pt x="76777" y="15458"/>
                              </a:cubicBezTo>
                              <a:cubicBezTo>
                                <a:pt x="76777" y="15458"/>
                                <a:pt x="91541" y="14886"/>
                                <a:pt x="96780" y="26316"/>
                              </a:cubicBezTo>
                              <a:cubicBezTo>
                                <a:pt x="96780" y="26316"/>
                                <a:pt x="91541" y="27364"/>
                                <a:pt x="90970" y="31079"/>
                              </a:cubicBezTo>
                              <a:cubicBezTo>
                                <a:pt x="90970" y="31079"/>
                                <a:pt x="101257" y="51367"/>
                                <a:pt x="91732" y="71179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grpSp>
              <p:nvGrpSpPr>
                <p:cNvPr id="823" name="Graphique 1869">
                  <a:extLst>
                    <a:ext uri="{FF2B5EF4-FFF2-40B4-BE49-F238E27FC236}">
                      <a16:creationId xmlns:a16="http://schemas.microsoft.com/office/drawing/2014/main" id="{CDFB90B1-2FDE-42B2-A04F-AF702AE784DF}"/>
                    </a:ext>
                  </a:extLst>
                </p:cNvPr>
                <p:cNvGrpSpPr/>
                <p:nvPr/>
              </p:nvGrpSpPr>
              <p:grpSpPr>
                <a:xfrm>
                  <a:off x="1028414" y="5155715"/>
                  <a:ext cx="64674" cy="19811"/>
                  <a:chOff x="1028414" y="5155715"/>
                  <a:chExt cx="64674" cy="19811"/>
                </a:xfrm>
                <a:noFill/>
              </p:grpSpPr>
              <p:sp>
                <p:nvSpPr>
                  <p:cNvPr id="824" name="Forme libre : forme 823">
                    <a:extLst>
                      <a:ext uri="{FF2B5EF4-FFF2-40B4-BE49-F238E27FC236}">
                        <a16:creationId xmlns:a16="http://schemas.microsoft.com/office/drawing/2014/main" id="{4F2B287C-F104-4081-AAB9-5293F9F1DDB4}"/>
                      </a:ext>
                    </a:extLst>
                  </p:cNvPr>
                  <p:cNvSpPr/>
                  <p:nvPr/>
                </p:nvSpPr>
                <p:spPr>
                  <a:xfrm>
                    <a:off x="1028414" y="5156001"/>
                    <a:ext cx="25907" cy="19526"/>
                  </a:xfrm>
                  <a:custGeom>
                    <a:avLst/>
                    <a:gdLst>
                      <a:gd name="connsiteX0" fmla="*/ 22193 w 25907"/>
                      <a:gd name="connsiteY0" fmla="*/ 19526 h 19526"/>
                      <a:gd name="connsiteX1" fmla="*/ 3715 w 25907"/>
                      <a:gd name="connsiteY1" fmla="*/ 19526 h 19526"/>
                      <a:gd name="connsiteX2" fmla="*/ 0 w 25907"/>
                      <a:gd name="connsiteY2" fmla="*/ 15812 h 19526"/>
                      <a:gd name="connsiteX3" fmla="*/ 0 w 25907"/>
                      <a:gd name="connsiteY3" fmla="*/ 3715 h 19526"/>
                      <a:gd name="connsiteX4" fmla="*/ 3715 w 25907"/>
                      <a:gd name="connsiteY4" fmla="*/ 0 h 19526"/>
                      <a:gd name="connsiteX5" fmla="*/ 22193 w 25907"/>
                      <a:gd name="connsiteY5" fmla="*/ 0 h 19526"/>
                      <a:gd name="connsiteX6" fmla="*/ 25908 w 25907"/>
                      <a:gd name="connsiteY6" fmla="*/ 3715 h 19526"/>
                      <a:gd name="connsiteX7" fmla="*/ 25908 w 25907"/>
                      <a:gd name="connsiteY7" fmla="*/ 15907 h 19526"/>
                      <a:gd name="connsiteX8" fmla="*/ 22193 w 25907"/>
                      <a:gd name="connsiteY8" fmla="*/ 19526 h 19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907" h="19526" extrusionOk="0">
                        <a:moveTo>
                          <a:pt x="22193" y="19526"/>
                        </a:moveTo>
                        <a:cubicBezTo>
                          <a:pt x="16558" y="20951"/>
                          <a:pt x="11361" y="17720"/>
                          <a:pt x="3715" y="19526"/>
                        </a:cubicBezTo>
                        <a:cubicBezTo>
                          <a:pt x="1589" y="19674"/>
                          <a:pt x="41" y="17856"/>
                          <a:pt x="0" y="15812"/>
                        </a:cubicBezTo>
                        <a:cubicBezTo>
                          <a:pt x="-864" y="11437"/>
                          <a:pt x="651" y="8327"/>
                          <a:pt x="0" y="3715"/>
                        </a:cubicBezTo>
                        <a:cubicBezTo>
                          <a:pt x="-93" y="2152"/>
                          <a:pt x="1412" y="-148"/>
                          <a:pt x="3715" y="0"/>
                        </a:cubicBezTo>
                        <a:cubicBezTo>
                          <a:pt x="11829" y="-2022"/>
                          <a:pt x="16321" y="468"/>
                          <a:pt x="22193" y="0"/>
                        </a:cubicBezTo>
                        <a:cubicBezTo>
                          <a:pt x="24215" y="-49"/>
                          <a:pt x="25731" y="1595"/>
                          <a:pt x="25908" y="3715"/>
                        </a:cubicBezTo>
                        <a:cubicBezTo>
                          <a:pt x="26582" y="7679"/>
                          <a:pt x="25370" y="10090"/>
                          <a:pt x="25908" y="15907"/>
                        </a:cubicBezTo>
                        <a:cubicBezTo>
                          <a:pt x="26015" y="17976"/>
                          <a:pt x="24342" y="19550"/>
                          <a:pt x="22193" y="19526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590563886">
                          <a:custGeom>
                            <a:avLst/>
                            <a:gdLst>
                              <a:gd name="connsiteX0" fmla="*/ 22193 w 25907"/>
                              <a:gd name="connsiteY0" fmla="*/ 19526 h 19526"/>
                              <a:gd name="connsiteX1" fmla="*/ 3715 w 25907"/>
                              <a:gd name="connsiteY1" fmla="*/ 19526 h 19526"/>
                              <a:gd name="connsiteX2" fmla="*/ 0 w 25907"/>
                              <a:gd name="connsiteY2" fmla="*/ 15812 h 19526"/>
                              <a:gd name="connsiteX3" fmla="*/ 0 w 25907"/>
                              <a:gd name="connsiteY3" fmla="*/ 3715 h 19526"/>
                              <a:gd name="connsiteX4" fmla="*/ 3715 w 25907"/>
                              <a:gd name="connsiteY4" fmla="*/ 0 h 19526"/>
                              <a:gd name="connsiteX5" fmla="*/ 22193 w 25907"/>
                              <a:gd name="connsiteY5" fmla="*/ 0 h 19526"/>
                              <a:gd name="connsiteX6" fmla="*/ 25908 w 25907"/>
                              <a:gd name="connsiteY6" fmla="*/ 3715 h 19526"/>
                              <a:gd name="connsiteX7" fmla="*/ 25908 w 25907"/>
                              <a:gd name="connsiteY7" fmla="*/ 15907 h 19526"/>
                              <a:gd name="connsiteX8" fmla="*/ 22193 w 25907"/>
                              <a:gd name="connsiteY8" fmla="*/ 19526 h 195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5907" h="19526">
                                <a:moveTo>
                                  <a:pt x="22193" y="19526"/>
                                </a:moveTo>
                                <a:lnTo>
                                  <a:pt x="3715" y="19526"/>
                                </a:lnTo>
                                <a:cubicBezTo>
                                  <a:pt x="1715" y="19526"/>
                                  <a:pt x="0" y="17907"/>
                                  <a:pt x="0" y="15812"/>
                                </a:cubicBezTo>
                                <a:lnTo>
                                  <a:pt x="0" y="3715"/>
                                </a:lnTo>
                                <a:cubicBezTo>
                                  <a:pt x="0" y="1714"/>
                                  <a:pt x="1619" y="0"/>
                                  <a:pt x="3715" y="0"/>
                                </a:cubicBezTo>
                                <a:lnTo>
                                  <a:pt x="22193" y="0"/>
                                </a:lnTo>
                                <a:cubicBezTo>
                                  <a:pt x="24193" y="0"/>
                                  <a:pt x="25908" y="1619"/>
                                  <a:pt x="25908" y="3715"/>
                                </a:cubicBezTo>
                                <a:lnTo>
                                  <a:pt x="25908" y="15907"/>
                                </a:lnTo>
                                <a:cubicBezTo>
                                  <a:pt x="25908" y="17907"/>
                                  <a:pt x="24193" y="19526"/>
                                  <a:pt x="22193" y="19526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5" name="Forme libre : forme 824">
                    <a:extLst>
                      <a:ext uri="{FF2B5EF4-FFF2-40B4-BE49-F238E27FC236}">
                        <a16:creationId xmlns:a16="http://schemas.microsoft.com/office/drawing/2014/main" id="{E622DB0B-6460-40F7-87E1-1D9A063233F4}"/>
                      </a:ext>
                    </a:extLst>
                  </p:cNvPr>
                  <p:cNvSpPr/>
                  <p:nvPr/>
                </p:nvSpPr>
                <p:spPr>
                  <a:xfrm>
                    <a:off x="1067181" y="5155715"/>
                    <a:ext cx="25907" cy="19621"/>
                  </a:xfrm>
                  <a:custGeom>
                    <a:avLst/>
                    <a:gdLst>
                      <a:gd name="connsiteX0" fmla="*/ 22193 w 25907"/>
                      <a:gd name="connsiteY0" fmla="*/ 19622 h 19621"/>
                      <a:gd name="connsiteX1" fmla="*/ 3715 w 25907"/>
                      <a:gd name="connsiteY1" fmla="*/ 19622 h 19621"/>
                      <a:gd name="connsiteX2" fmla="*/ 0 w 25907"/>
                      <a:gd name="connsiteY2" fmla="*/ 15907 h 19621"/>
                      <a:gd name="connsiteX3" fmla="*/ 0 w 25907"/>
                      <a:gd name="connsiteY3" fmla="*/ 3715 h 19621"/>
                      <a:gd name="connsiteX4" fmla="*/ 3715 w 25907"/>
                      <a:gd name="connsiteY4" fmla="*/ 0 h 19621"/>
                      <a:gd name="connsiteX5" fmla="*/ 22193 w 25907"/>
                      <a:gd name="connsiteY5" fmla="*/ 0 h 19621"/>
                      <a:gd name="connsiteX6" fmla="*/ 25908 w 25907"/>
                      <a:gd name="connsiteY6" fmla="*/ 3715 h 19621"/>
                      <a:gd name="connsiteX7" fmla="*/ 25908 w 25907"/>
                      <a:gd name="connsiteY7" fmla="*/ 15907 h 19621"/>
                      <a:gd name="connsiteX8" fmla="*/ 22193 w 25907"/>
                      <a:gd name="connsiteY8" fmla="*/ 19622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907" h="19621" extrusionOk="0">
                        <a:moveTo>
                          <a:pt x="22193" y="19622"/>
                        </a:moveTo>
                        <a:cubicBezTo>
                          <a:pt x="17050" y="20167"/>
                          <a:pt x="9494" y="19589"/>
                          <a:pt x="3715" y="19622"/>
                        </a:cubicBezTo>
                        <a:cubicBezTo>
                          <a:pt x="2303" y="19715"/>
                          <a:pt x="-306" y="18005"/>
                          <a:pt x="0" y="15907"/>
                        </a:cubicBezTo>
                        <a:cubicBezTo>
                          <a:pt x="-182" y="11176"/>
                          <a:pt x="1060" y="6432"/>
                          <a:pt x="0" y="3715"/>
                        </a:cubicBezTo>
                        <a:cubicBezTo>
                          <a:pt x="-363" y="1831"/>
                          <a:pt x="1819" y="-22"/>
                          <a:pt x="3715" y="0"/>
                        </a:cubicBezTo>
                        <a:cubicBezTo>
                          <a:pt x="11628" y="-884"/>
                          <a:pt x="17046" y="685"/>
                          <a:pt x="22193" y="0"/>
                        </a:cubicBezTo>
                        <a:cubicBezTo>
                          <a:pt x="24291" y="174"/>
                          <a:pt x="26251" y="1463"/>
                          <a:pt x="25908" y="3715"/>
                        </a:cubicBezTo>
                        <a:cubicBezTo>
                          <a:pt x="27211" y="6828"/>
                          <a:pt x="25665" y="10198"/>
                          <a:pt x="25908" y="15907"/>
                        </a:cubicBezTo>
                        <a:cubicBezTo>
                          <a:pt x="26211" y="17483"/>
                          <a:pt x="23849" y="19686"/>
                          <a:pt x="22193" y="1962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57604059">
                          <a:custGeom>
                            <a:avLst/>
                            <a:gdLst>
                              <a:gd name="connsiteX0" fmla="*/ 22193 w 25907"/>
                              <a:gd name="connsiteY0" fmla="*/ 19622 h 19621"/>
                              <a:gd name="connsiteX1" fmla="*/ 3715 w 25907"/>
                              <a:gd name="connsiteY1" fmla="*/ 19622 h 19621"/>
                              <a:gd name="connsiteX2" fmla="*/ 0 w 25907"/>
                              <a:gd name="connsiteY2" fmla="*/ 15907 h 19621"/>
                              <a:gd name="connsiteX3" fmla="*/ 0 w 25907"/>
                              <a:gd name="connsiteY3" fmla="*/ 3715 h 19621"/>
                              <a:gd name="connsiteX4" fmla="*/ 3715 w 25907"/>
                              <a:gd name="connsiteY4" fmla="*/ 0 h 19621"/>
                              <a:gd name="connsiteX5" fmla="*/ 22193 w 25907"/>
                              <a:gd name="connsiteY5" fmla="*/ 0 h 19621"/>
                              <a:gd name="connsiteX6" fmla="*/ 25908 w 25907"/>
                              <a:gd name="connsiteY6" fmla="*/ 3715 h 19621"/>
                              <a:gd name="connsiteX7" fmla="*/ 25908 w 25907"/>
                              <a:gd name="connsiteY7" fmla="*/ 15907 h 19621"/>
                              <a:gd name="connsiteX8" fmla="*/ 22193 w 25907"/>
                              <a:gd name="connsiteY8" fmla="*/ 19622 h 1962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5907" h="19621">
                                <a:moveTo>
                                  <a:pt x="22193" y="19622"/>
                                </a:moveTo>
                                <a:lnTo>
                                  <a:pt x="3715" y="19622"/>
                                </a:lnTo>
                                <a:cubicBezTo>
                                  <a:pt x="1715" y="19622"/>
                                  <a:pt x="0" y="18002"/>
                                  <a:pt x="0" y="15907"/>
                                </a:cubicBezTo>
                                <a:lnTo>
                                  <a:pt x="0" y="3715"/>
                                </a:lnTo>
                                <a:cubicBezTo>
                                  <a:pt x="0" y="1715"/>
                                  <a:pt x="1619" y="0"/>
                                  <a:pt x="3715" y="0"/>
                                </a:cubicBezTo>
                                <a:lnTo>
                                  <a:pt x="22193" y="0"/>
                                </a:lnTo>
                                <a:cubicBezTo>
                                  <a:pt x="24194" y="0"/>
                                  <a:pt x="25908" y="1619"/>
                                  <a:pt x="25908" y="3715"/>
                                </a:cubicBezTo>
                                <a:lnTo>
                                  <a:pt x="25908" y="15907"/>
                                </a:lnTo>
                                <a:cubicBezTo>
                                  <a:pt x="25908" y="17907"/>
                                  <a:pt x="24289" y="19622"/>
                                  <a:pt x="22193" y="19622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6" name="Forme libre : forme 825">
                    <a:extLst>
                      <a:ext uri="{FF2B5EF4-FFF2-40B4-BE49-F238E27FC236}">
                        <a16:creationId xmlns:a16="http://schemas.microsoft.com/office/drawing/2014/main" id="{D380E0E1-F42D-4670-A1D3-8A3A413477E0}"/>
                      </a:ext>
                    </a:extLst>
                  </p:cNvPr>
                  <p:cNvSpPr/>
                  <p:nvPr/>
                </p:nvSpPr>
                <p:spPr>
                  <a:xfrm>
                    <a:off x="1054322" y="5158314"/>
                    <a:ext cx="12954" cy="1401"/>
                  </a:xfrm>
                  <a:custGeom>
                    <a:avLst/>
                    <a:gdLst>
                      <a:gd name="connsiteX0" fmla="*/ 0 w 12954"/>
                      <a:gd name="connsiteY0" fmla="*/ 1401 h 1401"/>
                      <a:gd name="connsiteX1" fmla="*/ 12954 w 12954"/>
                      <a:gd name="connsiteY1" fmla="*/ 1116 h 1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954" h="1401" extrusionOk="0">
                        <a:moveTo>
                          <a:pt x="0" y="1401"/>
                        </a:moveTo>
                        <a:cubicBezTo>
                          <a:pt x="-692" y="1086"/>
                          <a:pt x="4232" y="-1452"/>
                          <a:pt x="12954" y="1116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790962005">
                          <a:custGeom>
                            <a:avLst/>
                            <a:gdLst>
                              <a:gd name="connsiteX0" fmla="*/ 0 w 12954"/>
                              <a:gd name="connsiteY0" fmla="*/ 1401 h 1401"/>
                              <a:gd name="connsiteX1" fmla="*/ 12954 w 12954"/>
                              <a:gd name="connsiteY1" fmla="*/ 1116 h 140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2954" h="1401">
                                <a:moveTo>
                                  <a:pt x="0" y="1401"/>
                                </a:moveTo>
                                <a:cubicBezTo>
                                  <a:pt x="0" y="1401"/>
                                  <a:pt x="4763" y="-1551"/>
                                  <a:pt x="12954" y="1116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</p:grpSp>
          <p:sp>
            <p:nvSpPr>
              <p:cNvPr id="804" name="Forme libre : forme 803">
                <a:extLst>
                  <a:ext uri="{FF2B5EF4-FFF2-40B4-BE49-F238E27FC236}">
                    <a16:creationId xmlns:a16="http://schemas.microsoft.com/office/drawing/2014/main" id="{CA3061A9-03DD-457C-9331-A7E03E1EFB57}"/>
                  </a:ext>
                </a:extLst>
              </p:cNvPr>
              <p:cNvSpPr/>
              <p:nvPr/>
            </p:nvSpPr>
            <p:spPr>
              <a:xfrm>
                <a:off x="1009830" y="5267824"/>
                <a:ext cx="109356" cy="268604"/>
              </a:xfrm>
              <a:custGeom>
                <a:avLst/>
                <a:gdLst>
                  <a:gd name="connsiteX0" fmla="*/ 109357 w 109356"/>
                  <a:gd name="connsiteY0" fmla="*/ 0 h 268604"/>
                  <a:gd name="connsiteX1" fmla="*/ 98498 w 109356"/>
                  <a:gd name="connsiteY1" fmla="*/ 268605 h 268604"/>
                  <a:gd name="connsiteX2" fmla="*/ 76781 w 109356"/>
                  <a:gd name="connsiteY2" fmla="*/ 268605 h 268604"/>
                  <a:gd name="connsiteX3" fmla="*/ 52492 w 109356"/>
                  <a:gd name="connsiteY3" fmla="*/ 136874 h 268604"/>
                  <a:gd name="connsiteX4" fmla="*/ 28775 w 109356"/>
                  <a:gd name="connsiteY4" fmla="*/ 264128 h 268604"/>
                  <a:gd name="connsiteX5" fmla="*/ 7058 w 109356"/>
                  <a:gd name="connsiteY5" fmla="*/ 264128 h 268604"/>
                  <a:gd name="connsiteX6" fmla="*/ 3820 w 109356"/>
                  <a:gd name="connsiteY6" fmla="*/ 4477 h 268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356" h="268604" extrusionOk="0">
                    <a:moveTo>
                      <a:pt x="109357" y="0"/>
                    </a:moveTo>
                    <a:cubicBezTo>
                      <a:pt x="114809" y="57310"/>
                      <a:pt x="81430" y="152520"/>
                      <a:pt x="98498" y="268605"/>
                    </a:cubicBezTo>
                    <a:cubicBezTo>
                      <a:pt x="91514" y="270102"/>
                      <a:pt x="86303" y="266831"/>
                      <a:pt x="76781" y="268605"/>
                    </a:cubicBezTo>
                    <a:cubicBezTo>
                      <a:pt x="67465" y="233886"/>
                      <a:pt x="71815" y="189521"/>
                      <a:pt x="52492" y="136874"/>
                    </a:cubicBezTo>
                    <a:cubicBezTo>
                      <a:pt x="48557" y="190331"/>
                      <a:pt x="25813" y="216105"/>
                      <a:pt x="28775" y="264128"/>
                    </a:cubicBezTo>
                    <a:cubicBezTo>
                      <a:pt x="19197" y="265925"/>
                      <a:pt x="12845" y="263693"/>
                      <a:pt x="7058" y="264128"/>
                    </a:cubicBezTo>
                    <a:cubicBezTo>
                      <a:pt x="4712" y="249479"/>
                      <a:pt x="-4221" y="94671"/>
                      <a:pt x="3820" y="4477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38797332">
                      <a:custGeom>
                        <a:avLst/>
                        <a:gdLst>
                          <a:gd name="connsiteX0" fmla="*/ 109357 w 109356"/>
                          <a:gd name="connsiteY0" fmla="*/ 0 h 268604"/>
                          <a:gd name="connsiteX1" fmla="*/ 98498 w 109356"/>
                          <a:gd name="connsiteY1" fmla="*/ 268605 h 268604"/>
                          <a:gd name="connsiteX2" fmla="*/ 76781 w 109356"/>
                          <a:gd name="connsiteY2" fmla="*/ 268605 h 268604"/>
                          <a:gd name="connsiteX3" fmla="*/ 52492 w 109356"/>
                          <a:gd name="connsiteY3" fmla="*/ 136874 h 268604"/>
                          <a:gd name="connsiteX4" fmla="*/ 28775 w 109356"/>
                          <a:gd name="connsiteY4" fmla="*/ 264128 h 268604"/>
                          <a:gd name="connsiteX5" fmla="*/ 7058 w 109356"/>
                          <a:gd name="connsiteY5" fmla="*/ 264128 h 268604"/>
                          <a:gd name="connsiteX6" fmla="*/ 3820 w 109356"/>
                          <a:gd name="connsiteY6" fmla="*/ 4477 h 2686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9356" h="268604">
                            <a:moveTo>
                              <a:pt x="109357" y="0"/>
                            </a:moveTo>
                            <a:lnTo>
                              <a:pt x="98498" y="268605"/>
                            </a:lnTo>
                            <a:lnTo>
                              <a:pt x="76781" y="268605"/>
                            </a:lnTo>
                            <a:lnTo>
                              <a:pt x="52492" y="136874"/>
                            </a:lnTo>
                            <a:lnTo>
                              <a:pt x="28775" y="264128"/>
                            </a:lnTo>
                            <a:lnTo>
                              <a:pt x="7058" y="264128"/>
                            </a:lnTo>
                            <a:cubicBezTo>
                              <a:pt x="7058" y="264128"/>
                              <a:pt x="-6372" y="106204"/>
                              <a:pt x="3820" y="4477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5" name="Forme libre : forme 804">
                <a:extLst>
                  <a:ext uri="{FF2B5EF4-FFF2-40B4-BE49-F238E27FC236}">
                    <a16:creationId xmlns:a16="http://schemas.microsoft.com/office/drawing/2014/main" id="{E3590778-3D63-433B-B21E-D969A71C56BE}"/>
                  </a:ext>
                </a:extLst>
              </p:cNvPr>
              <p:cNvSpPr/>
              <p:nvPr/>
            </p:nvSpPr>
            <p:spPr>
              <a:xfrm>
                <a:off x="1032510" y="5383553"/>
                <a:ext cx="79533" cy="9525"/>
              </a:xfrm>
              <a:custGeom>
                <a:avLst/>
                <a:gdLst>
                  <a:gd name="connsiteX0" fmla="*/ 79534 w 79533"/>
                  <a:gd name="connsiteY0" fmla="*/ 0 h 9525"/>
                  <a:gd name="connsiteX1" fmla="*/ 0 w 7953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533" h="9525" fill="none" extrusionOk="0">
                    <a:moveTo>
                      <a:pt x="79534" y="0"/>
                    </a:moveTo>
                    <a:cubicBezTo>
                      <a:pt x="63237" y="7625"/>
                      <a:pt x="39089" y="-2397"/>
                      <a:pt x="0" y="0"/>
                    </a:cubicBezTo>
                  </a:path>
                  <a:path w="79533" h="9525" stroke="0" extrusionOk="0">
                    <a:moveTo>
                      <a:pt x="79534" y="0"/>
                    </a:moveTo>
                    <a:cubicBezTo>
                      <a:pt x="46983" y="661"/>
                      <a:pt x="17192" y="-1800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45260874">
                      <a:custGeom>
                        <a:avLst/>
                        <a:gdLst>
                          <a:gd name="connsiteX0" fmla="*/ 79534 w 79533"/>
                          <a:gd name="connsiteY0" fmla="*/ 0 h 9525"/>
                          <a:gd name="connsiteX1" fmla="*/ 0 w 7953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9533" h="9525">
                            <a:moveTo>
                              <a:pt x="79534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6" name="Forme libre : forme 805">
                <a:extLst>
                  <a:ext uri="{FF2B5EF4-FFF2-40B4-BE49-F238E27FC236}">
                    <a16:creationId xmlns:a16="http://schemas.microsoft.com/office/drawing/2014/main" id="{73004B27-D9D6-40BD-816E-C1D5956F3CD4}"/>
                  </a:ext>
                </a:extLst>
              </p:cNvPr>
              <p:cNvSpPr/>
              <p:nvPr/>
            </p:nvSpPr>
            <p:spPr>
              <a:xfrm>
                <a:off x="1028318" y="5221152"/>
                <a:ext cx="112979" cy="179641"/>
              </a:xfrm>
              <a:custGeom>
                <a:avLst/>
                <a:gdLst>
                  <a:gd name="connsiteX0" fmla="*/ 0 w 112979"/>
                  <a:gd name="connsiteY0" fmla="*/ 0 h 179641"/>
                  <a:gd name="connsiteX1" fmla="*/ 28766 w 112979"/>
                  <a:gd name="connsiteY1" fmla="*/ 32576 h 179641"/>
                  <a:gd name="connsiteX2" fmla="*/ 54959 w 112979"/>
                  <a:gd name="connsiteY2" fmla="*/ 1238 h 179641"/>
                  <a:gd name="connsiteX3" fmla="*/ 111252 w 112979"/>
                  <a:gd name="connsiteY3" fmla="*/ 33242 h 179641"/>
                  <a:gd name="connsiteX4" fmla="*/ 86297 w 112979"/>
                  <a:gd name="connsiteY4" fmla="*/ 179642 h 17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979" h="179641" extrusionOk="0">
                    <a:moveTo>
                      <a:pt x="0" y="0"/>
                    </a:moveTo>
                    <a:cubicBezTo>
                      <a:pt x="254" y="-3185"/>
                      <a:pt x="2699" y="37892"/>
                      <a:pt x="28766" y="32576"/>
                    </a:cubicBezTo>
                    <a:cubicBezTo>
                      <a:pt x="52388" y="31910"/>
                      <a:pt x="54958" y="1239"/>
                      <a:pt x="54959" y="1238"/>
                    </a:cubicBezTo>
                    <a:cubicBezTo>
                      <a:pt x="53362" y="1973"/>
                      <a:pt x="107540" y="-7296"/>
                      <a:pt x="111252" y="33242"/>
                    </a:cubicBezTo>
                    <a:cubicBezTo>
                      <a:pt x="102073" y="68634"/>
                      <a:pt x="127085" y="183459"/>
                      <a:pt x="86297" y="179642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00659533">
                      <a:custGeom>
                        <a:avLst/>
                        <a:gdLst>
                          <a:gd name="connsiteX0" fmla="*/ 0 w 112979"/>
                          <a:gd name="connsiteY0" fmla="*/ 0 h 179641"/>
                          <a:gd name="connsiteX1" fmla="*/ 28766 w 112979"/>
                          <a:gd name="connsiteY1" fmla="*/ 32576 h 179641"/>
                          <a:gd name="connsiteX2" fmla="*/ 54959 w 112979"/>
                          <a:gd name="connsiteY2" fmla="*/ 1238 h 179641"/>
                          <a:gd name="connsiteX3" fmla="*/ 111252 w 112979"/>
                          <a:gd name="connsiteY3" fmla="*/ 33242 h 179641"/>
                          <a:gd name="connsiteX4" fmla="*/ 86297 w 112979"/>
                          <a:gd name="connsiteY4" fmla="*/ 179642 h 179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979" h="179641">
                            <a:moveTo>
                              <a:pt x="0" y="0"/>
                            </a:moveTo>
                            <a:cubicBezTo>
                              <a:pt x="0" y="0"/>
                              <a:pt x="5144" y="33242"/>
                              <a:pt x="28766" y="32576"/>
                            </a:cubicBezTo>
                            <a:cubicBezTo>
                              <a:pt x="52388" y="31909"/>
                              <a:pt x="54959" y="1238"/>
                              <a:pt x="54959" y="1238"/>
                            </a:cubicBezTo>
                            <a:cubicBezTo>
                              <a:pt x="54959" y="1238"/>
                              <a:pt x="111252" y="-5143"/>
                              <a:pt x="111252" y="33242"/>
                            </a:cubicBezTo>
                            <a:cubicBezTo>
                              <a:pt x="111252" y="71628"/>
                              <a:pt x="122777" y="173927"/>
                              <a:pt x="86297" y="17964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7" name="Forme libre : forme 806">
                <a:extLst>
                  <a:ext uri="{FF2B5EF4-FFF2-40B4-BE49-F238E27FC236}">
                    <a16:creationId xmlns:a16="http://schemas.microsoft.com/office/drawing/2014/main" id="{D2D3208F-B3AB-42B9-92F2-7EDDEDBFA93D}"/>
                  </a:ext>
                </a:extLst>
              </p:cNvPr>
              <p:cNvSpPr/>
              <p:nvPr/>
            </p:nvSpPr>
            <p:spPr>
              <a:xfrm>
                <a:off x="1091660" y="5535762"/>
                <a:ext cx="32575" cy="35147"/>
              </a:xfrm>
              <a:custGeom>
                <a:avLst/>
                <a:gdLst>
                  <a:gd name="connsiteX0" fmla="*/ 12192 w 32575"/>
                  <a:gd name="connsiteY0" fmla="*/ 0 h 35147"/>
                  <a:gd name="connsiteX1" fmla="*/ 12192 w 32575"/>
                  <a:gd name="connsiteY1" fmla="*/ 16669 h 35147"/>
                  <a:gd name="connsiteX2" fmla="*/ 32575 w 32575"/>
                  <a:gd name="connsiteY2" fmla="*/ 35147 h 35147"/>
                  <a:gd name="connsiteX3" fmla="*/ 0 w 32575"/>
                  <a:gd name="connsiteY3" fmla="*/ 35147 h 35147"/>
                  <a:gd name="connsiteX4" fmla="*/ 0 w 32575"/>
                  <a:gd name="connsiteY4" fmla="*/ 1905 h 35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75" h="35147" extrusionOk="0">
                    <a:moveTo>
                      <a:pt x="12192" y="0"/>
                    </a:moveTo>
                    <a:cubicBezTo>
                      <a:pt x="13698" y="7164"/>
                      <a:pt x="11113" y="11580"/>
                      <a:pt x="12192" y="16669"/>
                    </a:cubicBezTo>
                    <a:cubicBezTo>
                      <a:pt x="22299" y="25259"/>
                      <a:pt x="28224" y="31643"/>
                      <a:pt x="32575" y="35147"/>
                    </a:cubicBezTo>
                    <a:cubicBezTo>
                      <a:pt x="20588" y="38169"/>
                      <a:pt x="16136" y="32789"/>
                      <a:pt x="0" y="35147"/>
                    </a:cubicBezTo>
                    <a:cubicBezTo>
                      <a:pt x="-3393" y="19279"/>
                      <a:pt x="1003" y="8812"/>
                      <a:pt x="0" y="190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40284880">
                      <a:custGeom>
                        <a:avLst/>
                        <a:gdLst>
                          <a:gd name="connsiteX0" fmla="*/ 12192 w 32575"/>
                          <a:gd name="connsiteY0" fmla="*/ 0 h 35147"/>
                          <a:gd name="connsiteX1" fmla="*/ 12192 w 32575"/>
                          <a:gd name="connsiteY1" fmla="*/ 16669 h 35147"/>
                          <a:gd name="connsiteX2" fmla="*/ 32575 w 32575"/>
                          <a:gd name="connsiteY2" fmla="*/ 35147 h 35147"/>
                          <a:gd name="connsiteX3" fmla="*/ 0 w 32575"/>
                          <a:gd name="connsiteY3" fmla="*/ 35147 h 35147"/>
                          <a:gd name="connsiteX4" fmla="*/ 0 w 32575"/>
                          <a:gd name="connsiteY4" fmla="*/ 1905 h 351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2575" h="35147">
                            <a:moveTo>
                              <a:pt x="12192" y="0"/>
                            </a:moveTo>
                            <a:lnTo>
                              <a:pt x="12192" y="16669"/>
                            </a:lnTo>
                            <a:lnTo>
                              <a:pt x="32575" y="35147"/>
                            </a:lnTo>
                            <a:lnTo>
                              <a:pt x="0" y="35147"/>
                            </a:lnTo>
                            <a:lnTo>
                              <a:pt x="0" y="190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8" name="Forme libre : forme 807">
                <a:extLst>
                  <a:ext uri="{FF2B5EF4-FFF2-40B4-BE49-F238E27FC236}">
                    <a16:creationId xmlns:a16="http://schemas.microsoft.com/office/drawing/2014/main" id="{E3BE9E65-A1A9-40BB-9B1D-1B3D634BE63A}"/>
                  </a:ext>
                </a:extLst>
              </p:cNvPr>
              <p:cNvSpPr/>
              <p:nvPr/>
            </p:nvSpPr>
            <p:spPr>
              <a:xfrm>
                <a:off x="1004696" y="5532619"/>
                <a:ext cx="30670" cy="37052"/>
              </a:xfrm>
              <a:custGeom>
                <a:avLst/>
                <a:gdLst>
                  <a:gd name="connsiteX0" fmla="*/ 30671 w 30670"/>
                  <a:gd name="connsiteY0" fmla="*/ 0 h 37052"/>
                  <a:gd name="connsiteX1" fmla="*/ 30671 w 30670"/>
                  <a:gd name="connsiteY1" fmla="*/ 37052 h 37052"/>
                  <a:gd name="connsiteX2" fmla="*/ 0 w 30670"/>
                  <a:gd name="connsiteY2" fmla="*/ 37052 h 37052"/>
                  <a:gd name="connsiteX3" fmla="*/ 16669 w 30670"/>
                  <a:gd name="connsiteY3" fmla="*/ 21717 h 37052"/>
                  <a:gd name="connsiteX4" fmla="*/ 16669 w 30670"/>
                  <a:gd name="connsiteY4" fmla="*/ 0 h 37052"/>
                  <a:gd name="connsiteX5" fmla="*/ 30671 w 30670"/>
                  <a:gd name="connsiteY5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670" h="37052" extrusionOk="0">
                    <a:moveTo>
                      <a:pt x="30671" y="0"/>
                    </a:moveTo>
                    <a:cubicBezTo>
                      <a:pt x="30912" y="16805"/>
                      <a:pt x="28533" y="27947"/>
                      <a:pt x="30671" y="37052"/>
                    </a:cubicBezTo>
                    <a:cubicBezTo>
                      <a:pt x="18272" y="39016"/>
                      <a:pt x="8331" y="35017"/>
                      <a:pt x="0" y="37052"/>
                    </a:cubicBezTo>
                    <a:cubicBezTo>
                      <a:pt x="5624" y="28491"/>
                      <a:pt x="9805" y="28436"/>
                      <a:pt x="16669" y="21717"/>
                    </a:cubicBezTo>
                    <a:cubicBezTo>
                      <a:pt x="15488" y="14742"/>
                      <a:pt x="17486" y="9984"/>
                      <a:pt x="16669" y="0"/>
                    </a:cubicBezTo>
                    <a:cubicBezTo>
                      <a:pt x="22232" y="-204"/>
                      <a:pt x="25167" y="123"/>
                      <a:pt x="30671" y="0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25963784">
                      <a:custGeom>
                        <a:avLst/>
                        <a:gdLst>
                          <a:gd name="connsiteX0" fmla="*/ 30671 w 30670"/>
                          <a:gd name="connsiteY0" fmla="*/ 0 h 37052"/>
                          <a:gd name="connsiteX1" fmla="*/ 30671 w 30670"/>
                          <a:gd name="connsiteY1" fmla="*/ 37052 h 37052"/>
                          <a:gd name="connsiteX2" fmla="*/ 0 w 30670"/>
                          <a:gd name="connsiteY2" fmla="*/ 37052 h 37052"/>
                          <a:gd name="connsiteX3" fmla="*/ 16669 w 30670"/>
                          <a:gd name="connsiteY3" fmla="*/ 21717 h 37052"/>
                          <a:gd name="connsiteX4" fmla="*/ 16669 w 30670"/>
                          <a:gd name="connsiteY4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0670" h="37052">
                            <a:moveTo>
                              <a:pt x="30671" y="0"/>
                            </a:moveTo>
                            <a:lnTo>
                              <a:pt x="30671" y="37052"/>
                            </a:lnTo>
                            <a:lnTo>
                              <a:pt x="0" y="37052"/>
                            </a:lnTo>
                            <a:lnTo>
                              <a:pt x="16669" y="21717"/>
                            </a:lnTo>
                            <a:lnTo>
                              <a:pt x="16669" y="0"/>
                            </a:ln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9" name="Forme libre : forme 808">
                <a:extLst>
                  <a:ext uri="{FF2B5EF4-FFF2-40B4-BE49-F238E27FC236}">
                    <a16:creationId xmlns:a16="http://schemas.microsoft.com/office/drawing/2014/main" id="{722E7DA1-99FA-4D3C-AC11-5631C5008580}"/>
                  </a:ext>
                </a:extLst>
              </p:cNvPr>
              <p:cNvSpPr/>
              <p:nvPr/>
            </p:nvSpPr>
            <p:spPr>
              <a:xfrm>
                <a:off x="984027" y="5220009"/>
                <a:ext cx="52292" cy="29908"/>
              </a:xfrm>
              <a:custGeom>
                <a:avLst/>
                <a:gdLst>
                  <a:gd name="connsiteX0" fmla="*/ 52292 w 52292"/>
                  <a:gd name="connsiteY0" fmla="*/ 0 h 29908"/>
                  <a:gd name="connsiteX1" fmla="*/ 0 w 52292"/>
                  <a:gd name="connsiteY1" fmla="*/ 29909 h 2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292" h="29908" extrusionOk="0">
                    <a:moveTo>
                      <a:pt x="52292" y="0"/>
                    </a:moveTo>
                    <a:cubicBezTo>
                      <a:pt x="53220" y="2522"/>
                      <a:pt x="8483" y="3814"/>
                      <a:pt x="0" y="29909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67632103">
                      <a:custGeom>
                        <a:avLst/>
                        <a:gdLst>
                          <a:gd name="connsiteX0" fmla="*/ 52292 w 52292"/>
                          <a:gd name="connsiteY0" fmla="*/ 0 h 29908"/>
                          <a:gd name="connsiteX1" fmla="*/ 0 w 52292"/>
                          <a:gd name="connsiteY1" fmla="*/ 29909 h 299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2292" h="29908">
                            <a:moveTo>
                              <a:pt x="52292" y="0"/>
                            </a:moveTo>
                            <a:cubicBezTo>
                              <a:pt x="52292" y="0"/>
                              <a:pt x="7525" y="-190"/>
                              <a:pt x="0" y="2990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0" name="Forme libre : forme 809">
                <a:extLst>
                  <a:ext uri="{FF2B5EF4-FFF2-40B4-BE49-F238E27FC236}">
                    <a16:creationId xmlns:a16="http://schemas.microsoft.com/office/drawing/2014/main" id="{6214C0D0-7B90-4741-9657-3F3BCCB8E9FB}"/>
                  </a:ext>
                </a:extLst>
              </p:cNvPr>
              <p:cNvSpPr/>
              <p:nvPr/>
            </p:nvSpPr>
            <p:spPr>
              <a:xfrm>
                <a:off x="947832" y="5257627"/>
                <a:ext cx="48394" cy="145166"/>
              </a:xfrm>
              <a:custGeom>
                <a:avLst/>
                <a:gdLst>
                  <a:gd name="connsiteX0" fmla="*/ 0 w 48394"/>
                  <a:gd name="connsiteY0" fmla="*/ 5 h 145166"/>
                  <a:gd name="connsiteX1" fmla="*/ 47339 w 48394"/>
                  <a:gd name="connsiteY1" fmla="*/ 33914 h 145166"/>
                  <a:gd name="connsiteX2" fmla="*/ 28765 w 48394"/>
                  <a:gd name="connsiteY2" fmla="*/ 145166 h 14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94" h="145166" extrusionOk="0">
                    <a:moveTo>
                      <a:pt x="0" y="5"/>
                    </a:moveTo>
                    <a:cubicBezTo>
                      <a:pt x="-560" y="2187"/>
                      <a:pt x="50921" y="-4383"/>
                      <a:pt x="47339" y="33914"/>
                    </a:cubicBezTo>
                    <a:cubicBezTo>
                      <a:pt x="47110" y="66664"/>
                      <a:pt x="55667" y="129890"/>
                      <a:pt x="28765" y="145166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57946394">
                      <a:custGeom>
                        <a:avLst/>
                        <a:gdLst>
                          <a:gd name="connsiteX0" fmla="*/ 0 w 48394"/>
                          <a:gd name="connsiteY0" fmla="*/ 5 h 145166"/>
                          <a:gd name="connsiteX1" fmla="*/ 47339 w 48394"/>
                          <a:gd name="connsiteY1" fmla="*/ 33914 h 145166"/>
                          <a:gd name="connsiteX2" fmla="*/ 28765 w 48394"/>
                          <a:gd name="connsiteY2" fmla="*/ 145166 h 1451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8394" h="145166">
                            <a:moveTo>
                              <a:pt x="0" y="5"/>
                            </a:moveTo>
                            <a:cubicBezTo>
                              <a:pt x="0" y="5"/>
                              <a:pt x="47339" y="-1233"/>
                              <a:pt x="47339" y="33914"/>
                            </a:cubicBezTo>
                            <a:cubicBezTo>
                              <a:pt x="47339" y="69062"/>
                              <a:pt x="55055" y="130498"/>
                              <a:pt x="28765" y="145166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1" name="Forme libre : forme 810">
                <a:extLst>
                  <a:ext uri="{FF2B5EF4-FFF2-40B4-BE49-F238E27FC236}">
                    <a16:creationId xmlns:a16="http://schemas.microsoft.com/office/drawing/2014/main" id="{8FFDAEEF-F117-43AD-BAC0-6A2B2A2FFDDA}"/>
                  </a:ext>
                </a:extLst>
              </p:cNvPr>
              <p:cNvSpPr/>
              <p:nvPr/>
            </p:nvSpPr>
            <p:spPr>
              <a:xfrm>
                <a:off x="874469" y="5260109"/>
                <a:ext cx="107859" cy="100393"/>
              </a:xfrm>
              <a:custGeom>
                <a:avLst/>
                <a:gdLst>
                  <a:gd name="connsiteX0" fmla="*/ 87365 w 107859"/>
                  <a:gd name="connsiteY0" fmla="*/ 667 h 100393"/>
                  <a:gd name="connsiteX1" fmla="*/ 87365 w 107859"/>
                  <a:gd name="connsiteY1" fmla="*/ 23051 h 100393"/>
                  <a:gd name="connsiteX2" fmla="*/ 107844 w 107859"/>
                  <a:gd name="connsiteY2" fmla="*/ 56293 h 100393"/>
                  <a:gd name="connsiteX3" fmla="*/ 95652 w 107859"/>
                  <a:gd name="connsiteY3" fmla="*/ 100394 h 100393"/>
                  <a:gd name="connsiteX4" fmla="*/ 11261 w 107859"/>
                  <a:gd name="connsiteY4" fmla="*/ 100394 h 100393"/>
                  <a:gd name="connsiteX5" fmla="*/ 15737 w 107859"/>
                  <a:gd name="connsiteY5" fmla="*/ 22384 h 100393"/>
                  <a:gd name="connsiteX6" fmla="*/ 15737 w 107859"/>
                  <a:gd name="connsiteY6" fmla="*/ 0 h 100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59" h="100393" extrusionOk="0">
                    <a:moveTo>
                      <a:pt x="87365" y="667"/>
                    </a:moveTo>
                    <a:cubicBezTo>
                      <a:pt x="88845" y="6049"/>
                      <a:pt x="85690" y="14273"/>
                      <a:pt x="87365" y="23051"/>
                    </a:cubicBezTo>
                    <a:cubicBezTo>
                      <a:pt x="83698" y="20791"/>
                      <a:pt x="109808" y="29918"/>
                      <a:pt x="107844" y="56293"/>
                    </a:cubicBezTo>
                    <a:cubicBezTo>
                      <a:pt x="107177" y="85058"/>
                      <a:pt x="95652" y="100394"/>
                      <a:pt x="95652" y="100394"/>
                    </a:cubicBezTo>
                    <a:cubicBezTo>
                      <a:pt x="68296" y="101180"/>
                      <a:pt x="51051" y="100287"/>
                      <a:pt x="11261" y="100394"/>
                    </a:cubicBezTo>
                    <a:cubicBezTo>
                      <a:pt x="17543" y="94703"/>
                      <a:pt x="-26913" y="54446"/>
                      <a:pt x="15737" y="22384"/>
                    </a:cubicBezTo>
                    <a:cubicBezTo>
                      <a:pt x="14659" y="12394"/>
                      <a:pt x="16695" y="7469"/>
                      <a:pt x="15737" y="0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04713256">
                      <a:custGeom>
                        <a:avLst/>
                        <a:gdLst>
                          <a:gd name="connsiteX0" fmla="*/ 87365 w 107859"/>
                          <a:gd name="connsiteY0" fmla="*/ 667 h 100393"/>
                          <a:gd name="connsiteX1" fmla="*/ 87365 w 107859"/>
                          <a:gd name="connsiteY1" fmla="*/ 23051 h 100393"/>
                          <a:gd name="connsiteX2" fmla="*/ 107844 w 107859"/>
                          <a:gd name="connsiteY2" fmla="*/ 56293 h 100393"/>
                          <a:gd name="connsiteX3" fmla="*/ 95652 w 107859"/>
                          <a:gd name="connsiteY3" fmla="*/ 100394 h 100393"/>
                          <a:gd name="connsiteX4" fmla="*/ 11261 w 107859"/>
                          <a:gd name="connsiteY4" fmla="*/ 100394 h 100393"/>
                          <a:gd name="connsiteX5" fmla="*/ 15737 w 107859"/>
                          <a:gd name="connsiteY5" fmla="*/ 22384 h 100393"/>
                          <a:gd name="connsiteX6" fmla="*/ 15737 w 107859"/>
                          <a:gd name="connsiteY6" fmla="*/ 0 h 1003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7859" h="100393">
                            <a:moveTo>
                              <a:pt x="87365" y="667"/>
                            </a:moveTo>
                            <a:lnTo>
                              <a:pt x="87365" y="23051"/>
                            </a:lnTo>
                            <a:cubicBezTo>
                              <a:pt x="87365" y="23051"/>
                              <a:pt x="108511" y="27527"/>
                              <a:pt x="107844" y="56293"/>
                            </a:cubicBezTo>
                            <a:cubicBezTo>
                              <a:pt x="107177" y="85058"/>
                              <a:pt x="95652" y="100394"/>
                              <a:pt x="95652" y="100394"/>
                            </a:cubicBezTo>
                            <a:lnTo>
                              <a:pt x="11261" y="100394"/>
                            </a:lnTo>
                            <a:cubicBezTo>
                              <a:pt x="11261" y="100394"/>
                              <a:pt x="-16838" y="49244"/>
                              <a:pt x="15737" y="22384"/>
                            </a:cubicBezTo>
                            <a:lnTo>
                              <a:pt x="15737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2" name="Forme libre : forme 811">
                <a:extLst>
                  <a:ext uri="{FF2B5EF4-FFF2-40B4-BE49-F238E27FC236}">
                    <a16:creationId xmlns:a16="http://schemas.microsoft.com/office/drawing/2014/main" id="{2F4EFB01-6A2F-4782-B855-F5A5DEA74229}"/>
                  </a:ext>
                </a:extLst>
              </p:cNvPr>
              <p:cNvSpPr/>
              <p:nvPr/>
            </p:nvSpPr>
            <p:spPr>
              <a:xfrm>
                <a:off x="894683" y="5283160"/>
                <a:ext cx="67151" cy="9525"/>
              </a:xfrm>
              <a:custGeom>
                <a:avLst/>
                <a:gdLst>
                  <a:gd name="connsiteX0" fmla="*/ 67151 w 67151"/>
                  <a:gd name="connsiteY0" fmla="*/ 0 h 9525"/>
                  <a:gd name="connsiteX1" fmla="*/ 0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67151" y="0"/>
                    </a:moveTo>
                    <a:cubicBezTo>
                      <a:pt x="39018" y="7396"/>
                      <a:pt x="23353" y="-1067"/>
                      <a:pt x="0" y="0"/>
                    </a:cubicBezTo>
                  </a:path>
                  <a:path w="67151" h="9525" stroke="0" extrusionOk="0">
                    <a:moveTo>
                      <a:pt x="67151" y="0"/>
                    </a:moveTo>
                    <a:cubicBezTo>
                      <a:pt x="49220" y="689"/>
                      <a:pt x="16611" y="-3537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66642068">
                      <a:custGeom>
                        <a:avLst/>
                        <a:gdLst>
                          <a:gd name="connsiteX0" fmla="*/ 67151 w 67151"/>
                          <a:gd name="connsiteY0" fmla="*/ 0 h 9525"/>
                          <a:gd name="connsiteX1" fmla="*/ 0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67151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3" name="Forme libre : forme 812">
                <a:extLst>
                  <a:ext uri="{FF2B5EF4-FFF2-40B4-BE49-F238E27FC236}">
                    <a16:creationId xmlns:a16="http://schemas.microsoft.com/office/drawing/2014/main" id="{0E7E2982-5D3C-46B4-8F26-0AFB4A8CC857}"/>
                  </a:ext>
                </a:extLst>
              </p:cNvPr>
              <p:cNvSpPr/>
              <p:nvPr/>
            </p:nvSpPr>
            <p:spPr>
              <a:xfrm>
                <a:off x="916495" y="5335642"/>
                <a:ext cx="28098" cy="9525"/>
              </a:xfrm>
              <a:custGeom>
                <a:avLst/>
                <a:gdLst>
                  <a:gd name="connsiteX0" fmla="*/ 28099 w 28098"/>
                  <a:gd name="connsiteY0" fmla="*/ 0 h 9525"/>
                  <a:gd name="connsiteX1" fmla="*/ 0 w 2809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098" h="9525" fill="none" extrusionOk="0">
                    <a:moveTo>
                      <a:pt x="28099" y="0"/>
                    </a:moveTo>
                    <a:cubicBezTo>
                      <a:pt x="14533" y="755"/>
                      <a:pt x="12243" y="-1356"/>
                      <a:pt x="0" y="0"/>
                    </a:cubicBezTo>
                  </a:path>
                  <a:path w="28098" h="9525" stroke="0" extrusionOk="0">
                    <a:moveTo>
                      <a:pt x="28099" y="0"/>
                    </a:moveTo>
                    <a:cubicBezTo>
                      <a:pt x="19379" y="969"/>
                      <a:pt x="13935" y="-2266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99526236">
                      <a:custGeom>
                        <a:avLst/>
                        <a:gdLst>
                          <a:gd name="connsiteX0" fmla="*/ 28099 w 28098"/>
                          <a:gd name="connsiteY0" fmla="*/ 0 h 9525"/>
                          <a:gd name="connsiteX1" fmla="*/ 0 w 28098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098" h="9525">
                            <a:moveTo>
                              <a:pt x="28099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4" name="Forme libre : forme 813">
                <a:extLst>
                  <a:ext uri="{FF2B5EF4-FFF2-40B4-BE49-F238E27FC236}">
                    <a16:creationId xmlns:a16="http://schemas.microsoft.com/office/drawing/2014/main" id="{E4090837-D8CD-4C07-A2A6-F60088F17FCD}"/>
                  </a:ext>
                </a:extLst>
              </p:cNvPr>
              <p:cNvSpPr/>
              <p:nvPr/>
            </p:nvSpPr>
            <p:spPr>
              <a:xfrm>
                <a:off x="854678" y="5360598"/>
                <a:ext cx="123841" cy="211264"/>
              </a:xfrm>
              <a:custGeom>
                <a:avLst/>
                <a:gdLst>
                  <a:gd name="connsiteX0" fmla="*/ 115538 w 123841"/>
                  <a:gd name="connsiteY0" fmla="*/ 0 h 211264"/>
                  <a:gd name="connsiteX1" fmla="*/ 112490 w 123841"/>
                  <a:gd name="connsiteY1" fmla="*/ 197834 h 211264"/>
                  <a:gd name="connsiteX2" fmla="*/ 121444 w 123841"/>
                  <a:gd name="connsiteY2" fmla="*/ 211265 h 211264"/>
                  <a:gd name="connsiteX3" fmla="*/ 95250 w 123841"/>
                  <a:gd name="connsiteY3" fmla="*/ 211265 h 211264"/>
                  <a:gd name="connsiteX4" fmla="*/ 79439 w 123841"/>
                  <a:gd name="connsiteY4" fmla="*/ 53721 h 211264"/>
                  <a:gd name="connsiteX5" fmla="*/ 69247 w 123841"/>
                  <a:gd name="connsiteY5" fmla="*/ 53721 h 211264"/>
                  <a:gd name="connsiteX6" fmla="*/ 32004 w 123841"/>
                  <a:gd name="connsiteY6" fmla="*/ 209931 h 211264"/>
                  <a:gd name="connsiteX7" fmla="*/ 0 w 123841"/>
                  <a:gd name="connsiteY7" fmla="*/ 209931 h 211264"/>
                  <a:gd name="connsiteX8" fmla="*/ 21622 w 123841"/>
                  <a:gd name="connsiteY8" fmla="*/ 193929 h 211264"/>
                  <a:gd name="connsiteX9" fmla="*/ 31052 w 123841"/>
                  <a:gd name="connsiteY9" fmla="*/ 0 h 21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41" h="211264" extrusionOk="0">
                    <a:moveTo>
                      <a:pt x="115538" y="0"/>
                    </a:moveTo>
                    <a:cubicBezTo>
                      <a:pt x="132236" y="-777"/>
                      <a:pt x="136432" y="84602"/>
                      <a:pt x="112490" y="197834"/>
                    </a:cubicBezTo>
                    <a:cubicBezTo>
                      <a:pt x="117070" y="203680"/>
                      <a:pt x="117475" y="205472"/>
                      <a:pt x="121444" y="211265"/>
                    </a:cubicBezTo>
                    <a:cubicBezTo>
                      <a:pt x="110145" y="212997"/>
                      <a:pt x="101154" y="209791"/>
                      <a:pt x="95250" y="211265"/>
                    </a:cubicBezTo>
                    <a:cubicBezTo>
                      <a:pt x="79239" y="137862"/>
                      <a:pt x="90450" y="93897"/>
                      <a:pt x="79439" y="53721"/>
                    </a:cubicBezTo>
                    <a:cubicBezTo>
                      <a:pt x="75489" y="54426"/>
                      <a:pt x="73513" y="52632"/>
                      <a:pt x="69247" y="53721"/>
                    </a:cubicBezTo>
                    <a:cubicBezTo>
                      <a:pt x="74148" y="96829"/>
                      <a:pt x="36411" y="139080"/>
                      <a:pt x="32004" y="209931"/>
                    </a:cubicBezTo>
                    <a:cubicBezTo>
                      <a:pt x="23112" y="211261"/>
                      <a:pt x="7571" y="208837"/>
                      <a:pt x="0" y="209931"/>
                    </a:cubicBezTo>
                    <a:cubicBezTo>
                      <a:pt x="7951" y="200418"/>
                      <a:pt x="12174" y="201690"/>
                      <a:pt x="21622" y="193929"/>
                    </a:cubicBezTo>
                    <a:cubicBezTo>
                      <a:pt x="35187" y="186442"/>
                      <a:pt x="30282" y="58290"/>
                      <a:pt x="31052" y="0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1237354">
                      <a:custGeom>
                        <a:avLst/>
                        <a:gdLst>
                          <a:gd name="connsiteX0" fmla="*/ 115538 w 123841"/>
                          <a:gd name="connsiteY0" fmla="*/ 0 h 211264"/>
                          <a:gd name="connsiteX1" fmla="*/ 112490 w 123841"/>
                          <a:gd name="connsiteY1" fmla="*/ 197834 h 211264"/>
                          <a:gd name="connsiteX2" fmla="*/ 121444 w 123841"/>
                          <a:gd name="connsiteY2" fmla="*/ 211265 h 211264"/>
                          <a:gd name="connsiteX3" fmla="*/ 95250 w 123841"/>
                          <a:gd name="connsiteY3" fmla="*/ 211265 h 211264"/>
                          <a:gd name="connsiteX4" fmla="*/ 79439 w 123841"/>
                          <a:gd name="connsiteY4" fmla="*/ 53721 h 211264"/>
                          <a:gd name="connsiteX5" fmla="*/ 69247 w 123841"/>
                          <a:gd name="connsiteY5" fmla="*/ 53721 h 211264"/>
                          <a:gd name="connsiteX6" fmla="*/ 32004 w 123841"/>
                          <a:gd name="connsiteY6" fmla="*/ 209931 h 211264"/>
                          <a:gd name="connsiteX7" fmla="*/ 0 w 123841"/>
                          <a:gd name="connsiteY7" fmla="*/ 209931 h 211264"/>
                          <a:gd name="connsiteX8" fmla="*/ 21622 w 123841"/>
                          <a:gd name="connsiteY8" fmla="*/ 193929 h 211264"/>
                          <a:gd name="connsiteX9" fmla="*/ 31052 w 123841"/>
                          <a:gd name="connsiteY9" fmla="*/ 0 h 211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23841" h="211264">
                            <a:moveTo>
                              <a:pt x="115538" y="0"/>
                            </a:moveTo>
                            <a:cubicBezTo>
                              <a:pt x="115538" y="0"/>
                              <a:pt x="136112" y="88487"/>
                              <a:pt x="112490" y="197834"/>
                            </a:cubicBezTo>
                            <a:lnTo>
                              <a:pt x="121444" y="211265"/>
                            </a:lnTo>
                            <a:lnTo>
                              <a:pt x="95250" y="211265"/>
                            </a:lnTo>
                            <a:lnTo>
                              <a:pt x="79439" y="53721"/>
                            </a:lnTo>
                            <a:lnTo>
                              <a:pt x="69247" y="53721"/>
                            </a:lnTo>
                            <a:lnTo>
                              <a:pt x="32004" y="209931"/>
                            </a:lnTo>
                            <a:lnTo>
                              <a:pt x="0" y="209931"/>
                            </a:lnTo>
                            <a:lnTo>
                              <a:pt x="21622" y="193929"/>
                            </a:lnTo>
                            <a:cubicBezTo>
                              <a:pt x="21622" y="193929"/>
                              <a:pt x="13811" y="54293"/>
                              <a:pt x="31052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5" name="Forme libre : forme 814">
                <a:extLst>
                  <a:ext uri="{FF2B5EF4-FFF2-40B4-BE49-F238E27FC236}">
                    <a16:creationId xmlns:a16="http://schemas.microsoft.com/office/drawing/2014/main" id="{780C7FEA-FC9E-450C-8AD8-00D6790CB3CC}"/>
                  </a:ext>
                </a:extLst>
              </p:cNvPr>
              <p:cNvSpPr/>
              <p:nvPr/>
            </p:nvSpPr>
            <p:spPr>
              <a:xfrm>
                <a:off x="946499" y="5507664"/>
                <a:ext cx="26860" cy="9525"/>
              </a:xfrm>
              <a:custGeom>
                <a:avLst/>
                <a:gdLst>
                  <a:gd name="connsiteX0" fmla="*/ 26860 w 26860"/>
                  <a:gd name="connsiteY0" fmla="*/ 0 h 9525"/>
                  <a:gd name="connsiteX1" fmla="*/ 0 w 2686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60" h="9525" fill="none" extrusionOk="0">
                    <a:moveTo>
                      <a:pt x="26860" y="0"/>
                    </a:moveTo>
                    <a:cubicBezTo>
                      <a:pt x="19067" y="1430"/>
                      <a:pt x="7262" y="-1457"/>
                      <a:pt x="0" y="0"/>
                    </a:cubicBezTo>
                  </a:path>
                  <a:path w="26860" h="9525" stroke="0" extrusionOk="0">
                    <a:moveTo>
                      <a:pt x="26860" y="0"/>
                    </a:moveTo>
                    <a:cubicBezTo>
                      <a:pt x="17352" y="268"/>
                      <a:pt x="5984" y="-1370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1418311">
                      <a:custGeom>
                        <a:avLst/>
                        <a:gdLst>
                          <a:gd name="connsiteX0" fmla="*/ 26860 w 26860"/>
                          <a:gd name="connsiteY0" fmla="*/ 0 h 9525"/>
                          <a:gd name="connsiteX1" fmla="*/ 0 w 26860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860" h="9525">
                            <a:moveTo>
                              <a:pt x="26860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6" name="Forme libre : forme 815">
                <a:extLst>
                  <a:ext uri="{FF2B5EF4-FFF2-40B4-BE49-F238E27FC236}">
                    <a16:creationId xmlns:a16="http://schemas.microsoft.com/office/drawing/2014/main" id="{E25335A1-1DFD-4953-A804-9759F958141C}"/>
                  </a:ext>
                </a:extLst>
              </p:cNvPr>
              <p:cNvSpPr/>
              <p:nvPr/>
            </p:nvSpPr>
            <p:spPr>
              <a:xfrm>
                <a:off x="876776" y="5506997"/>
                <a:ext cx="23717" cy="9525"/>
              </a:xfrm>
              <a:custGeom>
                <a:avLst/>
                <a:gdLst>
                  <a:gd name="connsiteX0" fmla="*/ 23717 w 23717"/>
                  <a:gd name="connsiteY0" fmla="*/ 0 h 9525"/>
                  <a:gd name="connsiteX1" fmla="*/ 0 w 2371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9525" fill="none" extrusionOk="0">
                    <a:moveTo>
                      <a:pt x="23717" y="0"/>
                    </a:moveTo>
                    <a:cubicBezTo>
                      <a:pt x="18655" y="2493"/>
                      <a:pt x="7068" y="-1972"/>
                      <a:pt x="0" y="0"/>
                    </a:cubicBezTo>
                  </a:path>
                  <a:path w="23717" h="9525" stroke="0" extrusionOk="0">
                    <a:moveTo>
                      <a:pt x="23717" y="0"/>
                    </a:moveTo>
                    <a:cubicBezTo>
                      <a:pt x="15965" y="903"/>
                      <a:pt x="10267" y="-2557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7485137">
                      <a:custGeom>
                        <a:avLst/>
                        <a:gdLst>
                          <a:gd name="connsiteX0" fmla="*/ 23717 w 23717"/>
                          <a:gd name="connsiteY0" fmla="*/ 0 h 9525"/>
                          <a:gd name="connsiteX1" fmla="*/ 0 w 23717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3717" h="9525">
                            <a:moveTo>
                              <a:pt x="23717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7" name="Forme libre : forme 816">
                <a:extLst>
                  <a:ext uri="{FF2B5EF4-FFF2-40B4-BE49-F238E27FC236}">
                    <a16:creationId xmlns:a16="http://schemas.microsoft.com/office/drawing/2014/main" id="{A0CC9AF1-FD0B-4FDA-9B4E-03B0060ACF64}"/>
                  </a:ext>
                </a:extLst>
              </p:cNvPr>
              <p:cNvSpPr/>
              <p:nvPr/>
            </p:nvSpPr>
            <p:spPr>
              <a:xfrm>
                <a:off x="855540" y="5231439"/>
                <a:ext cx="57847" cy="168211"/>
              </a:xfrm>
              <a:custGeom>
                <a:avLst/>
                <a:gdLst>
                  <a:gd name="connsiteX0" fmla="*/ 57049 w 57847"/>
                  <a:gd name="connsiteY0" fmla="*/ 0 h 168211"/>
                  <a:gd name="connsiteX1" fmla="*/ 43619 w 57847"/>
                  <a:gd name="connsiteY1" fmla="*/ 24956 h 168211"/>
                  <a:gd name="connsiteX2" fmla="*/ 90 w 57847"/>
                  <a:gd name="connsiteY2" fmla="*/ 61436 h 168211"/>
                  <a:gd name="connsiteX3" fmla="*/ 19902 w 57847"/>
                  <a:gd name="connsiteY3" fmla="*/ 168212 h 16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7" h="168211" extrusionOk="0">
                    <a:moveTo>
                      <a:pt x="57049" y="0"/>
                    </a:moveTo>
                    <a:cubicBezTo>
                      <a:pt x="57591" y="913"/>
                      <a:pt x="66531" y="25205"/>
                      <a:pt x="43619" y="24956"/>
                    </a:cubicBezTo>
                    <a:cubicBezTo>
                      <a:pt x="25040" y="32685"/>
                      <a:pt x="5266" y="29555"/>
                      <a:pt x="90" y="61436"/>
                    </a:cubicBezTo>
                    <a:cubicBezTo>
                      <a:pt x="1976" y="89089"/>
                      <a:pt x="-8342" y="163353"/>
                      <a:pt x="19902" y="168212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63563502">
                      <a:custGeom>
                        <a:avLst/>
                        <a:gdLst>
                          <a:gd name="connsiteX0" fmla="*/ 57049 w 57847"/>
                          <a:gd name="connsiteY0" fmla="*/ 0 h 168211"/>
                          <a:gd name="connsiteX1" fmla="*/ 43619 w 57847"/>
                          <a:gd name="connsiteY1" fmla="*/ 24956 h 168211"/>
                          <a:gd name="connsiteX2" fmla="*/ 90 w 57847"/>
                          <a:gd name="connsiteY2" fmla="*/ 61436 h 168211"/>
                          <a:gd name="connsiteX3" fmla="*/ 19902 w 57847"/>
                          <a:gd name="connsiteY3" fmla="*/ 168212 h 1682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7847" h="168211">
                            <a:moveTo>
                              <a:pt x="57049" y="0"/>
                            </a:moveTo>
                            <a:cubicBezTo>
                              <a:pt x="57049" y="0"/>
                              <a:pt x="62764" y="24289"/>
                              <a:pt x="43619" y="24956"/>
                            </a:cubicBezTo>
                            <a:cubicBezTo>
                              <a:pt x="24474" y="25622"/>
                              <a:pt x="90" y="29432"/>
                              <a:pt x="90" y="61436"/>
                            </a:cubicBezTo>
                            <a:cubicBezTo>
                              <a:pt x="90" y="93440"/>
                              <a:pt x="-2482" y="161830"/>
                              <a:pt x="19902" y="1682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8" name="Forme libre : forme 817">
                <a:extLst>
                  <a:ext uri="{FF2B5EF4-FFF2-40B4-BE49-F238E27FC236}">
                    <a16:creationId xmlns:a16="http://schemas.microsoft.com/office/drawing/2014/main" id="{96FE286A-6064-484A-8D40-F814350B1103}"/>
                  </a:ext>
                </a:extLst>
              </p:cNvPr>
              <p:cNvSpPr/>
              <p:nvPr/>
            </p:nvSpPr>
            <p:spPr>
              <a:xfrm>
                <a:off x="669607" y="5572243"/>
                <a:ext cx="653034" cy="9525"/>
              </a:xfrm>
              <a:custGeom>
                <a:avLst/>
                <a:gdLst>
                  <a:gd name="connsiteX0" fmla="*/ 0 w 653034"/>
                  <a:gd name="connsiteY0" fmla="*/ 0 h 9525"/>
                  <a:gd name="connsiteX1" fmla="*/ 319987 w 653034"/>
                  <a:gd name="connsiteY1" fmla="*/ 0 h 9525"/>
                  <a:gd name="connsiteX2" fmla="*/ 653034 w 653034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3034" h="9525" fill="none" extrusionOk="0">
                    <a:moveTo>
                      <a:pt x="0" y="0"/>
                    </a:moveTo>
                    <a:cubicBezTo>
                      <a:pt x="76805" y="-19561"/>
                      <a:pt x="216665" y="3608"/>
                      <a:pt x="319987" y="0"/>
                    </a:cubicBezTo>
                    <a:cubicBezTo>
                      <a:pt x="423309" y="-3608"/>
                      <a:pt x="488176" y="2193"/>
                      <a:pt x="653034" y="0"/>
                    </a:cubicBezTo>
                  </a:path>
                  <a:path w="653034" h="9525" stroke="0" extrusionOk="0">
                    <a:moveTo>
                      <a:pt x="0" y="0"/>
                    </a:moveTo>
                    <a:cubicBezTo>
                      <a:pt x="83829" y="-11385"/>
                      <a:pt x="198078" y="24418"/>
                      <a:pt x="339578" y="0"/>
                    </a:cubicBezTo>
                    <a:cubicBezTo>
                      <a:pt x="481078" y="-24418"/>
                      <a:pt x="500849" y="26375"/>
                      <a:pt x="653034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66012319">
                      <a:custGeom>
                        <a:avLst/>
                        <a:gdLst>
                          <a:gd name="connsiteX0" fmla="*/ 0 w 653034"/>
                          <a:gd name="connsiteY0" fmla="*/ 0 h 9525"/>
                          <a:gd name="connsiteX1" fmla="*/ 653034 w 65303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53034" h="9525">
                            <a:moveTo>
                              <a:pt x="0" y="0"/>
                            </a:moveTo>
                            <a:lnTo>
                              <a:pt x="65303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752" name="Graphique 1869">
              <a:extLst>
                <a:ext uri="{FF2B5EF4-FFF2-40B4-BE49-F238E27FC236}">
                  <a16:creationId xmlns:a16="http://schemas.microsoft.com/office/drawing/2014/main" id="{11A5C6AD-6182-4905-848F-5531DEB17900}"/>
                </a:ext>
              </a:extLst>
            </p:cNvPr>
            <p:cNvGrpSpPr/>
            <p:nvPr/>
          </p:nvGrpSpPr>
          <p:grpSpPr>
            <a:xfrm>
              <a:off x="1213485" y="5190196"/>
              <a:ext cx="30670" cy="28003"/>
              <a:chOff x="1213485" y="5190196"/>
              <a:chExt cx="30670" cy="28003"/>
            </a:xfrm>
            <a:noFill/>
          </p:grpSpPr>
          <p:sp>
            <p:nvSpPr>
              <p:cNvPr id="799" name="Forme libre : forme 798">
                <a:extLst>
                  <a:ext uri="{FF2B5EF4-FFF2-40B4-BE49-F238E27FC236}">
                    <a16:creationId xmlns:a16="http://schemas.microsoft.com/office/drawing/2014/main" id="{85A3C091-CAD6-4842-99D3-204CF625CBF8}"/>
                  </a:ext>
                </a:extLst>
              </p:cNvPr>
              <p:cNvSpPr/>
              <p:nvPr/>
            </p:nvSpPr>
            <p:spPr>
              <a:xfrm>
                <a:off x="1213485" y="5190196"/>
                <a:ext cx="9525" cy="4762"/>
              </a:xfrm>
              <a:custGeom>
                <a:avLst/>
                <a:gdLst>
                  <a:gd name="connsiteX0" fmla="*/ 0 w 9525"/>
                  <a:gd name="connsiteY0" fmla="*/ 0 h 4762"/>
                  <a:gd name="connsiteX1" fmla="*/ 0 w 9525"/>
                  <a:gd name="connsiteY1" fmla="*/ 4762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" fill="none" extrusionOk="0">
                    <a:moveTo>
                      <a:pt x="0" y="0"/>
                    </a:moveTo>
                    <a:cubicBezTo>
                      <a:pt x="405" y="1724"/>
                      <a:pt x="-471" y="3681"/>
                      <a:pt x="0" y="4762"/>
                    </a:cubicBezTo>
                  </a:path>
                  <a:path w="9525" h="4762" stroke="0" extrusionOk="0">
                    <a:moveTo>
                      <a:pt x="0" y="0"/>
                    </a:moveTo>
                    <a:cubicBezTo>
                      <a:pt x="158" y="1191"/>
                      <a:pt x="-363" y="2825"/>
                      <a:pt x="0" y="4762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692788">
                      <a:custGeom>
                        <a:avLst/>
                        <a:gdLst>
                          <a:gd name="connsiteX0" fmla="*/ 0 w 9525"/>
                          <a:gd name="connsiteY0" fmla="*/ 0 h 4762"/>
                          <a:gd name="connsiteX1" fmla="*/ 0 w 9525"/>
                          <a:gd name="connsiteY1" fmla="*/ 4762 h 4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762">
                            <a:moveTo>
                              <a:pt x="0" y="0"/>
                            </a:moveTo>
                            <a:lnTo>
                              <a:pt x="0" y="476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0" name="Forme libre : forme 799">
                <a:extLst>
                  <a:ext uri="{FF2B5EF4-FFF2-40B4-BE49-F238E27FC236}">
                    <a16:creationId xmlns:a16="http://schemas.microsoft.com/office/drawing/2014/main" id="{895C8C55-FD1A-4B9C-89FE-E50902446BD0}"/>
                  </a:ext>
                </a:extLst>
              </p:cNvPr>
              <p:cNvSpPr/>
              <p:nvPr/>
            </p:nvSpPr>
            <p:spPr>
              <a:xfrm>
                <a:off x="1244155" y="5190672"/>
                <a:ext cx="9525" cy="4762"/>
              </a:xfrm>
              <a:custGeom>
                <a:avLst/>
                <a:gdLst>
                  <a:gd name="connsiteX0" fmla="*/ 0 w 9525"/>
                  <a:gd name="connsiteY0" fmla="*/ 0 h 4762"/>
                  <a:gd name="connsiteX1" fmla="*/ 0 w 9525"/>
                  <a:gd name="connsiteY1" fmla="*/ 4762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" fill="none" extrusionOk="0">
                    <a:moveTo>
                      <a:pt x="0" y="0"/>
                    </a:moveTo>
                    <a:cubicBezTo>
                      <a:pt x="196" y="1674"/>
                      <a:pt x="-463" y="2666"/>
                      <a:pt x="0" y="4762"/>
                    </a:cubicBezTo>
                  </a:path>
                  <a:path w="9525" h="4762" stroke="0" extrusionOk="0">
                    <a:moveTo>
                      <a:pt x="0" y="0"/>
                    </a:moveTo>
                    <a:cubicBezTo>
                      <a:pt x="175" y="1906"/>
                      <a:pt x="-203" y="2515"/>
                      <a:pt x="0" y="4762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56067">
                      <a:custGeom>
                        <a:avLst/>
                        <a:gdLst>
                          <a:gd name="connsiteX0" fmla="*/ 0 w 9525"/>
                          <a:gd name="connsiteY0" fmla="*/ 0 h 4762"/>
                          <a:gd name="connsiteX1" fmla="*/ 0 w 9525"/>
                          <a:gd name="connsiteY1" fmla="*/ 4762 h 4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762">
                            <a:moveTo>
                              <a:pt x="0" y="0"/>
                            </a:moveTo>
                            <a:lnTo>
                              <a:pt x="0" y="476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1" name="Forme libre : forme 800">
                <a:extLst>
                  <a:ext uri="{FF2B5EF4-FFF2-40B4-BE49-F238E27FC236}">
                    <a16:creationId xmlns:a16="http://schemas.microsoft.com/office/drawing/2014/main" id="{2A9EE3A2-18E9-43BE-8F62-227BE25040E7}"/>
                  </a:ext>
                </a:extLst>
              </p:cNvPr>
              <p:cNvSpPr/>
              <p:nvPr/>
            </p:nvSpPr>
            <p:spPr>
              <a:xfrm>
                <a:off x="1223390" y="5214675"/>
                <a:ext cx="10953" cy="3524"/>
              </a:xfrm>
              <a:custGeom>
                <a:avLst/>
                <a:gdLst>
                  <a:gd name="connsiteX0" fmla="*/ 10954 w 10953"/>
                  <a:gd name="connsiteY0" fmla="*/ 0 h 3524"/>
                  <a:gd name="connsiteX1" fmla="*/ 5429 w 10953"/>
                  <a:gd name="connsiteY1" fmla="*/ 3524 h 3524"/>
                  <a:gd name="connsiteX2" fmla="*/ 0 w 10953"/>
                  <a:gd name="connsiteY2" fmla="*/ 95 h 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" h="3524" extrusionOk="0">
                    <a:moveTo>
                      <a:pt x="10954" y="0"/>
                    </a:moveTo>
                    <a:cubicBezTo>
                      <a:pt x="10254" y="2134"/>
                      <a:pt x="8209" y="3379"/>
                      <a:pt x="5429" y="3524"/>
                    </a:cubicBezTo>
                    <a:cubicBezTo>
                      <a:pt x="2479" y="3842"/>
                      <a:pt x="845" y="2176"/>
                      <a:pt x="0" y="9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09842594">
                      <a:custGeom>
                        <a:avLst/>
                        <a:gdLst>
                          <a:gd name="connsiteX0" fmla="*/ 10954 w 10953"/>
                          <a:gd name="connsiteY0" fmla="*/ 0 h 3524"/>
                          <a:gd name="connsiteX1" fmla="*/ 5429 w 10953"/>
                          <a:gd name="connsiteY1" fmla="*/ 3524 h 3524"/>
                          <a:gd name="connsiteX2" fmla="*/ 0 w 10953"/>
                          <a:gd name="connsiteY2" fmla="*/ 95 h 3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953" h="3524">
                            <a:moveTo>
                              <a:pt x="10954" y="0"/>
                            </a:moveTo>
                            <a:cubicBezTo>
                              <a:pt x="10192" y="2095"/>
                              <a:pt x="8001" y="3524"/>
                              <a:pt x="5429" y="3524"/>
                            </a:cubicBezTo>
                            <a:cubicBezTo>
                              <a:pt x="2953" y="3524"/>
                              <a:pt x="857" y="2095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753" name="Graphique 1869">
              <a:extLst>
                <a:ext uri="{FF2B5EF4-FFF2-40B4-BE49-F238E27FC236}">
                  <a16:creationId xmlns:a16="http://schemas.microsoft.com/office/drawing/2014/main" id="{EBE8BBB8-BA22-4F35-A217-CCBF90CB1EF6}"/>
                </a:ext>
              </a:extLst>
            </p:cNvPr>
            <p:cNvGrpSpPr/>
            <p:nvPr/>
          </p:nvGrpSpPr>
          <p:grpSpPr>
            <a:xfrm>
              <a:off x="746664" y="5164192"/>
              <a:ext cx="30670" cy="28003"/>
              <a:chOff x="746664" y="5164192"/>
              <a:chExt cx="30670" cy="28003"/>
            </a:xfrm>
            <a:noFill/>
          </p:grpSpPr>
          <p:sp>
            <p:nvSpPr>
              <p:cNvPr id="796" name="Forme libre : forme 795">
                <a:extLst>
                  <a:ext uri="{FF2B5EF4-FFF2-40B4-BE49-F238E27FC236}">
                    <a16:creationId xmlns:a16="http://schemas.microsoft.com/office/drawing/2014/main" id="{F2D8E27B-BB0C-405F-9045-25187869A7C2}"/>
                  </a:ext>
                </a:extLst>
              </p:cNvPr>
              <p:cNvSpPr/>
              <p:nvPr/>
            </p:nvSpPr>
            <p:spPr>
              <a:xfrm>
                <a:off x="746664" y="5164192"/>
                <a:ext cx="9525" cy="4667"/>
              </a:xfrm>
              <a:custGeom>
                <a:avLst/>
                <a:gdLst>
                  <a:gd name="connsiteX0" fmla="*/ 0 w 9525"/>
                  <a:gd name="connsiteY0" fmla="*/ 0 h 4667"/>
                  <a:gd name="connsiteX1" fmla="*/ 0 w 9525"/>
                  <a:gd name="connsiteY1" fmla="*/ 4667 h 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7" fill="none" extrusionOk="0">
                    <a:moveTo>
                      <a:pt x="0" y="0"/>
                    </a:moveTo>
                    <a:cubicBezTo>
                      <a:pt x="74" y="1079"/>
                      <a:pt x="-401" y="3025"/>
                      <a:pt x="0" y="4667"/>
                    </a:cubicBezTo>
                  </a:path>
                  <a:path w="9525" h="4667" stroke="0" extrusionOk="0">
                    <a:moveTo>
                      <a:pt x="0" y="0"/>
                    </a:moveTo>
                    <a:cubicBezTo>
                      <a:pt x="238" y="1337"/>
                      <a:pt x="-69" y="3224"/>
                      <a:pt x="0" y="4667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14687016">
                      <a:custGeom>
                        <a:avLst/>
                        <a:gdLst>
                          <a:gd name="connsiteX0" fmla="*/ 0 w 9525"/>
                          <a:gd name="connsiteY0" fmla="*/ 0 h 4667"/>
                          <a:gd name="connsiteX1" fmla="*/ 0 w 9525"/>
                          <a:gd name="connsiteY1" fmla="*/ 4667 h 46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667">
                            <a:moveTo>
                              <a:pt x="0" y="0"/>
                            </a:moveTo>
                            <a:lnTo>
                              <a:pt x="0" y="466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7" name="Forme libre : forme 796">
                <a:extLst>
                  <a:ext uri="{FF2B5EF4-FFF2-40B4-BE49-F238E27FC236}">
                    <a16:creationId xmlns:a16="http://schemas.microsoft.com/office/drawing/2014/main" id="{F6435BFF-C3F6-4789-BBB2-8BEBBEF8D7CC}"/>
                  </a:ext>
                </a:extLst>
              </p:cNvPr>
              <p:cNvSpPr/>
              <p:nvPr/>
            </p:nvSpPr>
            <p:spPr>
              <a:xfrm>
                <a:off x="777335" y="5164669"/>
                <a:ext cx="9525" cy="4667"/>
              </a:xfrm>
              <a:custGeom>
                <a:avLst/>
                <a:gdLst>
                  <a:gd name="connsiteX0" fmla="*/ 0 w 9525"/>
                  <a:gd name="connsiteY0" fmla="*/ 0 h 4667"/>
                  <a:gd name="connsiteX1" fmla="*/ 0 w 9525"/>
                  <a:gd name="connsiteY1" fmla="*/ 4667 h 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7" fill="none" extrusionOk="0">
                    <a:moveTo>
                      <a:pt x="0" y="0"/>
                    </a:moveTo>
                    <a:cubicBezTo>
                      <a:pt x="246" y="1509"/>
                      <a:pt x="-370" y="2717"/>
                      <a:pt x="0" y="4667"/>
                    </a:cubicBezTo>
                  </a:path>
                  <a:path w="9525" h="4667" stroke="0" extrusionOk="0">
                    <a:moveTo>
                      <a:pt x="0" y="0"/>
                    </a:moveTo>
                    <a:cubicBezTo>
                      <a:pt x="244" y="2180"/>
                      <a:pt x="-468" y="2678"/>
                      <a:pt x="0" y="4667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5329120">
                      <a:custGeom>
                        <a:avLst/>
                        <a:gdLst>
                          <a:gd name="connsiteX0" fmla="*/ 0 w 9525"/>
                          <a:gd name="connsiteY0" fmla="*/ 0 h 4667"/>
                          <a:gd name="connsiteX1" fmla="*/ 0 w 9525"/>
                          <a:gd name="connsiteY1" fmla="*/ 4667 h 46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667">
                            <a:moveTo>
                              <a:pt x="0" y="0"/>
                            </a:moveTo>
                            <a:lnTo>
                              <a:pt x="0" y="466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8" name="Forme libre : forme 797">
                <a:extLst>
                  <a:ext uri="{FF2B5EF4-FFF2-40B4-BE49-F238E27FC236}">
                    <a16:creationId xmlns:a16="http://schemas.microsoft.com/office/drawing/2014/main" id="{FAB85209-0524-49E7-AC12-A51363CAA805}"/>
                  </a:ext>
                </a:extLst>
              </p:cNvPr>
              <p:cNvSpPr/>
              <p:nvPr/>
            </p:nvSpPr>
            <p:spPr>
              <a:xfrm>
                <a:off x="756475" y="5188671"/>
                <a:ext cx="10953" cy="3524"/>
              </a:xfrm>
              <a:custGeom>
                <a:avLst/>
                <a:gdLst>
                  <a:gd name="connsiteX0" fmla="*/ 10954 w 10953"/>
                  <a:gd name="connsiteY0" fmla="*/ 0 h 3524"/>
                  <a:gd name="connsiteX1" fmla="*/ 5429 w 10953"/>
                  <a:gd name="connsiteY1" fmla="*/ 3524 h 3524"/>
                  <a:gd name="connsiteX2" fmla="*/ 0 w 10953"/>
                  <a:gd name="connsiteY2" fmla="*/ 95 h 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" h="3524" extrusionOk="0">
                    <a:moveTo>
                      <a:pt x="10954" y="0"/>
                    </a:moveTo>
                    <a:cubicBezTo>
                      <a:pt x="9874" y="2721"/>
                      <a:pt x="7928" y="3559"/>
                      <a:pt x="5429" y="3524"/>
                    </a:cubicBezTo>
                    <a:cubicBezTo>
                      <a:pt x="2614" y="3504"/>
                      <a:pt x="1319" y="2343"/>
                      <a:pt x="0" y="9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2414747">
                      <a:custGeom>
                        <a:avLst/>
                        <a:gdLst>
                          <a:gd name="connsiteX0" fmla="*/ 10954 w 10953"/>
                          <a:gd name="connsiteY0" fmla="*/ 0 h 3524"/>
                          <a:gd name="connsiteX1" fmla="*/ 5429 w 10953"/>
                          <a:gd name="connsiteY1" fmla="*/ 3524 h 3524"/>
                          <a:gd name="connsiteX2" fmla="*/ 0 w 10953"/>
                          <a:gd name="connsiteY2" fmla="*/ 95 h 3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953" h="3524">
                            <a:moveTo>
                              <a:pt x="10954" y="0"/>
                            </a:moveTo>
                            <a:cubicBezTo>
                              <a:pt x="10192" y="2096"/>
                              <a:pt x="8001" y="3524"/>
                              <a:pt x="5429" y="3524"/>
                            </a:cubicBezTo>
                            <a:cubicBezTo>
                              <a:pt x="2953" y="3524"/>
                              <a:pt x="857" y="2096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54" name="Forme libre : forme 753">
              <a:extLst>
                <a:ext uri="{FF2B5EF4-FFF2-40B4-BE49-F238E27FC236}">
                  <a16:creationId xmlns:a16="http://schemas.microsoft.com/office/drawing/2014/main" id="{D5BB178F-FFC4-40CF-8785-3F8CC980BD8A}"/>
                </a:ext>
              </a:extLst>
            </p:cNvPr>
            <p:cNvSpPr/>
            <p:nvPr/>
          </p:nvSpPr>
          <p:spPr>
            <a:xfrm>
              <a:off x="1194435" y="5194006"/>
              <a:ext cx="71627" cy="40385"/>
            </a:xfrm>
            <a:custGeom>
              <a:avLst/>
              <a:gdLst>
                <a:gd name="connsiteX0" fmla="*/ 71628 w 71627"/>
                <a:gd name="connsiteY0" fmla="*/ 0 h 40385"/>
                <a:gd name="connsiteX1" fmla="*/ 35814 w 71627"/>
                <a:gd name="connsiteY1" fmla="*/ 40386 h 40385"/>
                <a:gd name="connsiteX2" fmla="*/ 0 w 71627"/>
                <a:gd name="connsiteY2" fmla="*/ 0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27" h="40385" extrusionOk="0">
                  <a:moveTo>
                    <a:pt x="71628" y="0"/>
                  </a:moveTo>
                  <a:cubicBezTo>
                    <a:pt x="68939" y="27143"/>
                    <a:pt x="52241" y="45124"/>
                    <a:pt x="35814" y="40386"/>
                  </a:cubicBezTo>
                  <a:cubicBezTo>
                    <a:pt x="9616" y="38539"/>
                    <a:pt x="4575" y="21511"/>
                    <a:pt x="0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371203163">
                    <a:custGeom>
                      <a:avLst/>
                      <a:gdLst>
                        <a:gd name="connsiteX0" fmla="*/ 71628 w 71627"/>
                        <a:gd name="connsiteY0" fmla="*/ 0 h 40385"/>
                        <a:gd name="connsiteX1" fmla="*/ 35814 w 71627"/>
                        <a:gd name="connsiteY1" fmla="*/ 40386 h 40385"/>
                        <a:gd name="connsiteX2" fmla="*/ 0 w 71627"/>
                        <a:gd name="connsiteY2" fmla="*/ 0 h 403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627" h="40385">
                          <a:moveTo>
                            <a:pt x="71628" y="0"/>
                          </a:moveTo>
                          <a:cubicBezTo>
                            <a:pt x="71628" y="22289"/>
                            <a:pt x="55626" y="40386"/>
                            <a:pt x="35814" y="40386"/>
                          </a:cubicBezTo>
                          <a:cubicBezTo>
                            <a:pt x="16002" y="40386"/>
                            <a:pt x="0" y="22289"/>
                            <a:pt x="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5" name="Forme libre : forme 754">
              <a:extLst>
                <a:ext uri="{FF2B5EF4-FFF2-40B4-BE49-F238E27FC236}">
                  <a16:creationId xmlns:a16="http://schemas.microsoft.com/office/drawing/2014/main" id="{69956994-93E0-4E2E-B5C4-DE9F798D8735}"/>
                </a:ext>
              </a:extLst>
            </p:cNvPr>
            <p:cNvSpPr/>
            <p:nvPr/>
          </p:nvSpPr>
          <p:spPr>
            <a:xfrm>
              <a:off x="1181766" y="5158287"/>
              <a:ext cx="90296" cy="36353"/>
            </a:xfrm>
            <a:custGeom>
              <a:avLst/>
              <a:gdLst>
                <a:gd name="connsiteX0" fmla="*/ 0 w 90296"/>
                <a:gd name="connsiteY0" fmla="*/ 34290 h 36353"/>
                <a:gd name="connsiteX1" fmla="*/ 24003 w 90296"/>
                <a:gd name="connsiteY1" fmla="*/ 22193 h 36353"/>
                <a:gd name="connsiteX2" fmla="*/ 33814 w 90296"/>
                <a:gd name="connsiteY2" fmla="*/ 0 h 36353"/>
                <a:gd name="connsiteX3" fmla="*/ 49721 w 90296"/>
                <a:gd name="connsiteY3" fmla="*/ 13811 h 36353"/>
                <a:gd name="connsiteX4" fmla="*/ 90297 w 90296"/>
                <a:gd name="connsiteY4" fmla="*/ 32480 h 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6" h="36353" extrusionOk="0">
                  <a:moveTo>
                    <a:pt x="0" y="34290"/>
                  </a:moveTo>
                  <a:cubicBezTo>
                    <a:pt x="482" y="34185"/>
                    <a:pt x="22353" y="38783"/>
                    <a:pt x="24003" y="22193"/>
                  </a:cubicBezTo>
                  <a:cubicBezTo>
                    <a:pt x="27908" y="5430"/>
                    <a:pt x="33814" y="-1"/>
                    <a:pt x="33814" y="0"/>
                  </a:cubicBezTo>
                  <a:cubicBezTo>
                    <a:pt x="31510" y="-2208"/>
                    <a:pt x="51636" y="1741"/>
                    <a:pt x="49721" y="13811"/>
                  </a:cubicBezTo>
                  <a:cubicBezTo>
                    <a:pt x="47982" y="28949"/>
                    <a:pt x="70318" y="45776"/>
                    <a:pt x="90297" y="3248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807842672">
                    <a:custGeom>
                      <a:avLst/>
                      <a:gdLst>
                        <a:gd name="connsiteX0" fmla="*/ 0 w 90296"/>
                        <a:gd name="connsiteY0" fmla="*/ 34290 h 36353"/>
                        <a:gd name="connsiteX1" fmla="*/ 24003 w 90296"/>
                        <a:gd name="connsiteY1" fmla="*/ 22193 h 36353"/>
                        <a:gd name="connsiteX2" fmla="*/ 33814 w 90296"/>
                        <a:gd name="connsiteY2" fmla="*/ 0 h 36353"/>
                        <a:gd name="connsiteX3" fmla="*/ 49721 w 90296"/>
                        <a:gd name="connsiteY3" fmla="*/ 13811 h 36353"/>
                        <a:gd name="connsiteX4" fmla="*/ 90297 w 90296"/>
                        <a:gd name="connsiteY4" fmla="*/ 32480 h 3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296" h="36353">
                          <a:moveTo>
                            <a:pt x="0" y="34290"/>
                          </a:moveTo>
                          <a:cubicBezTo>
                            <a:pt x="0" y="34290"/>
                            <a:pt x="20098" y="38957"/>
                            <a:pt x="24003" y="22193"/>
                          </a:cubicBezTo>
                          <a:cubicBezTo>
                            <a:pt x="27908" y="5429"/>
                            <a:pt x="33814" y="0"/>
                            <a:pt x="33814" y="0"/>
                          </a:cubicBezTo>
                          <a:cubicBezTo>
                            <a:pt x="33814" y="0"/>
                            <a:pt x="48482" y="2095"/>
                            <a:pt x="49721" y="13811"/>
                          </a:cubicBezTo>
                          <a:cubicBezTo>
                            <a:pt x="50864" y="25527"/>
                            <a:pt x="69342" y="44577"/>
                            <a:pt x="90297" y="3248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6" name="Forme libre : forme 755">
              <a:extLst>
                <a:ext uri="{FF2B5EF4-FFF2-40B4-BE49-F238E27FC236}">
                  <a16:creationId xmlns:a16="http://schemas.microsoft.com/office/drawing/2014/main" id="{FF045792-A3BE-41DE-BDB4-AC054D2DCB7F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99514082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7" name="Forme libre : forme 756">
              <a:extLst>
                <a:ext uri="{FF2B5EF4-FFF2-40B4-BE49-F238E27FC236}">
                  <a16:creationId xmlns:a16="http://schemas.microsoft.com/office/drawing/2014/main" id="{60FB7EF3-84F3-46F2-B3D4-9EB8C02F4776}"/>
                </a:ext>
              </a:extLst>
            </p:cNvPr>
            <p:cNvSpPr/>
            <p:nvPr/>
          </p:nvSpPr>
          <p:spPr>
            <a:xfrm>
              <a:off x="1180564" y="5122773"/>
              <a:ext cx="93965" cy="126858"/>
            </a:xfrm>
            <a:custGeom>
              <a:avLst/>
              <a:gdLst>
                <a:gd name="connsiteX0" fmla="*/ 60 w 93965"/>
                <a:gd name="connsiteY0" fmla="*/ 52754 h 126858"/>
                <a:gd name="connsiteX1" fmla="*/ 29492 w 93965"/>
                <a:gd name="connsiteY1" fmla="*/ 10558 h 126858"/>
                <a:gd name="connsiteX2" fmla="*/ 71878 w 93965"/>
                <a:gd name="connsiteY2" fmla="*/ 3224 h 126858"/>
                <a:gd name="connsiteX3" fmla="*/ 93881 w 93965"/>
                <a:gd name="connsiteY3" fmla="*/ 39324 h 126858"/>
                <a:gd name="connsiteX4" fmla="*/ 93881 w 93965"/>
                <a:gd name="connsiteY4" fmla="*/ 126858 h 12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965" h="126858" extrusionOk="0">
                  <a:moveTo>
                    <a:pt x="60" y="52754"/>
                  </a:moveTo>
                  <a:cubicBezTo>
                    <a:pt x="-2893" y="23802"/>
                    <a:pt x="18172" y="11617"/>
                    <a:pt x="29492" y="10558"/>
                  </a:cubicBezTo>
                  <a:cubicBezTo>
                    <a:pt x="28908" y="14228"/>
                    <a:pt x="46773" y="-5137"/>
                    <a:pt x="71878" y="3224"/>
                  </a:cubicBezTo>
                  <a:cubicBezTo>
                    <a:pt x="96548" y="13511"/>
                    <a:pt x="93882" y="39323"/>
                    <a:pt x="93881" y="39324"/>
                  </a:cubicBezTo>
                  <a:cubicBezTo>
                    <a:pt x="103981" y="74411"/>
                    <a:pt x="83964" y="103656"/>
                    <a:pt x="93881" y="12685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774519952">
                    <a:custGeom>
                      <a:avLst/>
                      <a:gdLst>
                        <a:gd name="connsiteX0" fmla="*/ 60 w 93965"/>
                        <a:gd name="connsiteY0" fmla="*/ 52754 h 126858"/>
                        <a:gd name="connsiteX1" fmla="*/ 29492 w 93965"/>
                        <a:gd name="connsiteY1" fmla="*/ 10558 h 126858"/>
                        <a:gd name="connsiteX2" fmla="*/ 71878 w 93965"/>
                        <a:gd name="connsiteY2" fmla="*/ 3224 h 126858"/>
                        <a:gd name="connsiteX3" fmla="*/ 93881 w 93965"/>
                        <a:gd name="connsiteY3" fmla="*/ 39324 h 126858"/>
                        <a:gd name="connsiteX4" fmla="*/ 93881 w 93965"/>
                        <a:gd name="connsiteY4" fmla="*/ 126858 h 126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3965" h="126858">
                          <a:moveTo>
                            <a:pt x="60" y="52754"/>
                          </a:moveTo>
                          <a:cubicBezTo>
                            <a:pt x="-1179" y="22464"/>
                            <a:pt x="17109" y="10272"/>
                            <a:pt x="29492" y="10558"/>
                          </a:cubicBezTo>
                          <a:cubicBezTo>
                            <a:pt x="29492" y="10558"/>
                            <a:pt x="47208" y="-7063"/>
                            <a:pt x="71878" y="3224"/>
                          </a:cubicBezTo>
                          <a:cubicBezTo>
                            <a:pt x="96548" y="13511"/>
                            <a:pt x="93881" y="39324"/>
                            <a:pt x="93881" y="39324"/>
                          </a:cubicBezTo>
                          <a:lnTo>
                            <a:pt x="93881" y="126858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8" name="Forme libre : forme 757">
              <a:extLst>
                <a:ext uri="{FF2B5EF4-FFF2-40B4-BE49-F238E27FC236}">
                  <a16:creationId xmlns:a16="http://schemas.microsoft.com/office/drawing/2014/main" id="{9D0DAB6D-4CF3-4A83-9C86-08A839F56070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21994256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9" name="Forme libre : forme 758">
              <a:extLst>
                <a:ext uri="{FF2B5EF4-FFF2-40B4-BE49-F238E27FC236}">
                  <a16:creationId xmlns:a16="http://schemas.microsoft.com/office/drawing/2014/main" id="{FE03A4D0-826D-485E-886E-B936D29E16FA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76940780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0" name="Forme libre : forme 759">
              <a:extLst>
                <a:ext uri="{FF2B5EF4-FFF2-40B4-BE49-F238E27FC236}">
                  <a16:creationId xmlns:a16="http://schemas.microsoft.com/office/drawing/2014/main" id="{9AA444F1-7EF0-4A2F-B969-2AC56D2CED54}"/>
                </a:ext>
              </a:extLst>
            </p:cNvPr>
            <p:cNvSpPr/>
            <p:nvPr/>
          </p:nvSpPr>
          <p:spPr>
            <a:xfrm>
              <a:off x="1250251" y="5257627"/>
              <a:ext cx="47720" cy="70680"/>
            </a:xfrm>
            <a:custGeom>
              <a:avLst/>
              <a:gdLst>
                <a:gd name="connsiteX0" fmla="*/ 0 w 47720"/>
                <a:gd name="connsiteY0" fmla="*/ 5 h 70680"/>
                <a:gd name="connsiteX1" fmla="*/ 47339 w 47720"/>
                <a:gd name="connsiteY1" fmla="*/ 33914 h 70680"/>
                <a:gd name="connsiteX2" fmla="*/ 47720 w 47720"/>
                <a:gd name="connsiteY2" fmla="*/ 70681 h 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20" h="70680" extrusionOk="0">
                  <a:moveTo>
                    <a:pt x="0" y="5"/>
                  </a:moveTo>
                  <a:cubicBezTo>
                    <a:pt x="1709" y="-8873"/>
                    <a:pt x="43904" y="-3702"/>
                    <a:pt x="47339" y="33914"/>
                  </a:cubicBezTo>
                  <a:cubicBezTo>
                    <a:pt x="45905" y="46080"/>
                    <a:pt x="48126" y="58593"/>
                    <a:pt x="47720" y="70681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159201039">
                    <a:custGeom>
                      <a:avLst/>
                      <a:gdLst>
                        <a:gd name="connsiteX0" fmla="*/ 0 w 47720"/>
                        <a:gd name="connsiteY0" fmla="*/ 5 h 70680"/>
                        <a:gd name="connsiteX1" fmla="*/ 47339 w 47720"/>
                        <a:gd name="connsiteY1" fmla="*/ 33914 h 70680"/>
                        <a:gd name="connsiteX2" fmla="*/ 47720 w 47720"/>
                        <a:gd name="connsiteY2" fmla="*/ 70681 h 70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7720" h="70680">
                          <a:moveTo>
                            <a:pt x="0" y="5"/>
                          </a:moveTo>
                          <a:cubicBezTo>
                            <a:pt x="0" y="5"/>
                            <a:pt x="47339" y="-1233"/>
                            <a:pt x="47339" y="33914"/>
                          </a:cubicBezTo>
                          <a:cubicBezTo>
                            <a:pt x="47339" y="45059"/>
                            <a:pt x="47530" y="56584"/>
                            <a:pt x="47720" y="70681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1" name="Forme libre : forme 760">
              <a:extLst>
                <a:ext uri="{FF2B5EF4-FFF2-40B4-BE49-F238E27FC236}">
                  <a16:creationId xmlns:a16="http://schemas.microsoft.com/office/drawing/2014/main" id="{044C0214-4444-44C2-801B-98E603480F4F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90570551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2" name="Forme libre : forme 761">
              <a:extLst>
                <a:ext uri="{FF2B5EF4-FFF2-40B4-BE49-F238E27FC236}">
                  <a16:creationId xmlns:a16="http://schemas.microsoft.com/office/drawing/2014/main" id="{2C49C322-C486-4733-9E41-61D8C4A3F64A}"/>
                </a:ext>
              </a:extLst>
            </p:cNvPr>
            <p:cNvSpPr/>
            <p:nvPr/>
          </p:nvSpPr>
          <p:spPr>
            <a:xfrm>
              <a:off x="1176983" y="5282588"/>
              <a:ext cx="15737" cy="55816"/>
            </a:xfrm>
            <a:custGeom>
              <a:avLst/>
              <a:gdLst>
                <a:gd name="connsiteX0" fmla="*/ 11261 w 15737"/>
                <a:gd name="connsiteY0" fmla="*/ 55816 h 55816"/>
                <a:gd name="connsiteX1" fmla="*/ 15737 w 15737"/>
                <a:gd name="connsiteY1" fmla="*/ 0 h 55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37" h="55816" extrusionOk="0">
                  <a:moveTo>
                    <a:pt x="11261" y="55816"/>
                  </a:moveTo>
                  <a:cubicBezTo>
                    <a:pt x="168" y="55459"/>
                    <a:pt x="-7548" y="32679"/>
                    <a:pt x="15737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3881356">
                    <a:custGeom>
                      <a:avLst/>
                      <a:gdLst>
                        <a:gd name="connsiteX0" fmla="*/ 11261 w 15737"/>
                        <a:gd name="connsiteY0" fmla="*/ 55816 h 55816"/>
                        <a:gd name="connsiteX1" fmla="*/ 15737 w 15737"/>
                        <a:gd name="connsiteY1" fmla="*/ 0 h 55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737" h="55816">
                          <a:moveTo>
                            <a:pt x="11261" y="55816"/>
                          </a:moveTo>
                          <a:cubicBezTo>
                            <a:pt x="11261" y="55816"/>
                            <a:pt x="-16838" y="26860"/>
                            <a:pt x="15737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3" name="Forme libre : forme 762">
              <a:extLst>
                <a:ext uri="{FF2B5EF4-FFF2-40B4-BE49-F238E27FC236}">
                  <a16:creationId xmlns:a16="http://schemas.microsoft.com/office/drawing/2014/main" id="{8195FF0A-445E-4D4B-87EA-6B99EB27145C}"/>
                </a:ext>
              </a:extLst>
            </p:cNvPr>
            <p:cNvSpPr/>
            <p:nvPr/>
          </p:nvSpPr>
          <p:spPr>
            <a:xfrm>
              <a:off x="1269968" y="5281254"/>
              <a:ext cx="13177" cy="57150"/>
            </a:xfrm>
            <a:custGeom>
              <a:avLst/>
              <a:gdLst>
                <a:gd name="connsiteX0" fmla="*/ 0 w 13177"/>
                <a:gd name="connsiteY0" fmla="*/ 0 h 57150"/>
                <a:gd name="connsiteX1" fmla="*/ 2667 w 13177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7" h="57150" extrusionOk="0">
                  <a:moveTo>
                    <a:pt x="0" y="0"/>
                  </a:moveTo>
                  <a:cubicBezTo>
                    <a:pt x="28003" y="31337"/>
                    <a:pt x="2667" y="57150"/>
                    <a:pt x="2667" y="5715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460538880">
                    <a:custGeom>
                      <a:avLst/>
                      <a:gdLst>
                        <a:gd name="connsiteX0" fmla="*/ 0 w 13177"/>
                        <a:gd name="connsiteY0" fmla="*/ 0 h 57150"/>
                        <a:gd name="connsiteX1" fmla="*/ 2667 w 13177"/>
                        <a:gd name="connsiteY1" fmla="*/ 57150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3177" h="57150">
                          <a:moveTo>
                            <a:pt x="0" y="0"/>
                          </a:moveTo>
                          <a:cubicBezTo>
                            <a:pt x="28003" y="31337"/>
                            <a:pt x="2667" y="57150"/>
                            <a:pt x="2667" y="5715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4" name="Forme libre : forme 763">
              <a:extLst>
                <a:ext uri="{FF2B5EF4-FFF2-40B4-BE49-F238E27FC236}">
                  <a16:creationId xmlns:a16="http://schemas.microsoft.com/office/drawing/2014/main" id="{4BE145D5-27D1-4454-ADDC-18D0373FAFCC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74493588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5" name="Forme libre : forme 764">
              <a:extLst>
                <a:ext uri="{FF2B5EF4-FFF2-40B4-BE49-F238E27FC236}">
                  <a16:creationId xmlns:a16="http://schemas.microsoft.com/office/drawing/2014/main" id="{62B7C422-D70A-400B-8DA7-6F113505164F}"/>
                </a:ext>
              </a:extLst>
            </p:cNvPr>
            <p:cNvSpPr/>
            <p:nvPr/>
          </p:nvSpPr>
          <p:spPr>
            <a:xfrm>
              <a:off x="1157096" y="5338404"/>
              <a:ext cx="123841" cy="233457"/>
            </a:xfrm>
            <a:custGeom>
              <a:avLst/>
              <a:gdLst>
                <a:gd name="connsiteX0" fmla="*/ 115538 w 123841"/>
                <a:gd name="connsiteY0" fmla="*/ 0 h 233457"/>
                <a:gd name="connsiteX1" fmla="*/ 112490 w 123841"/>
                <a:gd name="connsiteY1" fmla="*/ 220028 h 233457"/>
                <a:gd name="connsiteX2" fmla="*/ 121444 w 123841"/>
                <a:gd name="connsiteY2" fmla="*/ 233458 h 233457"/>
                <a:gd name="connsiteX3" fmla="*/ 95250 w 123841"/>
                <a:gd name="connsiteY3" fmla="*/ 233458 h 233457"/>
                <a:gd name="connsiteX4" fmla="*/ 79439 w 123841"/>
                <a:gd name="connsiteY4" fmla="*/ 75914 h 233457"/>
                <a:gd name="connsiteX5" fmla="*/ 69247 w 123841"/>
                <a:gd name="connsiteY5" fmla="*/ 75914 h 233457"/>
                <a:gd name="connsiteX6" fmla="*/ 32004 w 123841"/>
                <a:gd name="connsiteY6" fmla="*/ 232124 h 233457"/>
                <a:gd name="connsiteX7" fmla="*/ 0 w 123841"/>
                <a:gd name="connsiteY7" fmla="*/ 232124 h 233457"/>
                <a:gd name="connsiteX8" fmla="*/ 21717 w 123841"/>
                <a:gd name="connsiteY8" fmla="*/ 216122 h 233457"/>
                <a:gd name="connsiteX9" fmla="*/ 31147 w 123841"/>
                <a:gd name="connsiteY9" fmla="*/ 0 h 233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841" h="233457" extrusionOk="0">
                  <a:moveTo>
                    <a:pt x="115538" y="0"/>
                  </a:moveTo>
                  <a:cubicBezTo>
                    <a:pt x="114697" y="7034"/>
                    <a:pt x="116571" y="122924"/>
                    <a:pt x="112490" y="220028"/>
                  </a:cubicBezTo>
                  <a:cubicBezTo>
                    <a:pt x="117590" y="226059"/>
                    <a:pt x="117388" y="229515"/>
                    <a:pt x="121444" y="233458"/>
                  </a:cubicBezTo>
                  <a:cubicBezTo>
                    <a:pt x="114291" y="234302"/>
                    <a:pt x="103538" y="233422"/>
                    <a:pt x="95250" y="233458"/>
                  </a:cubicBezTo>
                  <a:cubicBezTo>
                    <a:pt x="79907" y="157336"/>
                    <a:pt x="99493" y="144441"/>
                    <a:pt x="79439" y="75914"/>
                  </a:cubicBezTo>
                  <a:cubicBezTo>
                    <a:pt x="74508" y="76094"/>
                    <a:pt x="73046" y="75788"/>
                    <a:pt x="69247" y="75914"/>
                  </a:cubicBezTo>
                  <a:cubicBezTo>
                    <a:pt x="54979" y="138402"/>
                    <a:pt x="44892" y="168652"/>
                    <a:pt x="32004" y="232124"/>
                  </a:cubicBezTo>
                  <a:cubicBezTo>
                    <a:pt x="23382" y="234763"/>
                    <a:pt x="8029" y="230281"/>
                    <a:pt x="0" y="232124"/>
                  </a:cubicBezTo>
                  <a:cubicBezTo>
                    <a:pt x="3632" y="226949"/>
                    <a:pt x="15816" y="222679"/>
                    <a:pt x="21717" y="216122"/>
                  </a:cubicBezTo>
                  <a:cubicBezTo>
                    <a:pt x="29938" y="217703"/>
                    <a:pt x="21097" y="54010"/>
                    <a:pt x="31147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58849463">
                    <a:custGeom>
                      <a:avLst/>
                      <a:gdLst>
                        <a:gd name="connsiteX0" fmla="*/ 115538 w 123841"/>
                        <a:gd name="connsiteY0" fmla="*/ 0 h 233457"/>
                        <a:gd name="connsiteX1" fmla="*/ 112490 w 123841"/>
                        <a:gd name="connsiteY1" fmla="*/ 220028 h 233457"/>
                        <a:gd name="connsiteX2" fmla="*/ 121444 w 123841"/>
                        <a:gd name="connsiteY2" fmla="*/ 233458 h 233457"/>
                        <a:gd name="connsiteX3" fmla="*/ 95250 w 123841"/>
                        <a:gd name="connsiteY3" fmla="*/ 233458 h 233457"/>
                        <a:gd name="connsiteX4" fmla="*/ 79439 w 123841"/>
                        <a:gd name="connsiteY4" fmla="*/ 75914 h 233457"/>
                        <a:gd name="connsiteX5" fmla="*/ 69247 w 123841"/>
                        <a:gd name="connsiteY5" fmla="*/ 75914 h 233457"/>
                        <a:gd name="connsiteX6" fmla="*/ 32004 w 123841"/>
                        <a:gd name="connsiteY6" fmla="*/ 232124 h 233457"/>
                        <a:gd name="connsiteX7" fmla="*/ 0 w 123841"/>
                        <a:gd name="connsiteY7" fmla="*/ 232124 h 233457"/>
                        <a:gd name="connsiteX8" fmla="*/ 21717 w 123841"/>
                        <a:gd name="connsiteY8" fmla="*/ 216122 h 233457"/>
                        <a:gd name="connsiteX9" fmla="*/ 31147 w 123841"/>
                        <a:gd name="connsiteY9" fmla="*/ 0 h 233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3841" h="233457">
                          <a:moveTo>
                            <a:pt x="115538" y="0"/>
                          </a:moveTo>
                          <a:cubicBezTo>
                            <a:pt x="115538" y="0"/>
                            <a:pt x="136112" y="110681"/>
                            <a:pt x="112490" y="220028"/>
                          </a:cubicBezTo>
                          <a:lnTo>
                            <a:pt x="121444" y="233458"/>
                          </a:lnTo>
                          <a:lnTo>
                            <a:pt x="95250" y="233458"/>
                          </a:lnTo>
                          <a:lnTo>
                            <a:pt x="79439" y="75914"/>
                          </a:lnTo>
                          <a:lnTo>
                            <a:pt x="69247" y="75914"/>
                          </a:lnTo>
                          <a:lnTo>
                            <a:pt x="32004" y="232124"/>
                          </a:lnTo>
                          <a:lnTo>
                            <a:pt x="0" y="232124"/>
                          </a:lnTo>
                          <a:lnTo>
                            <a:pt x="21717" y="216122"/>
                          </a:lnTo>
                          <a:cubicBezTo>
                            <a:pt x="21717" y="216122"/>
                            <a:pt x="13906" y="54293"/>
                            <a:pt x="31147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6" name="Forme libre : forme 765">
              <a:extLst>
                <a:ext uri="{FF2B5EF4-FFF2-40B4-BE49-F238E27FC236}">
                  <a16:creationId xmlns:a16="http://schemas.microsoft.com/office/drawing/2014/main" id="{86D5BBD4-C395-420D-AD70-42065ACC71E5}"/>
                </a:ext>
              </a:extLst>
            </p:cNvPr>
            <p:cNvSpPr/>
            <p:nvPr/>
          </p:nvSpPr>
          <p:spPr>
            <a:xfrm>
              <a:off x="1158054" y="5231439"/>
              <a:ext cx="57847" cy="168211"/>
            </a:xfrm>
            <a:custGeom>
              <a:avLst/>
              <a:gdLst>
                <a:gd name="connsiteX0" fmla="*/ 57049 w 57847"/>
                <a:gd name="connsiteY0" fmla="*/ 0 h 168211"/>
                <a:gd name="connsiteX1" fmla="*/ 43619 w 57847"/>
                <a:gd name="connsiteY1" fmla="*/ 24956 h 168211"/>
                <a:gd name="connsiteX2" fmla="*/ 90 w 57847"/>
                <a:gd name="connsiteY2" fmla="*/ 61436 h 168211"/>
                <a:gd name="connsiteX3" fmla="*/ 19902 w 57847"/>
                <a:gd name="connsiteY3" fmla="*/ 168212 h 16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47" h="168211" extrusionOk="0">
                  <a:moveTo>
                    <a:pt x="57049" y="0"/>
                  </a:moveTo>
                  <a:cubicBezTo>
                    <a:pt x="59314" y="-1360"/>
                    <a:pt x="57332" y="25750"/>
                    <a:pt x="43619" y="24956"/>
                  </a:cubicBezTo>
                  <a:cubicBezTo>
                    <a:pt x="22553" y="27658"/>
                    <a:pt x="6522" y="28786"/>
                    <a:pt x="90" y="61436"/>
                  </a:cubicBezTo>
                  <a:cubicBezTo>
                    <a:pt x="-2123" y="94299"/>
                    <a:pt x="-3297" y="160114"/>
                    <a:pt x="19902" y="16821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73271493">
                    <a:custGeom>
                      <a:avLst/>
                      <a:gdLst>
                        <a:gd name="connsiteX0" fmla="*/ 57049 w 57847"/>
                        <a:gd name="connsiteY0" fmla="*/ 0 h 168211"/>
                        <a:gd name="connsiteX1" fmla="*/ 43619 w 57847"/>
                        <a:gd name="connsiteY1" fmla="*/ 24956 h 168211"/>
                        <a:gd name="connsiteX2" fmla="*/ 90 w 57847"/>
                        <a:gd name="connsiteY2" fmla="*/ 61436 h 168211"/>
                        <a:gd name="connsiteX3" fmla="*/ 19902 w 57847"/>
                        <a:gd name="connsiteY3" fmla="*/ 168212 h 168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7847" h="168211">
                          <a:moveTo>
                            <a:pt x="57049" y="0"/>
                          </a:moveTo>
                          <a:cubicBezTo>
                            <a:pt x="57049" y="0"/>
                            <a:pt x="62764" y="24289"/>
                            <a:pt x="43619" y="24956"/>
                          </a:cubicBezTo>
                          <a:cubicBezTo>
                            <a:pt x="24474" y="25622"/>
                            <a:pt x="90" y="29432"/>
                            <a:pt x="90" y="61436"/>
                          </a:cubicBezTo>
                          <a:cubicBezTo>
                            <a:pt x="90" y="93440"/>
                            <a:pt x="-2482" y="161830"/>
                            <a:pt x="19902" y="1682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7" name="Forme libre : forme 766">
              <a:extLst>
                <a:ext uri="{FF2B5EF4-FFF2-40B4-BE49-F238E27FC236}">
                  <a16:creationId xmlns:a16="http://schemas.microsoft.com/office/drawing/2014/main" id="{951BED71-229E-495E-9A13-7D0C45C7AC7C}"/>
                </a:ext>
              </a:extLst>
            </p:cNvPr>
            <p:cNvSpPr/>
            <p:nvPr/>
          </p:nvSpPr>
          <p:spPr>
            <a:xfrm>
              <a:off x="1278921" y="5330023"/>
              <a:ext cx="48768" cy="74485"/>
            </a:xfrm>
            <a:custGeom>
              <a:avLst/>
              <a:gdLst>
                <a:gd name="connsiteX0" fmla="*/ 0 w 48768"/>
                <a:gd name="connsiteY0" fmla="*/ 74486 h 74485"/>
                <a:gd name="connsiteX1" fmla="*/ 48768 w 48768"/>
                <a:gd name="connsiteY1" fmla="*/ 74486 h 74485"/>
                <a:gd name="connsiteX2" fmla="*/ 48768 w 48768"/>
                <a:gd name="connsiteY2" fmla="*/ 0 h 74485"/>
                <a:gd name="connsiteX3" fmla="*/ 5048 w 48768"/>
                <a:gd name="connsiteY3" fmla="*/ 0 h 7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68" h="74485" extrusionOk="0">
                  <a:moveTo>
                    <a:pt x="0" y="74486"/>
                  </a:moveTo>
                  <a:cubicBezTo>
                    <a:pt x="14524" y="68963"/>
                    <a:pt x="31221" y="78477"/>
                    <a:pt x="48768" y="74486"/>
                  </a:cubicBezTo>
                  <a:cubicBezTo>
                    <a:pt x="45863" y="43512"/>
                    <a:pt x="57512" y="16794"/>
                    <a:pt x="48768" y="0"/>
                  </a:cubicBezTo>
                  <a:cubicBezTo>
                    <a:pt x="27850" y="2418"/>
                    <a:pt x="19721" y="-2602"/>
                    <a:pt x="5048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273524127">
                    <a:custGeom>
                      <a:avLst/>
                      <a:gdLst>
                        <a:gd name="connsiteX0" fmla="*/ 0 w 48768"/>
                        <a:gd name="connsiteY0" fmla="*/ 74486 h 74485"/>
                        <a:gd name="connsiteX1" fmla="*/ 48768 w 48768"/>
                        <a:gd name="connsiteY1" fmla="*/ 74486 h 74485"/>
                        <a:gd name="connsiteX2" fmla="*/ 48768 w 48768"/>
                        <a:gd name="connsiteY2" fmla="*/ 0 h 74485"/>
                        <a:gd name="connsiteX3" fmla="*/ 5048 w 48768"/>
                        <a:gd name="connsiteY3" fmla="*/ 0 h 744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768" h="74485">
                          <a:moveTo>
                            <a:pt x="0" y="74486"/>
                          </a:moveTo>
                          <a:lnTo>
                            <a:pt x="48768" y="74486"/>
                          </a:lnTo>
                          <a:lnTo>
                            <a:pt x="48768" y="0"/>
                          </a:lnTo>
                          <a:lnTo>
                            <a:pt x="5048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8" name="Forme libre : forme 767">
              <a:extLst>
                <a:ext uri="{FF2B5EF4-FFF2-40B4-BE49-F238E27FC236}">
                  <a16:creationId xmlns:a16="http://schemas.microsoft.com/office/drawing/2014/main" id="{06FA92F9-AD71-407B-828A-F61CCCBF8B25}"/>
                </a:ext>
              </a:extLst>
            </p:cNvPr>
            <p:cNvSpPr/>
            <p:nvPr/>
          </p:nvSpPr>
          <p:spPr>
            <a:xfrm>
              <a:off x="1179766" y="5378124"/>
              <a:ext cx="47099" cy="24098"/>
            </a:xfrm>
            <a:custGeom>
              <a:avLst/>
              <a:gdLst>
                <a:gd name="connsiteX0" fmla="*/ 47053 w 47099"/>
                <a:gd name="connsiteY0" fmla="*/ 0 h 24098"/>
                <a:gd name="connsiteX1" fmla="*/ 0 w 47099"/>
                <a:gd name="connsiteY1" fmla="*/ 24098 h 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99" h="24098" extrusionOk="0">
                  <a:moveTo>
                    <a:pt x="47053" y="0"/>
                  </a:moveTo>
                  <a:cubicBezTo>
                    <a:pt x="42314" y="3388"/>
                    <a:pt x="55576" y="25186"/>
                    <a:pt x="0" y="2409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00476318">
                    <a:custGeom>
                      <a:avLst/>
                      <a:gdLst>
                        <a:gd name="connsiteX0" fmla="*/ 47053 w 47099"/>
                        <a:gd name="connsiteY0" fmla="*/ 0 h 24098"/>
                        <a:gd name="connsiteX1" fmla="*/ 0 w 47099"/>
                        <a:gd name="connsiteY1" fmla="*/ 24098 h 24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099" h="24098">
                          <a:moveTo>
                            <a:pt x="47053" y="0"/>
                          </a:moveTo>
                          <a:cubicBezTo>
                            <a:pt x="47053" y="0"/>
                            <a:pt x="50387" y="24098"/>
                            <a:pt x="0" y="2409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9" name="Forme libre : forme 768">
              <a:extLst>
                <a:ext uri="{FF2B5EF4-FFF2-40B4-BE49-F238E27FC236}">
                  <a16:creationId xmlns:a16="http://schemas.microsoft.com/office/drawing/2014/main" id="{FBFE01CE-1908-458A-962C-547B8C7AB444}"/>
                </a:ext>
              </a:extLst>
            </p:cNvPr>
            <p:cNvSpPr/>
            <p:nvPr/>
          </p:nvSpPr>
          <p:spPr>
            <a:xfrm>
              <a:off x="1226915" y="5257156"/>
              <a:ext cx="51530" cy="149637"/>
            </a:xfrm>
            <a:custGeom>
              <a:avLst/>
              <a:gdLst>
                <a:gd name="connsiteX0" fmla="*/ 21717 w 51530"/>
                <a:gd name="connsiteY0" fmla="*/ 0 h 149637"/>
                <a:gd name="connsiteX1" fmla="*/ 0 w 51530"/>
                <a:gd name="connsiteY1" fmla="*/ 74962 h 149637"/>
                <a:gd name="connsiteX2" fmla="*/ 0 w 51530"/>
                <a:gd name="connsiteY2" fmla="*/ 119348 h 149637"/>
                <a:gd name="connsiteX3" fmla="*/ 51530 w 51530"/>
                <a:gd name="connsiteY3" fmla="*/ 149638 h 14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30" h="149637" extrusionOk="0">
                  <a:moveTo>
                    <a:pt x="21717" y="0"/>
                  </a:moveTo>
                  <a:cubicBezTo>
                    <a:pt x="14306" y="29663"/>
                    <a:pt x="6209" y="49694"/>
                    <a:pt x="0" y="74962"/>
                  </a:cubicBezTo>
                  <a:cubicBezTo>
                    <a:pt x="1405" y="96151"/>
                    <a:pt x="-5115" y="102639"/>
                    <a:pt x="0" y="119348"/>
                  </a:cubicBezTo>
                  <a:cubicBezTo>
                    <a:pt x="7506" y="118563"/>
                    <a:pt x="4013" y="146314"/>
                    <a:pt x="51530" y="14963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41823643">
                    <a:custGeom>
                      <a:avLst/>
                      <a:gdLst>
                        <a:gd name="connsiteX0" fmla="*/ 21717 w 51530"/>
                        <a:gd name="connsiteY0" fmla="*/ 0 h 149637"/>
                        <a:gd name="connsiteX1" fmla="*/ 0 w 51530"/>
                        <a:gd name="connsiteY1" fmla="*/ 74962 h 149637"/>
                        <a:gd name="connsiteX2" fmla="*/ 0 w 51530"/>
                        <a:gd name="connsiteY2" fmla="*/ 119348 h 149637"/>
                        <a:gd name="connsiteX3" fmla="*/ 51530 w 51530"/>
                        <a:gd name="connsiteY3" fmla="*/ 149638 h 149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1530" h="149637">
                          <a:moveTo>
                            <a:pt x="21717" y="0"/>
                          </a:moveTo>
                          <a:lnTo>
                            <a:pt x="0" y="74962"/>
                          </a:lnTo>
                          <a:lnTo>
                            <a:pt x="0" y="119348"/>
                          </a:lnTo>
                          <a:cubicBezTo>
                            <a:pt x="0" y="119348"/>
                            <a:pt x="2286" y="147352"/>
                            <a:pt x="51530" y="14963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0" name="Forme libre : forme 769">
              <a:extLst>
                <a:ext uri="{FF2B5EF4-FFF2-40B4-BE49-F238E27FC236}">
                  <a16:creationId xmlns:a16="http://schemas.microsoft.com/office/drawing/2014/main" id="{B0B05E29-649C-4BF4-A759-E05B77B73D63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46475743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1" name="Forme libre : forme 770">
              <a:extLst>
                <a:ext uri="{FF2B5EF4-FFF2-40B4-BE49-F238E27FC236}">
                  <a16:creationId xmlns:a16="http://schemas.microsoft.com/office/drawing/2014/main" id="{1689F0F7-AD9B-48EF-BDF1-AC9E5C181850}"/>
                </a:ext>
              </a:extLst>
            </p:cNvPr>
            <p:cNvSpPr/>
            <p:nvPr/>
          </p:nvSpPr>
          <p:spPr>
            <a:xfrm>
              <a:off x="1206055" y="5258299"/>
              <a:ext cx="20859" cy="73818"/>
            </a:xfrm>
            <a:custGeom>
              <a:avLst/>
              <a:gdLst>
                <a:gd name="connsiteX0" fmla="*/ 20860 w 20859"/>
                <a:gd name="connsiteY0" fmla="*/ 73819 h 73818"/>
                <a:gd name="connsiteX1" fmla="*/ 0 w 20859"/>
                <a:gd name="connsiteY1" fmla="*/ 0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59" h="73818" fill="none" extrusionOk="0">
                  <a:moveTo>
                    <a:pt x="20860" y="73819"/>
                  </a:moveTo>
                  <a:cubicBezTo>
                    <a:pt x="11837" y="49656"/>
                    <a:pt x="12763" y="25460"/>
                    <a:pt x="0" y="0"/>
                  </a:cubicBezTo>
                </a:path>
                <a:path w="20859" h="73818" stroke="0" extrusionOk="0">
                  <a:moveTo>
                    <a:pt x="20860" y="73819"/>
                  </a:moveTo>
                  <a:cubicBezTo>
                    <a:pt x="10942" y="46048"/>
                    <a:pt x="15484" y="26154"/>
                    <a:pt x="0" y="0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19636332">
                    <a:custGeom>
                      <a:avLst/>
                      <a:gdLst>
                        <a:gd name="connsiteX0" fmla="*/ 20860 w 20859"/>
                        <a:gd name="connsiteY0" fmla="*/ 73819 h 73818"/>
                        <a:gd name="connsiteX1" fmla="*/ 0 w 20859"/>
                        <a:gd name="connsiteY1" fmla="*/ 0 h 73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0859" h="73818">
                          <a:moveTo>
                            <a:pt x="20860" y="73819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2" name="Forme libre : forme 771">
              <a:extLst>
                <a:ext uri="{FF2B5EF4-FFF2-40B4-BE49-F238E27FC236}">
                  <a16:creationId xmlns:a16="http://schemas.microsoft.com/office/drawing/2014/main" id="{F02FFC6F-D506-46D4-925E-7087C1E2780B}"/>
                </a:ext>
              </a:extLst>
            </p:cNvPr>
            <p:cNvSpPr/>
            <p:nvPr/>
          </p:nvSpPr>
          <p:spPr>
            <a:xfrm>
              <a:off x="1240250" y="5341738"/>
              <a:ext cx="9525" cy="5429"/>
            </a:xfrm>
            <a:custGeom>
              <a:avLst/>
              <a:gdLst>
                <a:gd name="connsiteX0" fmla="*/ 0 w 9525"/>
                <a:gd name="connsiteY0" fmla="*/ 0 h 5429"/>
                <a:gd name="connsiteX1" fmla="*/ 0 w 9525"/>
                <a:gd name="connsiteY1" fmla="*/ 5429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" fill="none" extrusionOk="0">
                  <a:moveTo>
                    <a:pt x="0" y="0"/>
                  </a:moveTo>
                  <a:cubicBezTo>
                    <a:pt x="359" y="1408"/>
                    <a:pt x="-356" y="4239"/>
                    <a:pt x="0" y="5429"/>
                  </a:cubicBezTo>
                </a:path>
                <a:path w="9525" h="5429" stroke="0" extrusionOk="0">
                  <a:moveTo>
                    <a:pt x="0" y="0"/>
                  </a:moveTo>
                  <a:cubicBezTo>
                    <a:pt x="316" y="2609"/>
                    <a:pt x="-531" y="3353"/>
                    <a:pt x="0" y="5429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70184215">
                    <a:custGeom>
                      <a:avLst/>
                      <a:gdLst>
                        <a:gd name="connsiteX0" fmla="*/ 0 w 9525"/>
                        <a:gd name="connsiteY0" fmla="*/ 0 h 5429"/>
                        <a:gd name="connsiteX1" fmla="*/ 0 w 9525"/>
                        <a:gd name="connsiteY1" fmla="*/ 5429 h 5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429">
                          <a:moveTo>
                            <a:pt x="0" y="0"/>
                          </a:moveTo>
                          <a:lnTo>
                            <a:pt x="0" y="542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3" name="Forme libre : forme 772">
              <a:extLst>
                <a:ext uri="{FF2B5EF4-FFF2-40B4-BE49-F238E27FC236}">
                  <a16:creationId xmlns:a16="http://schemas.microsoft.com/office/drawing/2014/main" id="{EF4C38BD-21F2-45C9-875C-2398867ADB4F}"/>
                </a:ext>
              </a:extLst>
            </p:cNvPr>
            <p:cNvSpPr/>
            <p:nvPr/>
          </p:nvSpPr>
          <p:spPr>
            <a:xfrm>
              <a:off x="721709" y="5167240"/>
              <a:ext cx="80962" cy="45624"/>
            </a:xfrm>
            <a:custGeom>
              <a:avLst/>
              <a:gdLst>
                <a:gd name="connsiteX0" fmla="*/ 0 w 80962"/>
                <a:gd name="connsiteY0" fmla="*/ 0 h 45624"/>
                <a:gd name="connsiteX1" fmla="*/ 40481 w 80962"/>
                <a:gd name="connsiteY1" fmla="*/ 45625 h 45624"/>
                <a:gd name="connsiteX2" fmla="*/ 80963 w 80962"/>
                <a:gd name="connsiteY2" fmla="*/ 0 h 45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" h="45624" extrusionOk="0">
                  <a:moveTo>
                    <a:pt x="0" y="0"/>
                  </a:moveTo>
                  <a:cubicBezTo>
                    <a:pt x="3082" y="20161"/>
                    <a:pt x="16595" y="46622"/>
                    <a:pt x="40481" y="45625"/>
                  </a:cubicBezTo>
                  <a:cubicBezTo>
                    <a:pt x="65079" y="48232"/>
                    <a:pt x="84789" y="28891"/>
                    <a:pt x="80963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023408217">
                    <a:custGeom>
                      <a:avLst/>
                      <a:gdLst>
                        <a:gd name="connsiteX0" fmla="*/ 0 w 80962"/>
                        <a:gd name="connsiteY0" fmla="*/ 0 h 45624"/>
                        <a:gd name="connsiteX1" fmla="*/ 40481 w 80962"/>
                        <a:gd name="connsiteY1" fmla="*/ 45625 h 45624"/>
                        <a:gd name="connsiteX2" fmla="*/ 80963 w 80962"/>
                        <a:gd name="connsiteY2" fmla="*/ 0 h 45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0962" h="45624">
                          <a:moveTo>
                            <a:pt x="0" y="0"/>
                          </a:moveTo>
                          <a:cubicBezTo>
                            <a:pt x="0" y="25241"/>
                            <a:pt x="18098" y="45625"/>
                            <a:pt x="40481" y="45625"/>
                          </a:cubicBezTo>
                          <a:cubicBezTo>
                            <a:pt x="62865" y="45625"/>
                            <a:pt x="80963" y="25146"/>
                            <a:pt x="80963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4" name="Forme libre : forme 773">
              <a:extLst>
                <a:ext uri="{FF2B5EF4-FFF2-40B4-BE49-F238E27FC236}">
                  <a16:creationId xmlns:a16="http://schemas.microsoft.com/office/drawing/2014/main" id="{5A3CFCAC-E5E6-441D-8BDE-5C7F98505072}"/>
                </a:ext>
              </a:extLst>
            </p:cNvPr>
            <p:cNvSpPr/>
            <p:nvPr/>
          </p:nvSpPr>
          <p:spPr>
            <a:xfrm>
              <a:off x="722270" y="5119711"/>
              <a:ext cx="80686" cy="40100"/>
            </a:xfrm>
            <a:custGeom>
              <a:avLst/>
              <a:gdLst>
                <a:gd name="connsiteX0" fmla="*/ 10 w 80686"/>
                <a:gd name="connsiteY0" fmla="*/ 40100 h 40100"/>
                <a:gd name="connsiteX1" fmla="*/ 22965 w 80686"/>
                <a:gd name="connsiteY1" fmla="*/ 0 h 40100"/>
                <a:gd name="connsiteX2" fmla="*/ 59351 w 80686"/>
                <a:gd name="connsiteY2" fmla="*/ 286 h 40100"/>
                <a:gd name="connsiteX3" fmla="*/ 80687 w 80686"/>
                <a:gd name="connsiteY3" fmla="*/ 39338 h 4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686" h="40100" extrusionOk="0">
                  <a:moveTo>
                    <a:pt x="10" y="40100"/>
                  </a:moveTo>
                  <a:cubicBezTo>
                    <a:pt x="-561" y="3429"/>
                    <a:pt x="22965" y="0"/>
                    <a:pt x="22965" y="0"/>
                  </a:cubicBezTo>
                  <a:cubicBezTo>
                    <a:pt x="27398" y="-6834"/>
                    <a:pt x="40604" y="23959"/>
                    <a:pt x="59351" y="286"/>
                  </a:cubicBezTo>
                  <a:cubicBezTo>
                    <a:pt x="80495" y="6476"/>
                    <a:pt x="80688" y="39338"/>
                    <a:pt x="80687" y="3933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76889496">
                    <a:custGeom>
                      <a:avLst/>
                      <a:gdLst>
                        <a:gd name="connsiteX0" fmla="*/ 10 w 80686"/>
                        <a:gd name="connsiteY0" fmla="*/ 40100 h 40100"/>
                        <a:gd name="connsiteX1" fmla="*/ 22965 w 80686"/>
                        <a:gd name="connsiteY1" fmla="*/ 0 h 40100"/>
                        <a:gd name="connsiteX2" fmla="*/ 59351 w 80686"/>
                        <a:gd name="connsiteY2" fmla="*/ 286 h 40100"/>
                        <a:gd name="connsiteX3" fmla="*/ 80687 w 80686"/>
                        <a:gd name="connsiteY3" fmla="*/ 39338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0686" h="40100">
                          <a:moveTo>
                            <a:pt x="10" y="40100"/>
                          </a:moveTo>
                          <a:cubicBezTo>
                            <a:pt x="-561" y="3429"/>
                            <a:pt x="22965" y="0"/>
                            <a:pt x="22965" y="0"/>
                          </a:cubicBezTo>
                          <a:cubicBezTo>
                            <a:pt x="22965" y="0"/>
                            <a:pt x="37825" y="23908"/>
                            <a:pt x="59351" y="286"/>
                          </a:cubicBezTo>
                          <a:cubicBezTo>
                            <a:pt x="80496" y="6477"/>
                            <a:pt x="80687" y="39338"/>
                            <a:pt x="80687" y="3933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5" name="Forme libre : forme 774">
              <a:extLst>
                <a:ext uri="{FF2B5EF4-FFF2-40B4-BE49-F238E27FC236}">
                  <a16:creationId xmlns:a16="http://schemas.microsoft.com/office/drawing/2014/main" id="{2F7857A6-F582-4149-90B7-F48096D9BC20}"/>
                </a:ext>
              </a:extLst>
            </p:cNvPr>
            <p:cNvSpPr/>
            <p:nvPr/>
          </p:nvSpPr>
          <p:spPr>
            <a:xfrm>
              <a:off x="714521" y="5119234"/>
              <a:ext cx="4806" cy="40100"/>
            </a:xfrm>
            <a:custGeom>
              <a:avLst/>
              <a:gdLst>
                <a:gd name="connsiteX0" fmla="*/ 4806 w 4806"/>
                <a:gd name="connsiteY0" fmla="*/ 0 h 40100"/>
                <a:gd name="connsiteX1" fmla="*/ 4044 w 4806"/>
                <a:gd name="connsiteY1" fmla="*/ 40100 h 4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6" h="40100" extrusionOk="0">
                  <a:moveTo>
                    <a:pt x="4806" y="0"/>
                  </a:moveTo>
                  <a:cubicBezTo>
                    <a:pt x="4186" y="-1900"/>
                    <a:pt x="-5670" y="22322"/>
                    <a:pt x="4044" y="4010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160399834">
                    <a:custGeom>
                      <a:avLst/>
                      <a:gdLst>
                        <a:gd name="connsiteX0" fmla="*/ 4806 w 4806"/>
                        <a:gd name="connsiteY0" fmla="*/ 0 h 40100"/>
                        <a:gd name="connsiteX1" fmla="*/ 4044 w 4806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806" h="40100">
                          <a:moveTo>
                            <a:pt x="4806" y="0"/>
                          </a:moveTo>
                          <a:cubicBezTo>
                            <a:pt x="4806" y="0"/>
                            <a:pt x="-5481" y="20288"/>
                            <a:pt x="4044" y="4010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6" name="Forme libre : forme 775">
              <a:extLst>
                <a:ext uri="{FF2B5EF4-FFF2-40B4-BE49-F238E27FC236}">
                  <a16:creationId xmlns:a16="http://schemas.microsoft.com/office/drawing/2014/main" id="{7EC4ECC6-5484-4882-A977-D70F03904CA8}"/>
                </a:ext>
              </a:extLst>
            </p:cNvPr>
            <p:cNvSpPr/>
            <p:nvPr/>
          </p:nvSpPr>
          <p:spPr>
            <a:xfrm>
              <a:off x="720756" y="5085295"/>
              <a:ext cx="86044" cy="53275"/>
            </a:xfrm>
            <a:custGeom>
              <a:avLst/>
              <a:gdLst>
                <a:gd name="connsiteX0" fmla="*/ 85820 w 86044"/>
                <a:gd name="connsiteY0" fmla="*/ 53275 h 53275"/>
                <a:gd name="connsiteX1" fmla="*/ 65818 w 86044"/>
                <a:gd name="connsiteY1" fmla="*/ 16318 h 53275"/>
                <a:gd name="connsiteX2" fmla="*/ 65818 w 86044"/>
                <a:gd name="connsiteY2" fmla="*/ 7079 h 53275"/>
                <a:gd name="connsiteX3" fmla="*/ 13145 w 86044"/>
                <a:gd name="connsiteY3" fmla="*/ 12984 h 53275"/>
                <a:gd name="connsiteX4" fmla="*/ 0 w 86044"/>
                <a:gd name="connsiteY4" fmla="*/ 21652 h 5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44" h="53275" extrusionOk="0">
                  <a:moveTo>
                    <a:pt x="85820" y="53275"/>
                  </a:moveTo>
                  <a:cubicBezTo>
                    <a:pt x="88874" y="55810"/>
                    <a:pt x="82658" y="19264"/>
                    <a:pt x="65818" y="16318"/>
                  </a:cubicBezTo>
                  <a:cubicBezTo>
                    <a:pt x="65599" y="16256"/>
                    <a:pt x="62212" y="11163"/>
                    <a:pt x="65818" y="7079"/>
                  </a:cubicBezTo>
                  <a:cubicBezTo>
                    <a:pt x="64673" y="7190"/>
                    <a:pt x="30705" y="-6560"/>
                    <a:pt x="13145" y="12984"/>
                  </a:cubicBezTo>
                  <a:cubicBezTo>
                    <a:pt x="12443" y="15828"/>
                    <a:pt x="5091" y="9162"/>
                    <a:pt x="0" y="2165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55406896">
                    <a:custGeom>
                      <a:avLst/>
                      <a:gdLst>
                        <a:gd name="connsiteX0" fmla="*/ 85820 w 86044"/>
                        <a:gd name="connsiteY0" fmla="*/ 53275 h 53275"/>
                        <a:gd name="connsiteX1" fmla="*/ 65818 w 86044"/>
                        <a:gd name="connsiteY1" fmla="*/ 16318 h 53275"/>
                        <a:gd name="connsiteX2" fmla="*/ 65818 w 86044"/>
                        <a:gd name="connsiteY2" fmla="*/ 7079 h 53275"/>
                        <a:gd name="connsiteX3" fmla="*/ 13145 w 86044"/>
                        <a:gd name="connsiteY3" fmla="*/ 12984 h 53275"/>
                        <a:gd name="connsiteX4" fmla="*/ 0 w 86044"/>
                        <a:gd name="connsiteY4" fmla="*/ 21652 h 53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044" h="53275">
                          <a:moveTo>
                            <a:pt x="85820" y="53275"/>
                          </a:moveTo>
                          <a:cubicBezTo>
                            <a:pt x="85820" y="53275"/>
                            <a:pt x="89630" y="17937"/>
                            <a:pt x="65818" y="16318"/>
                          </a:cubicBezTo>
                          <a:cubicBezTo>
                            <a:pt x="65818" y="16318"/>
                            <a:pt x="62960" y="11079"/>
                            <a:pt x="65818" y="7079"/>
                          </a:cubicBezTo>
                          <a:cubicBezTo>
                            <a:pt x="65818" y="7079"/>
                            <a:pt x="33719" y="-12257"/>
                            <a:pt x="13145" y="12984"/>
                          </a:cubicBezTo>
                          <a:cubicBezTo>
                            <a:pt x="13145" y="12984"/>
                            <a:pt x="2095" y="9270"/>
                            <a:pt x="0" y="2165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7" name="Forme libre : forme 776">
              <a:extLst>
                <a:ext uri="{FF2B5EF4-FFF2-40B4-BE49-F238E27FC236}">
                  <a16:creationId xmlns:a16="http://schemas.microsoft.com/office/drawing/2014/main" id="{A2662873-CD50-402C-9CC0-E6ED823BA7FA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354797482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8" name="Forme libre : forme 777">
              <a:extLst>
                <a:ext uri="{FF2B5EF4-FFF2-40B4-BE49-F238E27FC236}">
                  <a16:creationId xmlns:a16="http://schemas.microsoft.com/office/drawing/2014/main" id="{CA88B2D4-6791-4151-ABF2-7E90CE73DF77}"/>
                </a:ext>
              </a:extLst>
            </p:cNvPr>
            <p:cNvSpPr/>
            <p:nvPr/>
          </p:nvSpPr>
          <p:spPr>
            <a:xfrm>
              <a:off x="704945" y="5267824"/>
              <a:ext cx="109261" cy="283940"/>
            </a:xfrm>
            <a:custGeom>
              <a:avLst/>
              <a:gdLst>
                <a:gd name="connsiteX0" fmla="*/ 0 w 109261"/>
                <a:gd name="connsiteY0" fmla="*/ 0 h 283940"/>
                <a:gd name="connsiteX1" fmla="*/ 10858 w 109261"/>
                <a:gd name="connsiteY1" fmla="*/ 281750 h 283940"/>
                <a:gd name="connsiteX2" fmla="*/ 32575 w 109261"/>
                <a:gd name="connsiteY2" fmla="*/ 281750 h 283940"/>
                <a:gd name="connsiteX3" fmla="*/ 58674 w 109261"/>
                <a:gd name="connsiteY3" fmla="*/ 123730 h 283940"/>
                <a:gd name="connsiteX4" fmla="*/ 80486 w 109261"/>
                <a:gd name="connsiteY4" fmla="*/ 283940 h 283940"/>
                <a:gd name="connsiteX5" fmla="*/ 102203 w 109261"/>
                <a:gd name="connsiteY5" fmla="*/ 283940 h 283940"/>
                <a:gd name="connsiteX6" fmla="*/ 105442 w 109261"/>
                <a:gd name="connsiteY6" fmla="*/ 4382 h 28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61" h="283940" extrusionOk="0">
                  <a:moveTo>
                    <a:pt x="0" y="0"/>
                  </a:moveTo>
                  <a:cubicBezTo>
                    <a:pt x="17972" y="115107"/>
                    <a:pt x="-20362" y="147232"/>
                    <a:pt x="10858" y="281750"/>
                  </a:cubicBezTo>
                  <a:cubicBezTo>
                    <a:pt x="16689" y="280038"/>
                    <a:pt x="21774" y="282145"/>
                    <a:pt x="32575" y="281750"/>
                  </a:cubicBezTo>
                  <a:cubicBezTo>
                    <a:pt x="32457" y="237161"/>
                    <a:pt x="57300" y="173016"/>
                    <a:pt x="58674" y="123730"/>
                  </a:cubicBezTo>
                  <a:cubicBezTo>
                    <a:pt x="83454" y="171392"/>
                    <a:pt x="69922" y="207892"/>
                    <a:pt x="80486" y="283940"/>
                  </a:cubicBezTo>
                  <a:cubicBezTo>
                    <a:pt x="89484" y="283793"/>
                    <a:pt x="91581" y="285087"/>
                    <a:pt x="102203" y="283940"/>
                  </a:cubicBezTo>
                  <a:cubicBezTo>
                    <a:pt x="88042" y="286834"/>
                    <a:pt x="112568" y="98601"/>
                    <a:pt x="105442" y="438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954483836">
                    <a:custGeom>
                      <a:avLst/>
                      <a:gdLst>
                        <a:gd name="connsiteX0" fmla="*/ 0 w 109261"/>
                        <a:gd name="connsiteY0" fmla="*/ 0 h 283940"/>
                        <a:gd name="connsiteX1" fmla="*/ 10858 w 109261"/>
                        <a:gd name="connsiteY1" fmla="*/ 281750 h 283940"/>
                        <a:gd name="connsiteX2" fmla="*/ 32575 w 109261"/>
                        <a:gd name="connsiteY2" fmla="*/ 281750 h 283940"/>
                        <a:gd name="connsiteX3" fmla="*/ 58674 w 109261"/>
                        <a:gd name="connsiteY3" fmla="*/ 123730 h 283940"/>
                        <a:gd name="connsiteX4" fmla="*/ 80486 w 109261"/>
                        <a:gd name="connsiteY4" fmla="*/ 283940 h 283940"/>
                        <a:gd name="connsiteX5" fmla="*/ 102203 w 109261"/>
                        <a:gd name="connsiteY5" fmla="*/ 283940 h 283940"/>
                        <a:gd name="connsiteX6" fmla="*/ 105442 w 109261"/>
                        <a:gd name="connsiteY6" fmla="*/ 4382 h 283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9261" h="283940">
                          <a:moveTo>
                            <a:pt x="0" y="0"/>
                          </a:moveTo>
                          <a:lnTo>
                            <a:pt x="10858" y="281750"/>
                          </a:lnTo>
                          <a:lnTo>
                            <a:pt x="32575" y="281750"/>
                          </a:lnTo>
                          <a:lnTo>
                            <a:pt x="58674" y="123730"/>
                          </a:lnTo>
                          <a:lnTo>
                            <a:pt x="80486" y="283940"/>
                          </a:lnTo>
                          <a:lnTo>
                            <a:pt x="102203" y="283940"/>
                          </a:lnTo>
                          <a:cubicBezTo>
                            <a:pt x="102203" y="283940"/>
                            <a:pt x="115633" y="106109"/>
                            <a:pt x="105442" y="438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9" name="Forme libre : forme 778">
              <a:extLst>
                <a:ext uri="{FF2B5EF4-FFF2-40B4-BE49-F238E27FC236}">
                  <a16:creationId xmlns:a16="http://schemas.microsoft.com/office/drawing/2014/main" id="{D044D615-E79E-4DB0-9FB2-02AEE757CD64}"/>
                </a:ext>
              </a:extLst>
            </p:cNvPr>
            <p:cNvSpPr/>
            <p:nvPr/>
          </p:nvSpPr>
          <p:spPr>
            <a:xfrm>
              <a:off x="682738" y="5222101"/>
              <a:ext cx="80404" cy="191360"/>
            </a:xfrm>
            <a:custGeom>
              <a:avLst/>
              <a:gdLst>
                <a:gd name="connsiteX0" fmla="*/ 26683 w 80404"/>
                <a:gd name="connsiteY0" fmla="*/ 178787 h 191360"/>
                <a:gd name="connsiteX1" fmla="*/ 1728 w 80404"/>
                <a:gd name="connsiteY1" fmla="*/ 32388 h 191360"/>
                <a:gd name="connsiteX2" fmla="*/ 58021 w 80404"/>
                <a:gd name="connsiteY2" fmla="*/ 384 h 191360"/>
                <a:gd name="connsiteX3" fmla="*/ 80404 w 80404"/>
                <a:gd name="connsiteY3" fmla="*/ 82109 h 191360"/>
                <a:gd name="connsiteX4" fmla="*/ 80404 w 80404"/>
                <a:gd name="connsiteY4" fmla="*/ 161071 h 191360"/>
                <a:gd name="connsiteX5" fmla="*/ 28874 w 80404"/>
                <a:gd name="connsiteY5" fmla="*/ 191360 h 19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04" h="191360" extrusionOk="0">
                  <a:moveTo>
                    <a:pt x="26683" y="178787"/>
                  </a:moveTo>
                  <a:cubicBezTo>
                    <a:pt x="-19990" y="169668"/>
                    <a:pt x="8119" y="67388"/>
                    <a:pt x="1728" y="32388"/>
                  </a:cubicBezTo>
                  <a:cubicBezTo>
                    <a:pt x="1729" y="-5902"/>
                    <a:pt x="58021" y="385"/>
                    <a:pt x="58021" y="384"/>
                  </a:cubicBezTo>
                  <a:cubicBezTo>
                    <a:pt x="68725" y="33573"/>
                    <a:pt x="64165" y="51041"/>
                    <a:pt x="80404" y="82109"/>
                  </a:cubicBezTo>
                  <a:cubicBezTo>
                    <a:pt x="88006" y="116072"/>
                    <a:pt x="75267" y="141579"/>
                    <a:pt x="80404" y="161071"/>
                  </a:cubicBezTo>
                  <a:cubicBezTo>
                    <a:pt x="81776" y="161788"/>
                    <a:pt x="81373" y="182172"/>
                    <a:pt x="28874" y="19136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43813442">
                    <a:custGeom>
                      <a:avLst/>
                      <a:gdLst>
                        <a:gd name="connsiteX0" fmla="*/ 26683 w 80404"/>
                        <a:gd name="connsiteY0" fmla="*/ 178787 h 191360"/>
                        <a:gd name="connsiteX1" fmla="*/ 1728 w 80404"/>
                        <a:gd name="connsiteY1" fmla="*/ 32388 h 191360"/>
                        <a:gd name="connsiteX2" fmla="*/ 58021 w 80404"/>
                        <a:gd name="connsiteY2" fmla="*/ 384 h 191360"/>
                        <a:gd name="connsiteX3" fmla="*/ 80404 w 80404"/>
                        <a:gd name="connsiteY3" fmla="*/ 82109 h 191360"/>
                        <a:gd name="connsiteX4" fmla="*/ 80404 w 80404"/>
                        <a:gd name="connsiteY4" fmla="*/ 161071 h 191360"/>
                        <a:gd name="connsiteX5" fmla="*/ 28874 w 80404"/>
                        <a:gd name="connsiteY5" fmla="*/ 191360 h 1913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404" h="191360">
                          <a:moveTo>
                            <a:pt x="26683" y="178787"/>
                          </a:moveTo>
                          <a:cubicBezTo>
                            <a:pt x="-9797" y="173072"/>
                            <a:pt x="1728" y="70679"/>
                            <a:pt x="1728" y="32388"/>
                          </a:cubicBezTo>
                          <a:cubicBezTo>
                            <a:pt x="1728" y="-5902"/>
                            <a:pt x="58021" y="384"/>
                            <a:pt x="58021" y="384"/>
                          </a:cubicBezTo>
                          <a:lnTo>
                            <a:pt x="80404" y="82109"/>
                          </a:lnTo>
                          <a:lnTo>
                            <a:pt x="80404" y="161071"/>
                          </a:lnTo>
                          <a:cubicBezTo>
                            <a:pt x="80404" y="161071"/>
                            <a:pt x="78118" y="189074"/>
                            <a:pt x="28874" y="19136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0" name="Forme libre : forme 779">
              <a:extLst>
                <a:ext uri="{FF2B5EF4-FFF2-40B4-BE49-F238E27FC236}">
                  <a16:creationId xmlns:a16="http://schemas.microsoft.com/office/drawing/2014/main" id="{DF68D587-074A-4081-993C-0F3125237830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1681621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1" name="Forme libre : forme 780">
              <a:extLst>
                <a:ext uri="{FF2B5EF4-FFF2-40B4-BE49-F238E27FC236}">
                  <a16:creationId xmlns:a16="http://schemas.microsoft.com/office/drawing/2014/main" id="{94797CE6-1919-4BD2-BC4F-0B20330E16CE}"/>
                </a:ext>
              </a:extLst>
            </p:cNvPr>
            <p:cNvSpPr/>
            <p:nvPr/>
          </p:nvSpPr>
          <p:spPr>
            <a:xfrm>
              <a:off x="699801" y="5551288"/>
              <a:ext cx="32575" cy="19621"/>
            </a:xfrm>
            <a:custGeom>
              <a:avLst/>
              <a:gdLst>
                <a:gd name="connsiteX0" fmla="*/ 20479 w 32575"/>
                <a:gd name="connsiteY0" fmla="*/ 1143 h 19621"/>
                <a:gd name="connsiteX1" fmla="*/ 0 w 32575"/>
                <a:gd name="connsiteY1" fmla="*/ 19622 h 19621"/>
                <a:gd name="connsiteX2" fmla="*/ 32575 w 32575"/>
                <a:gd name="connsiteY2" fmla="*/ 19622 h 19621"/>
                <a:gd name="connsiteX3" fmla="*/ 32575 w 32575"/>
                <a:gd name="connsiteY3" fmla="*/ 0 h 1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75" h="19621" extrusionOk="0">
                  <a:moveTo>
                    <a:pt x="20479" y="1143"/>
                  </a:moveTo>
                  <a:cubicBezTo>
                    <a:pt x="12332" y="11736"/>
                    <a:pt x="5374" y="14637"/>
                    <a:pt x="0" y="19622"/>
                  </a:cubicBezTo>
                  <a:cubicBezTo>
                    <a:pt x="10558" y="17405"/>
                    <a:pt x="24889" y="22459"/>
                    <a:pt x="32575" y="19622"/>
                  </a:cubicBezTo>
                  <a:cubicBezTo>
                    <a:pt x="30967" y="12313"/>
                    <a:pt x="33418" y="6536"/>
                    <a:pt x="32575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06492898">
                    <a:custGeom>
                      <a:avLst/>
                      <a:gdLst>
                        <a:gd name="connsiteX0" fmla="*/ 20479 w 32575"/>
                        <a:gd name="connsiteY0" fmla="*/ 1143 h 19621"/>
                        <a:gd name="connsiteX1" fmla="*/ 0 w 32575"/>
                        <a:gd name="connsiteY1" fmla="*/ 19622 h 19621"/>
                        <a:gd name="connsiteX2" fmla="*/ 32575 w 32575"/>
                        <a:gd name="connsiteY2" fmla="*/ 19622 h 19621"/>
                        <a:gd name="connsiteX3" fmla="*/ 32575 w 32575"/>
                        <a:gd name="connsiteY3" fmla="*/ 0 h 196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575" h="19621">
                          <a:moveTo>
                            <a:pt x="20479" y="1143"/>
                          </a:moveTo>
                          <a:lnTo>
                            <a:pt x="0" y="19622"/>
                          </a:lnTo>
                          <a:lnTo>
                            <a:pt x="32575" y="19622"/>
                          </a:lnTo>
                          <a:lnTo>
                            <a:pt x="32575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2" name="Forme libre : forme 781">
              <a:extLst>
                <a:ext uri="{FF2B5EF4-FFF2-40B4-BE49-F238E27FC236}">
                  <a16:creationId xmlns:a16="http://schemas.microsoft.com/office/drawing/2014/main" id="{B7379D03-AF0A-4E6B-BA0C-C81893F88C9C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19445021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3" name="Forme libre : forme 782">
              <a:extLst>
                <a:ext uri="{FF2B5EF4-FFF2-40B4-BE49-F238E27FC236}">
                  <a16:creationId xmlns:a16="http://schemas.microsoft.com/office/drawing/2014/main" id="{E1C4F40B-3366-47C7-B2F7-A84944295A52}"/>
                </a:ext>
              </a:extLst>
            </p:cNvPr>
            <p:cNvSpPr/>
            <p:nvPr/>
          </p:nvSpPr>
          <p:spPr>
            <a:xfrm>
              <a:off x="788670" y="5552431"/>
              <a:ext cx="30670" cy="17240"/>
            </a:xfrm>
            <a:custGeom>
              <a:avLst/>
              <a:gdLst>
                <a:gd name="connsiteX0" fmla="*/ 0 w 30670"/>
                <a:gd name="connsiteY0" fmla="*/ 0 h 17240"/>
                <a:gd name="connsiteX1" fmla="*/ 0 w 30670"/>
                <a:gd name="connsiteY1" fmla="*/ 17240 h 17240"/>
                <a:gd name="connsiteX2" fmla="*/ 30671 w 30670"/>
                <a:gd name="connsiteY2" fmla="*/ 17240 h 17240"/>
                <a:gd name="connsiteX3" fmla="*/ 14097 w 30670"/>
                <a:gd name="connsiteY3" fmla="*/ 1905 h 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0" h="17240" extrusionOk="0">
                  <a:moveTo>
                    <a:pt x="0" y="0"/>
                  </a:moveTo>
                  <a:cubicBezTo>
                    <a:pt x="188" y="5360"/>
                    <a:pt x="-839" y="11910"/>
                    <a:pt x="0" y="17240"/>
                  </a:cubicBezTo>
                  <a:cubicBezTo>
                    <a:pt x="14293" y="16208"/>
                    <a:pt x="19367" y="18637"/>
                    <a:pt x="30671" y="17240"/>
                  </a:cubicBezTo>
                  <a:cubicBezTo>
                    <a:pt x="23440" y="10835"/>
                    <a:pt x="21927" y="7671"/>
                    <a:pt x="14097" y="1905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17971134">
                    <a:custGeom>
                      <a:avLst/>
                      <a:gdLst>
                        <a:gd name="connsiteX0" fmla="*/ 0 w 30670"/>
                        <a:gd name="connsiteY0" fmla="*/ 0 h 17240"/>
                        <a:gd name="connsiteX1" fmla="*/ 0 w 30670"/>
                        <a:gd name="connsiteY1" fmla="*/ 17240 h 17240"/>
                        <a:gd name="connsiteX2" fmla="*/ 30671 w 30670"/>
                        <a:gd name="connsiteY2" fmla="*/ 17240 h 17240"/>
                        <a:gd name="connsiteX3" fmla="*/ 14097 w 30670"/>
                        <a:gd name="connsiteY3" fmla="*/ 1905 h 17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0670" h="17240">
                          <a:moveTo>
                            <a:pt x="0" y="0"/>
                          </a:moveTo>
                          <a:lnTo>
                            <a:pt x="0" y="17240"/>
                          </a:lnTo>
                          <a:lnTo>
                            <a:pt x="30671" y="17240"/>
                          </a:lnTo>
                          <a:lnTo>
                            <a:pt x="14097" y="190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4" name="Forme libre : forme 783">
              <a:extLst>
                <a:ext uri="{FF2B5EF4-FFF2-40B4-BE49-F238E27FC236}">
                  <a16:creationId xmlns:a16="http://schemas.microsoft.com/office/drawing/2014/main" id="{8C617F16-0240-4CD0-A962-A31A102B8FBE}"/>
                </a:ext>
              </a:extLst>
            </p:cNvPr>
            <p:cNvSpPr/>
            <p:nvPr/>
          </p:nvSpPr>
          <p:spPr>
            <a:xfrm>
              <a:off x="763047" y="5220982"/>
              <a:ext cx="76580" cy="83227"/>
            </a:xfrm>
            <a:custGeom>
              <a:avLst/>
              <a:gdLst>
                <a:gd name="connsiteX0" fmla="*/ 0 w 76580"/>
                <a:gd name="connsiteY0" fmla="*/ 83228 h 83227"/>
                <a:gd name="connsiteX1" fmla="*/ 21336 w 76580"/>
                <a:gd name="connsiteY1" fmla="*/ 837 h 83227"/>
                <a:gd name="connsiteX2" fmla="*/ 76581 w 76580"/>
                <a:gd name="connsiteY2" fmla="*/ 49509 h 83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0" h="83227" extrusionOk="0">
                  <a:moveTo>
                    <a:pt x="0" y="83228"/>
                  </a:moveTo>
                  <a:cubicBezTo>
                    <a:pt x="4769" y="47068"/>
                    <a:pt x="20599" y="32578"/>
                    <a:pt x="21336" y="837"/>
                  </a:cubicBezTo>
                  <a:cubicBezTo>
                    <a:pt x="29248" y="-1012"/>
                    <a:pt x="85161" y="-18275"/>
                    <a:pt x="76581" y="49509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80094845">
                    <a:custGeom>
                      <a:avLst/>
                      <a:gdLst>
                        <a:gd name="connsiteX0" fmla="*/ 0 w 76580"/>
                        <a:gd name="connsiteY0" fmla="*/ 83228 h 83227"/>
                        <a:gd name="connsiteX1" fmla="*/ 21336 w 76580"/>
                        <a:gd name="connsiteY1" fmla="*/ 837 h 83227"/>
                        <a:gd name="connsiteX2" fmla="*/ 76581 w 76580"/>
                        <a:gd name="connsiteY2" fmla="*/ 49509 h 83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6580" h="83227">
                          <a:moveTo>
                            <a:pt x="0" y="83228"/>
                          </a:moveTo>
                          <a:lnTo>
                            <a:pt x="21336" y="837"/>
                          </a:lnTo>
                          <a:cubicBezTo>
                            <a:pt x="21336" y="837"/>
                            <a:pt x="76581" y="-10403"/>
                            <a:pt x="76581" y="49509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5" name="Forme libre : forme 784">
              <a:extLst>
                <a:ext uri="{FF2B5EF4-FFF2-40B4-BE49-F238E27FC236}">
                  <a16:creationId xmlns:a16="http://schemas.microsoft.com/office/drawing/2014/main" id="{CD6D0FEC-454B-4AE0-A176-0F3799F416CB}"/>
                </a:ext>
              </a:extLst>
            </p:cNvPr>
            <p:cNvSpPr/>
            <p:nvPr/>
          </p:nvSpPr>
          <p:spPr>
            <a:xfrm>
              <a:off x="763047" y="5383172"/>
              <a:ext cx="49911" cy="24098"/>
            </a:xfrm>
            <a:custGeom>
              <a:avLst/>
              <a:gdLst>
                <a:gd name="connsiteX0" fmla="*/ 0 w 49911"/>
                <a:gd name="connsiteY0" fmla="*/ 0 h 24098"/>
                <a:gd name="connsiteX1" fmla="*/ 49911 w 49911"/>
                <a:gd name="connsiteY1" fmla="*/ 24098 h 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11" h="24098" extrusionOk="0">
                  <a:moveTo>
                    <a:pt x="0" y="0"/>
                  </a:moveTo>
                  <a:cubicBezTo>
                    <a:pt x="-5144" y="2057"/>
                    <a:pt x="-3545" y="22120"/>
                    <a:pt x="49911" y="2409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70822231">
                    <a:custGeom>
                      <a:avLst/>
                      <a:gdLst>
                        <a:gd name="connsiteX0" fmla="*/ 0 w 49911"/>
                        <a:gd name="connsiteY0" fmla="*/ 0 h 24098"/>
                        <a:gd name="connsiteX1" fmla="*/ 49911 w 49911"/>
                        <a:gd name="connsiteY1" fmla="*/ 24098 h 24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9911" h="24098">
                          <a:moveTo>
                            <a:pt x="0" y="0"/>
                          </a:moveTo>
                          <a:cubicBezTo>
                            <a:pt x="0" y="0"/>
                            <a:pt x="-571" y="24098"/>
                            <a:pt x="49911" y="2409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6" name="Forme libre : forme 785">
              <a:extLst>
                <a:ext uri="{FF2B5EF4-FFF2-40B4-BE49-F238E27FC236}">
                  <a16:creationId xmlns:a16="http://schemas.microsoft.com/office/drawing/2014/main" id="{86092A9D-EC1A-4165-9788-6B23C29A225E}"/>
                </a:ext>
              </a:extLst>
            </p:cNvPr>
            <p:cNvSpPr/>
            <p:nvPr/>
          </p:nvSpPr>
          <p:spPr>
            <a:xfrm>
              <a:off x="752951" y="5240583"/>
              <a:ext cx="20192" cy="23812"/>
            </a:xfrm>
            <a:custGeom>
              <a:avLst/>
              <a:gdLst>
                <a:gd name="connsiteX0" fmla="*/ 20193 w 20192"/>
                <a:gd name="connsiteY0" fmla="*/ 23813 h 23812"/>
                <a:gd name="connsiteX1" fmla="*/ 10668 w 20192"/>
                <a:gd name="connsiteY1" fmla="*/ 0 h 23812"/>
                <a:gd name="connsiteX2" fmla="*/ 0 w 20192"/>
                <a:gd name="connsiteY2" fmla="*/ 18193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92" h="23812" extrusionOk="0">
                  <a:moveTo>
                    <a:pt x="20193" y="23813"/>
                  </a:moveTo>
                  <a:cubicBezTo>
                    <a:pt x="15886" y="14437"/>
                    <a:pt x="16703" y="8316"/>
                    <a:pt x="10668" y="0"/>
                  </a:cubicBezTo>
                  <a:cubicBezTo>
                    <a:pt x="5733" y="8546"/>
                    <a:pt x="835" y="13338"/>
                    <a:pt x="0" y="18193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856077382">
                    <a:custGeom>
                      <a:avLst/>
                      <a:gdLst>
                        <a:gd name="connsiteX0" fmla="*/ 20193 w 20192"/>
                        <a:gd name="connsiteY0" fmla="*/ 23813 h 23812"/>
                        <a:gd name="connsiteX1" fmla="*/ 10668 w 20192"/>
                        <a:gd name="connsiteY1" fmla="*/ 0 h 23812"/>
                        <a:gd name="connsiteX2" fmla="*/ 0 w 20192"/>
                        <a:gd name="connsiteY2" fmla="*/ 18193 h 23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192" h="23812">
                          <a:moveTo>
                            <a:pt x="20193" y="23813"/>
                          </a:moveTo>
                          <a:lnTo>
                            <a:pt x="10668" y="0"/>
                          </a:lnTo>
                          <a:lnTo>
                            <a:pt x="0" y="1819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7" name="Forme libre : forme 786">
              <a:extLst>
                <a:ext uri="{FF2B5EF4-FFF2-40B4-BE49-F238E27FC236}">
                  <a16:creationId xmlns:a16="http://schemas.microsoft.com/office/drawing/2014/main" id="{42BED702-655E-4676-91E1-E1EEB35F5509}"/>
                </a:ext>
              </a:extLst>
            </p:cNvPr>
            <p:cNvSpPr/>
            <p:nvPr/>
          </p:nvSpPr>
          <p:spPr>
            <a:xfrm>
              <a:off x="755808" y="5224867"/>
              <a:ext cx="15620" cy="15716"/>
            </a:xfrm>
            <a:custGeom>
              <a:avLst/>
              <a:gdLst>
                <a:gd name="connsiteX0" fmla="*/ 7810 w 15620"/>
                <a:gd name="connsiteY0" fmla="*/ 15716 h 15716"/>
                <a:gd name="connsiteX1" fmla="*/ 15621 w 15620"/>
                <a:gd name="connsiteY1" fmla="*/ 0 h 15716"/>
                <a:gd name="connsiteX2" fmla="*/ 0 w 15620"/>
                <a:gd name="connsiteY2" fmla="*/ 0 h 15716"/>
                <a:gd name="connsiteX3" fmla="*/ 7810 w 15620"/>
                <a:gd name="connsiteY3" fmla="*/ 15716 h 1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0" h="15716" extrusionOk="0">
                  <a:moveTo>
                    <a:pt x="7810" y="15716"/>
                  </a:moveTo>
                  <a:cubicBezTo>
                    <a:pt x="9456" y="12279"/>
                    <a:pt x="13337" y="5958"/>
                    <a:pt x="15621" y="0"/>
                  </a:cubicBezTo>
                  <a:cubicBezTo>
                    <a:pt x="11588" y="16"/>
                    <a:pt x="5747" y="-1439"/>
                    <a:pt x="0" y="0"/>
                  </a:cubicBezTo>
                  <a:cubicBezTo>
                    <a:pt x="5285" y="6794"/>
                    <a:pt x="3417" y="9688"/>
                    <a:pt x="7810" y="15716"/>
                  </a:cubicBezTo>
                  <a:close/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60318343">
                    <a:custGeom>
                      <a:avLst/>
                      <a:gdLst>
                        <a:gd name="connsiteX0" fmla="*/ 7810 w 15620"/>
                        <a:gd name="connsiteY0" fmla="*/ 15716 h 15716"/>
                        <a:gd name="connsiteX1" fmla="*/ 15621 w 15620"/>
                        <a:gd name="connsiteY1" fmla="*/ 0 h 15716"/>
                        <a:gd name="connsiteX2" fmla="*/ 0 w 15620"/>
                        <a:gd name="connsiteY2" fmla="*/ 0 h 157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620" h="15716">
                          <a:moveTo>
                            <a:pt x="7810" y="15716"/>
                          </a:moveTo>
                          <a:lnTo>
                            <a:pt x="15621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8" name="Forme libre : forme 787">
              <a:extLst>
                <a:ext uri="{FF2B5EF4-FFF2-40B4-BE49-F238E27FC236}">
                  <a16:creationId xmlns:a16="http://schemas.microsoft.com/office/drawing/2014/main" id="{368B53CB-DF30-4DD2-9B77-E09187CD1431}"/>
                </a:ext>
              </a:extLst>
            </p:cNvPr>
            <p:cNvSpPr/>
            <p:nvPr/>
          </p:nvSpPr>
          <p:spPr>
            <a:xfrm>
              <a:off x="784383" y="5207531"/>
              <a:ext cx="9525" cy="14287"/>
            </a:xfrm>
            <a:custGeom>
              <a:avLst/>
              <a:gdLst>
                <a:gd name="connsiteX0" fmla="*/ 0 w 9525"/>
                <a:gd name="connsiteY0" fmla="*/ 14288 h 14287"/>
                <a:gd name="connsiteX1" fmla="*/ 0 w 9525"/>
                <a:gd name="connsiteY1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" fill="none" extrusionOk="0">
                  <a:moveTo>
                    <a:pt x="0" y="14288"/>
                  </a:moveTo>
                  <a:cubicBezTo>
                    <a:pt x="-1096" y="10504"/>
                    <a:pt x="1150" y="6632"/>
                    <a:pt x="0" y="0"/>
                  </a:cubicBezTo>
                </a:path>
                <a:path w="9525" h="14287" stroke="0" extrusionOk="0">
                  <a:moveTo>
                    <a:pt x="0" y="14288"/>
                  </a:moveTo>
                  <a:cubicBezTo>
                    <a:pt x="-218" y="11140"/>
                    <a:pt x="288" y="3485"/>
                    <a:pt x="0" y="0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51804897">
                    <a:custGeom>
                      <a:avLst/>
                      <a:gdLst>
                        <a:gd name="connsiteX0" fmla="*/ 0 w 9525"/>
                        <a:gd name="connsiteY0" fmla="*/ 14288 h 14287"/>
                        <a:gd name="connsiteX1" fmla="*/ 0 w 9525"/>
                        <a:gd name="connsiteY1" fmla="*/ 0 h 142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14287">
                          <a:moveTo>
                            <a:pt x="0" y="14288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9" name="Forme libre : forme 788">
              <a:extLst>
                <a:ext uri="{FF2B5EF4-FFF2-40B4-BE49-F238E27FC236}">
                  <a16:creationId xmlns:a16="http://schemas.microsoft.com/office/drawing/2014/main" id="{002B0245-6CED-42A2-B628-B6845BFCE0B7}"/>
                </a:ext>
              </a:extLst>
            </p:cNvPr>
            <p:cNvSpPr/>
            <p:nvPr/>
          </p:nvSpPr>
          <p:spPr>
            <a:xfrm>
              <a:off x="749712" y="5313830"/>
              <a:ext cx="9525" cy="5524"/>
            </a:xfrm>
            <a:custGeom>
              <a:avLst/>
              <a:gdLst>
                <a:gd name="connsiteX0" fmla="*/ 0 w 9525"/>
                <a:gd name="connsiteY0" fmla="*/ 0 h 5524"/>
                <a:gd name="connsiteX1" fmla="*/ 0 w 9525"/>
                <a:gd name="connsiteY1" fmla="*/ 5524 h 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24" fill="none" extrusionOk="0">
                  <a:moveTo>
                    <a:pt x="0" y="0"/>
                  </a:moveTo>
                  <a:cubicBezTo>
                    <a:pt x="213" y="1134"/>
                    <a:pt x="-552" y="4102"/>
                    <a:pt x="0" y="5524"/>
                  </a:cubicBezTo>
                </a:path>
                <a:path w="9525" h="5524" stroke="0" extrusionOk="0">
                  <a:moveTo>
                    <a:pt x="0" y="0"/>
                  </a:moveTo>
                  <a:cubicBezTo>
                    <a:pt x="250" y="1996"/>
                    <a:pt x="-299" y="3988"/>
                    <a:pt x="0" y="5524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62697894">
                    <a:custGeom>
                      <a:avLst/>
                      <a:gdLst>
                        <a:gd name="connsiteX0" fmla="*/ 0 w 9525"/>
                        <a:gd name="connsiteY0" fmla="*/ 0 h 5524"/>
                        <a:gd name="connsiteX1" fmla="*/ 0 w 9525"/>
                        <a:gd name="connsiteY1" fmla="*/ 5524 h 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524">
                          <a:moveTo>
                            <a:pt x="0" y="0"/>
                          </a:moveTo>
                          <a:lnTo>
                            <a:pt x="0" y="5524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90" name="Forme libre : forme 789">
              <a:extLst>
                <a:ext uri="{FF2B5EF4-FFF2-40B4-BE49-F238E27FC236}">
                  <a16:creationId xmlns:a16="http://schemas.microsoft.com/office/drawing/2014/main" id="{038D789E-078A-443D-9600-E3424F9A61E6}"/>
                </a:ext>
              </a:extLst>
            </p:cNvPr>
            <p:cNvSpPr/>
            <p:nvPr/>
          </p:nvSpPr>
          <p:spPr>
            <a:xfrm>
              <a:off x="749712" y="5348787"/>
              <a:ext cx="9525" cy="5429"/>
            </a:xfrm>
            <a:custGeom>
              <a:avLst/>
              <a:gdLst>
                <a:gd name="connsiteX0" fmla="*/ 0 w 9525"/>
                <a:gd name="connsiteY0" fmla="*/ 0 h 5429"/>
                <a:gd name="connsiteX1" fmla="*/ 0 w 9525"/>
                <a:gd name="connsiteY1" fmla="*/ 5429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" fill="none" extrusionOk="0">
                  <a:moveTo>
                    <a:pt x="0" y="0"/>
                  </a:moveTo>
                  <a:cubicBezTo>
                    <a:pt x="528" y="1750"/>
                    <a:pt x="-490" y="3216"/>
                    <a:pt x="0" y="5429"/>
                  </a:cubicBezTo>
                </a:path>
                <a:path w="9525" h="5429" stroke="0" extrusionOk="0">
                  <a:moveTo>
                    <a:pt x="0" y="0"/>
                  </a:moveTo>
                  <a:cubicBezTo>
                    <a:pt x="334" y="2593"/>
                    <a:pt x="-366" y="3964"/>
                    <a:pt x="0" y="5429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26135269">
                    <a:custGeom>
                      <a:avLst/>
                      <a:gdLst>
                        <a:gd name="connsiteX0" fmla="*/ 0 w 9525"/>
                        <a:gd name="connsiteY0" fmla="*/ 0 h 5429"/>
                        <a:gd name="connsiteX1" fmla="*/ 0 w 9525"/>
                        <a:gd name="connsiteY1" fmla="*/ 5429 h 5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429">
                          <a:moveTo>
                            <a:pt x="0" y="0"/>
                          </a:moveTo>
                          <a:lnTo>
                            <a:pt x="0" y="542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791" name="Graphique 1869">
              <a:extLst>
                <a:ext uri="{FF2B5EF4-FFF2-40B4-BE49-F238E27FC236}">
                  <a16:creationId xmlns:a16="http://schemas.microsoft.com/office/drawing/2014/main" id="{121D4C47-CEA0-42CD-A543-373F9F0CD75C}"/>
                </a:ext>
              </a:extLst>
            </p:cNvPr>
            <p:cNvGrpSpPr/>
            <p:nvPr/>
          </p:nvGrpSpPr>
          <p:grpSpPr>
            <a:xfrm>
              <a:off x="666750" y="5082373"/>
              <a:ext cx="173450" cy="307943"/>
              <a:chOff x="666750" y="5082373"/>
              <a:chExt cx="173450" cy="307943"/>
            </a:xfrm>
            <a:noFill/>
          </p:grpSpPr>
          <p:sp>
            <p:nvSpPr>
              <p:cNvPr id="794" name="Forme libre : forme 793">
                <a:extLst>
                  <a:ext uri="{FF2B5EF4-FFF2-40B4-BE49-F238E27FC236}">
                    <a16:creationId xmlns:a16="http://schemas.microsoft.com/office/drawing/2014/main" id="{46A05546-AC74-493B-8F5A-7BA5F4DEE17A}"/>
                  </a:ext>
                </a:extLst>
              </p:cNvPr>
              <p:cNvSpPr/>
              <p:nvPr/>
            </p:nvSpPr>
            <p:spPr>
              <a:xfrm>
                <a:off x="839819" y="5271158"/>
                <a:ext cx="380" cy="119157"/>
              </a:xfrm>
              <a:custGeom>
                <a:avLst/>
                <a:gdLst>
                  <a:gd name="connsiteX0" fmla="*/ 0 w 380"/>
                  <a:gd name="connsiteY0" fmla="*/ 0 h 119157"/>
                  <a:gd name="connsiteX1" fmla="*/ 381 w 380"/>
                  <a:gd name="connsiteY1" fmla="*/ 119158 h 119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119157" extrusionOk="0">
                    <a:moveTo>
                      <a:pt x="0" y="0"/>
                    </a:moveTo>
                    <a:cubicBezTo>
                      <a:pt x="-226" y="9882"/>
                      <a:pt x="-682" y="103892"/>
                      <a:pt x="381" y="119158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80366737">
                      <a:custGeom>
                        <a:avLst/>
                        <a:gdLst>
                          <a:gd name="connsiteX0" fmla="*/ 0 w 380"/>
                          <a:gd name="connsiteY0" fmla="*/ 0 h 119157"/>
                          <a:gd name="connsiteX1" fmla="*/ 381 w 380"/>
                          <a:gd name="connsiteY1" fmla="*/ 119158 h 119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80" h="119157">
                            <a:moveTo>
                              <a:pt x="0" y="0"/>
                            </a:moveTo>
                            <a:cubicBezTo>
                              <a:pt x="0" y="11144"/>
                              <a:pt x="191" y="105061"/>
                              <a:pt x="381" y="11915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5" name="Forme libre : forme 794">
                <a:extLst>
                  <a:ext uri="{FF2B5EF4-FFF2-40B4-BE49-F238E27FC236}">
                    <a16:creationId xmlns:a16="http://schemas.microsoft.com/office/drawing/2014/main" id="{79AB024F-406B-463D-8C14-3080C4C0E71D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03437749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92" name="Forme libre : forme 791">
              <a:extLst>
                <a:ext uri="{FF2B5EF4-FFF2-40B4-BE49-F238E27FC236}">
                  <a16:creationId xmlns:a16="http://schemas.microsoft.com/office/drawing/2014/main" id="{283BCDE8-9835-4029-BF93-D99B8009860B}"/>
                </a:ext>
              </a:extLst>
            </p:cNvPr>
            <p:cNvSpPr/>
            <p:nvPr/>
          </p:nvSpPr>
          <p:spPr>
            <a:xfrm>
              <a:off x="828103" y="5405175"/>
              <a:ext cx="26574" cy="91725"/>
            </a:xfrm>
            <a:custGeom>
              <a:avLst/>
              <a:gdLst>
                <a:gd name="connsiteX0" fmla="*/ 7810 w 26574"/>
                <a:gd name="connsiteY0" fmla="*/ 91726 h 91725"/>
                <a:gd name="connsiteX1" fmla="*/ 18764 w 26574"/>
                <a:gd name="connsiteY1" fmla="*/ 91726 h 91725"/>
                <a:gd name="connsiteX2" fmla="*/ 26575 w 26574"/>
                <a:gd name="connsiteY2" fmla="*/ 83915 h 91725"/>
                <a:gd name="connsiteX3" fmla="*/ 26575 w 26574"/>
                <a:gd name="connsiteY3" fmla="*/ 7810 h 91725"/>
                <a:gd name="connsiteX4" fmla="*/ 18764 w 26574"/>
                <a:gd name="connsiteY4" fmla="*/ 0 h 91725"/>
                <a:gd name="connsiteX5" fmla="*/ 7810 w 26574"/>
                <a:gd name="connsiteY5" fmla="*/ 0 h 91725"/>
                <a:gd name="connsiteX6" fmla="*/ 0 w 26574"/>
                <a:gd name="connsiteY6" fmla="*/ 7810 h 91725"/>
                <a:gd name="connsiteX7" fmla="*/ 0 w 26574"/>
                <a:gd name="connsiteY7" fmla="*/ 83915 h 91725"/>
                <a:gd name="connsiteX8" fmla="*/ 7810 w 26574"/>
                <a:gd name="connsiteY8" fmla="*/ 91726 h 9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" h="91725" extrusionOk="0">
                  <a:moveTo>
                    <a:pt x="7810" y="91726"/>
                  </a:moveTo>
                  <a:cubicBezTo>
                    <a:pt x="12520" y="91081"/>
                    <a:pt x="15409" y="92496"/>
                    <a:pt x="18764" y="91726"/>
                  </a:cubicBezTo>
                  <a:cubicBezTo>
                    <a:pt x="23816" y="92627"/>
                    <a:pt x="26255" y="88356"/>
                    <a:pt x="26575" y="83915"/>
                  </a:cubicBezTo>
                  <a:cubicBezTo>
                    <a:pt x="21886" y="65074"/>
                    <a:pt x="34191" y="40342"/>
                    <a:pt x="26575" y="7810"/>
                  </a:cubicBezTo>
                  <a:cubicBezTo>
                    <a:pt x="25562" y="3658"/>
                    <a:pt x="22941" y="-137"/>
                    <a:pt x="18764" y="0"/>
                  </a:cubicBezTo>
                  <a:cubicBezTo>
                    <a:pt x="14054" y="637"/>
                    <a:pt x="13068" y="-427"/>
                    <a:pt x="7810" y="0"/>
                  </a:cubicBezTo>
                  <a:cubicBezTo>
                    <a:pt x="3347" y="-816"/>
                    <a:pt x="-224" y="3649"/>
                    <a:pt x="0" y="7810"/>
                  </a:cubicBezTo>
                  <a:cubicBezTo>
                    <a:pt x="191" y="24688"/>
                    <a:pt x="-6602" y="55626"/>
                    <a:pt x="0" y="83915"/>
                  </a:cubicBezTo>
                  <a:cubicBezTo>
                    <a:pt x="-174" y="88017"/>
                    <a:pt x="3089" y="91930"/>
                    <a:pt x="7810" y="91726"/>
                  </a:cubicBezTo>
                  <a:close/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79686320">
                    <a:custGeom>
                      <a:avLst/>
                      <a:gdLst>
                        <a:gd name="connsiteX0" fmla="*/ 7810 w 26574"/>
                        <a:gd name="connsiteY0" fmla="*/ 91726 h 91725"/>
                        <a:gd name="connsiteX1" fmla="*/ 18764 w 26574"/>
                        <a:gd name="connsiteY1" fmla="*/ 91726 h 91725"/>
                        <a:gd name="connsiteX2" fmla="*/ 26575 w 26574"/>
                        <a:gd name="connsiteY2" fmla="*/ 83915 h 91725"/>
                        <a:gd name="connsiteX3" fmla="*/ 26575 w 26574"/>
                        <a:gd name="connsiteY3" fmla="*/ 7810 h 91725"/>
                        <a:gd name="connsiteX4" fmla="*/ 18764 w 26574"/>
                        <a:gd name="connsiteY4" fmla="*/ 0 h 91725"/>
                        <a:gd name="connsiteX5" fmla="*/ 7810 w 26574"/>
                        <a:gd name="connsiteY5" fmla="*/ 0 h 91725"/>
                        <a:gd name="connsiteX6" fmla="*/ 0 w 26574"/>
                        <a:gd name="connsiteY6" fmla="*/ 7810 h 91725"/>
                        <a:gd name="connsiteX7" fmla="*/ 0 w 26574"/>
                        <a:gd name="connsiteY7" fmla="*/ 83915 h 91725"/>
                        <a:gd name="connsiteX8" fmla="*/ 7810 w 26574"/>
                        <a:gd name="connsiteY8" fmla="*/ 91726 h 91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574" h="91725">
                          <a:moveTo>
                            <a:pt x="7810" y="91726"/>
                          </a:moveTo>
                          <a:lnTo>
                            <a:pt x="18764" y="91726"/>
                          </a:lnTo>
                          <a:cubicBezTo>
                            <a:pt x="23051" y="91726"/>
                            <a:pt x="26575" y="88202"/>
                            <a:pt x="26575" y="83915"/>
                          </a:cubicBezTo>
                          <a:lnTo>
                            <a:pt x="26575" y="7810"/>
                          </a:lnTo>
                          <a:cubicBezTo>
                            <a:pt x="26575" y="3524"/>
                            <a:pt x="23051" y="0"/>
                            <a:pt x="18764" y="0"/>
                          </a:cubicBezTo>
                          <a:lnTo>
                            <a:pt x="7810" y="0"/>
                          </a:lnTo>
                          <a:cubicBezTo>
                            <a:pt x="3524" y="0"/>
                            <a:pt x="0" y="3524"/>
                            <a:pt x="0" y="7810"/>
                          </a:cubicBezTo>
                          <a:lnTo>
                            <a:pt x="0" y="83915"/>
                          </a:lnTo>
                          <a:cubicBezTo>
                            <a:pt x="0" y="88202"/>
                            <a:pt x="3524" y="91726"/>
                            <a:pt x="7810" y="91726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93" name="Forme libre : forme 792">
              <a:extLst>
                <a:ext uri="{FF2B5EF4-FFF2-40B4-BE49-F238E27FC236}">
                  <a16:creationId xmlns:a16="http://schemas.microsoft.com/office/drawing/2014/main" id="{9EBAC6FA-D55A-4A63-AF80-094206A31D08}"/>
                </a:ext>
              </a:extLst>
            </p:cNvPr>
            <p:cNvSpPr/>
            <p:nvPr/>
          </p:nvSpPr>
          <p:spPr>
            <a:xfrm>
              <a:off x="1184814" y="5207055"/>
              <a:ext cx="9525" cy="50387"/>
            </a:xfrm>
            <a:custGeom>
              <a:avLst/>
              <a:gdLst>
                <a:gd name="connsiteX0" fmla="*/ 0 w 9525"/>
                <a:gd name="connsiteY0" fmla="*/ 0 h 50387"/>
                <a:gd name="connsiteX1" fmla="*/ 0 w 9525"/>
                <a:gd name="connsiteY1" fmla="*/ 50387 h 5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387" fill="none" extrusionOk="0">
                  <a:moveTo>
                    <a:pt x="0" y="0"/>
                  </a:moveTo>
                  <a:cubicBezTo>
                    <a:pt x="442" y="16365"/>
                    <a:pt x="-2113" y="39111"/>
                    <a:pt x="0" y="50387"/>
                  </a:cubicBezTo>
                </a:path>
                <a:path w="9525" h="50387" stroke="0" extrusionOk="0">
                  <a:moveTo>
                    <a:pt x="0" y="0"/>
                  </a:moveTo>
                  <a:cubicBezTo>
                    <a:pt x="2473" y="25141"/>
                    <a:pt x="-1502" y="31344"/>
                    <a:pt x="0" y="50387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72164936">
                    <a:custGeom>
                      <a:avLst/>
                      <a:gdLst>
                        <a:gd name="connsiteX0" fmla="*/ 0 w 9525"/>
                        <a:gd name="connsiteY0" fmla="*/ 0 h 50387"/>
                        <a:gd name="connsiteX1" fmla="*/ 0 w 9525"/>
                        <a:gd name="connsiteY1" fmla="*/ 50387 h 50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0387">
                          <a:moveTo>
                            <a:pt x="0" y="0"/>
                          </a:moveTo>
                          <a:lnTo>
                            <a:pt x="0" y="50387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grpSp>
        <p:nvGrpSpPr>
          <p:cNvPr id="957" name="Graphique 1840">
            <a:extLst>
              <a:ext uri="{FF2B5EF4-FFF2-40B4-BE49-F238E27FC236}">
                <a16:creationId xmlns:a16="http://schemas.microsoft.com/office/drawing/2014/main" id="{E8BC8830-C6F6-4C33-AA51-086C9AFA1300}"/>
              </a:ext>
            </a:extLst>
          </p:cNvPr>
          <p:cNvGrpSpPr/>
          <p:nvPr/>
        </p:nvGrpSpPr>
        <p:grpSpPr>
          <a:xfrm>
            <a:off x="9738595" y="4880382"/>
            <a:ext cx="1111269" cy="1111680"/>
            <a:chOff x="3774752" y="3542830"/>
            <a:chExt cx="358997" cy="378809"/>
          </a:xfrm>
          <a:noFill/>
        </p:grpSpPr>
        <p:grpSp>
          <p:nvGrpSpPr>
            <p:cNvPr id="958" name="Graphique 1840">
              <a:extLst>
                <a:ext uri="{FF2B5EF4-FFF2-40B4-BE49-F238E27FC236}">
                  <a16:creationId xmlns:a16="http://schemas.microsoft.com/office/drawing/2014/main" id="{EE41831A-329A-40C6-B681-C16BF330CEE2}"/>
                </a:ext>
              </a:extLst>
            </p:cNvPr>
            <p:cNvGrpSpPr/>
            <p:nvPr/>
          </p:nvGrpSpPr>
          <p:grpSpPr>
            <a:xfrm>
              <a:off x="3774752" y="3542830"/>
              <a:ext cx="358997" cy="378809"/>
              <a:chOff x="3774752" y="3542830"/>
              <a:chExt cx="358997" cy="378809"/>
            </a:xfrm>
            <a:grpFill/>
          </p:grpSpPr>
          <p:sp>
            <p:nvSpPr>
              <p:cNvPr id="962" name="Forme libre : forme 961">
                <a:extLst>
                  <a:ext uri="{FF2B5EF4-FFF2-40B4-BE49-F238E27FC236}">
                    <a16:creationId xmlns:a16="http://schemas.microsoft.com/office/drawing/2014/main" id="{01A9A933-7A92-4810-930D-EE2592E37F75}"/>
                  </a:ext>
                </a:extLst>
              </p:cNvPr>
              <p:cNvSpPr/>
              <p:nvPr/>
            </p:nvSpPr>
            <p:spPr>
              <a:xfrm>
                <a:off x="3802375" y="3792766"/>
                <a:ext cx="331374" cy="128873"/>
              </a:xfrm>
              <a:custGeom>
                <a:avLst/>
                <a:gdLst>
                  <a:gd name="connsiteX0" fmla="*/ 331375 w 331374"/>
                  <a:gd name="connsiteY0" fmla="*/ 0 h 128873"/>
                  <a:gd name="connsiteX1" fmla="*/ 151829 w 331374"/>
                  <a:gd name="connsiteY1" fmla="*/ 128873 h 128873"/>
                  <a:gd name="connsiteX2" fmla="*/ 0 w 331374"/>
                  <a:gd name="connsiteY2" fmla="*/ 52769 h 128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374" h="128873">
                    <a:moveTo>
                      <a:pt x="331375" y="0"/>
                    </a:moveTo>
                    <a:cubicBezTo>
                      <a:pt x="305371" y="77057"/>
                      <a:pt x="233267" y="128873"/>
                      <a:pt x="151829" y="128873"/>
                    </a:cubicBezTo>
                    <a:cubicBezTo>
                      <a:pt x="92202" y="128873"/>
                      <a:pt x="35719" y="100489"/>
                      <a:pt x="0" y="52769"/>
                    </a:cubicBezTo>
                  </a:path>
                </a:pathLst>
              </a:custGeom>
              <a:grpFill/>
              <a:ln w="19050" cap="rnd">
                <a:solidFill>
                  <a:srgbClr val="56C2B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 dirty="0"/>
              </a:p>
            </p:txBody>
          </p:sp>
          <p:sp>
            <p:nvSpPr>
              <p:cNvPr id="963" name="Forme libre : forme 962">
                <a:extLst>
                  <a:ext uri="{FF2B5EF4-FFF2-40B4-BE49-F238E27FC236}">
                    <a16:creationId xmlns:a16="http://schemas.microsoft.com/office/drawing/2014/main" id="{93A61928-6365-4EC1-9139-2B56AD497F3C}"/>
                  </a:ext>
                </a:extLst>
              </p:cNvPr>
              <p:cNvSpPr/>
              <p:nvPr/>
            </p:nvSpPr>
            <p:spPr>
              <a:xfrm>
                <a:off x="3822091" y="3542830"/>
                <a:ext cx="268605" cy="58102"/>
              </a:xfrm>
              <a:custGeom>
                <a:avLst/>
                <a:gdLst>
                  <a:gd name="connsiteX0" fmla="*/ 0 w 268605"/>
                  <a:gd name="connsiteY0" fmla="*/ 53531 h 58102"/>
                  <a:gd name="connsiteX1" fmla="*/ 132112 w 268605"/>
                  <a:gd name="connsiteY1" fmla="*/ 0 h 58102"/>
                  <a:gd name="connsiteX2" fmla="*/ 268605 w 268605"/>
                  <a:gd name="connsiteY2" fmla="*/ 58103 h 5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8605" h="58102">
                    <a:moveTo>
                      <a:pt x="0" y="53531"/>
                    </a:moveTo>
                    <a:cubicBezTo>
                      <a:pt x="34576" y="20003"/>
                      <a:pt x="81629" y="0"/>
                      <a:pt x="132112" y="0"/>
                    </a:cubicBezTo>
                    <a:cubicBezTo>
                      <a:pt x="183737" y="0"/>
                      <a:pt x="232982" y="21050"/>
                      <a:pt x="268605" y="58103"/>
                    </a:cubicBezTo>
                  </a:path>
                </a:pathLst>
              </a:custGeom>
              <a:grpFill/>
              <a:ln w="19050" cap="rnd">
                <a:solidFill>
                  <a:srgbClr val="56C2B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 dirty="0"/>
              </a:p>
            </p:txBody>
          </p:sp>
          <p:sp>
            <p:nvSpPr>
              <p:cNvPr id="964" name="Forme libre : forme 963">
                <a:extLst>
                  <a:ext uri="{FF2B5EF4-FFF2-40B4-BE49-F238E27FC236}">
                    <a16:creationId xmlns:a16="http://schemas.microsoft.com/office/drawing/2014/main" id="{0E3BE390-1F76-4808-A8A0-C83605AA4DF4}"/>
                  </a:ext>
                </a:extLst>
              </p:cNvPr>
              <p:cNvSpPr/>
              <p:nvPr/>
            </p:nvSpPr>
            <p:spPr>
              <a:xfrm>
                <a:off x="3774752" y="3649129"/>
                <a:ext cx="9143" cy="22288"/>
              </a:xfrm>
              <a:custGeom>
                <a:avLst/>
                <a:gdLst>
                  <a:gd name="connsiteX0" fmla="*/ 0 w 9143"/>
                  <a:gd name="connsiteY0" fmla="*/ 22289 h 22288"/>
                  <a:gd name="connsiteX1" fmla="*/ 9144 w 9143"/>
                  <a:gd name="connsiteY1" fmla="*/ 0 h 2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43" h="22288">
                    <a:moveTo>
                      <a:pt x="0" y="22289"/>
                    </a:moveTo>
                    <a:cubicBezTo>
                      <a:pt x="2572" y="14573"/>
                      <a:pt x="5715" y="7144"/>
                      <a:pt x="9144" y="0"/>
                    </a:cubicBezTo>
                  </a:path>
                </a:pathLst>
              </a:custGeom>
              <a:grpFill/>
              <a:ln w="19050" cap="rnd">
                <a:solidFill>
                  <a:srgbClr val="56C2B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959" name="Graphique 1840">
              <a:extLst>
                <a:ext uri="{FF2B5EF4-FFF2-40B4-BE49-F238E27FC236}">
                  <a16:creationId xmlns:a16="http://schemas.microsoft.com/office/drawing/2014/main" id="{1F91280D-4D15-443F-94BB-B93CD79075B5}"/>
                </a:ext>
              </a:extLst>
            </p:cNvPr>
            <p:cNvGrpSpPr/>
            <p:nvPr/>
          </p:nvGrpSpPr>
          <p:grpSpPr>
            <a:xfrm>
              <a:off x="3874288" y="3624555"/>
              <a:ext cx="149542" cy="225647"/>
              <a:chOff x="3874288" y="3624555"/>
              <a:chExt cx="149542" cy="225647"/>
            </a:xfrm>
            <a:grpFill/>
          </p:grpSpPr>
          <p:sp>
            <p:nvSpPr>
              <p:cNvPr id="960" name="Forme libre : forme 959">
                <a:extLst>
                  <a:ext uri="{FF2B5EF4-FFF2-40B4-BE49-F238E27FC236}">
                    <a16:creationId xmlns:a16="http://schemas.microsoft.com/office/drawing/2014/main" id="{DD90B3F6-9446-4418-8835-6BEC3E1FAD9A}"/>
                  </a:ext>
                </a:extLst>
              </p:cNvPr>
              <p:cNvSpPr/>
              <p:nvPr/>
            </p:nvSpPr>
            <p:spPr>
              <a:xfrm>
                <a:off x="3911245" y="3756762"/>
                <a:ext cx="75723" cy="93440"/>
              </a:xfrm>
              <a:custGeom>
                <a:avLst/>
                <a:gdLst>
                  <a:gd name="connsiteX0" fmla="*/ 0 w 75723"/>
                  <a:gd name="connsiteY0" fmla="*/ 0 h 93440"/>
                  <a:gd name="connsiteX1" fmla="*/ 0 w 75723"/>
                  <a:gd name="connsiteY1" fmla="*/ 92964 h 93440"/>
                  <a:gd name="connsiteX2" fmla="*/ 29527 w 75723"/>
                  <a:gd name="connsiteY2" fmla="*/ 75248 h 93440"/>
                  <a:gd name="connsiteX3" fmla="*/ 46387 w 75723"/>
                  <a:gd name="connsiteY3" fmla="*/ 75343 h 93440"/>
                  <a:gd name="connsiteX4" fmla="*/ 75724 w 75723"/>
                  <a:gd name="connsiteY4" fmla="*/ 93440 h 93440"/>
                  <a:gd name="connsiteX5" fmla="*/ 75724 w 75723"/>
                  <a:gd name="connsiteY5" fmla="*/ 667 h 9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723" h="93440">
                    <a:moveTo>
                      <a:pt x="0" y="0"/>
                    </a:moveTo>
                    <a:lnTo>
                      <a:pt x="0" y="92964"/>
                    </a:lnTo>
                    <a:lnTo>
                      <a:pt x="29527" y="75248"/>
                    </a:lnTo>
                    <a:cubicBezTo>
                      <a:pt x="34671" y="72104"/>
                      <a:pt x="41243" y="72200"/>
                      <a:pt x="46387" y="75343"/>
                    </a:cubicBezTo>
                    <a:lnTo>
                      <a:pt x="75724" y="93440"/>
                    </a:lnTo>
                    <a:lnTo>
                      <a:pt x="75724" y="667"/>
                    </a:lnTo>
                  </a:path>
                </a:pathLst>
              </a:custGeom>
              <a:grpFill/>
              <a:ln w="19050" cap="rnd">
                <a:solidFill>
                  <a:srgbClr val="56C2B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1" name="Forme libre : forme 960">
                <a:extLst>
                  <a:ext uri="{FF2B5EF4-FFF2-40B4-BE49-F238E27FC236}">
                    <a16:creationId xmlns:a16="http://schemas.microsoft.com/office/drawing/2014/main" id="{74591B14-74E8-4270-9291-944343C73E31}"/>
                  </a:ext>
                </a:extLst>
              </p:cNvPr>
              <p:cNvSpPr/>
              <p:nvPr/>
            </p:nvSpPr>
            <p:spPr>
              <a:xfrm>
                <a:off x="3874288" y="3624555"/>
                <a:ext cx="149542" cy="145923"/>
              </a:xfrm>
              <a:custGeom>
                <a:avLst/>
                <a:gdLst>
                  <a:gd name="connsiteX0" fmla="*/ 149543 w 149542"/>
                  <a:gd name="connsiteY0" fmla="*/ 93917 h 145923"/>
                  <a:gd name="connsiteX1" fmla="*/ 116681 w 149542"/>
                  <a:gd name="connsiteY1" fmla="*/ 110204 h 145923"/>
                  <a:gd name="connsiteX2" fmla="*/ 108014 w 149542"/>
                  <a:gd name="connsiteY2" fmla="*/ 145923 h 145923"/>
                  <a:gd name="connsiteX3" fmla="*/ 74771 w 149542"/>
                  <a:gd name="connsiteY3" fmla="*/ 130397 h 145923"/>
                  <a:gd name="connsiteX4" fmla="*/ 41434 w 149542"/>
                  <a:gd name="connsiteY4" fmla="*/ 145733 h 145923"/>
                  <a:gd name="connsiteX5" fmla="*/ 32861 w 149542"/>
                  <a:gd name="connsiteY5" fmla="*/ 110109 h 145923"/>
                  <a:gd name="connsiteX6" fmla="*/ 0 w 149542"/>
                  <a:gd name="connsiteY6" fmla="*/ 93631 h 145923"/>
                  <a:gd name="connsiteX7" fmla="*/ 22574 w 149542"/>
                  <a:gd name="connsiteY7" fmla="*/ 64675 h 145923"/>
                  <a:gd name="connsiteX8" fmla="*/ 14954 w 149542"/>
                  <a:gd name="connsiteY8" fmla="*/ 28765 h 145923"/>
                  <a:gd name="connsiteX9" fmla="*/ 51626 w 149542"/>
                  <a:gd name="connsiteY9" fmla="*/ 28384 h 145923"/>
                  <a:gd name="connsiteX10" fmla="*/ 74962 w 149542"/>
                  <a:gd name="connsiteY10" fmla="*/ 0 h 145923"/>
                  <a:gd name="connsiteX11" fmla="*/ 98203 w 149542"/>
                  <a:gd name="connsiteY11" fmla="*/ 28384 h 145923"/>
                  <a:gd name="connsiteX12" fmla="*/ 134874 w 149542"/>
                  <a:gd name="connsiteY12" fmla="*/ 28956 h 145923"/>
                  <a:gd name="connsiteX13" fmla="*/ 127159 w 149542"/>
                  <a:gd name="connsiteY13" fmla="*/ 64865 h 145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9542" h="145923">
                    <a:moveTo>
                      <a:pt x="149543" y="93917"/>
                    </a:moveTo>
                    <a:lnTo>
                      <a:pt x="116681" y="110204"/>
                    </a:lnTo>
                    <a:lnTo>
                      <a:pt x="108014" y="145923"/>
                    </a:lnTo>
                    <a:lnTo>
                      <a:pt x="74771" y="130397"/>
                    </a:lnTo>
                    <a:lnTo>
                      <a:pt x="41434" y="145733"/>
                    </a:lnTo>
                    <a:lnTo>
                      <a:pt x="32861" y="110109"/>
                    </a:lnTo>
                    <a:lnTo>
                      <a:pt x="0" y="93631"/>
                    </a:lnTo>
                    <a:lnTo>
                      <a:pt x="22574" y="64675"/>
                    </a:lnTo>
                    <a:lnTo>
                      <a:pt x="14954" y="28765"/>
                    </a:lnTo>
                    <a:lnTo>
                      <a:pt x="51626" y="28384"/>
                    </a:lnTo>
                    <a:lnTo>
                      <a:pt x="74962" y="0"/>
                    </a:lnTo>
                    <a:lnTo>
                      <a:pt x="98203" y="28384"/>
                    </a:lnTo>
                    <a:lnTo>
                      <a:pt x="134874" y="28956"/>
                    </a:lnTo>
                    <a:lnTo>
                      <a:pt x="127159" y="64865"/>
                    </a:lnTo>
                    <a:close/>
                  </a:path>
                </a:pathLst>
              </a:custGeom>
              <a:grpFill/>
              <a:ln w="19050" cap="rnd">
                <a:solidFill>
                  <a:srgbClr val="56C2B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 dirty="0"/>
              </a:p>
            </p:txBody>
          </p:sp>
        </p:grpSp>
      </p:grpSp>
      <p:pic>
        <p:nvPicPr>
          <p:cNvPr id="965" name="Image 964">
            <a:extLst>
              <a:ext uri="{FF2B5EF4-FFF2-40B4-BE49-F238E27FC236}">
                <a16:creationId xmlns:a16="http://schemas.microsoft.com/office/drawing/2014/main" id="{6DDD765D-44EB-44CD-9BD0-CD3D48DE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474" y="610629"/>
            <a:ext cx="450387" cy="514626"/>
          </a:xfrm>
          <a:prstGeom prst="rect">
            <a:avLst/>
          </a:prstGeom>
        </p:spPr>
      </p:pic>
      <p:grpSp>
        <p:nvGrpSpPr>
          <p:cNvPr id="966" name="Graphique 1869">
            <a:extLst>
              <a:ext uri="{FF2B5EF4-FFF2-40B4-BE49-F238E27FC236}">
                <a16:creationId xmlns:a16="http://schemas.microsoft.com/office/drawing/2014/main" id="{9C034688-1C5E-46FD-92C9-C73FA594A95C}"/>
              </a:ext>
            </a:extLst>
          </p:cNvPr>
          <p:cNvGrpSpPr/>
          <p:nvPr/>
        </p:nvGrpSpPr>
        <p:grpSpPr>
          <a:xfrm>
            <a:off x="9816078" y="3233510"/>
            <a:ext cx="1072014" cy="816157"/>
            <a:chOff x="666750" y="5082373"/>
            <a:chExt cx="660939" cy="489870"/>
          </a:xfrm>
          <a:noFill/>
        </p:grpSpPr>
        <p:grpSp>
          <p:nvGrpSpPr>
            <p:cNvPr id="967" name="Graphique 1869">
              <a:extLst>
                <a:ext uri="{FF2B5EF4-FFF2-40B4-BE49-F238E27FC236}">
                  <a16:creationId xmlns:a16="http://schemas.microsoft.com/office/drawing/2014/main" id="{591C9A73-1733-445B-9F31-77C385CFDF1F}"/>
                </a:ext>
              </a:extLst>
            </p:cNvPr>
            <p:cNvGrpSpPr/>
            <p:nvPr/>
          </p:nvGrpSpPr>
          <p:grpSpPr>
            <a:xfrm>
              <a:off x="669607" y="5085679"/>
              <a:ext cx="653034" cy="486564"/>
              <a:chOff x="669607" y="5085679"/>
              <a:chExt cx="653034" cy="486564"/>
            </a:xfrm>
            <a:noFill/>
          </p:grpSpPr>
          <p:grpSp>
            <p:nvGrpSpPr>
              <p:cNvPr id="1018" name="Graphique 1869">
                <a:extLst>
                  <a:ext uri="{FF2B5EF4-FFF2-40B4-BE49-F238E27FC236}">
                    <a16:creationId xmlns:a16="http://schemas.microsoft.com/office/drawing/2014/main" id="{8D4C1703-B092-4756-94EC-5FF5405D3025}"/>
                  </a:ext>
                </a:extLst>
              </p:cNvPr>
              <p:cNvGrpSpPr/>
              <p:nvPr/>
            </p:nvGrpSpPr>
            <p:grpSpPr>
              <a:xfrm>
                <a:off x="865656" y="5123896"/>
                <a:ext cx="122467" cy="116210"/>
                <a:chOff x="865656" y="5123896"/>
                <a:chExt cx="122467" cy="116210"/>
              </a:xfrm>
              <a:noFill/>
            </p:grpSpPr>
            <p:grpSp>
              <p:nvGrpSpPr>
                <p:cNvPr id="1054" name="Graphique 1869">
                  <a:extLst>
                    <a:ext uri="{FF2B5EF4-FFF2-40B4-BE49-F238E27FC236}">
                      <a16:creationId xmlns:a16="http://schemas.microsoft.com/office/drawing/2014/main" id="{0C334800-D980-423B-A6A0-28B2D0FDE5EC}"/>
                    </a:ext>
                  </a:extLst>
                </p:cNvPr>
                <p:cNvGrpSpPr/>
                <p:nvPr/>
              </p:nvGrpSpPr>
              <p:grpSpPr>
                <a:xfrm>
                  <a:off x="911066" y="5190196"/>
                  <a:ext cx="30575" cy="28003"/>
                  <a:chOff x="911066" y="5190196"/>
                  <a:chExt cx="30575" cy="28003"/>
                </a:xfrm>
                <a:noFill/>
              </p:grpSpPr>
              <p:sp>
                <p:nvSpPr>
                  <p:cNvPr id="1058" name="Forme libre : forme 1057">
                    <a:extLst>
                      <a:ext uri="{FF2B5EF4-FFF2-40B4-BE49-F238E27FC236}">
                        <a16:creationId xmlns:a16="http://schemas.microsoft.com/office/drawing/2014/main" id="{DC7E1742-9678-45C5-8A63-4AF9A67041C2}"/>
                      </a:ext>
                    </a:extLst>
                  </p:cNvPr>
                  <p:cNvSpPr/>
                  <p:nvPr/>
                </p:nvSpPr>
                <p:spPr>
                  <a:xfrm>
                    <a:off x="911066" y="5190196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0 h 4762"/>
                      <a:gd name="connsiteX1" fmla="*/ 0 w 9525"/>
                      <a:gd name="connsiteY1" fmla="*/ 4762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762" fill="none" extrusionOk="0">
                        <a:moveTo>
                          <a:pt x="0" y="0"/>
                        </a:moveTo>
                        <a:cubicBezTo>
                          <a:pt x="228" y="1836"/>
                          <a:pt x="-314" y="2720"/>
                          <a:pt x="0" y="4762"/>
                        </a:cubicBezTo>
                      </a:path>
                      <a:path w="9525" h="4762" stroke="0" extrusionOk="0">
                        <a:moveTo>
                          <a:pt x="0" y="0"/>
                        </a:moveTo>
                        <a:cubicBezTo>
                          <a:pt x="428" y="2163"/>
                          <a:pt x="-416" y="3015"/>
                          <a:pt x="0" y="4762"/>
                        </a:cubicBezTo>
                      </a:path>
                    </a:pathLst>
                  </a:custGeom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587443494">
                          <a:custGeom>
                            <a:avLst/>
                            <a:gdLst>
                              <a:gd name="connsiteX0" fmla="*/ 0 w 9525"/>
                              <a:gd name="connsiteY0" fmla="*/ 0 h 4762"/>
                              <a:gd name="connsiteX1" fmla="*/ 0 w 9525"/>
                              <a:gd name="connsiteY1" fmla="*/ 4762 h 4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762">
                                <a:moveTo>
                                  <a:pt x="0" y="0"/>
                                </a:moveTo>
                                <a:lnTo>
                                  <a:pt x="0" y="4762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059" name="Forme libre : forme 1058">
                    <a:extLst>
                      <a:ext uri="{FF2B5EF4-FFF2-40B4-BE49-F238E27FC236}">
                        <a16:creationId xmlns:a16="http://schemas.microsoft.com/office/drawing/2014/main" id="{AF388956-6FD7-4D49-BF59-0241BC6EA572}"/>
                      </a:ext>
                    </a:extLst>
                  </p:cNvPr>
                  <p:cNvSpPr/>
                  <p:nvPr/>
                </p:nvSpPr>
                <p:spPr>
                  <a:xfrm>
                    <a:off x="941641" y="5190672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0 h 4762"/>
                      <a:gd name="connsiteX1" fmla="*/ 0 w 9525"/>
                      <a:gd name="connsiteY1" fmla="*/ 4762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762" fill="none" extrusionOk="0">
                        <a:moveTo>
                          <a:pt x="0" y="0"/>
                        </a:moveTo>
                        <a:cubicBezTo>
                          <a:pt x="179" y="2283"/>
                          <a:pt x="-180" y="3720"/>
                          <a:pt x="0" y="4762"/>
                        </a:cubicBezTo>
                      </a:path>
                      <a:path w="9525" h="4762" stroke="0" extrusionOk="0">
                        <a:moveTo>
                          <a:pt x="0" y="0"/>
                        </a:moveTo>
                        <a:cubicBezTo>
                          <a:pt x="447" y="1863"/>
                          <a:pt x="-365" y="3162"/>
                          <a:pt x="0" y="4762"/>
                        </a:cubicBezTo>
                      </a:path>
                    </a:pathLst>
                  </a:custGeom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648194101">
                          <a:custGeom>
                            <a:avLst/>
                            <a:gdLst>
                              <a:gd name="connsiteX0" fmla="*/ 0 w 9525"/>
                              <a:gd name="connsiteY0" fmla="*/ 0 h 4762"/>
                              <a:gd name="connsiteX1" fmla="*/ 0 w 9525"/>
                              <a:gd name="connsiteY1" fmla="*/ 4762 h 4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762">
                                <a:moveTo>
                                  <a:pt x="0" y="0"/>
                                </a:moveTo>
                                <a:lnTo>
                                  <a:pt x="0" y="4762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060" name="Forme libre : forme 1059">
                    <a:extLst>
                      <a:ext uri="{FF2B5EF4-FFF2-40B4-BE49-F238E27FC236}">
                        <a16:creationId xmlns:a16="http://schemas.microsoft.com/office/drawing/2014/main" id="{0A8C8B47-85D4-4553-9047-7AA109D806FB}"/>
                      </a:ext>
                    </a:extLst>
                  </p:cNvPr>
                  <p:cNvSpPr/>
                  <p:nvPr/>
                </p:nvSpPr>
                <p:spPr>
                  <a:xfrm>
                    <a:off x="920877" y="5214675"/>
                    <a:ext cx="10953" cy="3524"/>
                  </a:xfrm>
                  <a:custGeom>
                    <a:avLst/>
                    <a:gdLst>
                      <a:gd name="connsiteX0" fmla="*/ 10954 w 10953"/>
                      <a:gd name="connsiteY0" fmla="*/ 0 h 3524"/>
                      <a:gd name="connsiteX1" fmla="*/ 5429 w 10953"/>
                      <a:gd name="connsiteY1" fmla="*/ 3524 h 3524"/>
                      <a:gd name="connsiteX2" fmla="*/ 0 w 10953"/>
                      <a:gd name="connsiteY2" fmla="*/ 95 h 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953" h="3524" extrusionOk="0">
                        <a:moveTo>
                          <a:pt x="10954" y="0"/>
                        </a:moveTo>
                        <a:cubicBezTo>
                          <a:pt x="9894" y="1784"/>
                          <a:pt x="7646" y="3625"/>
                          <a:pt x="5429" y="3524"/>
                        </a:cubicBezTo>
                        <a:cubicBezTo>
                          <a:pt x="2610" y="3347"/>
                          <a:pt x="1135" y="2341"/>
                          <a:pt x="0" y="95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49859560">
                          <a:custGeom>
                            <a:avLst/>
                            <a:gdLst>
                              <a:gd name="connsiteX0" fmla="*/ 10954 w 10953"/>
                              <a:gd name="connsiteY0" fmla="*/ 0 h 3524"/>
                              <a:gd name="connsiteX1" fmla="*/ 5429 w 10953"/>
                              <a:gd name="connsiteY1" fmla="*/ 3524 h 3524"/>
                              <a:gd name="connsiteX2" fmla="*/ 0 w 10953"/>
                              <a:gd name="connsiteY2" fmla="*/ 95 h 352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953" h="3524">
                                <a:moveTo>
                                  <a:pt x="10954" y="0"/>
                                </a:moveTo>
                                <a:cubicBezTo>
                                  <a:pt x="10192" y="2095"/>
                                  <a:pt x="8001" y="3524"/>
                                  <a:pt x="5429" y="3524"/>
                                </a:cubicBezTo>
                                <a:cubicBezTo>
                                  <a:pt x="2953" y="3524"/>
                                  <a:pt x="857" y="2095"/>
                                  <a:pt x="0" y="95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1055" name="Forme libre : forme 1054">
                  <a:extLst>
                    <a:ext uri="{FF2B5EF4-FFF2-40B4-BE49-F238E27FC236}">
                      <a16:creationId xmlns:a16="http://schemas.microsoft.com/office/drawing/2014/main" id="{F9B2639C-1F0A-414F-A145-EF329C9A27A7}"/>
                    </a:ext>
                  </a:extLst>
                </p:cNvPr>
                <p:cNvSpPr/>
                <p:nvPr/>
              </p:nvSpPr>
              <p:spPr>
                <a:xfrm>
                  <a:off x="891920" y="5194006"/>
                  <a:ext cx="71628" cy="40385"/>
                </a:xfrm>
                <a:custGeom>
                  <a:avLst/>
                  <a:gdLst>
                    <a:gd name="connsiteX0" fmla="*/ 71628 w 71628"/>
                    <a:gd name="connsiteY0" fmla="*/ 0 h 40385"/>
                    <a:gd name="connsiteX1" fmla="*/ 35814 w 71628"/>
                    <a:gd name="connsiteY1" fmla="*/ 40386 h 40385"/>
                    <a:gd name="connsiteX2" fmla="*/ 0 w 71628"/>
                    <a:gd name="connsiteY2" fmla="*/ 0 h 40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628" h="40385" extrusionOk="0">
                      <a:moveTo>
                        <a:pt x="71628" y="0"/>
                      </a:moveTo>
                      <a:cubicBezTo>
                        <a:pt x="73034" y="27479"/>
                        <a:pt x="51717" y="39229"/>
                        <a:pt x="35814" y="40386"/>
                      </a:cubicBezTo>
                      <a:cubicBezTo>
                        <a:pt x="21317" y="41236"/>
                        <a:pt x="-1263" y="18264"/>
                        <a:pt x="0" y="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94880103">
                        <a:custGeom>
                          <a:avLst/>
                          <a:gdLst>
                            <a:gd name="connsiteX0" fmla="*/ 71628 w 71628"/>
                            <a:gd name="connsiteY0" fmla="*/ 0 h 40385"/>
                            <a:gd name="connsiteX1" fmla="*/ 35814 w 71628"/>
                            <a:gd name="connsiteY1" fmla="*/ 40386 h 40385"/>
                            <a:gd name="connsiteX2" fmla="*/ 0 w 71628"/>
                            <a:gd name="connsiteY2" fmla="*/ 0 h 403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1628" h="40385">
                              <a:moveTo>
                                <a:pt x="71628" y="0"/>
                              </a:moveTo>
                              <a:cubicBezTo>
                                <a:pt x="71628" y="22289"/>
                                <a:pt x="55626" y="40386"/>
                                <a:pt x="35814" y="40386"/>
                              </a:cubicBezTo>
                              <a:cubicBezTo>
                                <a:pt x="16002" y="40386"/>
                                <a:pt x="0" y="22289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56" name="Forme libre : forme 1055">
                  <a:extLst>
                    <a:ext uri="{FF2B5EF4-FFF2-40B4-BE49-F238E27FC236}">
                      <a16:creationId xmlns:a16="http://schemas.microsoft.com/office/drawing/2014/main" id="{D0AE74A7-1172-4586-87B0-B009E036DBEA}"/>
                    </a:ext>
                  </a:extLst>
                </p:cNvPr>
                <p:cNvSpPr/>
                <p:nvPr/>
              </p:nvSpPr>
              <p:spPr>
                <a:xfrm>
                  <a:off x="879347" y="5158287"/>
                  <a:ext cx="90296" cy="36353"/>
                </a:xfrm>
                <a:custGeom>
                  <a:avLst/>
                  <a:gdLst>
                    <a:gd name="connsiteX0" fmla="*/ 0 w 90296"/>
                    <a:gd name="connsiteY0" fmla="*/ 34290 h 36353"/>
                    <a:gd name="connsiteX1" fmla="*/ 24003 w 90296"/>
                    <a:gd name="connsiteY1" fmla="*/ 22193 h 36353"/>
                    <a:gd name="connsiteX2" fmla="*/ 33814 w 90296"/>
                    <a:gd name="connsiteY2" fmla="*/ 0 h 36353"/>
                    <a:gd name="connsiteX3" fmla="*/ 49721 w 90296"/>
                    <a:gd name="connsiteY3" fmla="*/ 13811 h 36353"/>
                    <a:gd name="connsiteX4" fmla="*/ 90297 w 90296"/>
                    <a:gd name="connsiteY4" fmla="*/ 32480 h 36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296" h="36353" extrusionOk="0">
                      <a:moveTo>
                        <a:pt x="0" y="34290"/>
                      </a:moveTo>
                      <a:cubicBezTo>
                        <a:pt x="2732" y="37303"/>
                        <a:pt x="20644" y="36990"/>
                        <a:pt x="24003" y="22193"/>
                      </a:cubicBezTo>
                      <a:cubicBezTo>
                        <a:pt x="28005" y="5428"/>
                        <a:pt x="33814" y="-1"/>
                        <a:pt x="33814" y="0"/>
                      </a:cubicBezTo>
                      <a:cubicBezTo>
                        <a:pt x="35735" y="-1143"/>
                        <a:pt x="47012" y="1782"/>
                        <a:pt x="49721" y="13811"/>
                      </a:cubicBezTo>
                      <a:cubicBezTo>
                        <a:pt x="46381" y="22399"/>
                        <a:pt x="68059" y="43427"/>
                        <a:pt x="90297" y="3248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36249349">
                        <a:custGeom>
                          <a:avLst/>
                          <a:gdLst>
                            <a:gd name="connsiteX0" fmla="*/ 0 w 90296"/>
                            <a:gd name="connsiteY0" fmla="*/ 34290 h 36353"/>
                            <a:gd name="connsiteX1" fmla="*/ 24003 w 90296"/>
                            <a:gd name="connsiteY1" fmla="*/ 22193 h 36353"/>
                            <a:gd name="connsiteX2" fmla="*/ 33814 w 90296"/>
                            <a:gd name="connsiteY2" fmla="*/ 0 h 36353"/>
                            <a:gd name="connsiteX3" fmla="*/ 49721 w 90296"/>
                            <a:gd name="connsiteY3" fmla="*/ 13811 h 36353"/>
                            <a:gd name="connsiteX4" fmla="*/ 90297 w 90296"/>
                            <a:gd name="connsiteY4" fmla="*/ 32480 h 3635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0296" h="36353">
                              <a:moveTo>
                                <a:pt x="0" y="34290"/>
                              </a:moveTo>
                              <a:cubicBezTo>
                                <a:pt x="0" y="34290"/>
                                <a:pt x="20098" y="38957"/>
                                <a:pt x="24003" y="22193"/>
                              </a:cubicBezTo>
                              <a:cubicBezTo>
                                <a:pt x="28004" y="5429"/>
                                <a:pt x="33814" y="0"/>
                                <a:pt x="33814" y="0"/>
                              </a:cubicBezTo>
                              <a:cubicBezTo>
                                <a:pt x="33814" y="0"/>
                                <a:pt x="48482" y="2095"/>
                                <a:pt x="49721" y="13811"/>
                              </a:cubicBezTo>
                              <a:cubicBezTo>
                                <a:pt x="50864" y="25527"/>
                                <a:pt x="69342" y="44577"/>
                                <a:pt x="90297" y="3248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57" name="Forme libre : forme 1056">
                  <a:extLst>
                    <a:ext uri="{FF2B5EF4-FFF2-40B4-BE49-F238E27FC236}">
                      <a16:creationId xmlns:a16="http://schemas.microsoft.com/office/drawing/2014/main" id="{4ADC45DB-0D1A-4C38-B5AF-6A50798CFBA1}"/>
                    </a:ext>
                  </a:extLst>
                </p:cNvPr>
                <p:cNvSpPr/>
                <p:nvPr/>
              </p:nvSpPr>
              <p:spPr>
                <a:xfrm>
                  <a:off x="865656" y="5123896"/>
                  <a:ext cx="122467" cy="116210"/>
                </a:xfrm>
                <a:custGeom>
                  <a:avLst/>
                  <a:gdLst>
                    <a:gd name="connsiteX0" fmla="*/ 82272 w 122467"/>
                    <a:gd name="connsiteY0" fmla="*/ 114877 h 116210"/>
                    <a:gd name="connsiteX1" fmla="*/ 101417 w 122467"/>
                    <a:gd name="connsiteY1" fmla="*/ 96399 h 116210"/>
                    <a:gd name="connsiteX2" fmla="*/ 122467 w 122467"/>
                    <a:gd name="connsiteY2" fmla="*/ 68586 h 116210"/>
                    <a:gd name="connsiteX3" fmla="*/ 103322 w 122467"/>
                    <a:gd name="connsiteY3" fmla="*/ 38011 h 116210"/>
                    <a:gd name="connsiteX4" fmla="*/ 81605 w 122467"/>
                    <a:gd name="connsiteY4" fmla="*/ 3435 h 116210"/>
                    <a:gd name="connsiteX5" fmla="*/ 41886 w 122467"/>
                    <a:gd name="connsiteY5" fmla="*/ 9245 h 116210"/>
                    <a:gd name="connsiteX6" fmla="*/ 17597 w 122467"/>
                    <a:gd name="connsiteY6" fmla="*/ 32105 h 116210"/>
                    <a:gd name="connsiteX7" fmla="*/ 71 w 122467"/>
                    <a:gd name="connsiteY7" fmla="*/ 67348 h 116210"/>
                    <a:gd name="connsiteX8" fmla="*/ 19216 w 122467"/>
                    <a:gd name="connsiteY8" fmla="*/ 95161 h 116210"/>
                    <a:gd name="connsiteX9" fmla="*/ 47220 w 122467"/>
                    <a:gd name="connsiteY9" fmla="*/ 116211 h 11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467" h="116210" extrusionOk="0">
                      <a:moveTo>
                        <a:pt x="82272" y="114877"/>
                      </a:moveTo>
                      <a:cubicBezTo>
                        <a:pt x="98369" y="112496"/>
                        <a:pt x="101417" y="96399"/>
                        <a:pt x="101417" y="96399"/>
                      </a:cubicBezTo>
                      <a:cubicBezTo>
                        <a:pt x="104490" y="93158"/>
                        <a:pt x="123593" y="90166"/>
                        <a:pt x="122467" y="68586"/>
                      </a:cubicBezTo>
                      <a:cubicBezTo>
                        <a:pt x="122467" y="45916"/>
                        <a:pt x="103322" y="38011"/>
                        <a:pt x="103322" y="38011"/>
                      </a:cubicBezTo>
                      <a:cubicBezTo>
                        <a:pt x="99244" y="42150"/>
                        <a:pt x="107863" y="14057"/>
                        <a:pt x="81605" y="3435"/>
                      </a:cubicBezTo>
                      <a:cubicBezTo>
                        <a:pt x="56840" y="-6852"/>
                        <a:pt x="41886" y="9244"/>
                        <a:pt x="41886" y="9245"/>
                      </a:cubicBezTo>
                      <a:cubicBezTo>
                        <a:pt x="29725" y="7024"/>
                        <a:pt x="18175" y="19405"/>
                        <a:pt x="17597" y="32105"/>
                      </a:cubicBezTo>
                      <a:cubicBezTo>
                        <a:pt x="14328" y="47353"/>
                        <a:pt x="4572" y="46663"/>
                        <a:pt x="71" y="67348"/>
                      </a:cubicBezTo>
                      <a:cubicBezTo>
                        <a:pt x="-1358" y="86684"/>
                        <a:pt x="19216" y="95161"/>
                        <a:pt x="19216" y="95161"/>
                      </a:cubicBezTo>
                      <a:cubicBezTo>
                        <a:pt x="16260" y="97196"/>
                        <a:pt x="23547" y="114425"/>
                        <a:pt x="47220" y="116211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75345584">
                        <a:custGeom>
                          <a:avLst/>
                          <a:gdLst>
                            <a:gd name="connsiteX0" fmla="*/ 82272 w 122467"/>
                            <a:gd name="connsiteY0" fmla="*/ 114877 h 116210"/>
                            <a:gd name="connsiteX1" fmla="*/ 101417 w 122467"/>
                            <a:gd name="connsiteY1" fmla="*/ 96399 h 116210"/>
                            <a:gd name="connsiteX2" fmla="*/ 122467 w 122467"/>
                            <a:gd name="connsiteY2" fmla="*/ 68586 h 116210"/>
                            <a:gd name="connsiteX3" fmla="*/ 103322 w 122467"/>
                            <a:gd name="connsiteY3" fmla="*/ 38011 h 116210"/>
                            <a:gd name="connsiteX4" fmla="*/ 81605 w 122467"/>
                            <a:gd name="connsiteY4" fmla="*/ 3435 h 116210"/>
                            <a:gd name="connsiteX5" fmla="*/ 41886 w 122467"/>
                            <a:gd name="connsiteY5" fmla="*/ 9245 h 116210"/>
                            <a:gd name="connsiteX6" fmla="*/ 17597 w 122467"/>
                            <a:gd name="connsiteY6" fmla="*/ 32105 h 116210"/>
                            <a:gd name="connsiteX7" fmla="*/ 71 w 122467"/>
                            <a:gd name="connsiteY7" fmla="*/ 67348 h 116210"/>
                            <a:gd name="connsiteX8" fmla="*/ 19216 w 122467"/>
                            <a:gd name="connsiteY8" fmla="*/ 95161 h 116210"/>
                            <a:gd name="connsiteX9" fmla="*/ 47220 w 122467"/>
                            <a:gd name="connsiteY9" fmla="*/ 116211 h 1162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22467" h="116210">
                              <a:moveTo>
                                <a:pt x="82272" y="114877"/>
                              </a:moveTo>
                              <a:cubicBezTo>
                                <a:pt x="98369" y="112496"/>
                                <a:pt x="101417" y="96399"/>
                                <a:pt x="101417" y="96399"/>
                              </a:cubicBezTo>
                              <a:cubicBezTo>
                                <a:pt x="101417" y="96399"/>
                                <a:pt x="122467" y="91255"/>
                                <a:pt x="122467" y="68586"/>
                              </a:cubicBezTo>
                              <a:cubicBezTo>
                                <a:pt x="122467" y="45916"/>
                                <a:pt x="103322" y="38011"/>
                                <a:pt x="103322" y="38011"/>
                              </a:cubicBezTo>
                              <a:cubicBezTo>
                                <a:pt x="103322" y="38011"/>
                                <a:pt x="106370" y="13722"/>
                                <a:pt x="81605" y="3435"/>
                              </a:cubicBezTo>
                              <a:cubicBezTo>
                                <a:pt x="56840" y="-6852"/>
                                <a:pt x="41886" y="9245"/>
                                <a:pt x="41886" y="9245"/>
                              </a:cubicBezTo>
                              <a:cubicBezTo>
                                <a:pt x="29503" y="9055"/>
                                <a:pt x="19026" y="16675"/>
                                <a:pt x="17597" y="32105"/>
                              </a:cubicBezTo>
                              <a:cubicBezTo>
                                <a:pt x="16168" y="47536"/>
                                <a:pt x="1500" y="48012"/>
                                <a:pt x="71" y="67348"/>
                              </a:cubicBezTo>
                              <a:cubicBezTo>
                                <a:pt x="-1358" y="86683"/>
                                <a:pt x="19216" y="95161"/>
                                <a:pt x="19216" y="95161"/>
                              </a:cubicBezTo>
                              <a:cubicBezTo>
                                <a:pt x="19216" y="95161"/>
                                <a:pt x="22455" y="114306"/>
                                <a:pt x="47220" y="116211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019" name="Graphique 1869">
                <a:extLst>
                  <a:ext uri="{FF2B5EF4-FFF2-40B4-BE49-F238E27FC236}">
                    <a16:creationId xmlns:a16="http://schemas.microsoft.com/office/drawing/2014/main" id="{77D0C4AB-EA5D-4AB6-A12F-75460B1ABDF3}"/>
                  </a:ext>
                </a:extLst>
              </p:cNvPr>
              <p:cNvGrpSpPr/>
              <p:nvPr/>
            </p:nvGrpSpPr>
            <p:grpSpPr>
              <a:xfrm>
                <a:off x="1013644" y="5085679"/>
                <a:ext cx="96779" cy="124709"/>
                <a:chOff x="1013644" y="5085679"/>
                <a:chExt cx="96779" cy="124709"/>
              </a:xfrm>
              <a:noFill/>
            </p:grpSpPr>
            <p:sp>
              <p:nvSpPr>
                <p:cNvPr id="1035" name="Forme libre : forme 1034">
                  <a:extLst>
                    <a:ext uri="{FF2B5EF4-FFF2-40B4-BE49-F238E27FC236}">
                      <a16:creationId xmlns:a16="http://schemas.microsoft.com/office/drawing/2014/main" id="{8F8ED717-A5FE-4B9D-AF85-30E4B944C7F8}"/>
                    </a:ext>
                  </a:extLst>
                </p:cNvPr>
                <p:cNvSpPr/>
                <p:nvPr/>
              </p:nvSpPr>
              <p:spPr>
                <a:xfrm>
                  <a:off x="1055369" y="5185814"/>
                  <a:ext cx="12382" cy="4000"/>
                </a:xfrm>
                <a:custGeom>
                  <a:avLst/>
                  <a:gdLst>
                    <a:gd name="connsiteX0" fmla="*/ 12382 w 12382"/>
                    <a:gd name="connsiteY0" fmla="*/ 0 h 4000"/>
                    <a:gd name="connsiteX1" fmla="*/ 6191 w 12382"/>
                    <a:gd name="connsiteY1" fmla="*/ 4001 h 4000"/>
                    <a:gd name="connsiteX2" fmla="*/ 0 w 12382"/>
                    <a:gd name="connsiteY2" fmla="*/ 95 h 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382" h="4000" extrusionOk="0">
                      <a:moveTo>
                        <a:pt x="12382" y="0"/>
                      </a:moveTo>
                      <a:cubicBezTo>
                        <a:pt x="11573" y="2323"/>
                        <a:pt x="8964" y="4069"/>
                        <a:pt x="6191" y="4001"/>
                      </a:cubicBezTo>
                      <a:cubicBezTo>
                        <a:pt x="3343" y="3352"/>
                        <a:pt x="491" y="2714"/>
                        <a:pt x="0" y="95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63804737">
                        <a:custGeom>
                          <a:avLst/>
                          <a:gdLst>
                            <a:gd name="connsiteX0" fmla="*/ 12382 w 12382"/>
                            <a:gd name="connsiteY0" fmla="*/ 0 h 4000"/>
                            <a:gd name="connsiteX1" fmla="*/ 6191 w 12382"/>
                            <a:gd name="connsiteY1" fmla="*/ 4001 h 4000"/>
                            <a:gd name="connsiteX2" fmla="*/ 0 w 12382"/>
                            <a:gd name="connsiteY2" fmla="*/ 95 h 4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2382" h="4000">
                              <a:moveTo>
                                <a:pt x="12382" y="0"/>
                              </a:moveTo>
                              <a:cubicBezTo>
                                <a:pt x="11430" y="2381"/>
                                <a:pt x="9049" y="4001"/>
                                <a:pt x="6191" y="4001"/>
                              </a:cubicBezTo>
                              <a:cubicBezTo>
                                <a:pt x="3334" y="4001"/>
                                <a:pt x="953" y="2381"/>
                                <a:pt x="0" y="95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36" name="Forme libre : forme 1035">
                  <a:extLst>
                    <a:ext uri="{FF2B5EF4-FFF2-40B4-BE49-F238E27FC236}">
                      <a16:creationId xmlns:a16="http://schemas.microsoft.com/office/drawing/2014/main" id="{AA78AADF-FE2B-4D09-9803-AA5F7191ECF3}"/>
                    </a:ext>
                  </a:extLst>
                </p:cNvPr>
                <p:cNvSpPr/>
                <p:nvPr/>
              </p:nvSpPr>
              <p:spPr>
                <a:xfrm>
                  <a:off x="1021365" y="5164764"/>
                  <a:ext cx="80962" cy="45624"/>
                </a:xfrm>
                <a:custGeom>
                  <a:avLst/>
                  <a:gdLst>
                    <a:gd name="connsiteX0" fmla="*/ 80963 w 80962"/>
                    <a:gd name="connsiteY0" fmla="*/ 0 h 45624"/>
                    <a:gd name="connsiteX1" fmla="*/ 40481 w 80962"/>
                    <a:gd name="connsiteY1" fmla="*/ 45625 h 45624"/>
                    <a:gd name="connsiteX2" fmla="*/ 0 w 80962"/>
                    <a:gd name="connsiteY2" fmla="*/ 0 h 45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0962" h="45624" extrusionOk="0">
                      <a:moveTo>
                        <a:pt x="80963" y="0"/>
                      </a:moveTo>
                      <a:cubicBezTo>
                        <a:pt x="82672" y="25259"/>
                        <a:pt x="61476" y="47580"/>
                        <a:pt x="40481" y="45625"/>
                      </a:cubicBezTo>
                      <a:cubicBezTo>
                        <a:pt x="16054" y="48781"/>
                        <a:pt x="-1253" y="23138"/>
                        <a:pt x="0" y="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959319735">
                        <a:custGeom>
                          <a:avLst/>
                          <a:gdLst>
                            <a:gd name="connsiteX0" fmla="*/ 80963 w 80962"/>
                            <a:gd name="connsiteY0" fmla="*/ 0 h 45624"/>
                            <a:gd name="connsiteX1" fmla="*/ 40481 w 80962"/>
                            <a:gd name="connsiteY1" fmla="*/ 45625 h 45624"/>
                            <a:gd name="connsiteX2" fmla="*/ 0 w 80962"/>
                            <a:gd name="connsiteY2" fmla="*/ 0 h 456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0962" h="45624">
                              <a:moveTo>
                                <a:pt x="80963" y="0"/>
                              </a:moveTo>
                              <a:cubicBezTo>
                                <a:pt x="80963" y="25241"/>
                                <a:pt x="62865" y="45625"/>
                                <a:pt x="40481" y="45625"/>
                              </a:cubicBezTo>
                              <a:cubicBezTo>
                                <a:pt x="18098" y="45625"/>
                                <a:pt x="0" y="25146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37" name="Forme libre : forme 1036">
                  <a:extLst>
                    <a:ext uri="{FF2B5EF4-FFF2-40B4-BE49-F238E27FC236}">
                      <a16:creationId xmlns:a16="http://schemas.microsoft.com/office/drawing/2014/main" id="{2DDB6AF7-96FE-4337-8F73-BB25C700D956}"/>
                    </a:ext>
                  </a:extLst>
                </p:cNvPr>
                <p:cNvSpPr/>
                <p:nvPr/>
              </p:nvSpPr>
              <p:spPr>
                <a:xfrm>
                  <a:off x="1021080" y="5117234"/>
                  <a:ext cx="80683" cy="40100"/>
                </a:xfrm>
                <a:custGeom>
                  <a:avLst/>
                  <a:gdLst>
                    <a:gd name="connsiteX0" fmla="*/ 0 w 80683"/>
                    <a:gd name="connsiteY0" fmla="*/ 39338 h 40100"/>
                    <a:gd name="connsiteX1" fmla="*/ 21336 w 80683"/>
                    <a:gd name="connsiteY1" fmla="*/ 286 h 40100"/>
                    <a:gd name="connsiteX2" fmla="*/ 46672 w 80683"/>
                    <a:gd name="connsiteY2" fmla="*/ 12383 h 40100"/>
                    <a:gd name="connsiteX3" fmla="*/ 57721 w 80683"/>
                    <a:gd name="connsiteY3" fmla="*/ 0 h 40100"/>
                    <a:gd name="connsiteX4" fmla="*/ 80677 w 80683"/>
                    <a:gd name="connsiteY4" fmla="*/ 40100 h 40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0683" h="40100" extrusionOk="0">
                      <a:moveTo>
                        <a:pt x="0" y="39338"/>
                      </a:moveTo>
                      <a:cubicBezTo>
                        <a:pt x="-591" y="37264"/>
                        <a:pt x="902" y="-3919"/>
                        <a:pt x="21336" y="286"/>
                      </a:cubicBezTo>
                      <a:cubicBezTo>
                        <a:pt x="41053" y="4000"/>
                        <a:pt x="46672" y="12383"/>
                        <a:pt x="46672" y="12383"/>
                      </a:cubicBezTo>
                      <a:cubicBezTo>
                        <a:pt x="46017" y="13354"/>
                        <a:pt x="58226" y="11503"/>
                        <a:pt x="57721" y="0"/>
                      </a:cubicBezTo>
                      <a:cubicBezTo>
                        <a:pt x="53661" y="-4813"/>
                        <a:pt x="81441" y="1146"/>
                        <a:pt x="80677" y="40100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51643904">
                        <a:custGeom>
                          <a:avLst/>
                          <a:gdLst>
                            <a:gd name="connsiteX0" fmla="*/ 0 w 80683"/>
                            <a:gd name="connsiteY0" fmla="*/ 39338 h 40100"/>
                            <a:gd name="connsiteX1" fmla="*/ 21336 w 80683"/>
                            <a:gd name="connsiteY1" fmla="*/ 286 h 40100"/>
                            <a:gd name="connsiteX2" fmla="*/ 46672 w 80683"/>
                            <a:gd name="connsiteY2" fmla="*/ 12383 h 40100"/>
                            <a:gd name="connsiteX3" fmla="*/ 57721 w 80683"/>
                            <a:gd name="connsiteY3" fmla="*/ 0 h 40100"/>
                            <a:gd name="connsiteX4" fmla="*/ 80677 w 80683"/>
                            <a:gd name="connsiteY4" fmla="*/ 40100 h 401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0683" h="40100">
                              <a:moveTo>
                                <a:pt x="0" y="39338"/>
                              </a:moveTo>
                              <a:cubicBezTo>
                                <a:pt x="0" y="39338"/>
                                <a:pt x="1619" y="-3429"/>
                                <a:pt x="21336" y="286"/>
                              </a:cubicBezTo>
                              <a:cubicBezTo>
                                <a:pt x="41053" y="4000"/>
                                <a:pt x="46672" y="12383"/>
                                <a:pt x="46672" y="12383"/>
                              </a:cubicBezTo>
                              <a:cubicBezTo>
                                <a:pt x="46672" y="12383"/>
                                <a:pt x="60103" y="12383"/>
                                <a:pt x="57721" y="0"/>
                              </a:cubicBezTo>
                              <a:cubicBezTo>
                                <a:pt x="57721" y="0"/>
                                <a:pt x="81153" y="3429"/>
                                <a:pt x="80677" y="4010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38" name="Forme libre : forme 1037">
                  <a:extLst>
                    <a:ext uri="{FF2B5EF4-FFF2-40B4-BE49-F238E27FC236}">
                      <a16:creationId xmlns:a16="http://schemas.microsoft.com/office/drawing/2014/main" id="{A5C30058-7EE8-4948-9A82-599AEECB8D30}"/>
                    </a:ext>
                  </a:extLst>
                </p:cNvPr>
                <p:cNvSpPr/>
                <p:nvPr/>
              </p:nvSpPr>
              <p:spPr>
                <a:xfrm>
                  <a:off x="1013644" y="5085679"/>
                  <a:ext cx="96779" cy="71179"/>
                </a:xfrm>
                <a:custGeom>
                  <a:avLst/>
                  <a:gdLst>
                    <a:gd name="connsiteX0" fmla="*/ 2673 w 96779"/>
                    <a:gd name="connsiteY0" fmla="*/ 70608 h 71179"/>
                    <a:gd name="connsiteX1" fmla="*/ 7435 w 96779"/>
                    <a:gd name="connsiteY1" fmla="*/ 30507 h 71179"/>
                    <a:gd name="connsiteX2" fmla="*/ 23818 w 96779"/>
                    <a:gd name="connsiteY2" fmla="*/ 13362 h 71179"/>
                    <a:gd name="connsiteX3" fmla="*/ 23818 w 96779"/>
                    <a:gd name="connsiteY3" fmla="*/ 4123 h 71179"/>
                    <a:gd name="connsiteX4" fmla="*/ 63633 w 96779"/>
                    <a:gd name="connsiteY4" fmla="*/ 6790 h 71179"/>
                    <a:gd name="connsiteX5" fmla="*/ 76777 w 96779"/>
                    <a:gd name="connsiteY5" fmla="*/ 15458 h 71179"/>
                    <a:gd name="connsiteX6" fmla="*/ 96780 w 96779"/>
                    <a:gd name="connsiteY6" fmla="*/ 26316 h 71179"/>
                    <a:gd name="connsiteX7" fmla="*/ 90970 w 96779"/>
                    <a:gd name="connsiteY7" fmla="*/ 31079 h 71179"/>
                    <a:gd name="connsiteX8" fmla="*/ 91732 w 96779"/>
                    <a:gd name="connsiteY8" fmla="*/ 71179 h 71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779" h="71179" extrusionOk="0">
                      <a:moveTo>
                        <a:pt x="2673" y="70608"/>
                      </a:moveTo>
                      <a:cubicBezTo>
                        <a:pt x="2175" y="73205"/>
                        <a:pt x="-5614" y="40545"/>
                        <a:pt x="7435" y="30507"/>
                      </a:cubicBezTo>
                      <a:cubicBezTo>
                        <a:pt x="5206" y="28295"/>
                        <a:pt x="4189" y="10310"/>
                        <a:pt x="23818" y="13362"/>
                      </a:cubicBezTo>
                      <a:cubicBezTo>
                        <a:pt x="23697" y="12791"/>
                        <a:pt x="25740" y="8600"/>
                        <a:pt x="23818" y="4123"/>
                      </a:cubicBezTo>
                      <a:cubicBezTo>
                        <a:pt x="24852" y="7124"/>
                        <a:pt x="53035" y="-8796"/>
                        <a:pt x="63633" y="6790"/>
                      </a:cubicBezTo>
                      <a:cubicBezTo>
                        <a:pt x="63089" y="7573"/>
                        <a:pt x="73934" y="2436"/>
                        <a:pt x="76777" y="15458"/>
                      </a:cubicBezTo>
                      <a:cubicBezTo>
                        <a:pt x="76710" y="16162"/>
                        <a:pt x="90349" y="14779"/>
                        <a:pt x="96780" y="26316"/>
                      </a:cubicBezTo>
                      <a:cubicBezTo>
                        <a:pt x="96586" y="26525"/>
                        <a:pt x="91847" y="27586"/>
                        <a:pt x="90970" y="31079"/>
                      </a:cubicBezTo>
                      <a:cubicBezTo>
                        <a:pt x="92202" y="27425"/>
                        <a:pt x="99280" y="53707"/>
                        <a:pt x="91732" y="71179"/>
                      </a:cubicBezTo>
                    </a:path>
                  </a:pathLst>
                </a:custGeom>
                <a:noFill/>
                <a:ln w="6350" cap="rnd">
                  <a:solidFill>
                    <a:srgbClr val="B246A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580373295">
                        <a:custGeom>
                          <a:avLst/>
                          <a:gdLst>
                            <a:gd name="connsiteX0" fmla="*/ 2673 w 96779"/>
                            <a:gd name="connsiteY0" fmla="*/ 70608 h 71179"/>
                            <a:gd name="connsiteX1" fmla="*/ 7435 w 96779"/>
                            <a:gd name="connsiteY1" fmla="*/ 30507 h 71179"/>
                            <a:gd name="connsiteX2" fmla="*/ 23818 w 96779"/>
                            <a:gd name="connsiteY2" fmla="*/ 13362 h 71179"/>
                            <a:gd name="connsiteX3" fmla="*/ 23818 w 96779"/>
                            <a:gd name="connsiteY3" fmla="*/ 4123 h 71179"/>
                            <a:gd name="connsiteX4" fmla="*/ 63633 w 96779"/>
                            <a:gd name="connsiteY4" fmla="*/ 6790 h 71179"/>
                            <a:gd name="connsiteX5" fmla="*/ 76777 w 96779"/>
                            <a:gd name="connsiteY5" fmla="*/ 15458 h 71179"/>
                            <a:gd name="connsiteX6" fmla="*/ 96780 w 96779"/>
                            <a:gd name="connsiteY6" fmla="*/ 26316 h 71179"/>
                            <a:gd name="connsiteX7" fmla="*/ 90970 w 96779"/>
                            <a:gd name="connsiteY7" fmla="*/ 31079 h 71179"/>
                            <a:gd name="connsiteX8" fmla="*/ 91732 w 96779"/>
                            <a:gd name="connsiteY8" fmla="*/ 71179 h 711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96779" h="71179">
                              <a:moveTo>
                                <a:pt x="2673" y="70608"/>
                              </a:moveTo>
                              <a:cubicBezTo>
                                <a:pt x="2673" y="70608"/>
                                <a:pt x="-5804" y="40032"/>
                                <a:pt x="7435" y="30507"/>
                              </a:cubicBezTo>
                              <a:cubicBezTo>
                                <a:pt x="7435" y="30507"/>
                                <a:pt x="4006" y="14982"/>
                                <a:pt x="23818" y="13362"/>
                              </a:cubicBezTo>
                              <a:cubicBezTo>
                                <a:pt x="23818" y="13362"/>
                                <a:pt x="26676" y="8124"/>
                                <a:pt x="23818" y="4123"/>
                              </a:cubicBezTo>
                              <a:cubicBezTo>
                                <a:pt x="23818" y="4123"/>
                                <a:pt x="49441" y="-6735"/>
                                <a:pt x="63633" y="6790"/>
                              </a:cubicBezTo>
                              <a:cubicBezTo>
                                <a:pt x="63633" y="6790"/>
                                <a:pt x="74682" y="3075"/>
                                <a:pt x="76777" y="15458"/>
                              </a:cubicBezTo>
                              <a:cubicBezTo>
                                <a:pt x="76777" y="15458"/>
                                <a:pt x="91541" y="14886"/>
                                <a:pt x="96780" y="26316"/>
                              </a:cubicBezTo>
                              <a:cubicBezTo>
                                <a:pt x="96780" y="26316"/>
                                <a:pt x="91541" y="27364"/>
                                <a:pt x="90970" y="31079"/>
                              </a:cubicBezTo>
                              <a:cubicBezTo>
                                <a:pt x="90970" y="31079"/>
                                <a:pt x="101257" y="51367"/>
                                <a:pt x="91732" y="71179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grpSp>
              <p:nvGrpSpPr>
                <p:cNvPr id="1041" name="Graphique 1869">
                  <a:extLst>
                    <a:ext uri="{FF2B5EF4-FFF2-40B4-BE49-F238E27FC236}">
                      <a16:creationId xmlns:a16="http://schemas.microsoft.com/office/drawing/2014/main" id="{1A1DD3FB-586A-440A-8ABA-1C76893D30BB}"/>
                    </a:ext>
                  </a:extLst>
                </p:cNvPr>
                <p:cNvGrpSpPr/>
                <p:nvPr/>
              </p:nvGrpSpPr>
              <p:grpSpPr>
                <a:xfrm>
                  <a:off x="1028414" y="5155715"/>
                  <a:ext cx="64674" cy="19811"/>
                  <a:chOff x="1028414" y="5155715"/>
                  <a:chExt cx="64674" cy="19811"/>
                </a:xfrm>
                <a:noFill/>
              </p:grpSpPr>
              <p:sp>
                <p:nvSpPr>
                  <p:cNvPr id="1051" name="Forme libre : forme 1050">
                    <a:extLst>
                      <a:ext uri="{FF2B5EF4-FFF2-40B4-BE49-F238E27FC236}">
                        <a16:creationId xmlns:a16="http://schemas.microsoft.com/office/drawing/2014/main" id="{E7146EE1-62C3-4738-A905-342A0D0F5582}"/>
                      </a:ext>
                    </a:extLst>
                  </p:cNvPr>
                  <p:cNvSpPr/>
                  <p:nvPr/>
                </p:nvSpPr>
                <p:spPr>
                  <a:xfrm>
                    <a:off x="1028414" y="5156001"/>
                    <a:ext cx="25907" cy="19526"/>
                  </a:xfrm>
                  <a:custGeom>
                    <a:avLst/>
                    <a:gdLst>
                      <a:gd name="connsiteX0" fmla="*/ 22193 w 25907"/>
                      <a:gd name="connsiteY0" fmla="*/ 19526 h 19526"/>
                      <a:gd name="connsiteX1" fmla="*/ 3715 w 25907"/>
                      <a:gd name="connsiteY1" fmla="*/ 19526 h 19526"/>
                      <a:gd name="connsiteX2" fmla="*/ 0 w 25907"/>
                      <a:gd name="connsiteY2" fmla="*/ 15812 h 19526"/>
                      <a:gd name="connsiteX3" fmla="*/ 0 w 25907"/>
                      <a:gd name="connsiteY3" fmla="*/ 3715 h 19526"/>
                      <a:gd name="connsiteX4" fmla="*/ 3715 w 25907"/>
                      <a:gd name="connsiteY4" fmla="*/ 0 h 19526"/>
                      <a:gd name="connsiteX5" fmla="*/ 22193 w 25907"/>
                      <a:gd name="connsiteY5" fmla="*/ 0 h 19526"/>
                      <a:gd name="connsiteX6" fmla="*/ 25908 w 25907"/>
                      <a:gd name="connsiteY6" fmla="*/ 3715 h 19526"/>
                      <a:gd name="connsiteX7" fmla="*/ 25908 w 25907"/>
                      <a:gd name="connsiteY7" fmla="*/ 15907 h 19526"/>
                      <a:gd name="connsiteX8" fmla="*/ 22193 w 25907"/>
                      <a:gd name="connsiteY8" fmla="*/ 19526 h 19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907" h="19526" extrusionOk="0">
                        <a:moveTo>
                          <a:pt x="22193" y="19526"/>
                        </a:moveTo>
                        <a:cubicBezTo>
                          <a:pt x="16558" y="20951"/>
                          <a:pt x="11361" y="17720"/>
                          <a:pt x="3715" y="19526"/>
                        </a:cubicBezTo>
                        <a:cubicBezTo>
                          <a:pt x="1589" y="19674"/>
                          <a:pt x="41" y="17856"/>
                          <a:pt x="0" y="15812"/>
                        </a:cubicBezTo>
                        <a:cubicBezTo>
                          <a:pt x="-864" y="11437"/>
                          <a:pt x="651" y="8327"/>
                          <a:pt x="0" y="3715"/>
                        </a:cubicBezTo>
                        <a:cubicBezTo>
                          <a:pt x="-93" y="2152"/>
                          <a:pt x="1412" y="-148"/>
                          <a:pt x="3715" y="0"/>
                        </a:cubicBezTo>
                        <a:cubicBezTo>
                          <a:pt x="11829" y="-2022"/>
                          <a:pt x="16321" y="468"/>
                          <a:pt x="22193" y="0"/>
                        </a:cubicBezTo>
                        <a:cubicBezTo>
                          <a:pt x="24215" y="-49"/>
                          <a:pt x="25731" y="1595"/>
                          <a:pt x="25908" y="3715"/>
                        </a:cubicBezTo>
                        <a:cubicBezTo>
                          <a:pt x="26582" y="7679"/>
                          <a:pt x="25370" y="10090"/>
                          <a:pt x="25908" y="15907"/>
                        </a:cubicBezTo>
                        <a:cubicBezTo>
                          <a:pt x="26015" y="17976"/>
                          <a:pt x="24342" y="19550"/>
                          <a:pt x="22193" y="19526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590563886">
                          <a:custGeom>
                            <a:avLst/>
                            <a:gdLst>
                              <a:gd name="connsiteX0" fmla="*/ 22193 w 25907"/>
                              <a:gd name="connsiteY0" fmla="*/ 19526 h 19526"/>
                              <a:gd name="connsiteX1" fmla="*/ 3715 w 25907"/>
                              <a:gd name="connsiteY1" fmla="*/ 19526 h 19526"/>
                              <a:gd name="connsiteX2" fmla="*/ 0 w 25907"/>
                              <a:gd name="connsiteY2" fmla="*/ 15812 h 19526"/>
                              <a:gd name="connsiteX3" fmla="*/ 0 w 25907"/>
                              <a:gd name="connsiteY3" fmla="*/ 3715 h 19526"/>
                              <a:gd name="connsiteX4" fmla="*/ 3715 w 25907"/>
                              <a:gd name="connsiteY4" fmla="*/ 0 h 19526"/>
                              <a:gd name="connsiteX5" fmla="*/ 22193 w 25907"/>
                              <a:gd name="connsiteY5" fmla="*/ 0 h 19526"/>
                              <a:gd name="connsiteX6" fmla="*/ 25908 w 25907"/>
                              <a:gd name="connsiteY6" fmla="*/ 3715 h 19526"/>
                              <a:gd name="connsiteX7" fmla="*/ 25908 w 25907"/>
                              <a:gd name="connsiteY7" fmla="*/ 15907 h 19526"/>
                              <a:gd name="connsiteX8" fmla="*/ 22193 w 25907"/>
                              <a:gd name="connsiteY8" fmla="*/ 19526 h 195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5907" h="19526">
                                <a:moveTo>
                                  <a:pt x="22193" y="19526"/>
                                </a:moveTo>
                                <a:lnTo>
                                  <a:pt x="3715" y="19526"/>
                                </a:lnTo>
                                <a:cubicBezTo>
                                  <a:pt x="1715" y="19526"/>
                                  <a:pt x="0" y="17907"/>
                                  <a:pt x="0" y="15812"/>
                                </a:cubicBezTo>
                                <a:lnTo>
                                  <a:pt x="0" y="3715"/>
                                </a:lnTo>
                                <a:cubicBezTo>
                                  <a:pt x="0" y="1714"/>
                                  <a:pt x="1619" y="0"/>
                                  <a:pt x="3715" y="0"/>
                                </a:cubicBezTo>
                                <a:lnTo>
                                  <a:pt x="22193" y="0"/>
                                </a:lnTo>
                                <a:cubicBezTo>
                                  <a:pt x="24193" y="0"/>
                                  <a:pt x="25908" y="1619"/>
                                  <a:pt x="25908" y="3715"/>
                                </a:cubicBezTo>
                                <a:lnTo>
                                  <a:pt x="25908" y="15907"/>
                                </a:lnTo>
                                <a:cubicBezTo>
                                  <a:pt x="25908" y="17907"/>
                                  <a:pt x="24193" y="19526"/>
                                  <a:pt x="22193" y="19526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052" name="Forme libre : forme 1051">
                    <a:extLst>
                      <a:ext uri="{FF2B5EF4-FFF2-40B4-BE49-F238E27FC236}">
                        <a16:creationId xmlns:a16="http://schemas.microsoft.com/office/drawing/2014/main" id="{2E8E5BAB-BDE4-45C5-A771-0D801532C87A}"/>
                      </a:ext>
                    </a:extLst>
                  </p:cNvPr>
                  <p:cNvSpPr/>
                  <p:nvPr/>
                </p:nvSpPr>
                <p:spPr>
                  <a:xfrm>
                    <a:off x="1067181" y="5155715"/>
                    <a:ext cx="25907" cy="19621"/>
                  </a:xfrm>
                  <a:custGeom>
                    <a:avLst/>
                    <a:gdLst>
                      <a:gd name="connsiteX0" fmla="*/ 22193 w 25907"/>
                      <a:gd name="connsiteY0" fmla="*/ 19622 h 19621"/>
                      <a:gd name="connsiteX1" fmla="*/ 3715 w 25907"/>
                      <a:gd name="connsiteY1" fmla="*/ 19622 h 19621"/>
                      <a:gd name="connsiteX2" fmla="*/ 0 w 25907"/>
                      <a:gd name="connsiteY2" fmla="*/ 15907 h 19621"/>
                      <a:gd name="connsiteX3" fmla="*/ 0 w 25907"/>
                      <a:gd name="connsiteY3" fmla="*/ 3715 h 19621"/>
                      <a:gd name="connsiteX4" fmla="*/ 3715 w 25907"/>
                      <a:gd name="connsiteY4" fmla="*/ 0 h 19621"/>
                      <a:gd name="connsiteX5" fmla="*/ 22193 w 25907"/>
                      <a:gd name="connsiteY5" fmla="*/ 0 h 19621"/>
                      <a:gd name="connsiteX6" fmla="*/ 25908 w 25907"/>
                      <a:gd name="connsiteY6" fmla="*/ 3715 h 19621"/>
                      <a:gd name="connsiteX7" fmla="*/ 25908 w 25907"/>
                      <a:gd name="connsiteY7" fmla="*/ 15907 h 19621"/>
                      <a:gd name="connsiteX8" fmla="*/ 22193 w 25907"/>
                      <a:gd name="connsiteY8" fmla="*/ 19622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907" h="19621" extrusionOk="0">
                        <a:moveTo>
                          <a:pt x="22193" y="19622"/>
                        </a:moveTo>
                        <a:cubicBezTo>
                          <a:pt x="17050" y="20167"/>
                          <a:pt x="9494" y="19589"/>
                          <a:pt x="3715" y="19622"/>
                        </a:cubicBezTo>
                        <a:cubicBezTo>
                          <a:pt x="2303" y="19715"/>
                          <a:pt x="-306" y="18005"/>
                          <a:pt x="0" y="15907"/>
                        </a:cubicBezTo>
                        <a:cubicBezTo>
                          <a:pt x="-182" y="11176"/>
                          <a:pt x="1060" y="6432"/>
                          <a:pt x="0" y="3715"/>
                        </a:cubicBezTo>
                        <a:cubicBezTo>
                          <a:pt x="-363" y="1831"/>
                          <a:pt x="1819" y="-22"/>
                          <a:pt x="3715" y="0"/>
                        </a:cubicBezTo>
                        <a:cubicBezTo>
                          <a:pt x="11628" y="-884"/>
                          <a:pt x="17046" y="685"/>
                          <a:pt x="22193" y="0"/>
                        </a:cubicBezTo>
                        <a:cubicBezTo>
                          <a:pt x="24291" y="174"/>
                          <a:pt x="26251" y="1463"/>
                          <a:pt x="25908" y="3715"/>
                        </a:cubicBezTo>
                        <a:cubicBezTo>
                          <a:pt x="27211" y="6828"/>
                          <a:pt x="25665" y="10198"/>
                          <a:pt x="25908" y="15907"/>
                        </a:cubicBezTo>
                        <a:cubicBezTo>
                          <a:pt x="26211" y="17483"/>
                          <a:pt x="23849" y="19686"/>
                          <a:pt x="22193" y="1962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57604059">
                          <a:custGeom>
                            <a:avLst/>
                            <a:gdLst>
                              <a:gd name="connsiteX0" fmla="*/ 22193 w 25907"/>
                              <a:gd name="connsiteY0" fmla="*/ 19622 h 19621"/>
                              <a:gd name="connsiteX1" fmla="*/ 3715 w 25907"/>
                              <a:gd name="connsiteY1" fmla="*/ 19622 h 19621"/>
                              <a:gd name="connsiteX2" fmla="*/ 0 w 25907"/>
                              <a:gd name="connsiteY2" fmla="*/ 15907 h 19621"/>
                              <a:gd name="connsiteX3" fmla="*/ 0 w 25907"/>
                              <a:gd name="connsiteY3" fmla="*/ 3715 h 19621"/>
                              <a:gd name="connsiteX4" fmla="*/ 3715 w 25907"/>
                              <a:gd name="connsiteY4" fmla="*/ 0 h 19621"/>
                              <a:gd name="connsiteX5" fmla="*/ 22193 w 25907"/>
                              <a:gd name="connsiteY5" fmla="*/ 0 h 19621"/>
                              <a:gd name="connsiteX6" fmla="*/ 25908 w 25907"/>
                              <a:gd name="connsiteY6" fmla="*/ 3715 h 19621"/>
                              <a:gd name="connsiteX7" fmla="*/ 25908 w 25907"/>
                              <a:gd name="connsiteY7" fmla="*/ 15907 h 19621"/>
                              <a:gd name="connsiteX8" fmla="*/ 22193 w 25907"/>
                              <a:gd name="connsiteY8" fmla="*/ 19622 h 1962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5907" h="19621">
                                <a:moveTo>
                                  <a:pt x="22193" y="19622"/>
                                </a:moveTo>
                                <a:lnTo>
                                  <a:pt x="3715" y="19622"/>
                                </a:lnTo>
                                <a:cubicBezTo>
                                  <a:pt x="1715" y="19622"/>
                                  <a:pt x="0" y="18002"/>
                                  <a:pt x="0" y="15907"/>
                                </a:cubicBezTo>
                                <a:lnTo>
                                  <a:pt x="0" y="3715"/>
                                </a:lnTo>
                                <a:cubicBezTo>
                                  <a:pt x="0" y="1715"/>
                                  <a:pt x="1619" y="0"/>
                                  <a:pt x="3715" y="0"/>
                                </a:cubicBezTo>
                                <a:lnTo>
                                  <a:pt x="22193" y="0"/>
                                </a:lnTo>
                                <a:cubicBezTo>
                                  <a:pt x="24194" y="0"/>
                                  <a:pt x="25908" y="1619"/>
                                  <a:pt x="25908" y="3715"/>
                                </a:cubicBezTo>
                                <a:lnTo>
                                  <a:pt x="25908" y="15907"/>
                                </a:lnTo>
                                <a:cubicBezTo>
                                  <a:pt x="25908" y="17907"/>
                                  <a:pt x="24289" y="19622"/>
                                  <a:pt x="22193" y="19622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1053" name="Forme libre : forme 1052">
                    <a:extLst>
                      <a:ext uri="{FF2B5EF4-FFF2-40B4-BE49-F238E27FC236}">
                        <a16:creationId xmlns:a16="http://schemas.microsoft.com/office/drawing/2014/main" id="{844B41AD-78A1-47CF-80A2-FA3E0E588728}"/>
                      </a:ext>
                    </a:extLst>
                  </p:cNvPr>
                  <p:cNvSpPr/>
                  <p:nvPr/>
                </p:nvSpPr>
                <p:spPr>
                  <a:xfrm>
                    <a:off x="1054322" y="5158314"/>
                    <a:ext cx="12954" cy="1401"/>
                  </a:xfrm>
                  <a:custGeom>
                    <a:avLst/>
                    <a:gdLst>
                      <a:gd name="connsiteX0" fmla="*/ 0 w 12954"/>
                      <a:gd name="connsiteY0" fmla="*/ 1401 h 1401"/>
                      <a:gd name="connsiteX1" fmla="*/ 12954 w 12954"/>
                      <a:gd name="connsiteY1" fmla="*/ 1116 h 1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954" h="1401" extrusionOk="0">
                        <a:moveTo>
                          <a:pt x="0" y="1401"/>
                        </a:moveTo>
                        <a:cubicBezTo>
                          <a:pt x="-692" y="1086"/>
                          <a:pt x="4232" y="-1452"/>
                          <a:pt x="12954" y="1116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B246A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790962005">
                          <a:custGeom>
                            <a:avLst/>
                            <a:gdLst>
                              <a:gd name="connsiteX0" fmla="*/ 0 w 12954"/>
                              <a:gd name="connsiteY0" fmla="*/ 1401 h 1401"/>
                              <a:gd name="connsiteX1" fmla="*/ 12954 w 12954"/>
                              <a:gd name="connsiteY1" fmla="*/ 1116 h 140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2954" h="1401">
                                <a:moveTo>
                                  <a:pt x="0" y="1401"/>
                                </a:moveTo>
                                <a:cubicBezTo>
                                  <a:pt x="0" y="1401"/>
                                  <a:pt x="4763" y="-1551"/>
                                  <a:pt x="12954" y="1116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</p:grpSp>
          <p:sp>
            <p:nvSpPr>
              <p:cNvPr id="1020" name="Forme libre : forme 1019">
                <a:extLst>
                  <a:ext uri="{FF2B5EF4-FFF2-40B4-BE49-F238E27FC236}">
                    <a16:creationId xmlns:a16="http://schemas.microsoft.com/office/drawing/2014/main" id="{2E372754-3E53-478C-AC12-A8E430A39545}"/>
                  </a:ext>
                </a:extLst>
              </p:cNvPr>
              <p:cNvSpPr/>
              <p:nvPr/>
            </p:nvSpPr>
            <p:spPr>
              <a:xfrm>
                <a:off x="1009830" y="5267824"/>
                <a:ext cx="109356" cy="268604"/>
              </a:xfrm>
              <a:custGeom>
                <a:avLst/>
                <a:gdLst>
                  <a:gd name="connsiteX0" fmla="*/ 109357 w 109356"/>
                  <a:gd name="connsiteY0" fmla="*/ 0 h 268604"/>
                  <a:gd name="connsiteX1" fmla="*/ 98498 w 109356"/>
                  <a:gd name="connsiteY1" fmla="*/ 268605 h 268604"/>
                  <a:gd name="connsiteX2" fmla="*/ 76781 w 109356"/>
                  <a:gd name="connsiteY2" fmla="*/ 268605 h 268604"/>
                  <a:gd name="connsiteX3" fmla="*/ 52492 w 109356"/>
                  <a:gd name="connsiteY3" fmla="*/ 136874 h 268604"/>
                  <a:gd name="connsiteX4" fmla="*/ 28775 w 109356"/>
                  <a:gd name="connsiteY4" fmla="*/ 264128 h 268604"/>
                  <a:gd name="connsiteX5" fmla="*/ 7058 w 109356"/>
                  <a:gd name="connsiteY5" fmla="*/ 264128 h 268604"/>
                  <a:gd name="connsiteX6" fmla="*/ 3820 w 109356"/>
                  <a:gd name="connsiteY6" fmla="*/ 4477 h 268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356" h="268604" extrusionOk="0">
                    <a:moveTo>
                      <a:pt x="109357" y="0"/>
                    </a:moveTo>
                    <a:cubicBezTo>
                      <a:pt x="114809" y="57310"/>
                      <a:pt x="81430" y="152520"/>
                      <a:pt x="98498" y="268605"/>
                    </a:cubicBezTo>
                    <a:cubicBezTo>
                      <a:pt x="91514" y="270102"/>
                      <a:pt x="86303" y="266831"/>
                      <a:pt x="76781" y="268605"/>
                    </a:cubicBezTo>
                    <a:cubicBezTo>
                      <a:pt x="67465" y="233886"/>
                      <a:pt x="71815" y="189521"/>
                      <a:pt x="52492" y="136874"/>
                    </a:cubicBezTo>
                    <a:cubicBezTo>
                      <a:pt x="48557" y="190331"/>
                      <a:pt x="25813" y="216105"/>
                      <a:pt x="28775" y="264128"/>
                    </a:cubicBezTo>
                    <a:cubicBezTo>
                      <a:pt x="19197" y="265925"/>
                      <a:pt x="12845" y="263693"/>
                      <a:pt x="7058" y="264128"/>
                    </a:cubicBezTo>
                    <a:cubicBezTo>
                      <a:pt x="4712" y="249479"/>
                      <a:pt x="-4221" y="94671"/>
                      <a:pt x="3820" y="4477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38797332">
                      <a:custGeom>
                        <a:avLst/>
                        <a:gdLst>
                          <a:gd name="connsiteX0" fmla="*/ 109357 w 109356"/>
                          <a:gd name="connsiteY0" fmla="*/ 0 h 268604"/>
                          <a:gd name="connsiteX1" fmla="*/ 98498 w 109356"/>
                          <a:gd name="connsiteY1" fmla="*/ 268605 h 268604"/>
                          <a:gd name="connsiteX2" fmla="*/ 76781 w 109356"/>
                          <a:gd name="connsiteY2" fmla="*/ 268605 h 268604"/>
                          <a:gd name="connsiteX3" fmla="*/ 52492 w 109356"/>
                          <a:gd name="connsiteY3" fmla="*/ 136874 h 268604"/>
                          <a:gd name="connsiteX4" fmla="*/ 28775 w 109356"/>
                          <a:gd name="connsiteY4" fmla="*/ 264128 h 268604"/>
                          <a:gd name="connsiteX5" fmla="*/ 7058 w 109356"/>
                          <a:gd name="connsiteY5" fmla="*/ 264128 h 268604"/>
                          <a:gd name="connsiteX6" fmla="*/ 3820 w 109356"/>
                          <a:gd name="connsiteY6" fmla="*/ 4477 h 2686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9356" h="268604">
                            <a:moveTo>
                              <a:pt x="109357" y="0"/>
                            </a:moveTo>
                            <a:lnTo>
                              <a:pt x="98498" y="268605"/>
                            </a:lnTo>
                            <a:lnTo>
                              <a:pt x="76781" y="268605"/>
                            </a:lnTo>
                            <a:lnTo>
                              <a:pt x="52492" y="136874"/>
                            </a:lnTo>
                            <a:lnTo>
                              <a:pt x="28775" y="264128"/>
                            </a:lnTo>
                            <a:lnTo>
                              <a:pt x="7058" y="264128"/>
                            </a:lnTo>
                            <a:cubicBezTo>
                              <a:pt x="7058" y="264128"/>
                              <a:pt x="-6372" y="106204"/>
                              <a:pt x="3820" y="4477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1" name="Forme libre : forme 1020">
                <a:extLst>
                  <a:ext uri="{FF2B5EF4-FFF2-40B4-BE49-F238E27FC236}">
                    <a16:creationId xmlns:a16="http://schemas.microsoft.com/office/drawing/2014/main" id="{9482FA0E-525A-4662-BBD2-5D4D7E845F47}"/>
                  </a:ext>
                </a:extLst>
              </p:cNvPr>
              <p:cNvSpPr/>
              <p:nvPr/>
            </p:nvSpPr>
            <p:spPr>
              <a:xfrm>
                <a:off x="1032510" y="5383553"/>
                <a:ext cx="79533" cy="9525"/>
              </a:xfrm>
              <a:custGeom>
                <a:avLst/>
                <a:gdLst>
                  <a:gd name="connsiteX0" fmla="*/ 79534 w 79533"/>
                  <a:gd name="connsiteY0" fmla="*/ 0 h 9525"/>
                  <a:gd name="connsiteX1" fmla="*/ 0 w 7953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533" h="9525" fill="none" extrusionOk="0">
                    <a:moveTo>
                      <a:pt x="79534" y="0"/>
                    </a:moveTo>
                    <a:cubicBezTo>
                      <a:pt x="63237" y="7625"/>
                      <a:pt x="39089" y="-2397"/>
                      <a:pt x="0" y="0"/>
                    </a:cubicBezTo>
                  </a:path>
                  <a:path w="79533" h="9525" stroke="0" extrusionOk="0">
                    <a:moveTo>
                      <a:pt x="79534" y="0"/>
                    </a:moveTo>
                    <a:cubicBezTo>
                      <a:pt x="46983" y="661"/>
                      <a:pt x="17192" y="-1800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45260874">
                      <a:custGeom>
                        <a:avLst/>
                        <a:gdLst>
                          <a:gd name="connsiteX0" fmla="*/ 79534 w 79533"/>
                          <a:gd name="connsiteY0" fmla="*/ 0 h 9525"/>
                          <a:gd name="connsiteX1" fmla="*/ 0 w 7953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9533" h="9525">
                            <a:moveTo>
                              <a:pt x="79534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2" name="Forme libre : forme 1021">
                <a:extLst>
                  <a:ext uri="{FF2B5EF4-FFF2-40B4-BE49-F238E27FC236}">
                    <a16:creationId xmlns:a16="http://schemas.microsoft.com/office/drawing/2014/main" id="{8E87AAAE-B507-4C48-BCA2-7249CF810A0F}"/>
                  </a:ext>
                </a:extLst>
              </p:cNvPr>
              <p:cNvSpPr/>
              <p:nvPr/>
            </p:nvSpPr>
            <p:spPr>
              <a:xfrm>
                <a:off x="1028318" y="5221152"/>
                <a:ext cx="112979" cy="179641"/>
              </a:xfrm>
              <a:custGeom>
                <a:avLst/>
                <a:gdLst>
                  <a:gd name="connsiteX0" fmla="*/ 0 w 112979"/>
                  <a:gd name="connsiteY0" fmla="*/ 0 h 179641"/>
                  <a:gd name="connsiteX1" fmla="*/ 28766 w 112979"/>
                  <a:gd name="connsiteY1" fmla="*/ 32576 h 179641"/>
                  <a:gd name="connsiteX2" fmla="*/ 54959 w 112979"/>
                  <a:gd name="connsiteY2" fmla="*/ 1238 h 179641"/>
                  <a:gd name="connsiteX3" fmla="*/ 111252 w 112979"/>
                  <a:gd name="connsiteY3" fmla="*/ 33242 h 179641"/>
                  <a:gd name="connsiteX4" fmla="*/ 86297 w 112979"/>
                  <a:gd name="connsiteY4" fmla="*/ 179642 h 17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979" h="179641" extrusionOk="0">
                    <a:moveTo>
                      <a:pt x="0" y="0"/>
                    </a:moveTo>
                    <a:cubicBezTo>
                      <a:pt x="254" y="-3185"/>
                      <a:pt x="2699" y="37892"/>
                      <a:pt x="28766" y="32576"/>
                    </a:cubicBezTo>
                    <a:cubicBezTo>
                      <a:pt x="52388" y="31910"/>
                      <a:pt x="54958" y="1239"/>
                      <a:pt x="54959" y="1238"/>
                    </a:cubicBezTo>
                    <a:cubicBezTo>
                      <a:pt x="53362" y="1973"/>
                      <a:pt x="107540" y="-7296"/>
                      <a:pt x="111252" y="33242"/>
                    </a:cubicBezTo>
                    <a:cubicBezTo>
                      <a:pt x="102073" y="68634"/>
                      <a:pt x="127085" y="183459"/>
                      <a:pt x="86297" y="179642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00659533">
                      <a:custGeom>
                        <a:avLst/>
                        <a:gdLst>
                          <a:gd name="connsiteX0" fmla="*/ 0 w 112979"/>
                          <a:gd name="connsiteY0" fmla="*/ 0 h 179641"/>
                          <a:gd name="connsiteX1" fmla="*/ 28766 w 112979"/>
                          <a:gd name="connsiteY1" fmla="*/ 32576 h 179641"/>
                          <a:gd name="connsiteX2" fmla="*/ 54959 w 112979"/>
                          <a:gd name="connsiteY2" fmla="*/ 1238 h 179641"/>
                          <a:gd name="connsiteX3" fmla="*/ 111252 w 112979"/>
                          <a:gd name="connsiteY3" fmla="*/ 33242 h 179641"/>
                          <a:gd name="connsiteX4" fmla="*/ 86297 w 112979"/>
                          <a:gd name="connsiteY4" fmla="*/ 179642 h 179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979" h="179641">
                            <a:moveTo>
                              <a:pt x="0" y="0"/>
                            </a:moveTo>
                            <a:cubicBezTo>
                              <a:pt x="0" y="0"/>
                              <a:pt x="5144" y="33242"/>
                              <a:pt x="28766" y="32576"/>
                            </a:cubicBezTo>
                            <a:cubicBezTo>
                              <a:pt x="52388" y="31909"/>
                              <a:pt x="54959" y="1238"/>
                              <a:pt x="54959" y="1238"/>
                            </a:cubicBezTo>
                            <a:cubicBezTo>
                              <a:pt x="54959" y="1238"/>
                              <a:pt x="111252" y="-5143"/>
                              <a:pt x="111252" y="33242"/>
                            </a:cubicBezTo>
                            <a:cubicBezTo>
                              <a:pt x="111252" y="71628"/>
                              <a:pt x="122777" y="173927"/>
                              <a:pt x="86297" y="17964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3" name="Forme libre : forme 1022">
                <a:extLst>
                  <a:ext uri="{FF2B5EF4-FFF2-40B4-BE49-F238E27FC236}">
                    <a16:creationId xmlns:a16="http://schemas.microsoft.com/office/drawing/2014/main" id="{604933E2-638E-463C-992C-5C832E98444C}"/>
                  </a:ext>
                </a:extLst>
              </p:cNvPr>
              <p:cNvSpPr/>
              <p:nvPr/>
            </p:nvSpPr>
            <p:spPr>
              <a:xfrm>
                <a:off x="1091660" y="5535762"/>
                <a:ext cx="32575" cy="35147"/>
              </a:xfrm>
              <a:custGeom>
                <a:avLst/>
                <a:gdLst>
                  <a:gd name="connsiteX0" fmla="*/ 12192 w 32575"/>
                  <a:gd name="connsiteY0" fmla="*/ 0 h 35147"/>
                  <a:gd name="connsiteX1" fmla="*/ 12192 w 32575"/>
                  <a:gd name="connsiteY1" fmla="*/ 16669 h 35147"/>
                  <a:gd name="connsiteX2" fmla="*/ 32575 w 32575"/>
                  <a:gd name="connsiteY2" fmla="*/ 35147 h 35147"/>
                  <a:gd name="connsiteX3" fmla="*/ 0 w 32575"/>
                  <a:gd name="connsiteY3" fmla="*/ 35147 h 35147"/>
                  <a:gd name="connsiteX4" fmla="*/ 0 w 32575"/>
                  <a:gd name="connsiteY4" fmla="*/ 1905 h 35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75" h="35147" extrusionOk="0">
                    <a:moveTo>
                      <a:pt x="12192" y="0"/>
                    </a:moveTo>
                    <a:cubicBezTo>
                      <a:pt x="13698" y="7164"/>
                      <a:pt x="11113" y="11580"/>
                      <a:pt x="12192" y="16669"/>
                    </a:cubicBezTo>
                    <a:cubicBezTo>
                      <a:pt x="22299" y="25259"/>
                      <a:pt x="28224" y="31643"/>
                      <a:pt x="32575" y="35147"/>
                    </a:cubicBezTo>
                    <a:cubicBezTo>
                      <a:pt x="20588" y="38169"/>
                      <a:pt x="16136" y="32789"/>
                      <a:pt x="0" y="35147"/>
                    </a:cubicBezTo>
                    <a:cubicBezTo>
                      <a:pt x="-3393" y="19279"/>
                      <a:pt x="1003" y="8812"/>
                      <a:pt x="0" y="190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40284880">
                      <a:custGeom>
                        <a:avLst/>
                        <a:gdLst>
                          <a:gd name="connsiteX0" fmla="*/ 12192 w 32575"/>
                          <a:gd name="connsiteY0" fmla="*/ 0 h 35147"/>
                          <a:gd name="connsiteX1" fmla="*/ 12192 w 32575"/>
                          <a:gd name="connsiteY1" fmla="*/ 16669 h 35147"/>
                          <a:gd name="connsiteX2" fmla="*/ 32575 w 32575"/>
                          <a:gd name="connsiteY2" fmla="*/ 35147 h 35147"/>
                          <a:gd name="connsiteX3" fmla="*/ 0 w 32575"/>
                          <a:gd name="connsiteY3" fmla="*/ 35147 h 35147"/>
                          <a:gd name="connsiteX4" fmla="*/ 0 w 32575"/>
                          <a:gd name="connsiteY4" fmla="*/ 1905 h 351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2575" h="35147">
                            <a:moveTo>
                              <a:pt x="12192" y="0"/>
                            </a:moveTo>
                            <a:lnTo>
                              <a:pt x="12192" y="16669"/>
                            </a:lnTo>
                            <a:lnTo>
                              <a:pt x="32575" y="35147"/>
                            </a:lnTo>
                            <a:lnTo>
                              <a:pt x="0" y="35147"/>
                            </a:lnTo>
                            <a:lnTo>
                              <a:pt x="0" y="190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4" name="Forme libre : forme 1023">
                <a:extLst>
                  <a:ext uri="{FF2B5EF4-FFF2-40B4-BE49-F238E27FC236}">
                    <a16:creationId xmlns:a16="http://schemas.microsoft.com/office/drawing/2014/main" id="{13A9C3CA-985D-4B6E-B5C7-4F5721DCE039}"/>
                  </a:ext>
                </a:extLst>
              </p:cNvPr>
              <p:cNvSpPr/>
              <p:nvPr/>
            </p:nvSpPr>
            <p:spPr>
              <a:xfrm>
                <a:off x="1004696" y="5532619"/>
                <a:ext cx="30670" cy="37052"/>
              </a:xfrm>
              <a:custGeom>
                <a:avLst/>
                <a:gdLst>
                  <a:gd name="connsiteX0" fmla="*/ 30671 w 30670"/>
                  <a:gd name="connsiteY0" fmla="*/ 0 h 37052"/>
                  <a:gd name="connsiteX1" fmla="*/ 30671 w 30670"/>
                  <a:gd name="connsiteY1" fmla="*/ 37052 h 37052"/>
                  <a:gd name="connsiteX2" fmla="*/ 0 w 30670"/>
                  <a:gd name="connsiteY2" fmla="*/ 37052 h 37052"/>
                  <a:gd name="connsiteX3" fmla="*/ 16669 w 30670"/>
                  <a:gd name="connsiteY3" fmla="*/ 21717 h 37052"/>
                  <a:gd name="connsiteX4" fmla="*/ 16669 w 30670"/>
                  <a:gd name="connsiteY4" fmla="*/ 0 h 37052"/>
                  <a:gd name="connsiteX5" fmla="*/ 30671 w 30670"/>
                  <a:gd name="connsiteY5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670" h="37052" extrusionOk="0">
                    <a:moveTo>
                      <a:pt x="30671" y="0"/>
                    </a:moveTo>
                    <a:cubicBezTo>
                      <a:pt x="30912" y="16805"/>
                      <a:pt x="28533" y="27947"/>
                      <a:pt x="30671" y="37052"/>
                    </a:cubicBezTo>
                    <a:cubicBezTo>
                      <a:pt x="18272" y="39016"/>
                      <a:pt x="8331" y="35017"/>
                      <a:pt x="0" y="37052"/>
                    </a:cubicBezTo>
                    <a:cubicBezTo>
                      <a:pt x="5624" y="28491"/>
                      <a:pt x="9805" y="28436"/>
                      <a:pt x="16669" y="21717"/>
                    </a:cubicBezTo>
                    <a:cubicBezTo>
                      <a:pt x="15488" y="14742"/>
                      <a:pt x="17486" y="9984"/>
                      <a:pt x="16669" y="0"/>
                    </a:cubicBezTo>
                    <a:cubicBezTo>
                      <a:pt x="22232" y="-204"/>
                      <a:pt x="25167" y="123"/>
                      <a:pt x="30671" y="0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25963784">
                      <a:custGeom>
                        <a:avLst/>
                        <a:gdLst>
                          <a:gd name="connsiteX0" fmla="*/ 30671 w 30670"/>
                          <a:gd name="connsiteY0" fmla="*/ 0 h 37052"/>
                          <a:gd name="connsiteX1" fmla="*/ 30671 w 30670"/>
                          <a:gd name="connsiteY1" fmla="*/ 37052 h 37052"/>
                          <a:gd name="connsiteX2" fmla="*/ 0 w 30670"/>
                          <a:gd name="connsiteY2" fmla="*/ 37052 h 37052"/>
                          <a:gd name="connsiteX3" fmla="*/ 16669 w 30670"/>
                          <a:gd name="connsiteY3" fmla="*/ 21717 h 37052"/>
                          <a:gd name="connsiteX4" fmla="*/ 16669 w 30670"/>
                          <a:gd name="connsiteY4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0670" h="37052">
                            <a:moveTo>
                              <a:pt x="30671" y="0"/>
                            </a:moveTo>
                            <a:lnTo>
                              <a:pt x="30671" y="37052"/>
                            </a:lnTo>
                            <a:lnTo>
                              <a:pt x="0" y="37052"/>
                            </a:lnTo>
                            <a:lnTo>
                              <a:pt x="16669" y="21717"/>
                            </a:lnTo>
                            <a:lnTo>
                              <a:pt x="16669" y="0"/>
                            </a:ln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5" name="Forme libre : forme 1024">
                <a:extLst>
                  <a:ext uri="{FF2B5EF4-FFF2-40B4-BE49-F238E27FC236}">
                    <a16:creationId xmlns:a16="http://schemas.microsoft.com/office/drawing/2014/main" id="{532BC9AC-2D36-4188-929F-8DA323C8A261}"/>
                  </a:ext>
                </a:extLst>
              </p:cNvPr>
              <p:cNvSpPr/>
              <p:nvPr/>
            </p:nvSpPr>
            <p:spPr>
              <a:xfrm>
                <a:off x="984027" y="5220009"/>
                <a:ext cx="52292" cy="29908"/>
              </a:xfrm>
              <a:custGeom>
                <a:avLst/>
                <a:gdLst>
                  <a:gd name="connsiteX0" fmla="*/ 52292 w 52292"/>
                  <a:gd name="connsiteY0" fmla="*/ 0 h 29908"/>
                  <a:gd name="connsiteX1" fmla="*/ 0 w 52292"/>
                  <a:gd name="connsiteY1" fmla="*/ 29909 h 2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292" h="29908" extrusionOk="0">
                    <a:moveTo>
                      <a:pt x="52292" y="0"/>
                    </a:moveTo>
                    <a:cubicBezTo>
                      <a:pt x="53220" y="2522"/>
                      <a:pt x="8483" y="3814"/>
                      <a:pt x="0" y="29909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67632103">
                      <a:custGeom>
                        <a:avLst/>
                        <a:gdLst>
                          <a:gd name="connsiteX0" fmla="*/ 52292 w 52292"/>
                          <a:gd name="connsiteY0" fmla="*/ 0 h 29908"/>
                          <a:gd name="connsiteX1" fmla="*/ 0 w 52292"/>
                          <a:gd name="connsiteY1" fmla="*/ 29909 h 299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2292" h="29908">
                            <a:moveTo>
                              <a:pt x="52292" y="0"/>
                            </a:moveTo>
                            <a:cubicBezTo>
                              <a:pt x="52292" y="0"/>
                              <a:pt x="7525" y="-190"/>
                              <a:pt x="0" y="2990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6" name="Forme libre : forme 1025">
                <a:extLst>
                  <a:ext uri="{FF2B5EF4-FFF2-40B4-BE49-F238E27FC236}">
                    <a16:creationId xmlns:a16="http://schemas.microsoft.com/office/drawing/2014/main" id="{A1956E8C-73AD-4B2A-821D-F3D2971CCBF9}"/>
                  </a:ext>
                </a:extLst>
              </p:cNvPr>
              <p:cNvSpPr/>
              <p:nvPr/>
            </p:nvSpPr>
            <p:spPr>
              <a:xfrm>
                <a:off x="947832" y="5257627"/>
                <a:ext cx="48394" cy="145166"/>
              </a:xfrm>
              <a:custGeom>
                <a:avLst/>
                <a:gdLst>
                  <a:gd name="connsiteX0" fmla="*/ 0 w 48394"/>
                  <a:gd name="connsiteY0" fmla="*/ 5 h 145166"/>
                  <a:gd name="connsiteX1" fmla="*/ 47339 w 48394"/>
                  <a:gd name="connsiteY1" fmla="*/ 33914 h 145166"/>
                  <a:gd name="connsiteX2" fmla="*/ 28765 w 48394"/>
                  <a:gd name="connsiteY2" fmla="*/ 145166 h 14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94" h="145166" extrusionOk="0">
                    <a:moveTo>
                      <a:pt x="0" y="5"/>
                    </a:moveTo>
                    <a:cubicBezTo>
                      <a:pt x="-560" y="2187"/>
                      <a:pt x="50921" y="-4383"/>
                      <a:pt x="47339" y="33914"/>
                    </a:cubicBezTo>
                    <a:cubicBezTo>
                      <a:pt x="47110" y="66664"/>
                      <a:pt x="55667" y="129890"/>
                      <a:pt x="28765" y="145166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57946394">
                      <a:custGeom>
                        <a:avLst/>
                        <a:gdLst>
                          <a:gd name="connsiteX0" fmla="*/ 0 w 48394"/>
                          <a:gd name="connsiteY0" fmla="*/ 5 h 145166"/>
                          <a:gd name="connsiteX1" fmla="*/ 47339 w 48394"/>
                          <a:gd name="connsiteY1" fmla="*/ 33914 h 145166"/>
                          <a:gd name="connsiteX2" fmla="*/ 28765 w 48394"/>
                          <a:gd name="connsiteY2" fmla="*/ 145166 h 1451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8394" h="145166">
                            <a:moveTo>
                              <a:pt x="0" y="5"/>
                            </a:moveTo>
                            <a:cubicBezTo>
                              <a:pt x="0" y="5"/>
                              <a:pt x="47339" y="-1233"/>
                              <a:pt x="47339" y="33914"/>
                            </a:cubicBezTo>
                            <a:cubicBezTo>
                              <a:pt x="47339" y="69062"/>
                              <a:pt x="55055" y="130498"/>
                              <a:pt x="28765" y="145166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7" name="Forme libre : forme 1026">
                <a:extLst>
                  <a:ext uri="{FF2B5EF4-FFF2-40B4-BE49-F238E27FC236}">
                    <a16:creationId xmlns:a16="http://schemas.microsoft.com/office/drawing/2014/main" id="{88A33F5B-188E-46E1-9869-DDC8B07274AD}"/>
                  </a:ext>
                </a:extLst>
              </p:cNvPr>
              <p:cNvSpPr/>
              <p:nvPr/>
            </p:nvSpPr>
            <p:spPr>
              <a:xfrm>
                <a:off x="874469" y="5260109"/>
                <a:ext cx="107859" cy="100393"/>
              </a:xfrm>
              <a:custGeom>
                <a:avLst/>
                <a:gdLst>
                  <a:gd name="connsiteX0" fmla="*/ 87365 w 107859"/>
                  <a:gd name="connsiteY0" fmla="*/ 667 h 100393"/>
                  <a:gd name="connsiteX1" fmla="*/ 87365 w 107859"/>
                  <a:gd name="connsiteY1" fmla="*/ 23051 h 100393"/>
                  <a:gd name="connsiteX2" fmla="*/ 107844 w 107859"/>
                  <a:gd name="connsiteY2" fmla="*/ 56293 h 100393"/>
                  <a:gd name="connsiteX3" fmla="*/ 95652 w 107859"/>
                  <a:gd name="connsiteY3" fmla="*/ 100394 h 100393"/>
                  <a:gd name="connsiteX4" fmla="*/ 11261 w 107859"/>
                  <a:gd name="connsiteY4" fmla="*/ 100394 h 100393"/>
                  <a:gd name="connsiteX5" fmla="*/ 15737 w 107859"/>
                  <a:gd name="connsiteY5" fmla="*/ 22384 h 100393"/>
                  <a:gd name="connsiteX6" fmla="*/ 15737 w 107859"/>
                  <a:gd name="connsiteY6" fmla="*/ 0 h 100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859" h="100393" extrusionOk="0">
                    <a:moveTo>
                      <a:pt x="87365" y="667"/>
                    </a:moveTo>
                    <a:cubicBezTo>
                      <a:pt x="88845" y="6049"/>
                      <a:pt x="85690" y="14273"/>
                      <a:pt x="87365" y="23051"/>
                    </a:cubicBezTo>
                    <a:cubicBezTo>
                      <a:pt x="83698" y="20791"/>
                      <a:pt x="109808" y="29918"/>
                      <a:pt x="107844" y="56293"/>
                    </a:cubicBezTo>
                    <a:cubicBezTo>
                      <a:pt x="107177" y="85058"/>
                      <a:pt x="95652" y="100394"/>
                      <a:pt x="95652" y="100394"/>
                    </a:cubicBezTo>
                    <a:cubicBezTo>
                      <a:pt x="68296" y="101180"/>
                      <a:pt x="51051" y="100287"/>
                      <a:pt x="11261" y="100394"/>
                    </a:cubicBezTo>
                    <a:cubicBezTo>
                      <a:pt x="17543" y="94703"/>
                      <a:pt x="-26913" y="54446"/>
                      <a:pt x="15737" y="22384"/>
                    </a:cubicBezTo>
                    <a:cubicBezTo>
                      <a:pt x="14659" y="12394"/>
                      <a:pt x="16695" y="7469"/>
                      <a:pt x="15737" y="0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04713256">
                      <a:custGeom>
                        <a:avLst/>
                        <a:gdLst>
                          <a:gd name="connsiteX0" fmla="*/ 87365 w 107859"/>
                          <a:gd name="connsiteY0" fmla="*/ 667 h 100393"/>
                          <a:gd name="connsiteX1" fmla="*/ 87365 w 107859"/>
                          <a:gd name="connsiteY1" fmla="*/ 23051 h 100393"/>
                          <a:gd name="connsiteX2" fmla="*/ 107844 w 107859"/>
                          <a:gd name="connsiteY2" fmla="*/ 56293 h 100393"/>
                          <a:gd name="connsiteX3" fmla="*/ 95652 w 107859"/>
                          <a:gd name="connsiteY3" fmla="*/ 100394 h 100393"/>
                          <a:gd name="connsiteX4" fmla="*/ 11261 w 107859"/>
                          <a:gd name="connsiteY4" fmla="*/ 100394 h 100393"/>
                          <a:gd name="connsiteX5" fmla="*/ 15737 w 107859"/>
                          <a:gd name="connsiteY5" fmla="*/ 22384 h 100393"/>
                          <a:gd name="connsiteX6" fmla="*/ 15737 w 107859"/>
                          <a:gd name="connsiteY6" fmla="*/ 0 h 1003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7859" h="100393">
                            <a:moveTo>
                              <a:pt x="87365" y="667"/>
                            </a:moveTo>
                            <a:lnTo>
                              <a:pt x="87365" y="23051"/>
                            </a:lnTo>
                            <a:cubicBezTo>
                              <a:pt x="87365" y="23051"/>
                              <a:pt x="108511" y="27527"/>
                              <a:pt x="107844" y="56293"/>
                            </a:cubicBezTo>
                            <a:cubicBezTo>
                              <a:pt x="107177" y="85058"/>
                              <a:pt x="95652" y="100394"/>
                              <a:pt x="95652" y="100394"/>
                            </a:cubicBezTo>
                            <a:lnTo>
                              <a:pt x="11261" y="100394"/>
                            </a:lnTo>
                            <a:cubicBezTo>
                              <a:pt x="11261" y="100394"/>
                              <a:pt x="-16838" y="49244"/>
                              <a:pt x="15737" y="22384"/>
                            </a:cubicBezTo>
                            <a:lnTo>
                              <a:pt x="15737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8" name="Forme libre : forme 1027">
                <a:extLst>
                  <a:ext uri="{FF2B5EF4-FFF2-40B4-BE49-F238E27FC236}">
                    <a16:creationId xmlns:a16="http://schemas.microsoft.com/office/drawing/2014/main" id="{B8144FC6-E466-48B4-BE0B-E425D81D6FD5}"/>
                  </a:ext>
                </a:extLst>
              </p:cNvPr>
              <p:cNvSpPr/>
              <p:nvPr/>
            </p:nvSpPr>
            <p:spPr>
              <a:xfrm>
                <a:off x="894683" y="5283160"/>
                <a:ext cx="67151" cy="9525"/>
              </a:xfrm>
              <a:custGeom>
                <a:avLst/>
                <a:gdLst>
                  <a:gd name="connsiteX0" fmla="*/ 67151 w 67151"/>
                  <a:gd name="connsiteY0" fmla="*/ 0 h 9525"/>
                  <a:gd name="connsiteX1" fmla="*/ 0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67151" y="0"/>
                    </a:moveTo>
                    <a:cubicBezTo>
                      <a:pt x="39018" y="7396"/>
                      <a:pt x="23353" y="-1067"/>
                      <a:pt x="0" y="0"/>
                    </a:cubicBezTo>
                  </a:path>
                  <a:path w="67151" h="9525" stroke="0" extrusionOk="0">
                    <a:moveTo>
                      <a:pt x="67151" y="0"/>
                    </a:moveTo>
                    <a:cubicBezTo>
                      <a:pt x="49220" y="689"/>
                      <a:pt x="16611" y="-3537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66642068">
                      <a:custGeom>
                        <a:avLst/>
                        <a:gdLst>
                          <a:gd name="connsiteX0" fmla="*/ 67151 w 67151"/>
                          <a:gd name="connsiteY0" fmla="*/ 0 h 9525"/>
                          <a:gd name="connsiteX1" fmla="*/ 0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67151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9" name="Forme libre : forme 1028">
                <a:extLst>
                  <a:ext uri="{FF2B5EF4-FFF2-40B4-BE49-F238E27FC236}">
                    <a16:creationId xmlns:a16="http://schemas.microsoft.com/office/drawing/2014/main" id="{41CD36B5-158D-4BF9-ADF3-CC41E09D809C}"/>
                  </a:ext>
                </a:extLst>
              </p:cNvPr>
              <p:cNvSpPr/>
              <p:nvPr/>
            </p:nvSpPr>
            <p:spPr>
              <a:xfrm>
                <a:off x="916495" y="5335642"/>
                <a:ext cx="28098" cy="9525"/>
              </a:xfrm>
              <a:custGeom>
                <a:avLst/>
                <a:gdLst>
                  <a:gd name="connsiteX0" fmla="*/ 28099 w 28098"/>
                  <a:gd name="connsiteY0" fmla="*/ 0 h 9525"/>
                  <a:gd name="connsiteX1" fmla="*/ 0 w 2809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098" h="9525" fill="none" extrusionOk="0">
                    <a:moveTo>
                      <a:pt x="28099" y="0"/>
                    </a:moveTo>
                    <a:cubicBezTo>
                      <a:pt x="14533" y="755"/>
                      <a:pt x="12243" y="-1356"/>
                      <a:pt x="0" y="0"/>
                    </a:cubicBezTo>
                  </a:path>
                  <a:path w="28098" h="9525" stroke="0" extrusionOk="0">
                    <a:moveTo>
                      <a:pt x="28099" y="0"/>
                    </a:moveTo>
                    <a:cubicBezTo>
                      <a:pt x="19379" y="969"/>
                      <a:pt x="13935" y="-2266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99526236">
                      <a:custGeom>
                        <a:avLst/>
                        <a:gdLst>
                          <a:gd name="connsiteX0" fmla="*/ 28099 w 28098"/>
                          <a:gd name="connsiteY0" fmla="*/ 0 h 9525"/>
                          <a:gd name="connsiteX1" fmla="*/ 0 w 28098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098" h="9525">
                            <a:moveTo>
                              <a:pt x="28099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30" name="Forme libre : forme 1029">
                <a:extLst>
                  <a:ext uri="{FF2B5EF4-FFF2-40B4-BE49-F238E27FC236}">
                    <a16:creationId xmlns:a16="http://schemas.microsoft.com/office/drawing/2014/main" id="{D67F47C1-96ED-44FF-B93F-FE269B604CF4}"/>
                  </a:ext>
                </a:extLst>
              </p:cNvPr>
              <p:cNvSpPr/>
              <p:nvPr/>
            </p:nvSpPr>
            <p:spPr>
              <a:xfrm>
                <a:off x="854678" y="5360598"/>
                <a:ext cx="123841" cy="211264"/>
              </a:xfrm>
              <a:custGeom>
                <a:avLst/>
                <a:gdLst>
                  <a:gd name="connsiteX0" fmla="*/ 115538 w 123841"/>
                  <a:gd name="connsiteY0" fmla="*/ 0 h 211264"/>
                  <a:gd name="connsiteX1" fmla="*/ 112490 w 123841"/>
                  <a:gd name="connsiteY1" fmla="*/ 197834 h 211264"/>
                  <a:gd name="connsiteX2" fmla="*/ 121444 w 123841"/>
                  <a:gd name="connsiteY2" fmla="*/ 211265 h 211264"/>
                  <a:gd name="connsiteX3" fmla="*/ 95250 w 123841"/>
                  <a:gd name="connsiteY3" fmla="*/ 211265 h 211264"/>
                  <a:gd name="connsiteX4" fmla="*/ 79439 w 123841"/>
                  <a:gd name="connsiteY4" fmla="*/ 53721 h 211264"/>
                  <a:gd name="connsiteX5" fmla="*/ 69247 w 123841"/>
                  <a:gd name="connsiteY5" fmla="*/ 53721 h 211264"/>
                  <a:gd name="connsiteX6" fmla="*/ 32004 w 123841"/>
                  <a:gd name="connsiteY6" fmla="*/ 209931 h 211264"/>
                  <a:gd name="connsiteX7" fmla="*/ 0 w 123841"/>
                  <a:gd name="connsiteY7" fmla="*/ 209931 h 211264"/>
                  <a:gd name="connsiteX8" fmla="*/ 21622 w 123841"/>
                  <a:gd name="connsiteY8" fmla="*/ 193929 h 211264"/>
                  <a:gd name="connsiteX9" fmla="*/ 31052 w 123841"/>
                  <a:gd name="connsiteY9" fmla="*/ 0 h 21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41" h="211264" extrusionOk="0">
                    <a:moveTo>
                      <a:pt x="115538" y="0"/>
                    </a:moveTo>
                    <a:cubicBezTo>
                      <a:pt x="132236" y="-777"/>
                      <a:pt x="136432" y="84602"/>
                      <a:pt x="112490" y="197834"/>
                    </a:cubicBezTo>
                    <a:cubicBezTo>
                      <a:pt x="117070" y="203680"/>
                      <a:pt x="117475" y="205472"/>
                      <a:pt x="121444" y="211265"/>
                    </a:cubicBezTo>
                    <a:cubicBezTo>
                      <a:pt x="110145" y="212997"/>
                      <a:pt x="101154" y="209791"/>
                      <a:pt x="95250" y="211265"/>
                    </a:cubicBezTo>
                    <a:cubicBezTo>
                      <a:pt x="79239" y="137862"/>
                      <a:pt x="90450" y="93897"/>
                      <a:pt x="79439" y="53721"/>
                    </a:cubicBezTo>
                    <a:cubicBezTo>
                      <a:pt x="75489" y="54426"/>
                      <a:pt x="73513" y="52632"/>
                      <a:pt x="69247" y="53721"/>
                    </a:cubicBezTo>
                    <a:cubicBezTo>
                      <a:pt x="74148" y="96829"/>
                      <a:pt x="36411" y="139080"/>
                      <a:pt x="32004" y="209931"/>
                    </a:cubicBezTo>
                    <a:cubicBezTo>
                      <a:pt x="23112" y="211261"/>
                      <a:pt x="7571" y="208837"/>
                      <a:pt x="0" y="209931"/>
                    </a:cubicBezTo>
                    <a:cubicBezTo>
                      <a:pt x="7951" y="200418"/>
                      <a:pt x="12174" y="201690"/>
                      <a:pt x="21622" y="193929"/>
                    </a:cubicBezTo>
                    <a:cubicBezTo>
                      <a:pt x="35187" y="186442"/>
                      <a:pt x="30282" y="58290"/>
                      <a:pt x="31052" y="0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1237354">
                      <a:custGeom>
                        <a:avLst/>
                        <a:gdLst>
                          <a:gd name="connsiteX0" fmla="*/ 115538 w 123841"/>
                          <a:gd name="connsiteY0" fmla="*/ 0 h 211264"/>
                          <a:gd name="connsiteX1" fmla="*/ 112490 w 123841"/>
                          <a:gd name="connsiteY1" fmla="*/ 197834 h 211264"/>
                          <a:gd name="connsiteX2" fmla="*/ 121444 w 123841"/>
                          <a:gd name="connsiteY2" fmla="*/ 211265 h 211264"/>
                          <a:gd name="connsiteX3" fmla="*/ 95250 w 123841"/>
                          <a:gd name="connsiteY3" fmla="*/ 211265 h 211264"/>
                          <a:gd name="connsiteX4" fmla="*/ 79439 w 123841"/>
                          <a:gd name="connsiteY4" fmla="*/ 53721 h 211264"/>
                          <a:gd name="connsiteX5" fmla="*/ 69247 w 123841"/>
                          <a:gd name="connsiteY5" fmla="*/ 53721 h 211264"/>
                          <a:gd name="connsiteX6" fmla="*/ 32004 w 123841"/>
                          <a:gd name="connsiteY6" fmla="*/ 209931 h 211264"/>
                          <a:gd name="connsiteX7" fmla="*/ 0 w 123841"/>
                          <a:gd name="connsiteY7" fmla="*/ 209931 h 211264"/>
                          <a:gd name="connsiteX8" fmla="*/ 21622 w 123841"/>
                          <a:gd name="connsiteY8" fmla="*/ 193929 h 211264"/>
                          <a:gd name="connsiteX9" fmla="*/ 31052 w 123841"/>
                          <a:gd name="connsiteY9" fmla="*/ 0 h 211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23841" h="211264">
                            <a:moveTo>
                              <a:pt x="115538" y="0"/>
                            </a:moveTo>
                            <a:cubicBezTo>
                              <a:pt x="115538" y="0"/>
                              <a:pt x="136112" y="88487"/>
                              <a:pt x="112490" y="197834"/>
                            </a:cubicBezTo>
                            <a:lnTo>
                              <a:pt x="121444" y="211265"/>
                            </a:lnTo>
                            <a:lnTo>
                              <a:pt x="95250" y="211265"/>
                            </a:lnTo>
                            <a:lnTo>
                              <a:pt x="79439" y="53721"/>
                            </a:lnTo>
                            <a:lnTo>
                              <a:pt x="69247" y="53721"/>
                            </a:lnTo>
                            <a:lnTo>
                              <a:pt x="32004" y="209931"/>
                            </a:lnTo>
                            <a:lnTo>
                              <a:pt x="0" y="209931"/>
                            </a:lnTo>
                            <a:lnTo>
                              <a:pt x="21622" y="193929"/>
                            </a:lnTo>
                            <a:cubicBezTo>
                              <a:pt x="21622" y="193929"/>
                              <a:pt x="13811" y="54293"/>
                              <a:pt x="31052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31" name="Forme libre : forme 1030">
                <a:extLst>
                  <a:ext uri="{FF2B5EF4-FFF2-40B4-BE49-F238E27FC236}">
                    <a16:creationId xmlns:a16="http://schemas.microsoft.com/office/drawing/2014/main" id="{646274B4-8EE0-43A1-A3FD-B3A2428605DE}"/>
                  </a:ext>
                </a:extLst>
              </p:cNvPr>
              <p:cNvSpPr/>
              <p:nvPr/>
            </p:nvSpPr>
            <p:spPr>
              <a:xfrm>
                <a:off x="946499" y="5507664"/>
                <a:ext cx="26860" cy="9525"/>
              </a:xfrm>
              <a:custGeom>
                <a:avLst/>
                <a:gdLst>
                  <a:gd name="connsiteX0" fmla="*/ 26860 w 26860"/>
                  <a:gd name="connsiteY0" fmla="*/ 0 h 9525"/>
                  <a:gd name="connsiteX1" fmla="*/ 0 w 2686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60" h="9525" fill="none" extrusionOk="0">
                    <a:moveTo>
                      <a:pt x="26860" y="0"/>
                    </a:moveTo>
                    <a:cubicBezTo>
                      <a:pt x="19067" y="1430"/>
                      <a:pt x="7262" y="-1457"/>
                      <a:pt x="0" y="0"/>
                    </a:cubicBezTo>
                  </a:path>
                  <a:path w="26860" h="9525" stroke="0" extrusionOk="0">
                    <a:moveTo>
                      <a:pt x="26860" y="0"/>
                    </a:moveTo>
                    <a:cubicBezTo>
                      <a:pt x="17352" y="268"/>
                      <a:pt x="5984" y="-1370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1418311">
                      <a:custGeom>
                        <a:avLst/>
                        <a:gdLst>
                          <a:gd name="connsiteX0" fmla="*/ 26860 w 26860"/>
                          <a:gd name="connsiteY0" fmla="*/ 0 h 9525"/>
                          <a:gd name="connsiteX1" fmla="*/ 0 w 26860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860" h="9525">
                            <a:moveTo>
                              <a:pt x="26860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32" name="Forme libre : forme 1031">
                <a:extLst>
                  <a:ext uri="{FF2B5EF4-FFF2-40B4-BE49-F238E27FC236}">
                    <a16:creationId xmlns:a16="http://schemas.microsoft.com/office/drawing/2014/main" id="{1887A838-9697-4CDF-A50E-205668215829}"/>
                  </a:ext>
                </a:extLst>
              </p:cNvPr>
              <p:cNvSpPr/>
              <p:nvPr/>
            </p:nvSpPr>
            <p:spPr>
              <a:xfrm>
                <a:off x="876776" y="5506997"/>
                <a:ext cx="23717" cy="9525"/>
              </a:xfrm>
              <a:custGeom>
                <a:avLst/>
                <a:gdLst>
                  <a:gd name="connsiteX0" fmla="*/ 23717 w 23717"/>
                  <a:gd name="connsiteY0" fmla="*/ 0 h 9525"/>
                  <a:gd name="connsiteX1" fmla="*/ 0 w 2371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9525" fill="none" extrusionOk="0">
                    <a:moveTo>
                      <a:pt x="23717" y="0"/>
                    </a:moveTo>
                    <a:cubicBezTo>
                      <a:pt x="18655" y="2493"/>
                      <a:pt x="7068" y="-1972"/>
                      <a:pt x="0" y="0"/>
                    </a:cubicBezTo>
                  </a:path>
                  <a:path w="23717" h="9525" stroke="0" extrusionOk="0">
                    <a:moveTo>
                      <a:pt x="23717" y="0"/>
                    </a:moveTo>
                    <a:cubicBezTo>
                      <a:pt x="15965" y="903"/>
                      <a:pt x="10267" y="-2557"/>
                      <a:pt x="0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7485137">
                      <a:custGeom>
                        <a:avLst/>
                        <a:gdLst>
                          <a:gd name="connsiteX0" fmla="*/ 23717 w 23717"/>
                          <a:gd name="connsiteY0" fmla="*/ 0 h 9525"/>
                          <a:gd name="connsiteX1" fmla="*/ 0 w 23717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3717" h="9525">
                            <a:moveTo>
                              <a:pt x="23717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33" name="Forme libre : forme 1032">
                <a:extLst>
                  <a:ext uri="{FF2B5EF4-FFF2-40B4-BE49-F238E27FC236}">
                    <a16:creationId xmlns:a16="http://schemas.microsoft.com/office/drawing/2014/main" id="{785DF50E-14DF-4A53-AEEA-26C7D407FB83}"/>
                  </a:ext>
                </a:extLst>
              </p:cNvPr>
              <p:cNvSpPr/>
              <p:nvPr/>
            </p:nvSpPr>
            <p:spPr>
              <a:xfrm>
                <a:off x="855540" y="5231439"/>
                <a:ext cx="57847" cy="168211"/>
              </a:xfrm>
              <a:custGeom>
                <a:avLst/>
                <a:gdLst>
                  <a:gd name="connsiteX0" fmla="*/ 57049 w 57847"/>
                  <a:gd name="connsiteY0" fmla="*/ 0 h 168211"/>
                  <a:gd name="connsiteX1" fmla="*/ 43619 w 57847"/>
                  <a:gd name="connsiteY1" fmla="*/ 24956 h 168211"/>
                  <a:gd name="connsiteX2" fmla="*/ 90 w 57847"/>
                  <a:gd name="connsiteY2" fmla="*/ 61436 h 168211"/>
                  <a:gd name="connsiteX3" fmla="*/ 19902 w 57847"/>
                  <a:gd name="connsiteY3" fmla="*/ 168212 h 16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7" h="168211" extrusionOk="0">
                    <a:moveTo>
                      <a:pt x="57049" y="0"/>
                    </a:moveTo>
                    <a:cubicBezTo>
                      <a:pt x="57591" y="913"/>
                      <a:pt x="66531" y="25205"/>
                      <a:pt x="43619" y="24956"/>
                    </a:cubicBezTo>
                    <a:cubicBezTo>
                      <a:pt x="25040" y="32685"/>
                      <a:pt x="5266" y="29555"/>
                      <a:pt x="90" y="61436"/>
                    </a:cubicBezTo>
                    <a:cubicBezTo>
                      <a:pt x="1976" y="89089"/>
                      <a:pt x="-8342" y="163353"/>
                      <a:pt x="19902" y="168212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63563502">
                      <a:custGeom>
                        <a:avLst/>
                        <a:gdLst>
                          <a:gd name="connsiteX0" fmla="*/ 57049 w 57847"/>
                          <a:gd name="connsiteY0" fmla="*/ 0 h 168211"/>
                          <a:gd name="connsiteX1" fmla="*/ 43619 w 57847"/>
                          <a:gd name="connsiteY1" fmla="*/ 24956 h 168211"/>
                          <a:gd name="connsiteX2" fmla="*/ 90 w 57847"/>
                          <a:gd name="connsiteY2" fmla="*/ 61436 h 168211"/>
                          <a:gd name="connsiteX3" fmla="*/ 19902 w 57847"/>
                          <a:gd name="connsiteY3" fmla="*/ 168212 h 1682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7847" h="168211">
                            <a:moveTo>
                              <a:pt x="57049" y="0"/>
                            </a:moveTo>
                            <a:cubicBezTo>
                              <a:pt x="57049" y="0"/>
                              <a:pt x="62764" y="24289"/>
                              <a:pt x="43619" y="24956"/>
                            </a:cubicBezTo>
                            <a:cubicBezTo>
                              <a:pt x="24474" y="25622"/>
                              <a:pt x="90" y="29432"/>
                              <a:pt x="90" y="61436"/>
                            </a:cubicBezTo>
                            <a:cubicBezTo>
                              <a:pt x="90" y="93440"/>
                              <a:pt x="-2482" y="161830"/>
                              <a:pt x="19902" y="1682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34" name="Forme libre : forme 1033">
                <a:extLst>
                  <a:ext uri="{FF2B5EF4-FFF2-40B4-BE49-F238E27FC236}">
                    <a16:creationId xmlns:a16="http://schemas.microsoft.com/office/drawing/2014/main" id="{5232F584-C66A-4660-B2C4-5D6E38B37959}"/>
                  </a:ext>
                </a:extLst>
              </p:cNvPr>
              <p:cNvSpPr/>
              <p:nvPr/>
            </p:nvSpPr>
            <p:spPr>
              <a:xfrm>
                <a:off x="669607" y="5572243"/>
                <a:ext cx="653034" cy="9525"/>
              </a:xfrm>
              <a:custGeom>
                <a:avLst/>
                <a:gdLst>
                  <a:gd name="connsiteX0" fmla="*/ 0 w 653034"/>
                  <a:gd name="connsiteY0" fmla="*/ 0 h 9525"/>
                  <a:gd name="connsiteX1" fmla="*/ 319987 w 653034"/>
                  <a:gd name="connsiteY1" fmla="*/ 0 h 9525"/>
                  <a:gd name="connsiteX2" fmla="*/ 653034 w 653034"/>
                  <a:gd name="connsiteY2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3034" h="9525" fill="none" extrusionOk="0">
                    <a:moveTo>
                      <a:pt x="0" y="0"/>
                    </a:moveTo>
                    <a:cubicBezTo>
                      <a:pt x="76805" y="-19561"/>
                      <a:pt x="216665" y="3608"/>
                      <a:pt x="319987" y="0"/>
                    </a:cubicBezTo>
                    <a:cubicBezTo>
                      <a:pt x="423309" y="-3608"/>
                      <a:pt x="488176" y="2193"/>
                      <a:pt x="653034" y="0"/>
                    </a:cubicBezTo>
                  </a:path>
                  <a:path w="653034" h="9525" stroke="0" extrusionOk="0">
                    <a:moveTo>
                      <a:pt x="0" y="0"/>
                    </a:moveTo>
                    <a:cubicBezTo>
                      <a:pt x="83829" y="-11385"/>
                      <a:pt x="198078" y="24418"/>
                      <a:pt x="339578" y="0"/>
                    </a:cubicBezTo>
                    <a:cubicBezTo>
                      <a:pt x="481078" y="-24418"/>
                      <a:pt x="500849" y="26375"/>
                      <a:pt x="653034" y="0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66012319">
                      <a:custGeom>
                        <a:avLst/>
                        <a:gdLst>
                          <a:gd name="connsiteX0" fmla="*/ 0 w 653034"/>
                          <a:gd name="connsiteY0" fmla="*/ 0 h 9525"/>
                          <a:gd name="connsiteX1" fmla="*/ 653034 w 65303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53034" h="9525">
                            <a:moveTo>
                              <a:pt x="0" y="0"/>
                            </a:moveTo>
                            <a:lnTo>
                              <a:pt x="65303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968" name="Graphique 1869">
              <a:extLst>
                <a:ext uri="{FF2B5EF4-FFF2-40B4-BE49-F238E27FC236}">
                  <a16:creationId xmlns:a16="http://schemas.microsoft.com/office/drawing/2014/main" id="{9EC520D0-1AB7-4F0B-A4DD-0F23EF721B29}"/>
                </a:ext>
              </a:extLst>
            </p:cNvPr>
            <p:cNvGrpSpPr/>
            <p:nvPr/>
          </p:nvGrpSpPr>
          <p:grpSpPr>
            <a:xfrm>
              <a:off x="1213485" y="5190196"/>
              <a:ext cx="30670" cy="28003"/>
              <a:chOff x="1213485" y="5190196"/>
              <a:chExt cx="30670" cy="28003"/>
            </a:xfrm>
            <a:noFill/>
          </p:grpSpPr>
          <p:sp>
            <p:nvSpPr>
              <p:cNvPr id="1015" name="Forme libre : forme 1014">
                <a:extLst>
                  <a:ext uri="{FF2B5EF4-FFF2-40B4-BE49-F238E27FC236}">
                    <a16:creationId xmlns:a16="http://schemas.microsoft.com/office/drawing/2014/main" id="{A65CEE5D-43F5-4519-8F6B-39AB351DEBEA}"/>
                  </a:ext>
                </a:extLst>
              </p:cNvPr>
              <p:cNvSpPr/>
              <p:nvPr/>
            </p:nvSpPr>
            <p:spPr>
              <a:xfrm>
                <a:off x="1213485" y="5190196"/>
                <a:ext cx="9525" cy="4762"/>
              </a:xfrm>
              <a:custGeom>
                <a:avLst/>
                <a:gdLst>
                  <a:gd name="connsiteX0" fmla="*/ 0 w 9525"/>
                  <a:gd name="connsiteY0" fmla="*/ 0 h 4762"/>
                  <a:gd name="connsiteX1" fmla="*/ 0 w 9525"/>
                  <a:gd name="connsiteY1" fmla="*/ 4762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" fill="none" extrusionOk="0">
                    <a:moveTo>
                      <a:pt x="0" y="0"/>
                    </a:moveTo>
                    <a:cubicBezTo>
                      <a:pt x="405" y="1724"/>
                      <a:pt x="-471" y="3681"/>
                      <a:pt x="0" y="4762"/>
                    </a:cubicBezTo>
                  </a:path>
                  <a:path w="9525" h="4762" stroke="0" extrusionOk="0">
                    <a:moveTo>
                      <a:pt x="0" y="0"/>
                    </a:moveTo>
                    <a:cubicBezTo>
                      <a:pt x="158" y="1191"/>
                      <a:pt x="-363" y="2825"/>
                      <a:pt x="0" y="4762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692788">
                      <a:custGeom>
                        <a:avLst/>
                        <a:gdLst>
                          <a:gd name="connsiteX0" fmla="*/ 0 w 9525"/>
                          <a:gd name="connsiteY0" fmla="*/ 0 h 4762"/>
                          <a:gd name="connsiteX1" fmla="*/ 0 w 9525"/>
                          <a:gd name="connsiteY1" fmla="*/ 4762 h 4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762">
                            <a:moveTo>
                              <a:pt x="0" y="0"/>
                            </a:moveTo>
                            <a:lnTo>
                              <a:pt x="0" y="476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6" name="Forme libre : forme 1015">
                <a:extLst>
                  <a:ext uri="{FF2B5EF4-FFF2-40B4-BE49-F238E27FC236}">
                    <a16:creationId xmlns:a16="http://schemas.microsoft.com/office/drawing/2014/main" id="{85686F6D-2335-48A2-BF39-C24717617F29}"/>
                  </a:ext>
                </a:extLst>
              </p:cNvPr>
              <p:cNvSpPr/>
              <p:nvPr/>
            </p:nvSpPr>
            <p:spPr>
              <a:xfrm>
                <a:off x="1244155" y="5190672"/>
                <a:ext cx="9525" cy="4762"/>
              </a:xfrm>
              <a:custGeom>
                <a:avLst/>
                <a:gdLst>
                  <a:gd name="connsiteX0" fmla="*/ 0 w 9525"/>
                  <a:gd name="connsiteY0" fmla="*/ 0 h 4762"/>
                  <a:gd name="connsiteX1" fmla="*/ 0 w 9525"/>
                  <a:gd name="connsiteY1" fmla="*/ 4762 h 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" fill="none" extrusionOk="0">
                    <a:moveTo>
                      <a:pt x="0" y="0"/>
                    </a:moveTo>
                    <a:cubicBezTo>
                      <a:pt x="196" y="1674"/>
                      <a:pt x="-463" y="2666"/>
                      <a:pt x="0" y="4762"/>
                    </a:cubicBezTo>
                  </a:path>
                  <a:path w="9525" h="4762" stroke="0" extrusionOk="0">
                    <a:moveTo>
                      <a:pt x="0" y="0"/>
                    </a:moveTo>
                    <a:cubicBezTo>
                      <a:pt x="175" y="1906"/>
                      <a:pt x="-203" y="2515"/>
                      <a:pt x="0" y="4762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56067">
                      <a:custGeom>
                        <a:avLst/>
                        <a:gdLst>
                          <a:gd name="connsiteX0" fmla="*/ 0 w 9525"/>
                          <a:gd name="connsiteY0" fmla="*/ 0 h 4762"/>
                          <a:gd name="connsiteX1" fmla="*/ 0 w 9525"/>
                          <a:gd name="connsiteY1" fmla="*/ 4762 h 47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762">
                            <a:moveTo>
                              <a:pt x="0" y="0"/>
                            </a:moveTo>
                            <a:lnTo>
                              <a:pt x="0" y="476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7" name="Forme libre : forme 1016">
                <a:extLst>
                  <a:ext uri="{FF2B5EF4-FFF2-40B4-BE49-F238E27FC236}">
                    <a16:creationId xmlns:a16="http://schemas.microsoft.com/office/drawing/2014/main" id="{F264FD2E-4DF1-4CD2-A37B-95EF1EB508DD}"/>
                  </a:ext>
                </a:extLst>
              </p:cNvPr>
              <p:cNvSpPr/>
              <p:nvPr/>
            </p:nvSpPr>
            <p:spPr>
              <a:xfrm>
                <a:off x="1223390" y="5214675"/>
                <a:ext cx="10953" cy="3524"/>
              </a:xfrm>
              <a:custGeom>
                <a:avLst/>
                <a:gdLst>
                  <a:gd name="connsiteX0" fmla="*/ 10954 w 10953"/>
                  <a:gd name="connsiteY0" fmla="*/ 0 h 3524"/>
                  <a:gd name="connsiteX1" fmla="*/ 5429 w 10953"/>
                  <a:gd name="connsiteY1" fmla="*/ 3524 h 3524"/>
                  <a:gd name="connsiteX2" fmla="*/ 0 w 10953"/>
                  <a:gd name="connsiteY2" fmla="*/ 95 h 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" h="3524" extrusionOk="0">
                    <a:moveTo>
                      <a:pt x="10954" y="0"/>
                    </a:moveTo>
                    <a:cubicBezTo>
                      <a:pt x="10254" y="2134"/>
                      <a:pt x="8209" y="3379"/>
                      <a:pt x="5429" y="3524"/>
                    </a:cubicBezTo>
                    <a:cubicBezTo>
                      <a:pt x="2479" y="3842"/>
                      <a:pt x="845" y="2176"/>
                      <a:pt x="0" y="9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09842594">
                      <a:custGeom>
                        <a:avLst/>
                        <a:gdLst>
                          <a:gd name="connsiteX0" fmla="*/ 10954 w 10953"/>
                          <a:gd name="connsiteY0" fmla="*/ 0 h 3524"/>
                          <a:gd name="connsiteX1" fmla="*/ 5429 w 10953"/>
                          <a:gd name="connsiteY1" fmla="*/ 3524 h 3524"/>
                          <a:gd name="connsiteX2" fmla="*/ 0 w 10953"/>
                          <a:gd name="connsiteY2" fmla="*/ 95 h 3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953" h="3524">
                            <a:moveTo>
                              <a:pt x="10954" y="0"/>
                            </a:moveTo>
                            <a:cubicBezTo>
                              <a:pt x="10192" y="2095"/>
                              <a:pt x="8001" y="3524"/>
                              <a:pt x="5429" y="3524"/>
                            </a:cubicBezTo>
                            <a:cubicBezTo>
                              <a:pt x="2953" y="3524"/>
                              <a:pt x="857" y="2095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969" name="Graphique 1869">
              <a:extLst>
                <a:ext uri="{FF2B5EF4-FFF2-40B4-BE49-F238E27FC236}">
                  <a16:creationId xmlns:a16="http://schemas.microsoft.com/office/drawing/2014/main" id="{28FD9E4C-02F5-4E27-A43C-67BF6AF2CE47}"/>
                </a:ext>
              </a:extLst>
            </p:cNvPr>
            <p:cNvGrpSpPr/>
            <p:nvPr/>
          </p:nvGrpSpPr>
          <p:grpSpPr>
            <a:xfrm>
              <a:off x="746664" y="5164192"/>
              <a:ext cx="30670" cy="28003"/>
              <a:chOff x="746664" y="5164192"/>
              <a:chExt cx="30670" cy="28003"/>
            </a:xfrm>
            <a:noFill/>
          </p:grpSpPr>
          <p:sp>
            <p:nvSpPr>
              <p:cNvPr id="1012" name="Forme libre : forme 1011">
                <a:extLst>
                  <a:ext uri="{FF2B5EF4-FFF2-40B4-BE49-F238E27FC236}">
                    <a16:creationId xmlns:a16="http://schemas.microsoft.com/office/drawing/2014/main" id="{15557656-0201-4349-AC51-923F05B4B165}"/>
                  </a:ext>
                </a:extLst>
              </p:cNvPr>
              <p:cNvSpPr/>
              <p:nvPr/>
            </p:nvSpPr>
            <p:spPr>
              <a:xfrm>
                <a:off x="746664" y="5164192"/>
                <a:ext cx="9525" cy="4667"/>
              </a:xfrm>
              <a:custGeom>
                <a:avLst/>
                <a:gdLst>
                  <a:gd name="connsiteX0" fmla="*/ 0 w 9525"/>
                  <a:gd name="connsiteY0" fmla="*/ 0 h 4667"/>
                  <a:gd name="connsiteX1" fmla="*/ 0 w 9525"/>
                  <a:gd name="connsiteY1" fmla="*/ 4667 h 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7" fill="none" extrusionOk="0">
                    <a:moveTo>
                      <a:pt x="0" y="0"/>
                    </a:moveTo>
                    <a:cubicBezTo>
                      <a:pt x="74" y="1079"/>
                      <a:pt x="-401" y="3025"/>
                      <a:pt x="0" y="4667"/>
                    </a:cubicBezTo>
                  </a:path>
                  <a:path w="9525" h="4667" stroke="0" extrusionOk="0">
                    <a:moveTo>
                      <a:pt x="0" y="0"/>
                    </a:moveTo>
                    <a:cubicBezTo>
                      <a:pt x="238" y="1337"/>
                      <a:pt x="-69" y="3224"/>
                      <a:pt x="0" y="4667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14687016">
                      <a:custGeom>
                        <a:avLst/>
                        <a:gdLst>
                          <a:gd name="connsiteX0" fmla="*/ 0 w 9525"/>
                          <a:gd name="connsiteY0" fmla="*/ 0 h 4667"/>
                          <a:gd name="connsiteX1" fmla="*/ 0 w 9525"/>
                          <a:gd name="connsiteY1" fmla="*/ 4667 h 46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667">
                            <a:moveTo>
                              <a:pt x="0" y="0"/>
                            </a:moveTo>
                            <a:lnTo>
                              <a:pt x="0" y="466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3" name="Forme libre : forme 1012">
                <a:extLst>
                  <a:ext uri="{FF2B5EF4-FFF2-40B4-BE49-F238E27FC236}">
                    <a16:creationId xmlns:a16="http://schemas.microsoft.com/office/drawing/2014/main" id="{A8E405AA-6B84-4421-A5B4-8FB90FEB3C9D}"/>
                  </a:ext>
                </a:extLst>
              </p:cNvPr>
              <p:cNvSpPr/>
              <p:nvPr/>
            </p:nvSpPr>
            <p:spPr>
              <a:xfrm>
                <a:off x="777335" y="5164669"/>
                <a:ext cx="9525" cy="4667"/>
              </a:xfrm>
              <a:custGeom>
                <a:avLst/>
                <a:gdLst>
                  <a:gd name="connsiteX0" fmla="*/ 0 w 9525"/>
                  <a:gd name="connsiteY0" fmla="*/ 0 h 4667"/>
                  <a:gd name="connsiteX1" fmla="*/ 0 w 9525"/>
                  <a:gd name="connsiteY1" fmla="*/ 4667 h 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67" fill="none" extrusionOk="0">
                    <a:moveTo>
                      <a:pt x="0" y="0"/>
                    </a:moveTo>
                    <a:cubicBezTo>
                      <a:pt x="246" y="1509"/>
                      <a:pt x="-370" y="2717"/>
                      <a:pt x="0" y="4667"/>
                    </a:cubicBezTo>
                  </a:path>
                  <a:path w="9525" h="4667" stroke="0" extrusionOk="0">
                    <a:moveTo>
                      <a:pt x="0" y="0"/>
                    </a:moveTo>
                    <a:cubicBezTo>
                      <a:pt x="244" y="2180"/>
                      <a:pt x="-468" y="2678"/>
                      <a:pt x="0" y="4667"/>
                    </a:cubicBezTo>
                  </a:path>
                </a:pathLst>
              </a:custGeom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5329120">
                      <a:custGeom>
                        <a:avLst/>
                        <a:gdLst>
                          <a:gd name="connsiteX0" fmla="*/ 0 w 9525"/>
                          <a:gd name="connsiteY0" fmla="*/ 0 h 4667"/>
                          <a:gd name="connsiteX1" fmla="*/ 0 w 9525"/>
                          <a:gd name="connsiteY1" fmla="*/ 4667 h 46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667">
                            <a:moveTo>
                              <a:pt x="0" y="0"/>
                            </a:moveTo>
                            <a:lnTo>
                              <a:pt x="0" y="466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4" name="Forme libre : forme 1013">
                <a:extLst>
                  <a:ext uri="{FF2B5EF4-FFF2-40B4-BE49-F238E27FC236}">
                    <a16:creationId xmlns:a16="http://schemas.microsoft.com/office/drawing/2014/main" id="{16F74F74-CBE3-4994-A0A8-C35D1D6F863C}"/>
                  </a:ext>
                </a:extLst>
              </p:cNvPr>
              <p:cNvSpPr/>
              <p:nvPr/>
            </p:nvSpPr>
            <p:spPr>
              <a:xfrm>
                <a:off x="756475" y="5188671"/>
                <a:ext cx="10953" cy="3524"/>
              </a:xfrm>
              <a:custGeom>
                <a:avLst/>
                <a:gdLst>
                  <a:gd name="connsiteX0" fmla="*/ 10954 w 10953"/>
                  <a:gd name="connsiteY0" fmla="*/ 0 h 3524"/>
                  <a:gd name="connsiteX1" fmla="*/ 5429 w 10953"/>
                  <a:gd name="connsiteY1" fmla="*/ 3524 h 3524"/>
                  <a:gd name="connsiteX2" fmla="*/ 0 w 10953"/>
                  <a:gd name="connsiteY2" fmla="*/ 95 h 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" h="3524" extrusionOk="0">
                    <a:moveTo>
                      <a:pt x="10954" y="0"/>
                    </a:moveTo>
                    <a:cubicBezTo>
                      <a:pt x="9874" y="2721"/>
                      <a:pt x="7928" y="3559"/>
                      <a:pt x="5429" y="3524"/>
                    </a:cubicBezTo>
                    <a:cubicBezTo>
                      <a:pt x="2614" y="3504"/>
                      <a:pt x="1319" y="2343"/>
                      <a:pt x="0" y="95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2414747">
                      <a:custGeom>
                        <a:avLst/>
                        <a:gdLst>
                          <a:gd name="connsiteX0" fmla="*/ 10954 w 10953"/>
                          <a:gd name="connsiteY0" fmla="*/ 0 h 3524"/>
                          <a:gd name="connsiteX1" fmla="*/ 5429 w 10953"/>
                          <a:gd name="connsiteY1" fmla="*/ 3524 h 3524"/>
                          <a:gd name="connsiteX2" fmla="*/ 0 w 10953"/>
                          <a:gd name="connsiteY2" fmla="*/ 95 h 3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953" h="3524">
                            <a:moveTo>
                              <a:pt x="10954" y="0"/>
                            </a:moveTo>
                            <a:cubicBezTo>
                              <a:pt x="10192" y="2096"/>
                              <a:pt x="8001" y="3524"/>
                              <a:pt x="5429" y="3524"/>
                            </a:cubicBezTo>
                            <a:cubicBezTo>
                              <a:pt x="2953" y="3524"/>
                              <a:pt x="857" y="2096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970" name="Forme libre : forme 969">
              <a:extLst>
                <a:ext uri="{FF2B5EF4-FFF2-40B4-BE49-F238E27FC236}">
                  <a16:creationId xmlns:a16="http://schemas.microsoft.com/office/drawing/2014/main" id="{BE50E96D-3257-477C-83D5-BDD3D5D0ACCD}"/>
                </a:ext>
              </a:extLst>
            </p:cNvPr>
            <p:cNvSpPr/>
            <p:nvPr/>
          </p:nvSpPr>
          <p:spPr>
            <a:xfrm>
              <a:off x="1194435" y="5194006"/>
              <a:ext cx="71627" cy="40385"/>
            </a:xfrm>
            <a:custGeom>
              <a:avLst/>
              <a:gdLst>
                <a:gd name="connsiteX0" fmla="*/ 71628 w 71627"/>
                <a:gd name="connsiteY0" fmla="*/ 0 h 40385"/>
                <a:gd name="connsiteX1" fmla="*/ 35814 w 71627"/>
                <a:gd name="connsiteY1" fmla="*/ 40386 h 40385"/>
                <a:gd name="connsiteX2" fmla="*/ 0 w 71627"/>
                <a:gd name="connsiteY2" fmla="*/ 0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27" h="40385" extrusionOk="0">
                  <a:moveTo>
                    <a:pt x="71628" y="0"/>
                  </a:moveTo>
                  <a:cubicBezTo>
                    <a:pt x="68939" y="27143"/>
                    <a:pt x="52241" y="45124"/>
                    <a:pt x="35814" y="40386"/>
                  </a:cubicBezTo>
                  <a:cubicBezTo>
                    <a:pt x="9616" y="38539"/>
                    <a:pt x="4575" y="21511"/>
                    <a:pt x="0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371203163">
                    <a:custGeom>
                      <a:avLst/>
                      <a:gdLst>
                        <a:gd name="connsiteX0" fmla="*/ 71628 w 71627"/>
                        <a:gd name="connsiteY0" fmla="*/ 0 h 40385"/>
                        <a:gd name="connsiteX1" fmla="*/ 35814 w 71627"/>
                        <a:gd name="connsiteY1" fmla="*/ 40386 h 40385"/>
                        <a:gd name="connsiteX2" fmla="*/ 0 w 71627"/>
                        <a:gd name="connsiteY2" fmla="*/ 0 h 403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627" h="40385">
                          <a:moveTo>
                            <a:pt x="71628" y="0"/>
                          </a:moveTo>
                          <a:cubicBezTo>
                            <a:pt x="71628" y="22289"/>
                            <a:pt x="55626" y="40386"/>
                            <a:pt x="35814" y="40386"/>
                          </a:cubicBezTo>
                          <a:cubicBezTo>
                            <a:pt x="16002" y="40386"/>
                            <a:pt x="0" y="22289"/>
                            <a:pt x="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1" name="Forme libre : forme 970">
              <a:extLst>
                <a:ext uri="{FF2B5EF4-FFF2-40B4-BE49-F238E27FC236}">
                  <a16:creationId xmlns:a16="http://schemas.microsoft.com/office/drawing/2014/main" id="{B19FCF8A-A18F-4F32-ACE8-109C07776752}"/>
                </a:ext>
              </a:extLst>
            </p:cNvPr>
            <p:cNvSpPr/>
            <p:nvPr/>
          </p:nvSpPr>
          <p:spPr>
            <a:xfrm>
              <a:off x="1181766" y="5158287"/>
              <a:ext cx="90296" cy="36353"/>
            </a:xfrm>
            <a:custGeom>
              <a:avLst/>
              <a:gdLst>
                <a:gd name="connsiteX0" fmla="*/ 0 w 90296"/>
                <a:gd name="connsiteY0" fmla="*/ 34290 h 36353"/>
                <a:gd name="connsiteX1" fmla="*/ 24003 w 90296"/>
                <a:gd name="connsiteY1" fmla="*/ 22193 h 36353"/>
                <a:gd name="connsiteX2" fmla="*/ 33814 w 90296"/>
                <a:gd name="connsiteY2" fmla="*/ 0 h 36353"/>
                <a:gd name="connsiteX3" fmla="*/ 49721 w 90296"/>
                <a:gd name="connsiteY3" fmla="*/ 13811 h 36353"/>
                <a:gd name="connsiteX4" fmla="*/ 90297 w 90296"/>
                <a:gd name="connsiteY4" fmla="*/ 32480 h 3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6" h="36353" extrusionOk="0">
                  <a:moveTo>
                    <a:pt x="0" y="34290"/>
                  </a:moveTo>
                  <a:cubicBezTo>
                    <a:pt x="482" y="34185"/>
                    <a:pt x="22353" y="38783"/>
                    <a:pt x="24003" y="22193"/>
                  </a:cubicBezTo>
                  <a:cubicBezTo>
                    <a:pt x="27908" y="5430"/>
                    <a:pt x="33814" y="-1"/>
                    <a:pt x="33814" y="0"/>
                  </a:cubicBezTo>
                  <a:cubicBezTo>
                    <a:pt x="31510" y="-2208"/>
                    <a:pt x="51636" y="1741"/>
                    <a:pt x="49721" y="13811"/>
                  </a:cubicBezTo>
                  <a:cubicBezTo>
                    <a:pt x="47982" y="28949"/>
                    <a:pt x="70318" y="45776"/>
                    <a:pt x="90297" y="3248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807842672">
                    <a:custGeom>
                      <a:avLst/>
                      <a:gdLst>
                        <a:gd name="connsiteX0" fmla="*/ 0 w 90296"/>
                        <a:gd name="connsiteY0" fmla="*/ 34290 h 36353"/>
                        <a:gd name="connsiteX1" fmla="*/ 24003 w 90296"/>
                        <a:gd name="connsiteY1" fmla="*/ 22193 h 36353"/>
                        <a:gd name="connsiteX2" fmla="*/ 33814 w 90296"/>
                        <a:gd name="connsiteY2" fmla="*/ 0 h 36353"/>
                        <a:gd name="connsiteX3" fmla="*/ 49721 w 90296"/>
                        <a:gd name="connsiteY3" fmla="*/ 13811 h 36353"/>
                        <a:gd name="connsiteX4" fmla="*/ 90297 w 90296"/>
                        <a:gd name="connsiteY4" fmla="*/ 32480 h 3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296" h="36353">
                          <a:moveTo>
                            <a:pt x="0" y="34290"/>
                          </a:moveTo>
                          <a:cubicBezTo>
                            <a:pt x="0" y="34290"/>
                            <a:pt x="20098" y="38957"/>
                            <a:pt x="24003" y="22193"/>
                          </a:cubicBezTo>
                          <a:cubicBezTo>
                            <a:pt x="27908" y="5429"/>
                            <a:pt x="33814" y="0"/>
                            <a:pt x="33814" y="0"/>
                          </a:cubicBezTo>
                          <a:cubicBezTo>
                            <a:pt x="33814" y="0"/>
                            <a:pt x="48482" y="2095"/>
                            <a:pt x="49721" y="13811"/>
                          </a:cubicBezTo>
                          <a:cubicBezTo>
                            <a:pt x="50864" y="25527"/>
                            <a:pt x="69342" y="44577"/>
                            <a:pt x="90297" y="3248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2" name="Forme libre : forme 971">
              <a:extLst>
                <a:ext uri="{FF2B5EF4-FFF2-40B4-BE49-F238E27FC236}">
                  <a16:creationId xmlns:a16="http://schemas.microsoft.com/office/drawing/2014/main" id="{3BEB7F3E-58A2-4721-8388-B6D98016A0EE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99514082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3" name="Forme libre : forme 972">
              <a:extLst>
                <a:ext uri="{FF2B5EF4-FFF2-40B4-BE49-F238E27FC236}">
                  <a16:creationId xmlns:a16="http://schemas.microsoft.com/office/drawing/2014/main" id="{EAFA198C-536B-46A6-B664-63F165874855}"/>
                </a:ext>
              </a:extLst>
            </p:cNvPr>
            <p:cNvSpPr/>
            <p:nvPr/>
          </p:nvSpPr>
          <p:spPr>
            <a:xfrm>
              <a:off x="1180564" y="5122773"/>
              <a:ext cx="93965" cy="126858"/>
            </a:xfrm>
            <a:custGeom>
              <a:avLst/>
              <a:gdLst>
                <a:gd name="connsiteX0" fmla="*/ 60 w 93965"/>
                <a:gd name="connsiteY0" fmla="*/ 52754 h 126858"/>
                <a:gd name="connsiteX1" fmla="*/ 29492 w 93965"/>
                <a:gd name="connsiteY1" fmla="*/ 10558 h 126858"/>
                <a:gd name="connsiteX2" fmla="*/ 71878 w 93965"/>
                <a:gd name="connsiteY2" fmla="*/ 3224 h 126858"/>
                <a:gd name="connsiteX3" fmla="*/ 93881 w 93965"/>
                <a:gd name="connsiteY3" fmla="*/ 39324 h 126858"/>
                <a:gd name="connsiteX4" fmla="*/ 93881 w 93965"/>
                <a:gd name="connsiteY4" fmla="*/ 126858 h 12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965" h="126858" extrusionOk="0">
                  <a:moveTo>
                    <a:pt x="60" y="52754"/>
                  </a:moveTo>
                  <a:cubicBezTo>
                    <a:pt x="-2893" y="23802"/>
                    <a:pt x="18172" y="11617"/>
                    <a:pt x="29492" y="10558"/>
                  </a:cubicBezTo>
                  <a:cubicBezTo>
                    <a:pt x="28908" y="14228"/>
                    <a:pt x="46773" y="-5137"/>
                    <a:pt x="71878" y="3224"/>
                  </a:cubicBezTo>
                  <a:cubicBezTo>
                    <a:pt x="96548" y="13511"/>
                    <a:pt x="93882" y="39323"/>
                    <a:pt x="93881" y="39324"/>
                  </a:cubicBezTo>
                  <a:cubicBezTo>
                    <a:pt x="103981" y="74411"/>
                    <a:pt x="83964" y="103656"/>
                    <a:pt x="93881" y="12685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774519952">
                    <a:custGeom>
                      <a:avLst/>
                      <a:gdLst>
                        <a:gd name="connsiteX0" fmla="*/ 60 w 93965"/>
                        <a:gd name="connsiteY0" fmla="*/ 52754 h 126858"/>
                        <a:gd name="connsiteX1" fmla="*/ 29492 w 93965"/>
                        <a:gd name="connsiteY1" fmla="*/ 10558 h 126858"/>
                        <a:gd name="connsiteX2" fmla="*/ 71878 w 93965"/>
                        <a:gd name="connsiteY2" fmla="*/ 3224 h 126858"/>
                        <a:gd name="connsiteX3" fmla="*/ 93881 w 93965"/>
                        <a:gd name="connsiteY3" fmla="*/ 39324 h 126858"/>
                        <a:gd name="connsiteX4" fmla="*/ 93881 w 93965"/>
                        <a:gd name="connsiteY4" fmla="*/ 126858 h 126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3965" h="126858">
                          <a:moveTo>
                            <a:pt x="60" y="52754"/>
                          </a:moveTo>
                          <a:cubicBezTo>
                            <a:pt x="-1179" y="22464"/>
                            <a:pt x="17109" y="10272"/>
                            <a:pt x="29492" y="10558"/>
                          </a:cubicBezTo>
                          <a:cubicBezTo>
                            <a:pt x="29492" y="10558"/>
                            <a:pt x="47208" y="-7063"/>
                            <a:pt x="71878" y="3224"/>
                          </a:cubicBezTo>
                          <a:cubicBezTo>
                            <a:pt x="96548" y="13511"/>
                            <a:pt x="93881" y="39324"/>
                            <a:pt x="93881" y="39324"/>
                          </a:cubicBezTo>
                          <a:lnTo>
                            <a:pt x="93881" y="126858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4" name="Forme libre : forme 973">
              <a:extLst>
                <a:ext uri="{FF2B5EF4-FFF2-40B4-BE49-F238E27FC236}">
                  <a16:creationId xmlns:a16="http://schemas.microsoft.com/office/drawing/2014/main" id="{0C7BF78B-85AD-4E32-8389-DA58021D93A9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21994256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5" name="Forme libre : forme 974">
              <a:extLst>
                <a:ext uri="{FF2B5EF4-FFF2-40B4-BE49-F238E27FC236}">
                  <a16:creationId xmlns:a16="http://schemas.microsoft.com/office/drawing/2014/main" id="{898FF0BC-DBC4-4E52-BF7B-9AA4E0EDC9A6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76940780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6" name="Forme libre : forme 975">
              <a:extLst>
                <a:ext uri="{FF2B5EF4-FFF2-40B4-BE49-F238E27FC236}">
                  <a16:creationId xmlns:a16="http://schemas.microsoft.com/office/drawing/2014/main" id="{3DDCAC21-0832-40FC-B948-1216F2F69A2D}"/>
                </a:ext>
              </a:extLst>
            </p:cNvPr>
            <p:cNvSpPr/>
            <p:nvPr/>
          </p:nvSpPr>
          <p:spPr>
            <a:xfrm>
              <a:off x="1250251" y="5257627"/>
              <a:ext cx="47720" cy="70680"/>
            </a:xfrm>
            <a:custGeom>
              <a:avLst/>
              <a:gdLst>
                <a:gd name="connsiteX0" fmla="*/ 0 w 47720"/>
                <a:gd name="connsiteY0" fmla="*/ 5 h 70680"/>
                <a:gd name="connsiteX1" fmla="*/ 47339 w 47720"/>
                <a:gd name="connsiteY1" fmla="*/ 33914 h 70680"/>
                <a:gd name="connsiteX2" fmla="*/ 47720 w 47720"/>
                <a:gd name="connsiteY2" fmla="*/ 70681 h 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20" h="70680" extrusionOk="0">
                  <a:moveTo>
                    <a:pt x="0" y="5"/>
                  </a:moveTo>
                  <a:cubicBezTo>
                    <a:pt x="1709" y="-8873"/>
                    <a:pt x="43904" y="-3702"/>
                    <a:pt x="47339" y="33914"/>
                  </a:cubicBezTo>
                  <a:cubicBezTo>
                    <a:pt x="45905" y="46080"/>
                    <a:pt x="48126" y="58593"/>
                    <a:pt x="47720" y="70681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159201039">
                    <a:custGeom>
                      <a:avLst/>
                      <a:gdLst>
                        <a:gd name="connsiteX0" fmla="*/ 0 w 47720"/>
                        <a:gd name="connsiteY0" fmla="*/ 5 h 70680"/>
                        <a:gd name="connsiteX1" fmla="*/ 47339 w 47720"/>
                        <a:gd name="connsiteY1" fmla="*/ 33914 h 70680"/>
                        <a:gd name="connsiteX2" fmla="*/ 47720 w 47720"/>
                        <a:gd name="connsiteY2" fmla="*/ 70681 h 70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7720" h="70680">
                          <a:moveTo>
                            <a:pt x="0" y="5"/>
                          </a:moveTo>
                          <a:cubicBezTo>
                            <a:pt x="0" y="5"/>
                            <a:pt x="47339" y="-1233"/>
                            <a:pt x="47339" y="33914"/>
                          </a:cubicBezTo>
                          <a:cubicBezTo>
                            <a:pt x="47339" y="45059"/>
                            <a:pt x="47530" y="56584"/>
                            <a:pt x="47720" y="70681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7" name="Forme libre : forme 976">
              <a:extLst>
                <a:ext uri="{FF2B5EF4-FFF2-40B4-BE49-F238E27FC236}">
                  <a16:creationId xmlns:a16="http://schemas.microsoft.com/office/drawing/2014/main" id="{EBBD8D56-383B-4721-91F2-5BFC4C18B301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90570551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8" name="Forme libre : forme 977">
              <a:extLst>
                <a:ext uri="{FF2B5EF4-FFF2-40B4-BE49-F238E27FC236}">
                  <a16:creationId xmlns:a16="http://schemas.microsoft.com/office/drawing/2014/main" id="{D55290CF-426E-417B-9EEE-57FCF63DBDE3}"/>
                </a:ext>
              </a:extLst>
            </p:cNvPr>
            <p:cNvSpPr/>
            <p:nvPr/>
          </p:nvSpPr>
          <p:spPr>
            <a:xfrm>
              <a:off x="1176983" y="5282588"/>
              <a:ext cx="15737" cy="55816"/>
            </a:xfrm>
            <a:custGeom>
              <a:avLst/>
              <a:gdLst>
                <a:gd name="connsiteX0" fmla="*/ 11261 w 15737"/>
                <a:gd name="connsiteY0" fmla="*/ 55816 h 55816"/>
                <a:gd name="connsiteX1" fmla="*/ 15737 w 15737"/>
                <a:gd name="connsiteY1" fmla="*/ 0 h 55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37" h="55816" extrusionOk="0">
                  <a:moveTo>
                    <a:pt x="11261" y="55816"/>
                  </a:moveTo>
                  <a:cubicBezTo>
                    <a:pt x="168" y="55459"/>
                    <a:pt x="-7548" y="32679"/>
                    <a:pt x="15737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3881356">
                    <a:custGeom>
                      <a:avLst/>
                      <a:gdLst>
                        <a:gd name="connsiteX0" fmla="*/ 11261 w 15737"/>
                        <a:gd name="connsiteY0" fmla="*/ 55816 h 55816"/>
                        <a:gd name="connsiteX1" fmla="*/ 15737 w 15737"/>
                        <a:gd name="connsiteY1" fmla="*/ 0 h 55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737" h="55816">
                          <a:moveTo>
                            <a:pt x="11261" y="55816"/>
                          </a:moveTo>
                          <a:cubicBezTo>
                            <a:pt x="11261" y="55816"/>
                            <a:pt x="-16838" y="26860"/>
                            <a:pt x="15737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79" name="Forme libre : forme 978">
              <a:extLst>
                <a:ext uri="{FF2B5EF4-FFF2-40B4-BE49-F238E27FC236}">
                  <a16:creationId xmlns:a16="http://schemas.microsoft.com/office/drawing/2014/main" id="{C98BD732-68A3-4D3A-A777-BBAF5925B527}"/>
                </a:ext>
              </a:extLst>
            </p:cNvPr>
            <p:cNvSpPr/>
            <p:nvPr/>
          </p:nvSpPr>
          <p:spPr>
            <a:xfrm>
              <a:off x="1269968" y="5281254"/>
              <a:ext cx="13177" cy="57150"/>
            </a:xfrm>
            <a:custGeom>
              <a:avLst/>
              <a:gdLst>
                <a:gd name="connsiteX0" fmla="*/ 0 w 13177"/>
                <a:gd name="connsiteY0" fmla="*/ 0 h 57150"/>
                <a:gd name="connsiteX1" fmla="*/ 2667 w 13177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7" h="57150" extrusionOk="0">
                  <a:moveTo>
                    <a:pt x="0" y="0"/>
                  </a:moveTo>
                  <a:cubicBezTo>
                    <a:pt x="28003" y="31337"/>
                    <a:pt x="2667" y="57150"/>
                    <a:pt x="2667" y="5715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460538880">
                    <a:custGeom>
                      <a:avLst/>
                      <a:gdLst>
                        <a:gd name="connsiteX0" fmla="*/ 0 w 13177"/>
                        <a:gd name="connsiteY0" fmla="*/ 0 h 57150"/>
                        <a:gd name="connsiteX1" fmla="*/ 2667 w 13177"/>
                        <a:gd name="connsiteY1" fmla="*/ 57150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3177" h="57150">
                          <a:moveTo>
                            <a:pt x="0" y="0"/>
                          </a:moveTo>
                          <a:cubicBezTo>
                            <a:pt x="28003" y="31337"/>
                            <a:pt x="2667" y="57150"/>
                            <a:pt x="2667" y="5715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0" name="Forme libre : forme 979">
              <a:extLst>
                <a:ext uri="{FF2B5EF4-FFF2-40B4-BE49-F238E27FC236}">
                  <a16:creationId xmlns:a16="http://schemas.microsoft.com/office/drawing/2014/main" id="{8D3AAB74-B3DF-4891-BB9C-2F462D1F12A5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74493588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1" name="Forme libre : forme 980">
              <a:extLst>
                <a:ext uri="{FF2B5EF4-FFF2-40B4-BE49-F238E27FC236}">
                  <a16:creationId xmlns:a16="http://schemas.microsoft.com/office/drawing/2014/main" id="{E630A1CB-4AB2-406D-BF8F-DA2210BFDC55}"/>
                </a:ext>
              </a:extLst>
            </p:cNvPr>
            <p:cNvSpPr/>
            <p:nvPr/>
          </p:nvSpPr>
          <p:spPr>
            <a:xfrm>
              <a:off x="1157096" y="5338404"/>
              <a:ext cx="123841" cy="233457"/>
            </a:xfrm>
            <a:custGeom>
              <a:avLst/>
              <a:gdLst>
                <a:gd name="connsiteX0" fmla="*/ 115538 w 123841"/>
                <a:gd name="connsiteY0" fmla="*/ 0 h 233457"/>
                <a:gd name="connsiteX1" fmla="*/ 112490 w 123841"/>
                <a:gd name="connsiteY1" fmla="*/ 220028 h 233457"/>
                <a:gd name="connsiteX2" fmla="*/ 121444 w 123841"/>
                <a:gd name="connsiteY2" fmla="*/ 233458 h 233457"/>
                <a:gd name="connsiteX3" fmla="*/ 95250 w 123841"/>
                <a:gd name="connsiteY3" fmla="*/ 233458 h 233457"/>
                <a:gd name="connsiteX4" fmla="*/ 79439 w 123841"/>
                <a:gd name="connsiteY4" fmla="*/ 75914 h 233457"/>
                <a:gd name="connsiteX5" fmla="*/ 69247 w 123841"/>
                <a:gd name="connsiteY5" fmla="*/ 75914 h 233457"/>
                <a:gd name="connsiteX6" fmla="*/ 32004 w 123841"/>
                <a:gd name="connsiteY6" fmla="*/ 232124 h 233457"/>
                <a:gd name="connsiteX7" fmla="*/ 0 w 123841"/>
                <a:gd name="connsiteY7" fmla="*/ 232124 h 233457"/>
                <a:gd name="connsiteX8" fmla="*/ 21717 w 123841"/>
                <a:gd name="connsiteY8" fmla="*/ 216122 h 233457"/>
                <a:gd name="connsiteX9" fmla="*/ 31147 w 123841"/>
                <a:gd name="connsiteY9" fmla="*/ 0 h 233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841" h="233457" extrusionOk="0">
                  <a:moveTo>
                    <a:pt x="115538" y="0"/>
                  </a:moveTo>
                  <a:cubicBezTo>
                    <a:pt x="114697" y="7034"/>
                    <a:pt x="116571" y="122924"/>
                    <a:pt x="112490" y="220028"/>
                  </a:cubicBezTo>
                  <a:cubicBezTo>
                    <a:pt x="117590" y="226059"/>
                    <a:pt x="117388" y="229515"/>
                    <a:pt x="121444" y="233458"/>
                  </a:cubicBezTo>
                  <a:cubicBezTo>
                    <a:pt x="114291" y="234302"/>
                    <a:pt x="103538" y="233422"/>
                    <a:pt x="95250" y="233458"/>
                  </a:cubicBezTo>
                  <a:cubicBezTo>
                    <a:pt x="79907" y="157336"/>
                    <a:pt x="99493" y="144441"/>
                    <a:pt x="79439" y="75914"/>
                  </a:cubicBezTo>
                  <a:cubicBezTo>
                    <a:pt x="74508" y="76094"/>
                    <a:pt x="73046" y="75788"/>
                    <a:pt x="69247" y="75914"/>
                  </a:cubicBezTo>
                  <a:cubicBezTo>
                    <a:pt x="54979" y="138402"/>
                    <a:pt x="44892" y="168652"/>
                    <a:pt x="32004" y="232124"/>
                  </a:cubicBezTo>
                  <a:cubicBezTo>
                    <a:pt x="23382" y="234763"/>
                    <a:pt x="8029" y="230281"/>
                    <a:pt x="0" y="232124"/>
                  </a:cubicBezTo>
                  <a:cubicBezTo>
                    <a:pt x="3632" y="226949"/>
                    <a:pt x="15816" y="222679"/>
                    <a:pt x="21717" y="216122"/>
                  </a:cubicBezTo>
                  <a:cubicBezTo>
                    <a:pt x="29938" y="217703"/>
                    <a:pt x="21097" y="54010"/>
                    <a:pt x="31147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58849463">
                    <a:custGeom>
                      <a:avLst/>
                      <a:gdLst>
                        <a:gd name="connsiteX0" fmla="*/ 115538 w 123841"/>
                        <a:gd name="connsiteY0" fmla="*/ 0 h 233457"/>
                        <a:gd name="connsiteX1" fmla="*/ 112490 w 123841"/>
                        <a:gd name="connsiteY1" fmla="*/ 220028 h 233457"/>
                        <a:gd name="connsiteX2" fmla="*/ 121444 w 123841"/>
                        <a:gd name="connsiteY2" fmla="*/ 233458 h 233457"/>
                        <a:gd name="connsiteX3" fmla="*/ 95250 w 123841"/>
                        <a:gd name="connsiteY3" fmla="*/ 233458 h 233457"/>
                        <a:gd name="connsiteX4" fmla="*/ 79439 w 123841"/>
                        <a:gd name="connsiteY4" fmla="*/ 75914 h 233457"/>
                        <a:gd name="connsiteX5" fmla="*/ 69247 w 123841"/>
                        <a:gd name="connsiteY5" fmla="*/ 75914 h 233457"/>
                        <a:gd name="connsiteX6" fmla="*/ 32004 w 123841"/>
                        <a:gd name="connsiteY6" fmla="*/ 232124 h 233457"/>
                        <a:gd name="connsiteX7" fmla="*/ 0 w 123841"/>
                        <a:gd name="connsiteY7" fmla="*/ 232124 h 233457"/>
                        <a:gd name="connsiteX8" fmla="*/ 21717 w 123841"/>
                        <a:gd name="connsiteY8" fmla="*/ 216122 h 233457"/>
                        <a:gd name="connsiteX9" fmla="*/ 31147 w 123841"/>
                        <a:gd name="connsiteY9" fmla="*/ 0 h 233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3841" h="233457">
                          <a:moveTo>
                            <a:pt x="115538" y="0"/>
                          </a:moveTo>
                          <a:cubicBezTo>
                            <a:pt x="115538" y="0"/>
                            <a:pt x="136112" y="110681"/>
                            <a:pt x="112490" y="220028"/>
                          </a:cubicBezTo>
                          <a:lnTo>
                            <a:pt x="121444" y="233458"/>
                          </a:lnTo>
                          <a:lnTo>
                            <a:pt x="95250" y="233458"/>
                          </a:lnTo>
                          <a:lnTo>
                            <a:pt x="79439" y="75914"/>
                          </a:lnTo>
                          <a:lnTo>
                            <a:pt x="69247" y="75914"/>
                          </a:lnTo>
                          <a:lnTo>
                            <a:pt x="32004" y="232124"/>
                          </a:lnTo>
                          <a:lnTo>
                            <a:pt x="0" y="232124"/>
                          </a:lnTo>
                          <a:lnTo>
                            <a:pt x="21717" y="216122"/>
                          </a:lnTo>
                          <a:cubicBezTo>
                            <a:pt x="21717" y="216122"/>
                            <a:pt x="13906" y="54293"/>
                            <a:pt x="31147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2" name="Forme libre : forme 981">
              <a:extLst>
                <a:ext uri="{FF2B5EF4-FFF2-40B4-BE49-F238E27FC236}">
                  <a16:creationId xmlns:a16="http://schemas.microsoft.com/office/drawing/2014/main" id="{30A6EBED-C1DD-4175-87AB-78A7E868A39E}"/>
                </a:ext>
              </a:extLst>
            </p:cNvPr>
            <p:cNvSpPr/>
            <p:nvPr/>
          </p:nvSpPr>
          <p:spPr>
            <a:xfrm>
              <a:off x="1158054" y="5231439"/>
              <a:ext cx="57847" cy="168211"/>
            </a:xfrm>
            <a:custGeom>
              <a:avLst/>
              <a:gdLst>
                <a:gd name="connsiteX0" fmla="*/ 57049 w 57847"/>
                <a:gd name="connsiteY0" fmla="*/ 0 h 168211"/>
                <a:gd name="connsiteX1" fmla="*/ 43619 w 57847"/>
                <a:gd name="connsiteY1" fmla="*/ 24956 h 168211"/>
                <a:gd name="connsiteX2" fmla="*/ 90 w 57847"/>
                <a:gd name="connsiteY2" fmla="*/ 61436 h 168211"/>
                <a:gd name="connsiteX3" fmla="*/ 19902 w 57847"/>
                <a:gd name="connsiteY3" fmla="*/ 168212 h 16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47" h="168211" extrusionOk="0">
                  <a:moveTo>
                    <a:pt x="57049" y="0"/>
                  </a:moveTo>
                  <a:cubicBezTo>
                    <a:pt x="59314" y="-1360"/>
                    <a:pt x="57332" y="25750"/>
                    <a:pt x="43619" y="24956"/>
                  </a:cubicBezTo>
                  <a:cubicBezTo>
                    <a:pt x="22553" y="27658"/>
                    <a:pt x="6522" y="28786"/>
                    <a:pt x="90" y="61436"/>
                  </a:cubicBezTo>
                  <a:cubicBezTo>
                    <a:pt x="-2123" y="94299"/>
                    <a:pt x="-3297" y="160114"/>
                    <a:pt x="19902" y="16821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73271493">
                    <a:custGeom>
                      <a:avLst/>
                      <a:gdLst>
                        <a:gd name="connsiteX0" fmla="*/ 57049 w 57847"/>
                        <a:gd name="connsiteY0" fmla="*/ 0 h 168211"/>
                        <a:gd name="connsiteX1" fmla="*/ 43619 w 57847"/>
                        <a:gd name="connsiteY1" fmla="*/ 24956 h 168211"/>
                        <a:gd name="connsiteX2" fmla="*/ 90 w 57847"/>
                        <a:gd name="connsiteY2" fmla="*/ 61436 h 168211"/>
                        <a:gd name="connsiteX3" fmla="*/ 19902 w 57847"/>
                        <a:gd name="connsiteY3" fmla="*/ 168212 h 168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7847" h="168211">
                          <a:moveTo>
                            <a:pt x="57049" y="0"/>
                          </a:moveTo>
                          <a:cubicBezTo>
                            <a:pt x="57049" y="0"/>
                            <a:pt x="62764" y="24289"/>
                            <a:pt x="43619" y="24956"/>
                          </a:cubicBezTo>
                          <a:cubicBezTo>
                            <a:pt x="24474" y="25622"/>
                            <a:pt x="90" y="29432"/>
                            <a:pt x="90" y="61436"/>
                          </a:cubicBezTo>
                          <a:cubicBezTo>
                            <a:pt x="90" y="93440"/>
                            <a:pt x="-2482" y="161830"/>
                            <a:pt x="19902" y="1682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3" name="Forme libre : forme 982">
              <a:extLst>
                <a:ext uri="{FF2B5EF4-FFF2-40B4-BE49-F238E27FC236}">
                  <a16:creationId xmlns:a16="http://schemas.microsoft.com/office/drawing/2014/main" id="{26E3E7B3-2ECD-460B-9F9E-8BF03ABEB72B}"/>
                </a:ext>
              </a:extLst>
            </p:cNvPr>
            <p:cNvSpPr/>
            <p:nvPr/>
          </p:nvSpPr>
          <p:spPr>
            <a:xfrm>
              <a:off x="1278921" y="5330023"/>
              <a:ext cx="48768" cy="74485"/>
            </a:xfrm>
            <a:custGeom>
              <a:avLst/>
              <a:gdLst>
                <a:gd name="connsiteX0" fmla="*/ 0 w 48768"/>
                <a:gd name="connsiteY0" fmla="*/ 74486 h 74485"/>
                <a:gd name="connsiteX1" fmla="*/ 48768 w 48768"/>
                <a:gd name="connsiteY1" fmla="*/ 74486 h 74485"/>
                <a:gd name="connsiteX2" fmla="*/ 48768 w 48768"/>
                <a:gd name="connsiteY2" fmla="*/ 0 h 74485"/>
                <a:gd name="connsiteX3" fmla="*/ 5048 w 48768"/>
                <a:gd name="connsiteY3" fmla="*/ 0 h 7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68" h="74485" extrusionOk="0">
                  <a:moveTo>
                    <a:pt x="0" y="74486"/>
                  </a:moveTo>
                  <a:cubicBezTo>
                    <a:pt x="14524" y="68963"/>
                    <a:pt x="31221" y="78477"/>
                    <a:pt x="48768" y="74486"/>
                  </a:cubicBezTo>
                  <a:cubicBezTo>
                    <a:pt x="45863" y="43512"/>
                    <a:pt x="57512" y="16794"/>
                    <a:pt x="48768" y="0"/>
                  </a:cubicBezTo>
                  <a:cubicBezTo>
                    <a:pt x="27850" y="2418"/>
                    <a:pt x="19721" y="-2602"/>
                    <a:pt x="5048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273524127">
                    <a:custGeom>
                      <a:avLst/>
                      <a:gdLst>
                        <a:gd name="connsiteX0" fmla="*/ 0 w 48768"/>
                        <a:gd name="connsiteY0" fmla="*/ 74486 h 74485"/>
                        <a:gd name="connsiteX1" fmla="*/ 48768 w 48768"/>
                        <a:gd name="connsiteY1" fmla="*/ 74486 h 74485"/>
                        <a:gd name="connsiteX2" fmla="*/ 48768 w 48768"/>
                        <a:gd name="connsiteY2" fmla="*/ 0 h 74485"/>
                        <a:gd name="connsiteX3" fmla="*/ 5048 w 48768"/>
                        <a:gd name="connsiteY3" fmla="*/ 0 h 744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768" h="74485">
                          <a:moveTo>
                            <a:pt x="0" y="74486"/>
                          </a:moveTo>
                          <a:lnTo>
                            <a:pt x="48768" y="74486"/>
                          </a:lnTo>
                          <a:lnTo>
                            <a:pt x="48768" y="0"/>
                          </a:lnTo>
                          <a:lnTo>
                            <a:pt x="5048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4" name="Forme libre : forme 983">
              <a:extLst>
                <a:ext uri="{FF2B5EF4-FFF2-40B4-BE49-F238E27FC236}">
                  <a16:creationId xmlns:a16="http://schemas.microsoft.com/office/drawing/2014/main" id="{E8F0257C-6AEE-473A-BE65-BE6982742361}"/>
                </a:ext>
              </a:extLst>
            </p:cNvPr>
            <p:cNvSpPr/>
            <p:nvPr/>
          </p:nvSpPr>
          <p:spPr>
            <a:xfrm>
              <a:off x="1179766" y="5378124"/>
              <a:ext cx="47099" cy="24098"/>
            </a:xfrm>
            <a:custGeom>
              <a:avLst/>
              <a:gdLst>
                <a:gd name="connsiteX0" fmla="*/ 47053 w 47099"/>
                <a:gd name="connsiteY0" fmla="*/ 0 h 24098"/>
                <a:gd name="connsiteX1" fmla="*/ 0 w 47099"/>
                <a:gd name="connsiteY1" fmla="*/ 24098 h 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99" h="24098" extrusionOk="0">
                  <a:moveTo>
                    <a:pt x="47053" y="0"/>
                  </a:moveTo>
                  <a:cubicBezTo>
                    <a:pt x="42314" y="3388"/>
                    <a:pt x="55576" y="25186"/>
                    <a:pt x="0" y="2409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00476318">
                    <a:custGeom>
                      <a:avLst/>
                      <a:gdLst>
                        <a:gd name="connsiteX0" fmla="*/ 47053 w 47099"/>
                        <a:gd name="connsiteY0" fmla="*/ 0 h 24098"/>
                        <a:gd name="connsiteX1" fmla="*/ 0 w 47099"/>
                        <a:gd name="connsiteY1" fmla="*/ 24098 h 24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099" h="24098">
                          <a:moveTo>
                            <a:pt x="47053" y="0"/>
                          </a:moveTo>
                          <a:cubicBezTo>
                            <a:pt x="47053" y="0"/>
                            <a:pt x="50387" y="24098"/>
                            <a:pt x="0" y="2409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5" name="Forme libre : forme 984">
              <a:extLst>
                <a:ext uri="{FF2B5EF4-FFF2-40B4-BE49-F238E27FC236}">
                  <a16:creationId xmlns:a16="http://schemas.microsoft.com/office/drawing/2014/main" id="{4ECB7C33-24AC-43EA-9ABB-C14436D499AB}"/>
                </a:ext>
              </a:extLst>
            </p:cNvPr>
            <p:cNvSpPr/>
            <p:nvPr/>
          </p:nvSpPr>
          <p:spPr>
            <a:xfrm>
              <a:off x="1226915" y="5257156"/>
              <a:ext cx="51530" cy="149637"/>
            </a:xfrm>
            <a:custGeom>
              <a:avLst/>
              <a:gdLst>
                <a:gd name="connsiteX0" fmla="*/ 21717 w 51530"/>
                <a:gd name="connsiteY0" fmla="*/ 0 h 149637"/>
                <a:gd name="connsiteX1" fmla="*/ 0 w 51530"/>
                <a:gd name="connsiteY1" fmla="*/ 74962 h 149637"/>
                <a:gd name="connsiteX2" fmla="*/ 0 w 51530"/>
                <a:gd name="connsiteY2" fmla="*/ 119348 h 149637"/>
                <a:gd name="connsiteX3" fmla="*/ 51530 w 51530"/>
                <a:gd name="connsiteY3" fmla="*/ 149638 h 14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30" h="149637" extrusionOk="0">
                  <a:moveTo>
                    <a:pt x="21717" y="0"/>
                  </a:moveTo>
                  <a:cubicBezTo>
                    <a:pt x="14306" y="29663"/>
                    <a:pt x="6209" y="49694"/>
                    <a:pt x="0" y="74962"/>
                  </a:cubicBezTo>
                  <a:cubicBezTo>
                    <a:pt x="1405" y="96151"/>
                    <a:pt x="-5115" y="102639"/>
                    <a:pt x="0" y="119348"/>
                  </a:cubicBezTo>
                  <a:cubicBezTo>
                    <a:pt x="7506" y="118563"/>
                    <a:pt x="4013" y="146314"/>
                    <a:pt x="51530" y="14963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41823643">
                    <a:custGeom>
                      <a:avLst/>
                      <a:gdLst>
                        <a:gd name="connsiteX0" fmla="*/ 21717 w 51530"/>
                        <a:gd name="connsiteY0" fmla="*/ 0 h 149637"/>
                        <a:gd name="connsiteX1" fmla="*/ 0 w 51530"/>
                        <a:gd name="connsiteY1" fmla="*/ 74962 h 149637"/>
                        <a:gd name="connsiteX2" fmla="*/ 0 w 51530"/>
                        <a:gd name="connsiteY2" fmla="*/ 119348 h 149637"/>
                        <a:gd name="connsiteX3" fmla="*/ 51530 w 51530"/>
                        <a:gd name="connsiteY3" fmla="*/ 149638 h 149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1530" h="149637">
                          <a:moveTo>
                            <a:pt x="21717" y="0"/>
                          </a:moveTo>
                          <a:lnTo>
                            <a:pt x="0" y="74962"/>
                          </a:lnTo>
                          <a:lnTo>
                            <a:pt x="0" y="119348"/>
                          </a:lnTo>
                          <a:cubicBezTo>
                            <a:pt x="0" y="119348"/>
                            <a:pt x="2286" y="147352"/>
                            <a:pt x="51530" y="14963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6" name="Forme libre : forme 985">
              <a:extLst>
                <a:ext uri="{FF2B5EF4-FFF2-40B4-BE49-F238E27FC236}">
                  <a16:creationId xmlns:a16="http://schemas.microsoft.com/office/drawing/2014/main" id="{18D74C41-3EBF-4EF4-BF48-D11679BE93E2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46475743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7" name="Forme libre : forme 986">
              <a:extLst>
                <a:ext uri="{FF2B5EF4-FFF2-40B4-BE49-F238E27FC236}">
                  <a16:creationId xmlns:a16="http://schemas.microsoft.com/office/drawing/2014/main" id="{C7BEB418-192C-4880-8AC2-9622E7B8D84D}"/>
                </a:ext>
              </a:extLst>
            </p:cNvPr>
            <p:cNvSpPr/>
            <p:nvPr/>
          </p:nvSpPr>
          <p:spPr>
            <a:xfrm>
              <a:off x="1206055" y="5258299"/>
              <a:ext cx="20859" cy="73818"/>
            </a:xfrm>
            <a:custGeom>
              <a:avLst/>
              <a:gdLst>
                <a:gd name="connsiteX0" fmla="*/ 20860 w 20859"/>
                <a:gd name="connsiteY0" fmla="*/ 73819 h 73818"/>
                <a:gd name="connsiteX1" fmla="*/ 0 w 20859"/>
                <a:gd name="connsiteY1" fmla="*/ 0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59" h="73818" fill="none" extrusionOk="0">
                  <a:moveTo>
                    <a:pt x="20860" y="73819"/>
                  </a:moveTo>
                  <a:cubicBezTo>
                    <a:pt x="11837" y="49656"/>
                    <a:pt x="12763" y="25460"/>
                    <a:pt x="0" y="0"/>
                  </a:cubicBezTo>
                </a:path>
                <a:path w="20859" h="73818" stroke="0" extrusionOk="0">
                  <a:moveTo>
                    <a:pt x="20860" y="73819"/>
                  </a:moveTo>
                  <a:cubicBezTo>
                    <a:pt x="10942" y="46048"/>
                    <a:pt x="15484" y="26154"/>
                    <a:pt x="0" y="0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19636332">
                    <a:custGeom>
                      <a:avLst/>
                      <a:gdLst>
                        <a:gd name="connsiteX0" fmla="*/ 20860 w 20859"/>
                        <a:gd name="connsiteY0" fmla="*/ 73819 h 73818"/>
                        <a:gd name="connsiteX1" fmla="*/ 0 w 20859"/>
                        <a:gd name="connsiteY1" fmla="*/ 0 h 73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0859" h="73818">
                          <a:moveTo>
                            <a:pt x="20860" y="73819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8" name="Forme libre : forme 987">
              <a:extLst>
                <a:ext uri="{FF2B5EF4-FFF2-40B4-BE49-F238E27FC236}">
                  <a16:creationId xmlns:a16="http://schemas.microsoft.com/office/drawing/2014/main" id="{7EA7DB7C-329D-4138-97B5-922AC1B6E563}"/>
                </a:ext>
              </a:extLst>
            </p:cNvPr>
            <p:cNvSpPr/>
            <p:nvPr/>
          </p:nvSpPr>
          <p:spPr>
            <a:xfrm>
              <a:off x="1240250" y="5341738"/>
              <a:ext cx="9525" cy="5429"/>
            </a:xfrm>
            <a:custGeom>
              <a:avLst/>
              <a:gdLst>
                <a:gd name="connsiteX0" fmla="*/ 0 w 9525"/>
                <a:gd name="connsiteY0" fmla="*/ 0 h 5429"/>
                <a:gd name="connsiteX1" fmla="*/ 0 w 9525"/>
                <a:gd name="connsiteY1" fmla="*/ 5429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" fill="none" extrusionOk="0">
                  <a:moveTo>
                    <a:pt x="0" y="0"/>
                  </a:moveTo>
                  <a:cubicBezTo>
                    <a:pt x="359" y="1408"/>
                    <a:pt x="-356" y="4239"/>
                    <a:pt x="0" y="5429"/>
                  </a:cubicBezTo>
                </a:path>
                <a:path w="9525" h="5429" stroke="0" extrusionOk="0">
                  <a:moveTo>
                    <a:pt x="0" y="0"/>
                  </a:moveTo>
                  <a:cubicBezTo>
                    <a:pt x="316" y="2609"/>
                    <a:pt x="-531" y="3353"/>
                    <a:pt x="0" y="5429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70184215">
                    <a:custGeom>
                      <a:avLst/>
                      <a:gdLst>
                        <a:gd name="connsiteX0" fmla="*/ 0 w 9525"/>
                        <a:gd name="connsiteY0" fmla="*/ 0 h 5429"/>
                        <a:gd name="connsiteX1" fmla="*/ 0 w 9525"/>
                        <a:gd name="connsiteY1" fmla="*/ 5429 h 5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429">
                          <a:moveTo>
                            <a:pt x="0" y="0"/>
                          </a:moveTo>
                          <a:lnTo>
                            <a:pt x="0" y="542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89" name="Forme libre : forme 988">
              <a:extLst>
                <a:ext uri="{FF2B5EF4-FFF2-40B4-BE49-F238E27FC236}">
                  <a16:creationId xmlns:a16="http://schemas.microsoft.com/office/drawing/2014/main" id="{79B7BE81-D9D6-41F8-98EF-10F590ECA460}"/>
                </a:ext>
              </a:extLst>
            </p:cNvPr>
            <p:cNvSpPr/>
            <p:nvPr/>
          </p:nvSpPr>
          <p:spPr>
            <a:xfrm>
              <a:off x="721709" y="5167240"/>
              <a:ext cx="80962" cy="45624"/>
            </a:xfrm>
            <a:custGeom>
              <a:avLst/>
              <a:gdLst>
                <a:gd name="connsiteX0" fmla="*/ 0 w 80962"/>
                <a:gd name="connsiteY0" fmla="*/ 0 h 45624"/>
                <a:gd name="connsiteX1" fmla="*/ 40481 w 80962"/>
                <a:gd name="connsiteY1" fmla="*/ 45625 h 45624"/>
                <a:gd name="connsiteX2" fmla="*/ 80963 w 80962"/>
                <a:gd name="connsiteY2" fmla="*/ 0 h 45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" h="45624" extrusionOk="0">
                  <a:moveTo>
                    <a:pt x="0" y="0"/>
                  </a:moveTo>
                  <a:cubicBezTo>
                    <a:pt x="3082" y="20161"/>
                    <a:pt x="16595" y="46622"/>
                    <a:pt x="40481" y="45625"/>
                  </a:cubicBezTo>
                  <a:cubicBezTo>
                    <a:pt x="65079" y="48232"/>
                    <a:pt x="84789" y="28891"/>
                    <a:pt x="80963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023408217">
                    <a:custGeom>
                      <a:avLst/>
                      <a:gdLst>
                        <a:gd name="connsiteX0" fmla="*/ 0 w 80962"/>
                        <a:gd name="connsiteY0" fmla="*/ 0 h 45624"/>
                        <a:gd name="connsiteX1" fmla="*/ 40481 w 80962"/>
                        <a:gd name="connsiteY1" fmla="*/ 45625 h 45624"/>
                        <a:gd name="connsiteX2" fmla="*/ 80963 w 80962"/>
                        <a:gd name="connsiteY2" fmla="*/ 0 h 45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0962" h="45624">
                          <a:moveTo>
                            <a:pt x="0" y="0"/>
                          </a:moveTo>
                          <a:cubicBezTo>
                            <a:pt x="0" y="25241"/>
                            <a:pt x="18098" y="45625"/>
                            <a:pt x="40481" y="45625"/>
                          </a:cubicBezTo>
                          <a:cubicBezTo>
                            <a:pt x="62865" y="45625"/>
                            <a:pt x="80963" y="25146"/>
                            <a:pt x="80963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0" name="Forme libre : forme 989">
              <a:extLst>
                <a:ext uri="{FF2B5EF4-FFF2-40B4-BE49-F238E27FC236}">
                  <a16:creationId xmlns:a16="http://schemas.microsoft.com/office/drawing/2014/main" id="{B2AD1C2F-1DC0-4A70-A3DC-742CAF7C2349}"/>
                </a:ext>
              </a:extLst>
            </p:cNvPr>
            <p:cNvSpPr/>
            <p:nvPr/>
          </p:nvSpPr>
          <p:spPr>
            <a:xfrm>
              <a:off x="722270" y="5119711"/>
              <a:ext cx="80686" cy="40100"/>
            </a:xfrm>
            <a:custGeom>
              <a:avLst/>
              <a:gdLst>
                <a:gd name="connsiteX0" fmla="*/ 10 w 80686"/>
                <a:gd name="connsiteY0" fmla="*/ 40100 h 40100"/>
                <a:gd name="connsiteX1" fmla="*/ 22965 w 80686"/>
                <a:gd name="connsiteY1" fmla="*/ 0 h 40100"/>
                <a:gd name="connsiteX2" fmla="*/ 59351 w 80686"/>
                <a:gd name="connsiteY2" fmla="*/ 286 h 40100"/>
                <a:gd name="connsiteX3" fmla="*/ 80687 w 80686"/>
                <a:gd name="connsiteY3" fmla="*/ 39338 h 4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686" h="40100" extrusionOk="0">
                  <a:moveTo>
                    <a:pt x="10" y="40100"/>
                  </a:moveTo>
                  <a:cubicBezTo>
                    <a:pt x="-561" y="3429"/>
                    <a:pt x="22965" y="0"/>
                    <a:pt x="22965" y="0"/>
                  </a:cubicBezTo>
                  <a:cubicBezTo>
                    <a:pt x="27398" y="-6834"/>
                    <a:pt x="40604" y="23959"/>
                    <a:pt x="59351" y="286"/>
                  </a:cubicBezTo>
                  <a:cubicBezTo>
                    <a:pt x="80495" y="6476"/>
                    <a:pt x="80688" y="39338"/>
                    <a:pt x="80687" y="3933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76889496">
                    <a:custGeom>
                      <a:avLst/>
                      <a:gdLst>
                        <a:gd name="connsiteX0" fmla="*/ 10 w 80686"/>
                        <a:gd name="connsiteY0" fmla="*/ 40100 h 40100"/>
                        <a:gd name="connsiteX1" fmla="*/ 22965 w 80686"/>
                        <a:gd name="connsiteY1" fmla="*/ 0 h 40100"/>
                        <a:gd name="connsiteX2" fmla="*/ 59351 w 80686"/>
                        <a:gd name="connsiteY2" fmla="*/ 286 h 40100"/>
                        <a:gd name="connsiteX3" fmla="*/ 80687 w 80686"/>
                        <a:gd name="connsiteY3" fmla="*/ 39338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0686" h="40100">
                          <a:moveTo>
                            <a:pt x="10" y="40100"/>
                          </a:moveTo>
                          <a:cubicBezTo>
                            <a:pt x="-561" y="3429"/>
                            <a:pt x="22965" y="0"/>
                            <a:pt x="22965" y="0"/>
                          </a:cubicBezTo>
                          <a:cubicBezTo>
                            <a:pt x="22965" y="0"/>
                            <a:pt x="37825" y="23908"/>
                            <a:pt x="59351" y="286"/>
                          </a:cubicBezTo>
                          <a:cubicBezTo>
                            <a:pt x="80496" y="6477"/>
                            <a:pt x="80687" y="39338"/>
                            <a:pt x="80687" y="3933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1" name="Forme libre : forme 990">
              <a:extLst>
                <a:ext uri="{FF2B5EF4-FFF2-40B4-BE49-F238E27FC236}">
                  <a16:creationId xmlns:a16="http://schemas.microsoft.com/office/drawing/2014/main" id="{54086B69-BC50-4EF5-8FA0-5DAE0FE30E7A}"/>
                </a:ext>
              </a:extLst>
            </p:cNvPr>
            <p:cNvSpPr/>
            <p:nvPr/>
          </p:nvSpPr>
          <p:spPr>
            <a:xfrm>
              <a:off x="714521" y="5119234"/>
              <a:ext cx="4806" cy="40100"/>
            </a:xfrm>
            <a:custGeom>
              <a:avLst/>
              <a:gdLst>
                <a:gd name="connsiteX0" fmla="*/ 4806 w 4806"/>
                <a:gd name="connsiteY0" fmla="*/ 0 h 40100"/>
                <a:gd name="connsiteX1" fmla="*/ 4044 w 4806"/>
                <a:gd name="connsiteY1" fmla="*/ 40100 h 4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6" h="40100" extrusionOk="0">
                  <a:moveTo>
                    <a:pt x="4806" y="0"/>
                  </a:moveTo>
                  <a:cubicBezTo>
                    <a:pt x="4186" y="-1900"/>
                    <a:pt x="-5670" y="22322"/>
                    <a:pt x="4044" y="4010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160399834">
                    <a:custGeom>
                      <a:avLst/>
                      <a:gdLst>
                        <a:gd name="connsiteX0" fmla="*/ 4806 w 4806"/>
                        <a:gd name="connsiteY0" fmla="*/ 0 h 40100"/>
                        <a:gd name="connsiteX1" fmla="*/ 4044 w 4806"/>
                        <a:gd name="connsiteY1" fmla="*/ 40100 h 40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806" h="40100">
                          <a:moveTo>
                            <a:pt x="4806" y="0"/>
                          </a:moveTo>
                          <a:cubicBezTo>
                            <a:pt x="4806" y="0"/>
                            <a:pt x="-5481" y="20288"/>
                            <a:pt x="4044" y="4010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2" name="Forme libre : forme 991">
              <a:extLst>
                <a:ext uri="{FF2B5EF4-FFF2-40B4-BE49-F238E27FC236}">
                  <a16:creationId xmlns:a16="http://schemas.microsoft.com/office/drawing/2014/main" id="{AB866BAF-D6F2-4EEF-BD4C-2C3317A7EA44}"/>
                </a:ext>
              </a:extLst>
            </p:cNvPr>
            <p:cNvSpPr/>
            <p:nvPr/>
          </p:nvSpPr>
          <p:spPr>
            <a:xfrm>
              <a:off x="720756" y="5085295"/>
              <a:ext cx="86044" cy="53275"/>
            </a:xfrm>
            <a:custGeom>
              <a:avLst/>
              <a:gdLst>
                <a:gd name="connsiteX0" fmla="*/ 85820 w 86044"/>
                <a:gd name="connsiteY0" fmla="*/ 53275 h 53275"/>
                <a:gd name="connsiteX1" fmla="*/ 65818 w 86044"/>
                <a:gd name="connsiteY1" fmla="*/ 16318 h 53275"/>
                <a:gd name="connsiteX2" fmla="*/ 65818 w 86044"/>
                <a:gd name="connsiteY2" fmla="*/ 7079 h 53275"/>
                <a:gd name="connsiteX3" fmla="*/ 13145 w 86044"/>
                <a:gd name="connsiteY3" fmla="*/ 12984 h 53275"/>
                <a:gd name="connsiteX4" fmla="*/ 0 w 86044"/>
                <a:gd name="connsiteY4" fmla="*/ 21652 h 5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44" h="53275" extrusionOk="0">
                  <a:moveTo>
                    <a:pt x="85820" y="53275"/>
                  </a:moveTo>
                  <a:cubicBezTo>
                    <a:pt x="88874" y="55810"/>
                    <a:pt x="82658" y="19264"/>
                    <a:pt x="65818" y="16318"/>
                  </a:cubicBezTo>
                  <a:cubicBezTo>
                    <a:pt x="65599" y="16256"/>
                    <a:pt x="62212" y="11163"/>
                    <a:pt x="65818" y="7079"/>
                  </a:cubicBezTo>
                  <a:cubicBezTo>
                    <a:pt x="64673" y="7190"/>
                    <a:pt x="30705" y="-6560"/>
                    <a:pt x="13145" y="12984"/>
                  </a:cubicBezTo>
                  <a:cubicBezTo>
                    <a:pt x="12443" y="15828"/>
                    <a:pt x="5091" y="9162"/>
                    <a:pt x="0" y="2165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55406896">
                    <a:custGeom>
                      <a:avLst/>
                      <a:gdLst>
                        <a:gd name="connsiteX0" fmla="*/ 85820 w 86044"/>
                        <a:gd name="connsiteY0" fmla="*/ 53275 h 53275"/>
                        <a:gd name="connsiteX1" fmla="*/ 65818 w 86044"/>
                        <a:gd name="connsiteY1" fmla="*/ 16318 h 53275"/>
                        <a:gd name="connsiteX2" fmla="*/ 65818 w 86044"/>
                        <a:gd name="connsiteY2" fmla="*/ 7079 h 53275"/>
                        <a:gd name="connsiteX3" fmla="*/ 13145 w 86044"/>
                        <a:gd name="connsiteY3" fmla="*/ 12984 h 53275"/>
                        <a:gd name="connsiteX4" fmla="*/ 0 w 86044"/>
                        <a:gd name="connsiteY4" fmla="*/ 21652 h 53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044" h="53275">
                          <a:moveTo>
                            <a:pt x="85820" y="53275"/>
                          </a:moveTo>
                          <a:cubicBezTo>
                            <a:pt x="85820" y="53275"/>
                            <a:pt x="89630" y="17937"/>
                            <a:pt x="65818" y="16318"/>
                          </a:cubicBezTo>
                          <a:cubicBezTo>
                            <a:pt x="65818" y="16318"/>
                            <a:pt x="62960" y="11079"/>
                            <a:pt x="65818" y="7079"/>
                          </a:cubicBezTo>
                          <a:cubicBezTo>
                            <a:pt x="65818" y="7079"/>
                            <a:pt x="33719" y="-12257"/>
                            <a:pt x="13145" y="12984"/>
                          </a:cubicBezTo>
                          <a:cubicBezTo>
                            <a:pt x="13145" y="12984"/>
                            <a:pt x="2095" y="9270"/>
                            <a:pt x="0" y="2165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3" name="Forme libre : forme 992">
              <a:extLst>
                <a:ext uri="{FF2B5EF4-FFF2-40B4-BE49-F238E27FC236}">
                  <a16:creationId xmlns:a16="http://schemas.microsoft.com/office/drawing/2014/main" id="{8B2BA14D-EDC0-49C1-9109-96B0A3FA2F23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354797482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4" name="Forme libre : forme 993">
              <a:extLst>
                <a:ext uri="{FF2B5EF4-FFF2-40B4-BE49-F238E27FC236}">
                  <a16:creationId xmlns:a16="http://schemas.microsoft.com/office/drawing/2014/main" id="{7A82A84E-7B04-4397-BD5E-BE10FEBCB476}"/>
                </a:ext>
              </a:extLst>
            </p:cNvPr>
            <p:cNvSpPr/>
            <p:nvPr/>
          </p:nvSpPr>
          <p:spPr>
            <a:xfrm>
              <a:off x="704945" y="5267824"/>
              <a:ext cx="109261" cy="283940"/>
            </a:xfrm>
            <a:custGeom>
              <a:avLst/>
              <a:gdLst>
                <a:gd name="connsiteX0" fmla="*/ 0 w 109261"/>
                <a:gd name="connsiteY0" fmla="*/ 0 h 283940"/>
                <a:gd name="connsiteX1" fmla="*/ 10858 w 109261"/>
                <a:gd name="connsiteY1" fmla="*/ 281750 h 283940"/>
                <a:gd name="connsiteX2" fmla="*/ 32575 w 109261"/>
                <a:gd name="connsiteY2" fmla="*/ 281750 h 283940"/>
                <a:gd name="connsiteX3" fmla="*/ 58674 w 109261"/>
                <a:gd name="connsiteY3" fmla="*/ 123730 h 283940"/>
                <a:gd name="connsiteX4" fmla="*/ 80486 w 109261"/>
                <a:gd name="connsiteY4" fmla="*/ 283940 h 283940"/>
                <a:gd name="connsiteX5" fmla="*/ 102203 w 109261"/>
                <a:gd name="connsiteY5" fmla="*/ 283940 h 283940"/>
                <a:gd name="connsiteX6" fmla="*/ 105442 w 109261"/>
                <a:gd name="connsiteY6" fmla="*/ 4382 h 28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61" h="283940" extrusionOk="0">
                  <a:moveTo>
                    <a:pt x="0" y="0"/>
                  </a:moveTo>
                  <a:cubicBezTo>
                    <a:pt x="17972" y="115107"/>
                    <a:pt x="-20362" y="147232"/>
                    <a:pt x="10858" y="281750"/>
                  </a:cubicBezTo>
                  <a:cubicBezTo>
                    <a:pt x="16689" y="280038"/>
                    <a:pt x="21774" y="282145"/>
                    <a:pt x="32575" y="281750"/>
                  </a:cubicBezTo>
                  <a:cubicBezTo>
                    <a:pt x="32457" y="237161"/>
                    <a:pt x="57300" y="173016"/>
                    <a:pt x="58674" y="123730"/>
                  </a:cubicBezTo>
                  <a:cubicBezTo>
                    <a:pt x="83454" y="171392"/>
                    <a:pt x="69922" y="207892"/>
                    <a:pt x="80486" y="283940"/>
                  </a:cubicBezTo>
                  <a:cubicBezTo>
                    <a:pt x="89484" y="283793"/>
                    <a:pt x="91581" y="285087"/>
                    <a:pt x="102203" y="283940"/>
                  </a:cubicBezTo>
                  <a:cubicBezTo>
                    <a:pt x="88042" y="286834"/>
                    <a:pt x="112568" y="98601"/>
                    <a:pt x="105442" y="4382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954483836">
                    <a:custGeom>
                      <a:avLst/>
                      <a:gdLst>
                        <a:gd name="connsiteX0" fmla="*/ 0 w 109261"/>
                        <a:gd name="connsiteY0" fmla="*/ 0 h 283940"/>
                        <a:gd name="connsiteX1" fmla="*/ 10858 w 109261"/>
                        <a:gd name="connsiteY1" fmla="*/ 281750 h 283940"/>
                        <a:gd name="connsiteX2" fmla="*/ 32575 w 109261"/>
                        <a:gd name="connsiteY2" fmla="*/ 281750 h 283940"/>
                        <a:gd name="connsiteX3" fmla="*/ 58674 w 109261"/>
                        <a:gd name="connsiteY3" fmla="*/ 123730 h 283940"/>
                        <a:gd name="connsiteX4" fmla="*/ 80486 w 109261"/>
                        <a:gd name="connsiteY4" fmla="*/ 283940 h 283940"/>
                        <a:gd name="connsiteX5" fmla="*/ 102203 w 109261"/>
                        <a:gd name="connsiteY5" fmla="*/ 283940 h 283940"/>
                        <a:gd name="connsiteX6" fmla="*/ 105442 w 109261"/>
                        <a:gd name="connsiteY6" fmla="*/ 4382 h 283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9261" h="283940">
                          <a:moveTo>
                            <a:pt x="0" y="0"/>
                          </a:moveTo>
                          <a:lnTo>
                            <a:pt x="10858" y="281750"/>
                          </a:lnTo>
                          <a:lnTo>
                            <a:pt x="32575" y="281750"/>
                          </a:lnTo>
                          <a:lnTo>
                            <a:pt x="58674" y="123730"/>
                          </a:lnTo>
                          <a:lnTo>
                            <a:pt x="80486" y="283940"/>
                          </a:lnTo>
                          <a:lnTo>
                            <a:pt x="102203" y="283940"/>
                          </a:lnTo>
                          <a:cubicBezTo>
                            <a:pt x="102203" y="283940"/>
                            <a:pt x="115633" y="106109"/>
                            <a:pt x="105442" y="438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5" name="Forme libre : forme 994">
              <a:extLst>
                <a:ext uri="{FF2B5EF4-FFF2-40B4-BE49-F238E27FC236}">
                  <a16:creationId xmlns:a16="http://schemas.microsoft.com/office/drawing/2014/main" id="{86AC23C3-D24F-4AA4-BFEA-9ADBBC88B27F}"/>
                </a:ext>
              </a:extLst>
            </p:cNvPr>
            <p:cNvSpPr/>
            <p:nvPr/>
          </p:nvSpPr>
          <p:spPr>
            <a:xfrm>
              <a:off x="682738" y="5222101"/>
              <a:ext cx="80404" cy="191360"/>
            </a:xfrm>
            <a:custGeom>
              <a:avLst/>
              <a:gdLst>
                <a:gd name="connsiteX0" fmla="*/ 26683 w 80404"/>
                <a:gd name="connsiteY0" fmla="*/ 178787 h 191360"/>
                <a:gd name="connsiteX1" fmla="*/ 1728 w 80404"/>
                <a:gd name="connsiteY1" fmla="*/ 32388 h 191360"/>
                <a:gd name="connsiteX2" fmla="*/ 58021 w 80404"/>
                <a:gd name="connsiteY2" fmla="*/ 384 h 191360"/>
                <a:gd name="connsiteX3" fmla="*/ 80404 w 80404"/>
                <a:gd name="connsiteY3" fmla="*/ 82109 h 191360"/>
                <a:gd name="connsiteX4" fmla="*/ 80404 w 80404"/>
                <a:gd name="connsiteY4" fmla="*/ 161071 h 191360"/>
                <a:gd name="connsiteX5" fmla="*/ 28874 w 80404"/>
                <a:gd name="connsiteY5" fmla="*/ 191360 h 19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04" h="191360" extrusionOk="0">
                  <a:moveTo>
                    <a:pt x="26683" y="178787"/>
                  </a:moveTo>
                  <a:cubicBezTo>
                    <a:pt x="-19990" y="169668"/>
                    <a:pt x="8119" y="67388"/>
                    <a:pt x="1728" y="32388"/>
                  </a:cubicBezTo>
                  <a:cubicBezTo>
                    <a:pt x="1729" y="-5902"/>
                    <a:pt x="58021" y="385"/>
                    <a:pt x="58021" y="384"/>
                  </a:cubicBezTo>
                  <a:cubicBezTo>
                    <a:pt x="68725" y="33573"/>
                    <a:pt x="64165" y="51041"/>
                    <a:pt x="80404" y="82109"/>
                  </a:cubicBezTo>
                  <a:cubicBezTo>
                    <a:pt x="88006" y="116072"/>
                    <a:pt x="75267" y="141579"/>
                    <a:pt x="80404" y="161071"/>
                  </a:cubicBezTo>
                  <a:cubicBezTo>
                    <a:pt x="81776" y="161788"/>
                    <a:pt x="81373" y="182172"/>
                    <a:pt x="28874" y="19136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43813442">
                    <a:custGeom>
                      <a:avLst/>
                      <a:gdLst>
                        <a:gd name="connsiteX0" fmla="*/ 26683 w 80404"/>
                        <a:gd name="connsiteY0" fmla="*/ 178787 h 191360"/>
                        <a:gd name="connsiteX1" fmla="*/ 1728 w 80404"/>
                        <a:gd name="connsiteY1" fmla="*/ 32388 h 191360"/>
                        <a:gd name="connsiteX2" fmla="*/ 58021 w 80404"/>
                        <a:gd name="connsiteY2" fmla="*/ 384 h 191360"/>
                        <a:gd name="connsiteX3" fmla="*/ 80404 w 80404"/>
                        <a:gd name="connsiteY3" fmla="*/ 82109 h 191360"/>
                        <a:gd name="connsiteX4" fmla="*/ 80404 w 80404"/>
                        <a:gd name="connsiteY4" fmla="*/ 161071 h 191360"/>
                        <a:gd name="connsiteX5" fmla="*/ 28874 w 80404"/>
                        <a:gd name="connsiteY5" fmla="*/ 191360 h 1913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404" h="191360">
                          <a:moveTo>
                            <a:pt x="26683" y="178787"/>
                          </a:moveTo>
                          <a:cubicBezTo>
                            <a:pt x="-9797" y="173072"/>
                            <a:pt x="1728" y="70679"/>
                            <a:pt x="1728" y="32388"/>
                          </a:cubicBezTo>
                          <a:cubicBezTo>
                            <a:pt x="1728" y="-5902"/>
                            <a:pt x="58021" y="384"/>
                            <a:pt x="58021" y="384"/>
                          </a:cubicBezTo>
                          <a:lnTo>
                            <a:pt x="80404" y="82109"/>
                          </a:lnTo>
                          <a:lnTo>
                            <a:pt x="80404" y="161071"/>
                          </a:lnTo>
                          <a:cubicBezTo>
                            <a:pt x="80404" y="161071"/>
                            <a:pt x="78118" y="189074"/>
                            <a:pt x="28874" y="19136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6" name="Forme libre : forme 995">
              <a:extLst>
                <a:ext uri="{FF2B5EF4-FFF2-40B4-BE49-F238E27FC236}">
                  <a16:creationId xmlns:a16="http://schemas.microsoft.com/office/drawing/2014/main" id="{360487FE-D84C-4857-AFEB-D8D87167DAF8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1681621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7" name="Forme libre : forme 996">
              <a:extLst>
                <a:ext uri="{FF2B5EF4-FFF2-40B4-BE49-F238E27FC236}">
                  <a16:creationId xmlns:a16="http://schemas.microsoft.com/office/drawing/2014/main" id="{610C849D-5754-4D7E-B26B-930B50D8CA82}"/>
                </a:ext>
              </a:extLst>
            </p:cNvPr>
            <p:cNvSpPr/>
            <p:nvPr/>
          </p:nvSpPr>
          <p:spPr>
            <a:xfrm>
              <a:off x="699801" y="5551288"/>
              <a:ext cx="32575" cy="19621"/>
            </a:xfrm>
            <a:custGeom>
              <a:avLst/>
              <a:gdLst>
                <a:gd name="connsiteX0" fmla="*/ 20479 w 32575"/>
                <a:gd name="connsiteY0" fmla="*/ 1143 h 19621"/>
                <a:gd name="connsiteX1" fmla="*/ 0 w 32575"/>
                <a:gd name="connsiteY1" fmla="*/ 19622 h 19621"/>
                <a:gd name="connsiteX2" fmla="*/ 32575 w 32575"/>
                <a:gd name="connsiteY2" fmla="*/ 19622 h 19621"/>
                <a:gd name="connsiteX3" fmla="*/ 32575 w 32575"/>
                <a:gd name="connsiteY3" fmla="*/ 0 h 1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75" h="19621" extrusionOk="0">
                  <a:moveTo>
                    <a:pt x="20479" y="1143"/>
                  </a:moveTo>
                  <a:cubicBezTo>
                    <a:pt x="12332" y="11736"/>
                    <a:pt x="5374" y="14637"/>
                    <a:pt x="0" y="19622"/>
                  </a:cubicBezTo>
                  <a:cubicBezTo>
                    <a:pt x="10558" y="17405"/>
                    <a:pt x="24889" y="22459"/>
                    <a:pt x="32575" y="19622"/>
                  </a:cubicBezTo>
                  <a:cubicBezTo>
                    <a:pt x="30967" y="12313"/>
                    <a:pt x="33418" y="6536"/>
                    <a:pt x="32575" y="0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06492898">
                    <a:custGeom>
                      <a:avLst/>
                      <a:gdLst>
                        <a:gd name="connsiteX0" fmla="*/ 20479 w 32575"/>
                        <a:gd name="connsiteY0" fmla="*/ 1143 h 19621"/>
                        <a:gd name="connsiteX1" fmla="*/ 0 w 32575"/>
                        <a:gd name="connsiteY1" fmla="*/ 19622 h 19621"/>
                        <a:gd name="connsiteX2" fmla="*/ 32575 w 32575"/>
                        <a:gd name="connsiteY2" fmla="*/ 19622 h 19621"/>
                        <a:gd name="connsiteX3" fmla="*/ 32575 w 32575"/>
                        <a:gd name="connsiteY3" fmla="*/ 0 h 196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575" h="19621">
                          <a:moveTo>
                            <a:pt x="20479" y="1143"/>
                          </a:moveTo>
                          <a:lnTo>
                            <a:pt x="0" y="19622"/>
                          </a:lnTo>
                          <a:lnTo>
                            <a:pt x="32575" y="19622"/>
                          </a:lnTo>
                          <a:lnTo>
                            <a:pt x="32575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8" name="Forme libre : forme 997">
              <a:extLst>
                <a:ext uri="{FF2B5EF4-FFF2-40B4-BE49-F238E27FC236}">
                  <a16:creationId xmlns:a16="http://schemas.microsoft.com/office/drawing/2014/main" id="{FBF0945D-9101-44F5-985E-DE1A9C8615F9}"/>
                </a:ext>
              </a:extLst>
            </p:cNvPr>
            <p:cNvSpPr/>
            <p:nvPr/>
          </p:nvSpPr>
          <p:spPr>
            <a:xfrm>
              <a:off x="666750" y="50823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194450216"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999" name="Forme libre : forme 998">
              <a:extLst>
                <a:ext uri="{FF2B5EF4-FFF2-40B4-BE49-F238E27FC236}">
                  <a16:creationId xmlns:a16="http://schemas.microsoft.com/office/drawing/2014/main" id="{BC19B591-3E8D-4CDE-A82E-FCFBDE9793ED}"/>
                </a:ext>
              </a:extLst>
            </p:cNvPr>
            <p:cNvSpPr/>
            <p:nvPr/>
          </p:nvSpPr>
          <p:spPr>
            <a:xfrm>
              <a:off x="788670" y="5552431"/>
              <a:ext cx="30670" cy="17240"/>
            </a:xfrm>
            <a:custGeom>
              <a:avLst/>
              <a:gdLst>
                <a:gd name="connsiteX0" fmla="*/ 0 w 30670"/>
                <a:gd name="connsiteY0" fmla="*/ 0 h 17240"/>
                <a:gd name="connsiteX1" fmla="*/ 0 w 30670"/>
                <a:gd name="connsiteY1" fmla="*/ 17240 h 17240"/>
                <a:gd name="connsiteX2" fmla="*/ 30671 w 30670"/>
                <a:gd name="connsiteY2" fmla="*/ 17240 h 17240"/>
                <a:gd name="connsiteX3" fmla="*/ 14097 w 30670"/>
                <a:gd name="connsiteY3" fmla="*/ 1905 h 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0" h="17240" extrusionOk="0">
                  <a:moveTo>
                    <a:pt x="0" y="0"/>
                  </a:moveTo>
                  <a:cubicBezTo>
                    <a:pt x="188" y="5360"/>
                    <a:pt x="-839" y="11910"/>
                    <a:pt x="0" y="17240"/>
                  </a:cubicBezTo>
                  <a:cubicBezTo>
                    <a:pt x="14293" y="16208"/>
                    <a:pt x="19367" y="18637"/>
                    <a:pt x="30671" y="17240"/>
                  </a:cubicBezTo>
                  <a:cubicBezTo>
                    <a:pt x="23440" y="10835"/>
                    <a:pt x="21927" y="7671"/>
                    <a:pt x="14097" y="1905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717971134">
                    <a:custGeom>
                      <a:avLst/>
                      <a:gdLst>
                        <a:gd name="connsiteX0" fmla="*/ 0 w 30670"/>
                        <a:gd name="connsiteY0" fmla="*/ 0 h 17240"/>
                        <a:gd name="connsiteX1" fmla="*/ 0 w 30670"/>
                        <a:gd name="connsiteY1" fmla="*/ 17240 h 17240"/>
                        <a:gd name="connsiteX2" fmla="*/ 30671 w 30670"/>
                        <a:gd name="connsiteY2" fmla="*/ 17240 h 17240"/>
                        <a:gd name="connsiteX3" fmla="*/ 14097 w 30670"/>
                        <a:gd name="connsiteY3" fmla="*/ 1905 h 17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0670" h="17240">
                          <a:moveTo>
                            <a:pt x="0" y="0"/>
                          </a:moveTo>
                          <a:lnTo>
                            <a:pt x="0" y="17240"/>
                          </a:lnTo>
                          <a:lnTo>
                            <a:pt x="30671" y="17240"/>
                          </a:lnTo>
                          <a:lnTo>
                            <a:pt x="14097" y="190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0" name="Forme libre : forme 999">
              <a:extLst>
                <a:ext uri="{FF2B5EF4-FFF2-40B4-BE49-F238E27FC236}">
                  <a16:creationId xmlns:a16="http://schemas.microsoft.com/office/drawing/2014/main" id="{0AEFE8E7-9CB9-452A-9FE6-B48BC8A57237}"/>
                </a:ext>
              </a:extLst>
            </p:cNvPr>
            <p:cNvSpPr/>
            <p:nvPr/>
          </p:nvSpPr>
          <p:spPr>
            <a:xfrm>
              <a:off x="763047" y="5220982"/>
              <a:ext cx="76580" cy="83227"/>
            </a:xfrm>
            <a:custGeom>
              <a:avLst/>
              <a:gdLst>
                <a:gd name="connsiteX0" fmla="*/ 0 w 76580"/>
                <a:gd name="connsiteY0" fmla="*/ 83228 h 83227"/>
                <a:gd name="connsiteX1" fmla="*/ 21336 w 76580"/>
                <a:gd name="connsiteY1" fmla="*/ 837 h 83227"/>
                <a:gd name="connsiteX2" fmla="*/ 76581 w 76580"/>
                <a:gd name="connsiteY2" fmla="*/ 49509 h 83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0" h="83227" extrusionOk="0">
                  <a:moveTo>
                    <a:pt x="0" y="83228"/>
                  </a:moveTo>
                  <a:cubicBezTo>
                    <a:pt x="4769" y="47068"/>
                    <a:pt x="20599" y="32578"/>
                    <a:pt x="21336" y="837"/>
                  </a:cubicBezTo>
                  <a:cubicBezTo>
                    <a:pt x="29248" y="-1012"/>
                    <a:pt x="85161" y="-18275"/>
                    <a:pt x="76581" y="49509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80094845">
                    <a:custGeom>
                      <a:avLst/>
                      <a:gdLst>
                        <a:gd name="connsiteX0" fmla="*/ 0 w 76580"/>
                        <a:gd name="connsiteY0" fmla="*/ 83228 h 83227"/>
                        <a:gd name="connsiteX1" fmla="*/ 21336 w 76580"/>
                        <a:gd name="connsiteY1" fmla="*/ 837 h 83227"/>
                        <a:gd name="connsiteX2" fmla="*/ 76581 w 76580"/>
                        <a:gd name="connsiteY2" fmla="*/ 49509 h 83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6580" h="83227">
                          <a:moveTo>
                            <a:pt x="0" y="83228"/>
                          </a:moveTo>
                          <a:lnTo>
                            <a:pt x="21336" y="837"/>
                          </a:lnTo>
                          <a:cubicBezTo>
                            <a:pt x="21336" y="837"/>
                            <a:pt x="76581" y="-10403"/>
                            <a:pt x="76581" y="49509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1" name="Forme libre : forme 1000">
              <a:extLst>
                <a:ext uri="{FF2B5EF4-FFF2-40B4-BE49-F238E27FC236}">
                  <a16:creationId xmlns:a16="http://schemas.microsoft.com/office/drawing/2014/main" id="{362DC59D-BB14-42AC-BE31-5685CF360C5C}"/>
                </a:ext>
              </a:extLst>
            </p:cNvPr>
            <p:cNvSpPr/>
            <p:nvPr/>
          </p:nvSpPr>
          <p:spPr>
            <a:xfrm>
              <a:off x="763047" y="5383172"/>
              <a:ext cx="49911" cy="24098"/>
            </a:xfrm>
            <a:custGeom>
              <a:avLst/>
              <a:gdLst>
                <a:gd name="connsiteX0" fmla="*/ 0 w 49911"/>
                <a:gd name="connsiteY0" fmla="*/ 0 h 24098"/>
                <a:gd name="connsiteX1" fmla="*/ 49911 w 49911"/>
                <a:gd name="connsiteY1" fmla="*/ 24098 h 2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11" h="24098" extrusionOk="0">
                  <a:moveTo>
                    <a:pt x="0" y="0"/>
                  </a:moveTo>
                  <a:cubicBezTo>
                    <a:pt x="-5144" y="2057"/>
                    <a:pt x="-3545" y="22120"/>
                    <a:pt x="49911" y="24098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70822231">
                    <a:custGeom>
                      <a:avLst/>
                      <a:gdLst>
                        <a:gd name="connsiteX0" fmla="*/ 0 w 49911"/>
                        <a:gd name="connsiteY0" fmla="*/ 0 h 24098"/>
                        <a:gd name="connsiteX1" fmla="*/ 49911 w 49911"/>
                        <a:gd name="connsiteY1" fmla="*/ 24098 h 24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9911" h="24098">
                          <a:moveTo>
                            <a:pt x="0" y="0"/>
                          </a:moveTo>
                          <a:cubicBezTo>
                            <a:pt x="0" y="0"/>
                            <a:pt x="-571" y="24098"/>
                            <a:pt x="49911" y="24098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2" name="Forme libre : forme 1001">
              <a:extLst>
                <a:ext uri="{FF2B5EF4-FFF2-40B4-BE49-F238E27FC236}">
                  <a16:creationId xmlns:a16="http://schemas.microsoft.com/office/drawing/2014/main" id="{9CD7ACAF-A8E7-46DC-B863-266961587866}"/>
                </a:ext>
              </a:extLst>
            </p:cNvPr>
            <p:cNvSpPr/>
            <p:nvPr/>
          </p:nvSpPr>
          <p:spPr>
            <a:xfrm>
              <a:off x="752951" y="5240583"/>
              <a:ext cx="20192" cy="23812"/>
            </a:xfrm>
            <a:custGeom>
              <a:avLst/>
              <a:gdLst>
                <a:gd name="connsiteX0" fmla="*/ 20193 w 20192"/>
                <a:gd name="connsiteY0" fmla="*/ 23813 h 23812"/>
                <a:gd name="connsiteX1" fmla="*/ 10668 w 20192"/>
                <a:gd name="connsiteY1" fmla="*/ 0 h 23812"/>
                <a:gd name="connsiteX2" fmla="*/ 0 w 20192"/>
                <a:gd name="connsiteY2" fmla="*/ 18193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92" h="23812" extrusionOk="0">
                  <a:moveTo>
                    <a:pt x="20193" y="23813"/>
                  </a:moveTo>
                  <a:cubicBezTo>
                    <a:pt x="15886" y="14437"/>
                    <a:pt x="16703" y="8316"/>
                    <a:pt x="10668" y="0"/>
                  </a:cubicBezTo>
                  <a:cubicBezTo>
                    <a:pt x="5733" y="8546"/>
                    <a:pt x="835" y="13338"/>
                    <a:pt x="0" y="18193"/>
                  </a:cubicBezTo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856077382">
                    <a:custGeom>
                      <a:avLst/>
                      <a:gdLst>
                        <a:gd name="connsiteX0" fmla="*/ 20193 w 20192"/>
                        <a:gd name="connsiteY0" fmla="*/ 23813 h 23812"/>
                        <a:gd name="connsiteX1" fmla="*/ 10668 w 20192"/>
                        <a:gd name="connsiteY1" fmla="*/ 0 h 23812"/>
                        <a:gd name="connsiteX2" fmla="*/ 0 w 20192"/>
                        <a:gd name="connsiteY2" fmla="*/ 18193 h 23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192" h="23812">
                          <a:moveTo>
                            <a:pt x="20193" y="23813"/>
                          </a:moveTo>
                          <a:lnTo>
                            <a:pt x="10668" y="0"/>
                          </a:lnTo>
                          <a:lnTo>
                            <a:pt x="0" y="1819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3" name="Forme libre : forme 1002">
              <a:extLst>
                <a:ext uri="{FF2B5EF4-FFF2-40B4-BE49-F238E27FC236}">
                  <a16:creationId xmlns:a16="http://schemas.microsoft.com/office/drawing/2014/main" id="{160488C8-899C-412B-841F-0FAF88D15742}"/>
                </a:ext>
              </a:extLst>
            </p:cNvPr>
            <p:cNvSpPr/>
            <p:nvPr/>
          </p:nvSpPr>
          <p:spPr>
            <a:xfrm>
              <a:off x="755808" y="5224867"/>
              <a:ext cx="15620" cy="15716"/>
            </a:xfrm>
            <a:custGeom>
              <a:avLst/>
              <a:gdLst>
                <a:gd name="connsiteX0" fmla="*/ 7810 w 15620"/>
                <a:gd name="connsiteY0" fmla="*/ 15716 h 15716"/>
                <a:gd name="connsiteX1" fmla="*/ 15621 w 15620"/>
                <a:gd name="connsiteY1" fmla="*/ 0 h 15716"/>
                <a:gd name="connsiteX2" fmla="*/ 0 w 15620"/>
                <a:gd name="connsiteY2" fmla="*/ 0 h 15716"/>
                <a:gd name="connsiteX3" fmla="*/ 7810 w 15620"/>
                <a:gd name="connsiteY3" fmla="*/ 15716 h 1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0" h="15716" extrusionOk="0">
                  <a:moveTo>
                    <a:pt x="7810" y="15716"/>
                  </a:moveTo>
                  <a:cubicBezTo>
                    <a:pt x="9456" y="12279"/>
                    <a:pt x="13337" y="5958"/>
                    <a:pt x="15621" y="0"/>
                  </a:cubicBezTo>
                  <a:cubicBezTo>
                    <a:pt x="11588" y="16"/>
                    <a:pt x="5747" y="-1439"/>
                    <a:pt x="0" y="0"/>
                  </a:cubicBezTo>
                  <a:cubicBezTo>
                    <a:pt x="5285" y="6794"/>
                    <a:pt x="3417" y="9688"/>
                    <a:pt x="7810" y="15716"/>
                  </a:cubicBezTo>
                  <a:close/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60318343">
                    <a:custGeom>
                      <a:avLst/>
                      <a:gdLst>
                        <a:gd name="connsiteX0" fmla="*/ 7810 w 15620"/>
                        <a:gd name="connsiteY0" fmla="*/ 15716 h 15716"/>
                        <a:gd name="connsiteX1" fmla="*/ 15621 w 15620"/>
                        <a:gd name="connsiteY1" fmla="*/ 0 h 15716"/>
                        <a:gd name="connsiteX2" fmla="*/ 0 w 15620"/>
                        <a:gd name="connsiteY2" fmla="*/ 0 h 157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620" h="15716">
                          <a:moveTo>
                            <a:pt x="7810" y="15716"/>
                          </a:moveTo>
                          <a:lnTo>
                            <a:pt x="15621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4" name="Forme libre : forme 1003">
              <a:extLst>
                <a:ext uri="{FF2B5EF4-FFF2-40B4-BE49-F238E27FC236}">
                  <a16:creationId xmlns:a16="http://schemas.microsoft.com/office/drawing/2014/main" id="{63DECD33-F52B-4059-867D-883EA6BABA32}"/>
                </a:ext>
              </a:extLst>
            </p:cNvPr>
            <p:cNvSpPr/>
            <p:nvPr/>
          </p:nvSpPr>
          <p:spPr>
            <a:xfrm>
              <a:off x="784383" y="5207531"/>
              <a:ext cx="9525" cy="14287"/>
            </a:xfrm>
            <a:custGeom>
              <a:avLst/>
              <a:gdLst>
                <a:gd name="connsiteX0" fmla="*/ 0 w 9525"/>
                <a:gd name="connsiteY0" fmla="*/ 14288 h 14287"/>
                <a:gd name="connsiteX1" fmla="*/ 0 w 9525"/>
                <a:gd name="connsiteY1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" fill="none" extrusionOk="0">
                  <a:moveTo>
                    <a:pt x="0" y="14288"/>
                  </a:moveTo>
                  <a:cubicBezTo>
                    <a:pt x="-1096" y="10504"/>
                    <a:pt x="1150" y="6632"/>
                    <a:pt x="0" y="0"/>
                  </a:cubicBezTo>
                </a:path>
                <a:path w="9525" h="14287" stroke="0" extrusionOk="0">
                  <a:moveTo>
                    <a:pt x="0" y="14288"/>
                  </a:moveTo>
                  <a:cubicBezTo>
                    <a:pt x="-218" y="11140"/>
                    <a:pt x="288" y="3485"/>
                    <a:pt x="0" y="0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51804897">
                    <a:custGeom>
                      <a:avLst/>
                      <a:gdLst>
                        <a:gd name="connsiteX0" fmla="*/ 0 w 9525"/>
                        <a:gd name="connsiteY0" fmla="*/ 14288 h 14287"/>
                        <a:gd name="connsiteX1" fmla="*/ 0 w 9525"/>
                        <a:gd name="connsiteY1" fmla="*/ 0 h 142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14287">
                          <a:moveTo>
                            <a:pt x="0" y="14288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5" name="Forme libre : forme 1004">
              <a:extLst>
                <a:ext uri="{FF2B5EF4-FFF2-40B4-BE49-F238E27FC236}">
                  <a16:creationId xmlns:a16="http://schemas.microsoft.com/office/drawing/2014/main" id="{29473493-EBB7-4A32-8509-5EEC17B31A4F}"/>
                </a:ext>
              </a:extLst>
            </p:cNvPr>
            <p:cNvSpPr/>
            <p:nvPr/>
          </p:nvSpPr>
          <p:spPr>
            <a:xfrm>
              <a:off x="749712" y="5313830"/>
              <a:ext cx="9525" cy="5524"/>
            </a:xfrm>
            <a:custGeom>
              <a:avLst/>
              <a:gdLst>
                <a:gd name="connsiteX0" fmla="*/ 0 w 9525"/>
                <a:gd name="connsiteY0" fmla="*/ 0 h 5524"/>
                <a:gd name="connsiteX1" fmla="*/ 0 w 9525"/>
                <a:gd name="connsiteY1" fmla="*/ 5524 h 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24" fill="none" extrusionOk="0">
                  <a:moveTo>
                    <a:pt x="0" y="0"/>
                  </a:moveTo>
                  <a:cubicBezTo>
                    <a:pt x="213" y="1134"/>
                    <a:pt x="-552" y="4102"/>
                    <a:pt x="0" y="5524"/>
                  </a:cubicBezTo>
                </a:path>
                <a:path w="9525" h="5524" stroke="0" extrusionOk="0">
                  <a:moveTo>
                    <a:pt x="0" y="0"/>
                  </a:moveTo>
                  <a:cubicBezTo>
                    <a:pt x="250" y="1996"/>
                    <a:pt x="-299" y="3988"/>
                    <a:pt x="0" y="5524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062697894">
                    <a:custGeom>
                      <a:avLst/>
                      <a:gdLst>
                        <a:gd name="connsiteX0" fmla="*/ 0 w 9525"/>
                        <a:gd name="connsiteY0" fmla="*/ 0 h 5524"/>
                        <a:gd name="connsiteX1" fmla="*/ 0 w 9525"/>
                        <a:gd name="connsiteY1" fmla="*/ 5524 h 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524">
                          <a:moveTo>
                            <a:pt x="0" y="0"/>
                          </a:moveTo>
                          <a:lnTo>
                            <a:pt x="0" y="5524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6" name="Forme libre : forme 1005">
              <a:extLst>
                <a:ext uri="{FF2B5EF4-FFF2-40B4-BE49-F238E27FC236}">
                  <a16:creationId xmlns:a16="http://schemas.microsoft.com/office/drawing/2014/main" id="{BE048F95-F675-45C9-B951-A4818030A1DB}"/>
                </a:ext>
              </a:extLst>
            </p:cNvPr>
            <p:cNvSpPr/>
            <p:nvPr/>
          </p:nvSpPr>
          <p:spPr>
            <a:xfrm>
              <a:off x="749712" y="5348787"/>
              <a:ext cx="9525" cy="5429"/>
            </a:xfrm>
            <a:custGeom>
              <a:avLst/>
              <a:gdLst>
                <a:gd name="connsiteX0" fmla="*/ 0 w 9525"/>
                <a:gd name="connsiteY0" fmla="*/ 0 h 5429"/>
                <a:gd name="connsiteX1" fmla="*/ 0 w 9525"/>
                <a:gd name="connsiteY1" fmla="*/ 5429 h 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" fill="none" extrusionOk="0">
                  <a:moveTo>
                    <a:pt x="0" y="0"/>
                  </a:moveTo>
                  <a:cubicBezTo>
                    <a:pt x="528" y="1750"/>
                    <a:pt x="-490" y="3216"/>
                    <a:pt x="0" y="5429"/>
                  </a:cubicBezTo>
                </a:path>
                <a:path w="9525" h="5429" stroke="0" extrusionOk="0">
                  <a:moveTo>
                    <a:pt x="0" y="0"/>
                  </a:moveTo>
                  <a:cubicBezTo>
                    <a:pt x="334" y="2593"/>
                    <a:pt x="-366" y="3964"/>
                    <a:pt x="0" y="5429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26135269">
                    <a:custGeom>
                      <a:avLst/>
                      <a:gdLst>
                        <a:gd name="connsiteX0" fmla="*/ 0 w 9525"/>
                        <a:gd name="connsiteY0" fmla="*/ 0 h 5429"/>
                        <a:gd name="connsiteX1" fmla="*/ 0 w 9525"/>
                        <a:gd name="connsiteY1" fmla="*/ 5429 h 5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429">
                          <a:moveTo>
                            <a:pt x="0" y="0"/>
                          </a:moveTo>
                          <a:lnTo>
                            <a:pt x="0" y="542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1007" name="Graphique 1869">
              <a:extLst>
                <a:ext uri="{FF2B5EF4-FFF2-40B4-BE49-F238E27FC236}">
                  <a16:creationId xmlns:a16="http://schemas.microsoft.com/office/drawing/2014/main" id="{A6A07E4C-9B38-4467-B7D5-DD5174CB802C}"/>
                </a:ext>
              </a:extLst>
            </p:cNvPr>
            <p:cNvGrpSpPr/>
            <p:nvPr/>
          </p:nvGrpSpPr>
          <p:grpSpPr>
            <a:xfrm>
              <a:off x="666750" y="5082373"/>
              <a:ext cx="173450" cy="307943"/>
              <a:chOff x="666750" y="5082373"/>
              <a:chExt cx="173450" cy="307943"/>
            </a:xfrm>
            <a:noFill/>
          </p:grpSpPr>
          <p:sp>
            <p:nvSpPr>
              <p:cNvPr id="1010" name="Forme libre : forme 1009">
                <a:extLst>
                  <a:ext uri="{FF2B5EF4-FFF2-40B4-BE49-F238E27FC236}">
                    <a16:creationId xmlns:a16="http://schemas.microsoft.com/office/drawing/2014/main" id="{429BFD32-E3A1-4CAC-9C1B-A987228B5E12}"/>
                  </a:ext>
                </a:extLst>
              </p:cNvPr>
              <p:cNvSpPr/>
              <p:nvPr/>
            </p:nvSpPr>
            <p:spPr>
              <a:xfrm>
                <a:off x="839819" y="5271158"/>
                <a:ext cx="380" cy="119157"/>
              </a:xfrm>
              <a:custGeom>
                <a:avLst/>
                <a:gdLst>
                  <a:gd name="connsiteX0" fmla="*/ 0 w 380"/>
                  <a:gd name="connsiteY0" fmla="*/ 0 h 119157"/>
                  <a:gd name="connsiteX1" fmla="*/ 381 w 380"/>
                  <a:gd name="connsiteY1" fmla="*/ 119158 h 119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119157" extrusionOk="0">
                    <a:moveTo>
                      <a:pt x="0" y="0"/>
                    </a:moveTo>
                    <a:cubicBezTo>
                      <a:pt x="-226" y="9882"/>
                      <a:pt x="-682" y="103892"/>
                      <a:pt x="381" y="119158"/>
                    </a:cubicBezTo>
                  </a:path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80366737">
                      <a:custGeom>
                        <a:avLst/>
                        <a:gdLst>
                          <a:gd name="connsiteX0" fmla="*/ 0 w 380"/>
                          <a:gd name="connsiteY0" fmla="*/ 0 h 119157"/>
                          <a:gd name="connsiteX1" fmla="*/ 381 w 380"/>
                          <a:gd name="connsiteY1" fmla="*/ 119158 h 119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80" h="119157">
                            <a:moveTo>
                              <a:pt x="0" y="0"/>
                            </a:moveTo>
                            <a:cubicBezTo>
                              <a:pt x="0" y="11144"/>
                              <a:pt x="191" y="105061"/>
                              <a:pt x="381" y="11915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1" name="Forme libre : forme 1010">
                <a:extLst>
                  <a:ext uri="{FF2B5EF4-FFF2-40B4-BE49-F238E27FC236}">
                    <a16:creationId xmlns:a16="http://schemas.microsoft.com/office/drawing/2014/main" id="{F93C778E-DE4E-4A24-8B41-AECBB1986FF8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rgbClr val="B246A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03437749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1008" name="Forme libre : forme 1007">
              <a:extLst>
                <a:ext uri="{FF2B5EF4-FFF2-40B4-BE49-F238E27FC236}">
                  <a16:creationId xmlns:a16="http://schemas.microsoft.com/office/drawing/2014/main" id="{E2950E2B-9E15-4B2D-A85D-7C898D63EF41}"/>
                </a:ext>
              </a:extLst>
            </p:cNvPr>
            <p:cNvSpPr/>
            <p:nvPr/>
          </p:nvSpPr>
          <p:spPr>
            <a:xfrm>
              <a:off x="828103" y="5405175"/>
              <a:ext cx="26574" cy="91725"/>
            </a:xfrm>
            <a:custGeom>
              <a:avLst/>
              <a:gdLst>
                <a:gd name="connsiteX0" fmla="*/ 7810 w 26574"/>
                <a:gd name="connsiteY0" fmla="*/ 91726 h 91725"/>
                <a:gd name="connsiteX1" fmla="*/ 18764 w 26574"/>
                <a:gd name="connsiteY1" fmla="*/ 91726 h 91725"/>
                <a:gd name="connsiteX2" fmla="*/ 26575 w 26574"/>
                <a:gd name="connsiteY2" fmla="*/ 83915 h 91725"/>
                <a:gd name="connsiteX3" fmla="*/ 26575 w 26574"/>
                <a:gd name="connsiteY3" fmla="*/ 7810 h 91725"/>
                <a:gd name="connsiteX4" fmla="*/ 18764 w 26574"/>
                <a:gd name="connsiteY4" fmla="*/ 0 h 91725"/>
                <a:gd name="connsiteX5" fmla="*/ 7810 w 26574"/>
                <a:gd name="connsiteY5" fmla="*/ 0 h 91725"/>
                <a:gd name="connsiteX6" fmla="*/ 0 w 26574"/>
                <a:gd name="connsiteY6" fmla="*/ 7810 h 91725"/>
                <a:gd name="connsiteX7" fmla="*/ 0 w 26574"/>
                <a:gd name="connsiteY7" fmla="*/ 83915 h 91725"/>
                <a:gd name="connsiteX8" fmla="*/ 7810 w 26574"/>
                <a:gd name="connsiteY8" fmla="*/ 91726 h 9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" h="91725" extrusionOk="0">
                  <a:moveTo>
                    <a:pt x="7810" y="91726"/>
                  </a:moveTo>
                  <a:cubicBezTo>
                    <a:pt x="12520" y="91081"/>
                    <a:pt x="15409" y="92496"/>
                    <a:pt x="18764" y="91726"/>
                  </a:cubicBezTo>
                  <a:cubicBezTo>
                    <a:pt x="23816" y="92627"/>
                    <a:pt x="26255" y="88356"/>
                    <a:pt x="26575" y="83915"/>
                  </a:cubicBezTo>
                  <a:cubicBezTo>
                    <a:pt x="21886" y="65074"/>
                    <a:pt x="34191" y="40342"/>
                    <a:pt x="26575" y="7810"/>
                  </a:cubicBezTo>
                  <a:cubicBezTo>
                    <a:pt x="25562" y="3658"/>
                    <a:pt x="22941" y="-137"/>
                    <a:pt x="18764" y="0"/>
                  </a:cubicBezTo>
                  <a:cubicBezTo>
                    <a:pt x="14054" y="637"/>
                    <a:pt x="13068" y="-427"/>
                    <a:pt x="7810" y="0"/>
                  </a:cubicBezTo>
                  <a:cubicBezTo>
                    <a:pt x="3347" y="-816"/>
                    <a:pt x="-224" y="3649"/>
                    <a:pt x="0" y="7810"/>
                  </a:cubicBezTo>
                  <a:cubicBezTo>
                    <a:pt x="191" y="24688"/>
                    <a:pt x="-6602" y="55626"/>
                    <a:pt x="0" y="83915"/>
                  </a:cubicBezTo>
                  <a:cubicBezTo>
                    <a:pt x="-174" y="88017"/>
                    <a:pt x="3089" y="91930"/>
                    <a:pt x="7810" y="91726"/>
                  </a:cubicBezTo>
                  <a:close/>
                </a:path>
              </a:pathLst>
            </a:custGeom>
            <a:noFill/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79686320">
                    <a:custGeom>
                      <a:avLst/>
                      <a:gdLst>
                        <a:gd name="connsiteX0" fmla="*/ 7810 w 26574"/>
                        <a:gd name="connsiteY0" fmla="*/ 91726 h 91725"/>
                        <a:gd name="connsiteX1" fmla="*/ 18764 w 26574"/>
                        <a:gd name="connsiteY1" fmla="*/ 91726 h 91725"/>
                        <a:gd name="connsiteX2" fmla="*/ 26575 w 26574"/>
                        <a:gd name="connsiteY2" fmla="*/ 83915 h 91725"/>
                        <a:gd name="connsiteX3" fmla="*/ 26575 w 26574"/>
                        <a:gd name="connsiteY3" fmla="*/ 7810 h 91725"/>
                        <a:gd name="connsiteX4" fmla="*/ 18764 w 26574"/>
                        <a:gd name="connsiteY4" fmla="*/ 0 h 91725"/>
                        <a:gd name="connsiteX5" fmla="*/ 7810 w 26574"/>
                        <a:gd name="connsiteY5" fmla="*/ 0 h 91725"/>
                        <a:gd name="connsiteX6" fmla="*/ 0 w 26574"/>
                        <a:gd name="connsiteY6" fmla="*/ 7810 h 91725"/>
                        <a:gd name="connsiteX7" fmla="*/ 0 w 26574"/>
                        <a:gd name="connsiteY7" fmla="*/ 83915 h 91725"/>
                        <a:gd name="connsiteX8" fmla="*/ 7810 w 26574"/>
                        <a:gd name="connsiteY8" fmla="*/ 91726 h 91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574" h="91725">
                          <a:moveTo>
                            <a:pt x="7810" y="91726"/>
                          </a:moveTo>
                          <a:lnTo>
                            <a:pt x="18764" y="91726"/>
                          </a:lnTo>
                          <a:cubicBezTo>
                            <a:pt x="23051" y="91726"/>
                            <a:pt x="26575" y="88202"/>
                            <a:pt x="26575" y="83915"/>
                          </a:cubicBezTo>
                          <a:lnTo>
                            <a:pt x="26575" y="7810"/>
                          </a:lnTo>
                          <a:cubicBezTo>
                            <a:pt x="26575" y="3524"/>
                            <a:pt x="23051" y="0"/>
                            <a:pt x="18764" y="0"/>
                          </a:cubicBezTo>
                          <a:lnTo>
                            <a:pt x="7810" y="0"/>
                          </a:lnTo>
                          <a:cubicBezTo>
                            <a:pt x="3524" y="0"/>
                            <a:pt x="0" y="3524"/>
                            <a:pt x="0" y="7810"/>
                          </a:cubicBezTo>
                          <a:lnTo>
                            <a:pt x="0" y="83915"/>
                          </a:lnTo>
                          <a:cubicBezTo>
                            <a:pt x="0" y="88202"/>
                            <a:pt x="3524" y="91726"/>
                            <a:pt x="7810" y="91726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1009" name="Forme libre : forme 1008">
              <a:extLst>
                <a:ext uri="{FF2B5EF4-FFF2-40B4-BE49-F238E27FC236}">
                  <a16:creationId xmlns:a16="http://schemas.microsoft.com/office/drawing/2014/main" id="{BF448CE2-6500-4FC3-A2D5-CE89722D0150}"/>
                </a:ext>
              </a:extLst>
            </p:cNvPr>
            <p:cNvSpPr/>
            <p:nvPr/>
          </p:nvSpPr>
          <p:spPr>
            <a:xfrm>
              <a:off x="1184814" y="5207055"/>
              <a:ext cx="9525" cy="50387"/>
            </a:xfrm>
            <a:custGeom>
              <a:avLst/>
              <a:gdLst>
                <a:gd name="connsiteX0" fmla="*/ 0 w 9525"/>
                <a:gd name="connsiteY0" fmla="*/ 0 h 50387"/>
                <a:gd name="connsiteX1" fmla="*/ 0 w 9525"/>
                <a:gd name="connsiteY1" fmla="*/ 50387 h 5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387" fill="none" extrusionOk="0">
                  <a:moveTo>
                    <a:pt x="0" y="0"/>
                  </a:moveTo>
                  <a:cubicBezTo>
                    <a:pt x="442" y="16365"/>
                    <a:pt x="-2113" y="39111"/>
                    <a:pt x="0" y="50387"/>
                  </a:cubicBezTo>
                </a:path>
                <a:path w="9525" h="50387" stroke="0" extrusionOk="0">
                  <a:moveTo>
                    <a:pt x="0" y="0"/>
                  </a:moveTo>
                  <a:cubicBezTo>
                    <a:pt x="2473" y="25141"/>
                    <a:pt x="-1502" y="31344"/>
                    <a:pt x="0" y="50387"/>
                  </a:cubicBezTo>
                </a:path>
              </a:pathLst>
            </a:custGeom>
            <a:ln w="6350" cap="rnd">
              <a:solidFill>
                <a:srgbClr val="B246A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72164936">
                    <a:custGeom>
                      <a:avLst/>
                      <a:gdLst>
                        <a:gd name="connsiteX0" fmla="*/ 0 w 9525"/>
                        <a:gd name="connsiteY0" fmla="*/ 0 h 50387"/>
                        <a:gd name="connsiteX1" fmla="*/ 0 w 9525"/>
                        <a:gd name="connsiteY1" fmla="*/ 50387 h 50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0387">
                          <a:moveTo>
                            <a:pt x="0" y="0"/>
                          </a:moveTo>
                          <a:lnTo>
                            <a:pt x="0" y="50387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pic>
        <p:nvPicPr>
          <p:cNvPr id="187" name="Image 2">
            <a:extLst>
              <a:ext uri="{FF2B5EF4-FFF2-40B4-BE49-F238E27FC236}">
                <a16:creationId xmlns:a16="http://schemas.microsoft.com/office/drawing/2014/main" id="{15704F12-AA5F-4B8A-8A5F-F72B071953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50" y="2025288"/>
            <a:ext cx="4211615" cy="334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Espace réservé du contenu 3">
            <a:extLst>
              <a:ext uri="{FF2B5EF4-FFF2-40B4-BE49-F238E27FC236}">
                <a16:creationId xmlns:a16="http://schemas.microsoft.com/office/drawing/2014/main" id="{D6559285-63B8-495C-BCD3-CC1231843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39" y="2114219"/>
            <a:ext cx="4014004" cy="21545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1E8119-8349-4F84-BAFF-5848481AEA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75" t="9413" r="16975" b="4300"/>
          <a:stretch/>
        </p:blipFill>
        <p:spPr>
          <a:xfrm>
            <a:off x="9374331" y="1226042"/>
            <a:ext cx="1406908" cy="14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Ils vous en parlent …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965" name="Image 964">
            <a:extLst>
              <a:ext uri="{FF2B5EF4-FFF2-40B4-BE49-F238E27FC236}">
                <a16:creationId xmlns:a16="http://schemas.microsoft.com/office/drawing/2014/main" id="{6DDD765D-44EB-44CD-9BD0-CD3D48DE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303" y="819038"/>
            <a:ext cx="634823" cy="725368"/>
          </a:xfrm>
          <a:prstGeom prst="rect">
            <a:avLst/>
          </a:prstGeom>
        </p:spPr>
      </p:pic>
      <p:pic>
        <p:nvPicPr>
          <p:cNvPr id="188" name="Image 187">
            <a:extLst>
              <a:ext uri="{FF2B5EF4-FFF2-40B4-BE49-F238E27FC236}">
                <a16:creationId xmlns:a16="http://schemas.microsoft.com/office/drawing/2014/main" id="{32EF0A87-B45B-4053-9C5F-B922C3362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70" y="1451367"/>
            <a:ext cx="2071723" cy="14715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89" name="Image 188">
            <a:extLst>
              <a:ext uri="{FF2B5EF4-FFF2-40B4-BE49-F238E27FC236}">
                <a16:creationId xmlns:a16="http://schemas.microsoft.com/office/drawing/2014/main" id="{2016C529-C1B9-4338-A369-55A6B2AC9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800" y="3048141"/>
            <a:ext cx="2027239" cy="15285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90" name="Image 189">
            <a:extLst>
              <a:ext uri="{FF2B5EF4-FFF2-40B4-BE49-F238E27FC236}">
                <a16:creationId xmlns:a16="http://schemas.microsoft.com/office/drawing/2014/main" id="{A225600B-5A1C-4DAE-8CDC-E76827201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70" y="4770109"/>
            <a:ext cx="1882115" cy="14715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131532-515F-4C9D-A451-7FEF13C454DC}"/>
              </a:ext>
            </a:extLst>
          </p:cNvPr>
          <p:cNvSpPr txBox="1"/>
          <p:nvPr/>
        </p:nvSpPr>
        <p:spPr>
          <a:xfrm>
            <a:off x="4594826" y="1092853"/>
            <a:ext cx="735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plateforme très appréciée dans les Caisses « pilote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47E754-7CBA-47E0-A38A-E49F59CF214A}"/>
              </a:ext>
            </a:extLst>
          </p:cNvPr>
          <p:cNvSpPr txBox="1"/>
          <p:nvPr/>
        </p:nvSpPr>
        <p:spPr>
          <a:xfrm>
            <a:off x="5922053" y="2472279"/>
            <a:ext cx="2196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246A1"/>
                </a:solidFill>
                <a:latin typeface="Bahnschrift SemiLight Condensed" panose="020B0502040204020203" pitchFamily="34" charset="0"/>
              </a:rPr>
              <a:t>« Une ressource supplémentaire pour l’agence »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E970B1-8F2E-4DB4-84C7-BD004D8837FD}"/>
              </a:ext>
            </a:extLst>
          </p:cNvPr>
          <p:cNvSpPr txBox="1"/>
          <p:nvPr/>
        </p:nvSpPr>
        <p:spPr>
          <a:xfrm>
            <a:off x="4477731" y="3489260"/>
            <a:ext cx="309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6C2BA"/>
                </a:solidFill>
                <a:latin typeface="Dotum" panose="020B0503020000020004" pitchFamily="34" charset="-127"/>
                <a:ea typeface="Dotum" panose="020B0503020000020004" pitchFamily="34" charset="-127"/>
              </a:rPr>
              <a:t>« Un coach disponible à tout moment »</a:t>
            </a: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3F5F1559-15FE-444B-865E-8128D64D21B9}"/>
              </a:ext>
            </a:extLst>
          </p:cNvPr>
          <p:cNvSpPr txBox="1"/>
          <p:nvPr/>
        </p:nvSpPr>
        <p:spPr>
          <a:xfrm>
            <a:off x="8758441" y="1978065"/>
            <a:ext cx="3362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5BC9BF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« Un support d’accompagnement où l’on retrouve le book de l’assureur, les accès aux comparateurs et cela peut être très pratique »</a:t>
            </a: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FDECF8BE-A3A8-4F85-82A0-3326C8BDBBA3}"/>
              </a:ext>
            </a:extLst>
          </p:cNvPr>
          <p:cNvSpPr txBox="1"/>
          <p:nvPr/>
        </p:nvSpPr>
        <p:spPr>
          <a:xfrm>
            <a:off x="4376057" y="4767985"/>
            <a:ext cx="3091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29DE4"/>
                </a:solidFill>
                <a:latin typeface="MV Boli" panose="02000500030200090000" pitchFamily="2" charset="0"/>
                <a:ea typeface="STHupo" panose="020B0503020204020204" pitchFamily="2" charset="-122"/>
                <a:cs typeface="MV Boli" panose="02000500030200090000" pitchFamily="2" charset="0"/>
              </a:rPr>
              <a:t>« Un outil efficace et intuitif, qui permet de mesurer le niveau de progression »</a:t>
            </a: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9CCE4A02-93D8-42CC-9DAE-D33CAE7657DB}"/>
              </a:ext>
            </a:extLst>
          </p:cNvPr>
          <p:cNvSpPr txBox="1"/>
          <p:nvPr/>
        </p:nvSpPr>
        <p:spPr>
          <a:xfrm>
            <a:off x="7780738" y="4320942"/>
            <a:ext cx="3091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246A1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« Aide chacun à monter en compétence en fonction du rythme qu’il veut lui accorder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5AD5B8-1A67-42A8-A09F-44F5FCD7ABA2}"/>
              </a:ext>
            </a:extLst>
          </p:cNvPr>
          <p:cNvSpPr txBox="1"/>
          <p:nvPr/>
        </p:nvSpPr>
        <p:spPr>
          <a:xfrm>
            <a:off x="8343338" y="5896369"/>
            <a:ext cx="3091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>
                <a:solidFill>
                  <a:srgbClr val="5BC9BF"/>
                </a:solidFill>
                <a:latin typeface="Angsana New" panose="02020603050405020304" pitchFamily="18" charset="-34"/>
                <a:ea typeface="Gungsuh" panose="02030600000101010101" pitchFamily="18" charset="-127"/>
                <a:cs typeface="Angsana New" panose="02020603050405020304" pitchFamily="18" charset="-34"/>
              </a:rPr>
              <a:t>Une plateforme IDEA(le) !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CD9B94-3EE8-4847-BC3A-13DA08A62470}"/>
              </a:ext>
            </a:extLst>
          </p:cNvPr>
          <p:cNvSpPr txBox="1"/>
          <p:nvPr/>
        </p:nvSpPr>
        <p:spPr>
          <a:xfrm>
            <a:off x="4161422" y="1627810"/>
            <a:ext cx="3091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6C2BA"/>
                </a:solidFill>
                <a:latin typeface="Dotum" panose="020B0503020000020004" pitchFamily="34" charset="-127"/>
                <a:ea typeface="Dotum" panose="020B0503020000020004" pitchFamily="34" charset="-127"/>
              </a:rPr>
              <a:t>« Hyper utile pour dynamiser les temps forts produits»</a:t>
            </a:r>
          </a:p>
        </p:txBody>
      </p:sp>
    </p:spTree>
    <p:extLst>
      <p:ext uri="{BB962C8B-B14F-4D97-AF65-F5344CB8AC3E}">
        <p14:creationId xmlns:p14="http://schemas.microsoft.com/office/powerpoint/2010/main" val="197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Comment y accéder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Ce que je peux y faire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Témoignage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Mise en pratique : allons ensemble sur IDEA !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  <a:buClr>
                <a:srgbClr val="5BC9BF"/>
              </a:buClr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7B467-4ADB-49C8-8739-6ABF703E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561" y="3346792"/>
            <a:ext cx="2627604" cy="3005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DD0E79-BDFB-4C15-961C-9AED6A9E1ED9}"/>
              </a:ext>
            </a:extLst>
          </p:cNvPr>
          <p:cNvSpPr/>
          <p:nvPr/>
        </p:nvSpPr>
        <p:spPr>
          <a:xfrm>
            <a:off x="3561081" y="2157765"/>
            <a:ext cx="4072380" cy="707983"/>
          </a:xfrm>
          <a:custGeom>
            <a:avLst/>
            <a:gdLst>
              <a:gd name="connsiteX0" fmla="*/ 0 w 4072380"/>
              <a:gd name="connsiteY0" fmla="*/ 0 h 707983"/>
              <a:gd name="connsiteX1" fmla="*/ 663216 w 4072380"/>
              <a:gd name="connsiteY1" fmla="*/ 0 h 707983"/>
              <a:gd name="connsiteX2" fmla="*/ 1163537 w 4072380"/>
              <a:gd name="connsiteY2" fmla="*/ 0 h 707983"/>
              <a:gd name="connsiteX3" fmla="*/ 1663858 w 4072380"/>
              <a:gd name="connsiteY3" fmla="*/ 0 h 707983"/>
              <a:gd name="connsiteX4" fmla="*/ 2327074 w 4072380"/>
              <a:gd name="connsiteY4" fmla="*/ 0 h 707983"/>
              <a:gd name="connsiteX5" fmla="*/ 2908843 w 4072380"/>
              <a:gd name="connsiteY5" fmla="*/ 0 h 707983"/>
              <a:gd name="connsiteX6" fmla="*/ 3449888 w 4072380"/>
              <a:gd name="connsiteY6" fmla="*/ 0 h 707983"/>
              <a:gd name="connsiteX7" fmla="*/ 4072380 w 4072380"/>
              <a:gd name="connsiteY7" fmla="*/ 0 h 707983"/>
              <a:gd name="connsiteX8" fmla="*/ 4072380 w 4072380"/>
              <a:gd name="connsiteY8" fmla="*/ 353992 h 707983"/>
              <a:gd name="connsiteX9" fmla="*/ 4072380 w 4072380"/>
              <a:gd name="connsiteY9" fmla="*/ 707983 h 707983"/>
              <a:gd name="connsiteX10" fmla="*/ 3490611 w 4072380"/>
              <a:gd name="connsiteY10" fmla="*/ 707983 h 707983"/>
              <a:gd name="connsiteX11" fmla="*/ 2868119 w 4072380"/>
              <a:gd name="connsiteY11" fmla="*/ 707983 h 707983"/>
              <a:gd name="connsiteX12" fmla="*/ 2204903 w 4072380"/>
              <a:gd name="connsiteY12" fmla="*/ 707983 h 707983"/>
              <a:gd name="connsiteX13" fmla="*/ 1582411 w 4072380"/>
              <a:gd name="connsiteY13" fmla="*/ 707983 h 707983"/>
              <a:gd name="connsiteX14" fmla="*/ 919194 w 4072380"/>
              <a:gd name="connsiteY14" fmla="*/ 707983 h 707983"/>
              <a:gd name="connsiteX15" fmla="*/ 0 w 4072380"/>
              <a:gd name="connsiteY15" fmla="*/ 707983 h 707983"/>
              <a:gd name="connsiteX16" fmla="*/ 0 w 4072380"/>
              <a:gd name="connsiteY16" fmla="*/ 361071 h 707983"/>
              <a:gd name="connsiteX17" fmla="*/ 0 w 4072380"/>
              <a:gd name="connsiteY17" fmla="*/ 0 h 70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72380" h="707983" extrusionOk="0">
                <a:moveTo>
                  <a:pt x="0" y="0"/>
                </a:moveTo>
                <a:cubicBezTo>
                  <a:pt x="196235" y="-73233"/>
                  <a:pt x="463385" y="68994"/>
                  <a:pt x="663216" y="0"/>
                </a:cubicBezTo>
                <a:cubicBezTo>
                  <a:pt x="863047" y="-68994"/>
                  <a:pt x="951634" y="56800"/>
                  <a:pt x="1163537" y="0"/>
                </a:cubicBezTo>
                <a:cubicBezTo>
                  <a:pt x="1375440" y="-56800"/>
                  <a:pt x="1471189" y="26346"/>
                  <a:pt x="1663858" y="0"/>
                </a:cubicBezTo>
                <a:cubicBezTo>
                  <a:pt x="1856527" y="-26346"/>
                  <a:pt x="2147644" y="38912"/>
                  <a:pt x="2327074" y="0"/>
                </a:cubicBezTo>
                <a:cubicBezTo>
                  <a:pt x="2506504" y="-38912"/>
                  <a:pt x="2785969" y="64643"/>
                  <a:pt x="2908843" y="0"/>
                </a:cubicBezTo>
                <a:cubicBezTo>
                  <a:pt x="3031717" y="-64643"/>
                  <a:pt x="3201579" y="54443"/>
                  <a:pt x="3449888" y="0"/>
                </a:cubicBezTo>
                <a:cubicBezTo>
                  <a:pt x="3698198" y="-54443"/>
                  <a:pt x="3821031" y="61124"/>
                  <a:pt x="4072380" y="0"/>
                </a:cubicBezTo>
                <a:cubicBezTo>
                  <a:pt x="4088000" y="144326"/>
                  <a:pt x="4070106" y="221134"/>
                  <a:pt x="4072380" y="353992"/>
                </a:cubicBezTo>
                <a:cubicBezTo>
                  <a:pt x="4074654" y="486850"/>
                  <a:pt x="4057840" y="628831"/>
                  <a:pt x="4072380" y="707983"/>
                </a:cubicBezTo>
                <a:cubicBezTo>
                  <a:pt x="3834313" y="750517"/>
                  <a:pt x="3732235" y="704741"/>
                  <a:pt x="3490611" y="707983"/>
                </a:cubicBezTo>
                <a:cubicBezTo>
                  <a:pt x="3248987" y="711225"/>
                  <a:pt x="3112302" y="690162"/>
                  <a:pt x="2868119" y="707983"/>
                </a:cubicBezTo>
                <a:cubicBezTo>
                  <a:pt x="2623936" y="725804"/>
                  <a:pt x="2530888" y="673018"/>
                  <a:pt x="2204903" y="707983"/>
                </a:cubicBezTo>
                <a:cubicBezTo>
                  <a:pt x="1878918" y="742948"/>
                  <a:pt x="1803848" y="651805"/>
                  <a:pt x="1582411" y="707983"/>
                </a:cubicBezTo>
                <a:cubicBezTo>
                  <a:pt x="1360974" y="764161"/>
                  <a:pt x="1248292" y="680199"/>
                  <a:pt x="919194" y="707983"/>
                </a:cubicBezTo>
                <a:cubicBezTo>
                  <a:pt x="590096" y="735767"/>
                  <a:pt x="326182" y="645798"/>
                  <a:pt x="0" y="707983"/>
                </a:cubicBezTo>
                <a:cubicBezTo>
                  <a:pt x="-38304" y="571492"/>
                  <a:pt x="41540" y="527650"/>
                  <a:pt x="0" y="361071"/>
                </a:cubicBezTo>
                <a:cubicBezTo>
                  <a:pt x="-41540" y="194492"/>
                  <a:pt x="9331" y="152895"/>
                  <a:pt x="0" y="0"/>
                </a:cubicBezTo>
                <a:close/>
              </a:path>
            </a:pathLst>
          </a:custGeom>
          <a:noFill/>
          <a:ln w="28575">
            <a:solidFill>
              <a:srgbClr val="5BC9BF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14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J’accède à la plateforme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Comment y accéder 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E5C09D-8DB3-4F5B-ACBC-0CB6A44C651F}"/>
              </a:ext>
            </a:extLst>
          </p:cNvPr>
          <p:cNvSpPr/>
          <p:nvPr/>
        </p:nvSpPr>
        <p:spPr>
          <a:xfrm>
            <a:off x="-572889" y="1429244"/>
            <a:ext cx="7831528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7000" lvl="2">
              <a:spcBef>
                <a:spcPts val="600"/>
              </a:spcBef>
              <a:buClr>
                <a:srgbClr val="B246A1"/>
              </a:buClr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Moi, Directeur d’Agence :</a:t>
            </a: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J’accède à</a:t>
            </a:r>
            <a:r>
              <a:rPr lang="fr-FR" b="1" dirty="0">
                <a:solidFill>
                  <a:srgbClr val="B247A1"/>
                </a:solidFill>
                <a:latin typeface="+mj-lt"/>
              </a:rPr>
              <a:t> IDEA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via le lien dans le mail reçu le 16/02/23, provenant de la boite 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IDEA noreply@moncoach-idea.assurances.bpce.fr</a:t>
            </a: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Je suis accueilli par 2 coachs et je choisis celui qui m’accompagne tout au long de mon entrainement</a:t>
            </a: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Puis le Virtual Tour se lance et je fais la visite de la plateforme</a:t>
            </a: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Enfin, mon coach </a:t>
            </a:r>
            <a:r>
              <a:rPr lang="fr-FR" b="1" u="sng" dirty="0">
                <a:solidFill>
                  <a:srgbClr val="4F9694"/>
                </a:solidFill>
                <a:latin typeface="+mj-lt"/>
              </a:rPr>
              <a:t>m’invite à activer mes collaborateurs</a:t>
            </a:r>
            <a:r>
              <a:rPr lang="fr-FR" b="1" dirty="0">
                <a:solidFill>
                  <a:srgbClr val="4F9694"/>
                </a:solidFill>
                <a:latin typeface="+mj-lt"/>
              </a:rPr>
              <a:t> </a:t>
            </a:r>
            <a:r>
              <a:rPr lang="fr-FR" dirty="0">
                <a:solidFill>
                  <a:srgbClr val="4F9694"/>
                </a:solidFill>
                <a:latin typeface="+mj-lt"/>
              </a:rPr>
              <a:t>: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lorsque je les active, ils reçoivent le mail de connexion avec le lien IDEA et peuvent, à leur tour, choisir leur coach.</a:t>
            </a: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u="sng" dirty="0">
              <a:solidFill>
                <a:srgbClr val="4F9694"/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1143000" lvl="2" indent="-216000">
              <a:spcBef>
                <a:spcPts val="600"/>
              </a:spcBef>
              <a:buClr>
                <a:srgbClr val="B246A1"/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1629E8-1D38-4425-81FB-9E4EFA371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046" y="1023966"/>
            <a:ext cx="3425733" cy="5369887"/>
          </a:xfrm>
          <a:prstGeom prst="rect">
            <a:avLst/>
          </a:prstGeom>
          <a:ln>
            <a:solidFill>
              <a:srgbClr val="7030A0"/>
            </a:solidFill>
          </a:ln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8CCC29C-542E-4DFD-A1E0-8CCB2699F0E1}"/>
              </a:ext>
            </a:extLst>
          </p:cNvPr>
          <p:cNvCxnSpPr>
            <a:cxnSpLocks/>
          </p:cNvCxnSpPr>
          <p:nvPr/>
        </p:nvCxnSpPr>
        <p:spPr>
          <a:xfrm>
            <a:off x="6815579" y="1973476"/>
            <a:ext cx="858641" cy="0"/>
          </a:xfrm>
          <a:prstGeom prst="straightConnector1">
            <a:avLst/>
          </a:prstGeom>
          <a:ln w="28575">
            <a:solidFill>
              <a:srgbClr val="4F969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B00A7D61-8573-4437-B356-8396EABC8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602" y="3335769"/>
            <a:ext cx="1265243" cy="12652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3A9D6C-8AB8-48E1-BC50-CB83AFAE1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274" y="3390268"/>
            <a:ext cx="1011914" cy="11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57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Comment y accéder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Ce que je peux y faire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Témoignage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Mise en pratique : allons ensemble sur IDEA !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  <a:buClr>
                <a:srgbClr val="5BC9BF"/>
              </a:buClr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7B467-4ADB-49C8-8739-6ABF703E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561" y="3346792"/>
            <a:ext cx="2627604" cy="3005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DD0E79-BDFB-4C15-961C-9AED6A9E1ED9}"/>
              </a:ext>
            </a:extLst>
          </p:cNvPr>
          <p:cNvSpPr/>
          <p:nvPr/>
        </p:nvSpPr>
        <p:spPr>
          <a:xfrm>
            <a:off x="3453883" y="2883415"/>
            <a:ext cx="4072380" cy="707983"/>
          </a:xfrm>
          <a:custGeom>
            <a:avLst/>
            <a:gdLst>
              <a:gd name="connsiteX0" fmla="*/ 0 w 4072380"/>
              <a:gd name="connsiteY0" fmla="*/ 0 h 707983"/>
              <a:gd name="connsiteX1" fmla="*/ 663216 w 4072380"/>
              <a:gd name="connsiteY1" fmla="*/ 0 h 707983"/>
              <a:gd name="connsiteX2" fmla="*/ 1163537 w 4072380"/>
              <a:gd name="connsiteY2" fmla="*/ 0 h 707983"/>
              <a:gd name="connsiteX3" fmla="*/ 1663858 w 4072380"/>
              <a:gd name="connsiteY3" fmla="*/ 0 h 707983"/>
              <a:gd name="connsiteX4" fmla="*/ 2327074 w 4072380"/>
              <a:gd name="connsiteY4" fmla="*/ 0 h 707983"/>
              <a:gd name="connsiteX5" fmla="*/ 2908843 w 4072380"/>
              <a:gd name="connsiteY5" fmla="*/ 0 h 707983"/>
              <a:gd name="connsiteX6" fmla="*/ 3449888 w 4072380"/>
              <a:gd name="connsiteY6" fmla="*/ 0 h 707983"/>
              <a:gd name="connsiteX7" fmla="*/ 4072380 w 4072380"/>
              <a:gd name="connsiteY7" fmla="*/ 0 h 707983"/>
              <a:gd name="connsiteX8" fmla="*/ 4072380 w 4072380"/>
              <a:gd name="connsiteY8" fmla="*/ 353992 h 707983"/>
              <a:gd name="connsiteX9" fmla="*/ 4072380 w 4072380"/>
              <a:gd name="connsiteY9" fmla="*/ 707983 h 707983"/>
              <a:gd name="connsiteX10" fmla="*/ 3490611 w 4072380"/>
              <a:gd name="connsiteY10" fmla="*/ 707983 h 707983"/>
              <a:gd name="connsiteX11" fmla="*/ 2868119 w 4072380"/>
              <a:gd name="connsiteY11" fmla="*/ 707983 h 707983"/>
              <a:gd name="connsiteX12" fmla="*/ 2204903 w 4072380"/>
              <a:gd name="connsiteY12" fmla="*/ 707983 h 707983"/>
              <a:gd name="connsiteX13" fmla="*/ 1582411 w 4072380"/>
              <a:gd name="connsiteY13" fmla="*/ 707983 h 707983"/>
              <a:gd name="connsiteX14" fmla="*/ 919194 w 4072380"/>
              <a:gd name="connsiteY14" fmla="*/ 707983 h 707983"/>
              <a:gd name="connsiteX15" fmla="*/ 0 w 4072380"/>
              <a:gd name="connsiteY15" fmla="*/ 707983 h 707983"/>
              <a:gd name="connsiteX16" fmla="*/ 0 w 4072380"/>
              <a:gd name="connsiteY16" fmla="*/ 361071 h 707983"/>
              <a:gd name="connsiteX17" fmla="*/ 0 w 4072380"/>
              <a:gd name="connsiteY17" fmla="*/ 0 h 70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72380" h="707983" extrusionOk="0">
                <a:moveTo>
                  <a:pt x="0" y="0"/>
                </a:moveTo>
                <a:cubicBezTo>
                  <a:pt x="196235" y="-73233"/>
                  <a:pt x="463385" y="68994"/>
                  <a:pt x="663216" y="0"/>
                </a:cubicBezTo>
                <a:cubicBezTo>
                  <a:pt x="863047" y="-68994"/>
                  <a:pt x="951634" y="56800"/>
                  <a:pt x="1163537" y="0"/>
                </a:cubicBezTo>
                <a:cubicBezTo>
                  <a:pt x="1375440" y="-56800"/>
                  <a:pt x="1471189" y="26346"/>
                  <a:pt x="1663858" y="0"/>
                </a:cubicBezTo>
                <a:cubicBezTo>
                  <a:pt x="1856527" y="-26346"/>
                  <a:pt x="2147644" y="38912"/>
                  <a:pt x="2327074" y="0"/>
                </a:cubicBezTo>
                <a:cubicBezTo>
                  <a:pt x="2506504" y="-38912"/>
                  <a:pt x="2785969" y="64643"/>
                  <a:pt x="2908843" y="0"/>
                </a:cubicBezTo>
                <a:cubicBezTo>
                  <a:pt x="3031717" y="-64643"/>
                  <a:pt x="3201579" y="54443"/>
                  <a:pt x="3449888" y="0"/>
                </a:cubicBezTo>
                <a:cubicBezTo>
                  <a:pt x="3698198" y="-54443"/>
                  <a:pt x="3821031" y="61124"/>
                  <a:pt x="4072380" y="0"/>
                </a:cubicBezTo>
                <a:cubicBezTo>
                  <a:pt x="4088000" y="144326"/>
                  <a:pt x="4070106" y="221134"/>
                  <a:pt x="4072380" y="353992"/>
                </a:cubicBezTo>
                <a:cubicBezTo>
                  <a:pt x="4074654" y="486850"/>
                  <a:pt x="4057840" y="628831"/>
                  <a:pt x="4072380" y="707983"/>
                </a:cubicBezTo>
                <a:cubicBezTo>
                  <a:pt x="3834313" y="750517"/>
                  <a:pt x="3732235" y="704741"/>
                  <a:pt x="3490611" y="707983"/>
                </a:cubicBezTo>
                <a:cubicBezTo>
                  <a:pt x="3248987" y="711225"/>
                  <a:pt x="3112302" y="690162"/>
                  <a:pt x="2868119" y="707983"/>
                </a:cubicBezTo>
                <a:cubicBezTo>
                  <a:pt x="2623936" y="725804"/>
                  <a:pt x="2530888" y="673018"/>
                  <a:pt x="2204903" y="707983"/>
                </a:cubicBezTo>
                <a:cubicBezTo>
                  <a:pt x="1878918" y="742948"/>
                  <a:pt x="1803848" y="651805"/>
                  <a:pt x="1582411" y="707983"/>
                </a:cubicBezTo>
                <a:cubicBezTo>
                  <a:pt x="1360974" y="764161"/>
                  <a:pt x="1248292" y="680199"/>
                  <a:pt x="919194" y="707983"/>
                </a:cubicBezTo>
                <a:cubicBezTo>
                  <a:pt x="590096" y="735767"/>
                  <a:pt x="326182" y="645798"/>
                  <a:pt x="0" y="707983"/>
                </a:cubicBezTo>
                <a:cubicBezTo>
                  <a:pt x="-38304" y="571492"/>
                  <a:pt x="41540" y="527650"/>
                  <a:pt x="0" y="361071"/>
                </a:cubicBezTo>
                <a:cubicBezTo>
                  <a:pt x="-41540" y="194492"/>
                  <a:pt x="9331" y="152895"/>
                  <a:pt x="0" y="0"/>
                </a:cubicBezTo>
                <a:close/>
              </a:path>
            </a:pathLst>
          </a:custGeom>
          <a:noFill/>
          <a:ln w="28575">
            <a:solidFill>
              <a:srgbClr val="5BC9BF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12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Bienvenue sur </a:t>
            </a:r>
            <a:r>
              <a:rPr lang="fr-FR" dirty="0" err="1"/>
              <a:t>iDEA</a:t>
            </a:r>
            <a:r>
              <a:rPr lang="fr-FR" dirty="0"/>
              <a:t>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fr-FR" dirty="0"/>
              <a:t>Ce que je peux y faire 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ACC22E-4F67-4919-81AC-B1379A6997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13" r="883"/>
          <a:stretch/>
        </p:blipFill>
        <p:spPr>
          <a:xfrm>
            <a:off x="5231876" y="929457"/>
            <a:ext cx="6960124" cy="4999085"/>
          </a:xfrm>
          <a:prstGeom prst="rect">
            <a:avLst/>
          </a:prstGeom>
          <a:effectLst>
            <a:glow rad="101600">
              <a:srgbClr val="B247A1">
                <a:alpha val="60000"/>
              </a:srgbClr>
            </a:glow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D5B908-C1A2-4259-9407-3F95D90E24C7}"/>
              </a:ext>
            </a:extLst>
          </p:cNvPr>
          <p:cNvSpPr txBox="1"/>
          <p:nvPr/>
        </p:nvSpPr>
        <p:spPr>
          <a:xfrm>
            <a:off x="1982421" y="1340114"/>
            <a:ext cx="308805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5DC5B4"/>
                </a:solidFill>
              </a:rPr>
              <a:t>Sur votre page d’accueil, vous trouverez plusieurs salles d’entrainement :</a:t>
            </a:r>
          </a:p>
          <a:p>
            <a:endParaRPr lang="fr-FR" sz="1600" b="1" i="1" dirty="0">
              <a:solidFill>
                <a:srgbClr val="5DC5B4"/>
              </a:solidFill>
            </a:endParaRP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 Offres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Salles Rebonds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 Prise de RDV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 Méthode de vente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 Culture IARD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Salle </a:t>
            </a:r>
            <a:r>
              <a:rPr lang="fr-FR" sz="1600" b="1" i="1" dirty="0" err="1">
                <a:solidFill>
                  <a:srgbClr val="5DC5B4"/>
                </a:solidFill>
              </a:rPr>
              <a:t>Bootcamps</a:t>
            </a:r>
            <a:r>
              <a:rPr lang="fr-FR" sz="1600" b="1" i="1" dirty="0">
                <a:solidFill>
                  <a:srgbClr val="5DC5B4"/>
                </a:solidFill>
              </a:rPr>
              <a:t>, défis vie réelle et escape </a:t>
            </a:r>
            <a:r>
              <a:rPr lang="fr-FR" sz="1600" b="1" i="1" dirty="0" err="1">
                <a:solidFill>
                  <a:srgbClr val="5DC5B4"/>
                </a:solidFill>
              </a:rPr>
              <a:t>game</a:t>
            </a:r>
            <a:r>
              <a:rPr lang="fr-FR" sz="1600" b="1" i="1" dirty="0">
                <a:solidFill>
                  <a:srgbClr val="5DC5B4"/>
                </a:solidFill>
              </a:rPr>
              <a:t> pour s’entrainer </a:t>
            </a:r>
          </a:p>
          <a:p>
            <a:endParaRPr lang="fr-FR" sz="1600" b="1" i="1" dirty="0">
              <a:solidFill>
                <a:srgbClr val="5DC5B4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40B403-B7B9-43C4-9F63-E5CB343FF975}"/>
              </a:ext>
            </a:extLst>
          </p:cNvPr>
          <p:cNvSpPr txBox="1"/>
          <p:nvPr/>
        </p:nvSpPr>
        <p:spPr>
          <a:xfrm>
            <a:off x="197962" y="4725894"/>
            <a:ext cx="38838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5DC5B4"/>
                </a:solidFill>
              </a:rPr>
              <a:t>Vous pourrez y suivre :</a:t>
            </a:r>
          </a:p>
          <a:p>
            <a:endParaRPr lang="fr-FR" sz="1600" b="1" i="1" dirty="0">
              <a:solidFill>
                <a:srgbClr val="5DC5B4"/>
              </a:solidFill>
            </a:endParaRP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Votre progression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Votre temps passé</a:t>
            </a:r>
          </a:p>
          <a:p>
            <a:pPr marL="285750" indent="-285750">
              <a:buClr>
                <a:srgbClr val="B247A1"/>
              </a:buClr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5DC5B4"/>
                </a:solidFill>
              </a:rPr>
              <a:t>Vos trophées obtenus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5A612C-0125-40B6-8702-3566439C7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718" y="4981480"/>
            <a:ext cx="2015785" cy="8122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B88E0D-6FA5-4C21-A446-8FE712520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105" y="1465423"/>
            <a:ext cx="2211989" cy="221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6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Ce qu’IDEA vous apporte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26F24D-5E87-48CA-89A7-A59218D4852F}"/>
              </a:ext>
            </a:extLst>
          </p:cNvPr>
          <p:cNvSpPr txBox="1"/>
          <p:nvPr/>
        </p:nvSpPr>
        <p:spPr>
          <a:xfrm>
            <a:off x="1797432" y="1132551"/>
            <a:ext cx="9413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5DC5B4"/>
                </a:solidFill>
              </a:rPr>
              <a:t>« Je suis votre coach et je vous propose du contenu ludique pour approfondir vos connaissances en IARD. En </a:t>
            </a:r>
            <a:r>
              <a:rPr lang="fr-FR" sz="1600" b="1" i="1" u="sng" dirty="0">
                <a:solidFill>
                  <a:srgbClr val="5DC5B4"/>
                </a:solidFill>
              </a:rPr>
              <a:t>toute autonomie </a:t>
            </a:r>
            <a:r>
              <a:rPr lang="fr-FR" sz="1600" b="1" i="1" dirty="0">
                <a:solidFill>
                  <a:srgbClr val="5DC5B4"/>
                </a:solidFill>
              </a:rPr>
              <a:t>ou </a:t>
            </a:r>
            <a:r>
              <a:rPr lang="fr-FR" sz="1600" b="1" i="1" u="sng" dirty="0">
                <a:solidFill>
                  <a:srgbClr val="5DC5B4"/>
                </a:solidFill>
              </a:rPr>
              <a:t>guidé par mes soins</a:t>
            </a:r>
            <a:r>
              <a:rPr lang="fr-FR" sz="1600" b="1" i="1" dirty="0">
                <a:solidFill>
                  <a:srgbClr val="5DC5B4"/>
                </a:solidFill>
              </a:rPr>
              <a:t>, pendant </a:t>
            </a:r>
          </a:p>
          <a:p>
            <a:r>
              <a:rPr lang="fr-FR" sz="1600" b="1" i="1" u="sng" dirty="0">
                <a:solidFill>
                  <a:srgbClr val="5DC5B4"/>
                </a:solidFill>
              </a:rPr>
              <a:t>15 minutes </a:t>
            </a:r>
            <a:r>
              <a:rPr lang="fr-FR" sz="1600" b="1" i="1" dirty="0">
                <a:solidFill>
                  <a:srgbClr val="5DC5B4"/>
                </a:solidFill>
              </a:rPr>
              <a:t>ou </a:t>
            </a:r>
            <a:r>
              <a:rPr lang="fr-FR" sz="1600" b="1" i="1" u="sng" dirty="0">
                <a:solidFill>
                  <a:srgbClr val="5DC5B4"/>
                </a:solidFill>
              </a:rPr>
              <a:t>plus d’une heure</a:t>
            </a:r>
            <a:r>
              <a:rPr lang="fr-FR" sz="1600" b="1" i="1" dirty="0">
                <a:solidFill>
                  <a:srgbClr val="5DC5B4"/>
                </a:solidFill>
              </a:rPr>
              <a:t>, je suis là pour vous !!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50C607-02AE-4FC1-A253-B5B75D50C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919"/>
          <a:stretch/>
        </p:blipFill>
        <p:spPr>
          <a:xfrm>
            <a:off x="1374754" y="4534805"/>
            <a:ext cx="2083300" cy="126917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3AD853-4512-42D3-AA77-0F5B9C3A7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158" y="2455841"/>
            <a:ext cx="1973987" cy="114228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08819D-DFA6-420E-9472-8DB6A6D01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78" y="2333598"/>
            <a:ext cx="2083300" cy="14682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04209C-2C48-4406-876C-5F3604B40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753" y="5169709"/>
            <a:ext cx="1911010" cy="142203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E1421A-5690-4176-9AF7-906797A4E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3650" y="5169394"/>
            <a:ext cx="1924820" cy="142203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12B1B4-9B70-40FA-8F5C-FA8BCF7F6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5294" y="4297652"/>
            <a:ext cx="1795713" cy="127652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858124-8698-436D-A64F-7DEF07A0C7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630" y="1734461"/>
            <a:ext cx="3534405" cy="320145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4E4862C-6A53-4B15-B252-E80111C35E24}"/>
              </a:ext>
            </a:extLst>
          </p:cNvPr>
          <p:cNvSpPr txBox="1"/>
          <p:nvPr/>
        </p:nvSpPr>
        <p:spPr>
          <a:xfrm>
            <a:off x="4309089" y="4751250"/>
            <a:ext cx="1585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mini-jeux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D413CB-CC2A-4507-91DE-5B352D37978A}"/>
              </a:ext>
            </a:extLst>
          </p:cNvPr>
          <p:cNvSpPr txBox="1"/>
          <p:nvPr/>
        </p:nvSpPr>
        <p:spPr>
          <a:xfrm>
            <a:off x="9430250" y="3848989"/>
            <a:ext cx="2205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master class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54A527-CB19-46F3-BEC8-F847C3737287}"/>
              </a:ext>
            </a:extLst>
          </p:cNvPr>
          <p:cNvSpPr txBox="1"/>
          <p:nvPr/>
        </p:nvSpPr>
        <p:spPr>
          <a:xfrm>
            <a:off x="7112536" y="4751250"/>
            <a:ext cx="1875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simulateurs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C87E19-8F7F-4126-8FD8-E167E5070838}"/>
              </a:ext>
            </a:extLst>
          </p:cNvPr>
          <p:cNvSpPr txBox="1"/>
          <p:nvPr/>
        </p:nvSpPr>
        <p:spPr>
          <a:xfrm>
            <a:off x="1678465" y="5801610"/>
            <a:ext cx="1286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books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1E382AC-401C-485F-9A7E-3DC040550604}"/>
              </a:ext>
            </a:extLst>
          </p:cNvPr>
          <p:cNvSpPr txBox="1"/>
          <p:nvPr/>
        </p:nvSpPr>
        <p:spPr>
          <a:xfrm>
            <a:off x="9338485" y="2007282"/>
            <a:ext cx="2297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comparateurs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A0DE27-940F-4BE8-A360-E4F993D91E48}"/>
              </a:ext>
            </a:extLst>
          </p:cNvPr>
          <p:cNvSpPr txBox="1"/>
          <p:nvPr/>
        </p:nvSpPr>
        <p:spPr>
          <a:xfrm>
            <a:off x="1001819" y="3922951"/>
            <a:ext cx="1414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ln>
                  <a:solidFill>
                    <a:srgbClr val="B247A1"/>
                  </a:solidFill>
                </a:ln>
              </a:rPr>
              <a:t>Des vidéos</a:t>
            </a:r>
          </a:p>
        </p:txBody>
      </p:sp>
      <p:pic>
        <p:nvPicPr>
          <p:cNvPr id="23" name="Picture 6" descr="fleche-rouge - Tous Perfect">
            <a:extLst>
              <a:ext uri="{FF2B5EF4-FFF2-40B4-BE49-F238E27FC236}">
                <a16:creationId xmlns:a16="http://schemas.microsoft.com/office/drawing/2014/main" id="{24EF2481-6530-4072-B679-FDD0270D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V="1">
            <a:off x="3632180" y="3170297"/>
            <a:ext cx="1027389" cy="96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fleche-rouge - Tous Perfect">
            <a:extLst>
              <a:ext uri="{FF2B5EF4-FFF2-40B4-BE49-F238E27FC236}">
                <a16:creationId xmlns:a16="http://schemas.microsoft.com/office/drawing/2014/main" id="{8C0C4DE2-DEB8-45A4-9B10-5AF43678F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828" flipV="1">
            <a:off x="6686064" y="3608927"/>
            <a:ext cx="1027389" cy="96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fleche-rouge - Tous Perfect">
            <a:extLst>
              <a:ext uri="{FF2B5EF4-FFF2-40B4-BE49-F238E27FC236}">
                <a16:creationId xmlns:a16="http://schemas.microsoft.com/office/drawing/2014/main" id="{7F0E557B-BE8C-46B2-8994-E4EB12E5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17621" flipV="1">
            <a:off x="7413916" y="2715961"/>
            <a:ext cx="1027389" cy="96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93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actualités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FF45A6-E420-44E0-A55D-D1AD6D22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603" y="1577733"/>
            <a:ext cx="8516397" cy="3914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66008B-DB4B-47F9-A562-C8741D01B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7734"/>
            <a:ext cx="3365369" cy="39453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26F24D-5E87-48CA-89A7-A59218D4852F}"/>
              </a:ext>
            </a:extLst>
          </p:cNvPr>
          <p:cNvSpPr txBox="1"/>
          <p:nvPr/>
        </p:nvSpPr>
        <p:spPr>
          <a:xfrm>
            <a:off x="904565" y="2393580"/>
            <a:ext cx="2272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bg1">
                    <a:lumMod val="95000"/>
                  </a:schemeClr>
                </a:solidFill>
              </a:rPr>
              <a:t>Une page qui propose des actualités régulières et des sujets sur lesquels se former de manière ludique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1329D9-694F-4F04-AAA6-1141D01579F3}"/>
              </a:ext>
            </a:extLst>
          </p:cNvPr>
          <p:cNvSpPr/>
          <p:nvPr/>
        </p:nvSpPr>
        <p:spPr>
          <a:xfrm>
            <a:off x="3525625" y="1184147"/>
            <a:ext cx="8889476" cy="4726459"/>
          </a:xfrm>
          <a:prstGeom prst="rect">
            <a:avLst/>
          </a:prstGeom>
          <a:noFill/>
          <a:ln w="38100">
            <a:solidFill>
              <a:srgbClr val="E89E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83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salle Manager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66008B-DB4B-47F9-A562-C8741D01B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734"/>
            <a:ext cx="3497344" cy="39453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26F24D-5E87-48CA-89A7-A59218D4852F}"/>
              </a:ext>
            </a:extLst>
          </p:cNvPr>
          <p:cNvSpPr txBox="1"/>
          <p:nvPr/>
        </p:nvSpPr>
        <p:spPr>
          <a:xfrm>
            <a:off x="889500" y="2276476"/>
            <a:ext cx="24856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bg1">
                    <a:lumMod val="95000"/>
                  </a:schemeClr>
                </a:solidFill>
              </a:rPr>
              <a:t>Une salle Manager pour guider le DA dans l’utilisation d’IDEA avec son équipe. Des BOX ANIMATION à votre disposition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1329D9-694F-4F04-AAA6-1141D01579F3}"/>
              </a:ext>
            </a:extLst>
          </p:cNvPr>
          <p:cNvSpPr/>
          <p:nvPr/>
        </p:nvSpPr>
        <p:spPr>
          <a:xfrm>
            <a:off x="3770722" y="676130"/>
            <a:ext cx="8644379" cy="5630401"/>
          </a:xfrm>
          <a:prstGeom prst="rect">
            <a:avLst/>
          </a:prstGeom>
          <a:noFill/>
          <a:ln w="38100">
            <a:solidFill>
              <a:srgbClr val="E89E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B1C04-9204-462E-B93B-43FC524039C7}"/>
              </a:ext>
            </a:extLst>
          </p:cNvPr>
          <p:cNvSpPr/>
          <p:nvPr/>
        </p:nvSpPr>
        <p:spPr>
          <a:xfrm>
            <a:off x="7795967" y="1279994"/>
            <a:ext cx="3563332" cy="52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2C4FFB-1357-4196-BB14-956E3EB6F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269" y="824147"/>
            <a:ext cx="8126255" cy="535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60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Et aussi …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A66008B-DB4B-47F9-A562-C8741D01B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734"/>
            <a:ext cx="3497344" cy="39453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26F24D-5E87-48CA-89A7-A59218D4852F}"/>
              </a:ext>
            </a:extLst>
          </p:cNvPr>
          <p:cNvSpPr txBox="1"/>
          <p:nvPr/>
        </p:nvSpPr>
        <p:spPr>
          <a:xfrm>
            <a:off x="860490" y="2549162"/>
            <a:ext cx="2485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bg1">
                    <a:lumMod val="95000"/>
                  </a:schemeClr>
                </a:solidFill>
              </a:rPr>
              <a:t>La possibilité de suivre les statistiques</a:t>
            </a:r>
          </a:p>
          <a:p>
            <a:r>
              <a:rPr lang="fr-FR" sz="1600" b="1" i="1" dirty="0">
                <a:solidFill>
                  <a:schemeClr val="bg1">
                    <a:lumMod val="95000"/>
                  </a:schemeClr>
                </a:solidFill>
              </a:rPr>
              <a:t>et une salle des Trophées pour les récompenses 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1329D9-694F-4F04-AAA6-1141D01579F3}"/>
              </a:ext>
            </a:extLst>
          </p:cNvPr>
          <p:cNvSpPr/>
          <p:nvPr/>
        </p:nvSpPr>
        <p:spPr>
          <a:xfrm>
            <a:off x="3770722" y="676130"/>
            <a:ext cx="8644379" cy="5884926"/>
          </a:xfrm>
          <a:prstGeom prst="rect">
            <a:avLst/>
          </a:prstGeom>
          <a:noFill/>
          <a:ln w="38100">
            <a:solidFill>
              <a:srgbClr val="E89E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B1C04-9204-462E-B93B-43FC524039C7}"/>
              </a:ext>
            </a:extLst>
          </p:cNvPr>
          <p:cNvSpPr/>
          <p:nvPr/>
        </p:nvSpPr>
        <p:spPr>
          <a:xfrm>
            <a:off x="7795967" y="1279994"/>
            <a:ext cx="3563332" cy="52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14A120-9ECD-4764-9002-8A6E5B157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203" y="886798"/>
            <a:ext cx="8030081" cy="2779355"/>
          </a:xfrm>
          <a:prstGeom prst="rect">
            <a:avLst/>
          </a:prstGeom>
        </p:spPr>
      </p:pic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5D91C44B-9C52-40DE-B12C-731B29969BF9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4"/>
          <a:stretch>
            <a:fillRect/>
          </a:stretch>
        </p:blipFill>
        <p:spPr>
          <a:xfrm>
            <a:off x="3954203" y="3803806"/>
            <a:ext cx="8030081" cy="254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79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710715" y="374786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Ce qu’IDEA peut vous apporter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1DDDB3-807B-4DB5-8A77-B391038FC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017" y="2520726"/>
            <a:ext cx="2404225" cy="24042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CFC392-4C55-4B55-8CE7-FEC21F636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267" y="2924222"/>
            <a:ext cx="1728745" cy="197531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A5684C4-6328-4DC6-A44C-3F1798E98125}"/>
              </a:ext>
            </a:extLst>
          </p:cNvPr>
          <p:cNvSpPr/>
          <p:nvPr/>
        </p:nvSpPr>
        <p:spPr>
          <a:xfrm>
            <a:off x="7698121" y="2379867"/>
            <a:ext cx="2389802" cy="3659811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ED6E895-B6DE-4731-A12C-F29627007267}"/>
              </a:ext>
            </a:extLst>
          </p:cNvPr>
          <p:cNvSpPr/>
          <p:nvPr/>
        </p:nvSpPr>
        <p:spPr>
          <a:xfrm>
            <a:off x="2261935" y="2362235"/>
            <a:ext cx="2447138" cy="3659811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DBB9BA-4E78-4217-9FC7-2016181516FE}"/>
              </a:ext>
            </a:extLst>
          </p:cNvPr>
          <p:cNvSpPr/>
          <p:nvPr/>
        </p:nvSpPr>
        <p:spPr>
          <a:xfrm>
            <a:off x="4981404" y="2379867"/>
            <a:ext cx="2429117" cy="3659811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C79E70F-000F-4214-8DBF-9C92F9579892}"/>
              </a:ext>
            </a:extLst>
          </p:cNvPr>
          <p:cNvSpPr txBox="1"/>
          <p:nvPr/>
        </p:nvSpPr>
        <p:spPr>
          <a:xfrm>
            <a:off x="2294976" y="3645188"/>
            <a:ext cx="23810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compétences étoffées sur l’IARD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activités variées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parcours avec un coach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entrainements à son rythme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15 minutes à plusieurs heures</a:t>
            </a:r>
          </a:p>
        </p:txBody>
      </p:sp>
      <p:grpSp>
        <p:nvGrpSpPr>
          <p:cNvPr id="65" name="Graphique 31">
            <a:extLst>
              <a:ext uri="{FF2B5EF4-FFF2-40B4-BE49-F238E27FC236}">
                <a16:creationId xmlns:a16="http://schemas.microsoft.com/office/drawing/2014/main" id="{F1AD19AB-43B1-4073-A3E1-E793479CA8CB}"/>
              </a:ext>
            </a:extLst>
          </p:cNvPr>
          <p:cNvGrpSpPr/>
          <p:nvPr/>
        </p:nvGrpSpPr>
        <p:grpSpPr>
          <a:xfrm>
            <a:off x="3099058" y="2581711"/>
            <a:ext cx="975805" cy="783671"/>
            <a:chOff x="4691602" y="440787"/>
            <a:chExt cx="722138" cy="529568"/>
          </a:xfrm>
        </p:grpSpPr>
        <p:grpSp>
          <p:nvGrpSpPr>
            <p:cNvPr id="66" name="Graphique 31">
              <a:extLst>
                <a:ext uri="{FF2B5EF4-FFF2-40B4-BE49-F238E27FC236}">
                  <a16:creationId xmlns:a16="http://schemas.microsoft.com/office/drawing/2014/main" id="{87DF5E83-5EC0-49FD-8791-81CB87F79976}"/>
                </a:ext>
              </a:extLst>
            </p:cNvPr>
            <p:cNvGrpSpPr/>
            <p:nvPr/>
          </p:nvGrpSpPr>
          <p:grpSpPr>
            <a:xfrm>
              <a:off x="4696416" y="445601"/>
              <a:ext cx="393484" cy="525395"/>
              <a:chOff x="4696416" y="445601"/>
              <a:chExt cx="393484" cy="525395"/>
            </a:xfrm>
            <a:noFill/>
          </p:grpSpPr>
          <p:grpSp>
            <p:nvGrpSpPr>
              <p:cNvPr id="73" name="Graphique 31">
                <a:extLst>
                  <a:ext uri="{FF2B5EF4-FFF2-40B4-BE49-F238E27FC236}">
                    <a16:creationId xmlns:a16="http://schemas.microsoft.com/office/drawing/2014/main" id="{37A22C04-5CCA-437F-B254-BFB6DC2A7E62}"/>
                  </a:ext>
                </a:extLst>
              </p:cNvPr>
              <p:cNvGrpSpPr/>
              <p:nvPr/>
            </p:nvGrpSpPr>
            <p:grpSpPr>
              <a:xfrm>
                <a:off x="4696495" y="445601"/>
                <a:ext cx="393405" cy="525395"/>
                <a:chOff x="4696495" y="445601"/>
                <a:chExt cx="393405" cy="525395"/>
              </a:xfrm>
              <a:noFill/>
            </p:grpSpPr>
            <p:sp>
              <p:nvSpPr>
                <p:cNvPr id="77" name="Forme libre : forme 85">
                  <a:extLst>
                    <a:ext uri="{FF2B5EF4-FFF2-40B4-BE49-F238E27FC236}">
                      <a16:creationId xmlns:a16="http://schemas.microsoft.com/office/drawing/2014/main" id="{9FA0868E-3AD6-44D7-A0AD-7E184584F6E8}"/>
                    </a:ext>
                  </a:extLst>
                </p:cNvPr>
                <p:cNvSpPr/>
                <p:nvPr/>
              </p:nvSpPr>
              <p:spPr>
                <a:xfrm>
                  <a:off x="4863310" y="802658"/>
                  <a:ext cx="59375" cy="168338"/>
                </a:xfrm>
                <a:custGeom>
                  <a:avLst/>
                  <a:gdLst>
                    <a:gd name="connsiteX0" fmla="*/ 30651 w 59375"/>
                    <a:gd name="connsiteY0" fmla="*/ 0 h 168338"/>
                    <a:gd name="connsiteX1" fmla="*/ 59376 w 59375"/>
                    <a:gd name="connsiteY1" fmla="*/ 130627 h 168338"/>
                    <a:gd name="connsiteX2" fmla="*/ 29688 w 59375"/>
                    <a:gd name="connsiteY2" fmla="*/ 168338 h 168338"/>
                    <a:gd name="connsiteX3" fmla="*/ 0 w 59375"/>
                    <a:gd name="connsiteY3" fmla="*/ 132552 h 168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375" h="168338">
                      <a:moveTo>
                        <a:pt x="30651" y="0"/>
                      </a:moveTo>
                      <a:lnTo>
                        <a:pt x="59376" y="130627"/>
                      </a:lnTo>
                      <a:lnTo>
                        <a:pt x="29688" y="168338"/>
                      </a:lnTo>
                      <a:lnTo>
                        <a:pt x="0" y="132552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78" name="Forme libre : forme 86">
                  <a:extLst>
                    <a:ext uri="{FF2B5EF4-FFF2-40B4-BE49-F238E27FC236}">
                      <a16:creationId xmlns:a16="http://schemas.microsoft.com/office/drawing/2014/main" id="{4079490E-EDF8-4BC5-A43F-DE0440215FFF}"/>
                    </a:ext>
                  </a:extLst>
                </p:cNvPr>
                <p:cNvSpPr/>
                <p:nvPr/>
              </p:nvSpPr>
              <p:spPr>
                <a:xfrm>
                  <a:off x="4820142" y="505137"/>
                  <a:ext cx="139292" cy="39038"/>
                </a:xfrm>
                <a:custGeom>
                  <a:avLst/>
                  <a:gdLst>
                    <a:gd name="connsiteX0" fmla="*/ 0 w 139292"/>
                    <a:gd name="connsiteY0" fmla="*/ 30009 h 39038"/>
                    <a:gd name="connsiteX1" fmla="*/ 119554 w 139292"/>
                    <a:gd name="connsiteY1" fmla="*/ 0 h 39038"/>
                    <a:gd name="connsiteX2" fmla="*/ 117147 w 139292"/>
                    <a:gd name="connsiteY2" fmla="*/ 28565 h 39038"/>
                    <a:gd name="connsiteX3" fmla="*/ 139292 w 139292"/>
                    <a:gd name="connsiteY3" fmla="*/ 21504 h 39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292" h="39038">
                      <a:moveTo>
                        <a:pt x="0" y="30009"/>
                      </a:moveTo>
                      <a:cubicBezTo>
                        <a:pt x="0" y="30009"/>
                        <a:pt x="69646" y="64030"/>
                        <a:pt x="119554" y="0"/>
                      </a:cubicBezTo>
                      <a:cubicBezTo>
                        <a:pt x="119554" y="0"/>
                        <a:pt x="125171" y="11875"/>
                        <a:pt x="117147" y="28565"/>
                      </a:cubicBezTo>
                      <a:cubicBezTo>
                        <a:pt x="117147" y="28565"/>
                        <a:pt x="129022" y="35625"/>
                        <a:pt x="139292" y="21504"/>
                      </a:cubicBez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79" name="Forme libre : forme 87">
                  <a:extLst>
                    <a:ext uri="{FF2B5EF4-FFF2-40B4-BE49-F238E27FC236}">
                      <a16:creationId xmlns:a16="http://schemas.microsoft.com/office/drawing/2014/main" id="{06AE8E23-FC03-417C-969A-5B7A0202AF5E}"/>
                    </a:ext>
                  </a:extLst>
                </p:cNvPr>
                <p:cNvSpPr/>
                <p:nvPr/>
              </p:nvSpPr>
              <p:spPr>
                <a:xfrm>
                  <a:off x="4791982" y="445601"/>
                  <a:ext cx="103422" cy="267672"/>
                </a:xfrm>
                <a:custGeom>
                  <a:avLst/>
                  <a:gdLst>
                    <a:gd name="connsiteX0" fmla="*/ 103423 w 103422"/>
                    <a:gd name="connsiteY0" fmla="*/ 267673 h 267672"/>
                    <a:gd name="connsiteX1" fmla="*/ 19495 w 103422"/>
                    <a:gd name="connsiteY1" fmla="*/ 191607 h 267672"/>
                    <a:gd name="connsiteX2" fmla="*/ 558 w 103422"/>
                    <a:gd name="connsiteY2" fmla="*/ 174116 h 267672"/>
                    <a:gd name="connsiteX3" fmla="*/ 14038 w 103422"/>
                    <a:gd name="connsiteY3" fmla="*/ 150365 h 267672"/>
                    <a:gd name="connsiteX4" fmla="*/ 98609 w 103422"/>
                    <a:gd name="connsiteY4" fmla="*/ 0 h 267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422" h="267672">
                      <a:moveTo>
                        <a:pt x="103423" y="267673"/>
                      </a:moveTo>
                      <a:cubicBezTo>
                        <a:pt x="40035" y="267673"/>
                        <a:pt x="19495" y="191607"/>
                        <a:pt x="19495" y="191607"/>
                      </a:cubicBezTo>
                      <a:cubicBezTo>
                        <a:pt x="19495" y="191607"/>
                        <a:pt x="4410" y="193212"/>
                        <a:pt x="558" y="174116"/>
                      </a:cubicBezTo>
                      <a:cubicBezTo>
                        <a:pt x="-3293" y="155019"/>
                        <a:pt x="14038" y="150365"/>
                        <a:pt x="14038" y="150365"/>
                      </a:cubicBezTo>
                      <a:cubicBezTo>
                        <a:pt x="14038" y="150365"/>
                        <a:pt x="-20143" y="32416"/>
                        <a:pt x="98609" y="0"/>
                      </a:cubicBez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 dirty="0"/>
                </a:p>
              </p:txBody>
            </p:sp>
            <p:sp>
              <p:nvSpPr>
                <p:cNvPr id="80" name="Forme libre : forme 88">
                  <a:extLst>
                    <a:ext uri="{FF2B5EF4-FFF2-40B4-BE49-F238E27FC236}">
                      <a16:creationId xmlns:a16="http://schemas.microsoft.com/office/drawing/2014/main" id="{F4037755-12AA-49FB-9375-C9B0C3135DD4}"/>
                    </a:ext>
                  </a:extLst>
                </p:cNvPr>
                <p:cNvSpPr/>
                <p:nvPr/>
              </p:nvSpPr>
              <p:spPr>
                <a:xfrm>
                  <a:off x="4900059" y="457636"/>
                  <a:ext cx="105830" cy="255636"/>
                </a:xfrm>
                <a:custGeom>
                  <a:avLst/>
                  <a:gdLst>
                    <a:gd name="connsiteX0" fmla="*/ 0 w 105830"/>
                    <a:gd name="connsiteY0" fmla="*/ 255637 h 255636"/>
                    <a:gd name="connsiteX1" fmla="*/ 86336 w 105830"/>
                    <a:gd name="connsiteY1" fmla="*/ 179572 h 255636"/>
                    <a:gd name="connsiteX2" fmla="*/ 105272 w 105830"/>
                    <a:gd name="connsiteY2" fmla="*/ 162080 h 255636"/>
                    <a:gd name="connsiteX3" fmla="*/ 91792 w 105830"/>
                    <a:gd name="connsiteY3" fmla="*/ 138330 h 255636"/>
                    <a:gd name="connsiteX4" fmla="*/ 38193 w 105830"/>
                    <a:gd name="connsiteY4" fmla="*/ 0 h 255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830" h="255636">
                      <a:moveTo>
                        <a:pt x="0" y="255637"/>
                      </a:moveTo>
                      <a:cubicBezTo>
                        <a:pt x="63388" y="255637"/>
                        <a:pt x="86336" y="179572"/>
                        <a:pt x="86336" y="179572"/>
                      </a:cubicBezTo>
                      <a:cubicBezTo>
                        <a:pt x="86336" y="179572"/>
                        <a:pt x="101420" y="181176"/>
                        <a:pt x="105272" y="162080"/>
                      </a:cubicBezTo>
                      <a:cubicBezTo>
                        <a:pt x="109123" y="142983"/>
                        <a:pt x="91792" y="138330"/>
                        <a:pt x="91792" y="138330"/>
                      </a:cubicBezTo>
                      <a:cubicBezTo>
                        <a:pt x="91792" y="138330"/>
                        <a:pt x="119393" y="42686"/>
                        <a:pt x="38193" y="0"/>
                      </a:cubicBez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1" name="Forme libre : forme 89">
                  <a:extLst>
                    <a:ext uri="{FF2B5EF4-FFF2-40B4-BE49-F238E27FC236}">
                      <a16:creationId xmlns:a16="http://schemas.microsoft.com/office/drawing/2014/main" id="{A9F3F4B5-873B-4C46-8DA5-CADD7ABFB207}"/>
                    </a:ext>
                  </a:extLst>
                </p:cNvPr>
                <p:cNvSpPr/>
                <p:nvPr/>
              </p:nvSpPr>
              <p:spPr>
                <a:xfrm>
                  <a:off x="4854163" y="592917"/>
                  <a:ext cx="16047" cy="17331"/>
                </a:xfrm>
                <a:custGeom>
                  <a:avLst/>
                  <a:gdLst>
                    <a:gd name="connsiteX0" fmla="*/ 0 w 16047"/>
                    <a:gd name="connsiteY0" fmla="*/ 0 h 17331"/>
                    <a:gd name="connsiteX1" fmla="*/ 0 w 16047"/>
                    <a:gd name="connsiteY1" fmla="*/ 17331 h 17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7331">
                      <a:moveTo>
                        <a:pt x="0" y="0"/>
                      </a:moveTo>
                      <a:lnTo>
                        <a:pt x="0" y="17331"/>
                      </a:lnTo>
                    </a:path>
                  </a:pathLst>
                </a:custGeom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2" name="Forme libre : forme 90">
                  <a:extLst>
                    <a:ext uri="{FF2B5EF4-FFF2-40B4-BE49-F238E27FC236}">
                      <a16:creationId xmlns:a16="http://schemas.microsoft.com/office/drawing/2014/main" id="{773572E7-332B-4C57-8910-607242A048C8}"/>
                    </a:ext>
                  </a:extLst>
                </p:cNvPr>
                <p:cNvSpPr/>
                <p:nvPr/>
              </p:nvSpPr>
              <p:spPr>
                <a:xfrm>
                  <a:off x="4929426" y="592115"/>
                  <a:ext cx="16047" cy="17331"/>
                </a:xfrm>
                <a:custGeom>
                  <a:avLst/>
                  <a:gdLst>
                    <a:gd name="connsiteX0" fmla="*/ 0 w 16047"/>
                    <a:gd name="connsiteY0" fmla="*/ 0 h 17331"/>
                    <a:gd name="connsiteX1" fmla="*/ 0 w 16047"/>
                    <a:gd name="connsiteY1" fmla="*/ 17331 h 17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7331">
                      <a:moveTo>
                        <a:pt x="0" y="0"/>
                      </a:moveTo>
                      <a:lnTo>
                        <a:pt x="0" y="17331"/>
                      </a:lnTo>
                    </a:path>
                  </a:pathLst>
                </a:custGeom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3" name="Forme libre : forme 91">
                  <a:extLst>
                    <a:ext uri="{FF2B5EF4-FFF2-40B4-BE49-F238E27FC236}">
                      <a16:creationId xmlns:a16="http://schemas.microsoft.com/office/drawing/2014/main" id="{BEDAAC79-A067-4B96-BB5B-92883B0C5B32}"/>
                    </a:ext>
                  </a:extLst>
                </p:cNvPr>
                <p:cNvSpPr/>
                <p:nvPr/>
              </p:nvSpPr>
              <p:spPr>
                <a:xfrm>
                  <a:off x="4878074" y="658391"/>
                  <a:ext cx="33057" cy="6860"/>
                </a:xfrm>
                <a:custGeom>
                  <a:avLst/>
                  <a:gdLst>
                    <a:gd name="connsiteX0" fmla="*/ 33058 w 33057"/>
                    <a:gd name="connsiteY0" fmla="*/ 0 h 6860"/>
                    <a:gd name="connsiteX1" fmla="*/ 0 w 33057"/>
                    <a:gd name="connsiteY1" fmla="*/ 0 h 6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057" h="6860">
                      <a:moveTo>
                        <a:pt x="33058" y="0"/>
                      </a:moveTo>
                      <a:cubicBezTo>
                        <a:pt x="23911" y="9147"/>
                        <a:pt x="9147" y="9147"/>
                        <a:pt x="0" y="0"/>
                      </a:cubicBez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4" name="Forme libre : forme 92">
                  <a:extLst>
                    <a:ext uri="{FF2B5EF4-FFF2-40B4-BE49-F238E27FC236}">
                      <a16:creationId xmlns:a16="http://schemas.microsoft.com/office/drawing/2014/main" id="{6FB85312-5D46-4A42-9D2A-3BB21C3D371E}"/>
                    </a:ext>
                  </a:extLst>
                </p:cNvPr>
                <p:cNvSpPr/>
                <p:nvPr/>
              </p:nvSpPr>
              <p:spPr>
                <a:xfrm>
                  <a:off x="4696495" y="712792"/>
                  <a:ext cx="200353" cy="184706"/>
                </a:xfrm>
                <a:custGeom>
                  <a:avLst/>
                  <a:gdLst>
                    <a:gd name="connsiteX0" fmla="*/ 723 w 200353"/>
                    <a:gd name="connsiteY0" fmla="*/ 184707 h 184706"/>
                    <a:gd name="connsiteX1" fmla="*/ 116586 w 200353"/>
                    <a:gd name="connsiteY1" fmla="*/ 35625 h 184706"/>
                    <a:gd name="connsiteX2" fmla="*/ 140336 w 200353"/>
                    <a:gd name="connsiteY2" fmla="*/ 0 h 184706"/>
                    <a:gd name="connsiteX3" fmla="*/ 200354 w 200353"/>
                    <a:gd name="connsiteY3" fmla="*/ 49266 h 184706"/>
                    <a:gd name="connsiteX4" fmla="*/ 168259 w 200353"/>
                    <a:gd name="connsiteY4" fmla="*/ 87940 h 184706"/>
                    <a:gd name="connsiteX5" fmla="*/ 136164 w 200353"/>
                    <a:gd name="connsiteY5" fmla="*/ 55845 h 184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0353" h="184706">
                      <a:moveTo>
                        <a:pt x="723" y="184707"/>
                      </a:moveTo>
                      <a:cubicBezTo>
                        <a:pt x="723" y="184707"/>
                        <a:pt x="-16448" y="68844"/>
                        <a:pt x="116586" y="35625"/>
                      </a:cubicBezTo>
                      <a:lnTo>
                        <a:pt x="140336" y="0"/>
                      </a:lnTo>
                      <a:lnTo>
                        <a:pt x="200354" y="49266"/>
                      </a:lnTo>
                      <a:lnTo>
                        <a:pt x="168259" y="87940"/>
                      </a:lnTo>
                      <a:lnTo>
                        <a:pt x="136164" y="55845"/>
                      </a:ln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5" name="Forme libre : forme 93">
                  <a:extLst>
                    <a:ext uri="{FF2B5EF4-FFF2-40B4-BE49-F238E27FC236}">
                      <a16:creationId xmlns:a16="http://schemas.microsoft.com/office/drawing/2014/main" id="{E7D41D9E-4977-47AF-8166-6D334A190AF3}"/>
                    </a:ext>
                  </a:extLst>
                </p:cNvPr>
                <p:cNvSpPr/>
                <p:nvPr/>
              </p:nvSpPr>
              <p:spPr>
                <a:xfrm>
                  <a:off x="4898935" y="713434"/>
                  <a:ext cx="190965" cy="120998"/>
                </a:xfrm>
                <a:custGeom>
                  <a:avLst/>
                  <a:gdLst>
                    <a:gd name="connsiteX0" fmla="*/ 190965 w 190965"/>
                    <a:gd name="connsiteY0" fmla="*/ 120998 h 120998"/>
                    <a:gd name="connsiteX1" fmla="*/ 83768 w 190965"/>
                    <a:gd name="connsiteY1" fmla="*/ 35625 h 120998"/>
                    <a:gd name="connsiteX2" fmla="*/ 60018 w 190965"/>
                    <a:gd name="connsiteY2" fmla="*/ 0 h 120998"/>
                    <a:gd name="connsiteX3" fmla="*/ 0 w 190965"/>
                    <a:gd name="connsiteY3" fmla="*/ 49266 h 120998"/>
                    <a:gd name="connsiteX4" fmla="*/ 32095 w 190965"/>
                    <a:gd name="connsiteY4" fmla="*/ 87940 h 120998"/>
                    <a:gd name="connsiteX5" fmla="*/ 64190 w 190965"/>
                    <a:gd name="connsiteY5" fmla="*/ 55845 h 120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0965" h="120998">
                      <a:moveTo>
                        <a:pt x="190965" y="120998"/>
                      </a:moveTo>
                      <a:cubicBezTo>
                        <a:pt x="178288" y="88261"/>
                        <a:pt x="149242" y="51994"/>
                        <a:pt x="83768" y="35625"/>
                      </a:cubicBezTo>
                      <a:lnTo>
                        <a:pt x="60018" y="0"/>
                      </a:lnTo>
                      <a:lnTo>
                        <a:pt x="0" y="49266"/>
                      </a:lnTo>
                      <a:lnTo>
                        <a:pt x="32095" y="87940"/>
                      </a:lnTo>
                      <a:lnTo>
                        <a:pt x="64190" y="55845"/>
                      </a:lnTo>
                    </a:path>
                  </a:pathLst>
                </a:custGeom>
                <a:noFill/>
                <a:ln w="19050" cap="rnd">
                  <a:solidFill>
                    <a:srgbClr val="4F9694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74" name="Forme libre : forme 94">
                <a:extLst>
                  <a:ext uri="{FF2B5EF4-FFF2-40B4-BE49-F238E27FC236}">
                    <a16:creationId xmlns:a16="http://schemas.microsoft.com/office/drawing/2014/main" id="{8AB87FA9-A5E7-4B2D-8BC8-307117A66F64}"/>
                  </a:ext>
                </a:extLst>
              </p:cNvPr>
              <p:cNvSpPr/>
              <p:nvPr/>
            </p:nvSpPr>
            <p:spPr>
              <a:xfrm>
                <a:off x="4709735" y="829136"/>
                <a:ext cx="45093" cy="16047"/>
              </a:xfrm>
              <a:custGeom>
                <a:avLst/>
                <a:gdLst>
                  <a:gd name="connsiteX0" fmla="*/ 0 w 45093"/>
                  <a:gd name="connsiteY0" fmla="*/ 0 h 16047"/>
                  <a:gd name="connsiteX1" fmla="*/ 45094 w 45093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093" h="16047">
                    <a:moveTo>
                      <a:pt x="0" y="0"/>
                    </a:moveTo>
                    <a:lnTo>
                      <a:pt x="45094" y="0"/>
                    </a:lnTo>
                  </a:path>
                </a:pathLst>
              </a:custGeom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95">
                <a:extLst>
                  <a:ext uri="{FF2B5EF4-FFF2-40B4-BE49-F238E27FC236}">
                    <a16:creationId xmlns:a16="http://schemas.microsoft.com/office/drawing/2014/main" id="{79156B62-DCAC-4912-8EF6-9DC954FA4BEC}"/>
                  </a:ext>
                </a:extLst>
              </p:cNvPr>
              <p:cNvSpPr/>
              <p:nvPr/>
            </p:nvSpPr>
            <p:spPr>
              <a:xfrm>
                <a:off x="4703156" y="852405"/>
                <a:ext cx="81681" cy="16047"/>
              </a:xfrm>
              <a:custGeom>
                <a:avLst/>
                <a:gdLst>
                  <a:gd name="connsiteX0" fmla="*/ 0 w 81681"/>
                  <a:gd name="connsiteY0" fmla="*/ 0 h 16047"/>
                  <a:gd name="connsiteX1" fmla="*/ 81682 w 81681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681" h="16047">
                    <a:moveTo>
                      <a:pt x="0" y="0"/>
                    </a:moveTo>
                    <a:lnTo>
                      <a:pt x="81682" y="0"/>
                    </a:lnTo>
                  </a:path>
                </a:pathLst>
              </a:custGeom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96">
                <a:extLst>
                  <a:ext uri="{FF2B5EF4-FFF2-40B4-BE49-F238E27FC236}">
                    <a16:creationId xmlns:a16="http://schemas.microsoft.com/office/drawing/2014/main" id="{BB500A55-7C93-4B7B-88AF-A270A7E94A88}"/>
                  </a:ext>
                </a:extLst>
              </p:cNvPr>
              <p:cNvSpPr/>
              <p:nvPr/>
            </p:nvSpPr>
            <p:spPr>
              <a:xfrm>
                <a:off x="4696416" y="919965"/>
                <a:ext cx="16047" cy="10912"/>
              </a:xfrm>
              <a:custGeom>
                <a:avLst/>
                <a:gdLst>
                  <a:gd name="connsiteX0" fmla="*/ 0 w 16047"/>
                  <a:gd name="connsiteY0" fmla="*/ 0 h 10912"/>
                  <a:gd name="connsiteX1" fmla="*/ 0 w 16047"/>
                  <a:gd name="connsiteY1" fmla="*/ 10912 h 10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10912">
                    <a:moveTo>
                      <a:pt x="0" y="0"/>
                    </a:moveTo>
                    <a:lnTo>
                      <a:pt x="0" y="10912"/>
                    </a:lnTo>
                  </a:path>
                </a:pathLst>
              </a:custGeom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7" name="Forme libre : forme 97">
              <a:extLst>
                <a:ext uri="{FF2B5EF4-FFF2-40B4-BE49-F238E27FC236}">
                  <a16:creationId xmlns:a16="http://schemas.microsoft.com/office/drawing/2014/main" id="{DABCBDAB-3BC1-41E8-8722-A90C5BB50FDB}"/>
                </a:ext>
              </a:extLst>
            </p:cNvPr>
            <p:cNvSpPr/>
            <p:nvPr/>
          </p:nvSpPr>
          <p:spPr>
            <a:xfrm>
              <a:off x="5120712" y="450415"/>
              <a:ext cx="105913" cy="93717"/>
            </a:xfrm>
            <a:custGeom>
              <a:avLst/>
              <a:gdLst>
                <a:gd name="connsiteX0" fmla="*/ 0 w 105913"/>
                <a:gd name="connsiteY0" fmla="*/ 45094 h 93717"/>
                <a:gd name="connsiteX1" fmla="*/ 35305 w 105913"/>
                <a:gd name="connsiteY1" fmla="*/ 93717 h 93717"/>
                <a:gd name="connsiteX2" fmla="*/ 105914 w 105913"/>
                <a:gd name="connsiteY2" fmla="*/ 0 h 9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3" h="93717">
                  <a:moveTo>
                    <a:pt x="0" y="45094"/>
                  </a:moveTo>
                  <a:lnTo>
                    <a:pt x="35305" y="93717"/>
                  </a:lnTo>
                  <a:lnTo>
                    <a:pt x="105914" y="0"/>
                  </a:lnTo>
                </a:path>
              </a:pathLst>
            </a:custGeom>
            <a:noFill/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98">
              <a:extLst>
                <a:ext uri="{FF2B5EF4-FFF2-40B4-BE49-F238E27FC236}">
                  <a16:creationId xmlns:a16="http://schemas.microsoft.com/office/drawing/2014/main" id="{4A393E27-3A9A-44E9-89FC-E02419144D91}"/>
                </a:ext>
              </a:extLst>
            </p:cNvPr>
            <p:cNvSpPr/>
            <p:nvPr/>
          </p:nvSpPr>
          <p:spPr>
            <a:xfrm>
              <a:off x="5268991" y="487806"/>
              <a:ext cx="105753" cy="16047"/>
            </a:xfrm>
            <a:custGeom>
              <a:avLst/>
              <a:gdLst>
                <a:gd name="connsiteX0" fmla="*/ 0 w 105753"/>
                <a:gd name="connsiteY0" fmla="*/ 0 h 16047"/>
                <a:gd name="connsiteX1" fmla="*/ 105753 w 105753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53" h="16047">
                  <a:moveTo>
                    <a:pt x="0" y="0"/>
                  </a:moveTo>
                  <a:lnTo>
                    <a:pt x="105753" y="0"/>
                  </a:lnTo>
                </a:path>
              </a:pathLst>
            </a:custGeom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99">
              <a:extLst>
                <a:ext uri="{FF2B5EF4-FFF2-40B4-BE49-F238E27FC236}">
                  <a16:creationId xmlns:a16="http://schemas.microsoft.com/office/drawing/2014/main" id="{1070DE76-EFEF-4664-962B-B95B5622AF8B}"/>
                </a:ext>
              </a:extLst>
            </p:cNvPr>
            <p:cNvSpPr/>
            <p:nvPr/>
          </p:nvSpPr>
          <p:spPr>
            <a:xfrm>
              <a:off x="5268991" y="528085"/>
              <a:ext cx="144267" cy="16047"/>
            </a:xfrm>
            <a:custGeom>
              <a:avLst/>
              <a:gdLst>
                <a:gd name="connsiteX0" fmla="*/ 0 w 144267"/>
                <a:gd name="connsiteY0" fmla="*/ 0 h 16047"/>
                <a:gd name="connsiteX1" fmla="*/ 144267 w 14426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267" h="16047">
                  <a:moveTo>
                    <a:pt x="0" y="0"/>
                  </a:moveTo>
                  <a:lnTo>
                    <a:pt x="144267" y="0"/>
                  </a:lnTo>
                </a:path>
              </a:pathLst>
            </a:custGeom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100">
              <a:extLst>
                <a:ext uri="{FF2B5EF4-FFF2-40B4-BE49-F238E27FC236}">
                  <a16:creationId xmlns:a16="http://schemas.microsoft.com/office/drawing/2014/main" id="{54075AF9-9157-4154-94DA-88BB4907CD52}"/>
                </a:ext>
              </a:extLst>
            </p:cNvPr>
            <p:cNvSpPr/>
            <p:nvPr/>
          </p:nvSpPr>
          <p:spPr>
            <a:xfrm>
              <a:off x="5120712" y="585214"/>
              <a:ext cx="105913" cy="93717"/>
            </a:xfrm>
            <a:custGeom>
              <a:avLst/>
              <a:gdLst>
                <a:gd name="connsiteX0" fmla="*/ 0 w 105913"/>
                <a:gd name="connsiteY0" fmla="*/ 45094 h 93717"/>
                <a:gd name="connsiteX1" fmla="*/ 35305 w 105913"/>
                <a:gd name="connsiteY1" fmla="*/ 93717 h 93717"/>
                <a:gd name="connsiteX2" fmla="*/ 105914 w 105913"/>
                <a:gd name="connsiteY2" fmla="*/ 0 h 9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3" h="93717">
                  <a:moveTo>
                    <a:pt x="0" y="45094"/>
                  </a:moveTo>
                  <a:lnTo>
                    <a:pt x="35305" y="93717"/>
                  </a:lnTo>
                  <a:lnTo>
                    <a:pt x="105914" y="0"/>
                  </a:lnTo>
                </a:path>
              </a:pathLst>
            </a:custGeom>
            <a:noFill/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1" name="Forme libre : forme 101">
              <a:extLst>
                <a:ext uri="{FF2B5EF4-FFF2-40B4-BE49-F238E27FC236}">
                  <a16:creationId xmlns:a16="http://schemas.microsoft.com/office/drawing/2014/main" id="{98C55CBF-EC72-4908-83C4-BBC6BA0686C0}"/>
                </a:ext>
              </a:extLst>
            </p:cNvPr>
            <p:cNvSpPr/>
            <p:nvPr/>
          </p:nvSpPr>
          <p:spPr>
            <a:xfrm>
              <a:off x="5268991" y="622605"/>
              <a:ext cx="105753" cy="16047"/>
            </a:xfrm>
            <a:custGeom>
              <a:avLst/>
              <a:gdLst>
                <a:gd name="connsiteX0" fmla="*/ 0 w 105753"/>
                <a:gd name="connsiteY0" fmla="*/ 0 h 16047"/>
                <a:gd name="connsiteX1" fmla="*/ 105753 w 105753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53" h="16047">
                  <a:moveTo>
                    <a:pt x="0" y="0"/>
                  </a:moveTo>
                  <a:lnTo>
                    <a:pt x="105753" y="0"/>
                  </a:lnTo>
                </a:path>
              </a:pathLst>
            </a:custGeom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102">
              <a:extLst>
                <a:ext uri="{FF2B5EF4-FFF2-40B4-BE49-F238E27FC236}">
                  <a16:creationId xmlns:a16="http://schemas.microsoft.com/office/drawing/2014/main" id="{DD0BABC3-9909-4CF7-94D1-FBE050C120E4}"/>
                </a:ext>
              </a:extLst>
            </p:cNvPr>
            <p:cNvSpPr/>
            <p:nvPr/>
          </p:nvSpPr>
          <p:spPr>
            <a:xfrm>
              <a:off x="5268991" y="662884"/>
              <a:ext cx="144267" cy="16047"/>
            </a:xfrm>
            <a:custGeom>
              <a:avLst/>
              <a:gdLst>
                <a:gd name="connsiteX0" fmla="*/ 0 w 144267"/>
                <a:gd name="connsiteY0" fmla="*/ 0 h 16047"/>
                <a:gd name="connsiteX1" fmla="*/ 144267 w 14426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267" h="16047">
                  <a:moveTo>
                    <a:pt x="0" y="0"/>
                  </a:moveTo>
                  <a:lnTo>
                    <a:pt x="144267" y="0"/>
                  </a:lnTo>
                </a:path>
              </a:pathLst>
            </a:custGeom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6" name="Graphique 1814">
            <a:extLst>
              <a:ext uri="{FF2B5EF4-FFF2-40B4-BE49-F238E27FC236}">
                <a16:creationId xmlns:a16="http://schemas.microsoft.com/office/drawing/2014/main" id="{57536E32-C7F7-4076-9E96-99A060EC88DF}"/>
              </a:ext>
            </a:extLst>
          </p:cNvPr>
          <p:cNvGrpSpPr/>
          <p:nvPr/>
        </p:nvGrpSpPr>
        <p:grpSpPr>
          <a:xfrm>
            <a:off x="5884947" y="2501990"/>
            <a:ext cx="543365" cy="818993"/>
            <a:chOff x="2871793" y="2963293"/>
            <a:chExt cx="202977" cy="322421"/>
          </a:xfrm>
          <a:noFill/>
        </p:grpSpPr>
        <p:grpSp>
          <p:nvGrpSpPr>
            <p:cNvPr id="87" name="Graphique 1814">
              <a:extLst>
                <a:ext uri="{FF2B5EF4-FFF2-40B4-BE49-F238E27FC236}">
                  <a16:creationId xmlns:a16="http://schemas.microsoft.com/office/drawing/2014/main" id="{663048B7-EB10-4B18-9726-CFA50DBD2C7F}"/>
                </a:ext>
              </a:extLst>
            </p:cNvPr>
            <p:cNvGrpSpPr/>
            <p:nvPr/>
          </p:nvGrpSpPr>
          <p:grpSpPr>
            <a:xfrm>
              <a:off x="2927419" y="3008917"/>
              <a:ext cx="40766" cy="52673"/>
              <a:chOff x="2927419" y="3008917"/>
              <a:chExt cx="40766" cy="52673"/>
            </a:xfrm>
            <a:grpFill/>
          </p:grpSpPr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545624AD-9414-434C-BC17-06762F8F7C4B}"/>
                  </a:ext>
                </a:extLst>
              </p:cNvPr>
              <p:cNvSpPr/>
              <p:nvPr/>
            </p:nvSpPr>
            <p:spPr>
              <a:xfrm>
                <a:off x="2927419" y="3031015"/>
                <a:ext cx="23717" cy="30575"/>
              </a:xfrm>
              <a:custGeom>
                <a:avLst/>
                <a:gdLst>
                  <a:gd name="connsiteX0" fmla="*/ 23717 w 23717"/>
                  <a:gd name="connsiteY0" fmla="*/ 0 h 30575"/>
                  <a:gd name="connsiteX1" fmla="*/ 0 w 23717"/>
                  <a:gd name="connsiteY1" fmla="*/ 30575 h 3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30575">
                    <a:moveTo>
                      <a:pt x="23717" y="0"/>
                    </a:moveTo>
                    <a:lnTo>
                      <a:pt x="0" y="30575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15DDC38A-EFAB-4D9F-9434-22B5B940E3A0}"/>
                  </a:ext>
                </a:extLst>
              </p:cNvPr>
              <p:cNvSpPr/>
              <p:nvPr/>
            </p:nvSpPr>
            <p:spPr>
              <a:xfrm>
                <a:off x="2960756" y="3008917"/>
                <a:ext cx="7429" cy="9620"/>
              </a:xfrm>
              <a:custGeom>
                <a:avLst/>
                <a:gdLst>
                  <a:gd name="connsiteX0" fmla="*/ 7429 w 7429"/>
                  <a:gd name="connsiteY0" fmla="*/ 0 h 9620"/>
                  <a:gd name="connsiteX1" fmla="*/ 0 w 7429"/>
                  <a:gd name="connsiteY1" fmla="*/ 9620 h 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29" h="9620">
                    <a:moveTo>
                      <a:pt x="7429" y="0"/>
                    </a:moveTo>
                    <a:lnTo>
                      <a:pt x="0" y="962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88" name="Graphique 1814">
              <a:extLst>
                <a:ext uri="{FF2B5EF4-FFF2-40B4-BE49-F238E27FC236}">
                  <a16:creationId xmlns:a16="http://schemas.microsoft.com/office/drawing/2014/main" id="{A91E8505-4D56-4A2F-831B-04E6239BB53E}"/>
                </a:ext>
              </a:extLst>
            </p:cNvPr>
            <p:cNvGrpSpPr/>
            <p:nvPr/>
          </p:nvGrpSpPr>
          <p:grpSpPr>
            <a:xfrm>
              <a:off x="2871793" y="2963293"/>
              <a:ext cx="202977" cy="322421"/>
              <a:chOff x="2871793" y="2963293"/>
              <a:chExt cx="202977" cy="322421"/>
            </a:xfrm>
            <a:grpFill/>
          </p:grpSpPr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CA0BC187-61F1-4F62-B36E-DF2245D0ACFA}"/>
                  </a:ext>
                </a:extLst>
              </p:cNvPr>
              <p:cNvSpPr/>
              <p:nvPr/>
            </p:nvSpPr>
            <p:spPr>
              <a:xfrm>
                <a:off x="2874650" y="2966150"/>
                <a:ext cx="200120" cy="30289"/>
              </a:xfrm>
              <a:custGeom>
                <a:avLst/>
                <a:gdLst>
                  <a:gd name="connsiteX0" fmla="*/ 162973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90 h 30289"/>
                  <a:gd name="connsiteX5" fmla="*/ 15145 w 200120"/>
                  <a:gd name="connsiteY5" fmla="*/ 30290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134398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162973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90"/>
                      <a:pt x="184976" y="30290"/>
                    </a:cubicBezTo>
                    <a:lnTo>
                      <a:pt x="15145" y="30290"/>
                    </a:lnTo>
                    <a:cubicBezTo>
                      <a:pt x="6858" y="30290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134398" y="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2241E209-B93A-4396-8E03-5F7C4D02F102}"/>
                  </a:ext>
                </a:extLst>
              </p:cNvPr>
              <p:cNvSpPr/>
              <p:nvPr/>
            </p:nvSpPr>
            <p:spPr>
              <a:xfrm>
                <a:off x="2874650" y="3255424"/>
                <a:ext cx="200120" cy="30289"/>
              </a:xfrm>
              <a:custGeom>
                <a:avLst/>
                <a:gdLst>
                  <a:gd name="connsiteX0" fmla="*/ 95441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89 h 30289"/>
                  <a:gd name="connsiteX5" fmla="*/ 15145 w 200120"/>
                  <a:gd name="connsiteY5" fmla="*/ 30289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68580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95441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89"/>
                      <a:pt x="184976" y="30289"/>
                    </a:cubicBezTo>
                    <a:lnTo>
                      <a:pt x="15145" y="30289"/>
                    </a:lnTo>
                    <a:cubicBezTo>
                      <a:pt x="6858" y="30289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68580" y="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451A0078-A33A-4EC2-8A5C-1C2F985DCDF5}"/>
                  </a:ext>
                </a:extLst>
              </p:cNvPr>
              <p:cNvSpPr/>
              <p:nvPr/>
            </p:nvSpPr>
            <p:spPr>
              <a:xfrm>
                <a:off x="2897882" y="2997106"/>
                <a:ext cx="58510" cy="255936"/>
              </a:xfrm>
              <a:custGeom>
                <a:avLst/>
                <a:gdLst>
                  <a:gd name="connsiteX0" fmla="*/ 104 w 58510"/>
                  <a:gd name="connsiteY0" fmla="*/ 0 h 255936"/>
                  <a:gd name="connsiteX1" fmla="*/ 47062 w 58510"/>
                  <a:gd name="connsiteY1" fmla="*/ 106490 h 255936"/>
                  <a:gd name="connsiteX2" fmla="*/ 48777 w 58510"/>
                  <a:gd name="connsiteY2" fmla="*/ 148304 h 255936"/>
                  <a:gd name="connsiteX3" fmla="*/ 1247 w 58510"/>
                  <a:gd name="connsiteY3" fmla="*/ 255937 h 25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10" h="255936">
                    <a:moveTo>
                      <a:pt x="104" y="0"/>
                    </a:moveTo>
                    <a:cubicBezTo>
                      <a:pt x="104" y="0"/>
                      <a:pt x="-4468" y="68104"/>
                      <a:pt x="47062" y="106490"/>
                    </a:cubicBezTo>
                    <a:cubicBezTo>
                      <a:pt x="47062" y="106490"/>
                      <a:pt x="71637" y="123635"/>
                      <a:pt x="48777" y="148304"/>
                    </a:cubicBezTo>
                    <a:cubicBezTo>
                      <a:pt x="25059" y="173831"/>
                      <a:pt x="1247" y="199263"/>
                      <a:pt x="1247" y="255937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0AD63065-5439-467E-A189-F3A5048768DE}"/>
                  </a:ext>
                </a:extLst>
              </p:cNvPr>
              <p:cNvSpPr/>
              <p:nvPr/>
            </p:nvSpPr>
            <p:spPr>
              <a:xfrm>
                <a:off x="3002761" y="3144744"/>
                <a:ext cx="47529" cy="107632"/>
              </a:xfrm>
              <a:custGeom>
                <a:avLst/>
                <a:gdLst>
                  <a:gd name="connsiteX0" fmla="*/ 0 w 47529"/>
                  <a:gd name="connsiteY0" fmla="*/ 0 h 107632"/>
                  <a:gd name="connsiteX1" fmla="*/ 47530 w 47529"/>
                  <a:gd name="connsiteY1" fmla="*/ 107633 h 10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529" h="107632">
                    <a:moveTo>
                      <a:pt x="0" y="0"/>
                    </a:moveTo>
                    <a:cubicBezTo>
                      <a:pt x="23717" y="25527"/>
                      <a:pt x="47530" y="50959"/>
                      <a:pt x="47530" y="107633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1E91D424-85A4-4A8F-9A29-A2F30F2E256F}"/>
                  </a:ext>
                </a:extLst>
              </p:cNvPr>
              <p:cNvSpPr/>
              <p:nvPr/>
            </p:nvSpPr>
            <p:spPr>
              <a:xfrm>
                <a:off x="2871793" y="296329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0843EF08-8C12-46E1-94BC-90B8BE9BCB55}"/>
                  </a:ext>
                </a:extLst>
              </p:cNvPr>
              <p:cNvSpPr/>
              <p:nvPr/>
            </p:nvSpPr>
            <p:spPr>
              <a:xfrm>
                <a:off x="2992981" y="2996535"/>
                <a:ext cx="58557" cy="136493"/>
              </a:xfrm>
              <a:custGeom>
                <a:avLst/>
                <a:gdLst>
                  <a:gd name="connsiteX0" fmla="*/ 58453 w 58557"/>
                  <a:gd name="connsiteY0" fmla="*/ 0 h 136493"/>
                  <a:gd name="connsiteX1" fmla="*/ 11495 w 58557"/>
                  <a:gd name="connsiteY1" fmla="*/ 106490 h 136493"/>
                  <a:gd name="connsiteX2" fmla="*/ 1875 w 58557"/>
                  <a:gd name="connsiteY2" fmla="*/ 136493 h 1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57" h="136493">
                    <a:moveTo>
                      <a:pt x="58453" y="0"/>
                    </a:moveTo>
                    <a:cubicBezTo>
                      <a:pt x="58453" y="0"/>
                      <a:pt x="63025" y="68104"/>
                      <a:pt x="11495" y="106490"/>
                    </a:cubicBezTo>
                    <a:cubicBezTo>
                      <a:pt x="11495" y="106490"/>
                      <a:pt x="-5555" y="118396"/>
                      <a:pt x="1875" y="136493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B042340E-84B9-4D04-8E0D-7F3400201D4B}"/>
                  </a:ext>
                </a:extLst>
              </p:cNvPr>
              <p:cNvSpPr/>
              <p:nvPr/>
            </p:nvSpPr>
            <p:spPr>
              <a:xfrm>
                <a:off x="2934372" y="3074068"/>
                <a:ext cx="78105" cy="34671"/>
              </a:xfrm>
              <a:custGeom>
                <a:avLst/>
                <a:gdLst>
                  <a:gd name="connsiteX0" fmla="*/ 0 w 78105"/>
                  <a:gd name="connsiteY0" fmla="*/ 0 h 34671"/>
                  <a:gd name="connsiteX1" fmla="*/ 78105 w 78105"/>
                  <a:gd name="connsiteY1" fmla="*/ 0 h 34671"/>
                  <a:gd name="connsiteX2" fmla="*/ 40862 w 78105"/>
                  <a:gd name="connsiteY2" fmla="*/ 34671 h 34671"/>
                  <a:gd name="connsiteX3" fmla="*/ 0 w 78105"/>
                  <a:gd name="connsiteY3" fmla="*/ 0 h 3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05" h="34671">
                    <a:moveTo>
                      <a:pt x="0" y="0"/>
                    </a:moveTo>
                    <a:lnTo>
                      <a:pt x="78105" y="0"/>
                    </a:lnTo>
                    <a:cubicBezTo>
                      <a:pt x="78105" y="0"/>
                      <a:pt x="72390" y="12383"/>
                      <a:pt x="40862" y="34671"/>
                    </a:cubicBezTo>
                    <a:cubicBezTo>
                      <a:pt x="40862" y="34576"/>
                      <a:pt x="15430" y="20098"/>
                      <a:pt x="0" y="0"/>
                    </a:cubicBezTo>
                    <a:close/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8E0655A-7F1F-45C4-AAA0-B4899AD07380}"/>
                  </a:ext>
                </a:extLst>
              </p:cNvPr>
              <p:cNvSpPr/>
              <p:nvPr/>
            </p:nvSpPr>
            <p:spPr>
              <a:xfrm>
                <a:off x="2975234" y="3108644"/>
                <a:ext cx="9525" cy="91059"/>
              </a:xfrm>
              <a:custGeom>
                <a:avLst/>
                <a:gdLst>
                  <a:gd name="connsiteX0" fmla="*/ 0 w 9525"/>
                  <a:gd name="connsiteY0" fmla="*/ 0 h 91059"/>
                  <a:gd name="connsiteX1" fmla="*/ 0 w 9525"/>
                  <a:gd name="connsiteY1" fmla="*/ 91059 h 9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1059">
                    <a:moveTo>
                      <a:pt x="0" y="0"/>
                    </a:moveTo>
                    <a:lnTo>
                      <a:pt x="0" y="91059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C8596270-4173-4EA7-BBCE-155E7E070058}"/>
                  </a:ext>
                </a:extLst>
              </p:cNvPr>
              <p:cNvSpPr/>
              <p:nvPr/>
            </p:nvSpPr>
            <p:spPr>
              <a:xfrm>
                <a:off x="2923069" y="3199036"/>
                <a:ext cx="104361" cy="54387"/>
              </a:xfrm>
              <a:custGeom>
                <a:avLst/>
                <a:gdLst>
                  <a:gd name="connsiteX0" fmla="*/ 158 w 104361"/>
                  <a:gd name="connsiteY0" fmla="*/ 54388 h 54387"/>
                  <a:gd name="connsiteX1" fmla="*/ 51689 w 104361"/>
                  <a:gd name="connsiteY1" fmla="*/ 0 h 54387"/>
                  <a:gd name="connsiteX2" fmla="*/ 104362 w 104361"/>
                  <a:gd name="connsiteY2" fmla="*/ 54388 h 5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361" h="54387">
                    <a:moveTo>
                      <a:pt x="158" y="54388"/>
                    </a:moveTo>
                    <a:cubicBezTo>
                      <a:pt x="158" y="54388"/>
                      <a:pt x="-5557" y="16573"/>
                      <a:pt x="51689" y="0"/>
                    </a:cubicBezTo>
                    <a:cubicBezTo>
                      <a:pt x="51689" y="0"/>
                      <a:pt x="102647" y="14288"/>
                      <a:pt x="104362" y="54388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100" name="Graphique 1851">
            <a:extLst>
              <a:ext uri="{FF2B5EF4-FFF2-40B4-BE49-F238E27FC236}">
                <a16:creationId xmlns:a16="http://schemas.microsoft.com/office/drawing/2014/main" id="{BAC8C3A3-A4BB-44B0-B2EA-D0B60B720607}"/>
              </a:ext>
            </a:extLst>
          </p:cNvPr>
          <p:cNvGrpSpPr/>
          <p:nvPr/>
        </p:nvGrpSpPr>
        <p:grpSpPr>
          <a:xfrm>
            <a:off x="8381561" y="2481017"/>
            <a:ext cx="1045618" cy="809797"/>
            <a:chOff x="2762247" y="4485535"/>
            <a:chExt cx="453711" cy="314706"/>
          </a:xfrm>
          <a:noFill/>
        </p:grpSpPr>
        <p:grpSp>
          <p:nvGrpSpPr>
            <p:cNvPr id="101" name="Graphique 1851">
              <a:extLst>
                <a:ext uri="{FF2B5EF4-FFF2-40B4-BE49-F238E27FC236}">
                  <a16:creationId xmlns:a16="http://schemas.microsoft.com/office/drawing/2014/main" id="{809110B6-DC32-46D2-9369-E78A89EF8FAF}"/>
                </a:ext>
              </a:extLst>
            </p:cNvPr>
            <p:cNvGrpSpPr/>
            <p:nvPr/>
          </p:nvGrpSpPr>
          <p:grpSpPr>
            <a:xfrm>
              <a:off x="2762247" y="4485535"/>
              <a:ext cx="453711" cy="314706"/>
              <a:chOff x="2762247" y="4485535"/>
              <a:chExt cx="453711" cy="314706"/>
            </a:xfrm>
            <a:grpFill/>
          </p:grpSpPr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068DF6D6-05EC-4695-B956-8CE08D0910B0}"/>
                  </a:ext>
                </a:extLst>
              </p:cNvPr>
              <p:cNvSpPr/>
              <p:nvPr/>
            </p:nvSpPr>
            <p:spPr>
              <a:xfrm>
                <a:off x="2965605" y="4700323"/>
                <a:ext cx="35242" cy="99917"/>
              </a:xfrm>
              <a:custGeom>
                <a:avLst/>
                <a:gdLst>
                  <a:gd name="connsiteX0" fmla="*/ 18193 w 35242"/>
                  <a:gd name="connsiteY0" fmla="*/ 0 h 99917"/>
                  <a:gd name="connsiteX1" fmla="*/ 35242 w 35242"/>
                  <a:gd name="connsiteY1" fmla="*/ 77534 h 99917"/>
                  <a:gd name="connsiteX2" fmla="*/ 17621 w 35242"/>
                  <a:gd name="connsiteY2" fmla="*/ 99917 h 99917"/>
                  <a:gd name="connsiteX3" fmla="*/ 0 w 35242"/>
                  <a:gd name="connsiteY3" fmla="*/ 78677 h 9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2" h="99917">
                    <a:moveTo>
                      <a:pt x="18193" y="0"/>
                    </a:moveTo>
                    <a:lnTo>
                      <a:pt x="35242" y="77534"/>
                    </a:lnTo>
                    <a:lnTo>
                      <a:pt x="17621" y="99917"/>
                    </a:lnTo>
                    <a:lnTo>
                      <a:pt x="0" y="78677"/>
                    </a:lnTo>
                    <a:close/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157E7E51-D476-4313-9719-A06ED2E3E784}"/>
                  </a:ext>
                </a:extLst>
              </p:cNvPr>
              <p:cNvSpPr/>
              <p:nvPr/>
            </p:nvSpPr>
            <p:spPr>
              <a:xfrm>
                <a:off x="2939983" y="4523730"/>
                <a:ext cx="82677" cy="23171"/>
              </a:xfrm>
              <a:custGeom>
                <a:avLst/>
                <a:gdLst>
                  <a:gd name="connsiteX0" fmla="*/ 0 w 82677"/>
                  <a:gd name="connsiteY0" fmla="*/ 17812 h 23171"/>
                  <a:gd name="connsiteX1" fmla="*/ 70961 w 82677"/>
                  <a:gd name="connsiteY1" fmla="*/ 0 h 23171"/>
                  <a:gd name="connsiteX2" fmla="*/ 69532 w 82677"/>
                  <a:gd name="connsiteY2" fmla="*/ 16954 h 23171"/>
                  <a:gd name="connsiteX3" fmla="*/ 82677 w 82677"/>
                  <a:gd name="connsiteY3" fmla="*/ 12763 h 23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77" h="23171">
                    <a:moveTo>
                      <a:pt x="0" y="17812"/>
                    </a:moveTo>
                    <a:cubicBezTo>
                      <a:pt x="0" y="17812"/>
                      <a:pt x="41339" y="38005"/>
                      <a:pt x="70961" y="0"/>
                    </a:cubicBezTo>
                    <a:cubicBezTo>
                      <a:pt x="70961" y="0"/>
                      <a:pt x="74295" y="7048"/>
                      <a:pt x="69532" y="16954"/>
                    </a:cubicBezTo>
                    <a:cubicBezTo>
                      <a:pt x="69532" y="16954"/>
                      <a:pt x="76581" y="21145"/>
                      <a:pt x="82677" y="12763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19F06D5C-4641-48E1-A9D6-960118033C4E}"/>
                  </a:ext>
                </a:extLst>
              </p:cNvPr>
              <p:cNvSpPr/>
              <p:nvPr/>
            </p:nvSpPr>
            <p:spPr>
              <a:xfrm>
                <a:off x="2923269" y="4488392"/>
                <a:ext cx="61386" cy="158876"/>
              </a:xfrm>
              <a:custGeom>
                <a:avLst/>
                <a:gdLst>
                  <a:gd name="connsiteX0" fmla="*/ 61387 w 61386"/>
                  <a:gd name="connsiteY0" fmla="*/ 158877 h 158876"/>
                  <a:gd name="connsiteX1" fmla="*/ 11571 w 61386"/>
                  <a:gd name="connsiteY1" fmla="*/ 113729 h 158876"/>
                  <a:gd name="connsiteX2" fmla="*/ 331 w 61386"/>
                  <a:gd name="connsiteY2" fmla="*/ 103346 h 158876"/>
                  <a:gd name="connsiteX3" fmla="*/ 8332 w 61386"/>
                  <a:gd name="connsiteY3" fmla="*/ 89249 h 158876"/>
                  <a:gd name="connsiteX4" fmla="*/ 58624 w 61386"/>
                  <a:gd name="connsiteY4" fmla="*/ 0 h 158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86" h="158876">
                    <a:moveTo>
                      <a:pt x="61387" y="158877"/>
                    </a:moveTo>
                    <a:cubicBezTo>
                      <a:pt x="23763" y="158877"/>
                      <a:pt x="11571" y="113729"/>
                      <a:pt x="11571" y="113729"/>
                    </a:cubicBezTo>
                    <a:cubicBezTo>
                      <a:pt x="11571" y="113729"/>
                      <a:pt x="2617" y="114681"/>
                      <a:pt x="331" y="103346"/>
                    </a:cubicBezTo>
                    <a:cubicBezTo>
                      <a:pt x="-1955" y="92012"/>
                      <a:pt x="8332" y="89249"/>
                      <a:pt x="8332" y="89249"/>
                    </a:cubicBezTo>
                    <a:cubicBezTo>
                      <a:pt x="8332" y="89249"/>
                      <a:pt x="-11861" y="19241"/>
                      <a:pt x="58624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A35F74C9-B678-4BAE-9818-D95621CBC36E}"/>
                  </a:ext>
                </a:extLst>
              </p:cNvPr>
              <p:cNvSpPr/>
              <p:nvPr/>
            </p:nvSpPr>
            <p:spPr>
              <a:xfrm>
                <a:off x="2987513" y="4495536"/>
                <a:ext cx="62838" cy="151733"/>
              </a:xfrm>
              <a:custGeom>
                <a:avLst/>
                <a:gdLst>
                  <a:gd name="connsiteX0" fmla="*/ 0 w 62838"/>
                  <a:gd name="connsiteY0" fmla="*/ 151733 h 151733"/>
                  <a:gd name="connsiteX1" fmla="*/ 51245 w 62838"/>
                  <a:gd name="connsiteY1" fmla="*/ 106585 h 151733"/>
                  <a:gd name="connsiteX2" fmla="*/ 62484 w 62838"/>
                  <a:gd name="connsiteY2" fmla="*/ 96203 h 151733"/>
                  <a:gd name="connsiteX3" fmla="*/ 54483 w 62838"/>
                  <a:gd name="connsiteY3" fmla="*/ 82106 h 151733"/>
                  <a:gd name="connsiteX4" fmla="*/ 22670 w 62838"/>
                  <a:gd name="connsiteY4" fmla="*/ 0 h 15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838" h="151733">
                    <a:moveTo>
                      <a:pt x="0" y="151733"/>
                    </a:moveTo>
                    <a:cubicBezTo>
                      <a:pt x="37624" y="151733"/>
                      <a:pt x="51245" y="106585"/>
                      <a:pt x="51245" y="106585"/>
                    </a:cubicBezTo>
                    <a:cubicBezTo>
                      <a:pt x="51245" y="106585"/>
                      <a:pt x="60198" y="107537"/>
                      <a:pt x="62484" y="96203"/>
                    </a:cubicBezTo>
                    <a:cubicBezTo>
                      <a:pt x="64865" y="84963"/>
                      <a:pt x="54483" y="82106"/>
                      <a:pt x="54483" y="82106"/>
                    </a:cubicBezTo>
                    <a:cubicBezTo>
                      <a:pt x="54483" y="82106"/>
                      <a:pt x="70866" y="25337"/>
                      <a:pt x="22670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91554A43-220F-4889-8C26-D31F290FA950}"/>
                  </a:ext>
                </a:extLst>
              </p:cNvPr>
              <p:cNvSpPr/>
              <p:nvPr/>
            </p:nvSpPr>
            <p:spPr>
              <a:xfrm>
                <a:off x="2960271" y="4575832"/>
                <a:ext cx="9525" cy="10287"/>
              </a:xfrm>
              <a:custGeom>
                <a:avLst/>
                <a:gdLst>
                  <a:gd name="connsiteX0" fmla="*/ 0 w 9525"/>
                  <a:gd name="connsiteY0" fmla="*/ 0 h 10287"/>
                  <a:gd name="connsiteX1" fmla="*/ 0 w 9525"/>
                  <a:gd name="connsiteY1" fmla="*/ 10287 h 1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287">
                    <a:moveTo>
                      <a:pt x="0" y="0"/>
                    </a:moveTo>
                    <a:lnTo>
                      <a:pt x="0" y="10287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99280150-D1D8-4272-B995-BD36EE873330}"/>
                  </a:ext>
                </a:extLst>
              </p:cNvPr>
              <p:cNvSpPr/>
              <p:nvPr/>
            </p:nvSpPr>
            <p:spPr>
              <a:xfrm>
                <a:off x="3004848" y="4575355"/>
                <a:ext cx="9525" cy="10287"/>
              </a:xfrm>
              <a:custGeom>
                <a:avLst/>
                <a:gdLst>
                  <a:gd name="connsiteX0" fmla="*/ 0 w 9525"/>
                  <a:gd name="connsiteY0" fmla="*/ 0 h 10287"/>
                  <a:gd name="connsiteX1" fmla="*/ 0 w 9525"/>
                  <a:gd name="connsiteY1" fmla="*/ 10287 h 1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287">
                    <a:moveTo>
                      <a:pt x="0" y="0"/>
                    </a:moveTo>
                    <a:lnTo>
                      <a:pt x="0" y="10287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C09A9C9C-280E-49F0-8311-8EE663E43097}"/>
                  </a:ext>
                </a:extLst>
              </p:cNvPr>
              <p:cNvSpPr/>
              <p:nvPr/>
            </p:nvSpPr>
            <p:spPr>
              <a:xfrm>
                <a:off x="2974368" y="4614694"/>
                <a:ext cx="19621" cy="4071"/>
              </a:xfrm>
              <a:custGeom>
                <a:avLst/>
                <a:gdLst>
                  <a:gd name="connsiteX0" fmla="*/ 19621 w 19621"/>
                  <a:gd name="connsiteY0" fmla="*/ 0 h 4071"/>
                  <a:gd name="connsiteX1" fmla="*/ 0 w 19621"/>
                  <a:gd name="connsiteY1" fmla="*/ 0 h 4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" h="4071">
                    <a:moveTo>
                      <a:pt x="19621" y="0"/>
                    </a:moveTo>
                    <a:cubicBezTo>
                      <a:pt x="14192" y="5429"/>
                      <a:pt x="5429" y="5429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22F61790-A5F2-41CA-AB06-C2D21C5BC33F}"/>
                  </a:ext>
                </a:extLst>
              </p:cNvPr>
              <p:cNvSpPr/>
              <p:nvPr/>
            </p:nvSpPr>
            <p:spPr>
              <a:xfrm>
                <a:off x="2866592" y="4646983"/>
                <a:ext cx="118920" cy="109632"/>
              </a:xfrm>
              <a:custGeom>
                <a:avLst/>
                <a:gdLst>
                  <a:gd name="connsiteX0" fmla="*/ 429 w 118920"/>
                  <a:gd name="connsiteY0" fmla="*/ 109633 h 109632"/>
                  <a:gd name="connsiteX1" fmla="*/ 69200 w 118920"/>
                  <a:gd name="connsiteY1" fmla="*/ 21145 h 109632"/>
                  <a:gd name="connsiteX2" fmla="*/ 83297 w 118920"/>
                  <a:gd name="connsiteY2" fmla="*/ 0 h 109632"/>
                  <a:gd name="connsiteX3" fmla="*/ 118920 w 118920"/>
                  <a:gd name="connsiteY3" fmla="*/ 29242 h 109632"/>
                  <a:gd name="connsiteX4" fmla="*/ 99870 w 118920"/>
                  <a:gd name="connsiteY4" fmla="*/ 52197 h 109632"/>
                  <a:gd name="connsiteX5" fmla="*/ 80820 w 118920"/>
                  <a:gd name="connsiteY5" fmla="*/ 33147 h 109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20" h="109632">
                    <a:moveTo>
                      <a:pt x="429" y="109633"/>
                    </a:moveTo>
                    <a:cubicBezTo>
                      <a:pt x="429" y="109633"/>
                      <a:pt x="-9763" y="40862"/>
                      <a:pt x="69200" y="21145"/>
                    </a:cubicBezTo>
                    <a:lnTo>
                      <a:pt x="83297" y="0"/>
                    </a:lnTo>
                    <a:lnTo>
                      <a:pt x="118920" y="29242"/>
                    </a:lnTo>
                    <a:lnTo>
                      <a:pt x="99870" y="52197"/>
                    </a:lnTo>
                    <a:lnTo>
                      <a:pt x="80820" y="33147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FC9ADA62-CD46-48FF-B64D-EF2221D3F19F}"/>
                  </a:ext>
                </a:extLst>
              </p:cNvPr>
              <p:cNvSpPr/>
              <p:nvPr/>
            </p:nvSpPr>
            <p:spPr>
              <a:xfrm>
                <a:off x="2986846" y="4647364"/>
                <a:ext cx="113347" cy="71818"/>
              </a:xfrm>
              <a:custGeom>
                <a:avLst/>
                <a:gdLst>
                  <a:gd name="connsiteX0" fmla="*/ 113348 w 113347"/>
                  <a:gd name="connsiteY0" fmla="*/ 71819 h 71818"/>
                  <a:gd name="connsiteX1" fmla="*/ 49720 w 113347"/>
                  <a:gd name="connsiteY1" fmla="*/ 21145 h 71818"/>
                  <a:gd name="connsiteX2" fmla="*/ 35623 w 113347"/>
                  <a:gd name="connsiteY2" fmla="*/ 0 h 71818"/>
                  <a:gd name="connsiteX3" fmla="*/ 0 w 113347"/>
                  <a:gd name="connsiteY3" fmla="*/ 29242 h 71818"/>
                  <a:gd name="connsiteX4" fmla="*/ 19050 w 113347"/>
                  <a:gd name="connsiteY4" fmla="*/ 52197 h 71818"/>
                  <a:gd name="connsiteX5" fmla="*/ 38100 w 113347"/>
                  <a:gd name="connsiteY5" fmla="*/ 33147 h 71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347" h="71818">
                    <a:moveTo>
                      <a:pt x="113348" y="71819"/>
                    </a:moveTo>
                    <a:cubicBezTo>
                      <a:pt x="105823" y="52388"/>
                      <a:pt x="88583" y="30861"/>
                      <a:pt x="49720" y="21145"/>
                    </a:cubicBezTo>
                    <a:lnTo>
                      <a:pt x="35623" y="0"/>
                    </a:lnTo>
                    <a:lnTo>
                      <a:pt x="0" y="29242"/>
                    </a:lnTo>
                    <a:lnTo>
                      <a:pt x="19050" y="52197"/>
                    </a:lnTo>
                    <a:lnTo>
                      <a:pt x="38100" y="33147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20DC9E99-BF64-4839-A595-3ABC41B42576}"/>
                  </a:ext>
                </a:extLst>
              </p:cNvPr>
              <p:cNvSpPr/>
              <p:nvPr/>
            </p:nvSpPr>
            <p:spPr>
              <a:xfrm>
                <a:off x="2800571" y="4572593"/>
                <a:ext cx="45304" cy="65246"/>
              </a:xfrm>
              <a:custGeom>
                <a:avLst/>
                <a:gdLst>
                  <a:gd name="connsiteX0" fmla="*/ 45305 w 45304"/>
                  <a:gd name="connsiteY0" fmla="*/ 65246 h 65246"/>
                  <a:gd name="connsiteX1" fmla="*/ 8538 w 45304"/>
                  <a:gd name="connsiteY1" fmla="*/ 31909 h 65246"/>
                  <a:gd name="connsiteX2" fmla="*/ 251 w 45304"/>
                  <a:gd name="connsiteY2" fmla="*/ 24289 h 65246"/>
                  <a:gd name="connsiteX3" fmla="*/ 6157 w 45304"/>
                  <a:gd name="connsiteY3" fmla="*/ 13907 h 65246"/>
                  <a:gd name="connsiteX4" fmla="*/ 4157 w 45304"/>
                  <a:gd name="connsiteY4" fmla="*/ 0 h 6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04" h="65246">
                    <a:moveTo>
                      <a:pt x="45305" y="65246"/>
                    </a:moveTo>
                    <a:cubicBezTo>
                      <a:pt x="17587" y="65246"/>
                      <a:pt x="8538" y="31909"/>
                      <a:pt x="8538" y="31909"/>
                    </a:cubicBezTo>
                    <a:cubicBezTo>
                      <a:pt x="8538" y="31909"/>
                      <a:pt x="1966" y="32576"/>
                      <a:pt x="251" y="24289"/>
                    </a:cubicBezTo>
                    <a:cubicBezTo>
                      <a:pt x="-1463" y="16002"/>
                      <a:pt x="6157" y="13907"/>
                      <a:pt x="6157" y="13907"/>
                    </a:cubicBezTo>
                    <a:cubicBezTo>
                      <a:pt x="6157" y="13907"/>
                      <a:pt x="4442" y="8191"/>
                      <a:pt x="4157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50A06A3E-DA44-442D-8686-28DD306A6948}"/>
                  </a:ext>
                </a:extLst>
              </p:cNvPr>
              <p:cNvSpPr/>
              <p:nvPr/>
            </p:nvSpPr>
            <p:spPr>
              <a:xfrm>
                <a:off x="2762247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7BB41BF2-30DB-4915-887E-75CFACFCB5FE}"/>
                  </a:ext>
                </a:extLst>
              </p:cNvPr>
              <p:cNvSpPr/>
              <p:nvPr/>
            </p:nvSpPr>
            <p:spPr>
              <a:xfrm>
                <a:off x="2847972" y="4586500"/>
                <a:ext cx="46352" cy="51339"/>
              </a:xfrm>
              <a:custGeom>
                <a:avLst/>
                <a:gdLst>
                  <a:gd name="connsiteX0" fmla="*/ 0 w 46352"/>
                  <a:gd name="connsiteY0" fmla="*/ 51340 h 51339"/>
                  <a:gd name="connsiteX1" fmla="*/ 37814 w 46352"/>
                  <a:gd name="connsiteY1" fmla="*/ 18002 h 51339"/>
                  <a:gd name="connsiteX2" fmla="*/ 46101 w 46352"/>
                  <a:gd name="connsiteY2" fmla="*/ 10382 h 51339"/>
                  <a:gd name="connsiteX3" fmla="*/ 40196 w 46352"/>
                  <a:gd name="connsiteY3" fmla="*/ 0 h 5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2" h="51339">
                    <a:moveTo>
                      <a:pt x="0" y="51340"/>
                    </a:moveTo>
                    <a:cubicBezTo>
                      <a:pt x="27718" y="51340"/>
                      <a:pt x="37814" y="18002"/>
                      <a:pt x="37814" y="18002"/>
                    </a:cubicBezTo>
                    <a:cubicBezTo>
                      <a:pt x="37814" y="18002"/>
                      <a:pt x="44387" y="18669"/>
                      <a:pt x="46101" y="10382"/>
                    </a:cubicBezTo>
                    <a:cubicBezTo>
                      <a:pt x="47816" y="2095"/>
                      <a:pt x="40196" y="0"/>
                      <a:pt x="40196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504F3C08-97EB-4546-8263-BD2A1BAB9F85}"/>
                  </a:ext>
                </a:extLst>
              </p:cNvPr>
              <p:cNvSpPr/>
              <p:nvPr/>
            </p:nvSpPr>
            <p:spPr>
              <a:xfrm>
                <a:off x="2832255" y="4580785"/>
                <a:ext cx="9525" cy="7620"/>
              </a:xfrm>
              <a:custGeom>
                <a:avLst/>
                <a:gdLst>
                  <a:gd name="connsiteX0" fmla="*/ 0 w 9525"/>
                  <a:gd name="connsiteY0" fmla="*/ 0 h 7620"/>
                  <a:gd name="connsiteX1" fmla="*/ 0 w 9525"/>
                  <a:gd name="connsiteY1" fmla="*/ 762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">
                    <a:moveTo>
                      <a:pt x="0" y="0"/>
                    </a:moveTo>
                    <a:lnTo>
                      <a:pt x="0" y="762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9D737D87-8CA6-4135-B115-B4BB19F6AA76}"/>
                  </a:ext>
                </a:extLst>
              </p:cNvPr>
              <p:cNvSpPr/>
              <p:nvPr/>
            </p:nvSpPr>
            <p:spPr>
              <a:xfrm>
                <a:off x="2860830" y="4580404"/>
                <a:ext cx="9525" cy="7619"/>
              </a:xfrm>
              <a:custGeom>
                <a:avLst/>
                <a:gdLst>
                  <a:gd name="connsiteX0" fmla="*/ 0 w 9525"/>
                  <a:gd name="connsiteY0" fmla="*/ 0 h 7619"/>
                  <a:gd name="connsiteX1" fmla="*/ 0 w 9525"/>
                  <a:gd name="connsiteY1" fmla="*/ 7620 h 7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19">
                    <a:moveTo>
                      <a:pt x="0" y="0"/>
                    </a:moveTo>
                    <a:lnTo>
                      <a:pt x="0" y="762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42465EC8-9729-4334-93B0-D07F4D41B9E5}"/>
                  </a:ext>
                </a:extLst>
              </p:cNvPr>
              <p:cNvSpPr/>
              <p:nvPr/>
            </p:nvSpPr>
            <p:spPr>
              <a:xfrm>
                <a:off x="2838351" y="4613836"/>
                <a:ext cx="14478" cy="3000"/>
              </a:xfrm>
              <a:custGeom>
                <a:avLst/>
                <a:gdLst>
                  <a:gd name="connsiteX0" fmla="*/ 14478 w 14478"/>
                  <a:gd name="connsiteY0" fmla="*/ 0 h 3000"/>
                  <a:gd name="connsiteX1" fmla="*/ 0 w 14478"/>
                  <a:gd name="connsiteY1" fmla="*/ 0 h 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8" h="3000">
                    <a:moveTo>
                      <a:pt x="14478" y="0"/>
                    </a:moveTo>
                    <a:cubicBezTo>
                      <a:pt x="10478" y="4001"/>
                      <a:pt x="4001" y="4001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3E91F9EB-6EAF-4836-99EF-ED7CAFD41F2A}"/>
                  </a:ext>
                </a:extLst>
              </p:cNvPr>
              <p:cNvSpPr/>
              <p:nvPr/>
            </p:nvSpPr>
            <p:spPr>
              <a:xfrm>
                <a:off x="2765104" y="4637744"/>
                <a:ext cx="81438" cy="48006"/>
              </a:xfrm>
              <a:custGeom>
                <a:avLst/>
                <a:gdLst>
                  <a:gd name="connsiteX0" fmla="*/ 0 w 81438"/>
                  <a:gd name="connsiteY0" fmla="*/ 48006 h 48006"/>
                  <a:gd name="connsiteX1" fmla="*/ 44768 w 81438"/>
                  <a:gd name="connsiteY1" fmla="*/ 15621 h 48006"/>
                  <a:gd name="connsiteX2" fmla="*/ 55150 w 81438"/>
                  <a:gd name="connsiteY2" fmla="*/ 0 h 48006"/>
                  <a:gd name="connsiteX3" fmla="*/ 81439 w 81438"/>
                  <a:gd name="connsiteY3" fmla="*/ 21622 h 48006"/>
                  <a:gd name="connsiteX4" fmla="*/ 67437 w 81438"/>
                  <a:gd name="connsiteY4" fmla="*/ 38576 h 48006"/>
                  <a:gd name="connsiteX5" fmla="*/ 53340 w 81438"/>
                  <a:gd name="connsiteY5" fmla="*/ 24384 h 4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438" h="48006">
                    <a:moveTo>
                      <a:pt x="0" y="48006"/>
                    </a:moveTo>
                    <a:cubicBezTo>
                      <a:pt x="6477" y="35147"/>
                      <a:pt x="19336" y="21908"/>
                      <a:pt x="44768" y="15621"/>
                    </a:cubicBezTo>
                    <a:lnTo>
                      <a:pt x="55150" y="0"/>
                    </a:lnTo>
                    <a:lnTo>
                      <a:pt x="81439" y="21622"/>
                    </a:lnTo>
                    <a:lnTo>
                      <a:pt x="67437" y="38576"/>
                    </a:lnTo>
                    <a:lnTo>
                      <a:pt x="53340" y="24384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B95FB15B-A11A-436A-818A-788935EB8DF1}"/>
                  </a:ext>
                </a:extLst>
              </p:cNvPr>
              <p:cNvSpPr/>
              <p:nvPr/>
            </p:nvSpPr>
            <p:spPr>
              <a:xfrm>
                <a:off x="2847495" y="4637935"/>
                <a:ext cx="72675" cy="38576"/>
              </a:xfrm>
              <a:custGeom>
                <a:avLst/>
                <a:gdLst>
                  <a:gd name="connsiteX0" fmla="*/ 72676 w 72675"/>
                  <a:gd name="connsiteY0" fmla="*/ 35338 h 38576"/>
                  <a:gd name="connsiteX1" fmla="*/ 36767 w 72675"/>
                  <a:gd name="connsiteY1" fmla="*/ 15621 h 38576"/>
                  <a:gd name="connsiteX2" fmla="*/ 26289 w 72675"/>
                  <a:gd name="connsiteY2" fmla="*/ 0 h 38576"/>
                  <a:gd name="connsiteX3" fmla="*/ 0 w 72675"/>
                  <a:gd name="connsiteY3" fmla="*/ 21622 h 38576"/>
                  <a:gd name="connsiteX4" fmla="*/ 14002 w 72675"/>
                  <a:gd name="connsiteY4" fmla="*/ 38576 h 38576"/>
                  <a:gd name="connsiteX5" fmla="*/ 28004 w 72675"/>
                  <a:gd name="connsiteY5" fmla="*/ 24575 h 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675" h="38576">
                    <a:moveTo>
                      <a:pt x="72676" y="35338"/>
                    </a:moveTo>
                    <a:cubicBezTo>
                      <a:pt x="65056" y="27146"/>
                      <a:pt x="53721" y="19812"/>
                      <a:pt x="36767" y="15621"/>
                    </a:cubicBezTo>
                    <a:lnTo>
                      <a:pt x="26289" y="0"/>
                    </a:lnTo>
                    <a:lnTo>
                      <a:pt x="0" y="21622"/>
                    </a:lnTo>
                    <a:lnTo>
                      <a:pt x="14002" y="38576"/>
                    </a:lnTo>
                    <a:lnTo>
                      <a:pt x="28004" y="24575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6A0921AA-5E00-4EED-897B-AC1DF63CFA17}"/>
                  </a:ext>
                </a:extLst>
              </p:cNvPr>
              <p:cNvSpPr/>
              <p:nvPr/>
            </p:nvSpPr>
            <p:spPr>
              <a:xfrm>
                <a:off x="3081273" y="4591738"/>
                <a:ext cx="45304" cy="51339"/>
              </a:xfrm>
              <a:custGeom>
                <a:avLst/>
                <a:gdLst>
                  <a:gd name="connsiteX0" fmla="*/ 45305 w 45304"/>
                  <a:gd name="connsiteY0" fmla="*/ 51340 h 51339"/>
                  <a:gd name="connsiteX1" fmla="*/ 8538 w 45304"/>
                  <a:gd name="connsiteY1" fmla="*/ 18002 h 51339"/>
                  <a:gd name="connsiteX2" fmla="*/ 251 w 45304"/>
                  <a:gd name="connsiteY2" fmla="*/ 10382 h 51339"/>
                  <a:gd name="connsiteX3" fmla="*/ 6157 w 45304"/>
                  <a:gd name="connsiteY3" fmla="*/ 0 h 5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304" h="51339">
                    <a:moveTo>
                      <a:pt x="45305" y="51340"/>
                    </a:moveTo>
                    <a:cubicBezTo>
                      <a:pt x="17587" y="51340"/>
                      <a:pt x="8538" y="18002"/>
                      <a:pt x="8538" y="18002"/>
                    </a:cubicBezTo>
                    <a:cubicBezTo>
                      <a:pt x="8538" y="18002"/>
                      <a:pt x="1966" y="18669"/>
                      <a:pt x="251" y="10382"/>
                    </a:cubicBezTo>
                    <a:cubicBezTo>
                      <a:pt x="-1463" y="2096"/>
                      <a:pt x="6157" y="0"/>
                      <a:pt x="6157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6F267086-D3F1-43CD-B0C9-FE3694119D8B}"/>
                  </a:ext>
                </a:extLst>
              </p:cNvPr>
              <p:cNvSpPr/>
              <p:nvPr/>
            </p:nvSpPr>
            <p:spPr>
              <a:xfrm>
                <a:off x="3128673" y="4591738"/>
                <a:ext cx="46352" cy="51339"/>
              </a:xfrm>
              <a:custGeom>
                <a:avLst/>
                <a:gdLst>
                  <a:gd name="connsiteX0" fmla="*/ 0 w 46352"/>
                  <a:gd name="connsiteY0" fmla="*/ 51340 h 51339"/>
                  <a:gd name="connsiteX1" fmla="*/ 37814 w 46352"/>
                  <a:gd name="connsiteY1" fmla="*/ 18002 h 51339"/>
                  <a:gd name="connsiteX2" fmla="*/ 46101 w 46352"/>
                  <a:gd name="connsiteY2" fmla="*/ 10382 h 51339"/>
                  <a:gd name="connsiteX3" fmla="*/ 40195 w 46352"/>
                  <a:gd name="connsiteY3" fmla="*/ 0 h 5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2" h="51339">
                    <a:moveTo>
                      <a:pt x="0" y="51340"/>
                    </a:moveTo>
                    <a:cubicBezTo>
                      <a:pt x="27718" y="51340"/>
                      <a:pt x="37814" y="18002"/>
                      <a:pt x="37814" y="18002"/>
                    </a:cubicBezTo>
                    <a:cubicBezTo>
                      <a:pt x="37814" y="18002"/>
                      <a:pt x="44387" y="18669"/>
                      <a:pt x="46101" y="10382"/>
                    </a:cubicBezTo>
                    <a:cubicBezTo>
                      <a:pt x="47816" y="2096"/>
                      <a:pt x="40195" y="0"/>
                      <a:pt x="40195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EA681762-A6B8-4995-A4A5-78C9223AC0F4}"/>
                  </a:ext>
                </a:extLst>
              </p:cNvPr>
              <p:cNvSpPr/>
              <p:nvPr/>
            </p:nvSpPr>
            <p:spPr>
              <a:xfrm>
                <a:off x="3108576" y="4585928"/>
                <a:ext cx="9525" cy="7620"/>
              </a:xfrm>
              <a:custGeom>
                <a:avLst/>
                <a:gdLst>
                  <a:gd name="connsiteX0" fmla="*/ 0 w 9525"/>
                  <a:gd name="connsiteY0" fmla="*/ 0 h 7620"/>
                  <a:gd name="connsiteX1" fmla="*/ 0 w 9525"/>
                  <a:gd name="connsiteY1" fmla="*/ 762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">
                    <a:moveTo>
                      <a:pt x="0" y="0"/>
                    </a:moveTo>
                    <a:lnTo>
                      <a:pt x="0" y="762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C8C816A4-76BA-48D7-8180-625DA375A9D9}"/>
                  </a:ext>
                </a:extLst>
              </p:cNvPr>
              <p:cNvSpPr/>
              <p:nvPr/>
            </p:nvSpPr>
            <p:spPr>
              <a:xfrm>
                <a:off x="3145914" y="4585547"/>
                <a:ext cx="9525" cy="7620"/>
              </a:xfrm>
              <a:custGeom>
                <a:avLst/>
                <a:gdLst>
                  <a:gd name="connsiteX0" fmla="*/ 0 w 9525"/>
                  <a:gd name="connsiteY0" fmla="*/ 0 h 7620"/>
                  <a:gd name="connsiteX1" fmla="*/ 0 w 9525"/>
                  <a:gd name="connsiteY1" fmla="*/ 7620 h 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620">
                    <a:moveTo>
                      <a:pt x="0" y="0"/>
                    </a:moveTo>
                    <a:lnTo>
                      <a:pt x="0" y="7620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7C2F648D-5657-46B9-A05F-09FBBB56D5E3}"/>
                  </a:ext>
                </a:extLst>
              </p:cNvPr>
              <p:cNvSpPr/>
              <p:nvPr/>
            </p:nvSpPr>
            <p:spPr>
              <a:xfrm>
                <a:off x="3119053" y="4618980"/>
                <a:ext cx="14478" cy="3000"/>
              </a:xfrm>
              <a:custGeom>
                <a:avLst/>
                <a:gdLst>
                  <a:gd name="connsiteX0" fmla="*/ 14478 w 14478"/>
                  <a:gd name="connsiteY0" fmla="*/ 0 h 3000"/>
                  <a:gd name="connsiteX1" fmla="*/ 0 w 14478"/>
                  <a:gd name="connsiteY1" fmla="*/ 0 h 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8" h="3000">
                    <a:moveTo>
                      <a:pt x="14478" y="0"/>
                    </a:moveTo>
                    <a:cubicBezTo>
                      <a:pt x="10478" y="4001"/>
                      <a:pt x="4001" y="4001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6B9CCEE6-2475-495B-A479-316A09BE8BCB}"/>
                  </a:ext>
                </a:extLst>
              </p:cNvPr>
              <p:cNvSpPr/>
              <p:nvPr/>
            </p:nvSpPr>
            <p:spPr>
              <a:xfrm>
                <a:off x="3069618" y="4642888"/>
                <a:ext cx="57626" cy="38576"/>
              </a:xfrm>
              <a:custGeom>
                <a:avLst/>
                <a:gdLst>
                  <a:gd name="connsiteX0" fmla="*/ 0 w 57626"/>
                  <a:gd name="connsiteY0" fmla="*/ 23717 h 38576"/>
                  <a:gd name="connsiteX1" fmla="*/ 20955 w 57626"/>
                  <a:gd name="connsiteY1" fmla="*/ 15621 h 38576"/>
                  <a:gd name="connsiteX2" fmla="*/ 31337 w 57626"/>
                  <a:gd name="connsiteY2" fmla="*/ 0 h 38576"/>
                  <a:gd name="connsiteX3" fmla="*/ 57626 w 57626"/>
                  <a:gd name="connsiteY3" fmla="*/ 21622 h 38576"/>
                  <a:gd name="connsiteX4" fmla="*/ 43624 w 57626"/>
                  <a:gd name="connsiteY4" fmla="*/ 38576 h 38576"/>
                  <a:gd name="connsiteX5" fmla="*/ 29623 w 57626"/>
                  <a:gd name="connsiteY5" fmla="*/ 24575 h 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626" h="38576">
                    <a:moveTo>
                      <a:pt x="0" y="23717"/>
                    </a:moveTo>
                    <a:cubicBezTo>
                      <a:pt x="5810" y="20479"/>
                      <a:pt x="12764" y="17716"/>
                      <a:pt x="20955" y="15621"/>
                    </a:cubicBezTo>
                    <a:lnTo>
                      <a:pt x="31337" y="0"/>
                    </a:lnTo>
                    <a:lnTo>
                      <a:pt x="57626" y="21622"/>
                    </a:lnTo>
                    <a:lnTo>
                      <a:pt x="43624" y="38576"/>
                    </a:lnTo>
                    <a:lnTo>
                      <a:pt x="29623" y="24575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73CE328D-475E-49E4-BA03-D2ED507DADA1}"/>
                  </a:ext>
                </a:extLst>
              </p:cNvPr>
              <p:cNvSpPr/>
              <p:nvPr/>
            </p:nvSpPr>
            <p:spPr>
              <a:xfrm>
                <a:off x="3128197" y="4643078"/>
                <a:ext cx="83629" cy="53054"/>
              </a:xfrm>
              <a:custGeom>
                <a:avLst/>
                <a:gdLst>
                  <a:gd name="connsiteX0" fmla="*/ 83630 w 83629"/>
                  <a:gd name="connsiteY0" fmla="*/ 53054 h 53054"/>
                  <a:gd name="connsiteX1" fmla="*/ 36671 w 83629"/>
                  <a:gd name="connsiteY1" fmla="*/ 15621 h 53054"/>
                  <a:gd name="connsiteX2" fmla="*/ 26289 w 83629"/>
                  <a:gd name="connsiteY2" fmla="*/ 0 h 53054"/>
                  <a:gd name="connsiteX3" fmla="*/ 0 w 83629"/>
                  <a:gd name="connsiteY3" fmla="*/ 21622 h 53054"/>
                  <a:gd name="connsiteX4" fmla="*/ 14002 w 83629"/>
                  <a:gd name="connsiteY4" fmla="*/ 38576 h 53054"/>
                  <a:gd name="connsiteX5" fmla="*/ 28004 w 83629"/>
                  <a:gd name="connsiteY5" fmla="*/ 24575 h 53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629" h="53054">
                    <a:moveTo>
                      <a:pt x="83630" y="53054"/>
                    </a:moveTo>
                    <a:cubicBezTo>
                      <a:pt x="78105" y="38767"/>
                      <a:pt x="65342" y="22765"/>
                      <a:pt x="36671" y="15621"/>
                    </a:cubicBezTo>
                    <a:lnTo>
                      <a:pt x="26289" y="0"/>
                    </a:lnTo>
                    <a:lnTo>
                      <a:pt x="0" y="21622"/>
                    </a:lnTo>
                    <a:lnTo>
                      <a:pt x="14002" y="38576"/>
                    </a:lnTo>
                    <a:lnTo>
                      <a:pt x="28004" y="24575"/>
                    </a:ln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ADC08A85-E687-40AF-A19D-257C3D9DFAE9}"/>
                  </a:ext>
                </a:extLst>
              </p:cNvPr>
              <p:cNvSpPr/>
              <p:nvPr/>
            </p:nvSpPr>
            <p:spPr>
              <a:xfrm>
                <a:off x="3215636" y="4714135"/>
                <a:ext cx="321" cy="9906"/>
              </a:xfrm>
              <a:custGeom>
                <a:avLst/>
                <a:gdLst>
                  <a:gd name="connsiteX0" fmla="*/ 0 w 321"/>
                  <a:gd name="connsiteY0" fmla="*/ 9906 h 9906"/>
                  <a:gd name="connsiteX1" fmla="*/ 191 w 321"/>
                  <a:gd name="connsiteY1" fmla="*/ 0 h 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1" h="9906">
                    <a:moveTo>
                      <a:pt x="0" y="9906"/>
                    </a:moveTo>
                    <a:cubicBezTo>
                      <a:pt x="0" y="9906"/>
                      <a:pt x="572" y="6001"/>
                      <a:pt x="191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061DD65D-9D83-4E5E-B1BB-77F5BB76553D}"/>
                  </a:ext>
                </a:extLst>
              </p:cNvPr>
              <p:cNvSpPr/>
              <p:nvPr/>
            </p:nvSpPr>
            <p:spPr>
              <a:xfrm>
                <a:off x="2793569" y="4516872"/>
                <a:ext cx="102388" cy="71628"/>
              </a:xfrm>
              <a:custGeom>
                <a:avLst/>
                <a:gdLst>
                  <a:gd name="connsiteX0" fmla="*/ 78215 w 102388"/>
                  <a:gd name="connsiteY0" fmla="*/ 25336 h 71628"/>
                  <a:gd name="connsiteX1" fmla="*/ 21351 w 102388"/>
                  <a:gd name="connsiteY1" fmla="*/ 42958 h 71628"/>
                  <a:gd name="connsiteX2" fmla="*/ 4587 w 102388"/>
                  <a:gd name="connsiteY2" fmla="*/ 0 h 71628"/>
                  <a:gd name="connsiteX3" fmla="*/ 68690 w 102388"/>
                  <a:gd name="connsiteY3" fmla="*/ 1905 h 71628"/>
                  <a:gd name="connsiteX4" fmla="*/ 92217 w 102388"/>
                  <a:gd name="connsiteY4" fmla="*/ 71628 h 71628"/>
                  <a:gd name="connsiteX5" fmla="*/ 84978 w 102388"/>
                  <a:gd name="connsiteY5" fmla="*/ 43529 h 71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88" h="71628">
                    <a:moveTo>
                      <a:pt x="78215" y="25336"/>
                    </a:moveTo>
                    <a:cubicBezTo>
                      <a:pt x="78215" y="25336"/>
                      <a:pt x="60213" y="45625"/>
                      <a:pt x="21351" y="42958"/>
                    </a:cubicBezTo>
                    <a:cubicBezTo>
                      <a:pt x="-13225" y="40672"/>
                      <a:pt x="4587" y="0"/>
                      <a:pt x="4587" y="0"/>
                    </a:cubicBezTo>
                    <a:cubicBezTo>
                      <a:pt x="15922" y="30289"/>
                      <a:pt x="35067" y="-4286"/>
                      <a:pt x="68690" y="1905"/>
                    </a:cubicBezTo>
                    <a:cubicBezTo>
                      <a:pt x="126697" y="12573"/>
                      <a:pt x="92217" y="71628"/>
                      <a:pt x="92217" y="71628"/>
                    </a:cubicBezTo>
                    <a:cubicBezTo>
                      <a:pt x="92217" y="71628"/>
                      <a:pt x="91169" y="56007"/>
                      <a:pt x="84978" y="43529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FD3717D9-77B0-46C1-855A-DD1E3AF6264A}"/>
                  </a:ext>
                </a:extLst>
              </p:cNvPr>
              <p:cNvSpPr/>
              <p:nvPr/>
            </p:nvSpPr>
            <p:spPr>
              <a:xfrm>
                <a:off x="3111719" y="4553638"/>
                <a:ext cx="58293" cy="28413"/>
              </a:xfrm>
              <a:custGeom>
                <a:avLst/>
                <a:gdLst>
                  <a:gd name="connsiteX0" fmla="*/ 58293 w 58293"/>
                  <a:gd name="connsiteY0" fmla="*/ 28289 h 28413"/>
                  <a:gd name="connsiteX1" fmla="*/ 0 w 58293"/>
                  <a:gd name="connsiteY1" fmla="*/ 0 h 28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293" h="28413">
                    <a:moveTo>
                      <a:pt x="58293" y="28289"/>
                    </a:moveTo>
                    <a:cubicBezTo>
                      <a:pt x="58293" y="28289"/>
                      <a:pt x="31909" y="31909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570C82D-CC90-435A-94A1-49BFA1D78123}"/>
                  </a:ext>
                </a:extLst>
              </p:cNvPr>
              <p:cNvSpPr/>
              <p:nvPr/>
            </p:nvSpPr>
            <p:spPr>
              <a:xfrm>
                <a:off x="3164773" y="4550495"/>
                <a:ext cx="26193" cy="83581"/>
              </a:xfrm>
              <a:custGeom>
                <a:avLst/>
                <a:gdLst>
                  <a:gd name="connsiteX0" fmla="*/ 8954 w 26193"/>
                  <a:gd name="connsiteY0" fmla="*/ 0 h 83581"/>
                  <a:gd name="connsiteX1" fmla="*/ 16002 w 26193"/>
                  <a:gd name="connsiteY1" fmla="*/ 44768 h 83581"/>
                  <a:gd name="connsiteX2" fmla="*/ 26194 w 26193"/>
                  <a:gd name="connsiteY2" fmla="*/ 74009 h 83581"/>
                  <a:gd name="connsiteX3" fmla="*/ 0 w 26193"/>
                  <a:gd name="connsiteY3" fmla="*/ 83534 h 83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93" h="83581">
                    <a:moveTo>
                      <a:pt x="8954" y="0"/>
                    </a:moveTo>
                    <a:cubicBezTo>
                      <a:pt x="16764" y="14859"/>
                      <a:pt x="19241" y="32480"/>
                      <a:pt x="16002" y="44768"/>
                    </a:cubicBezTo>
                    <a:cubicBezTo>
                      <a:pt x="9335" y="70485"/>
                      <a:pt x="26194" y="74009"/>
                      <a:pt x="26194" y="74009"/>
                    </a:cubicBezTo>
                    <a:cubicBezTo>
                      <a:pt x="15907" y="82105"/>
                      <a:pt x="6858" y="83915"/>
                      <a:pt x="0" y="83534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2FE314EE-82FD-4CF8-BEAA-58748D4B2A14}"/>
                  </a:ext>
                </a:extLst>
              </p:cNvPr>
              <p:cNvSpPr/>
              <p:nvPr/>
            </p:nvSpPr>
            <p:spPr>
              <a:xfrm>
                <a:off x="3064665" y="4522567"/>
                <a:ext cx="91916" cy="111533"/>
              </a:xfrm>
              <a:custGeom>
                <a:avLst/>
                <a:gdLst>
                  <a:gd name="connsiteX0" fmla="*/ 36576 w 91916"/>
                  <a:gd name="connsiteY0" fmla="*/ 108796 h 111533"/>
                  <a:gd name="connsiteX1" fmla="*/ 0 w 91916"/>
                  <a:gd name="connsiteY1" fmla="*/ 101938 h 111533"/>
                  <a:gd name="connsiteX2" fmla="*/ 10192 w 91916"/>
                  <a:gd name="connsiteY2" fmla="*/ 72696 h 111533"/>
                  <a:gd name="connsiteX3" fmla="*/ 64103 w 91916"/>
                  <a:gd name="connsiteY3" fmla="*/ 20 h 111533"/>
                  <a:gd name="connsiteX4" fmla="*/ 64199 w 91916"/>
                  <a:gd name="connsiteY4" fmla="*/ 20 h 111533"/>
                  <a:gd name="connsiteX5" fmla="*/ 91916 w 91916"/>
                  <a:gd name="connsiteY5" fmla="*/ 7735 h 11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916" h="111533">
                    <a:moveTo>
                      <a:pt x="36576" y="108796"/>
                    </a:moveTo>
                    <a:cubicBezTo>
                      <a:pt x="30575" y="111653"/>
                      <a:pt x="16954" y="115368"/>
                      <a:pt x="0" y="101938"/>
                    </a:cubicBezTo>
                    <a:cubicBezTo>
                      <a:pt x="0" y="101938"/>
                      <a:pt x="16859" y="98413"/>
                      <a:pt x="10192" y="72696"/>
                    </a:cubicBezTo>
                    <a:cubicBezTo>
                      <a:pt x="3524" y="46978"/>
                      <a:pt x="22860" y="20"/>
                      <a:pt x="64103" y="20"/>
                    </a:cubicBezTo>
                    <a:lnTo>
                      <a:pt x="64199" y="20"/>
                    </a:lnTo>
                    <a:cubicBezTo>
                      <a:pt x="74676" y="-266"/>
                      <a:pt x="84582" y="2497"/>
                      <a:pt x="91916" y="7735"/>
                    </a:cubicBezTo>
                  </a:path>
                </a:pathLst>
              </a:custGeom>
              <a:grpFill/>
              <a:ln w="19050" cap="rnd">
                <a:solidFill>
                  <a:srgbClr val="4F9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2F69C57E-D8DD-49FC-A9DD-D0A596B0C617}"/>
                </a:ext>
              </a:extLst>
            </p:cNvPr>
            <p:cNvSpPr/>
            <p:nvPr/>
          </p:nvSpPr>
          <p:spPr>
            <a:xfrm>
              <a:off x="2874546" y="4716040"/>
              <a:ext cx="26670" cy="9525"/>
            </a:xfrm>
            <a:custGeom>
              <a:avLst/>
              <a:gdLst>
                <a:gd name="connsiteX0" fmla="*/ 0 w 26670"/>
                <a:gd name="connsiteY0" fmla="*/ 0 h 9525"/>
                <a:gd name="connsiteX1" fmla="*/ 26670 w 266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70" h="9525">
                  <a:moveTo>
                    <a:pt x="0" y="0"/>
                  </a:moveTo>
                  <a:lnTo>
                    <a:pt x="26670" y="0"/>
                  </a:lnTo>
                </a:path>
              </a:pathLst>
            </a:custGeom>
            <a:grpFill/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A8667B6-1876-4471-8DE6-011C731012B8}"/>
                </a:ext>
              </a:extLst>
            </p:cNvPr>
            <p:cNvSpPr/>
            <p:nvPr/>
          </p:nvSpPr>
          <p:spPr>
            <a:xfrm>
              <a:off x="2870546" y="4729851"/>
              <a:ext cx="48482" cy="9525"/>
            </a:xfrm>
            <a:custGeom>
              <a:avLst/>
              <a:gdLst>
                <a:gd name="connsiteX0" fmla="*/ 0 w 48482"/>
                <a:gd name="connsiteY0" fmla="*/ 0 h 9525"/>
                <a:gd name="connsiteX1" fmla="*/ 48482 w 4848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482" h="9525">
                  <a:moveTo>
                    <a:pt x="0" y="0"/>
                  </a:moveTo>
                  <a:lnTo>
                    <a:pt x="48482" y="0"/>
                  </a:lnTo>
                </a:path>
              </a:pathLst>
            </a:custGeom>
            <a:grpFill/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257305D6-68D9-482E-9B1D-741D1B216C35}"/>
                </a:ext>
              </a:extLst>
            </p:cNvPr>
            <p:cNvSpPr/>
            <p:nvPr/>
          </p:nvSpPr>
          <p:spPr>
            <a:xfrm>
              <a:off x="2866641" y="4769951"/>
              <a:ext cx="9525" cy="6476"/>
            </a:xfrm>
            <a:custGeom>
              <a:avLst/>
              <a:gdLst>
                <a:gd name="connsiteX0" fmla="*/ 0 w 9525"/>
                <a:gd name="connsiteY0" fmla="*/ 0 h 6476"/>
                <a:gd name="connsiteX1" fmla="*/ 0 w 9525"/>
                <a:gd name="connsiteY1" fmla="*/ 6477 h 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476">
                  <a:moveTo>
                    <a:pt x="0" y="0"/>
                  </a:moveTo>
                  <a:lnTo>
                    <a:pt x="0" y="6477"/>
                  </a:lnTo>
                </a:path>
              </a:pathLst>
            </a:custGeom>
            <a:grpFill/>
            <a:ln w="19050" cap="rnd">
              <a:solidFill>
                <a:srgbClr val="4F9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78FDD915-4AE2-4A08-9B32-3312E4609834}"/>
              </a:ext>
            </a:extLst>
          </p:cNvPr>
          <p:cNvSpPr txBox="1"/>
          <p:nvPr/>
        </p:nvSpPr>
        <p:spPr>
          <a:xfrm>
            <a:off x="2292129" y="1549324"/>
            <a:ext cx="2311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ln>
                  <a:solidFill>
                    <a:srgbClr val="B247A1"/>
                  </a:solidFill>
                </a:ln>
              </a:rPr>
              <a:t>Faire progresser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11A4D13-46E7-48E5-B90E-BF865F9CACF7}"/>
              </a:ext>
            </a:extLst>
          </p:cNvPr>
          <p:cNvSpPr txBox="1"/>
          <p:nvPr/>
        </p:nvSpPr>
        <p:spPr>
          <a:xfrm>
            <a:off x="5053109" y="1561625"/>
            <a:ext cx="2058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ln>
                  <a:solidFill>
                    <a:srgbClr val="B247A1"/>
                  </a:solidFill>
                </a:ln>
              </a:rPr>
              <a:t>Gagner</a:t>
            </a:r>
            <a:r>
              <a:rPr lang="fr-FR" sz="24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fr-FR" sz="2400" i="1" dirty="0">
                <a:ln>
                  <a:solidFill>
                    <a:srgbClr val="B247A1"/>
                  </a:solidFill>
                </a:ln>
              </a:rPr>
              <a:t>du</a:t>
            </a:r>
            <a:r>
              <a:rPr lang="fr-FR" sz="24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fr-FR" sz="2400" i="1" dirty="0">
                <a:ln>
                  <a:solidFill>
                    <a:srgbClr val="B247A1"/>
                  </a:solidFill>
                </a:ln>
              </a:rPr>
              <a:t>temps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80CEE4BD-178D-4E3E-B616-895BC632A554}"/>
              </a:ext>
            </a:extLst>
          </p:cNvPr>
          <p:cNvSpPr txBox="1"/>
          <p:nvPr/>
        </p:nvSpPr>
        <p:spPr>
          <a:xfrm>
            <a:off x="7840955" y="1703676"/>
            <a:ext cx="205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ln>
                  <a:solidFill>
                    <a:srgbClr val="B247A1"/>
                  </a:solidFill>
                </a:ln>
              </a:rPr>
              <a:t>Animer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BD984BA1-72D2-4EE3-8788-D3213040A38F}"/>
              </a:ext>
            </a:extLst>
          </p:cNvPr>
          <p:cNvSpPr txBox="1"/>
          <p:nvPr/>
        </p:nvSpPr>
        <p:spPr>
          <a:xfrm>
            <a:off x="5106291" y="3678103"/>
            <a:ext cx="2381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Autonomie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Ressource agence supplémentaire</a:t>
            </a:r>
          </a:p>
          <a:p>
            <a:pPr>
              <a:buClr>
                <a:srgbClr val="B247A1"/>
              </a:buClr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Prêt à l’emploi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Suivi des réalisations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Animation de l’équipe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B3978B05-AA91-4353-A1CF-CFE0BC08F50E}"/>
              </a:ext>
            </a:extLst>
          </p:cNvPr>
          <p:cNvSpPr txBox="1"/>
          <p:nvPr/>
        </p:nvSpPr>
        <p:spPr>
          <a:xfrm>
            <a:off x="7695910" y="3818719"/>
            <a:ext cx="2381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Box manager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Statistiques d’entrainement</a:t>
            </a:r>
          </a:p>
          <a:p>
            <a:pPr>
              <a:buClr>
                <a:srgbClr val="B247A1"/>
              </a:buClr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collectif ou en individuel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Boot camp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Escape Game</a:t>
            </a:r>
          </a:p>
        </p:txBody>
      </p:sp>
    </p:spTree>
    <p:extLst>
      <p:ext uri="{BB962C8B-B14F-4D97-AF65-F5344CB8AC3E}">
        <p14:creationId xmlns:p14="http://schemas.microsoft.com/office/powerpoint/2010/main" val="192030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42" grpId="0"/>
      <p:bldP spid="137" grpId="0"/>
      <p:bldP spid="1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710715" y="374786"/>
            <a:ext cx="1096534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Ce qu’IDEA peut vous apporter lors du prochain « </a:t>
            </a:r>
            <a:r>
              <a:rPr lang="fr-FR" dirty="0">
                <a:solidFill>
                  <a:srgbClr val="7D337B"/>
                </a:solidFill>
              </a:rPr>
              <a:t>Temps Fort  Auto</a:t>
            </a:r>
            <a:r>
              <a:rPr lang="fr-FR" dirty="0"/>
              <a:t> » du mois de mars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8FDD915-4AE2-4A08-9B32-3312E4609834}"/>
              </a:ext>
            </a:extLst>
          </p:cNvPr>
          <p:cNvSpPr txBox="1"/>
          <p:nvPr/>
        </p:nvSpPr>
        <p:spPr>
          <a:xfrm>
            <a:off x="5120139" y="1000823"/>
            <a:ext cx="3347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ln>
                  <a:solidFill>
                    <a:srgbClr val="B247A1"/>
                  </a:solidFill>
                </a:ln>
              </a:rPr>
              <a:t>Salle Prise de RDV</a:t>
            </a:r>
          </a:p>
        </p:txBody>
      </p:sp>
      <p:sp>
        <p:nvSpPr>
          <p:cNvPr id="134" name="Titre 3">
            <a:extLst>
              <a:ext uri="{FF2B5EF4-FFF2-40B4-BE49-F238E27FC236}">
                <a16:creationId xmlns:a16="http://schemas.microsoft.com/office/drawing/2014/main" id="{2D5C6779-F388-44F1-B347-8BA4C154F258}"/>
              </a:ext>
            </a:extLst>
          </p:cNvPr>
          <p:cNvSpPr txBox="1">
            <a:spLocks/>
          </p:cNvSpPr>
          <p:nvPr/>
        </p:nvSpPr>
        <p:spPr>
          <a:xfrm>
            <a:off x="581669" y="1487799"/>
            <a:ext cx="7704856" cy="33736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La solution IDEA 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EC23608F-62FD-4707-8B1E-FB78D54ED271}"/>
              </a:ext>
            </a:extLst>
          </p:cNvPr>
          <p:cNvSpPr txBox="1"/>
          <p:nvPr/>
        </p:nvSpPr>
        <p:spPr>
          <a:xfrm>
            <a:off x="5681124" y="1917119"/>
            <a:ext cx="2305988" cy="4733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En accès libre :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Mini-jeux : 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Prise de rendez vous en face à face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Prise de rendez vous par téléphone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En parcours coach :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Quizz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Être prêt en amont de votre rendez vous client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Mini-jeux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La prise de rendez vous assurances IARD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La posture de prise de rendez vous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Master class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Prise de rendez vous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endParaRPr lang="fr-FR" sz="1200" kern="0" dirty="0">
              <a:solidFill>
                <a:srgbClr val="000000"/>
              </a:solidFill>
              <a:latin typeface="Arial cor"/>
              <a:cs typeface="Arial" panose="020B0604020202020204" pitchFamily="34" charset="0"/>
              <a:sym typeface="Arial"/>
            </a:endParaRP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kern="0" dirty="0">
                <a:solidFill>
                  <a:srgbClr val="000000"/>
                </a:solidFill>
                <a:latin typeface="Arial cor"/>
                <a:cs typeface="Arial" panose="020B0604020202020204" pitchFamily="34" charset="0"/>
                <a:sym typeface="Arial"/>
              </a:rPr>
              <a:t> 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578AE81E-0834-4B5E-BC62-78FCE1C7CD23}"/>
              </a:ext>
            </a:extLst>
          </p:cNvPr>
          <p:cNvSpPr txBox="1"/>
          <p:nvPr/>
        </p:nvSpPr>
        <p:spPr>
          <a:xfrm>
            <a:off x="578657" y="1962031"/>
            <a:ext cx="4570520" cy="28392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B247A1"/>
              </a:buClr>
              <a:defRPr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Votre collaborateur souhaite prendre plus de rendez-vous Auto, mais ….</a:t>
            </a: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  <a:defRPr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Les clients ne semblent pas intéressés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souhaite s’exercer sur les rebonds-passerelles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se rend compte que les bonnes questions amènent plus de RDV et de fait plus de ventes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a besoin d’aide pour préparer ses rdv et poser les « 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bonnes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 » questions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souhaite progresser dans ses argumentaires</a:t>
            </a:r>
          </a:p>
          <a:p>
            <a:pPr lvl="1">
              <a:buClr>
                <a:srgbClr val="B247A1"/>
              </a:buClr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 marL="171450" indent="-171450">
              <a:buClr>
                <a:srgbClr val="B247A1"/>
              </a:buClr>
              <a:buFont typeface="Wingdings" panose="05000000000000000000" pitchFamily="2" charset="2"/>
              <a:buChar char="ü"/>
              <a:defRPr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>
              <a:buClr>
                <a:srgbClr val="B247A1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Sans attendre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accompagnez le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dans les différentes salles et entrainements  que nous vous invitons à découvrir …</a:t>
            </a:r>
          </a:p>
          <a:p>
            <a:pPr algn="just" defTabSz="914378">
              <a:defRPr/>
            </a:pPr>
            <a:endParaRPr lang="fr-FR" sz="1050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815E4058-1185-4278-B5D0-017672337513}"/>
              </a:ext>
            </a:extLst>
          </p:cNvPr>
          <p:cNvSpPr txBox="1"/>
          <p:nvPr/>
        </p:nvSpPr>
        <p:spPr>
          <a:xfrm>
            <a:off x="8742645" y="1622592"/>
            <a:ext cx="3812926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En accès libre :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Mini-jeux :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Rebondir </a:t>
            </a:r>
          </a:p>
          <a:p>
            <a:pPr marL="171450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L’écoute active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Rebonds et passerelles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Vidéo :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Rebonds et passerelles IARD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En parcours coach :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Quizz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Rebondir et convaincre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Mini-jeux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 rebond à l’accueil et au téléphone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La posture de prise de rendez vous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Master class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Rebonds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Simulation :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Rebondir en assurances IARD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endParaRPr lang="fr-FR" sz="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endParaRPr lang="fr-FR" sz="105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2" name="Image 141">
            <a:extLst>
              <a:ext uri="{FF2B5EF4-FFF2-40B4-BE49-F238E27FC236}">
                <a16:creationId xmlns:a16="http://schemas.microsoft.com/office/drawing/2014/main" id="{B49F85C6-D31E-4F9C-B346-32CCA4B9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582" y="4374067"/>
            <a:ext cx="1924858" cy="2161403"/>
          </a:xfrm>
          <a:prstGeom prst="rect">
            <a:avLst/>
          </a:prstGeom>
        </p:spPr>
      </p:pic>
      <p:sp>
        <p:nvSpPr>
          <p:cNvPr id="143" name="ZoneTexte 142">
            <a:extLst>
              <a:ext uri="{FF2B5EF4-FFF2-40B4-BE49-F238E27FC236}">
                <a16:creationId xmlns:a16="http://schemas.microsoft.com/office/drawing/2014/main" id="{CB35C8EC-507E-44E0-A5E8-DD31E5E844ED}"/>
              </a:ext>
            </a:extLst>
          </p:cNvPr>
          <p:cNvSpPr txBox="1"/>
          <p:nvPr/>
        </p:nvSpPr>
        <p:spPr>
          <a:xfrm>
            <a:off x="9170109" y="939268"/>
            <a:ext cx="231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ln>
                  <a:solidFill>
                    <a:srgbClr val="B247A1"/>
                  </a:solidFill>
                </a:ln>
              </a:rPr>
              <a:t>Salle Rebond</a:t>
            </a:r>
          </a:p>
        </p:txBody>
      </p:sp>
      <p:pic>
        <p:nvPicPr>
          <p:cNvPr id="144" name="Picture 6" descr="fleche-rouge - Tous Perfect">
            <a:extLst>
              <a:ext uri="{FF2B5EF4-FFF2-40B4-BE49-F238E27FC236}">
                <a16:creationId xmlns:a16="http://schemas.microsoft.com/office/drawing/2014/main" id="{B1F7BF83-130B-410C-A73A-0A5BAED58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34211" flipV="1">
            <a:off x="3599381" y="4866500"/>
            <a:ext cx="1576236" cy="148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0708A47A-734E-46A5-B472-A0ACB96EE5A6}"/>
              </a:ext>
            </a:extLst>
          </p:cNvPr>
          <p:cNvSpPr/>
          <p:nvPr/>
        </p:nvSpPr>
        <p:spPr>
          <a:xfrm>
            <a:off x="5480679" y="1610299"/>
            <a:ext cx="2612129" cy="4872915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4A99180-9B49-498F-9801-529968A62192}"/>
              </a:ext>
            </a:extLst>
          </p:cNvPr>
          <p:cNvSpPr/>
          <p:nvPr/>
        </p:nvSpPr>
        <p:spPr>
          <a:xfrm>
            <a:off x="8560592" y="1610299"/>
            <a:ext cx="3082790" cy="4893333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45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710715" y="374786"/>
            <a:ext cx="1096534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Ce qu’IDEA peut vous apporter lors du prochain « </a:t>
            </a:r>
            <a:r>
              <a:rPr lang="fr-FR" dirty="0">
                <a:solidFill>
                  <a:srgbClr val="7D337B"/>
                </a:solidFill>
              </a:rPr>
              <a:t>Temps Fort  Auto</a:t>
            </a:r>
            <a:r>
              <a:rPr lang="fr-FR" dirty="0"/>
              <a:t> » du mois de mars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Ce que je peux y faire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solidFill>
            <a:srgbClr val="B247A1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8FDD915-4AE2-4A08-9B32-3312E4609834}"/>
              </a:ext>
            </a:extLst>
          </p:cNvPr>
          <p:cNvSpPr txBox="1"/>
          <p:nvPr/>
        </p:nvSpPr>
        <p:spPr>
          <a:xfrm>
            <a:off x="6612910" y="1026485"/>
            <a:ext cx="3347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ln>
                  <a:solidFill>
                    <a:srgbClr val="B247A1"/>
                  </a:solidFill>
                </a:ln>
              </a:rPr>
              <a:t>Salle Méthode de Vente</a:t>
            </a:r>
          </a:p>
        </p:txBody>
      </p:sp>
      <p:sp>
        <p:nvSpPr>
          <p:cNvPr id="134" name="Titre 3">
            <a:extLst>
              <a:ext uri="{FF2B5EF4-FFF2-40B4-BE49-F238E27FC236}">
                <a16:creationId xmlns:a16="http://schemas.microsoft.com/office/drawing/2014/main" id="{2D5C6779-F388-44F1-B347-8BA4C154F258}"/>
              </a:ext>
            </a:extLst>
          </p:cNvPr>
          <p:cNvSpPr txBox="1">
            <a:spLocks/>
          </p:cNvSpPr>
          <p:nvPr/>
        </p:nvSpPr>
        <p:spPr>
          <a:xfrm>
            <a:off x="581669" y="1487799"/>
            <a:ext cx="7704856" cy="337362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La solution IDEA 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EC23608F-62FD-4707-8B1E-FB78D54ED271}"/>
              </a:ext>
            </a:extLst>
          </p:cNvPr>
          <p:cNvSpPr txBox="1"/>
          <p:nvPr/>
        </p:nvSpPr>
        <p:spPr>
          <a:xfrm>
            <a:off x="5681124" y="1917119"/>
            <a:ext cx="2305988" cy="372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En accès libre :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Mini-jeux : 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Préparer son entretien en assurance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 démarrage de l’entretien en assurance: accueil 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Démarrer son entretien sans document </a:t>
            </a:r>
          </a:p>
          <a:p>
            <a:pPr marL="171450" indent="-171450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La conclusion d’une vente en assurance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latin typeface="Arial cor"/>
                <a:cs typeface="Arial" panose="020B0604020202020204" pitchFamily="34" charset="0"/>
                <a:sym typeface="Arial"/>
              </a:rPr>
              <a:t>Documents :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kern="0" dirty="0">
                <a:solidFill>
                  <a:srgbClr val="000000"/>
                </a:solidFill>
                <a:latin typeface="Arial cor"/>
                <a:cs typeface="Arial" panose="020B0604020202020204" pitchFamily="34" charset="0"/>
                <a:sym typeface="Arial"/>
              </a:rPr>
              <a:t>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Comparateur assurances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 comparateur assurances  explication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Lien vers le Comparateur CE</a:t>
            </a:r>
            <a:endParaRPr lang="fr-FR" sz="1200" kern="0" dirty="0">
              <a:solidFill>
                <a:srgbClr val="000000"/>
              </a:solidFill>
              <a:latin typeface="Arial cor"/>
              <a:cs typeface="Arial" panose="020B0604020202020204" pitchFamily="34" charset="0"/>
              <a:sym typeface="Arial"/>
            </a:endParaRP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578AE81E-0834-4B5E-BC62-78FCE1C7CD23}"/>
              </a:ext>
            </a:extLst>
          </p:cNvPr>
          <p:cNvSpPr txBox="1"/>
          <p:nvPr/>
        </p:nvSpPr>
        <p:spPr>
          <a:xfrm>
            <a:off x="578657" y="1962031"/>
            <a:ext cx="4570520" cy="26545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B247A1"/>
              </a:buClr>
              <a:defRPr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Votre collaborateur veut transformer d’avantage ses devis en contrat auto : </a:t>
            </a:r>
          </a:p>
          <a:p>
            <a:pPr>
              <a:buClr>
                <a:srgbClr val="B247A1"/>
              </a:buClr>
              <a:defRPr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souhaite progresser sur la méthode de vente 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recherche des questions d’usage et projectives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ne connait pas les points faibles de nos concurrents 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a besoin d’aide pour traiter les objections de ses clients</a:t>
            </a:r>
          </a:p>
          <a:p>
            <a:pPr marL="628650" lvl="1" indent="-171450">
              <a:buClr>
                <a:srgbClr val="B247A1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Il veut conclure efficacement et rapidement une vente</a:t>
            </a:r>
          </a:p>
          <a:p>
            <a:pPr>
              <a:buClr>
                <a:srgbClr val="B247A1"/>
              </a:buClr>
              <a:defRPr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>
              <a:buClr>
                <a:srgbClr val="B247A1"/>
              </a:buClr>
              <a:defRPr/>
            </a:pP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>
              <a:buClr>
                <a:srgbClr val="B247A1"/>
              </a:buClr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Sans attendre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accompagnez le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dans les différentes salles et entrainements  que nous vous invitons à découvrir …</a:t>
            </a:r>
          </a:p>
          <a:p>
            <a:pPr algn="just" defTabSz="914378">
              <a:defRPr/>
            </a:pPr>
            <a:endParaRPr lang="fr-FR" sz="1050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815E4058-1185-4278-B5D0-017672337513}"/>
              </a:ext>
            </a:extLst>
          </p:cNvPr>
          <p:cNvSpPr txBox="1"/>
          <p:nvPr/>
        </p:nvSpPr>
        <p:spPr>
          <a:xfrm>
            <a:off x="8784530" y="1729455"/>
            <a:ext cx="2634914" cy="4634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B34A8C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En parcours coach :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Quizz :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Menez un RDV  assurances IARD en confiance 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Mini-jeux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La méthode de découverte en entretien assurances IARD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 traitement des objections en assurance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 support de préparation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Les étapes de la méthode de vente assurance IARD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Argumenter avec impact votre proposition d’assurance 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sym typeface="Arial"/>
            </a:endParaRP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1200" b="1" kern="0" dirty="0">
                <a:solidFill>
                  <a:srgbClr val="00A193">
                    <a:lumMod val="75000"/>
                  </a:srgbClr>
                </a:solidFill>
                <a:cs typeface="Arial" panose="020B0604020202020204" pitchFamily="34" charset="0"/>
                <a:sym typeface="Arial"/>
              </a:rPr>
              <a:t>Master class :</a:t>
            </a:r>
          </a:p>
          <a:p>
            <a:pPr marL="171450" lvl="1" indent="-171450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Méthode de vente</a:t>
            </a: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endParaRPr lang="fr-FR" sz="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lvl="1" defTabSz="914378" fontAlgn="base">
              <a:lnSpc>
                <a:spcPct val="80000"/>
              </a:lnSpc>
              <a:spcBef>
                <a:spcPts val="500"/>
              </a:spcBef>
              <a:spcAft>
                <a:spcPts val="600"/>
              </a:spcAft>
              <a:buClr>
                <a:srgbClr val="581D74"/>
              </a:buClr>
              <a:defRPr/>
            </a:pPr>
            <a:r>
              <a:rPr lang="fr-FR" sz="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endParaRPr lang="fr-FR" sz="105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4" name="Picture 6" descr="fleche-rouge - Tous Perfect">
            <a:extLst>
              <a:ext uri="{FF2B5EF4-FFF2-40B4-BE49-F238E27FC236}">
                <a16:creationId xmlns:a16="http://schemas.microsoft.com/office/drawing/2014/main" id="{B1F7BF83-130B-410C-A73A-0A5BAED58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34211" flipV="1">
            <a:off x="3599381" y="4866500"/>
            <a:ext cx="1576236" cy="148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0708A47A-734E-46A5-B472-A0ACB96EE5A6}"/>
              </a:ext>
            </a:extLst>
          </p:cNvPr>
          <p:cNvSpPr/>
          <p:nvPr/>
        </p:nvSpPr>
        <p:spPr>
          <a:xfrm>
            <a:off x="5480679" y="1610300"/>
            <a:ext cx="2612129" cy="4490250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4A99180-9B49-498F-9801-529968A62192}"/>
              </a:ext>
            </a:extLst>
          </p:cNvPr>
          <p:cNvSpPr/>
          <p:nvPr/>
        </p:nvSpPr>
        <p:spPr>
          <a:xfrm>
            <a:off x="8560592" y="1610300"/>
            <a:ext cx="3082790" cy="4490250"/>
          </a:xfrm>
          <a:prstGeom prst="rect">
            <a:avLst/>
          </a:prstGeom>
          <a:noFill/>
          <a:ln w="19050">
            <a:solidFill>
              <a:srgbClr val="4F9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CBE1B7-65EF-48E8-982B-6741170B2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011" y="4182032"/>
            <a:ext cx="2301182" cy="230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45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Comment y accéder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Ce que je peux y faire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Témoignage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Mise en pratique : allons ensemble sur IDEA !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  <a:buClr>
                <a:srgbClr val="5BC9BF"/>
              </a:buClr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7B467-4ADB-49C8-8739-6ABF703E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561" y="3346792"/>
            <a:ext cx="2627604" cy="3005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DD0E79-BDFB-4C15-961C-9AED6A9E1ED9}"/>
              </a:ext>
            </a:extLst>
          </p:cNvPr>
          <p:cNvSpPr/>
          <p:nvPr/>
        </p:nvSpPr>
        <p:spPr>
          <a:xfrm>
            <a:off x="3453883" y="3552718"/>
            <a:ext cx="4072380" cy="707983"/>
          </a:xfrm>
          <a:custGeom>
            <a:avLst/>
            <a:gdLst>
              <a:gd name="connsiteX0" fmla="*/ 0 w 4072380"/>
              <a:gd name="connsiteY0" fmla="*/ 0 h 707983"/>
              <a:gd name="connsiteX1" fmla="*/ 663216 w 4072380"/>
              <a:gd name="connsiteY1" fmla="*/ 0 h 707983"/>
              <a:gd name="connsiteX2" fmla="*/ 1163537 w 4072380"/>
              <a:gd name="connsiteY2" fmla="*/ 0 h 707983"/>
              <a:gd name="connsiteX3" fmla="*/ 1663858 w 4072380"/>
              <a:gd name="connsiteY3" fmla="*/ 0 h 707983"/>
              <a:gd name="connsiteX4" fmla="*/ 2327074 w 4072380"/>
              <a:gd name="connsiteY4" fmla="*/ 0 h 707983"/>
              <a:gd name="connsiteX5" fmla="*/ 2908843 w 4072380"/>
              <a:gd name="connsiteY5" fmla="*/ 0 h 707983"/>
              <a:gd name="connsiteX6" fmla="*/ 3449888 w 4072380"/>
              <a:gd name="connsiteY6" fmla="*/ 0 h 707983"/>
              <a:gd name="connsiteX7" fmla="*/ 4072380 w 4072380"/>
              <a:gd name="connsiteY7" fmla="*/ 0 h 707983"/>
              <a:gd name="connsiteX8" fmla="*/ 4072380 w 4072380"/>
              <a:gd name="connsiteY8" fmla="*/ 353992 h 707983"/>
              <a:gd name="connsiteX9" fmla="*/ 4072380 w 4072380"/>
              <a:gd name="connsiteY9" fmla="*/ 707983 h 707983"/>
              <a:gd name="connsiteX10" fmla="*/ 3490611 w 4072380"/>
              <a:gd name="connsiteY10" fmla="*/ 707983 h 707983"/>
              <a:gd name="connsiteX11" fmla="*/ 2868119 w 4072380"/>
              <a:gd name="connsiteY11" fmla="*/ 707983 h 707983"/>
              <a:gd name="connsiteX12" fmla="*/ 2204903 w 4072380"/>
              <a:gd name="connsiteY12" fmla="*/ 707983 h 707983"/>
              <a:gd name="connsiteX13" fmla="*/ 1582411 w 4072380"/>
              <a:gd name="connsiteY13" fmla="*/ 707983 h 707983"/>
              <a:gd name="connsiteX14" fmla="*/ 919194 w 4072380"/>
              <a:gd name="connsiteY14" fmla="*/ 707983 h 707983"/>
              <a:gd name="connsiteX15" fmla="*/ 0 w 4072380"/>
              <a:gd name="connsiteY15" fmla="*/ 707983 h 707983"/>
              <a:gd name="connsiteX16" fmla="*/ 0 w 4072380"/>
              <a:gd name="connsiteY16" fmla="*/ 361071 h 707983"/>
              <a:gd name="connsiteX17" fmla="*/ 0 w 4072380"/>
              <a:gd name="connsiteY17" fmla="*/ 0 h 70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72380" h="707983" extrusionOk="0">
                <a:moveTo>
                  <a:pt x="0" y="0"/>
                </a:moveTo>
                <a:cubicBezTo>
                  <a:pt x="196235" y="-73233"/>
                  <a:pt x="463385" y="68994"/>
                  <a:pt x="663216" y="0"/>
                </a:cubicBezTo>
                <a:cubicBezTo>
                  <a:pt x="863047" y="-68994"/>
                  <a:pt x="951634" y="56800"/>
                  <a:pt x="1163537" y="0"/>
                </a:cubicBezTo>
                <a:cubicBezTo>
                  <a:pt x="1375440" y="-56800"/>
                  <a:pt x="1471189" y="26346"/>
                  <a:pt x="1663858" y="0"/>
                </a:cubicBezTo>
                <a:cubicBezTo>
                  <a:pt x="1856527" y="-26346"/>
                  <a:pt x="2147644" y="38912"/>
                  <a:pt x="2327074" y="0"/>
                </a:cubicBezTo>
                <a:cubicBezTo>
                  <a:pt x="2506504" y="-38912"/>
                  <a:pt x="2785969" y="64643"/>
                  <a:pt x="2908843" y="0"/>
                </a:cubicBezTo>
                <a:cubicBezTo>
                  <a:pt x="3031717" y="-64643"/>
                  <a:pt x="3201579" y="54443"/>
                  <a:pt x="3449888" y="0"/>
                </a:cubicBezTo>
                <a:cubicBezTo>
                  <a:pt x="3698198" y="-54443"/>
                  <a:pt x="3821031" y="61124"/>
                  <a:pt x="4072380" y="0"/>
                </a:cubicBezTo>
                <a:cubicBezTo>
                  <a:pt x="4088000" y="144326"/>
                  <a:pt x="4070106" y="221134"/>
                  <a:pt x="4072380" y="353992"/>
                </a:cubicBezTo>
                <a:cubicBezTo>
                  <a:pt x="4074654" y="486850"/>
                  <a:pt x="4057840" y="628831"/>
                  <a:pt x="4072380" y="707983"/>
                </a:cubicBezTo>
                <a:cubicBezTo>
                  <a:pt x="3834313" y="750517"/>
                  <a:pt x="3732235" y="704741"/>
                  <a:pt x="3490611" y="707983"/>
                </a:cubicBezTo>
                <a:cubicBezTo>
                  <a:pt x="3248987" y="711225"/>
                  <a:pt x="3112302" y="690162"/>
                  <a:pt x="2868119" y="707983"/>
                </a:cubicBezTo>
                <a:cubicBezTo>
                  <a:pt x="2623936" y="725804"/>
                  <a:pt x="2530888" y="673018"/>
                  <a:pt x="2204903" y="707983"/>
                </a:cubicBezTo>
                <a:cubicBezTo>
                  <a:pt x="1878918" y="742948"/>
                  <a:pt x="1803848" y="651805"/>
                  <a:pt x="1582411" y="707983"/>
                </a:cubicBezTo>
                <a:cubicBezTo>
                  <a:pt x="1360974" y="764161"/>
                  <a:pt x="1248292" y="680199"/>
                  <a:pt x="919194" y="707983"/>
                </a:cubicBezTo>
                <a:cubicBezTo>
                  <a:pt x="590096" y="735767"/>
                  <a:pt x="326182" y="645798"/>
                  <a:pt x="0" y="707983"/>
                </a:cubicBezTo>
                <a:cubicBezTo>
                  <a:pt x="-38304" y="571492"/>
                  <a:pt x="41540" y="527650"/>
                  <a:pt x="0" y="361071"/>
                </a:cubicBezTo>
                <a:cubicBezTo>
                  <a:pt x="-41540" y="194492"/>
                  <a:pt x="9331" y="152895"/>
                  <a:pt x="0" y="0"/>
                </a:cubicBezTo>
                <a:close/>
              </a:path>
            </a:pathLst>
          </a:custGeom>
          <a:noFill/>
          <a:ln w="28575">
            <a:solidFill>
              <a:srgbClr val="5BC9BF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80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1A6C03-8726-4928-A314-66A273350B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utilisateurs convaincus après une phase pilote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30B346-2020-42C3-B7E3-1EA046147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Témoignage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314203A-4A86-435B-ABB7-81F1F3B057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solidFill>
            <a:srgbClr val="B247A1"/>
          </a:solidFill>
        </p:spPr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96E880-B02B-49B7-ADE2-4360F8A4B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51" y="1480008"/>
            <a:ext cx="4131907" cy="48265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382D10-859D-4581-86F9-20056633DCEC}"/>
              </a:ext>
            </a:extLst>
          </p:cNvPr>
          <p:cNvSpPr/>
          <p:nvPr/>
        </p:nvSpPr>
        <p:spPr>
          <a:xfrm>
            <a:off x="3524496" y="1583703"/>
            <a:ext cx="1451728" cy="933254"/>
          </a:xfrm>
          <a:prstGeom prst="rect">
            <a:avLst/>
          </a:prstGeom>
          <a:solidFill>
            <a:srgbClr val="1B0A35"/>
          </a:solidFill>
          <a:ln>
            <a:solidFill>
              <a:srgbClr val="180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58FA6B-4B85-4CA0-8CA4-F0DDE2C63432}"/>
              </a:ext>
            </a:extLst>
          </p:cNvPr>
          <p:cNvSpPr/>
          <p:nvPr/>
        </p:nvSpPr>
        <p:spPr>
          <a:xfrm>
            <a:off x="1923510" y="2584514"/>
            <a:ext cx="3052714" cy="1756529"/>
          </a:xfrm>
          <a:prstGeom prst="rect">
            <a:avLst/>
          </a:prstGeom>
          <a:solidFill>
            <a:srgbClr val="1B0A35"/>
          </a:solidFill>
          <a:ln>
            <a:solidFill>
              <a:srgbClr val="180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89FE4C-CC08-4072-88DF-DA69EBCEC214}"/>
              </a:ext>
            </a:extLst>
          </p:cNvPr>
          <p:cNvSpPr/>
          <p:nvPr/>
        </p:nvSpPr>
        <p:spPr>
          <a:xfrm>
            <a:off x="4976224" y="1480008"/>
            <a:ext cx="6524477" cy="4812384"/>
          </a:xfrm>
          <a:prstGeom prst="rect">
            <a:avLst/>
          </a:prstGeom>
          <a:solidFill>
            <a:srgbClr val="2E1340"/>
          </a:solidFill>
          <a:ln>
            <a:solidFill>
              <a:srgbClr val="110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ED4A2C-7ABB-4978-9F7A-DD002D30C1FC}"/>
              </a:ext>
            </a:extLst>
          </p:cNvPr>
          <p:cNvSpPr txBox="1"/>
          <p:nvPr/>
        </p:nvSpPr>
        <p:spPr>
          <a:xfrm>
            <a:off x="2035123" y="2606512"/>
            <a:ext cx="27710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>
                    <a:lumMod val="95000"/>
                  </a:schemeClr>
                </a:solidFill>
              </a:rPr>
              <a:t>Ecoutons le retour d’expérience IDEA d’Aurélie Blandin, directrice d’agence de Wassy, Territoire de Chaumont</a:t>
            </a:r>
          </a:p>
        </p:txBody>
      </p:sp>
      <p:pic>
        <p:nvPicPr>
          <p:cNvPr id="11" name="Image 10">
            <a:hlinkClick r:id="rId3"/>
            <a:extLst>
              <a:ext uri="{FF2B5EF4-FFF2-40B4-BE49-F238E27FC236}">
                <a16:creationId xmlns:a16="http://schemas.microsoft.com/office/drawing/2014/main" id="{C557CF7C-A685-4FA3-84DF-6077844C7C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39" t="-1408" r="595" b="1408"/>
          <a:stretch/>
        </p:blipFill>
        <p:spPr>
          <a:xfrm>
            <a:off x="6697668" y="2096180"/>
            <a:ext cx="2696207" cy="328181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803C138-D15C-4B3C-BDF4-4804B564BF46}"/>
              </a:ext>
            </a:extLst>
          </p:cNvPr>
          <p:cNvSpPr/>
          <p:nvPr/>
        </p:nvSpPr>
        <p:spPr>
          <a:xfrm>
            <a:off x="5759777" y="1828800"/>
            <a:ext cx="4392891" cy="3949831"/>
          </a:xfrm>
          <a:custGeom>
            <a:avLst/>
            <a:gdLst>
              <a:gd name="connsiteX0" fmla="*/ 0 w 4392891"/>
              <a:gd name="connsiteY0" fmla="*/ 658318 h 3949831"/>
              <a:gd name="connsiteX1" fmla="*/ 658318 w 4392891"/>
              <a:gd name="connsiteY1" fmla="*/ 0 h 3949831"/>
              <a:gd name="connsiteX2" fmla="*/ 1232552 w 4392891"/>
              <a:gd name="connsiteY2" fmla="*/ 0 h 3949831"/>
              <a:gd name="connsiteX3" fmla="*/ 1714499 w 4392891"/>
              <a:gd name="connsiteY3" fmla="*/ 0 h 3949831"/>
              <a:gd name="connsiteX4" fmla="*/ 2165683 w 4392891"/>
              <a:gd name="connsiteY4" fmla="*/ 0 h 3949831"/>
              <a:gd name="connsiteX5" fmla="*/ 2709155 w 4392891"/>
              <a:gd name="connsiteY5" fmla="*/ 0 h 3949831"/>
              <a:gd name="connsiteX6" fmla="*/ 3191101 w 4392891"/>
              <a:gd name="connsiteY6" fmla="*/ 0 h 3949831"/>
              <a:gd name="connsiteX7" fmla="*/ 3734573 w 4392891"/>
              <a:gd name="connsiteY7" fmla="*/ 0 h 3949831"/>
              <a:gd name="connsiteX8" fmla="*/ 4392891 w 4392891"/>
              <a:gd name="connsiteY8" fmla="*/ 658318 h 3949831"/>
              <a:gd name="connsiteX9" fmla="*/ 4392891 w 4392891"/>
              <a:gd name="connsiteY9" fmla="*/ 1132293 h 3949831"/>
              <a:gd name="connsiteX10" fmla="*/ 4392891 w 4392891"/>
              <a:gd name="connsiteY10" fmla="*/ 1658932 h 3949831"/>
              <a:gd name="connsiteX11" fmla="*/ 4392891 w 4392891"/>
              <a:gd name="connsiteY11" fmla="*/ 2185571 h 3949831"/>
              <a:gd name="connsiteX12" fmla="*/ 4392891 w 4392891"/>
              <a:gd name="connsiteY12" fmla="*/ 2685878 h 3949831"/>
              <a:gd name="connsiteX13" fmla="*/ 4392891 w 4392891"/>
              <a:gd name="connsiteY13" fmla="*/ 3291513 h 3949831"/>
              <a:gd name="connsiteX14" fmla="*/ 3734573 w 4392891"/>
              <a:gd name="connsiteY14" fmla="*/ 3949831 h 3949831"/>
              <a:gd name="connsiteX15" fmla="*/ 3221864 w 4392891"/>
              <a:gd name="connsiteY15" fmla="*/ 3949831 h 3949831"/>
              <a:gd name="connsiteX16" fmla="*/ 2647630 w 4392891"/>
              <a:gd name="connsiteY16" fmla="*/ 3949831 h 3949831"/>
              <a:gd name="connsiteX17" fmla="*/ 2134920 w 4392891"/>
              <a:gd name="connsiteY17" fmla="*/ 3949831 h 3949831"/>
              <a:gd name="connsiteX18" fmla="*/ 1714499 w 4392891"/>
              <a:gd name="connsiteY18" fmla="*/ 3949831 h 3949831"/>
              <a:gd name="connsiteX19" fmla="*/ 1263315 w 4392891"/>
              <a:gd name="connsiteY19" fmla="*/ 3949831 h 3949831"/>
              <a:gd name="connsiteX20" fmla="*/ 658318 w 4392891"/>
              <a:gd name="connsiteY20" fmla="*/ 3949831 h 3949831"/>
              <a:gd name="connsiteX21" fmla="*/ 0 w 4392891"/>
              <a:gd name="connsiteY21" fmla="*/ 3291513 h 3949831"/>
              <a:gd name="connsiteX22" fmla="*/ 0 w 4392891"/>
              <a:gd name="connsiteY22" fmla="*/ 2817538 h 3949831"/>
              <a:gd name="connsiteX23" fmla="*/ 0 w 4392891"/>
              <a:gd name="connsiteY23" fmla="*/ 2369895 h 3949831"/>
              <a:gd name="connsiteX24" fmla="*/ 0 w 4392891"/>
              <a:gd name="connsiteY24" fmla="*/ 1922252 h 3949831"/>
              <a:gd name="connsiteX25" fmla="*/ 0 w 4392891"/>
              <a:gd name="connsiteY25" fmla="*/ 1395613 h 3949831"/>
              <a:gd name="connsiteX26" fmla="*/ 0 w 4392891"/>
              <a:gd name="connsiteY26" fmla="*/ 658318 h 39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891" h="3949831" extrusionOk="0">
                <a:moveTo>
                  <a:pt x="0" y="658318"/>
                </a:moveTo>
                <a:cubicBezTo>
                  <a:pt x="-25134" y="279236"/>
                  <a:pt x="208405" y="32402"/>
                  <a:pt x="658318" y="0"/>
                </a:cubicBezTo>
                <a:cubicBezTo>
                  <a:pt x="863030" y="-54589"/>
                  <a:pt x="967611" y="52164"/>
                  <a:pt x="1232552" y="0"/>
                </a:cubicBezTo>
                <a:cubicBezTo>
                  <a:pt x="1497493" y="-52164"/>
                  <a:pt x="1575799" y="49941"/>
                  <a:pt x="1714499" y="0"/>
                </a:cubicBezTo>
                <a:cubicBezTo>
                  <a:pt x="1853199" y="-49941"/>
                  <a:pt x="2072120" y="10899"/>
                  <a:pt x="2165683" y="0"/>
                </a:cubicBezTo>
                <a:cubicBezTo>
                  <a:pt x="2259246" y="-10899"/>
                  <a:pt x="2559992" y="2665"/>
                  <a:pt x="2709155" y="0"/>
                </a:cubicBezTo>
                <a:cubicBezTo>
                  <a:pt x="2858318" y="-2665"/>
                  <a:pt x="2952289" y="35163"/>
                  <a:pt x="3191101" y="0"/>
                </a:cubicBezTo>
                <a:cubicBezTo>
                  <a:pt x="3429913" y="-35163"/>
                  <a:pt x="3589897" y="30620"/>
                  <a:pt x="3734573" y="0"/>
                </a:cubicBezTo>
                <a:cubicBezTo>
                  <a:pt x="4091587" y="-62602"/>
                  <a:pt x="4341723" y="365847"/>
                  <a:pt x="4392891" y="658318"/>
                </a:cubicBezTo>
                <a:cubicBezTo>
                  <a:pt x="4407735" y="865306"/>
                  <a:pt x="4381081" y="985673"/>
                  <a:pt x="4392891" y="1132293"/>
                </a:cubicBezTo>
                <a:cubicBezTo>
                  <a:pt x="4404701" y="1278913"/>
                  <a:pt x="4333201" y="1476276"/>
                  <a:pt x="4392891" y="1658932"/>
                </a:cubicBezTo>
                <a:cubicBezTo>
                  <a:pt x="4452581" y="1841588"/>
                  <a:pt x="4349085" y="2043245"/>
                  <a:pt x="4392891" y="2185571"/>
                </a:cubicBezTo>
                <a:cubicBezTo>
                  <a:pt x="4436697" y="2327897"/>
                  <a:pt x="4337330" y="2452153"/>
                  <a:pt x="4392891" y="2685878"/>
                </a:cubicBezTo>
                <a:cubicBezTo>
                  <a:pt x="4448452" y="2919603"/>
                  <a:pt x="4361620" y="3082529"/>
                  <a:pt x="4392891" y="3291513"/>
                </a:cubicBezTo>
                <a:cubicBezTo>
                  <a:pt x="4417018" y="3625140"/>
                  <a:pt x="4037357" y="3926329"/>
                  <a:pt x="3734573" y="3949831"/>
                </a:cubicBezTo>
                <a:cubicBezTo>
                  <a:pt x="3570267" y="4008996"/>
                  <a:pt x="3388650" y="3924793"/>
                  <a:pt x="3221864" y="3949831"/>
                </a:cubicBezTo>
                <a:cubicBezTo>
                  <a:pt x="3055078" y="3974869"/>
                  <a:pt x="2813690" y="3890630"/>
                  <a:pt x="2647630" y="3949831"/>
                </a:cubicBezTo>
                <a:cubicBezTo>
                  <a:pt x="2481570" y="4009032"/>
                  <a:pt x="2339653" y="3937410"/>
                  <a:pt x="2134920" y="3949831"/>
                </a:cubicBezTo>
                <a:cubicBezTo>
                  <a:pt x="1930187" y="3962252"/>
                  <a:pt x="1915646" y="3937744"/>
                  <a:pt x="1714499" y="3949831"/>
                </a:cubicBezTo>
                <a:cubicBezTo>
                  <a:pt x="1513352" y="3961918"/>
                  <a:pt x="1378278" y="3943654"/>
                  <a:pt x="1263315" y="3949831"/>
                </a:cubicBezTo>
                <a:cubicBezTo>
                  <a:pt x="1148352" y="3956008"/>
                  <a:pt x="949860" y="3899868"/>
                  <a:pt x="658318" y="3949831"/>
                </a:cubicBezTo>
                <a:cubicBezTo>
                  <a:pt x="395519" y="3928506"/>
                  <a:pt x="10915" y="3758743"/>
                  <a:pt x="0" y="3291513"/>
                </a:cubicBezTo>
                <a:cubicBezTo>
                  <a:pt x="-29082" y="3101953"/>
                  <a:pt x="149" y="2966085"/>
                  <a:pt x="0" y="2817538"/>
                </a:cubicBezTo>
                <a:cubicBezTo>
                  <a:pt x="-149" y="2668991"/>
                  <a:pt x="4125" y="2471927"/>
                  <a:pt x="0" y="2369895"/>
                </a:cubicBezTo>
                <a:cubicBezTo>
                  <a:pt x="-4125" y="2267863"/>
                  <a:pt x="44338" y="2068207"/>
                  <a:pt x="0" y="1922252"/>
                </a:cubicBezTo>
                <a:cubicBezTo>
                  <a:pt x="-44338" y="1776297"/>
                  <a:pt x="32458" y="1637610"/>
                  <a:pt x="0" y="1395613"/>
                </a:cubicBezTo>
                <a:cubicBezTo>
                  <a:pt x="-32458" y="1153616"/>
                  <a:pt x="33596" y="921830"/>
                  <a:pt x="0" y="658318"/>
                </a:cubicBezTo>
                <a:close/>
              </a:path>
            </a:pathLst>
          </a:custGeom>
          <a:noFill/>
          <a:ln w="76200">
            <a:solidFill>
              <a:srgbClr val="B247A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aphique 62">
            <a:extLst>
              <a:ext uri="{FF2B5EF4-FFF2-40B4-BE49-F238E27FC236}">
                <a16:creationId xmlns:a16="http://schemas.microsoft.com/office/drawing/2014/main" id="{3A34F06F-5388-45C5-AE2C-EF8DF9B909FD}"/>
              </a:ext>
            </a:extLst>
          </p:cNvPr>
          <p:cNvGrpSpPr/>
          <p:nvPr/>
        </p:nvGrpSpPr>
        <p:grpSpPr>
          <a:xfrm>
            <a:off x="10322730" y="2329244"/>
            <a:ext cx="510540" cy="510540"/>
            <a:chOff x="665573" y="2938183"/>
            <a:chExt cx="510540" cy="510540"/>
          </a:xfrm>
          <a:solidFill>
            <a:srgbClr val="E52A29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7E5314D-635C-46DE-8D35-DAE658B074E7}"/>
                </a:ext>
              </a:extLst>
            </p:cNvPr>
            <p:cNvSpPr/>
            <p:nvPr/>
          </p:nvSpPr>
          <p:spPr>
            <a:xfrm>
              <a:off x="665573" y="2938183"/>
              <a:ext cx="510540" cy="510540"/>
            </a:xfrm>
            <a:custGeom>
              <a:avLst/>
              <a:gdLst>
                <a:gd name="connsiteX0" fmla="*/ 255270 w 510540"/>
                <a:gd name="connsiteY0" fmla="*/ 0 h 510540"/>
                <a:gd name="connsiteX1" fmla="*/ 510540 w 510540"/>
                <a:gd name="connsiteY1" fmla="*/ 255270 h 510540"/>
                <a:gd name="connsiteX2" fmla="*/ 255270 w 510540"/>
                <a:gd name="connsiteY2" fmla="*/ 510540 h 510540"/>
                <a:gd name="connsiteX3" fmla="*/ 0 w 510540"/>
                <a:gd name="connsiteY3" fmla="*/ 255270 h 510540"/>
                <a:gd name="connsiteX4" fmla="*/ 255270 w 510540"/>
                <a:gd name="connsiteY4" fmla="*/ 0 h 510540"/>
                <a:gd name="connsiteX5" fmla="*/ 255270 w 510540"/>
                <a:gd name="connsiteY5" fmla="*/ 15240 h 510540"/>
                <a:gd name="connsiteX6" fmla="*/ 15240 w 510540"/>
                <a:gd name="connsiteY6" fmla="*/ 255270 h 510540"/>
                <a:gd name="connsiteX7" fmla="*/ 255270 w 510540"/>
                <a:gd name="connsiteY7" fmla="*/ 495300 h 510540"/>
                <a:gd name="connsiteX8" fmla="*/ 495300 w 510540"/>
                <a:gd name="connsiteY8" fmla="*/ 255270 h 510540"/>
                <a:gd name="connsiteX9" fmla="*/ 255270 w 510540"/>
                <a:gd name="connsiteY9" fmla="*/ 15240 h 5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0540" h="510540">
                  <a:moveTo>
                    <a:pt x="255270" y="0"/>
                  </a:moveTo>
                  <a:cubicBezTo>
                    <a:pt x="396251" y="0"/>
                    <a:pt x="510540" y="114289"/>
                    <a:pt x="510540" y="255270"/>
                  </a:cubicBezTo>
                  <a:cubicBezTo>
                    <a:pt x="510540" y="396251"/>
                    <a:pt x="396251" y="510540"/>
                    <a:pt x="255270" y="510540"/>
                  </a:cubicBezTo>
                  <a:cubicBezTo>
                    <a:pt x="114289" y="510540"/>
                    <a:pt x="0" y="396251"/>
                    <a:pt x="0" y="255270"/>
                  </a:cubicBezTo>
                  <a:cubicBezTo>
                    <a:pt x="0" y="114289"/>
                    <a:pt x="114289" y="0"/>
                    <a:pt x="255270" y="0"/>
                  </a:cubicBezTo>
                  <a:close/>
                  <a:moveTo>
                    <a:pt x="255270" y="15240"/>
                  </a:moveTo>
                  <a:cubicBezTo>
                    <a:pt x="122705" y="15240"/>
                    <a:pt x="15240" y="122705"/>
                    <a:pt x="15240" y="255270"/>
                  </a:cubicBezTo>
                  <a:cubicBezTo>
                    <a:pt x="15240" y="387835"/>
                    <a:pt x="122705" y="495300"/>
                    <a:pt x="255270" y="495300"/>
                  </a:cubicBezTo>
                  <a:cubicBezTo>
                    <a:pt x="387835" y="495300"/>
                    <a:pt x="495300" y="387835"/>
                    <a:pt x="495300" y="255270"/>
                  </a:cubicBezTo>
                  <a:cubicBezTo>
                    <a:pt x="495300" y="122705"/>
                    <a:pt x="387835" y="15240"/>
                    <a:pt x="255270" y="15240"/>
                  </a:cubicBezTo>
                  <a:close/>
                </a:path>
              </a:pathLst>
            </a:custGeom>
            <a:grpFill/>
            <a:ln w="9525" cap="flat">
              <a:solidFill>
                <a:srgbClr val="B247A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ln>
                  <a:solidFill>
                    <a:srgbClr val="B247A1"/>
                  </a:solidFill>
                </a:ln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1E48722-F3BA-4CB2-A2D6-4FBF314ABFFD}"/>
                </a:ext>
              </a:extLst>
            </p:cNvPr>
            <p:cNvSpPr/>
            <p:nvPr/>
          </p:nvSpPr>
          <p:spPr>
            <a:xfrm>
              <a:off x="837024" y="3071534"/>
              <a:ext cx="215617" cy="243279"/>
            </a:xfrm>
            <a:custGeom>
              <a:avLst/>
              <a:gdLst>
                <a:gd name="connsiteX0" fmla="*/ 26670 w 215617"/>
                <a:gd name="connsiteY0" fmla="*/ 0 h 243279"/>
                <a:gd name="connsiteX1" fmla="*/ 39934 w 215617"/>
                <a:gd name="connsiteY1" fmla="*/ 3532 h 243279"/>
                <a:gd name="connsiteX2" fmla="*/ 202206 w 215617"/>
                <a:gd name="connsiteY2" fmla="*/ 96554 h 243279"/>
                <a:gd name="connsiteX3" fmla="*/ 212081 w 215617"/>
                <a:gd name="connsiteY3" fmla="*/ 132956 h 243279"/>
                <a:gd name="connsiteX4" fmla="*/ 202618 w 215617"/>
                <a:gd name="connsiteY4" fmla="*/ 142589 h 243279"/>
                <a:gd name="connsiteX5" fmla="*/ 40345 w 215617"/>
                <a:gd name="connsiteY5" fmla="*/ 239502 h 243279"/>
                <a:gd name="connsiteX6" fmla="*/ 3773 w 215617"/>
                <a:gd name="connsiteY6" fmla="*/ 230280 h 243279"/>
                <a:gd name="connsiteX7" fmla="*/ 0 w 215617"/>
                <a:gd name="connsiteY7" fmla="*/ 216605 h 243279"/>
                <a:gd name="connsiteX8" fmla="*/ 0 w 215617"/>
                <a:gd name="connsiteY8" fmla="*/ 26670 h 243279"/>
                <a:gd name="connsiteX9" fmla="*/ 26670 w 215617"/>
                <a:gd name="connsiteY9" fmla="*/ 0 h 243279"/>
                <a:gd name="connsiteX10" fmla="*/ 26670 w 215617"/>
                <a:gd name="connsiteY10" fmla="*/ 15240 h 243279"/>
                <a:gd name="connsiteX11" fmla="*/ 15240 w 215617"/>
                <a:gd name="connsiteY11" fmla="*/ 26670 h 243279"/>
                <a:gd name="connsiteX12" fmla="*/ 15240 w 215617"/>
                <a:gd name="connsiteY12" fmla="*/ 216605 h 243279"/>
                <a:gd name="connsiteX13" fmla="*/ 16856 w 215617"/>
                <a:gd name="connsiteY13" fmla="*/ 222466 h 243279"/>
                <a:gd name="connsiteX14" fmla="*/ 32531 w 215617"/>
                <a:gd name="connsiteY14" fmla="*/ 226419 h 243279"/>
                <a:gd name="connsiteX15" fmla="*/ 194803 w 215617"/>
                <a:gd name="connsiteY15" fmla="*/ 129505 h 243279"/>
                <a:gd name="connsiteX16" fmla="*/ 198859 w 215617"/>
                <a:gd name="connsiteY16" fmla="*/ 125377 h 243279"/>
                <a:gd name="connsiteX17" fmla="*/ 194627 w 215617"/>
                <a:gd name="connsiteY17" fmla="*/ 109776 h 243279"/>
                <a:gd name="connsiteX18" fmla="*/ 32355 w 215617"/>
                <a:gd name="connsiteY18" fmla="*/ 16754 h 243279"/>
                <a:gd name="connsiteX19" fmla="*/ 26670 w 215617"/>
                <a:gd name="connsiteY19" fmla="*/ 15240 h 24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617" h="243279">
                  <a:moveTo>
                    <a:pt x="26670" y="0"/>
                  </a:moveTo>
                  <a:cubicBezTo>
                    <a:pt x="31324" y="0"/>
                    <a:pt x="35896" y="1217"/>
                    <a:pt x="39934" y="3532"/>
                  </a:cubicBezTo>
                  <a:lnTo>
                    <a:pt x="202206" y="96554"/>
                  </a:lnTo>
                  <a:cubicBezTo>
                    <a:pt x="214985" y="103879"/>
                    <a:pt x="219406" y="120177"/>
                    <a:pt x="212081" y="132956"/>
                  </a:cubicBezTo>
                  <a:cubicBezTo>
                    <a:pt x="209805" y="136926"/>
                    <a:pt x="206547" y="140243"/>
                    <a:pt x="202618" y="142589"/>
                  </a:cubicBezTo>
                  <a:lnTo>
                    <a:pt x="40345" y="239502"/>
                  </a:lnTo>
                  <a:cubicBezTo>
                    <a:pt x="27699" y="247055"/>
                    <a:pt x="11325" y="242926"/>
                    <a:pt x="3773" y="230280"/>
                  </a:cubicBezTo>
                  <a:cubicBezTo>
                    <a:pt x="1304" y="226146"/>
                    <a:pt x="0" y="221420"/>
                    <a:pt x="0" y="216605"/>
                  </a:cubicBezTo>
                  <a:lnTo>
                    <a:pt x="0" y="26670"/>
                  </a:lnTo>
                  <a:cubicBezTo>
                    <a:pt x="0" y="11941"/>
                    <a:pt x="11941" y="0"/>
                    <a:pt x="26670" y="0"/>
                  </a:cubicBezTo>
                  <a:close/>
                  <a:moveTo>
                    <a:pt x="26670" y="15240"/>
                  </a:moveTo>
                  <a:cubicBezTo>
                    <a:pt x="20358" y="15240"/>
                    <a:pt x="15240" y="20358"/>
                    <a:pt x="15240" y="26670"/>
                  </a:cubicBezTo>
                  <a:lnTo>
                    <a:pt x="15240" y="216605"/>
                  </a:lnTo>
                  <a:cubicBezTo>
                    <a:pt x="15240" y="218669"/>
                    <a:pt x="15799" y="220694"/>
                    <a:pt x="16856" y="222466"/>
                  </a:cubicBezTo>
                  <a:cubicBezTo>
                    <a:pt x="20094" y="227886"/>
                    <a:pt x="27111" y="229655"/>
                    <a:pt x="32531" y="226419"/>
                  </a:cubicBezTo>
                  <a:lnTo>
                    <a:pt x="194803" y="129505"/>
                  </a:lnTo>
                  <a:cubicBezTo>
                    <a:pt x="196487" y="128500"/>
                    <a:pt x="197884" y="127078"/>
                    <a:pt x="198859" y="125377"/>
                  </a:cubicBezTo>
                  <a:cubicBezTo>
                    <a:pt x="201999" y="119900"/>
                    <a:pt x="200104" y="112915"/>
                    <a:pt x="194627" y="109776"/>
                  </a:cubicBezTo>
                  <a:lnTo>
                    <a:pt x="32355" y="16754"/>
                  </a:lnTo>
                  <a:cubicBezTo>
                    <a:pt x="30624" y="15762"/>
                    <a:pt x="28665" y="15240"/>
                    <a:pt x="26670" y="15240"/>
                  </a:cubicBezTo>
                  <a:close/>
                </a:path>
              </a:pathLst>
            </a:custGeom>
            <a:grpFill/>
            <a:ln w="9525" cap="flat">
              <a:solidFill>
                <a:srgbClr val="7D337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ln>
                  <a:solidFill>
                    <a:srgbClr val="B247A1"/>
                  </a:solidFill>
                </a:ln>
              </a:endParaRPr>
            </a:p>
          </p:txBody>
        </p:sp>
      </p:grpSp>
      <p:pic>
        <p:nvPicPr>
          <p:cNvPr id="16" name="Picture 13" descr="Résultat de recherche d'images pour &quot;clic&quot;">
            <a:extLst>
              <a:ext uri="{FF2B5EF4-FFF2-40B4-BE49-F238E27FC236}">
                <a16:creationId xmlns:a16="http://schemas.microsoft.com/office/drawing/2014/main" id="{E069BC73-3B32-42C1-B921-0693188E2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731" y="2973135"/>
            <a:ext cx="510539" cy="51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02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Comment y accéder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Ce que je peux y faire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Témoignage</a:t>
            </a:r>
          </a:p>
          <a:p>
            <a:pPr>
              <a:lnSpc>
                <a:spcPct val="200000"/>
              </a:lnSpc>
              <a:buClr>
                <a:srgbClr val="5BC9BF"/>
              </a:buClr>
            </a:pPr>
            <a:r>
              <a:rPr lang="fr-FR" dirty="0"/>
              <a:t>Mise en pratique : allons ensemble sur IDEA !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  <a:buClr>
                <a:srgbClr val="5BC9BF"/>
              </a:buClr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7B467-4ADB-49C8-8739-6ABF703E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194" y="3446064"/>
            <a:ext cx="2627604" cy="3005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DD0E79-BDFB-4C15-961C-9AED6A9E1ED9}"/>
              </a:ext>
            </a:extLst>
          </p:cNvPr>
          <p:cNvSpPr/>
          <p:nvPr/>
        </p:nvSpPr>
        <p:spPr>
          <a:xfrm>
            <a:off x="3589362" y="4240875"/>
            <a:ext cx="5460370" cy="707983"/>
          </a:xfrm>
          <a:custGeom>
            <a:avLst/>
            <a:gdLst>
              <a:gd name="connsiteX0" fmla="*/ 0 w 5460370"/>
              <a:gd name="connsiteY0" fmla="*/ 0 h 707983"/>
              <a:gd name="connsiteX1" fmla="*/ 655244 w 5460370"/>
              <a:gd name="connsiteY1" fmla="*/ 0 h 707983"/>
              <a:gd name="connsiteX2" fmla="*/ 1092074 w 5460370"/>
              <a:gd name="connsiteY2" fmla="*/ 0 h 707983"/>
              <a:gd name="connsiteX3" fmla="*/ 1528904 w 5460370"/>
              <a:gd name="connsiteY3" fmla="*/ 0 h 707983"/>
              <a:gd name="connsiteX4" fmla="*/ 2184148 w 5460370"/>
              <a:gd name="connsiteY4" fmla="*/ 0 h 707983"/>
              <a:gd name="connsiteX5" fmla="*/ 2730185 w 5460370"/>
              <a:gd name="connsiteY5" fmla="*/ 0 h 707983"/>
              <a:gd name="connsiteX6" fmla="*/ 3221618 w 5460370"/>
              <a:gd name="connsiteY6" fmla="*/ 0 h 707983"/>
              <a:gd name="connsiteX7" fmla="*/ 3767655 w 5460370"/>
              <a:gd name="connsiteY7" fmla="*/ 0 h 707983"/>
              <a:gd name="connsiteX8" fmla="*/ 4313692 w 5460370"/>
              <a:gd name="connsiteY8" fmla="*/ 0 h 707983"/>
              <a:gd name="connsiteX9" fmla="*/ 4695918 w 5460370"/>
              <a:gd name="connsiteY9" fmla="*/ 0 h 707983"/>
              <a:gd name="connsiteX10" fmla="*/ 5460370 w 5460370"/>
              <a:gd name="connsiteY10" fmla="*/ 0 h 707983"/>
              <a:gd name="connsiteX11" fmla="*/ 5460370 w 5460370"/>
              <a:gd name="connsiteY11" fmla="*/ 339832 h 707983"/>
              <a:gd name="connsiteX12" fmla="*/ 5460370 w 5460370"/>
              <a:gd name="connsiteY12" fmla="*/ 707983 h 707983"/>
              <a:gd name="connsiteX13" fmla="*/ 5078144 w 5460370"/>
              <a:gd name="connsiteY13" fmla="*/ 707983 h 707983"/>
              <a:gd name="connsiteX14" fmla="*/ 4422900 w 5460370"/>
              <a:gd name="connsiteY14" fmla="*/ 707983 h 707983"/>
              <a:gd name="connsiteX15" fmla="*/ 3931466 w 5460370"/>
              <a:gd name="connsiteY15" fmla="*/ 707983 h 707983"/>
              <a:gd name="connsiteX16" fmla="*/ 3440033 w 5460370"/>
              <a:gd name="connsiteY16" fmla="*/ 707983 h 707983"/>
              <a:gd name="connsiteX17" fmla="*/ 2893996 w 5460370"/>
              <a:gd name="connsiteY17" fmla="*/ 707983 h 707983"/>
              <a:gd name="connsiteX18" fmla="*/ 2238752 w 5460370"/>
              <a:gd name="connsiteY18" fmla="*/ 707983 h 707983"/>
              <a:gd name="connsiteX19" fmla="*/ 1583507 w 5460370"/>
              <a:gd name="connsiteY19" fmla="*/ 707983 h 707983"/>
              <a:gd name="connsiteX20" fmla="*/ 928263 w 5460370"/>
              <a:gd name="connsiteY20" fmla="*/ 707983 h 707983"/>
              <a:gd name="connsiteX21" fmla="*/ 0 w 5460370"/>
              <a:gd name="connsiteY21" fmla="*/ 707983 h 707983"/>
              <a:gd name="connsiteX22" fmla="*/ 0 w 5460370"/>
              <a:gd name="connsiteY22" fmla="*/ 339832 h 707983"/>
              <a:gd name="connsiteX23" fmla="*/ 0 w 5460370"/>
              <a:gd name="connsiteY23" fmla="*/ 0 h 70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60370" h="707983" extrusionOk="0">
                <a:moveTo>
                  <a:pt x="0" y="0"/>
                </a:moveTo>
                <a:cubicBezTo>
                  <a:pt x="237432" y="-39586"/>
                  <a:pt x="425427" y="46448"/>
                  <a:pt x="655244" y="0"/>
                </a:cubicBezTo>
                <a:cubicBezTo>
                  <a:pt x="885061" y="-46448"/>
                  <a:pt x="933647" y="9288"/>
                  <a:pt x="1092074" y="0"/>
                </a:cubicBezTo>
                <a:cubicBezTo>
                  <a:pt x="1250501" y="-9288"/>
                  <a:pt x="1413440" y="10322"/>
                  <a:pt x="1528904" y="0"/>
                </a:cubicBezTo>
                <a:cubicBezTo>
                  <a:pt x="1644368" y="-10322"/>
                  <a:pt x="1908780" y="3117"/>
                  <a:pt x="2184148" y="0"/>
                </a:cubicBezTo>
                <a:cubicBezTo>
                  <a:pt x="2459516" y="-3117"/>
                  <a:pt x="2502315" y="30569"/>
                  <a:pt x="2730185" y="0"/>
                </a:cubicBezTo>
                <a:cubicBezTo>
                  <a:pt x="2958055" y="-30569"/>
                  <a:pt x="3007023" y="22388"/>
                  <a:pt x="3221618" y="0"/>
                </a:cubicBezTo>
                <a:cubicBezTo>
                  <a:pt x="3436213" y="-22388"/>
                  <a:pt x="3614722" y="61451"/>
                  <a:pt x="3767655" y="0"/>
                </a:cubicBezTo>
                <a:cubicBezTo>
                  <a:pt x="3920588" y="-61451"/>
                  <a:pt x="4078291" y="35512"/>
                  <a:pt x="4313692" y="0"/>
                </a:cubicBezTo>
                <a:cubicBezTo>
                  <a:pt x="4549093" y="-35512"/>
                  <a:pt x="4565148" y="18498"/>
                  <a:pt x="4695918" y="0"/>
                </a:cubicBezTo>
                <a:cubicBezTo>
                  <a:pt x="4826688" y="-18498"/>
                  <a:pt x="5153123" y="30058"/>
                  <a:pt x="5460370" y="0"/>
                </a:cubicBezTo>
                <a:cubicBezTo>
                  <a:pt x="5470266" y="140946"/>
                  <a:pt x="5456672" y="183108"/>
                  <a:pt x="5460370" y="339832"/>
                </a:cubicBezTo>
                <a:cubicBezTo>
                  <a:pt x="5464068" y="496556"/>
                  <a:pt x="5458895" y="564982"/>
                  <a:pt x="5460370" y="707983"/>
                </a:cubicBezTo>
                <a:cubicBezTo>
                  <a:pt x="5300337" y="746193"/>
                  <a:pt x="5208891" y="665368"/>
                  <a:pt x="5078144" y="707983"/>
                </a:cubicBezTo>
                <a:cubicBezTo>
                  <a:pt x="4947397" y="750598"/>
                  <a:pt x="4699335" y="679635"/>
                  <a:pt x="4422900" y="707983"/>
                </a:cubicBezTo>
                <a:cubicBezTo>
                  <a:pt x="4146465" y="736331"/>
                  <a:pt x="4069750" y="684780"/>
                  <a:pt x="3931466" y="707983"/>
                </a:cubicBezTo>
                <a:cubicBezTo>
                  <a:pt x="3793182" y="731186"/>
                  <a:pt x="3671401" y="685385"/>
                  <a:pt x="3440033" y="707983"/>
                </a:cubicBezTo>
                <a:cubicBezTo>
                  <a:pt x="3208665" y="730581"/>
                  <a:pt x="3119712" y="692395"/>
                  <a:pt x="2893996" y="707983"/>
                </a:cubicBezTo>
                <a:cubicBezTo>
                  <a:pt x="2668280" y="723571"/>
                  <a:pt x="2486913" y="657635"/>
                  <a:pt x="2238752" y="707983"/>
                </a:cubicBezTo>
                <a:cubicBezTo>
                  <a:pt x="1990591" y="758331"/>
                  <a:pt x="1909745" y="638026"/>
                  <a:pt x="1583507" y="707983"/>
                </a:cubicBezTo>
                <a:cubicBezTo>
                  <a:pt x="1257269" y="777940"/>
                  <a:pt x="1098205" y="669561"/>
                  <a:pt x="928263" y="707983"/>
                </a:cubicBezTo>
                <a:cubicBezTo>
                  <a:pt x="758321" y="746405"/>
                  <a:pt x="238075" y="608593"/>
                  <a:pt x="0" y="707983"/>
                </a:cubicBezTo>
                <a:cubicBezTo>
                  <a:pt x="-40468" y="622133"/>
                  <a:pt x="22921" y="470989"/>
                  <a:pt x="0" y="339832"/>
                </a:cubicBezTo>
                <a:cubicBezTo>
                  <a:pt x="-22921" y="208675"/>
                  <a:pt x="35935" y="91086"/>
                  <a:pt x="0" y="0"/>
                </a:cubicBezTo>
                <a:close/>
              </a:path>
            </a:pathLst>
          </a:custGeom>
          <a:noFill/>
          <a:ln w="28575">
            <a:solidFill>
              <a:srgbClr val="5BC9BF"/>
            </a:solidFill>
            <a:extLst>
              <a:ext uri="{C807C97D-BFC1-408E-A445-0C87EB9F89A2}">
                <ask:lineSketchStyleProps xmlns:ask="http://schemas.microsoft.com/office/drawing/2018/sketchyshapes" sd="166924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5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300798D-C076-453B-BBF8-FB757B704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740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1B10A43-D606-4834-8216-C70A93C8B777}"/>
              </a:ext>
            </a:extLst>
          </p:cNvPr>
          <p:cNvSpPr txBox="1">
            <a:spLocks/>
          </p:cNvSpPr>
          <p:nvPr/>
        </p:nvSpPr>
        <p:spPr>
          <a:xfrm>
            <a:off x="88077" y="2706915"/>
            <a:ext cx="4135132" cy="37781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b="1" dirty="0">
                <a:solidFill>
                  <a:srgbClr val="5BC9BF"/>
                </a:solidFill>
                <a:sym typeface="Wingdings" panose="05000000000000000000" pitchFamily="2" charset="2"/>
              </a:rPr>
              <a:t>À vous de jouer ! </a:t>
            </a:r>
          </a:p>
          <a:p>
            <a:pPr algn="ctr"/>
            <a:r>
              <a:rPr lang="fr-FR" b="1" i="1" dirty="0">
                <a:solidFill>
                  <a:srgbClr val="5BC9BF"/>
                </a:solidFill>
                <a:latin typeface="Cabin Sketch" panose="020B0503050202020004" pitchFamily="34" charset="0"/>
                <a:sym typeface="Wingdings" panose="05000000000000000000" pitchFamily="2" charset="2"/>
              </a:rPr>
              <a:t>Retrouvons-nous tout de suite sur IDEA pour commencer à pratiquer !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dirty="0">
              <a:sym typeface="Wingdings" panose="05000000000000000000" pitchFamily="2" charset="2"/>
            </a:endParaRPr>
          </a:p>
          <a:p>
            <a:pPr algn="ctr"/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D5669C-42BE-4117-B3AC-2A04FC80892C}"/>
              </a:ext>
            </a:extLst>
          </p:cNvPr>
          <p:cNvSpPr txBox="1"/>
          <p:nvPr/>
        </p:nvSpPr>
        <p:spPr>
          <a:xfrm>
            <a:off x="9596486" y="4344884"/>
            <a:ext cx="2177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i="1" dirty="0">
                <a:solidFill>
                  <a:srgbClr val="5BC9BF"/>
                </a:solidFill>
                <a:latin typeface="Cabin Sketch" panose="020B0503050202020004" pitchFamily="34" charset="0"/>
              </a:rPr>
              <a:t>Let’s go</a:t>
            </a:r>
            <a:r>
              <a:rPr lang="fr-FR" sz="4400" dirty="0"/>
              <a:t> </a:t>
            </a:r>
            <a:r>
              <a:rPr lang="fr-FR" sz="4400" b="1" i="1" dirty="0">
                <a:solidFill>
                  <a:srgbClr val="5BC9BF"/>
                </a:solidFill>
                <a:latin typeface="Cabin Sketch" panose="020B0503050202020004" pitchFamily="34" charset="0"/>
              </a:rPr>
              <a:t>IARD !</a:t>
            </a:r>
          </a:p>
        </p:txBody>
      </p:sp>
    </p:spTree>
    <p:extLst>
      <p:ext uri="{BB962C8B-B14F-4D97-AF65-F5344CB8AC3E}">
        <p14:creationId xmlns:p14="http://schemas.microsoft.com/office/powerpoint/2010/main" val="126717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1111</Words>
  <Application>Microsoft Office PowerPoint</Application>
  <PresentationFormat>Grand écran</PresentationFormat>
  <Paragraphs>247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5" baseType="lpstr">
      <vt:lpstr>Dotum</vt:lpstr>
      <vt:lpstr>Gungsuh</vt:lpstr>
      <vt:lpstr>Yu Mincho Demibold</vt:lpstr>
      <vt:lpstr>Algerian</vt:lpstr>
      <vt:lpstr>Angsana New</vt:lpstr>
      <vt:lpstr>Arial</vt:lpstr>
      <vt:lpstr>Arial Black</vt:lpstr>
      <vt:lpstr>Arial cor</vt:lpstr>
      <vt:lpstr>Bahnschrift SemiLight Condensed</vt:lpstr>
      <vt:lpstr>Cabin Sketch</vt:lpstr>
      <vt:lpstr>Cavolini</vt:lpstr>
      <vt:lpstr>Montserrat Black</vt:lpstr>
      <vt:lpstr>MV Boli</vt:lpstr>
      <vt:lpstr>Wingdings</vt:lpstr>
      <vt:lpstr>Wingdings 2</vt:lpstr>
      <vt:lpstr>Thème Office</vt:lpstr>
      <vt:lpstr>La plateforme IDEA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SCHUMACHER David [CEGEE]</cp:lastModifiedBy>
  <cp:revision>613</cp:revision>
  <dcterms:created xsi:type="dcterms:W3CDTF">2020-06-24T09:20:11Z</dcterms:created>
  <dcterms:modified xsi:type="dcterms:W3CDTF">2023-02-13T15:06:19Z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2023-02-02T16:32:25Z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