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93" r:id="rId5"/>
    <p:sldId id="266" r:id="rId6"/>
    <p:sldId id="341" r:id="rId7"/>
    <p:sldId id="297" r:id="rId8"/>
    <p:sldId id="336" r:id="rId9"/>
    <p:sldId id="295" r:id="rId10"/>
    <p:sldId id="268" r:id="rId11"/>
    <p:sldId id="337" r:id="rId12"/>
    <p:sldId id="300" r:id="rId13"/>
    <p:sldId id="298" r:id="rId14"/>
    <p:sldId id="338" r:id="rId15"/>
    <p:sldId id="333" r:id="rId16"/>
    <p:sldId id="334" r:id="rId17"/>
    <p:sldId id="301" r:id="rId18"/>
    <p:sldId id="305" r:id="rId19"/>
    <p:sldId id="331" r:id="rId20"/>
    <p:sldId id="306" r:id="rId21"/>
    <p:sldId id="307" r:id="rId22"/>
    <p:sldId id="308" r:id="rId23"/>
    <p:sldId id="335" r:id="rId24"/>
    <p:sldId id="302" r:id="rId25"/>
    <p:sldId id="339" r:id="rId26"/>
    <p:sldId id="269" r:id="rId27"/>
    <p:sldId id="340" r:id="rId28"/>
    <p:sldId id="309" r:id="rId29"/>
    <p:sldId id="330" r:id="rId30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B47B2"/>
    <a:srgbClr val="D11921"/>
    <a:srgbClr val="E1AC21"/>
    <a:srgbClr val="AB76C8"/>
    <a:srgbClr val="BAA6E5"/>
    <a:srgbClr val="FFF6F1"/>
    <a:srgbClr val="E8FEFD"/>
    <a:srgbClr val="D3FDFC"/>
    <a:srgbClr val="E5DEF6"/>
    <a:srgbClr val="77BF3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098" autoAdjust="0"/>
    <p:restoredTop sz="96265" autoAdjust="0"/>
  </p:normalViewPr>
  <p:slideViewPr>
    <p:cSldViewPr snapToGrid="0">
      <p:cViewPr varScale="1">
        <p:scale>
          <a:sx n="62" d="100"/>
          <a:sy n="62" d="100"/>
        </p:scale>
        <p:origin x="109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microsoft.com/office/2007/relationships/hdphoto" Target="../media/hdphoto1.wdp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0" y="434480"/>
            <a:ext cx="12191999" cy="59890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Sous-titre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2230015" y="4617691"/>
            <a:ext cx="7893700" cy="282887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l">
              <a:buNone/>
              <a:defRPr sz="2000" b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/>
              <a:t>Sous titre</a:t>
            </a:r>
          </a:p>
        </p:txBody>
      </p:sp>
      <p:sp>
        <p:nvSpPr>
          <p:cNvPr id="13" name="Espace réservé du texte 12"/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2230015" y="4987266"/>
            <a:ext cx="7893700" cy="304887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fr-FR" dirty="0"/>
              <a:t>Date</a:t>
            </a:r>
          </a:p>
        </p:txBody>
      </p:sp>
      <p:sp>
        <p:nvSpPr>
          <p:cNvPr id="2" name="Titre 1"/>
          <p:cNvSpPr>
            <a:spLocks noGrp="1"/>
          </p:cNvSpPr>
          <p:nvPr userDrawn="1">
            <p:ph type="ctrTitle" hasCustomPrompt="1"/>
          </p:nvPr>
        </p:nvSpPr>
        <p:spPr>
          <a:xfrm>
            <a:off x="2230017" y="1882370"/>
            <a:ext cx="7893698" cy="1817320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algn="l">
              <a:defRPr sz="4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TITRE DE MA PRESENTATION</a:t>
            </a:r>
          </a:p>
        </p:txBody>
      </p:sp>
      <p:sp>
        <p:nvSpPr>
          <p:cNvPr id="27" name="Rectangle 26"/>
          <p:cNvSpPr/>
          <p:nvPr userDrawn="1"/>
        </p:nvSpPr>
        <p:spPr>
          <a:xfrm>
            <a:off x="2230015" y="3699689"/>
            <a:ext cx="888206" cy="10113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9" name="Rectangle 28"/>
          <p:cNvSpPr/>
          <p:nvPr userDrawn="1"/>
        </p:nvSpPr>
        <p:spPr>
          <a:xfrm>
            <a:off x="0" y="5262918"/>
            <a:ext cx="959005" cy="1595082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1" hasCustomPrompt="1"/>
          </p:nvPr>
        </p:nvSpPr>
        <p:spPr>
          <a:xfrm>
            <a:off x="1091821" y="72985"/>
            <a:ext cx="10686197" cy="303679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1400"/>
            </a:lvl1pPr>
          </a:lstStyle>
          <a:p>
            <a:pPr lvl="0"/>
            <a:r>
              <a:rPr lang="fr-FR" dirty="0"/>
              <a:t>Direction</a:t>
            </a:r>
          </a:p>
        </p:txBody>
      </p:sp>
      <p:pic>
        <p:nvPicPr>
          <p:cNvPr id="11" name="Image 10" descr="logoterritoiredavenir2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9553" y="6249277"/>
            <a:ext cx="399093" cy="411317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03" t="29642" r="64881" b="44552"/>
          <a:stretch/>
        </p:blipFill>
        <p:spPr>
          <a:xfrm>
            <a:off x="11265489" y="6231194"/>
            <a:ext cx="426482" cy="446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106653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709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49E4D7A4-0CBD-BD75-5674-DBED7B4430D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12" r="73750" b="9764"/>
          <a:stretch/>
        </p:blipFill>
        <p:spPr>
          <a:xfrm>
            <a:off x="515938" y="0"/>
            <a:ext cx="2684462" cy="6858000"/>
          </a:xfrm>
          <a:prstGeom prst="rect">
            <a:avLst/>
          </a:prstGeom>
        </p:spPr>
      </p:pic>
      <p:sp>
        <p:nvSpPr>
          <p:cNvPr id="4" name="Espace réservé du texte 3"/>
          <p:cNvSpPr>
            <a:spLocks noGrp="1"/>
          </p:cNvSpPr>
          <p:nvPr>
            <p:ph type="body" sz="quarter" idx="13" hasCustomPrompt="1"/>
          </p:nvPr>
        </p:nvSpPr>
        <p:spPr>
          <a:xfrm>
            <a:off x="3716163" y="1779052"/>
            <a:ext cx="7620201" cy="4023689"/>
          </a:xfrm>
          <a:prstGeom prst="rect">
            <a:avLst/>
          </a:prstGeom>
        </p:spPr>
        <p:txBody>
          <a:bodyPr/>
          <a:lstStyle>
            <a:lvl1pPr marL="514350" indent="-514350">
              <a:spcAft>
                <a:spcPts val="600"/>
              </a:spcAft>
              <a:buAutoNum type="arabicPeriod"/>
              <a:defRPr sz="18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fr-FR" dirty="0"/>
              <a:t>Première partie</a:t>
            </a:r>
          </a:p>
          <a:p>
            <a:pPr lvl="0"/>
            <a:r>
              <a:rPr lang="fr-FR" dirty="0"/>
              <a:t>Deuxième partie</a:t>
            </a:r>
          </a:p>
          <a:p>
            <a:pPr lvl="0"/>
            <a:r>
              <a:rPr lang="fr-FR" dirty="0"/>
              <a:t>Troisième partie</a:t>
            </a:r>
          </a:p>
          <a:p>
            <a:pPr lvl="0"/>
            <a:r>
              <a:rPr lang="fr-FR" dirty="0"/>
              <a:t>Quatrième partie</a:t>
            </a:r>
          </a:p>
          <a:p>
            <a:pPr lvl="0"/>
            <a:endParaRPr lang="fr-FR" dirty="0"/>
          </a:p>
        </p:txBody>
      </p:sp>
      <p:sp>
        <p:nvSpPr>
          <p:cNvPr id="8" name="ZoneTexte 7"/>
          <p:cNvSpPr txBox="1"/>
          <p:nvPr userDrawn="1"/>
        </p:nvSpPr>
        <p:spPr>
          <a:xfrm>
            <a:off x="1190873" y="2609323"/>
            <a:ext cx="1773925" cy="212365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l"/>
            <a:r>
              <a:rPr lang="fr-FR" sz="4400" b="1" baseline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SOMMAIRE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1327608" y="4994252"/>
            <a:ext cx="888206" cy="101133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8100000" algn="tr" rotWithShape="0">
              <a:schemeClr val="bg1">
                <a:lumMod val="9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Rectangle 13"/>
          <p:cNvSpPr/>
          <p:nvPr userDrawn="1"/>
        </p:nvSpPr>
        <p:spPr>
          <a:xfrm>
            <a:off x="0" y="5262918"/>
            <a:ext cx="959005" cy="1595082"/>
          </a:xfrm>
          <a:prstGeom prst="rect">
            <a:avLst/>
          </a:prstGeom>
          <a:solidFill>
            <a:srgbClr val="BAA6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912860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687159F5-D86B-5D06-0511-3FE5E8621E9C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6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9E4D7A4-0CBD-BD75-5674-DBED7B4430D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12" r="73750" b="9764"/>
          <a:stretch/>
        </p:blipFill>
        <p:spPr>
          <a:xfrm>
            <a:off x="515938" y="0"/>
            <a:ext cx="2684462" cy="6858000"/>
          </a:xfrm>
          <a:prstGeom prst="rect">
            <a:avLst/>
          </a:prstGeom>
        </p:spPr>
      </p:pic>
      <p:sp>
        <p:nvSpPr>
          <p:cNvPr id="14" name="Rectangle 13"/>
          <p:cNvSpPr/>
          <p:nvPr userDrawn="1"/>
        </p:nvSpPr>
        <p:spPr>
          <a:xfrm>
            <a:off x="0" y="5262918"/>
            <a:ext cx="959005" cy="1595082"/>
          </a:xfrm>
          <a:prstGeom prst="rect">
            <a:avLst/>
          </a:prstGeom>
          <a:solidFill>
            <a:srgbClr val="BAA6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9612CD69-A701-0D17-66C4-C86608BE2E8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6154" b="90490" l="9939" r="97908">
                        <a14:foregroundMark x1="62424" y1="11469" x2="57018" y2="23916"/>
                        <a14:foregroundMark x1="57018" y1="23916" x2="52921" y2="21818"/>
                        <a14:foregroundMark x1="52921" y1="21818" x2="54403" y2="14126"/>
                        <a14:foregroundMark x1="54403" y1="14126" x2="54926" y2="14685"/>
                        <a14:foregroundMark x1="55187" y1="28112" x2="54403" y2="90629"/>
                        <a14:foregroundMark x1="72101" y1="36783" x2="68527" y2="51748"/>
                        <a14:foregroundMark x1="68527" y1="51748" x2="62075" y2="64336"/>
                        <a14:foregroundMark x1="62075" y1="64336" x2="57890" y2="62517"/>
                        <a14:foregroundMark x1="57890" y1="62517" x2="57977" y2="62378"/>
                        <a14:foregroundMark x1="76199" y1="30070" x2="76199" y2="30070"/>
                        <a14:foregroundMark x1="97908" y1="60000" x2="89451" y2="52448"/>
                        <a14:foregroundMark x1="89451" y1="52448" x2="86138" y2="47413"/>
                        <a14:foregroundMark x1="86138" y1="47413" x2="84656" y2="40140"/>
                        <a14:foregroundMark x1="84656" y1="40140" x2="84656" y2="39720"/>
                        <a14:foregroundMark x1="80209" y1="37762" x2="83261" y2="41958"/>
                        <a14:foregroundMark x1="87881" y1="45455" x2="87881" y2="45455"/>
                        <a14:foregroundMark x1="90235" y1="46294" x2="90235" y2="46294"/>
                        <a14:foregroundMark x1="89974" y1="46294" x2="88317" y2="46573"/>
                        <a14:foregroundMark x1="90759" y1="46434" x2="90759" y2="46434"/>
                        <a14:foregroundMark x1="60331" y1="48531" x2="60593" y2="48811"/>
                        <a14:foregroundMark x1="57890" y1="41119" x2="57890" y2="41119"/>
                        <a14:foregroundMark x1="68178" y1="45874" x2="68178" y2="45874"/>
                        <a14:foregroundMark x1="68963" y1="42797" x2="67219" y2="50909"/>
                        <a14:foregroundMark x1="66957" y1="50490" x2="68091" y2="46713"/>
                        <a14:foregroundMark x1="56321" y1="6154" x2="56234" y2="8671"/>
                        <a14:foregroundMark x1="63906" y1="8112" x2="63906" y2="8112"/>
                        <a14:foregroundMark x1="61639" y1="7273" x2="61639" y2="7273"/>
                        <a14:foregroundMark x1="60854" y1="7273" x2="60854" y2="7273"/>
                        <a14:foregroundMark x1="60157" y1="7273" x2="62249" y2="7413"/>
                        <a14:foregroundMark x1="60331" y1="6993" x2="62598" y2="7413"/>
                        <a14:foregroundMark x1="51787" y1="10350" x2="53967" y2="8671"/>
                        <a14:foregroundMark x1="64167" y1="87133" x2="59198" y2="67692"/>
                        <a14:foregroundMark x1="45423" y1="87552" x2="45510" y2="71888"/>
                        <a14:foregroundMark x1="45510" y1="71888" x2="43941" y2="62797"/>
                        <a14:foregroundMark x1="93025" y1="41259" x2="87446" y2="38881"/>
                        <a14:foregroundMark x1="39494" y1="39441" x2="39494" y2="39441"/>
                        <a14:foregroundMark x1="42807" y1="48252" x2="42807" y2="48252"/>
                        <a14:foregroundMark x1="39843" y1="49091" x2="39843" y2="49091"/>
                        <a14:foregroundMark x1="48997" y1="64755" x2="48997" y2="64755"/>
                        <a14:foregroundMark x1="48997" y1="66573" x2="48997" y2="66573"/>
                        <a14:backgroundMark x1="41500" y1="60420" x2="31909" y2="76084"/>
                        <a14:backgroundMark x1="31909" y1="76084" x2="31299" y2="78182"/>
                        <a14:backgroundMark x1="40017" y1="60839" x2="29294" y2="37343"/>
                        <a14:backgroundMark x1="29294" y1="37343" x2="28248" y2="21119"/>
                        <a14:backgroundMark x1="44900" y1="41678" x2="39843" y2="32727"/>
                        <a14:backgroundMark x1="39843" y1="32727" x2="28684" y2="30490"/>
                        <a14:backgroundMark x1="44725" y1="37203" x2="44725" y2="12867"/>
                        <a14:backgroundMark x1="44725" y1="12867" x2="44464" y2="12587"/>
                        <a14:backgroundMark x1="61813" y1="39021" x2="61813" y2="39021"/>
                        <a14:backgroundMark x1="61901" y1="43077" x2="61901" y2="43077"/>
                        <a14:backgroundMark x1="61726" y1="42517" x2="61726" y2="42517"/>
                        <a14:backgroundMark x1="61813" y1="43916" x2="61813" y2="43916"/>
                        <a14:backgroundMark x1="90323" y1="45315" x2="90323" y2="45315"/>
                        <a14:backgroundMark x1="90323" y1="48392" x2="90323" y2="48392"/>
                        <a14:backgroundMark x1="90148" y1="42517" x2="90148" y2="42517"/>
                        <a14:backgroundMark x1="72101" y1="46014" x2="71491" y2="69371"/>
                        <a14:backgroundMark x1="47428" y1="63916" x2="49869" y2="58462"/>
                        <a14:backgroundMark x1="49869" y1="58462" x2="50044" y2="58322"/>
                        <a14:backgroundMark x1="50131" y1="56923" x2="47864" y2="63497"/>
                        <a14:backgroundMark x1="47864" y1="63497" x2="47515" y2="63916"/>
                        <a14:backgroundMark x1="50305" y1="53007" x2="50044" y2="58881"/>
                        <a14:backgroundMark x1="47777" y1="71888" x2="47690" y2="68951"/>
                        <a14:backgroundMark x1="40889" y1="74126" x2="40802" y2="6937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3653901"/>
            <a:ext cx="5064304" cy="3351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76387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464147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695325" y="1388669"/>
            <a:ext cx="10980738" cy="4848620"/>
          </a:xfrm>
          <a:prstGeom prst="rect">
            <a:avLst/>
          </a:prstGeom>
        </p:spPr>
        <p:txBody>
          <a:bodyPr/>
          <a:lstStyle>
            <a:lvl1pPr marL="216000" indent="-21600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27000" indent="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Première idée</a:t>
            </a:r>
          </a:p>
          <a:p>
            <a:pPr lvl="0"/>
            <a:r>
              <a:rPr lang="fr-FR" dirty="0"/>
              <a:t>Deuxième idée </a:t>
            </a:r>
          </a:p>
          <a:p>
            <a:pPr lvl="0"/>
            <a:r>
              <a:rPr lang="fr-FR" dirty="0"/>
              <a:t>Troisième idée </a:t>
            </a:r>
          </a:p>
          <a:p>
            <a:pPr lvl="0"/>
            <a:r>
              <a:rPr lang="fr-FR" dirty="0"/>
              <a:t>Quatrième idée 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695325" y="464148"/>
            <a:ext cx="10980738" cy="72000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Titre de la partie</a:t>
            </a:r>
          </a:p>
        </p:txBody>
      </p:sp>
      <p:sp>
        <p:nvSpPr>
          <p:cNvPr id="6" name="Rectangle 5"/>
          <p:cNvSpPr/>
          <p:nvPr userDrawn="1"/>
        </p:nvSpPr>
        <p:spPr>
          <a:xfrm>
            <a:off x="695325" y="1113809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189438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464147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Espace réservé du contenu 2"/>
          <p:cNvSpPr>
            <a:spLocks noGrp="1"/>
          </p:cNvSpPr>
          <p:nvPr>
            <p:ph idx="17" hasCustomPrompt="1"/>
          </p:nvPr>
        </p:nvSpPr>
        <p:spPr>
          <a:xfrm>
            <a:off x="695325" y="1388669"/>
            <a:ext cx="10980738" cy="4860000"/>
          </a:xfrm>
          <a:prstGeom prst="rect">
            <a:avLst/>
          </a:prstGeom>
        </p:spPr>
        <p:txBody>
          <a:bodyPr/>
          <a:lstStyle>
            <a:lvl1pPr marL="216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Modifier le texte</a:t>
            </a:r>
          </a:p>
          <a:p>
            <a:pPr lvl="1"/>
            <a:r>
              <a:rPr lang="fr-FR" dirty="0"/>
              <a:t>Deuxième niveau </a:t>
            </a:r>
          </a:p>
          <a:p>
            <a:pPr lvl="2"/>
            <a:r>
              <a:rPr lang="fr-FR" dirty="0"/>
              <a:t>Troisième niveau </a:t>
            </a:r>
          </a:p>
          <a:p>
            <a:pPr lvl="3"/>
            <a:r>
              <a:rPr lang="fr-FR" dirty="0"/>
              <a:t>Quatrième niveau </a:t>
            </a:r>
          </a:p>
          <a:p>
            <a:pPr lvl="4"/>
            <a:r>
              <a:rPr lang="fr-FR" dirty="0"/>
              <a:t>Cinquième niveau </a:t>
            </a:r>
          </a:p>
          <a:p>
            <a:pPr lvl="2"/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695325" y="464147"/>
            <a:ext cx="10980738" cy="72000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Titre de la slide</a:t>
            </a:r>
          </a:p>
        </p:txBody>
      </p:sp>
      <p:sp>
        <p:nvSpPr>
          <p:cNvPr id="15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4376057" y="137054"/>
            <a:ext cx="7300006" cy="23124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lang="fr-FR" sz="1200" b="1" dirty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 algn="r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</a:pPr>
            <a:r>
              <a:rPr lang="fr-FR" dirty="0"/>
              <a:t>Titre de la slide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695325" y="1113808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Espace réservé du texte 9"/>
          <p:cNvSpPr>
            <a:spLocks noGrp="1"/>
          </p:cNvSpPr>
          <p:nvPr>
            <p:ph type="body" sz="quarter" idx="16" hasCustomPrompt="1"/>
          </p:nvPr>
        </p:nvSpPr>
        <p:spPr>
          <a:xfrm>
            <a:off x="334912" y="716147"/>
            <a:ext cx="216000" cy="216000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000" b="1"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N</a:t>
            </a:r>
          </a:p>
        </p:txBody>
      </p:sp>
    </p:spTree>
    <p:extLst>
      <p:ext uri="{BB962C8B-B14F-4D97-AF65-F5344CB8AC3E}">
        <p14:creationId xmlns:p14="http://schemas.microsoft.com/office/powerpoint/2010/main" val="17569132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E + 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Espace réservé pour une image  17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4846100" cy="6858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 baseline="0"/>
            </a:lvl1pPr>
          </a:lstStyle>
          <a:p>
            <a:r>
              <a:rPr lang="fr-FR" dirty="0"/>
              <a:t>Insérez ici une image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sp>
        <p:nvSpPr>
          <p:cNvPr id="11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5568287" y="1388669"/>
            <a:ext cx="6107776" cy="4860000"/>
          </a:xfrm>
          <a:prstGeom prst="rect">
            <a:avLst/>
          </a:prstGeom>
        </p:spPr>
        <p:txBody>
          <a:bodyPr/>
          <a:lstStyle>
            <a:lvl1pPr marL="14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Modifier le texte</a:t>
            </a:r>
          </a:p>
          <a:p>
            <a:pPr lvl="1"/>
            <a:r>
              <a:rPr lang="fr-FR" dirty="0"/>
              <a:t>Deuxième niveau </a:t>
            </a:r>
          </a:p>
          <a:p>
            <a:pPr lvl="2"/>
            <a:r>
              <a:rPr lang="fr-FR" dirty="0"/>
              <a:t>Troisième niveau </a:t>
            </a:r>
          </a:p>
          <a:p>
            <a:pPr lvl="3"/>
            <a:r>
              <a:rPr lang="fr-FR" dirty="0"/>
              <a:t>Quatrième niveau </a:t>
            </a:r>
          </a:p>
          <a:p>
            <a:pPr lvl="4"/>
            <a:r>
              <a:rPr lang="fr-FR" dirty="0"/>
              <a:t>Cinquième niveau </a:t>
            </a:r>
          </a:p>
          <a:p>
            <a:pPr lvl="2"/>
            <a:endParaRPr lang="fr-FR" dirty="0"/>
          </a:p>
        </p:txBody>
      </p:sp>
      <p:sp>
        <p:nvSpPr>
          <p:cNvPr id="8" name="Espace réservé du numéro de diapositive 1"/>
          <p:cNvSpPr txBox="1">
            <a:spLocks/>
          </p:cNvSpPr>
          <p:nvPr userDrawn="1"/>
        </p:nvSpPr>
        <p:spPr>
          <a:xfrm>
            <a:off x="11172092" y="6541477"/>
            <a:ext cx="489611" cy="244962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0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‹N°›</a:t>
            </a:fld>
            <a:endParaRPr lang="fr-FR" sz="8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13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5568287" y="464148"/>
            <a:ext cx="6107776" cy="719999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spcBef>
                <a:spcPts val="0"/>
              </a:spcBef>
              <a:defRPr sz="1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fr-FR" dirty="0"/>
              <a:t>Titre de la slide</a:t>
            </a:r>
          </a:p>
        </p:txBody>
      </p:sp>
      <p:sp>
        <p:nvSpPr>
          <p:cNvPr id="16" name="Rectangle 15"/>
          <p:cNvSpPr/>
          <p:nvPr userDrawn="1"/>
        </p:nvSpPr>
        <p:spPr>
          <a:xfrm>
            <a:off x="5568287" y="1113808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Espace réservé du texte 9"/>
          <p:cNvSpPr>
            <a:spLocks noGrp="1"/>
          </p:cNvSpPr>
          <p:nvPr>
            <p:ph type="body" sz="quarter" idx="16" hasCustomPrompt="1"/>
          </p:nvPr>
        </p:nvSpPr>
        <p:spPr>
          <a:xfrm>
            <a:off x="5207874" y="716147"/>
            <a:ext cx="216000" cy="216000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000" b="1"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N</a:t>
            </a:r>
          </a:p>
        </p:txBody>
      </p:sp>
      <p:sp>
        <p:nvSpPr>
          <p:cNvPr id="12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5568287" y="137054"/>
            <a:ext cx="6107776" cy="231246"/>
          </a:xfrm>
          <a:prstGeom prst="rect">
            <a:avLst/>
          </a:prstGeom>
        </p:spPr>
        <p:txBody>
          <a:bodyPr anchor="ctr">
            <a:noAutofit/>
          </a:bodyPr>
          <a:lstStyle>
            <a:lvl1pPr algn="r">
              <a:defRPr sz="1200" b="1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8877353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06" userDrawn="1">
          <p15:clr>
            <a:srgbClr val="FBAE40"/>
          </p15:clr>
        </p15:guide>
        <p15:guide id="2" pos="7378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EUTR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1" y="434480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4376057" y="137054"/>
            <a:ext cx="7300006" cy="231246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1200" b="1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40834650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845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848932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696173" y="365126"/>
            <a:ext cx="10979890" cy="6005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11" name="Espace réservé du numéro de diapositive 1"/>
          <p:cNvSpPr txBox="1">
            <a:spLocks/>
          </p:cNvSpPr>
          <p:nvPr userDrawn="1"/>
        </p:nvSpPr>
        <p:spPr>
          <a:xfrm>
            <a:off x="11172092" y="6541477"/>
            <a:ext cx="489611" cy="244962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0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‹N°›</a:t>
            </a:fld>
            <a:endParaRPr lang="fr-FR" sz="8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pic>
        <p:nvPicPr>
          <p:cNvPr id="6" name="Image 5" descr="logoterritoiredavenir2.png"/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988" y="6524819"/>
            <a:ext cx="214185" cy="234179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210" y="6467475"/>
            <a:ext cx="1153004" cy="378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36905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6" r:id="rId2"/>
    <p:sldLayoutId id="2147483684" r:id="rId3"/>
    <p:sldLayoutId id="2147483682" r:id="rId4"/>
    <p:sldLayoutId id="2147483683" r:id="rId5"/>
    <p:sldLayoutId id="2147483656" r:id="rId6"/>
    <p:sldLayoutId id="2147483675" r:id="rId7"/>
    <p:sldLayoutId id="2147483681" r:id="rId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 baseline="0">
          <a:solidFill>
            <a:schemeClr val="tx1">
              <a:lumMod val="75000"/>
              <a:lumOff val="25000"/>
            </a:schemeClr>
          </a:solidFill>
          <a:latin typeface="Montserrat Black" panose="00000A00000000000000" pitchFamily="2" charset="0"/>
          <a:ea typeface="+mj-ea"/>
          <a:cs typeface="+mj-cs"/>
        </a:defRPr>
      </a:lvl1pPr>
    </p:titleStyle>
    <p:bodyStyle>
      <a:lvl1pPr marL="0" marR="0" indent="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None/>
        <a:tabLst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858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□"/>
        <a:tabLst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Wingdings" panose="05000000000000000000" pitchFamily="2" charset="2"/>
        <a:buChar char="§"/>
        <a:tabLst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▫"/>
        <a:tabLst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▪"/>
        <a:tabLst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7355" userDrawn="1">
          <p15:clr>
            <a:srgbClr val="F26B43"/>
          </p15:clr>
        </p15:guide>
        <p15:guide id="2" pos="325" userDrawn="1">
          <p15:clr>
            <a:srgbClr val="F26B43"/>
          </p15:clr>
        </p15:guide>
        <p15:guide id="3" pos="438" userDrawn="1">
          <p15:clr>
            <a:srgbClr val="F26B43"/>
          </p15:clr>
        </p15:guide>
        <p15:guide id="4" pos="506" userDrawn="1">
          <p15:clr>
            <a:srgbClr val="F26B43"/>
          </p15:clr>
        </p15:guide>
        <p15:guide id="5" orient="horz" pos="935" userDrawn="1">
          <p15:clr>
            <a:srgbClr val="F26B43"/>
          </p15:clr>
        </p15:guide>
        <p15:guide id="6" orient="horz" pos="3929" userDrawn="1">
          <p15:clr>
            <a:srgbClr val="F26B43"/>
          </p15:clr>
        </p15:guide>
        <p15:guide id="7" orient="horz" pos="411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8.xml"/><Relationship Id="rId5" Type="http://schemas.microsoft.com/office/2007/relationships/hdphoto" Target="../media/hdphoto1.wdp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13" Type="http://schemas.openxmlformats.org/officeDocument/2006/relationships/image" Target="../media/image16.jpeg"/><Relationship Id="rId18" Type="http://schemas.openxmlformats.org/officeDocument/2006/relationships/image" Target="../media/image21.jpeg"/><Relationship Id="rId3" Type="http://schemas.openxmlformats.org/officeDocument/2006/relationships/slideLayout" Target="../slideLayouts/slideLayout5.xml"/><Relationship Id="rId21" Type="http://schemas.openxmlformats.org/officeDocument/2006/relationships/image" Target="../media/image23.jpeg"/><Relationship Id="rId7" Type="http://schemas.openxmlformats.org/officeDocument/2006/relationships/image" Target="../media/image10.png"/><Relationship Id="rId12" Type="http://schemas.openxmlformats.org/officeDocument/2006/relationships/image" Target="../media/image15.png"/><Relationship Id="rId17" Type="http://schemas.openxmlformats.org/officeDocument/2006/relationships/image" Target="../media/image20.jpeg"/><Relationship Id="rId25" Type="http://schemas.microsoft.com/office/2007/relationships/hdphoto" Target="../media/hdphoto3.wdp"/><Relationship Id="rId2" Type="http://schemas.openxmlformats.org/officeDocument/2006/relationships/video" Target="../media/media1.mp4"/><Relationship Id="rId16" Type="http://schemas.openxmlformats.org/officeDocument/2006/relationships/image" Target="../media/image19.png"/><Relationship Id="rId20" Type="http://schemas.microsoft.com/office/2007/relationships/hdphoto" Target="../media/hdphoto2.wdp"/><Relationship Id="rId1" Type="http://schemas.microsoft.com/office/2007/relationships/media" Target="../media/media1.mp4"/><Relationship Id="rId6" Type="http://schemas.openxmlformats.org/officeDocument/2006/relationships/image" Target="../media/image9.png"/><Relationship Id="rId11" Type="http://schemas.openxmlformats.org/officeDocument/2006/relationships/image" Target="../media/image14.png"/><Relationship Id="rId24" Type="http://schemas.openxmlformats.org/officeDocument/2006/relationships/image" Target="../media/image25.png"/><Relationship Id="rId5" Type="http://schemas.openxmlformats.org/officeDocument/2006/relationships/image" Target="../media/image8.jpeg"/><Relationship Id="rId15" Type="http://schemas.openxmlformats.org/officeDocument/2006/relationships/image" Target="../media/image18.jpeg"/><Relationship Id="rId23" Type="http://schemas.openxmlformats.org/officeDocument/2006/relationships/image" Target="../media/image6.jpeg"/><Relationship Id="rId10" Type="http://schemas.openxmlformats.org/officeDocument/2006/relationships/image" Target="../media/image13.jpeg"/><Relationship Id="rId19" Type="http://schemas.openxmlformats.org/officeDocument/2006/relationships/image" Target="../media/image22.png"/><Relationship Id="rId4" Type="http://schemas.openxmlformats.org/officeDocument/2006/relationships/image" Target="../media/image7.png"/><Relationship Id="rId9" Type="http://schemas.openxmlformats.org/officeDocument/2006/relationships/image" Target="../media/image12.png"/><Relationship Id="rId14" Type="http://schemas.openxmlformats.org/officeDocument/2006/relationships/image" Target="../media/image17.png"/><Relationship Id="rId22" Type="http://schemas.openxmlformats.org/officeDocument/2006/relationships/image" Target="../media/image24.png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slideLayout" Target="../slideLayouts/slideLayout5.xml"/><Relationship Id="rId7" Type="http://schemas.openxmlformats.org/officeDocument/2006/relationships/image" Target="../media/image28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6.jpeg"/><Relationship Id="rId11" Type="http://schemas.openxmlformats.org/officeDocument/2006/relationships/image" Target="../media/image24.png"/><Relationship Id="rId5" Type="http://schemas.openxmlformats.org/officeDocument/2006/relationships/image" Target="../media/image27.png"/><Relationship Id="rId10" Type="http://schemas.openxmlformats.org/officeDocument/2006/relationships/image" Target="../media/image31.png"/><Relationship Id="rId4" Type="http://schemas.openxmlformats.org/officeDocument/2006/relationships/image" Target="../media/image26.png"/><Relationship Id="rId9" Type="http://schemas.openxmlformats.org/officeDocument/2006/relationships/image" Target="../media/image3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5" Type="http://schemas.openxmlformats.org/officeDocument/2006/relationships/image" Target="../media/image6.jpeg"/><Relationship Id="rId4" Type="http://schemas.openxmlformats.org/officeDocument/2006/relationships/image" Target="../media/image32.png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5.xml"/><Relationship Id="rId4" Type="http://schemas.microsoft.com/office/2007/relationships/hdphoto" Target="../media/hdphoto1.wdp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7.png"/><Relationship Id="rId11" Type="http://schemas.openxmlformats.org/officeDocument/2006/relationships/image" Target="../media/image42.png"/><Relationship Id="rId5" Type="http://schemas.openxmlformats.org/officeDocument/2006/relationships/image" Target="../media/image36.png"/><Relationship Id="rId10" Type="http://schemas.openxmlformats.org/officeDocument/2006/relationships/image" Target="../media/image41.png"/><Relationship Id="rId4" Type="http://schemas.openxmlformats.org/officeDocument/2006/relationships/image" Target="../media/image35.png"/><Relationship Id="rId9" Type="http://schemas.openxmlformats.org/officeDocument/2006/relationships/image" Target="../media/image40.png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hyperlink" Target="http://commerciaux.celca.caisse-epargne.fr/conquetes/partenariats-synergies/" TargetMode="Externa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5.png"/><Relationship Id="rId5" Type="http://schemas.openxmlformats.org/officeDocument/2006/relationships/hyperlink" Target="http://commerciaux.celca.caisse-epargne.fr/" TargetMode="External"/><Relationship Id="rId4" Type="http://schemas.openxmlformats.org/officeDocument/2006/relationships/image" Target="../media/image4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9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image" Target="../media/image44.png"/><Relationship Id="rId7" Type="http://schemas.openxmlformats.org/officeDocument/2006/relationships/image" Target="../media/image24.png"/><Relationship Id="rId2" Type="http://schemas.openxmlformats.org/officeDocument/2006/relationships/hyperlink" Target="http://commerciaux.celca.caisse-epargne.fr/download/1028/documents-hors-arbo-1/30305/2023-memo-kit-animation-agence.pptx" TargetMode="Externa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5.png"/><Relationship Id="rId11" Type="http://schemas.openxmlformats.org/officeDocument/2006/relationships/image" Target="../media/image49.jpeg"/><Relationship Id="rId5" Type="http://schemas.openxmlformats.org/officeDocument/2006/relationships/image" Target="../media/image54.png"/><Relationship Id="rId10" Type="http://schemas.openxmlformats.org/officeDocument/2006/relationships/image" Target="../media/image48.jpeg"/><Relationship Id="rId4" Type="http://schemas.openxmlformats.org/officeDocument/2006/relationships/image" Target="../media/image53.png"/><Relationship Id="rId9" Type="http://schemas.openxmlformats.org/officeDocument/2006/relationships/image" Target="../media/image57.png"/></Relationships>
</file>

<file path=ppt/slides/_rels/slide2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hyperlink" Target="http://commerciaux.celca.caisse-epargne.fr/download/497/conquetes/30321/retour-dexperience-agence-marckolsheim.mp4" TargetMode="Externa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0.png"/><Relationship Id="rId5" Type="http://schemas.openxmlformats.org/officeDocument/2006/relationships/image" Target="../media/image59.png"/><Relationship Id="rId4" Type="http://schemas.openxmlformats.org/officeDocument/2006/relationships/hyperlink" Target="http://commerciaux.celca.caisse-epargne.fr/download/497/conquetes/30314/retour-dexperiences-agence-wassy-1.mp4" TargetMode="External"/></Relationships>
</file>

<file path=ppt/slides/_rels/slide2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://commerciaux.celca.caisse-epargne.fr/download/1028/documents-hors-arbo-1/30320/2023-kit-animation-agence-v0-1.ppsx" TargetMode="External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60.png"/><Relationship Id="rId4" Type="http://schemas.openxmlformats.org/officeDocument/2006/relationships/image" Target="../media/image62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3" Type="http://schemas.openxmlformats.org/officeDocument/2006/relationships/image" Target="../media/image64.png"/><Relationship Id="rId7" Type="http://schemas.openxmlformats.org/officeDocument/2006/relationships/image" Target="../media/image6.jpeg"/><Relationship Id="rId12" Type="http://schemas.openxmlformats.org/officeDocument/2006/relationships/image" Target="../media/image69.png"/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6.png"/><Relationship Id="rId11" Type="http://schemas.microsoft.com/office/2007/relationships/hdphoto" Target="../media/hdphoto6.wdp"/><Relationship Id="rId5" Type="http://schemas.microsoft.com/office/2007/relationships/hdphoto" Target="../media/hdphoto4.wdp"/><Relationship Id="rId10" Type="http://schemas.openxmlformats.org/officeDocument/2006/relationships/image" Target="../media/image68.png"/><Relationship Id="rId4" Type="http://schemas.openxmlformats.org/officeDocument/2006/relationships/image" Target="../media/image65.png"/><Relationship Id="rId9" Type="http://schemas.microsoft.com/office/2007/relationships/hdphoto" Target="../media/hdphoto5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56F9819E-B145-B94D-F6AE-EFC7A8FA570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626" y="-247763"/>
            <a:ext cx="12192000" cy="7600070"/>
          </a:xfrm>
          <a:prstGeom prst="rect">
            <a:avLst/>
          </a:prstGeom>
        </p:spPr>
      </p:pic>
      <p:pic>
        <p:nvPicPr>
          <p:cNvPr id="8" name="Picture 10" descr="Drapeaux suspendus dessinés à la main sur une guirlande de cordes">
            <a:extLst>
              <a:ext uri="{FF2B5EF4-FFF2-40B4-BE49-F238E27FC236}">
                <a16:creationId xmlns:a16="http://schemas.microsoft.com/office/drawing/2014/main" id="{8DB6B333-3A8B-28AD-001E-5F0DA6532EB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3965"/>
          <a:stretch/>
        </p:blipFill>
        <p:spPr bwMode="auto">
          <a:xfrm rot="1510306" flipH="1">
            <a:off x="9016628" y="-708688"/>
            <a:ext cx="3721696" cy="1995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itre 3">
            <a:extLst>
              <a:ext uri="{FF2B5EF4-FFF2-40B4-BE49-F238E27FC236}">
                <a16:creationId xmlns:a16="http://schemas.microsoft.com/office/drawing/2014/main" id="{61C5EB35-A8CA-9E0F-7630-6DF15774B673}"/>
              </a:ext>
            </a:extLst>
          </p:cNvPr>
          <p:cNvSpPr txBox="1">
            <a:spLocks/>
          </p:cNvSpPr>
          <p:nvPr/>
        </p:nvSpPr>
        <p:spPr>
          <a:xfrm>
            <a:off x="381988" y="2046344"/>
            <a:ext cx="4636283" cy="3305892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tx1">
                <a:lumMod val="75000"/>
                <a:lumOff val="25000"/>
              </a:schemeClr>
            </a:outerShdw>
          </a:effectLst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  <a:ea typeface="+mj-ea"/>
                <a:cs typeface="+mj-cs"/>
              </a:defRPr>
            </a:lvl1pPr>
          </a:lstStyle>
          <a:p>
            <a:pPr algn="ctr"/>
            <a:r>
              <a:rPr lang="fr-FR" sz="7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Heure Du Jeudi</a:t>
            </a:r>
          </a:p>
          <a:p>
            <a:pPr algn="ctr"/>
            <a:endParaRPr lang="fr-FR" sz="11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fr-FR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Animation clients en agence 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D3F0933-DBD7-45AF-4C40-BC7359DB35B5}"/>
              </a:ext>
            </a:extLst>
          </p:cNvPr>
          <p:cNvSpPr/>
          <p:nvPr/>
        </p:nvSpPr>
        <p:spPr>
          <a:xfrm>
            <a:off x="1046335" y="5352236"/>
            <a:ext cx="3544463" cy="303679"/>
          </a:xfrm>
          <a:custGeom>
            <a:avLst/>
            <a:gdLst>
              <a:gd name="connsiteX0" fmla="*/ 0 w 3544463"/>
              <a:gd name="connsiteY0" fmla="*/ 50614 h 303679"/>
              <a:gd name="connsiteX1" fmla="*/ 50614 w 3544463"/>
              <a:gd name="connsiteY1" fmla="*/ 0 h 303679"/>
              <a:gd name="connsiteX2" fmla="*/ 658919 w 3544463"/>
              <a:gd name="connsiteY2" fmla="*/ 0 h 303679"/>
              <a:gd name="connsiteX3" fmla="*/ 1232791 w 3544463"/>
              <a:gd name="connsiteY3" fmla="*/ 0 h 303679"/>
              <a:gd name="connsiteX4" fmla="*/ 1772232 w 3544463"/>
              <a:gd name="connsiteY4" fmla="*/ 0 h 303679"/>
              <a:gd name="connsiteX5" fmla="*/ 2380536 w 3544463"/>
              <a:gd name="connsiteY5" fmla="*/ 0 h 303679"/>
              <a:gd name="connsiteX6" fmla="*/ 2954409 w 3544463"/>
              <a:gd name="connsiteY6" fmla="*/ 0 h 303679"/>
              <a:gd name="connsiteX7" fmla="*/ 3493849 w 3544463"/>
              <a:gd name="connsiteY7" fmla="*/ 0 h 303679"/>
              <a:gd name="connsiteX8" fmla="*/ 3544463 w 3544463"/>
              <a:gd name="connsiteY8" fmla="*/ 50614 h 303679"/>
              <a:gd name="connsiteX9" fmla="*/ 3544463 w 3544463"/>
              <a:gd name="connsiteY9" fmla="*/ 253065 h 303679"/>
              <a:gd name="connsiteX10" fmla="*/ 3493849 w 3544463"/>
              <a:gd name="connsiteY10" fmla="*/ 303679 h 303679"/>
              <a:gd name="connsiteX11" fmla="*/ 2954409 w 3544463"/>
              <a:gd name="connsiteY11" fmla="*/ 303679 h 303679"/>
              <a:gd name="connsiteX12" fmla="*/ 2380536 w 3544463"/>
              <a:gd name="connsiteY12" fmla="*/ 303679 h 303679"/>
              <a:gd name="connsiteX13" fmla="*/ 1806664 w 3544463"/>
              <a:gd name="connsiteY13" fmla="*/ 303679 h 303679"/>
              <a:gd name="connsiteX14" fmla="*/ 1232791 w 3544463"/>
              <a:gd name="connsiteY14" fmla="*/ 303679 h 303679"/>
              <a:gd name="connsiteX15" fmla="*/ 693351 w 3544463"/>
              <a:gd name="connsiteY15" fmla="*/ 303679 h 303679"/>
              <a:gd name="connsiteX16" fmla="*/ 50614 w 3544463"/>
              <a:gd name="connsiteY16" fmla="*/ 303679 h 303679"/>
              <a:gd name="connsiteX17" fmla="*/ 0 w 3544463"/>
              <a:gd name="connsiteY17" fmla="*/ 253065 h 303679"/>
              <a:gd name="connsiteX18" fmla="*/ 0 w 3544463"/>
              <a:gd name="connsiteY18" fmla="*/ 50614 h 3036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3544463" h="303679" fill="none" extrusionOk="0">
                <a:moveTo>
                  <a:pt x="0" y="50614"/>
                </a:moveTo>
                <a:cubicBezTo>
                  <a:pt x="7668" y="21760"/>
                  <a:pt x="22022" y="696"/>
                  <a:pt x="50614" y="0"/>
                </a:cubicBezTo>
                <a:cubicBezTo>
                  <a:pt x="252256" y="-15262"/>
                  <a:pt x="457762" y="2514"/>
                  <a:pt x="658919" y="0"/>
                </a:cubicBezTo>
                <a:cubicBezTo>
                  <a:pt x="860076" y="-2514"/>
                  <a:pt x="1070720" y="30818"/>
                  <a:pt x="1232791" y="0"/>
                </a:cubicBezTo>
                <a:cubicBezTo>
                  <a:pt x="1394862" y="-30818"/>
                  <a:pt x="1523966" y="15992"/>
                  <a:pt x="1772232" y="0"/>
                </a:cubicBezTo>
                <a:cubicBezTo>
                  <a:pt x="2020498" y="-15992"/>
                  <a:pt x="2235702" y="58869"/>
                  <a:pt x="2380536" y="0"/>
                </a:cubicBezTo>
                <a:cubicBezTo>
                  <a:pt x="2525370" y="-58869"/>
                  <a:pt x="2775344" y="18941"/>
                  <a:pt x="2954409" y="0"/>
                </a:cubicBezTo>
                <a:cubicBezTo>
                  <a:pt x="3133474" y="-18941"/>
                  <a:pt x="3306520" y="30089"/>
                  <a:pt x="3493849" y="0"/>
                </a:cubicBezTo>
                <a:cubicBezTo>
                  <a:pt x="3522682" y="-241"/>
                  <a:pt x="3546715" y="20480"/>
                  <a:pt x="3544463" y="50614"/>
                </a:cubicBezTo>
                <a:cubicBezTo>
                  <a:pt x="3555397" y="133260"/>
                  <a:pt x="3528245" y="200979"/>
                  <a:pt x="3544463" y="253065"/>
                </a:cubicBezTo>
                <a:cubicBezTo>
                  <a:pt x="3541663" y="277986"/>
                  <a:pt x="3519484" y="311108"/>
                  <a:pt x="3493849" y="303679"/>
                </a:cubicBezTo>
                <a:cubicBezTo>
                  <a:pt x="3285099" y="311687"/>
                  <a:pt x="3177229" y="250309"/>
                  <a:pt x="2954409" y="303679"/>
                </a:cubicBezTo>
                <a:cubicBezTo>
                  <a:pt x="2731589" y="357049"/>
                  <a:pt x="2650805" y="271757"/>
                  <a:pt x="2380536" y="303679"/>
                </a:cubicBezTo>
                <a:cubicBezTo>
                  <a:pt x="2110267" y="335601"/>
                  <a:pt x="1981155" y="295346"/>
                  <a:pt x="1806664" y="303679"/>
                </a:cubicBezTo>
                <a:cubicBezTo>
                  <a:pt x="1632173" y="312012"/>
                  <a:pt x="1476986" y="243551"/>
                  <a:pt x="1232791" y="303679"/>
                </a:cubicBezTo>
                <a:cubicBezTo>
                  <a:pt x="988596" y="363807"/>
                  <a:pt x="859319" y="253866"/>
                  <a:pt x="693351" y="303679"/>
                </a:cubicBezTo>
                <a:cubicBezTo>
                  <a:pt x="527383" y="353492"/>
                  <a:pt x="299400" y="286039"/>
                  <a:pt x="50614" y="303679"/>
                </a:cubicBezTo>
                <a:cubicBezTo>
                  <a:pt x="15686" y="306361"/>
                  <a:pt x="7347" y="282428"/>
                  <a:pt x="0" y="253065"/>
                </a:cubicBezTo>
                <a:cubicBezTo>
                  <a:pt x="-16189" y="164741"/>
                  <a:pt x="12063" y="117227"/>
                  <a:pt x="0" y="50614"/>
                </a:cubicBezTo>
                <a:close/>
              </a:path>
              <a:path w="3544463" h="303679" stroke="0" extrusionOk="0">
                <a:moveTo>
                  <a:pt x="0" y="50614"/>
                </a:moveTo>
                <a:cubicBezTo>
                  <a:pt x="303" y="26420"/>
                  <a:pt x="20972" y="-3482"/>
                  <a:pt x="50614" y="0"/>
                </a:cubicBezTo>
                <a:cubicBezTo>
                  <a:pt x="216622" y="-9807"/>
                  <a:pt x="497300" y="11107"/>
                  <a:pt x="624487" y="0"/>
                </a:cubicBezTo>
                <a:cubicBezTo>
                  <a:pt x="751674" y="-11107"/>
                  <a:pt x="1033066" y="232"/>
                  <a:pt x="1267224" y="0"/>
                </a:cubicBezTo>
                <a:cubicBezTo>
                  <a:pt x="1501382" y="-232"/>
                  <a:pt x="1631140" y="23496"/>
                  <a:pt x="1806664" y="0"/>
                </a:cubicBezTo>
                <a:cubicBezTo>
                  <a:pt x="1982188" y="-23496"/>
                  <a:pt x="2081794" y="25172"/>
                  <a:pt x="2311672" y="0"/>
                </a:cubicBezTo>
                <a:cubicBezTo>
                  <a:pt x="2541550" y="-25172"/>
                  <a:pt x="2618307" y="53325"/>
                  <a:pt x="2816679" y="0"/>
                </a:cubicBezTo>
                <a:cubicBezTo>
                  <a:pt x="3015051" y="-53325"/>
                  <a:pt x="3269022" y="3858"/>
                  <a:pt x="3493849" y="0"/>
                </a:cubicBezTo>
                <a:cubicBezTo>
                  <a:pt x="3524367" y="-1758"/>
                  <a:pt x="3550604" y="19884"/>
                  <a:pt x="3544463" y="50614"/>
                </a:cubicBezTo>
                <a:cubicBezTo>
                  <a:pt x="3545173" y="109227"/>
                  <a:pt x="3543012" y="193102"/>
                  <a:pt x="3544463" y="253065"/>
                </a:cubicBezTo>
                <a:cubicBezTo>
                  <a:pt x="3542677" y="283519"/>
                  <a:pt x="3517382" y="306348"/>
                  <a:pt x="3493849" y="303679"/>
                </a:cubicBezTo>
                <a:cubicBezTo>
                  <a:pt x="3366220" y="316949"/>
                  <a:pt x="3181891" y="284213"/>
                  <a:pt x="3023274" y="303679"/>
                </a:cubicBezTo>
                <a:cubicBezTo>
                  <a:pt x="2864658" y="323145"/>
                  <a:pt x="2572303" y="274361"/>
                  <a:pt x="2380536" y="303679"/>
                </a:cubicBezTo>
                <a:cubicBezTo>
                  <a:pt x="2188769" y="332997"/>
                  <a:pt x="2016123" y="273772"/>
                  <a:pt x="1806664" y="303679"/>
                </a:cubicBezTo>
                <a:cubicBezTo>
                  <a:pt x="1597205" y="333586"/>
                  <a:pt x="1492935" y="287090"/>
                  <a:pt x="1198359" y="303679"/>
                </a:cubicBezTo>
                <a:cubicBezTo>
                  <a:pt x="903783" y="320268"/>
                  <a:pt x="863532" y="266121"/>
                  <a:pt x="693351" y="303679"/>
                </a:cubicBezTo>
                <a:cubicBezTo>
                  <a:pt x="523170" y="341237"/>
                  <a:pt x="369881" y="295061"/>
                  <a:pt x="50614" y="303679"/>
                </a:cubicBezTo>
                <a:cubicBezTo>
                  <a:pt x="24450" y="310406"/>
                  <a:pt x="-7204" y="277952"/>
                  <a:pt x="0" y="253065"/>
                </a:cubicBezTo>
                <a:cubicBezTo>
                  <a:pt x="-16229" y="171679"/>
                  <a:pt x="6514" y="108208"/>
                  <a:pt x="0" y="50614"/>
                </a:cubicBezTo>
                <a:close/>
              </a:path>
            </a:pathLst>
          </a:custGeom>
          <a:solidFill>
            <a:srgbClr val="611424"/>
          </a:solidFill>
          <a:ln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1794175417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>
                <a:solidFill>
                  <a:schemeClr val="bg1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Marketing –  8 juin 2023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F2CDAE82-4D6D-22A8-7DD4-3B781C988E8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6154" b="90490" l="9939" r="97908">
                        <a14:foregroundMark x1="62424" y1="11469" x2="57018" y2="23916"/>
                        <a14:foregroundMark x1="57018" y1="23916" x2="52921" y2="21818"/>
                        <a14:foregroundMark x1="52921" y1="21818" x2="54403" y2="14126"/>
                        <a14:foregroundMark x1="54403" y1="14126" x2="54926" y2="14685"/>
                        <a14:foregroundMark x1="55187" y1="28112" x2="54403" y2="90629"/>
                        <a14:foregroundMark x1="72101" y1="36783" x2="68527" y2="51748"/>
                        <a14:foregroundMark x1="68527" y1="51748" x2="62075" y2="64336"/>
                        <a14:foregroundMark x1="62075" y1="64336" x2="57890" y2="62517"/>
                        <a14:foregroundMark x1="57890" y1="62517" x2="57977" y2="62378"/>
                        <a14:foregroundMark x1="76199" y1="30070" x2="76199" y2="30070"/>
                        <a14:foregroundMark x1="97908" y1="60000" x2="89451" y2="52448"/>
                        <a14:foregroundMark x1="89451" y1="52448" x2="86138" y2="47413"/>
                        <a14:foregroundMark x1="86138" y1="47413" x2="84656" y2="40140"/>
                        <a14:foregroundMark x1="84656" y1="40140" x2="84656" y2="39720"/>
                        <a14:foregroundMark x1="80209" y1="37762" x2="83261" y2="41958"/>
                        <a14:foregroundMark x1="87881" y1="45455" x2="87881" y2="45455"/>
                        <a14:foregroundMark x1="90235" y1="46294" x2="90235" y2="46294"/>
                        <a14:foregroundMark x1="89974" y1="46294" x2="88317" y2="46573"/>
                        <a14:foregroundMark x1="90759" y1="46434" x2="90759" y2="46434"/>
                        <a14:foregroundMark x1="60331" y1="48531" x2="60593" y2="48811"/>
                        <a14:foregroundMark x1="57890" y1="41119" x2="57890" y2="41119"/>
                        <a14:foregroundMark x1="68178" y1="45874" x2="68178" y2="45874"/>
                        <a14:foregroundMark x1="68963" y1="42797" x2="67219" y2="50909"/>
                        <a14:foregroundMark x1="66957" y1="50490" x2="68091" y2="46713"/>
                        <a14:foregroundMark x1="56321" y1="6154" x2="56234" y2="8671"/>
                        <a14:foregroundMark x1="63906" y1="8112" x2="63906" y2="8112"/>
                        <a14:foregroundMark x1="61639" y1="7273" x2="61639" y2="7273"/>
                        <a14:foregroundMark x1="60854" y1="7273" x2="60854" y2="7273"/>
                        <a14:foregroundMark x1="60157" y1="7273" x2="62249" y2="7413"/>
                        <a14:foregroundMark x1="60331" y1="6993" x2="62598" y2="7413"/>
                        <a14:foregroundMark x1="51787" y1="10350" x2="53967" y2="8671"/>
                        <a14:foregroundMark x1="64167" y1="87133" x2="59198" y2="67692"/>
                        <a14:foregroundMark x1="45423" y1="87552" x2="45510" y2="71888"/>
                        <a14:foregroundMark x1="45510" y1="71888" x2="43941" y2="62797"/>
                        <a14:foregroundMark x1="93025" y1="41259" x2="87446" y2="38881"/>
                        <a14:foregroundMark x1="39494" y1="39441" x2="39494" y2="39441"/>
                        <a14:foregroundMark x1="42807" y1="48252" x2="42807" y2="48252"/>
                        <a14:foregroundMark x1="39843" y1="49091" x2="39843" y2="49091"/>
                        <a14:foregroundMark x1="48997" y1="64755" x2="48997" y2="64755"/>
                        <a14:foregroundMark x1="48997" y1="66573" x2="48997" y2="66573"/>
                        <a14:backgroundMark x1="41500" y1="60420" x2="31909" y2="76084"/>
                        <a14:backgroundMark x1="31909" y1="76084" x2="31299" y2="78182"/>
                        <a14:backgroundMark x1="40017" y1="60839" x2="29294" y2="37343"/>
                        <a14:backgroundMark x1="29294" y1="37343" x2="28248" y2="21119"/>
                        <a14:backgroundMark x1="44900" y1="41678" x2="39843" y2="32727"/>
                        <a14:backgroundMark x1="39843" y1="32727" x2="28684" y2="30490"/>
                        <a14:backgroundMark x1="44725" y1="37203" x2="44725" y2="12867"/>
                        <a14:backgroundMark x1="44725" y1="12867" x2="44464" y2="12587"/>
                        <a14:backgroundMark x1="61813" y1="39021" x2="61813" y2="39021"/>
                        <a14:backgroundMark x1="61901" y1="43077" x2="61901" y2="43077"/>
                        <a14:backgroundMark x1="61726" y1="42517" x2="61726" y2="42517"/>
                        <a14:backgroundMark x1="61813" y1="43916" x2="61813" y2="43916"/>
                        <a14:backgroundMark x1="90323" y1="45315" x2="90323" y2="45315"/>
                        <a14:backgroundMark x1="90323" y1="48392" x2="90323" y2="48392"/>
                        <a14:backgroundMark x1="90148" y1="42517" x2="90148" y2="42517"/>
                        <a14:backgroundMark x1="72101" y1="46014" x2="71491" y2="69371"/>
                        <a14:backgroundMark x1="47428" y1="63916" x2="49869" y2="58462"/>
                        <a14:backgroundMark x1="49869" y1="58462" x2="50044" y2="58322"/>
                        <a14:backgroundMark x1="50131" y1="56923" x2="47864" y2="63497"/>
                        <a14:backgroundMark x1="47864" y1="63497" x2="47515" y2="63916"/>
                        <a14:backgroundMark x1="50305" y1="53007" x2="50044" y2="58881"/>
                        <a14:backgroundMark x1="47777" y1="71888" x2="47690" y2="68951"/>
                        <a14:backgroundMark x1="40889" y1="74126" x2="40802" y2="6937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" y="-247763"/>
            <a:ext cx="12192000" cy="760007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20A47808-83BA-798A-AA09-D73CAAECD47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6154" b="90490" l="9939" r="97908">
                        <a14:foregroundMark x1="62424" y1="11469" x2="57018" y2="23916"/>
                        <a14:foregroundMark x1="57018" y1="23916" x2="52921" y2="21818"/>
                        <a14:foregroundMark x1="52921" y1="21818" x2="54403" y2="14126"/>
                        <a14:foregroundMark x1="54403" y1="14126" x2="54926" y2="14685"/>
                        <a14:foregroundMark x1="55187" y1="28112" x2="54403" y2="90629"/>
                        <a14:foregroundMark x1="72101" y1="36783" x2="68527" y2="51748"/>
                        <a14:foregroundMark x1="68527" y1="51748" x2="62075" y2="64336"/>
                        <a14:foregroundMark x1="62075" y1="64336" x2="57890" y2="62517"/>
                        <a14:foregroundMark x1="57890" y1="62517" x2="57977" y2="62378"/>
                        <a14:foregroundMark x1="76199" y1="30070" x2="76199" y2="30070"/>
                        <a14:foregroundMark x1="97908" y1="60000" x2="89451" y2="52448"/>
                        <a14:foregroundMark x1="89451" y1="52448" x2="86138" y2="47413"/>
                        <a14:foregroundMark x1="86138" y1="47413" x2="84656" y2="40140"/>
                        <a14:foregroundMark x1="84656" y1="40140" x2="84656" y2="39720"/>
                        <a14:foregroundMark x1="80209" y1="37762" x2="83261" y2="41958"/>
                        <a14:foregroundMark x1="87881" y1="45455" x2="87881" y2="45455"/>
                        <a14:foregroundMark x1="90235" y1="46294" x2="90235" y2="46294"/>
                        <a14:foregroundMark x1="89974" y1="46294" x2="88317" y2="46573"/>
                        <a14:foregroundMark x1="90759" y1="46434" x2="90759" y2="46434"/>
                        <a14:foregroundMark x1="60331" y1="48531" x2="60593" y2="48811"/>
                        <a14:foregroundMark x1="57890" y1="41119" x2="57890" y2="41119"/>
                        <a14:foregroundMark x1="68178" y1="45874" x2="68178" y2="45874"/>
                        <a14:foregroundMark x1="68963" y1="42797" x2="67219" y2="50909"/>
                        <a14:foregroundMark x1="66957" y1="50490" x2="68091" y2="46713"/>
                        <a14:foregroundMark x1="56321" y1="6154" x2="56234" y2="8671"/>
                        <a14:foregroundMark x1="63906" y1="8112" x2="63906" y2="8112"/>
                        <a14:foregroundMark x1="61639" y1="7273" x2="61639" y2="7273"/>
                        <a14:foregroundMark x1="60854" y1="7273" x2="60854" y2="7273"/>
                        <a14:foregroundMark x1="60157" y1="7273" x2="62249" y2="7413"/>
                        <a14:foregroundMark x1="60331" y1="6993" x2="62598" y2="7413"/>
                        <a14:foregroundMark x1="51787" y1="10350" x2="53967" y2="8671"/>
                        <a14:foregroundMark x1="64167" y1="87133" x2="59198" y2="67692"/>
                        <a14:foregroundMark x1="45423" y1="87552" x2="45510" y2="71888"/>
                        <a14:foregroundMark x1="45510" y1="71888" x2="43941" y2="62797"/>
                        <a14:foregroundMark x1="93025" y1="41259" x2="87446" y2="38881"/>
                        <a14:foregroundMark x1="39494" y1="39441" x2="39494" y2="39441"/>
                        <a14:foregroundMark x1="42807" y1="48252" x2="42807" y2="48252"/>
                        <a14:foregroundMark x1="39843" y1="49091" x2="39843" y2="49091"/>
                        <a14:foregroundMark x1="48997" y1="64755" x2="48997" y2="64755"/>
                        <a14:foregroundMark x1="48997" y1="66573" x2="48997" y2="66573"/>
                        <a14:backgroundMark x1="41500" y1="60420" x2="31909" y2="76084"/>
                        <a14:backgroundMark x1="31909" y1="76084" x2="31299" y2="78182"/>
                        <a14:backgroundMark x1="40017" y1="60839" x2="29294" y2="37343"/>
                        <a14:backgroundMark x1="29294" y1="37343" x2="28248" y2="21119"/>
                        <a14:backgroundMark x1="44900" y1="41678" x2="39843" y2="32727"/>
                        <a14:backgroundMark x1="39843" y1="32727" x2="28684" y2="30490"/>
                        <a14:backgroundMark x1="44725" y1="37203" x2="44725" y2="12867"/>
                        <a14:backgroundMark x1="44725" y1="12867" x2="44464" y2="12587"/>
                        <a14:backgroundMark x1="61813" y1="39021" x2="61813" y2="39021"/>
                        <a14:backgroundMark x1="61901" y1="43077" x2="61901" y2="43077"/>
                        <a14:backgroundMark x1="61726" y1="42517" x2="61726" y2="42517"/>
                        <a14:backgroundMark x1="61813" y1="43916" x2="61813" y2="43916"/>
                        <a14:backgroundMark x1="90323" y1="45315" x2="90323" y2="45315"/>
                        <a14:backgroundMark x1="90323" y1="48392" x2="90323" y2="48392"/>
                        <a14:backgroundMark x1="90148" y1="42517" x2="90148" y2="42517"/>
                        <a14:backgroundMark x1="72101" y1="46014" x2="71491" y2="69371"/>
                        <a14:backgroundMark x1="47428" y1="63916" x2="49869" y2="58462"/>
                        <a14:backgroundMark x1="49869" y1="58462" x2="50044" y2="58322"/>
                        <a14:backgroundMark x1="50131" y1="56923" x2="47864" y2="63497"/>
                        <a14:backgroundMark x1="47864" y1="63497" x2="47515" y2="63916"/>
                        <a14:backgroundMark x1="50305" y1="53007" x2="50044" y2="58881"/>
                        <a14:backgroundMark x1="47777" y1="71888" x2="47690" y2="68951"/>
                        <a14:backgroundMark x1="40889" y1="74126" x2="40802" y2="6937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45" y="-247763"/>
            <a:ext cx="12068710" cy="7523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94071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5867BF6A-413E-424F-9528-79E42C8916C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FR" dirty="0"/>
              <a:t>Pourquoi organiser des animations en agence ? </a:t>
            </a:r>
          </a:p>
          <a:p>
            <a:r>
              <a:rPr lang="fr-FR" dirty="0"/>
              <a:t>Exemples d’animations</a:t>
            </a:r>
          </a:p>
          <a:p>
            <a:r>
              <a:rPr lang="fr-FR" dirty="0"/>
              <a:t>Préparation d’une animation </a:t>
            </a:r>
          </a:p>
          <a:p>
            <a:r>
              <a:rPr lang="fr-FR" dirty="0"/>
              <a:t>Kit « Animation Agence » et mémo</a:t>
            </a:r>
          </a:p>
          <a:p>
            <a:r>
              <a:rPr lang="fr-FR" dirty="0"/>
              <a:t>Témoignages de collaborateurs</a:t>
            </a:r>
          </a:p>
          <a:p>
            <a:r>
              <a:rPr lang="fr-FR" dirty="0"/>
              <a:t>Partez à la découverte du Kit ! 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4DDA2DC-C0A2-DB94-5A60-B1FDFE6C5BC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6154" b="90490" l="9939" r="97908">
                        <a14:foregroundMark x1="62424" y1="11469" x2="57018" y2="23916"/>
                        <a14:foregroundMark x1="57018" y1="23916" x2="52921" y2="21818"/>
                        <a14:foregroundMark x1="52921" y1="21818" x2="54403" y2="14126"/>
                        <a14:foregroundMark x1="54403" y1="14126" x2="54926" y2="14685"/>
                        <a14:foregroundMark x1="55187" y1="28112" x2="54403" y2="90629"/>
                        <a14:foregroundMark x1="72101" y1="36783" x2="68527" y2="51748"/>
                        <a14:foregroundMark x1="68527" y1="51748" x2="62075" y2="64336"/>
                        <a14:foregroundMark x1="62075" y1="64336" x2="57890" y2="62517"/>
                        <a14:foregroundMark x1="57890" y1="62517" x2="57977" y2="62378"/>
                        <a14:foregroundMark x1="76199" y1="30070" x2="76199" y2="30070"/>
                        <a14:foregroundMark x1="97908" y1="60000" x2="89451" y2="52448"/>
                        <a14:foregroundMark x1="89451" y1="52448" x2="86138" y2="47413"/>
                        <a14:foregroundMark x1="86138" y1="47413" x2="84656" y2="40140"/>
                        <a14:foregroundMark x1="84656" y1="40140" x2="84656" y2="39720"/>
                        <a14:foregroundMark x1="80209" y1="37762" x2="83261" y2="41958"/>
                        <a14:foregroundMark x1="87881" y1="45455" x2="87881" y2="45455"/>
                        <a14:foregroundMark x1="90235" y1="46294" x2="90235" y2="46294"/>
                        <a14:foregroundMark x1="89974" y1="46294" x2="88317" y2="46573"/>
                        <a14:foregroundMark x1="90759" y1="46434" x2="90759" y2="46434"/>
                        <a14:foregroundMark x1="60331" y1="48531" x2="60593" y2="48811"/>
                        <a14:foregroundMark x1="57890" y1="41119" x2="57890" y2="41119"/>
                        <a14:foregroundMark x1="68178" y1="45874" x2="68178" y2="45874"/>
                        <a14:foregroundMark x1="68963" y1="42797" x2="67219" y2="50909"/>
                        <a14:foregroundMark x1="66957" y1="50490" x2="68091" y2="46713"/>
                        <a14:foregroundMark x1="56321" y1="6154" x2="56234" y2="8671"/>
                        <a14:foregroundMark x1="63906" y1="8112" x2="63906" y2="8112"/>
                        <a14:foregroundMark x1="61639" y1="7273" x2="61639" y2="7273"/>
                        <a14:foregroundMark x1="60854" y1="7273" x2="60854" y2="7273"/>
                        <a14:foregroundMark x1="60157" y1="7273" x2="62249" y2="7413"/>
                        <a14:foregroundMark x1="60331" y1="6993" x2="62598" y2="7413"/>
                        <a14:foregroundMark x1="51787" y1="10350" x2="53967" y2="8671"/>
                        <a14:foregroundMark x1="64167" y1="87133" x2="59198" y2="67692"/>
                        <a14:foregroundMark x1="45423" y1="87552" x2="45510" y2="71888"/>
                        <a14:foregroundMark x1="45510" y1="71888" x2="43941" y2="62797"/>
                        <a14:foregroundMark x1="93025" y1="41259" x2="87446" y2="38881"/>
                        <a14:foregroundMark x1="39494" y1="39441" x2="39494" y2="39441"/>
                        <a14:foregroundMark x1="42807" y1="48252" x2="42807" y2="48252"/>
                        <a14:foregroundMark x1="39843" y1="49091" x2="39843" y2="49091"/>
                        <a14:foregroundMark x1="48997" y1="64755" x2="48997" y2="64755"/>
                        <a14:foregroundMark x1="48997" y1="66573" x2="48997" y2="66573"/>
                        <a14:backgroundMark x1="41500" y1="60420" x2="31909" y2="76084"/>
                        <a14:backgroundMark x1="31909" y1="76084" x2="31299" y2="78182"/>
                        <a14:backgroundMark x1="40017" y1="60839" x2="29294" y2="37343"/>
                        <a14:backgroundMark x1="29294" y1="37343" x2="28248" y2="21119"/>
                        <a14:backgroundMark x1="44900" y1="41678" x2="39843" y2="32727"/>
                        <a14:backgroundMark x1="39843" y1="32727" x2="28684" y2="30490"/>
                        <a14:backgroundMark x1="44725" y1="37203" x2="44725" y2="12867"/>
                        <a14:backgroundMark x1="44725" y1="12867" x2="44464" y2="12587"/>
                        <a14:backgroundMark x1="61813" y1="39021" x2="61813" y2="39021"/>
                        <a14:backgroundMark x1="61901" y1="43077" x2="61901" y2="43077"/>
                        <a14:backgroundMark x1="61726" y1="42517" x2="61726" y2="42517"/>
                        <a14:backgroundMark x1="61813" y1="43916" x2="61813" y2="43916"/>
                        <a14:backgroundMark x1="90323" y1="45315" x2="90323" y2="45315"/>
                        <a14:backgroundMark x1="90323" y1="48392" x2="90323" y2="48392"/>
                        <a14:backgroundMark x1="90148" y1="42517" x2="90148" y2="42517"/>
                        <a14:backgroundMark x1="72101" y1="46014" x2="71491" y2="69371"/>
                        <a14:backgroundMark x1="47428" y1="63916" x2="49869" y2="58462"/>
                        <a14:backgroundMark x1="49869" y1="58462" x2="50044" y2="58322"/>
                        <a14:backgroundMark x1="50131" y1="56923" x2="47864" y2="63497"/>
                        <a14:backgroundMark x1="47864" y1="63497" x2="47515" y2="63916"/>
                        <a14:backgroundMark x1="50305" y1="53007" x2="50044" y2="58881"/>
                        <a14:backgroundMark x1="47777" y1="71888" x2="47690" y2="68951"/>
                        <a14:backgroundMark x1="40889" y1="74126" x2="40802" y2="6937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5465" y="3671153"/>
            <a:ext cx="5376535" cy="3351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422039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5867BF6A-413E-424F-9528-79E42C8916C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FR" b="1" dirty="0">
                <a:solidFill>
                  <a:schemeClr val="accent4">
                    <a:lumMod val="75000"/>
                  </a:schemeClr>
                </a:solidFill>
              </a:rPr>
              <a:t>Pourquoi organiser des animations en agence ? </a:t>
            </a:r>
          </a:p>
          <a:p>
            <a:r>
              <a:rPr lang="fr-FR" dirty="0"/>
              <a:t>Exemples d’animations</a:t>
            </a:r>
          </a:p>
          <a:p>
            <a:r>
              <a:rPr lang="fr-FR" dirty="0"/>
              <a:t>Préparation d’une animation </a:t>
            </a:r>
          </a:p>
          <a:p>
            <a:r>
              <a:rPr lang="fr-FR" dirty="0"/>
              <a:t>Kit « Animation Agence » et mémo</a:t>
            </a:r>
          </a:p>
          <a:p>
            <a:r>
              <a:rPr lang="fr-FR" dirty="0"/>
              <a:t>Témoignages de collaborateurs</a:t>
            </a:r>
          </a:p>
          <a:p>
            <a:r>
              <a:rPr lang="fr-FR" dirty="0"/>
              <a:t>Partez à la découverte du Kit ! 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4DDA2DC-C0A2-DB94-5A60-B1FDFE6C5BC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6154" b="90490" l="9939" r="97908">
                        <a14:foregroundMark x1="62424" y1="11469" x2="57018" y2="23916"/>
                        <a14:foregroundMark x1="57018" y1="23916" x2="52921" y2="21818"/>
                        <a14:foregroundMark x1="52921" y1="21818" x2="54403" y2="14126"/>
                        <a14:foregroundMark x1="54403" y1="14126" x2="54926" y2="14685"/>
                        <a14:foregroundMark x1="55187" y1="28112" x2="54403" y2="90629"/>
                        <a14:foregroundMark x1="72101" y1="36783" x2="68527" y2="51748"/>
                        <a14:foregroundMark x1="68527" y1="51748" x2="62075" y2="64336"/>
                        <a14:foregroundMark x1="62075" y1="64336" x2="57890" y2="62517"/>
                        <a14:foregroundMark x1="57890" y1="62517" x2="57977" y2="62378"/>
                        <a14:foregroundMark x1="76199" y1="30070" x2="76199" y2="30070"/>
                        <a14:foregroundMark x1="97908" y1="60000" x2="89451" y2="52448"/>
                        <a14:foregroundMark x1="89451" y1="52448" x2="86138" y2="47413"/>
                        <a14:foregroundMark x1="86138" y1="47413" x2="84656" y2="40140"/>
                        <a14:foregroundMark x1="84656" y1="40140" x2="84656" y2="39720"/>
                        <a14:foregroundMark x1="80209" y1="37762" x2="83261" y2="41958"/>
                        <a14:foregroundMark x1="87881" y1="45455" x2="87881" y2="45455"/>
                        <a14:foregroundMark x1="90235" y1="46294" x2="90235" y2="46294"/>
                        <a14:foregroundMark x1="89974" y1="46294" x2="88317" y2="46573"/>
                        <a14:foregroundMark x1="90759" y1="46434" x2="90759" y2="46434"/>
                        <a14:foregroundMark x1="60331" y1="48531" x2="60593" y2="48811"/>
                        <a14:foregroundMark x1="57890" y1="41119" x2="57890" y2="41119"/>
                        <a14:foregroundMark x1="68178" y1="45874" x2="68178" y2="45874"/>
                        <a14:foregroundMark x1="68963" y1="42797" x2="67219" y2="50909"/>
                        <a14:foregroundMark x1="66957" y1="50490" x2="68091" y2="46713"/>
                        <a14:foregroundMark x1="56321" y1="6154" x2="56234" y2="8671"/>
                        <a14:foregroundMark x1="63906" y1="8112" x2="63906" y2="8112"/>
                        <a14:foregroundMark x1="61639" y1="7273" x2="61639" y2="7273"/>
                        <a14:foregroundMark x1="60854" y1="7273" x2="60854" y2="7273"/>
                        <a14:foregroundMark x1="60157" y1="7273" x2="62249" y2="7413"/>
                        <a14:foregroundMark x1="60331" y1="6993" x2="62598" y2="7413"/>
                        <a14:foregroundMark x1="51787" y1="10350" x2="53967" y2="8671"/>
                        <a14:foregroundMark x1="64167" y1="87133" x2="59198" y2="67692"/>
                        <a14:foregroundMark x1="45423" y1="87552" x2="45510" y2="71888"/>
                        <a14:foregroundMark x1="45510" y1="71888" x2="43941" y2="62797"/>
                        <a14:foregroundMark x1="93025" y1="41259" x2="87446" y2="38881"/>
                        <a14:foregroundMark x1="39494" y1="39441" x2="39494" y2="39441"/>
                        <a14:foregroundMark x1="42807" y1="48252" x2="42807" y2="48252"/>
                        <a14:foregroundMark x1="39843" y1="49091" x2="39843" y2="49091"/>
                        <a14:foregroundMark x1="48997" y1="64755" x2="48997" y2="64755"/>
                        <a14:foregroundMark x1="48997" y1="66573" x2="48997" y2="66573"/>
                        <a14:backgroundMark x1="41500" y1="60420" x2="31909" y2="76084"/>
                        <a14:backgroundMark x1="31909" y1="76084" x2="31299" y2="78182"/>
                        <a14:backgroundMark x1="40017" y1="60839" x2="29294" y2="37343"/>
                        <a14:backgroundMark x1="29294" y1="37343" x2="28248" y2="21119"/>
                        <a14:backgroundMark x1="44900" y1="41678" x2="39843" y2="32727"/>
                        <a14:backgroundMark x1="39843" y1="32727" x2="28684" y2="30490"/>
                        <a14:backgroundMark x1="44725" y1="37203" x2="44725" y2="12867"/>
                        <a14:backgroundMark x1="44725" y1="12867" x2="44464" y2="12587"/>
                        <a14:backgroundMark x1="61813" y1="39021" x2="61813" y2="39021"/>
                        <a14:backgroundMark x1="61901" y1="43077" x2="61901" y2="43077"/>
                        <a14:backgroundMark x1="61726" y1="42517" x2="61726" y2="42517"/>
                        <a14:backgroundMark x1="61813" y1="43916" x2="61813" y2="43916"/>
                        <a14:backgroundMark x1="90323" y1="45315" x2="90323" y2="45315"/>
                        <a14:backgroundMark x1="90323" y1="48392" x2="90323" y2="48392"/>
                        <a14:backgroundMark x1="90148" y1="42517" x2="90148" y2="42517"/>
                        <a14:backgroundMark x1="72101" y1="46014" x2="71491" y2="69371"/>
                        <a14:backgroundMark x1="47428" y1="63916" x2="49869" y2="58462"/>
                        <a14:backgroundMark x1="49869" y1="58462" x2="50044" y2="58322"/>
                        <a14:backgroundMark x1="50131" y1="56923" x2="47864" y2="63497"/>
                        <a14:backgroundMark x1="47864" y1="63497" x2="47515" y2="63916"/>
                        <a14:backgroundMark x1="50305" y1="53007" x2="50044" y2="58881"/>
                        <a14:backgroundMark x1="47777" y1="71888" x2="47690" y2="68951"/>
                        <a14:backgroundMark x1="40889" y1="74126" x2="40802" y2="6937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5465" y="3671153"/>
            <a:ext cx="5376535" cy="3351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901709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EEC848C5">
            <a:hlinkClick r:id="" action="ppaction://media"/>
            <a:extLst>
              <a:ext uri="{FF2B5EF4-FFF2-40B4-BE49-F238E27FC236}">
                <a16:creationId xmlns:a16="http://schemas.microsoft.com/office/drawing/2014/main" id="{0E0FB482-D76E-C618-94CF-FC30E4FC660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26862" y="1429156"/>
            <a:ext cx="4724705" cy="4724704"/>
          </a:xfrm>
          <a:prstGeom prst="rect">
            <a:avLst/>
          </a:prstGeom>
        </p:spPr>
      </p:pic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2C600830-E759-4D3C-92B8-393E2FF94E19}"/>
              </a:ext>
            </a:extLst>
          </p:cNvPr>
          <p:cNvSpPr>
            <a:spLocks noGrp="1"/>
          </p:cNvSpPr>
          <p:nvPr>
            <p:ph idx="17"/>
          </p:nvPr>
        </p:nvSpPr>
        <p:spPr>
          <a:xfrm>
            <a:off x="8665379" y="4313177"/>
            <a:ext cx="2986890" cy="494122"/>
          </a:xfrm>
        </p:spPr>
        <p:txBody>
          <a:bodyPr/>
          <a:lstStyle/>
          <a:p>
            <a:pPr marL="0" indent="0" algn="ctr">
              <a:buNone/>
            </a:pPr>
            <a:r>
              <a:rPr lang="fr-FR" b="1" dirty="0"/>
              <a:t>Nécessité de repenser la relation ; Créer des animations en agence pour donner au client une nouvelle raison de revenir. 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84172F8-1052-4CF9-AD10-6AB0E30AE43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Réaliser des animations dans les agences permet de dynamiser notre fonds de commerce et de créer de nouveaux liens avec nos clients. 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70AE5208-7DDC-41C6-B0F4-66AC6D4B486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/>
              <a:t>1</a:t>
            </a:r>
          </a:p>
        </p:txBody>
      </p:sp>
      <p:pic>
        <p:nvPicPr>
          <p:cNvPr id="3074" name="Picture 2" descr="Mains humaines avec une tasse de café et un téléphone sur le lieu de travail">
            <a:extLst>
              <a:ext uri="{FF2B5EF4-FFF2-40B4-BE49-F238E27FC236}">
                <a16:creationId xmlns:a16="http://schemas.microsoft.com/office/drawing/2014/main" id="{2E2D4302-D8FE-401B-9192-C16138D63C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7507" y="3303865"/>
            <a:ext cx="1847604" cy="9238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10587D1E-F4E0-4D36-9C3C-9A480D6E70B9}"/>
              </a:ext>
            </a:extLst>
          </p:cNvPr>
          <p:cNvSpPr txBox="1"/>
          <p:nvPr/>
        </p:nvSpPr>
        <p:spPr>
          <a:xfrm>
            <a:off x="6105808" y="4210083"/>
            <a:ext cx="1943988" cy="261610"/>
          </a:xfrm>
          <a:custGeom>
            <a:avLst/>
            <a:gdLst>
              <a:gd name="connsiteX0" fmla="*/ 0 w 1943988"/>
              <a:gd name="connsiteY0" fmla="*/ 0 h 261610"/>
              <a:gd name="connsiteX1" fmla="*/ 589676 w 1943988"/>
              <a:gd name="connsiteY1" fmla="*/ 0 h 261610"/>
              <a:gd name="connsiteX2" fmla="*/ 1237672 w 1943988"/>
              <a:gd name="connsiteY2" fmla="*/ 0 h 261610"/>
              <a:gd name="connsiteX3" fmla="*/ 1943988 w 1943988"/>
              <a:gd name="connsiteY3" fmla="*/ 0 h 261610"/>
              <a:gd name="connsiteX4" fmla="*/ 1943988 w 1943988"/>
              <a:gd name="connsiteY4" fmla="*/ 261610 h 261610"/>
              <a:gd name="connsiteX5" fmla="*/ 1315432 w 1943988"/>
              <a:gd name="connsiteY5" fmla="*/ 261610 h 261610"/>
              <a:gd name="connsiteX6" fmla="*/ 667436 w 1943988"/>
              <a:gd name="connsiteY6" fmla="*/ 261610 h 261610"/>
              <a:gd name="connsiteX7" fmla="*/ 0 w 1943988"/>
              <a:gd name="connsiteY7" fmla="*/ 261610 h 261610"/>
              <a:gd name="connsiteX8" fmla="*/ 0 w 1943988"/>
              <a:gd name="connsiteY8" fmla="*/ 0 h 261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943988" h="261610" fill="none" extrusionOk="0">
                <a:moveTo>
                  <a:pt x="0" y="0"/>
                </a:moveTo>
                <a:cubicBezTo>
                  <a:pt x="182599" y="-9596"/>
                  <a:pt x="382587" y="7410"/>
                  <a:pt x="589676" y="0"/>
                </a:cubicBezTo>
                <a:cubicBezTo>
                  <a:pt x="796765" y="-7410"/>
                  <a:pt x="1074934" y="20960"/>
                  <a:pt x="1237672" y="0"/>
                </a:cubicBezTo>
                <a:cubicBezTo>
                  <a:pt x="1400410" y="-20960"/>
                  <a:pt x="1695971" y="-28817"/>
                  <a:pt x="1943988" y="0"/>
                </a:cubicBezTo>
                <a:cubicBezTo>
                  <a:pt x="1936442" y="110337"/>
                  <a:pt x="1956976" y="206250"/>
                  <a:pt x="1943988" y="261610"/>
                </a:cubicBezTo>
                <a:cubicBezTo>
                  <a:pt x="1662885" y="230732"/>
                  <a:pt x="1456924" y="257844"/>
                  <a:pt x="1315432" y="261610"/>
                </a:cubicBezTo>
                <a:cubicBezTo>
                  <a:pt x="1173940" y="265376"/>
                  <a:pt x="797882" y="272689"/>
                  <a:pt x="667436" y="261610"/>
                </a:cubicBezTo>
                <a:cubicBezTo>
                  <a:pt x="536990" y="250531"/>
                  <a:pt x="235684" y="247076"/>
                  <a:pt x="0" y="261610"/>
                </a:cubicBezTo>
                <a:cubicBezTo>
                  <a:pt x="-3656" y="169713"/>
                  <a:pt x="-3808" y="69524"/>
                  <a:pt x="0" y="0"/>
                </a:cubicBezTo>
                <a:close/>
              </a:path>
              <a:path w="1943988" h="261610" stroke="0" extrusionOk="0">
                <a:moveTo>
                  <a:pt x="0" y="0"/>
                </a:moveTo>
                <a:cubicBezTo>
                  <a:pt x="164113" y="-18972"/>
                  <a:pt x="456148" y="18148"/>
                  <a:pt x="628556" y="0"/>
                </a:cubicBezTo>
                <a:cubicBezTo>
                  <a:pt x="800964" y="-18148"/>
                  <a:pt x="1070778" y="-2422"/>
                  <a:pt x="1237672" y="0"/>
                </a:cubicBezTo>
                <a:cubicBezTo>
                  <a:pt x="1404566" y="2422"/>
                  <a:pt x="1640834" y="12483"/>
                  <a:pt x="1943988" y="0"/>
                </a:cubicBezTo>
                <a:cubicBezTo>
                  <a:pt x="1950025" y="55324"/>
                  <a:pt x="1945199" y="187864"/>
                  <a:pt x="1943988" y="261610"/>
                </a:cubicBezTo>
                <a:cubicBezTo>
                  <a:pt x="1669469" y="268577"/>
                  <a:pt x="1474788" y="271636"/>
                  <a:pt x="1354312" y="261610"/>
                </a:cubicBezTo>
                <a:cubicBezTo>
                  <a:pt x="1233836" y="251584"/>
                  <a:pt x="962422" y="278804"/>
                  <a:pt x="764635" y="261610"/>
                </a:cubicBezTo>
                <a:cubicBezTo>
                  <a:pt x="566848" y="244416"/>
                  <a:pt x="297252" y="299649"/>
                  <a:pt x="0" y="261610"/>
                </a:cubicBezTo>
                <a:cubicBezTo>
                  <a:pt x="853" y="192915"/>
                  <a:pt x="7170" y="108822"/>
                  <a:pt x="0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solidFill>
              <a:schemeClr val="accent4">
                <a:lumMod val="75000"/>
              </a:schemeClr>
            </a:solidFill>
            <a:extLst>
              <a:ext uri="{C807C97D-BFC1-408E-A445-0C87EB9F89A2}">
                <ask:lineSketchStyleProps xmlns:ask="http://schemas.microsoft.com/office/drawing/2018/sketchyshapes" sd="1900086466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1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Développement du self-care</a:t>
            </a:r>
          </a:p>
        </p:txBody>
      </p:sp>
      <p:pic>
        <p:nvPicPr>
          <p:cNvPr id="8" name="Picture 2" descr="https://euc-powerpoint.officeapps.live.com/pods/GetClipboardImage.ashx?Id=c48cbebc-8ec2-42fb-8d29-8a6b54361c7f&amp;DC=GEU9&amp;pkey=ff7851d9-e119-4641-b238-9c865137c687&amp;wdwaccluster=GEU9">
            <a:extLst>
              <a:ext uri="{FF2B5EF4-FFF2-40B4-BE49-F238E27FC236}">
                <a16:creationId xmlns:a16="http://schemas.microsoft.com/office/drawing/2014/main" id="{E5A8DA70-0414-402A-94AF-5067CE4090F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075" t="22020" r="38660" b="73391"/>
          <a:stretch/>
        </p:blipFill>
        <p:spPr bwMode="auto">
          <a:xfrm>
            <a:off x="6591809" y="1721942"/>
            <a:ext cx="108683" cy="859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8" descr="Résultat de recherche d'images pour &quot;CIC&quot;">
            <a:extLst>
              <a:ext uri="{FF2B5EF4-FFF2-40B4-BE49-F238E27FC236}">
                <a16:creationId xmlns:a16="http://schemas.microsoft.com/office/drawing/2014/main" id="{B5A8B8CD-A592-4367-A9D5-B3A661EB71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6527" y="1838846"/>
            <a:ext cx="133508" cy="613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2">
            <a:extLst>
              <a:ext uri="{FF2B5EF4-FFF2-40B4-BE49-F238E27FC236}">
                <a16:creationId xmlns:a16="http://schemas.microsoft.com/office/drawing/2014/main" id="{173ACA04-201B-4FEC-9BAC-62134A2440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3940" y="1530426"/>
            <a:ext cx="88758" cy="920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3">
            <a:extLst>
              <a:ext uri="{FF2B5EF4-FFF2-40B4-BE49-F238E27FC236}">
                <a16:creationId xmlns:a16="http://schemas.microsoft.com/office/drawing/2014/main" id="{DC01E243-6FD4-44BB-A923-F495C7CCA1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3720" y="1955165"/>
            <a:ext cx="70447" cy="766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4" descr="Fichier:Logo La Banque Postale.svg">
            <a:extLst>
              <a:ext uri="{FF2B5EF4-FFF2-40B4-BE49-F238E27FC236}">
                <a16:creationId xmlns:a16="http://schemas.microsoft.com/office/drawing/2014/main" id="{C0510D17-8CF7-41EC-9386-7CD35011E5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5339" y="1549887"/>
            <a:ext cx="76694" cy="766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Image 2">
            <a:extLst>
              <a:ext uri="{FF2B5EF4-FFF2-40B4-BE49-F238E27FC236}">
                <a16:creationId xmlns:a16="http://schemas.microsoft.com/office/drawing/2014/main" id="{AF428447-0F80-46FF-AE0D-B7F577C52E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9832" y="1625445"/>
            <a:ext cx="87119" cy="61355"/>
          </a:xfrm>
          <a:prstGeom prst="rect">
            <a:avLst/>
          </a:prstGeom>
          <a:solidFill>
            <a:schemeClr val="bg1"/>
          </a:solidFill>
          <a:ln>
            <a:noFill/>
          </a:ln>
        </p:spPr>
      </p:pic>
      <p:pic>
        <p:nvPicPr>
          <p:cNvPr id="16" name="Image 4">
            <a:extLst>
              <a:ext uri="{FF2B5EF4-FFF2-40B4-BE49-F238E27FC236}">
                <a16:creationId xmlns:a16="http://schemas.microsoft.com/office/drawing/2014/main" id="{A800F202-EA0C-4BCA-A5DB-3F77332082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9876" y="1628478"/>
            <a:ext cx="76694" cy="766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Image 9">
            <a:extLst>
              <a:ext uri="{FF2B5EF4-FFF2-40B4-BE49-F238E27FC236}">
                <a16:creationId xmlns:a16="http://schemas.microsoft.com/office/drawing/2014/main" id="{F1FFC01F-3C1D-4EE7-9CCB-CF6780A6A3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62692" y="1774841"/>
            <a:ext cx="76389" cy="766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Image 11">
            <a:extLst>
              <a:ext uri="{FF2B5EF4-FFF2-40B4-BE49-F238E27FC236}">
                <a16:creationId xmlns:a16="http://schemas.microsoft.com/office/drawing/2014/main" id="{8E4F2FCC-B238-47EC-A6DD-ACE68DED5A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7171" y="1834505"/>
            <a:ext cx="73743" cy="766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24" descr="https://encrypted-tbn2.gstatic.com/images?q=tbn:ANd9GcTxmPASBAsRnIJWBg65kgby_OjNUalCLWoH0f_TrO42GrEBc313HX7SShBs">
            <a:extLst>
              <a:ext uri="{FF2B5EF4-FFF2-40B4-BE49-F238E27FC236}">
                <a16:creationId xmlns:a16="http://schemas.microsoft.com/office/drawing/2014/main" id="{9E79F85E-B18B-4265-BAB3-FFD4C3C6E9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3936" y="1526812"/>
            <a:ext cx="150106" cy="1128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">
            <a:extLst>
              <a:ext uri="{FF2B5EF4-FFF2-40B4-BE49-F238E27FC236}">
                <a16:creationId xmlns:a16="http://schemas.microsoft.com/office/drawing/2014/main" id="{670B4018-8B99-4CE3-8BF8-2E4E5F2EAA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1138" y="1537540"/>
            <a:ext cx="91415" cy="914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Picture 2" descr="https://euc-powerpoint.officeapps.live.com/pods/GetClipboardImage.ashx?Id=c48cbebc-8ec2-42fb-8d29-8a6b54361c7f&amp;DC=GEU9&amp;pkey=ff7851d9-e119-4641-b238-9c865137c687&amp;wdwaccluster=GEU9">
            <a:extLst>
              <a:ext uri="{FF2B5EF4-FFF2-40B4-BE49-F238E27FC236}">
                <a16:creationId xmlns:a16="http://schemas.microsoft.com/office/drawing/2014/main" id="{9C85D5B6-A289-466B-9CF9-060F56382DC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020" t="21563" r="54946" b="72769"/>
          <a:stretch/>
        </p:blipFill>
        <p:spPr bwMode="auto">
          <a:xfrm>
            <a:off x="6713387" y="1931189"/>
            <a:ext cx="143480" cy="1134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2" descr="https://euc-powerpoint.officeapps.live.com/pods/GetClipboardImage.ashx?Id=c48cbebc-8ec2-42fb-8d29-8a6b54361c7f&amp;DC=GEU9&amp;pkey=ff7851d9-e119-4641-b238-9c865137c687&amp;wdwaccluster=GEU9">
            <a:extLst>
              <a:ext uri="{FF2B5EF4-FFF2-40B4-BE49-F238E27FC236}">
                <a16:creationId xmlns:a16="http://schemas.microsoft.com/office/drawing/2014/main" id="{4942D54E-55FD-4B4A-8520-08FE50AA8B0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123" t="21817" r="50366" b="72769"/>
          <a:stretch/>
        </p:blipFill>
        <p:spPr bwMode="auto">
          <a:xfrm>
            <a:off x="7127329" y="1687454"/>
            <a:ext cx="143479" cy="96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2" descr="https://euc-powerpoint.officeapps.live.com/pods/GetClipboardImage.ashx?Id=c48cbebc-8ec2-42fb-8d29-8a6b54361c7f&amp;DC=GEU9&amp;pkey=ff7851d9-e119-4641-b238-9c865137c687&amp;wdwaccluster=GEU9">
            <a:extLst>
              <a:ext uri="{FF2B5EF4-FFF2-40B4-BE49-F238E27FC236}">
                <a16:creationId xmlns:a16="http://schemas.microsoft.com/office/drawing/2014/main" id="{83D02B11-DA5F-4B43-AD48-CA548CCB60B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341" t="21921" r="33740" b="73490"/>
          <a:stretch/>
        </p:blipFill>
        <p:spPr bwMode="auto">
          <a:xfrm>
            <a:off x="6160134" y="1790738"/>
            <a:ext cx="164509" cy="863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6" descr="credit-mutuel-401">
            <a:extLst>
              <a:ext uri="{FF2B5EF4-FFF2-40B4-BE49-F238E27FC236}">
                <a16:creationId xmlns:a16="http://schemas.microsoft.com/office/drawing/2014/main" id="{1322B41A-7936-405F-9F5D-7C5E3B1FF0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5786" y="1991069"/>
            <a:ext cx="94548" cy="766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" name="Picture 46" descr="Couple dans le parc de la ville, jeune homme et femme sur banc">
            <a:extLst>
              <a:ext uri="{FF2B5EF4-FFF2-40B4-BE49-F238E27FC236}">
                <a16:creationId xmlns:a16="http://schemas.microsoft.com/office/drawing/2014/main" id="{F6BE0258-794E-490E-B55A-8D3BE54A903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8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222" t="36940" r="41498"/>
          <a:stretch/>
        </p:blipFill>
        <p:spPr bwMode="auto">
          <a:xfrm>
            <a:off x="6118837" y="1433875"/>
            <a:ext cx="1264527" cy="12746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46" descr="Couple dans le parc de la ville, jeune homme et femme sur banc">
            <a:extLst>
              <a:ext uri="{FF2B5EF4-FFF2-40B4-BE49-F238E27FC236}">
                <a16:creationId xmlns:a16="http://schemas.microsoft.com/office/drawing/2014/main" id="{D113DBED-1F7D-4014-9535-9334FF12C3F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9"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backgroundRemoval t="43131" b="93291" l="27796" r="58147">
                        <a14:foregroundMark x1="46486" y1="90415" x2="46486" y2="90415"/>
                        <a14:foregroundMark x1="44089" y1="90415" x2="46486" y2="90415"/>
                        <a14:foregroundMark x1="37380" y1="90735" x2="37380" y2="90735"/>
                        <a14:foregroundMark x1="38339" y1="71565" x2="38339" y2="71565"/>
                        <a14:foregroundMark x1="50319" y1="68051" x2="47284" y2="70288"/>
                        <a14:foregroundMark x1="57029" y1="80511" x2="55911" y2="89457"/>
                        <a14:foregroundMark x1="57348" y1="88498" x2="57508" y2="83387"/>
                        <a14:foregroundMark x1="27955" y1="85304" x2="36581" y2="86901"/>
                        <a14:foregroundMark x1="52556" y1="90415" x2="52556" y2="90415"/>
                        <a14:foregroundMark x1="58147" y1="90096" x2="58147" y2="90096"/>
                        <a14:backgroundMark x1="32907" y1="74121" x2="31150" y2="75399"/>
                        <a14:backgroundMark x1="34345" y1="70607" x2="34345" y2="70607"/>
                        <a14:backgroundMark x1="34824" y1="91693" x2="29393" y2="92013"/>
                        <a14:backgroundMark x1="31949" y1="77636" x2="31949" y2="77636"/>
                        <a14:backgroundMark x1="50319" y1="58147" x2="50000" y2="45687"/>
                        <a14:backgroundMark x1="28115" y1="76997" x2="30990" y2="76677"/>
                        <a14:backgroundMark x1="56550" y1="77636" x2="56550" y2="7763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222" t="36940" r="41498"/>
          <a:stretch/>
        </p:blipFill>
        <p:spPr bwMode="auto">
          <a:xfrm>
            <a:off x="6119766" y="1429155"/>
            <a:ext cx="1264527" cy="12746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3" name="ZoneTexte 32">
            <a:extLst>
              <a:ext uri="{FF2B5EF4-FFF2-40B4-BE49-F238E27FC236}">
                <a16:creationId xmlns:a16="http://schemas.microsoft.com/office/drawing/2014/main" id="{0418A693-BE1C-4523-837D-C5C24C8EED89}"/>
              </a:ext>
            </a:extLst>
          </p:cNvPr>
          <p:cNvSpPr txBox="1"/>
          <p:nvPr/>
        </p:nvSpPr>
        <p:spPr>
          <a:xfrm rot="20555033">
            <a:off x="6748862" y="2441520"/>
            <a:ext cx="1265456" cy="430887"/>
          </a:xfrm>
          <a:custGeom>
            <a:avLst/>
            <a:gdLst>
              <a:gd name="connsiteX0" fmla="*/ 0 w 1265456"/>
              <a:gd name="connsiteY0" fmla="*/ 0 h 430887"/>
              <a:gd name="connsiteX1" fmla="*/ 620073 w 1265456"/>
              <a:gd name="connsiteY1" fmla="*/ 0 h 430887"/>
              <a:gd name="connsiteX2" fmla="*/ 1265456 w 1265456"/>
              <a:gd name="connsiteY2" fmla="*/ 0 h 430887"/>
              <a:gd name="connsiteX3" fmla="*/ 1265456 w 1265456"/>
              <a:gd name="connsiteY3" fmla="*/ 430887 h 430887"/>
              <a:gd name="connsiteX4" fmla="*/ 632728 w 1265456"/>
              <a:gd name="connsiteY4" fmla="*/ 430887 h 430887"/>
              <a:gd name="connsiteX5" fmla="*/ 0 w 1265456"/>
              <a:gd name="connsiteY5" fmla="*/ 430887 h 430887"/>
              <a:gd name="connsiteX6" fmla="*/ 0 w 1265456"/>
              <a:gd name="connsiteY6" fmla="*/ 0 h 4308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65456" h="430887" fill="none" extrusionOk="0">
                <a:moveTo>
                  <a:pt x="0" y="0"/>
                </a:moveTo>
                <a:cubicBezTo>
                  <a:pt x="302232" y="-5045"/>
                  <a:pt x="409179" y="22512"/>
                  <a:pt x="620073" y="0"/>
                </a:cubicBezTo>
                <a:cubicBezTo>
                  <a:pt x="830967" y="-22512"/>
                  <a:pt x="1082055" y="-18325"/>
                  <a:pt x="1265456" y="0"/>
                </a:cubicBezTo>
                <a:cubicBezTo>
                  <a:pt x="1269343" y="126260"/>
                  <a:pt x="1247515" y="259705"/>
                  <a:pt x="1265456" y="430887"/>
                </a:cubicBezTo>
                <a:cubicBezTo>
                  <a:pt x="1032745" y="460613"/>
                  <a:pt x="910750" y="415209"/>
                  <a:pt x="632728" y="430887"/>
                </a:cubicBezTo>
                <a:cubicBezTo>
                  <a:pt x="354706" y="446565"/>
                  <a:pt x="128885" y="450801"/>
                  <a:pt x="0" y="430887"/>
                </a:cubicBezTo>
                <a:cubicBezTo>
                  <a:pt x="-1714" y="232594"/>
                  <a:pt x="-15716" y="208991"/>
                  <a:pt x="0" y="0"/>
                </a:cubicBezTo>
                <a:close/>
              </a:path>
              <a:path w="1265456" h="430887" stroke="0" extrusionOk="0">
                <a:moveTo>
                  <a:pt x="0" y="0"/>
                </a:moveTo>
                <a:cubicBezTo>
                  <a:pt x="249728" y="541"/>
                  <a:pt x="339694" y="-538"/>
                  <a:pt x="620073" y="0"/>
                </a:cubicBezTo>
                <a:cubicBezTo>
                  <a:pt x="900452" y="538"/>
                  <a:pt x="1015129" y="-9099"/>
                  <a:pt x="1265456" y="0"/>
                </a:cubicBezTo>
                <a:cubicBezTo>
                  <a:pt x="1257492" y="126009"/>
                  <a:pt x="1247925" y="276360"/>
                  <a:pt x="1265456" y="430887"/>
                </a:cubicBezTo>
                <a:cubicBezTo>
                  <a:pt x="1027887" y="428573"/>
                  <a:pt x="811302" y="461458"/>
                  <a:pt x="632728" y="430887"/>
                </a:cubicBezTo>
                <a:cubicBezTo>
                  <a:pt x="454154" y="400316"/>
                  <a:pt x="203015" y="449380"/>
                  <a:pt x="0" y="430887"/>
                </a:cubicBezTo>
                <a:cubicBezTo>
                  <a:pt x="-20165" y="333998"/>
                  <a:pt x="7157" y="192741"/>
                  <a:pt x="0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solidFill>
              <a:schemeClr val="accent4">
                <a:lumMod val="75000"/>
              </a:schemeClr>
            </a:solidFill>
            <a:extLst>
              <a:ext uri="{C807C97D-BFC1-408E-A445-0C87EB9F89A2}">
                <ask:lineSketchStyleProps xmlns:ask="http://schemas.microsoft.com/office/drawing/2018/sketchyshapes" sd="1900086466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1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Marché bancaire mature</a:t>
            </a: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8CC90055-B866-4D84-B621-3B3449628173}"/>
              </a:ext>
            </a:extLst>
          </p:cNvPr>
          <p:cNvSpPr txBox="1"/>
          <p:nvPr/>
        </p:nvSpPr>
        <p:spPr>
          <a:xfrm rot="21400080">
            <a:off x="6731863" y="5537785"/>
            <a:ext cx="1227296" cy="430887"/>
          </a:xfrm>
          <a:custGeom>
            <a:avLst/>
            <a:gdLst>
              <a:gd name="connsiteX0" fmla="*/ 0 w 1227296"/>
              <a:gd name="connsiteY0" fmla="*/ 0 h 430887"/>
              <a:gd name="connsiteX1" fmla="*/ 601375 w 1227296"/>
              <a:gd name="connsiteY1" fmla="*/ 0 h 430887"/>
              <a:gd name="connsiteX2" fmla="*/ 1227296 w 1227296"/>
              <a:gd name="connsiteY2" fmla="*/ 0 h 430887"/>
              <a:gd name="connsiteX3" fmla="*/ 1227296 w 1227296"/>
              <a:gd name="connsiteY3" fmla="*/ 430887 h 430887"/>
              <a:gd name="connsiteX4" fmla="*/ 613648 w 1227296"/>
              <a:gd name="connsiteY4" fmla="*/ 430887 h 430887"/>
              <a:gd name="connsiteX5" fmla="*/ 0 w 1227296"/>
              <a:gd name="connsiteY5" fmla="*/ 430887 h 430887"/>
              <a:gd name="connsiteX6" fmla="*/ 0 w 1227296"/>
              <a:gd name="connsiteY6" fmla="*/ 0 h 4308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27296" h="430887" fill="none" extrusionOk="0">
                <a:moveTo>
                  <a:pt x="0" y="0"/>
                </a:moveTo>
                <a:cubicBezTo>
                  <a:pt x="198835" y="16314"/>
                  <a:pt x="324559" y="-23349"/>
                  <a:pt x="601375" y="0"/>
                </a:cubicBezTo>
                <a:cubicBezTo>
                  <a:pt x="878191" y="23349"/>
                  <a:pt x="1068446" y="-29741"/>
                  <a:pt x="1227296" y="0"/>
                </a:cubicBezTo>
                <a:cubicBezTo>
                  <a:pt x="1231183" y="126260"/>
                  <a:pt x="1209355" y="259705"/>
                  <a:pt x="1227296" y="430887"/>
                </a:cubicBezTo>
                <a:cubicBezTo>
                  <a:pt x="1068491" y="405630"/>
                  <a:pt x="919152" y="457878"/>
                  <a:pt x="613648" y="430887"/>
                </a:cubicBezTo>
                <a:cubicBezTo>
                  <a:pt x="308144" y="403896"/>
                  <a:pt x="245510" y="456847"/>
                  <a:pt x="0" y="430887"/>
                </a:cubicBezTo>
                <a:cubicBezTo>
                  <a:pt x="-1714" y="232594"/>
                  <a:pt x="-15716" y="208991"/>
                  <a:pt x="0" y="0"/>
                </a:cubicBezTo>
                <a:close/>
              </a:path>
              <a:path w="1227296" h="430887" stroke="0" extrusionOk="0">
                <a:moveTo>
                  <a:pt x="0" y="0"/>
                </a:moveTo>
                <a:cubicBezTo>
                  <a:pt x="246585" y="24520"/>
                  <a:pt x="357045" y="-15083"/>
                  <a:pt x="601375" y="0"/>
                </a:cubicBezTo>
                <a:cubicBezTo>
                  <a:pt x="845706" y="15083"/>
                  <a:pt x="1017579" y="-18577"/>
                  <a:pt x="1227296" y="0"/>
                </a:cubicBezTo>
                <a:cubicBezTo>
                  <a:pt x="1219332" y="126009"/>
                  <a:pt x="1209765" y="276360"/>
                  <a:pt x="1227296" y="430887"/>
                </a:cubicBezTo>
                <a:cubicBezTo>
                  <a:pt x="967403" y="453533"/>
                  <a:pt x="899492" y="407362"/>
                  <a:pt x="613648" y="430887"/>
                </a:cubicBezTo>
                <a:cubicBezTo>
                  <a:pt x="327804" y="454412"/>
                  <a:pt x="189433" y="437868"/>
                  <a:pt x="0" y="430887"/>
                </a:cubicBezTo>
                <a:cubicBezTo>
                  <a:pt x="-20165" y="333998"/>
                  <a:pt x="7157" y="192741"/>
                  <a:pt x="0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solidFill>
              <a:schemeClr val="accent4">
                <a:lumMod val="75000"/>
              </a:schemeClr>
            </a:solidFill>
            <a:extLst>
              <a:ext uri="{C807C97D-BFC1-408E-A445-0C87EB9F89A2}">
                <ask:lineSketchStyleProps xmlns:ask="http://schemas.microsoft.com/office/drawing/2018/sketchyshapes" sd="1900086466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endParaRPr lang="fr-FR" sz="5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ctr"/>
            <a:r>
              <a:rPr lang="fr-FR" sz="11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Suite covid</a:t>
            </a:r>
          </a:p>
          <a:p>
            <a:pPr algn="ctr"/>
            <a:endParaRPr lang="fr-FR" sz="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1CBED137-3F44-4731-B810-8BE48AEA8F95}"/>
              </a:ext>
            </a:extLst>
          </p:cNvPr>
          <p:cNvSpPr txBox="1"/>
          <p:nvPr/>
        </p:nvSpPr>
        <p:spPr>
          <a:xfrm>
            <a:off x="5996992" y="2560120"/>
            <a:ext cx="896399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600" dirty="0">
                <a:solidFill>
                  <a:schemeClr val="accent4">
                    <a:lumMod val="75000"/>
                  </a:schemeClr>
                </a:solidFill>
                <a:latin typeface="Chiller" panose="04020404031007020602" pitchFamily="82" charset="0"/>
              </a:rPr>
              <a:t>+</a:t>
            </a: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BB379890-37C8-407F-B902-8B096CD5B792}"/>
              </a:ext>
            </a:extLst>
          </p:cNvPr>
          <p:cNvSpPr txBox="1"/>
          <p:nvPr/>
        </p:nvSpPr>
        <p:spPr>
          <a:xfrm>
            <a:off x="7034231" y="4183568"/>
            <a:ext cx="896399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600" dirty="0">
                <a:solidFill>
                  <a:schemeClr val="accent4">
                    <a:lumMod val="75000"/>
                  </a:schemeClr>
                </a:solidFill>
                <a:latin typeface="Chiller" panose="04020404031007020602" pitchFamily="82" charset="0"/>
              </a:rPr>
              <a:t>+</a:t>
            </a: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A98BE76A-4F6C-5186-C675-269959411722}"/>
              </a:ext>
            </a:extLst>
          </p:cNvPr>
          <p:cNvGrpSpPr/>
          <p:nvPr/>
        </p:nvGrpSpPr>
        <p:grpSpPr>
          <a:xfrm>
            <a:off x="8878035" y="1833897"/>
            <a:ext cx="1877167" cy="1462338"/>
            <a:chOff x="6206884" y="3498356"/>
            <a:chExt cx="2770008" cy="2157874"/>
          </a:xfrm>
        </p:grpSpPr>
        <p:pic>
          <p:nvPicPr>
            <p:cNvPr id="3082" name="Picture 10" descr="Famille heureuse sur le canapé dans le salon">
              <a:extLst>
                <a:ext uri="{FF2B5EF4-FFF2-40B4-BE49-F238E27FC236}">
                  <a16:creationId xmlns:a16="http://schemas.microsoft.com/office/drawing/2014/main" id="{26A768DF-794B-47A4-A504-3DDBE6E12DBF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016" t="27895" r="28831"/>
            <a:stretch/>
          </p:blipFill>
          <p:spPr bwMode="auto">
            <a:xfrm>
              <a:off x="6206885" y="3498356"/>
              <a:ext cx="2770007" cy="176653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9" name="ZoneTexte 38">
              <a:extLst>
                <a:ext uri="{FF2B5EF4-FFF2-40B4-BE49-F238E27FC236}">
                  <a16:creationId xmlns:a16="http://schemas.microsoft.com/office/drawing/2014/main" id="{E9C43EA0-BE84-48B5-A678-7286FC278FC2}"/>
                </a:ext>
              </a:extLst>
            </p:cNvPr>
            <p:cNvSpPr txBox="1"/>
            <p:nvPr/>
          </p:nvSpPr>
          <p:spPr>
            <a:xfrm>
              <a:off x="6206884" y="5020399"/>
              <a:ext cx="2770008" cy="635831"/>
            </a:xfrm>
            <a:custGeom>
              <a:avLst/>
              <a:gdLst>
                <a:gd name="connsiteX0" fmla="*/ 0 w 2770008"/>
                <a:gd name="connsiteY0" fmla="*/ 0 h 635831"/>
                <a:gd name="connsiteX1" fmla="*/ 664802 w 2770008"/>
                <a:gd name="connsiteY1" fmla="*/ 0 h 635831"/>
                <a:gd name="connsiteX2" fmla="*/ 1357304 w 2770008"/>
                <a:gd name="connsiteY2" fmla="*/ 0 h 635831"/>
                <a:gd name="connsiteX3" fmla="*/ 2105206 w 2770008"/>
                <a:gd name="connsiteY3" fmla="*/ 0 h 635831"/>
                <a:gd name="connsiteX4" fmla="*/ 2770008 w 2770008"/>
                <a:gd name="connsiteY4" fmla="*/ 0 h 635831"/>
                <a:gd name="connsiteX5" fmla="*/ 2770008 w 2770008"/>
                <a:gd name="connsiteY5" fmla="*/ 635831 h 635831"/>
                <a:gd name="connsiteX6" fmla="*/ 2160606 w 2770008"/>
                <a:gd name="connsiteY6" fmla="*/ 635831 h 635831"/>
                <a:gd name="connsiteX7" fmla="*/ 1412704 w 2770008"/>
                <a:gd name="connsiteY7" fmla="*/ 635831 h 635831"/>
                <a:gd name="connsiteX8" fmla="*/ 692502 w 2770008"/>
                <a:gd name="connsiteY8" fmla="*/ 635831 h 635831"/>
                <a:gd name="connsiteX9" fmla="*/ 0 w 2770008"/>
                <a:gd name="connsiteY9" fmla="*/ 635831 h 635831"/>
                <a:gd name="connsiteX10" fmla="*/ 0 w 2770008"/>
                <a:gd name="connsiteY10" fmla="*/ 0 h 6358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770008" h="635831" fill="none" extrusionOk="0">
                  <a:moveTo>
                    <a:pt x="0" y="0"/>
                  </a:moveTo>
                  <a:cubicBezTo>
                    <a:pt x="255695" y="17921"/>
                    <a:pt x="357811" y="-11101"/>
                    <a:pt x="664802" y="0"/>
                  </a:cubicBezTo>
                  <a:cubicBezTo>
                    <a:pt x="971793" y="11101"/>
                    <a:pt x="1089421" y="-15307"/>
                    <a:pt x="1357304" y="0"/>
                  </a:cubicBezTo>
                  <a:cubicBezTo>
                    <a:pt x="1625187" y="15307"/>
                    <a:pt x="1844066" y="18364"/>
                    <a:pt x="2105206" y="0"/>
                  </a:cubicBezTo>
                  <a:cubicBezTo>
                    <a:pt x="2366346" y="-18364"/>
                    <a:pt x="2629320" y="-7989"/>
                    <a:pt x="2770008" y="0"/>
                  </a:cubicBezTo>
                  <a:cubicBezTo>
                    <a:pt x="2772342" y="216617"/>
                    <a:pt x="2739280" y="469233"/>
                    <a:pt x="2770008" y="635831"/>
                  </a:cubicBezTo>
                  <a:cubicBezTo>
                    <a:pt x="2620737" y="652472"/>
                    <a:pt x="2393489" y="633703"/>
                    <a:pt x="2160606" y="635831"/>
                  </a:cubicBezTo>
                  <a:cubicBezTo>
                    <a:pt x="1927723" y="637959"/>
                    <a:pt x="1715038" y="655035"/>
                    <a:pt x="1412704" y="635831"/>
                  </a:cubicBezTo>
                  <a:cubicBezTo>
                    <a:pt x="1110370" y="616627"/>
                    <a:pt x="900823" y="653247"/>
                    <a:pt x="692502" y="635831"/>
                  </a:cubicBezTo>
                  <a:cubicBezTo>
                    <a:pt x="484181" y="618415"/>
                    <a:pt x="297608" y="606851"/>
                    <a:pt x="0" y="635831"/>
                  </a:cubicBezTo>
                  <a:cubicBezTo>
                    <a:pt x="-3780" y="473519"/>
                    <a:pt x="18367" y="195575"/>
                    <a:pt x="0" y="0"/>
                  </a:cubicBezTo>
                  <a:close/>
                </a:path>
                <a:path w="2770008" h="635831" stroke="0" extrusionOk="0">
                  <a:moveTo>
                    <a:pt x="0" y="0"/>
                  </a:moveTo>
                  <a:cubicBezTo>
                    <a:pt x="167535" y="-29429"/>
                    <a:pt x="402198" y="12509"/>
                    <a:pt x="664802" y="0"/>
                  </a:cubicBezTo>
                  <a:cubicBezTo>
                    <a:pt x="927406" y="-12509"/>
                    <a:pt x="995205" y="-24919"/>
                    <a:pt x="1301904" y="0"/>
                  </a:cubicBezTo>
                  <a:cubicBezTo>
                    <a:pt x="1608603" y="24919"/>
                    <a:pt x="1861406" y="33303"/>
                    <a:pt x="2049806" y="0"/>
                  </a:cubicBezTo>
                  <a:cubicBezTo>
                    <a:pt x="2238206" y="-33303"/>
                    <a:pt x="2415427" y="-23086"/>
                    <a:pt x="2770008" y="0"/>
                  </a:cubicBezTo>
                  <a:cubicBezTo>
                    <a:pt x="2801791" y="282489"/>
                    <a:pt x="2790718" y="418503"/>
                    <a:pt x="2770008" y="635831"/>
                  </a:cubicBezTo>
                  <a:cubicBezTo>
                    <a:pt x="2462815" y="608908"/>
                    <a:pt x="2224421" y="630119"/>
                    <a:pt x="2049806" y="635831"/>
                  </a:cubicBezTo>
                  <a:cubicBezTo>
                    <a:pt x="1875191" y="641543"/>
                    <a:pt x="1645955" y="613379"/>
                    <a:pt x="1412704" y="635831"/>
                  </a:cubicBezTo>
                  <a:cubicBezTo>
                    <a:pt x="1179453" y="658283"/>
                    <a:pt x="972929" y="649865"/>
                    <a:pt x="664802" y="635831"/>
                  </a:cubicBezTo>
                  <a:cubicBezTo>
                    <a:pt x="356675" y="621797"/>
                    <a:pt x="189543" y="632680"/>
                    <a:pt x="0" y="635831"/>
                  </a:cubicBezTo>
                  <a:cubicBezTo>
                    <a:pt x="-9374" y="332675"/>
                    <a:pt x="11301" y="264608"/>
                    <a:pt x="0" y="0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solidFill>
                <a:schemeClr val="tx1">
                  <a:lumMod val="75000"/>
                  <a:lumOff val="25000"/>
                </a:schemeClr>
              </a:solidFill>
              <a:extLst>
                <a:ext uri="{C807C97D-BFC1-408E-A445-0C87EB9F89A2}">
                  <ask:lineSketchStyleProps xmlns:ask="http://schemas.microsoft.com/office/drawing/2018/sketchyshapes" sd="1900086466">
                    <a:prstGeom prst="rect">
                      <a:avLst/>
                    </a:prstGeom>
                    <ask:type>
                      <ask:lineSketchFreehand/>
                    </ask:type>
                  </ask:lineSketchStyleProps>
                </a:ext>
              </a:extLst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100" dirty="0">
                  <a:solidFill>
                    <a:schemeClr val="bg1"/>
                  </a:solidFill>
                </a:rPr>
                <a:t>Les clients ne se </a:t>
              </a:r>
            </a:p>
            <a:p>
              <a:pPr algn="ctr"/>
              <a:r>
                <a:rPr lang="fr-FR" sz="1100" dirty="0">
                  <a:solidFill>
                    <a:schemeClr val="bg1"/>
                  </a:solidFill>
                </a:rPr>
                <a:t>déplacent plus en agence</a:t>
              </a:r>
            </a:p>
          </p:txBody>
        </p:sp>
      </p:grpSp>
      <p:pic>
        <p:nvPicPr>
          <p:cNvPr id="42" name="Picture 6" descr="fleche-rouge - Tous Perfect">
            <a:extLst>
              <a:ext uri="{FF2B5EF4-FFF2-40B4-BE49-F238E27FC236}">
                <a16:creationId xmlns:a16="http://schemas.microsoft.com/office/drawing/2014/main" id="{E462B5D6-F652-454D-AF3C-36539FDD6E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8206549">
            <a:off x="10351385" y="3157864"/>
            <a:ext cx="1049018" cy="9214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" name="Picture 10" descr="Drapeaux suspendus dessinés à la main sur une guirlande de cordes">
            <a:extLst>
              <a:ext uri="{FF2B5EF4-FFF2-40B4-BE49-F238E27FC236}">
                <a16:creationId xmlns:a16="http://schemas.microsoft.com/office/drawing/2014/main" id="{92EDAF39-0F8D-4FC2-8E06-A063AAE42C5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3965"/>
          <a:stretch/>
        </p:blipFill>
        <p:spPr bwMode="auto">
          <a:xfrm rot="1510306" flipH="1">
            <a:off x="11001764" y="-176277"/>
            <a:ext cx="1370368" cy="7349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Combattre le concept de virus">
            <a:extLst>
              <a:ext uri="{FF2B5EF4-FFF2-40B4-BE49-F238E27FC236}">
                <a16:creationId xmlns:a16="http://schemas.microsoft.com/office/drawing/2014/main" id="{19FAA7D4-9832-4FB3-A31F-A4A13929DCE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4" cstate="print">
            <a:extLst>
              <a:ext uri="{BEBA8EAE-BF5A-486C-A8C5-ECC9F3942E4B}">
                <a14:imgProps xmlns:a14="http://schemas.microsoft.com/office/drawing/2010/main">
                  <a14:imgLayer r:embed="rId25">
                    <a14:imgEffect>
                      <a14:backgroundRemoval t="27636" b="66613" l="56550" r="90895">
                        <a14:foregroundMark x1="57188" y1="34824" x2="60863" y2="33706"/>
                        <a14:foregroundMark x1="68850" y1="27636" x2="69489" y2="31150"/>
                        <a14:foregroundMark x1="77636" y1="30831" x2="76837" y2="33706"/>
                        <a14:foregroundMark x1="90415" y1="38019" x2="88339" y2="38978"/>
                        <a14:foregroundMark x1="91214" y1="53994" x2="88978" y2="53035"/>
                        <a14:foregroundMark x1="81310" y1="65016" x2="81629" y2="63419"/>
                        <a14:foregroundMark x1="56550" y1="50639" x2="57668" y2="50319"/>
                        <a14:foregroundMark x1="65974" y1="66613" x2="67252" y2="6293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4749" t="25796" r="6331" b="31707"/>
          <a:stretch/>
        </p:blipFill>
        <p:spPr bwMode="auto">
          <a:xfrm>
            <a:off x="6165099" y="5008325"/>
            <a:ext cx="883720" cy="9649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ccolade fermante 3">
            <a:extLst>
              <a:ext uri="{FF2B5EF4-FFF2-40B4-BE49-F238E27FC236}">
                <a16:creationId xmlns:a16="http://schemas.microsoft.com/office/drawing/2014/main" id="{54CDC4E7-8BEF-1551-FEEA-5C82DD9F6DDA}"/>
              </a:ext>
            </a:extLst>
          </p:cNvPr>
          <p:cNvSpPr/>
          <p:nvPr/>
        </p:nvSpPr>
        <p:spPr>
          <a:xfrm>
            <a:off x="8202722" y="1429155"/>
            <a:ext cx="309731" cy="4724705"/>
          </a:xfrm>
          <a:custGeom>
            <a:avLst/>
            <a:gdLst>
              <a:gd name="connsiteX0" fmla="*/ 0 w 309731"/>
              <a:gd name="connsiteY0" fmla="*/ 0 h 4724705"/>
              <a:gd name="connsiteX1" fmla="*/ 154866 w 309731"/>
              <a:gd name="connsiteY1" fmla="*/ 426404 h 4724705"/>
              <a:gd name="connsiteX2" fmla="*/ 154866 w 309731"/>
              <a:gd name="connsiteY2" fmla="*/ 914490 h 4724705"/>
              <a:gd name="connsiteX3" fmla="*/ 154866 w 309731"/>
              <a:gd name="connsiteY3" fmla="*/ 1402576 h 4724705"/>
              <a:gd name="connsiteX4" fmla="*/ 154866 w 309731"/>
              <a:gd name="connsiteY4" fmla="*/ 1935949 h 4724705"/>
              <a:gd name="connsiteX5" fmla="*/ 309732 w 309731"/>
              <a:gd name="connsiteY5" fmla="*/ 2362353 h 4724705"/>
              <a:gd name="connsiteX6" fmla="*/ 154866 w 309731"/>
              <a:gd name="connsiteY6" fmla="*/ 2788757 h 4724705"/>
              <a:gd name="connsiteX7" fmla="*/ 154866 w 309731"/>
              <a:gd name="connsiteY7" fmla="*/ 3276843 h 4724705"/>
              <a:gd name="connsiteX8" fmla="*/ 154866 w 309731"/>
              <a:gd name="connsiteY8" fmla="*/ 3810215 h 4724705"/>
              <a:gd name="connsiteX9" fmla="*/ 154866 w 309731"/>
              <a:gd name="connsiteY9" fmla="*/ 4298301 h 4724705"/>
              <a:gd name="connsiteX10" fmla="*/ 0 w 309731"/>
              <a:gd name="connsiteY10" fmla="*/ 4724705 h 4724705"/>
              <a:gd name="connsiteX11" fmla="*/ 0 w 309731"/>
              <a:gd name="connsiteY11" fmla="*/ 4191488 h 4724705"/>
              <a:gd name="connsiteX12" fmla="*/ 0 w 309731"/>
              <a:gd name="connsiteY12" fmla="*/ 3611025 h 4724705"/>
              <a:gd name="connsiteX13" fmla="*/ 0 w 309731"/>
              <a:gd name="connsiteY13" fmla="*/ 2983314 h 4724705"/>
              <a:gd name="connsiteX14" fmla="*/ 0 w 309731"/>
              <a:gd name="connsiteY14" fmla="*/ 2261109 h 4724705"/>
              <a:gd name="connsiteX15" fmla="*/ 0 w 309731"/>
              <a:gd name="connsiteY15" fmla="*/ 1491657 h 4724705"/>
              <a:gd name="connsiteX16" fmla="*/ 0 w 309731"/>
              <a:gd name="connsiteY16" fmla="*/ 816699 h 4724705"/>
              <a:gd name="connsiteX17" fmla="*/ 0 w 309731"/>
              <a:gd name="connsiteY17" fmla="*/ 0 h 4724705"/>
              <a:gd name="connsiteX0" fmla="*/ 0 w 309731"/>
              <a:gd name="connsiteY0" fmla="*/ 0 h 4724705"/>
              <a:gd name="connsiteX1" fmla="*/ 154866 w 309731"/>
              <a:gd name="connsiteY1" fmla="*/ 426404 h 4724705"/>
              <a:gd name="connsiteX2" fmla="*/ 154866 w 309731"/>
              <a:gd name="connsiteY2" fmla="*/ 929586 h 4724705"/>
              <a:gd name="connsiteX3" fmla="*/ 154866 w 309731"/>
              <a:gd name="connsiteY3" fmla="*/ 1387481 h 4724705"/>
              <a:gd name="connsiteX4" fmla="*/ 154866 w 309731"/>
              <a:gd name="connsiteY4" fmla="*/ 1935949 h 4724705"/>
              <a:gd name="connsiteX5" fmla="*/ 309732 w 309731"/>
              <a:gd name="connsiteY5" fmla="*/ 2362353 h 4724705"/>
              <a:gd name="connsiteX6" fmla="*/ 154866 w 309731"/>
              <a:gd name="connsiteY6" fmla="*/ 2788757 h 4724705"/>
              <a:gd name="connsiteX7" fmla="*/ 154866 w 309731"/>
              <a:gd name="connsiteY7" fmla="*/ 3246652 h 4724705"/>
              <a:gd name="connsiteX8" fmla="*/ 154866 w 309731"/>
              <a:gd name="connsiteY8" fmla="*/ 3719642 h 4724705"/>
              <a:gd name="connsiteX9" fmla="*/ 154866 w 309731"/>
              <a:gd name="connsiteY9" fmla="*/ 4298301 h 4724705"/>
              <a:gd name="connsiteX10" fmla="*/ 0 w 309731"/>
              <a:gd name="connsiteY10" fmla="*/ 4724705 h 4724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09731" h="4724705" stroke="0" extrusionOk="0">
                <a:moveTo>
                  <a:pt x="0" y="0"/>
                </a:moveTo>
                <a:cubicBezTo>
                  <a:pt x="97488" y="22024"/>
                  <a:pt x="178565" y="173280"/>
                  <a:pt x="154866" y="426404"/>
                </a:cubicBezTo>
                <a:cubicBezTo>
                  <a:pt x="144044" y="550301"/>
                  <a:pt x="165233" y="744154"/>
                  <a:pt x="154866" y="914490"/>
                </a:cubicBezTo>
                <a:cubicBezTo>
                  <a:pt x="144499" y="1084826"/>
                  <a:pt x="153629" y="1182958"/>
                  <a:pt x="154866" y="1402576"/>
                </a:cubicBezTo>
                <a:cubicBezTo>
                  <a:pt x="156103" y="1622194"/>
                  <a:pt x="167028" y="1788366"/>
                  <a:pt x="154866" y="1935949"/>
                </a:cubicBezTo>
                <a:cubicBezTo>
                  <a:pt x="153772" y="2157094"/>
                  <a:pt x="236089" y="2378425"/>
                  <a:pt x="309732" y="2362353"/>
                </a:cubicBezTo>
                <a:cubicBezTo>
                  <a:pt x="261177" y="2388137"/>
                  <a:pt x="145824" y="2556891"/>
                  <a:pt x="154866" y="2788757"/>
                </a:cubicBezTo>
                <a:cubicBezTo>
                  <a:pt x="156632" y="2951710"/>
                  <a:pt x="136848" y="3173268"/>
                  <a:pt x="154866" y="3276843"/>
                </a:cubicBezTo>
                <a:cubicBezTo>
                  <a:pt x="172884" y="3380418"/>
                  <a:pt x="178547" y="3591009"/>
                  <a:pt x="154866" y="3810215"/>
                </a:cubicBezTo>
                <a:cubicBezTo>
                  <a:pt x="131185" y="4029421"/>
                  <a:pt x="136020" y="4177577"/>
                  <a:pt x="154866" y="4298301"/>
                </a:cubicBezTo>
                <a:cubicBezTo>
                  <a:pt x="161096" y="4524451"/>
                  <a:pt x="83758" y="4723698"/>
                  <a:pt x="0" y="4724705"/>
                </a:cubicBezTo>
                <a:cubicBezTo>
                  <a:pt x="-10760" y="4546064"/>
                  <a:pt x="1898" y="4328857"/>
                  <a:pt x="0" y="4191488"/>
                </a:cubicBezTo>
                <a:cubicBezTo>
                  <a:pt x="-1898" y="4054119"/>
                  <a:pt x="-4795" y="3755831"/>
                  <a:pt x="0" y="3611025"/>
                </a:cubicBezTo>
                <a:cubicBezTo>
                  <a:pt x="4795" y="3466219"/>
                  <a:pt x="7871" y="3262474"/>
                  <a:pt x="0" y="2983314"/>
                </a:cubicBezTo>
                <a:cubicBezTo>
                  <a:pt x="-7871" y="2704154"/>
                  <a:pt x="15960" y="2528314"/>
                  <a:pt x="0" y="2261109"/>
                </a:cubicBezTo>
                <a:cubicBezTo>
                  <a:pt x="-15960" y="1993904"/>
                  <a:pt x="-3477" y="1648708"/>
                  <a:pt x="0" y="1491657"/>
                </a:cubicBezTo>
                <a:cubicBezTo>
                  <a:pt x="3477" y="1334606"/>
                  <a:pt x="26253" y="1049411"/>
                  <a:pt x="0" y="816699"/>
                </a:cubicBezTo>
                <a:cubicBezTo>
                  <a:pt x="-26253" y="583987"/>
                  <a:pt x="1339" y="387549"/>
                  <a:pt x="0" y="0"/>
                </a:cubicBezTo>
                <a:close/>
              </a:path>
              <a:path w="309731" h="4724705" fill="none" extrusionOk="0">
                <a:moveTo>
                  <a:pt x="0" y="0"/>
                </a:moveTo>
                <a:cubicBezTo>
                  <a:pt x="76953" y="2516"/>
                  <a:pt x="168608" y="176865"/>
                  <a:pt x="154866" y="426404"/>
                </a:cubicBezTo>
                <a:cubicBezTo>
                  <a:pt x="174766" y="563538"/>
                  <a:pt x="162016" y="803304"/>
                  <a:pt x="154866" y="929586"/>
                </a:cubicBezTo>
                <a:cubicBezTo>
                  <a:pt x="147716" y="1055868"/>
                  <a:pt x="157773" y="1190784"/>
                  <a:pt x="154866" y="1387481"/>
                </a:cubicBezTo>
                <a:cubicBezTo>
                  <a:pt x="151959" y="1584178"/>
                  <a:pt x="135852" y="1693440"/>
                  <a:pt x="154866" y="1935949"/>
                </a:cubicBezTo>
                <a:cubicBezTo>
                  <a:pt x="134281" y="2176359"/>
                  <a:pt x="228142" y="2362027"/>
                  <a:pt x="309732" y="2362353"/>
                </a:cubicBezTo>
                <a:cubicBezTo>
                  <a:pt x="269637" y="2350058"/>
                  <a:pt x="187582" y="2572703"/>
                  <a:pt x="154866" y="2788757"/>
                </a:cubicBezTo>
                <a:cubicBezTo>
                  <a:pt x="137009" y="2908606"/>
                  <a:pt x="157581" y="3079466"/>
                  <a:pt x="154866" y="3246652"/>
                </a:cubicBezTo>
                <a:cubicBezTo>
                  <a:pt x="152151" y="3413839"/>
                  <a:pt x="152562" y="3568165"/>
                  <a:pt x="154866" y="3719642"/>
                </a:cubicBezTo>
                <a:cubicBezTo>
                  <a:pt x="157171" y="3871119"/>
                  <a:pt x="149161" y="4067279"/>
                  <a:pt x="154866" y="4298301"/>
                </a:cubicBezTo>
                <a:cubicBezTo>
                  <a:pt x="160638" y="4533756"/>
                  <a:pt x="82388" y="4731087"/>
                  <a:pt x="0" y="4724705"/>
                </a:cubicBezTo>
              </a:path>
              <a:path w="309731" h="4724705" fill="none" stroke="0" extrusionOk="0">
                <a:moveTo>
                  <a:pt x="0" y="0"/>
                </a:moveTo>
                <a:cubicBezTo>
                  <a:pt x="75437" y="15297"/>
                  <a:pt x="109754" y="183064"/>
                  <a:pt x="154866" y="426404"/>
                </a:cubicBezTo>
                <a:cubicBezTo>
                  <a:pt x="135844" y="660149"/>
                  <a:pt x="151370" y="737213"/>
                  <a:pt x="154866" y="899395"/>
                </a:cubicBezTo>
                <a:cubicBezTo>
                  <a:pt x="158362" y="1061577"/>
                  <a:pt x="159018" y="1248490"/>
                  <a:pt x="154866" y="1357290"/>
                </a:cubicBezTo>
                <a:cubicBezTo>
                  <a:pt x="150714" y="1466090"/>
                  <a:pt x="167631" y="1747213"/>
                  <a:pt x="154866" y="1935949"/>
                </a:cubicBezTo>
                <a:cubicBezTo>
                  <a:pt x="135421" y="2178316"/>
                  <a:pt x="229418" y="2348092"/>
                  <a:pt x="309732" y="2362353"/>
                </a:cubicBezTo>
                <a:cubicBezTo>
                  <a:pt x="259145" y="2356229"/>
                  <a:pt x="165421" y="2555264"/>
                  <a:pt x="154866" y="2788757"/>
                </a:cubicBezTo>
                <a:cubicBezTo>
                  <a:pt x="158033" y="2956471"/>
                  <a:pt x="135633" y="3179700"/>
                  <a:pt x="154866" y="3322129"/>
                </a:cubicBezTo>
                <a:cubicBezTo>
                  <a:pt x="174099" y="3464558"/>
                  <a:pt x="173642" y="3617236"/>
                  <a:pt x="154866" y="3825311"/>
                </a:cubicBezTo>
                <a:cubicBezTo>
                  <a:pt x="136090" y="4033386"/>
                  <a:pt x="134751" y="4064371"/>
                  <a:pt x="154866" y="4298301"/>
                </a:cubicBezTo>
                <a:cubicBezTo>
                  <a:pt x="154149" y="4537881"/>
                  <a:pt x="82361" y="4745069"/>
                  <a:pt x="0" y="4724705"/>
                </a:cubicBezTo>
              </a:path>
            </a:pathLst>
          </a:custGeom>
          <a:ln>
            <a:extLst>
              <a:ext uri="{C807C97D-BFC1-408E-A445-0C87EB9F89A2}">
                <ask:lineSketchStyleProps xmlns:ask="http://schemas.microsoft.com/office/drawing/2018/sketchyshapes" sd="2077253262">
                  <a:prstGeom prst="rightBrace">
                    <a:avLst>
                      <a:gd name="adj1" fmla="val 137669"/>
                      <a:gd name="adj2" fmla="val 50000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AC100CCB-0B4E-1C97-2901-B239BFF9F329}"/>
              </a:ext>
            </a:extLst>
          </p:cNvPr>
          <p:cNvGrpSpPr/>
          <p:nvPr/>
        </p:nvGrpSpPr>
        <p:grpSpPr>
          <a:xfrm>
            <a:off x="164663" y="1769620"/>
            <a:ext cx="1959621" cy="1060652"/>
            <a:chOff x="130151" y="3505782"/>
            <a:chExt cx="1959621" cy="1060652"/>
          </a:xfrm>
        </p:grpSpPr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D07B4969-CC0C-E875-6926-3EBB240B522F}"/>
                </a:ext>
              </a:extLst>
            </p:cNvPr>
            <p:cNvSpPr txBox="1"/>
            <p:nvPr/>
          </p:nvSpPr>
          <p:spPr>
            <a:xfrm rot="20555033">
              <a:off x="130151" y="3505782"/>
              <a:ext cx="1959621" cy="430887"/>
            </a:xfrm>
            <a:custGeom>
              <a:avLst/>
              <a:gdLst>
                <a:gd name="connsiteX0" fmla="*/ 0 w 1959621"/>
                <a:gd name="connsiteY0" fmla="*/ 0 h 430887"/>
                <a:gd name="connsiteX1" fmla="*/ 594418 w 1959621"/>
                <a:gd name="connsiteY1" fmla="*/ 0 h 430887"/>
                <a:gd name="connsiteX2" fmla="*/ 1247625 w 1959621"/>
                <a:gd name="connsiteY2" fmla="*/ 0 h 430887"/>
                <a:gd name="connsiteX3" fmla="*/ 1959621 w 1959621"/>
                <a:gd name="connsiteY3" fmla="*/ 0 h 430887"/>
                <a:gd name="connsiteX4" fmla="*/ 1959621 w 1959621"/>
                <a:gd name="connsiteY4" fmla="*/ 430887 h 430887"/>
                <a:gd name="connsiteX5" fmla="*/ 1326010 w 1959621"/>
                <a:gd name="connsiteY5" fmla="*/ 430887 h 430887"/>
                <a:gd name="connsiteX6" fmla="*/ 672803 w 1959621"/>
                <a:gd name="connsiteY6" fmla="*/ 430887 h 430887"/>
                <a:gd name="connsiteX7" fmla="*/ 0 w 1959621"/>
                <a:gd name="connsiteY7" fmla="*/ 430887 h 430887"/>
                <a:gd name="connsiteX8" fmla="*/ 0 w 1959621"/>
                <a:gd name="connsiteY8" fmla="*/ 0 h 4308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959621" h="430887" fill="none" extrusionOk="0">
                  <a:moveTo>
                    <a:pt x="0" y="0"/>
                  </a:moveTo>
                  <a:cubicBezTo>
                    <a:pt x="217573" y="6032"/>
                    <a:pt x="407428" y="3999"/>
                    <a:pt x="594418" y="0"/>
                  </a:cubicBezTo>
                  <a:cubicBezTo>
                    <a:pt x="781408" y="-3999"/>
                    <a:pt x="935175" y="28480"/>
                    <a:pt x="1247625" y="0"/>
                  </a:cubicBezTo>
                  <a:cubicBezTo>
                    <a:pt x="1560075" y="-28480"/>
                    <a:pt x="1794141" y="-17545"/>
                    <a:pt x="1959621" y="0"/>
                  </a:cubicBezTo>
                  <a:cubicBezTo>
                    <a:pt x="1964924" y="124111"/>
                    <a:pt x="1945505" y="302542"/>
                    <a:pt x="1959621" y="430887"/>
                  </a:cubicBezTo>
                  <a:cubicBezTo>
                    <a:pt x="1785081" y="425932"/>
                    <a:pt x="1578695" y="400793"/>
                    <a:pt x="1326010" y="430887"/>
                  </a:cubicBezTo>
                  <a:cubicBezTo>
                    <a:pt x="1073325" y="460981"/>
                    <a:pt x="847926" y="426735"/>
                    <a:pt x="672803" y="430887"/>
                  </a:cubicBezTo>
                  <a:cubicBezTo>
                    <a:pt x="497680" y="435039"/>
                    <a:pt x="272087" y="441549"/>
                    <a:pt x="0" y="430887"/>
                  </a:cubicBezTo>
                  <a:cubicBezTo>
                    <a:pt x="12931" y="266749"/>
                    <a:pt x="-15266" y="190696"/>
                    <a:pt x="0" y="0"/>
                  </a:cubicBezTo>
                  <a:close/>
                </a:path>
                <a:path w="1959621" h="430887" stroke="0" extrusionOk="0">
                  <a:moveTo>
                    <a:pt x="0" y="0"/>
                  </a:moveTo>
                  <a:cubicBezTo>
                    <a:pt x="277687" y="-5284"/>
                    <a:pt x="338138" y="23365"/>
                    <a:pt x="633611" y="0"/>
                  </a:cubicBezTo>
                  <a:cubicBezTo>
                    <a:pt x="929084" y="-23365"/>
                    <a:pt x="1024156" y="15751"/>
                    <a:pt x="1247625" y="0"/>
                  </a:cubicBezTo>
                  <a:cubicBezTo>
                    <a:pt x="1471094" y="-15751"/>
                    <a:pt x="1680999" y="33267"/>
                    <a:pt x="1959621" y="0"/>
                  </a:cubicBezTo>
                  <a:cubicBezTo>
                    <a:pt x="1938644" y="100810"/>
                    <a:pt x="1953470" y="274983"/>
                    <a:pt x="1959621" y="430887"/>
                  </a:cubicBezTo>
                  <a:cubicBezTo>
                    <a:pt x="1805682" y="437836"/>
                    <a:pt x="1657667" y="416988"/>
                    <a:pt x="1365203" y="430887"/>
                  </a:cubicBezTo>
                  <a:cubicBezTo>
                    <a:pt x="1072739" y="444786"/>
                    <a:pt x="951204" y="458689"/>
                    <a:pt x="770784" y="430887"/>
                  </a:cubicBezTo>
                  <a:cubicBezTo>
                    <a:pt x="590364" y="403085"/>
                    <a:pt x="288953" y="413594"/>
                    <a:pt x="0" y="430887"/>
                  </a:cubicBezTo>
                  <a:cubicBezTo>
                    <a:pt x="19013" y="240948"/>
                    <a:pt x="6683" y="206559"/>
                    <a:pt x="0" y="0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solidFill>
                <a:schemeClr val="accent4">
                  <a:lumMod val="75000"/>
                </a:schemeClr>
              </a:solidFill>
              <a:extLst>
                <a:ext uri="{C807C97D-BFC1-408E-A445-0C87EB9F89A2}">
                  <ask:lineSketchStyleProps xmlns:ask="http://schemas.microsoft.com/office/drawing/2018/sketchyshapes" sd="1900086466">
                    <a:prstGeom prst="rect">
                      <a:avLst/>
                    </a:prstGeom>
                    <ask:type>
                      <ask:lineSketchFreehand/>
                    </ask:type>
                  </ask:lineSketchStyleProps>
                </a:ext>
              </a:extLst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1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Aurélie</a:t>
              </a:r>
            </a:p>
            <a:p>
              <a:pPr algn="ctr"/>
              <a:r>
                <a:rPr lang="fr-FR" sz="11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Directrice d’Agence</a:t>
              </a:r>
            </a:p>
          </p:txBody>
        </p:sp>
        <p:pic>
          <p:nvPicPr>
            <p:cNvPr id="22" name="Picture 6" descr="fleche-rouge - Tous Perfect">
              <a:extLst>
                <a:ext uri="{FF2B5EF4-FFF2-40B4-BE49-F238E27FC236}">
                  <a16:creationId xmlns:a16="http://schemas.microsoft.com/office/drawing/2014/main" id="{21195D99-053B-02C5-D822-3C3B8FB7B0B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V="1">
              <a:off x="408400" y="4100469"/>
              <a:ext cx="695737" cy="4659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2460988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4452" fill="hold"/>
                                        <p:tgtEl>
                                          <p:spTgt spid="2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xit" presetSubtype="0" fill="hold" nodeType="withEffect">
                                  <p:stCondLst>
                                    <p:cond delay="6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28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5867BF6A-413E-424F-9528-79E42C8916C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FR" dirty="0"/>
              <a:t>Pourquoi organiser des animations en agence ? </a:t>
            </a:r>
          </a:p>
          <a:p>
            <a:r>
              <a:rPr lang="fr-FR" b="1" dirty="0">
                <a:solidFill>
                  <a:schemeClr val="accent4">
                    <a:lumMod val="75000"/>
                  </a:schemeClr>
                </a:solidFill>
              </a:rPr>
              <a:t>Exemples d’animations</a:t>
            </a:r>
          </a:p>
          <a:p>
            <a:r>
              <a:rPr lang="fr-FR" dirty="0"/>
              <a:t>Préparation d’une animation </a:t>
            </a:r>
          </a:p>
          <a:p>
            <a:r>
              <a:rPr lang="fr-FR" dirty="0"/>
              <a:t>Kit « Animation Agence » et mémo</a:t>
            </a:r>
          </a:p>
          <a:p>
            <a:r>
              <a:rPr lang="fr-FR" dirty="0"/>
              <a:t>Témoignages de collaborateurs</a:t>
            </a:r>
          </a:p>
          <a:p>
            <a:r>
              <a:rPr lang="fr-FR" dirty="0"/>
              <a:t>Partez à la découverte du Kit !  </a:t>
            </a:r>
          </a:p>
          <a:p>
            <a:pPr marL="0" indent="0">
              <a:buNone/>
            </a:pPr>
            <a:r>
              <a:rPr lang="fr-FR" dirty="0"/>
              <a:t>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4DDA2DC-C0A2-DB94-5A60-B1FDFE6C5BC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6154" b="90490" l="9939" r="97908">
                        <a14:foregroundMark x1="62424" y1="11469" x2="57018" y2="23916"/>
                        <a14:foregroundMark x1="57018" y1="23916" x2="52921" y2="21818"/>
                        <a14:foregroundMark x1="52921" y1="21818" x2="54403" y2="14126"/>
                        <a14:foregroundMark x1="54403" y1="14126" x2="54926" y2="14685"/>
                        <a14:foregroundMark x1="55187" y1="28112" x2="54403" y2="90629"/>
                        <a14:foregroundMark x1="72101" y1="36783" x2="68527" y2="51748"/>
                        <a14:foregroundMark x1="68527" y1="51748" x2="62075" y2="64336"/>
                        <a14:foregroundMark x1="62075" y1="64336" x2="57890" y2="62517"/>
                        <a14:foregroundMark x1="57890" y1="62517" x2="57977" y2="62378"/>
                        <a14:foregroundMark x1="76199" y1="30070" x2="76199" y2="30070"/>
                        <a14:foregroundMark x1="97908" y1="60000" x2="89451" y2="52448"/>
                        <a14:foregroundMark x1="89451" y1="52448" x2="86138" y2="47413"/>
                        <a14:foregroundMark x1="86138" y1="47413" x2="84656" y2="40140"/>
                        <a14:foregroundMark x1="84656" y1="40140" x2="84656" y2="39720"/>
                        <a14:foregroundMark x1="80209" y1="37762" x2="83261" y2="41958"/>
                        <a14:foregroundMark x1="87881" y1="45455" x2="87881" y2="45455"/>
                        <a14:foregroundMark x1="90235" y1="46294" x2="90235" y2="46294"/>
                        <a14:foregroundMark x1="89974" y1="46294" x2="88317" y2="46573"/>
                        <a14:foregroundMark x1="90759" y1="46434" x2="90759" y2="46434"/>
                        <a14:foregroundMark x1="60331" y1="48531" x2="60593" y2="48811"/>
                        <a14:foregroundMark x1="57890" y1="41119" x2="57890" y2="41119"/>
                        <a14:foregroundMark x1="68178" y1="45874" x2="68178" y2="45874"/>
                        <a14:foregroundMark x1="68963" y1="42797" x2="67219" y2="50909"/>
                        <a14:foregroundMark x1="66957" y1="50490" x2="68091" y2="46713"/>
                        <a14:foregroundMark x1="56321" y1="6154" x2="56234" y2="8671"/>
                        <a14:foregroundMark x1="63906" y1="8112" x2="63906" y2="8112"/>
                        <a14:foregroundMark x1="61639" y1="7273" x2="61639" y2="7273"/>
                        <a14:foregroundMark x1="60854" y1="7273" x2="60854" y2="7273"/>
                        <a14:foregroundMark x1="60157" y1="7273" x2="62249" y2="7413"/>
                        <a14:foregroundMark x1="60331" y1="6993" x2="62598" y2="7413"/>
                        <a14:foregroundMark x1="51787" y1="10350" x2="53967" y2="8671"/>
                        <a14:foregroundMark x1="64167" y1="87133" x2="59198" y2="67692"/>
                        <a14:foregroundMark x1="45423" y1="87552" x2="45510" y2="71888"/>
                        <a14:foregroundMark x1="45510" y1="71888" x2="43941" y2="62797"/>
                        <a14:foregroundMark x1="93025" y1="41259" x2="87446" y2="38881"/>
                        <a14:foregroundMark x1="39494" y1="39441" x2="39494" y2="39441"/>
                        <a14:foregroundMark x1="42807" y1="48252" x2="42807" y2="48252"/>
                        <a14:foregroundMark x1="39843" y1="49091" x2="39843" y2="49091"/>
                        <a14:foregroundMark x1="48997" y1="64755" x2="48997" y2="64755"/>
                        <a14:foregroundMark x1="48997" y1="66573" x2="48997" y2="66573"/>
                        <a14:backgroundMark x1="41500" y1="60420" x2="31909" y2="76084"/>
                        <a14:backgroundMark x1="31909" y1="76084" x2="31299" y2="78182"/>
                        <a14:backgroundMark x1="40017" y1="60839" x2="29294" y2="37343"/>
                        <a14:backgroundMark x1="29294" y1="37343" x2="28248" y2="21119"/>
                        <a14:backgroundMark x1="44900" y1="41678" x2="39843" y2="32727"/>
                        <a14:backgroundMark x1="39843" y1="32727" x2="28684" y2="30490"/>
                        <a14:backgroundMark x1="44725" y1="37203" x2="44725" y2="12867"/>
                        <a14:backgroundMark x1="44725" y1="12867" x2="44464" y2="12587"/>
                        <a14:backgroundMark x1="61813" y1="39021" x2="61813" y2="39021"/>
                        <a14:backgroundMark x1="61901" y1="43077" x2="61901" y2="43077"/>
                        <a14:backgroundMark x1="61726" y1="42517" x2="61726" y2="42517"/>
                        <a14:backgroundMark x1="61813" y1="43916" x2="61813" y2="43916"/>
                        <a14:backgroundMark x1="90323" y1="45315" x2="90323" y2="45315"/>
                        <a14:backgroundMark x1="90323" y1="48392" x2="90323" y2="48392"/>
                        <a14:backgroundMark x1="90148" y1="42517" x2="90148" y2="42517"/>
                        <a14:backgroundMark x1="72101" y1="46014" x2="71491" y2="69371"/>
                        <a14:backgroundMark x1="47428" y1="63916" x2="49869" y2="58462"/>
                        <a14:backgroundMark x1="49869" y1="58462" x2="50044" y2="58322"/>
                        <a14:backgroundMark x1="50131" y1="56923" x2="47864" y2="63497"/>
                        <a14:backgroundMark x1="47864" y1="63497" x2="47515" y2="63916"/>
                        <a14:backgroundMark x1="50305" y1="53007" x2="50044" y2="58881"/>
                        <a14:backgroundMark x1="47777" y1="71888" x2="47690" y2="68951"/>
                        <a14:backgroundMark x1="40889" y1="74126" x2="40802" y2="6937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5465" y="3671153"/>
            <a:ext cx="5376535" cy="3351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823378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CEA1A4E">
            <a:hlinkClick r:id="" action="ppaction://media"/>
            <a:extLst>
              <a:ext uri="{FF2B5EF4-FFF2-40B4-BE49-F238E27FC236}">
                <a16:creationId xmlns:a16="http://schemas.microsoft.com/office/drawing/2014/main" id="{BC1261DF-BCDD-F159-AA12-367BAAF8972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05427" y="1412518"/>
            <a:ext cx="8518010" cy="479138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E0C342CA-CC1A-0C01-25F7-A86ECEFA365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056971">
            <a:off x="10169525" y="2868767"/>
            <a:ext cx="1641944" cy="1820636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84172F8-1052-4CF9-AD10-6AB0E30AE43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/>
          </a:bodyPr>
          <a:lstStyle/>
          <a:p>
            <a:r>
              <a:rPr lang="fr-FR" dirty="0"/>
              <a:t>A l’instar de l’agence de Wassy, d’autres animations ont été réalisées, exemple avec l’agence de Marckolsheim :  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70AE5208-7DDC-41C6-B0F4-66AC6D4B486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/>
              <a:t>2</a:t>
            </a:r>
          </a:p>
        </p:txBody>
      </p:sp>
      <p:pic>
        <p:nvPicPr>
          <p:cNvPr id="40" name="Picture 10" descr="Drapeaux suspendus dessinés à la main sur une guirlande de cordes">
            <a:extLst>
              <a:ext uri="{FF2B5EF4-FFF2-40B4-BE49-F238E27FC236}">
                <a16:creationId xmlns:a16="http://schemas.microsoft.com/office/drawing/2014/main" id="{92EDAF39-0F8D-4FC2-8E06-A063AAE42C5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3965"/>
          <a:stretch/>
        </p:blipFill>
        <p:spPr bwMode="auto">
          <a:xfrm rot="1510306" flipH="1">
            <a:off x="11001764" y="-176277"/>
            <a:ext cx="1370368" cy="7349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603368B-6E52-3E7D-0AE2-54DD519BE4B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398863">
            <a:off x="9160896" y="1353674"/>
            <a:ext cx="1697857" cy="1820636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92D12C3C-1A87-F308-26D1-32BC3A4B572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773681">
            <a:off x="10295162" y="4636860"/>
            <a:ext cx="1253824" cy="1360306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107C535-1A97-38C6-01FE-641EB580153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0742160">
            <a:off x="8599536" y="3207480"/>
            <a:ext cx="1710571" cy="1257028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F050E6EB-D87E-7D2C-4E62-DC45A6002DF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21260863">
            <a:off x="9068454" y="4508719"/>
            <a:ext cx="1232281" cy="1533253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grpSp>
        <p:nvGrpSpPr>
          <p:cNvPr id="25" name="Groupe 24">
            <a:extLst>
              <a:ext uri="{FF2B5EF4-FFF2-40B4-BE49-F238E27FC236}">
                <a16:creationId xmlns:a16="http://schemas.microsoft.com/office/drawing/2014/main" id="{29E11712-4E50-1CA8-F607-C0EDAA550EFE}"/>
              </a:ext>
            </a:extLst>
          </p:cNvPr>
          <p:cNvGrpSpPr/>
          <p:nvPr/>
        </p:nvGrpSpPr>
        <p:grpSpPr>
          <a:xfrm>
            <a:off x="130151" y="2610735"/>
            <a:ext cx="2332468" cy="1325934"/>
            <a:chOff x="130151" y="2610735"/>
            <a:chExt cx="2332468" cy="1325934"/>
          </a:xfrm>
        </p:grpSpPr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631A62BC-B531-0B93-F87C-6B8CC4A9FB5A}"/>
                </a:ext>
              </a:extLst>
            </p:cNvPr>
            <p:cNvSpPr txBox="1"/>
            <p:nvPr/>
          </p:nvSpPr>
          <p:spPr>
            <a:xfrm rot="20555033">
              <a:off x="130151" y="3505782"/>
              <a:ext cx="1959621" cy="430887"/>
            </a:xfrm>
            <a:custGeom>
              <a:avLst/>
              <a:gdLst>
                <a:gd name="connsiteX0" fmla="*/ 0 w 1959621"/>
                <a:gd name="connsiteY0" fmla="*/ 0 h 430887"/>
                <a:gd name="connsiteX1" fmla="*/ 594418 w 1959621"/>
                <a:gd name="connsiteY1" fmla="*/ 0 h 430887"/>
                <a:gd name="connsiteX2" fmla="*/ 1247625 w 1959621"/>
                <a:gd name="connsiteY2" fmla="*/ 0 h 430887"/>
                <a:gd name="connsiteX3" fmla="*/ 1959621 w 1959621"/>
                <a:gd name="connsiteY3" fmla="*/ 0 h 430887"/>
                <a:gd name="connsiteX4" fmla="*/ 1959621 w 1959621"/>
                <a:gd name="connsiteY4" fmla="*/ 430887 h 430887"/>
                <a:gd name="connsiteX5" fmla="*/ 1326010 w 1959621"/>
                <a:gd name="connsiteY5" fmla="*/ 430887 h 430887"/>
                <a:gd name="connsiteX6" fmla="*/ 672803 w 1959621"/>
                <a:gd name="connsiteY6" fmla="*/ 430887 h 430887"/>
                <a:gd name="connsiteX7" fmla="*/ 0 w 1959621"/>
                <a:gd name="connsiteY7" fmla="*/ 430887 h 430887"/>
                <a:gd name="connsiteX8" fmla="*/ 0 w 1959621"/>
                <a:gd name="connsiteY8" fmla="*/ 0 h 4308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959621" h="430887" fill="none" extrusionOk="0">
                  <a:moveTo>
                    <a:pt x="0" y="0"/>
                  </a:moveTo>
                  <a:cubicBezTo>
                    <a:pt x="217573" y="6032"/>
                    <a:pt x="407428" y="3999"/>
                    <a:pt x="594418" y="0"/>
                  </a:cubicBezTo>
                  <a:cubicBezTo>
                    <a:pt x="781408" y="-3999"/>
                    <a:pt x="935175" y="28480"/>
                    <a:pt x="1247625" y="0"/>
                  </a:cubicBezTo>
                  <a:cubicBezTo>
                    <a:pt x="1560075" y="-28480"/>
                    <a:pt x="1794141" y="-17545"/>
                    <a:pt x="1959621" y="0"/>
                  </a:cubicBezTo>
                  <a:cubicBezTo>
                    <a:pt x="1964924" y="124111"/>
                    <a:pt x="1945505" y="302542"/>
                    <a:pt x="1959621" y="430887"/>
                  </a:cubicBezTo>
                  <a:cubicBezTo>
                    <a:pt x="1785081" y="425932"/>
                    <a:pt x="1578695" y="400793"/>
                    <a:pt x="1326010" y="430887"/>
                  </a:cubicBezTo>
                  <a:cubicBezTo>
                    <a:pt x="1073325" y="460981"/>
                    <a:pt x="847926" y="426735"/>
                    <a:pt x="672803" y="430887"/>
                  </a:cubicBezTo>
                  <a:cubicBezTo>
                    <a:pt x="497680" y="435039"/>
                    <a:pt x="272087" y="441549"/>
                    <a:pt x="0" y="430887"/>
                  </a:cubicBezTo>
                  <a:cubicBezTo>
                    <a:pt x="12931" y="266749"/>
                    <a:pt x="-15266" y="190696"/>
                    <a:pt x="0" y="0"/>
                  </a:cubicBezTo>
                  <a:close/>
                </a:path>
                <a:path w="1959621" h="430887" stroke="0" extrusionOk="0">
                  <a:moveTo>
                    <a:pt x="0" y="0"/>
                  </a:moveTo>
                  <a:cubicBezTo>
                    <a:pt x="277687" y="-5284"/>
                    <a:pt x="338138" y="23365"/>
                    <a:pt x="633611" y="0"/>
                  </a:cubicBezTo>
                  <a:cubicBezTo>
                    <a:pt x="929084" y="-23365"/>
                    <a:pt x="1024156" y="15751"/>
                    <a:pt x="1247625" y="0"/>
                  </a:cubicBezTo>
                  <a:cubicBezTo>
                    <a:pt x="1471094" y="-15751"/>
                    <a:pt x="1680999" y="33267"/>
                    <a:pt x="1959621" y="0"/>
                  </a:cubicBezTo>
                  <a:cubicBezTo>
                    <a:pt x="1938644" y="100810"/>
                    <a:pt x="1953470" y="274983"/>
                    <a:pt x="1959621" y="430887"/>
                  </a:cubicBezTo>
                  <a:cubicBezTo>
                    <a:pt x="1805682" y="437836"/>
                    <a:pt x="1657667" y="416988"/>
                    <a:pt x="1365203" y="430887"/>
                  </a:cubicBezTo>
                  <a:cubicBezTo>
                    <a:pt x="1072739" y="444786"/>
                    <a:pt x="951204" y="458689"/>
                    <a:pt x="770784" y="430887"/>
                  </a:cubicBezTo>
                  <a:cubicBezTo>
                    <a:pt x="590364" y="403085"/>
                    <a:pt x="288953" y="413594"/>
                    <a:pt x="0" y="430887"/>
                  </a:cubicBezTo>
                  <a:cubicBezTo>
                    <a:pt x="19013" y="240948"/>
                    <a:pt x="6683" y="206559"/>
                    <a:pt x="0" y="0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solidFill>
                <a:schemeClr val="accent4">
                  <a:lumMod val="75000"/>
                </a:schemeClr>
              </a:solidFill>
              <a:extLst>
                <a:ext uri="{C807C97D-BFC1-408E-A445-0C87EB9F89A2}">
                  <ask:lineSketchStyleProps xmlns:ask="http://schemas.microsoft.com/office/drawing/2018/sketchyshapes" sd="1900086466">
                    <a:prstGeom prst="rect">
                      <a:avLst/>
                    </a:prstGeom>
                    <ask:type>
                      <ask:lineSketchFreehand/>
                    </ask:type>
                  </ask:lineSketchStyleProps>
                </a:ext>
              </a:extLst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1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Laetitia</a:t>
              </a:r>
            </a:p>
            <a:p>
              <a:pPr algn="ctr"/>
              <a:r>
                <a:rPr lang="fr-FR" sz="11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Directrice d’Agence</a:t>
              </a:r>
            </a:p>
          </p:txBody>
        </p:sp>
        <p:pic>
          <p:nvPicPr>
            <p:cNvPr id="21" name="Picture 6" descr="fleche-rouge - Tous Perfect">
              <a:extLst>
                <a:ext uri="{FF2B5EF4-FFF2-40B4-BE49-F238E27FC236}">
                  <a16:creationId xmlns:a16="http://schemas.microsoft.com/office/drawing/2014/main" id="{69D25F6E-91C5-F52A-5618-ED7D31FD904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13601" y="2610735"/>
              <a:ext cx="1049018" cy="9214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7B720399-5D9E-0C04-E816-4855A013D91E}"/>
              </a:ext>
            </a:extLst>
          </p:cNvPr>
          <p:cNvGrpSpPr/>
          <p:nvPr/>
        </p:nvGrpSpPr>
        <p:grpSpPr>
          <a:xfrm>
            <a:off x="7244250" y="4424329"/>
            <a:ext cx="1959621" cy="1378155"/>
            <a:chOff x="7244250" y="4424329"/>
            <a:chExt cx="1959621" cy="1378155"/>
          </a:xfrm>
        </p:grpSpPr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F499BA76-2D83-18DD-1D09-75AC9EF4D491}"/>
                </a:ext>
              </a:extLst>
            </p:cNvPr>
            <p:cNvSpPr txBox="1"/>
            <p:nvPr/>
          </p:nvSpPr>
          <p:spPr>
            <a:xfrm rot="20555033">
              <a:off x="7244250" y="5371597"/>
              <a:ext cx="1959621" cy="430887"/>
            </a:xfrm>
            <a:custGeom>
              <a:avLst/>
              <a:gdLst>
                <a:gd name="connsiteX0" fmla="*/ 0 w 1959621"/>
                <a:gd name="connsiteY0" fmla="*/ 0 h 430887"/>
                <a:gd name="connsiteX1" fmla="*/ 594418 w 1959621"/>
                <a:gd name="connsiteY1" fmla="*/ 0 h 430887"/>
                <a:gd name="connsiteX2" fmla="*/ 1247625 w 1959621"/>
                <a:gd name="connsiteY2" fmla="*/ 0 h 430887"/>
                <a:gd name="connsiteX3" fmla="*/ 1959621 w 1959621"/>
                <a:gd name="connsiteY3" fmla="*/ 0 h 430887"/>
                <a:gd name="connsiteX4" fmla="*/ 1959621 w 1959621"/>
                <a:gd name="connsiteY4" fmla="*/ 430887 h 430887"/>
                <a:gd name="connsiteX5" fmla="*/ 1326010 w 1959621"/>
                <a:gd name="connsiteY5" fmla="*/ 430887 h 430887"/>
                <a:gd name="connsiteX6" fmla="*/ 672803 w 1959621"/>
                <a:gd name="connsiteY6" fmla="*/ 430887 h 430887"/>
                <a:gd name="connsiteX7" fmla="*/ 0 w 1959621"/>
                <a:gd name="connsiteY7" fmla="*/ 430887 h 430887"/>
                <a:gd name="connsiteX8" fmla="*/ 0 w 1959621"/>
                <a:gd name="connsiteY8" fmla="*/ 0 h 4308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959621" h="430887" fill="none" extrusionOk="0">
                  <a:moveTo>
                    <a:pt x="0" y="0"/>
                  </a:moveTo>
                  <a:cubicBezTo>
                    <a:pt x="217573" y="6032"/>
                    <a:pt x="407428" y="3999"/>
                    <a:pt x="594418" y="0"/>
                  </a:cubicBezTo>
                  <a:cubicBezTo>
                    <a:pt x="781408" y="-3999"/>
                    <a:pt x="935175" y="28480"/>
                    <a:pt x="1247625" y="0"/>
                  </a:cubicBezTo>
                  <a:cubicBezTo>
                    <a:pt x="1560075" y="-28480"/>
                    <a:pt x="1794141" y="-17545"/>
                    <a:pt x="1959621" y="0"/>
                  </a:cubicBezTo>
                  <a:cubicBezTo>
                    <a:pt x="1964924" y="124111"/>
                    <a:pt x="1945505" y="302542"/>
                    <a:pt x="1959621" y="430887"/>
                  </a:cubicBezTo>
                  <a:cubicBezTo>
                    <a:pt x="1785081" y="425932"/>
                    <a:pt x="1578695" y="400793"/>
                    <a:pt x="1326010" y="430887"/>
                  </a:cubicBezTo>
                  <a:cubicBezTo>
                    <a:pt x="1073325" y="460981"/>
                    <a:pt x="847926" y="426735"/>
                    <a:pt x="672803" y="430887"/>
                  </a:cubicBezTo>
                  <a:cubicBezTo>
                    <a:pt x="497680" y="435039"/>
                    <a:pt x="272087" y="441549"/>
                    <a:pt x="0" y="430887"/>
                  </a:cubicBezTo>
                  <a:cubicBezTo>
                    <a:pt x="12931" y="266749"/>
                    <a:pt x="-15266" y="190696"/>
                    <a:pt x="0" y="0"/>
                  </a:cubicBezTo>
                  <a:close/>
                </a:path>
                <a:path w="1959621" h="430887" stroke="0" extrusionOk="0">
                  <a:moveTo>
                    <a:pt x="0" y="0"/>
                  </a:moveTo>
                  <a:cubicBezTo>
                    <a:pt x="277687" y="-5284"/>
                    <a:pt x="338138" y="23365"/>
                    <a:pt x="633611" y="0"/>
                  </a:cubicBezTo>
                  <a:cubicBezTo>
                    <a:pt x="929084" y="-23365"/>
                    <a:pt x="1024156" y="15751"/>
                    <a:pt x="1247625" y="0"/>
                  </a:cubicBezTo>
                  <a:cubicBezTo>
                    <a:pt x="1471094" y="-15751"/>
                    <a:pt x="1680999" y="33267"/>
                    <a:pt x="1959621" y="0"/>
                  </a:cubicBezTo>
                  <a:cubicBezTo>
                    <a:pt x="1938644" y="100810"/>
                    <a:pt x="1953470" y="274983"/>
                    <a:pt x="1959621" y="430887"/>
                  </a:cubicBezTo>
                  <a:cubicBezTo>
                    <a:pt x="1805682" y="437836"/>
                    <a:pt x="1657667" y="416988"/>
                    <a:pt x="1365203" y="430887"/>
                  </a:cubicBezTo>
                  <a:cubicBezTo>
                    <a:pt x="1072739" y="444786"/>
                    <a:pt x="951204" y="458689"/>
                    <a:pt x="770784" y="430887"/>
                  </a:cubicBezTo>
                  <a:cubicBezTo>
                    <a:pt x="590364" y="403085"/>
                    <a:pt x="288953" y="413594"/>
                    <a:pt x="0" y="430887"/>
                  </a:cubicBezTo>
                  <a:cubicBezTo>
                    <a:pt x="19013" y="240948"/>
                    <a:pt x="6683" y="206559"/>
                    <a:pt x="0" y="0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solidFill>
                <a:schemeClr val="accent4">
                  <a:lumMod val="75000"/>
                </a:schemeClr>
              </a:solidFill>
              <a:extLst>
                <a:ext uri="{C807C97D-BFC1-408E-A445-0C87EB9F89A2}">
                  <ask:lineSketchStyleProps xmlns:ask="http://schemas.microsoft.com/office/drawing/2018/sketchyshapes" sd="1900086466">
                    <a:prstGeom prst="rect">
                      <a:avLst/>
                    </a:prstGeom>
                    <ask:type>
                      <ask:lineSketchFreehand/>
                    </ask:type>
                  </ask:lineSketchStyleProps>
                </a:ext>
              </a:extLst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1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Jessica</a:t>
              </a:r>
            </a:p>
            <a:p>
              <a:pPr algn="ctr"/>
              <a:r>
                <a:rPr lang="fr-FR" sz="11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Gestionnaire de clientèle</a:t>
              </a:r>
            </a:p>
          </p:txBody>
        </p:sp>
        <p:pic>
          <p:nvPicPr>
            <p:cNvPr id="23" name="Picture 6" descr="fleche-rouge - Tous Perfect">
              <a:extLst>
                <a:ext uri="{FF2B5EF4-FFF2-40B4-BE49-F238E27FC236}">
                  <a16:creationId xmlns:a16="http://schemas.microsoft.com/office/drawing/2014/main" id="{A7BB7580-2B61-0F15-2A07-579EB536AD9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1386240" flipH="1">
              <a:off x="7790168" y="4424329"/>
              <a:ext cx="1051714" cy="9214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392000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973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5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xit" presetSubtype="0" fill="hold" nodeType="withEffect">
                                  <p:stCondLst>
                                    <p:cond delay="24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0" presetClass="exit" presetSubtype="0" fill="hold" nodeType="withEffect">
                                  <p:stCondLst>
                                    <p:cond delay="24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" presetClass="entr" presetSubtype="2" fill="hold" nodeType="withEffect">
                                  <p:stCondLst>
                                    <p:cond delay="44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2" fill="hold" nodeType="withEffect">
                                  <p:stCondLst>
                                    <p:cond delay="45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2" fill="hold" nodeType="withEffect">
                                  <p:stCondLst>
                                    <p:cond delay="46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2" fill="hold" nodeType="withEffect">
                                  <p:stCondLst>
                                    <p:cond delay="47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2" fill="hold" nodeType="withEffect">
                                  <p:stCondLst>
                                    <p:cond delay="48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39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EFC64D0">
            <a:hlinkClick r:id="" action="ppaction://media"/>
            <a:extLst>
              <a:ext uri="{FF2B5EF4-FFF2-40B4-BE49-F238E27FC236}">
                <a16:creationId xmlns:a16="http://schemas.microsoft.com/office/drawing/2014/main" id="{8CBE3961-CFF1-7612-6B41-3EE612181BC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635125" y="1346199"/>
            <a:ext cx="8618538" cy="4847927"/>
          </a:xfrm>
          <a:prstGeom prst="rect">
            <a:avLst/>
          </a:prstGeom>
        </p:spPr>
      </p:pic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927C8EE-A4AA-4980-A402-BBC125DDC03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Le bilan des ces animations est très positif, tant du côté commercial, que du côté satisfaction client et solidarité dans l’équipe. </a:t>
            </a: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68A6D61D-026B-FFD0-1692-4E2284ADF92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11CB5C39-BF36-1157-264A-789636D0502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/>
              <a:t>2</a:t>
            </a:r>
          </a:p>
        </p:txBody>
      </p:sp>
      <p:pic>
        <p:nvPicPr>
          <p:cNvPr id="4" name="Picture 10" descr="Drapeaux suspendus dessinés à la main sur une guirlande de cordes">
            <a:extLst>
              <a:ext uri="{FF2B5EF4-FFF2-40B4-BE49-F238E27FC236}">
                <a16:creationId xmlns:a16="http://schemas.microsoft.com/office/drawing/2014/main" id="{4E6F0BAE-B6A0-66EC-1F0B-C7F85A71293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3965"/>
          <a:stretch/>
        </p:blipFill>
        <p:spPr bwMode="auto">
          <a:xfrm rot="1510306" flipH="1">
            <a:off x="11001764" y="-176277"/>
            <a:ext cx="1370368" cy="7349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87945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245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5867BF6A-413E-424F-9528-79E42C8916C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FR" dirty="0"/>
              <a:t>Pourquoi organiser des animations en agence ? </a:t>
            </a:r>
          </a:p>
          <a:p>
            <a:r>
              <a:rPr lang="fr-FR" dirty="0"/>
              <a:t>Exemples d’animations</a:t>
            </a:r>
          </a:p>
          <a:p>
            <a:r>
              <a:rPr lang="fr-FR" b="1" dirty="0">
                <a:solidFill>
                  <a:schemeClr val="accent4">
                    <a:lumMod val="75000"/>
                  </a:schemeClr>
                </a:solidFill>
              </a:rPr>
              <a:t>Préparation d’une animation </a:t>
            </a:r>
          </a:p>
          <a:p>
            <a:r>
              <a:rPr lang="fr-FR" dirty="0"/>
              <a:t>Kit « Animation Agence » et mémo</a:t>
            </a:r>
          </a:p>
          <a:p>
            <a:r>
              <a:rPr lang="fr-FR" dirty="0"/>
              <a:t>Témoignages de collaborateurs</a:t>
            </a:r>
          </a:p>
          <a:p>
            <a:r>
              <a:rPr lang="fr-FR" dirty="0"/>
              <a:t>Partez à la découverte du Kit !  </a:t>
            </a:r>
          </a:p>
          <a:p>
            <a:pPr marL="0" indent="0">
              <a:buNone/>
            </a:pPr>
            <a:r>
              <a:rPr lang="fr-FR" dirty="0"/>
              <a:t>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4DDA2DC-C0A2-DB94-5A60-B1FDFE6C5BC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6154" b="90490" l="9939" r="97908">
                        <a14:foregroundMark x1="62424" y1="11469" x2="57018" y2="23916"/>
                        <a14:foregroundMark x1="57018" y1="23916" x2="52921" y2="21818"/>
                        <a14:foregroundMark x1="52921" y1="21818" x2="54403" y2="14126"/>
                        <a14:foregroundMark x1="54403" y1="14126" x2="54926" y2="14685"/>
                        <a14:foregroundMark x1="55187" y1="28112" x2="54403" y2="90629"/>
                        <a14:foregroundMark x1="72101" y1="36783" x2="68527" y2="51748"/>
                        <a14:foregroundMark x1="68527" y1="51748" x2="62075" y2="64336"/>
                        <a14:foregroundMark x1="62075" y1="64336" x2="57890" y2="62517"/>
                        <a14:foregroundMark x1="57890" y1="62517" x2="57977" y2="62378"/>
                        <a14:foregroundMark x1="76199" y1="30070" x2="76199" y2="30070"/>
                        <a14:foregroundMark x1="97908" y1="60000" x2="89451" y2="52448"/>
                        <a14:foregroundMark x1="89451" y1="52448" x2="86138" y2="47413"/>
                        <a14:foregroundMark x1="86138" y1="47413" x2="84656" y2="40140"/>
                        <a14:foregroundMark x1="84656" y1="40140" x2="84656" y2="39720"/>
                        <a14:foregroundMark x1="80209" y1="37762" x2="83261" y2="41958"/>
                        <a14:foregroundMark x1="87881" y1="45455" x2="87881" y2="45455"/>
                        <a14:foregroundMark x1="90235" y1="46294" x2="90235" y2="46294"/>
                        <a14:foregroundMark x1="89974" y1="46294" x2="88317" y2="46573"/>
                        <a14:foregroundMark x1="90759" y1="46434" x2="90759" y2="46434"/>
                        <a14:foregroundMark x1="60331" y1="48531" x2="60593" y2="48811"/>
                        <a14:foregroundMark x1="57890" y1="41119" x2="57890" y2="41119"/>
                        <a14:foregroundMark x1="68178" y1="45874" x2="68178" y2="45874"/>
                        <a14:foregroundMark x1="68963" y1="42797" x2="67219" y2="50909"/>
                        <a14:foregroundMark x1="66957" y1="50490" x2="68091" y2="46713"/>
                        <a14:foregroundMark x1="56321" y1="6154" x2="56234" y2="8671"/>
                        <a14:foregroundMark x1="63906" y1="8112" x2="63906" y2="8112"/>
                        <a14:foregroundMark x1="61639" y1="7273" x2="61639" y2="7273"/>
                        <a14:foregroundMark x1="60854" y1="7273" x2="60854" y2="7273"/>
                        <a14:foregroundMark x1="60157" y1="7273" x2="62249" y2="7413"/>
                        <a14:foregroundMark x1="60331" y1="6993" x2="62598" y2="7413"/>
                        <a14:foregroundMark x1="51787" y1="10350" x2="53967" y2="8671"/>
                        <a14:foregroundMark x1="64167" y1="87133" x2="59198" y2="67692"/>
                        <a14:foregroundMark x1="45423" y1="87552" x2="45510" y2="71888"/>
                        <a14:foregroundMark x1="45510" y1="71888" x2="43941" y2="62797"/>
                        <a14:foregroundMark x1="93025" y1="41259" x2="87446" y2="38881"/>
                        <a14:foregroundMark x1="39494" y1="39441" x2="39494" y2="39441"/>
                        <a14:foregroundMark x1="42807" y1="48252" x2="42807" y2="48252"/>
                        <a14:foregroundMark x1="39843" y1="49091" x2="39843" y2="49091"/>
                        <a14:foregroundMark x1="48997" y1="64755" x2="48997" y2="64755"/>
                        <a14:foregroundMark x1="48997" y1="66573" x2="48997" y2="66573"/>
                        <a14:backgroundMark x1="41500" y1="60420" x2="31909" y2="76084"/>
                        <a14:backgroundMark x1="31909" y1="76084" x2="31299" y2="78182"/>
                        <a14:backgroundMark x1="40017" y1="60839" x2="29294" y2="37343"/>
                        <a14:backgroundMark x1="29294" y1="37343" x2="28248" y2="21119"/>
                        <a14:backgroundMark x1="44900" y1="41678" x2="39843" y2="32727"/>
                        <a14:backgroundMark x1="39843" y1="32727" x2="28684" y2="30490"/>
                        <a14:backgroundMark x1="44725" y1="37203" x2="44725" y2="12867"/>
                        <a14:backgroundMark x1="44725" y1="12867" x2="44464" y2="12587"/>
                        <a14:backgroundMark x1="61813" y1="39021" x2="61813" y2="39021"/>
                        <a14:backgroundMark x1="61901" y1="43077" x2="61901" y2="43077"/>
                        <a14:backgroundMark x1="61726" y1="42517" x2="61726" y2="42517"/>
                        <a14:backgroundMark x1="61813" y1="43916" x2="61813" y2="43916"/>
                        <a14:backgroundMark x1="90323" y1="45315" x2="90323" y2="45315"/>
                        <a14:backgroundMark x1="90323" y1="48392" x2="90323" y2="48392"/>
                        <a14:backgroundMark x1="90148" y1="42517" x2="90148" y2="42517"/>
                        <a14:backgroundMark x1="72101" y1="46014" x2="71491" y2="69371"/>
                        <a14:backgroundMark x1="47428" y1="63916" x2="49869" y2="58462"/>
                        <a14:backgroundMark x1="49869" y1="58462" x2="50044" y2="58322"/>
                        <a14:backgroundMark x1="50131" y1="56923" x2="47864" y2="63497"/>
                        <a14:backgroundMark x1="47864" y1="63497" x2="47515" y2="63916"/>
                        <a14:backgroundMark x1="50305" y1="53007" x2="50044" y2="58881"/>
                        <a14:backgroundMark x1="47777" y1="71888" x2="47690" y2="68951"/>
                        <a14:backgroundMark x1="40889" y1="74126" x2="40802" y2="6937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5465" y="3671153"/>
            <a:ext cx="5376535" cy="3351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091120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ZoneTexte 173">
            <a:extLst>
              <a:ext uri="{FF2B5EF4-FFF2-40B4-BE49-F238E27FC236}">
                <a16:creationId xmlns:a16="http://schemas.microsoft.com/office/drawing/2014/main" id="{F0F1A047-EB7A-55D4-E153-F8CEEFB4DB48}"/>
              </a:ext>
            </a:extLst>
          </p:cNvPr>
          <p:cNvSpPr txBox="1"/>
          <p:nvPr/>
        </p:nvSpPr>
        <p:spPr>
          <a:xfrm>
            <a:off x="101780" y="1447524"/>
            <a:ext cx="1190691" cy="31547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sz="19900" dirty="0">
                <a:solidFill>
                  <a:schemeClr val="bg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1</a:t>
            </a:r>
          </a:p>
        </p:txBody>
      </p:sp>
      <p:sp>
        <p:nvSpPr>
          <p:cNvPr id="175" name="ZoneTexte 174">
            <a:extLst>
              <a:ext uri="{FF2B5EF4-FFF2-40B4-BE49-F238E27FC236}">
                <a16:creationId xmlns:a16="http://schemas.microsoft.com/office/drawing/2014/main" id="{08401461-90A8-A680-BC40-7E18366BC495}"/>
              </a:ext>
            </a:extLst>
          </p:cNvPr>
          <p:cNvSpPr txBox="1"/>
          <p:nvPr/>
        </p:nvSpPr>
        <p:spPr>
          <a:xfrm>
            <a:off x="3663841" y="1984153"/>
            <a:ext cx="1637373" cy="31547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sz="19900" dirty="0">
                <a:solidFill>
                  <a:srgbClr val="E5DEF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3</a:t>
            </a:r>
          </a:p>
        </p:txBody>
      </p:sp>
      <p:sp>
        <p:nvSpPr>
          <p:cNvPr id="176" name="ZoneTexte 175">
            <a:extLst>
              <a:ext uri="{FF2B5EF4-FFF2-40B4-BE49-F238E27FC236}">
                <a16:creationId xmlns:a16="http://schemas.microsoft.com/office/drawing/2014/main" id="{0AB5821D-635E-9C9D-6DC5-AB6D8265C0F1}"/>
              </a:ext>
            </a:extLst>
          </p:cNvPr>
          <p:cNvSpPr txBox="1"/>
          <p:nvPr/>
        </p:nvSpPr>
        <p:spPr>
          <a:xfrm>
            <a:off x="9806233" y="2082602"/>
            <a:ext cx="1577036" cy="31547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sz="19900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6</a:t>
            </a:r>
          </a:p>
        </p:txBody>
      </p:sp>
      <p:sp>
        <p:nvSpPr>
          <p:cNvPr id="177" name="ZoneTexte 176">
            <a:extLst>
              <a:ext uri="{FF2B5EF4-FFF2-40B4-BE49-F238E27FC236}">
                <a16:creationId xmlns:a16="http://schemas.microsoft.com/office/drawing/2014/main" id="{A54DA4F7-BB20-CBCE-33FC-9E5A848CC032}"/>
              </a:ext>
            </a:extLst>
          </p:cNvPr>
          <p:cNvSpPr txBox="1"/>
          <p:nvPr/>
        </p:nvSpPr>
        <p:spPr>
          <a:xfrm>
            <a:off x="6827944" y="1556612"/>
            <a:ext cx="1672159" cy="31547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sz="19900" dirty="0">
                <a:solidFill>
                  <a:srgbClr val="E8FE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5</a:t>
            </a:r>
          </a:p>
        </p:txBody>
      </p:sp>
      <p:sp>
        <p:nvSpPr>
          <p:cNvPr id="178" name="ZoneTexte 177">
            <a:extLst>
              <a:ext uri="{FF2B5EF4-FFF2-40B4-BE49-F238E27FC236}">
                <a16:creationId xmlns:a16="http://schemas.microsoft.com/office/drawing/2014/main" id="{AD253AA1-F291-7508-3ED3-907D58D674EC}"/>
              </a:ext>
            </a:extLst>
          </p:cNvPr>
          <p:cNvSpPr txBox="1"/>
          <p:nvPr/>
        </p:nvSpPr>
        <p:spPr>
          <a:xfrm>
            <a:off x="1649425" y="3498871"/>
            <a:ext cx="1672159" cy="31547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sz="19900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2</a:t>
            </a:r>
          </a:p>
        </p:txBody>
      </p:sp>
      <p:sp>
        <p:nvSpPr>
          <p:cNvPr id="179" name="ZoneTexte 178">
            <a:extLst>
              <a:ext uri="{FF2B5EF4-FFF2-40B4-BE49-F238E27FC236}">
                <a16:creationId xmlns:a16="http://schemas.microsoft.com/office/drawing/2014/main" id="{3809CC40-A360-310D-EA00-C19C9C8B1074}"/>
              </a:ext>
            </a:extLst>
          </p:cNvPr>
          <p:cNvSpPr txBox="1"/>
          <p:nvPr/>
        </p:nvSpPr>
        <p:spPr>
          <a:xfrm>
            <a:off x="5231209" y="3543511"/>
            <a:ext cx="1672159" cy="31547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sz="199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4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505FEE16-2A31-74A4-0070-5BEE8C23E31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Afin de mener à bien votre projet, une organisation structurée de votre animation agence est nécessaire.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9F09C23F-0AE0-75C6-E13A-8862F90FF61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8FDB7F18-96A8-E014-A9DB-9290F5CFC3C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/>
              <a:t>3</a:t>
            </a:r>
          </a:p>
        </p:txBody>
      </p:sp>
      <p:grpSp>
        <p:nvGrpSpPr>
          <p:cNvPr id="187" name="Groupe 186">
            <a:extLst>
              <a:ext uri="{FF2B5EF4-FFF2-40B4-BE49-F238E27FC236}">
                <a16:creationId xmlns:a16="http://schemas.microsoft.com/office/drawing/2014/main" id="{DF686EB2-0AF8-5B8A-F3E5-9C12E63FB1D8}"/>
              </a:ext>
            </a:extLst>
          </p:cNvPr>
          <p:cNvGrpSpPr/>
          <p:nvPr/>
        </p:nvGrpSpPr>
        <p:grpSpPr>
          <a:xfrm>
            <a:off x="9720958" y="2276553"/>
            <a:ext cx="2285853" cy="1048598"/>
            <a:chOff x="9670313" y="4335379"/>
            <a:chExt cx="2285853" cy="1048598"/>
          </a:xfrm>
        </p:grpSpPr>
        <p:grpSp>
          <p:nvGrpSpPr>
            <p:cNvPr id="95" name="Graphique 40">
              <a:extLst>
                <a:ext uri="{FF2B5EF4-FFF2-40B4-BE49-F238E27FC236}">
                  <a16:creationId xmlns:a16="http://schemas.microsoft.com/office/drawing/2014/main" id="{87DB9137-8F6C-199F-6D20-AD7B4AD6C28F}"/>
                </a:ext>
              </a:extLst>
            </p:cNvPr>
            <p:cNvGrpSpPr/>
            <p:nvPr/>
          </p:nvGrpSpPr>
          <p:grpSpPr>
            <a:xfrm>
              <a:off x="10918680" y="4335379"/>
              <a:ext cx="1037486" cy="820337"/>
              <a:chOff x="1105639" y="1404936"/>
              <a:chExt cx="690043" cy="545615"/>
            </a:xfrm>
          </p:grpSpPr>
          <p:sp>
            <p:nvSpPr>
              <p:cNvPr id="96" name="Forme libre : forme 240">
                <a:extLst>
                  <a:ext uri="{FF2B5EF4-FFF2-40B4-BE49-F238E27FC236}">
                    <a16:creationId xmlns:a16="http://schemas.microsoft.com/office/drawing/2014/main" id="{636046C6-98C0-ACAB-EDDE-72767ADEA707}"/>
                  </a:ext>
                </a:extLst>
              </p:cNvPr>
              <p:cNvSpPr/>
              <p:nvPr/>
            </p:nvSpPr>
            <p:spPr>
              <a:xfrm>
                <a:off x="1110453" y="1748994"/>
                <a:ext cx="80077" cy="131910"/>
              </a:xfrm>
              <a:custGeom>
                <a:avLst/>
                <a:gdLst>
                  <a:gd name="connsiteX0" fmla="*/ 0 w 80077"/>
                  <a:gd name="connsiteY0" fmla="*/ 17973 h 131910"/>
                  <a:gd name="connsiteX1" fmla="*/ 27281 w 80077"/>
                  <a:gd name="connsiteY1" fmla="*/ 0 h 131910"/>
                  <a:gd name="connsiteX2" fmla="*/ 80077 w 80077"/>
                  <a:gd name="connsiteY2" fmla="*/ 121319 h 131910"/>
                  <a:gd name="connsiteX3" fmla="*/ 55364 w 80077"/>
                  <a:gd name="connsiteY3" fmla="*/ 131910 h 131910"/>
                  <a:gd name="connsiteX4" fmla="*/ 0 w 80077"/>
                  <a:gd name="connsiteY4" fmla="*/ 17973 h 1319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0077" h="131910" extrusionOk="0">
                    <a:moveTo>
                      <a:pt x="0" y="17973"/>
                    </a:moveTo>
                    <a:cubicBezTo>
                      <a:pt x="8157" y="13364"/>
                      <a:pt x="19087" y="6447"/>
                      <a:pt x="27281" y="0"/>
                    </a:cubicBezTo>
                    <a:cubicBezTo>
                      <a:pt x="49573" y="37554"/>
                      <a:pt x="57542" y="65709"/>
                      <a:pt x="80077" y="121319"/>
                    </a:cubicBezTo>
                    <a:cubicBezTo>
                      <a:pt x="72612" y="125160"/>
                      <a:pt x="66666" y="126856"/>
                      <a:pt x="55364" y="131910"/>
                    </a:cubicBezTo>
                    <a:cubicBezTo>
                      <a:pt x="28648" y="87322"/>
                      <a:pt x="20312" y="61632"/>
                      <a:pt x="0" y="17973"/>
                    </a:cubicBezTo>
                    <a:close/>
                  </a:path>
                </a:pathLst>
              </a:custGeom>
              <a:noFill/>
              <a:ln w="19050" cap="rnd">
                <a:solidFill>
                  <a:srgbClr val="FFC000"/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56294164">
                      <a:custGeom>
                        <a:avLst/>
                        <a:gdLst>
                          <a:gd name="connsiteX0" fmla="*/ 0 w 80077"/>
                          <a:gd name="connsiteY0" fmla="*/ 17973 h 131910"/>
                          <a:gd name="connsiteX1" fmla="*/ 27281 w 80077"/>
                          <a:gd name="connsiteY1" fmla="*/ 0 h 131910"/>
                          <a:gd name="connsiteX2" fmla="*/ 80077 w 80077"/>
                          <a:gd name="connsiteY2" fmla="*/ 121319 h 131910"/>
                          <a:gd name="connsiteX3" fmla="*/ 55364 w 80077"/>
                          <a:gd name="connsiteY3" fmla="*/ 131910 h 13191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80077" h="131910">
                            <a:moveTo>
                              <a:pt x="0" y="17973"/>
                            </a:moveTo>
                            <a:lnTo>
                              <a:pt x="27281" y="0"/>
                            </a:lnTo>
                            <a:lnTo>
                              <a:pt x="80077" y="121319"/>
                            </a:lnTo>
                            <a:lnTo>
                              <a:pt x="55364" y="131910"/>
                            </a:lnTo>
                            <a:close/>
                          </a:path>
                        </a:pathLst>
                      </a:custGeom>
                      <ask:type>
                        <ask:lineSketchFreehand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grpSp>
            <p:nvGrpSpPr>
              <p:cNvPr id="97" name="Graphique 40">
                <a:extLst>
                  <a:ext uri="{FF2B5EF4-FFF2-40B4-BE49-F238E27FC236}">
                    <a16:creationId xmlns:a16="http://schemas.microsoft.com/office/drawing/2014/main" id="{0BFAAF2C-AD69-8911-F0E0-CCBA131390B0}"/>
                  </a:ext>
                </a:extLst>
              </p:cNvPr>
              <p:cNvGrpSpPr/>
              <p:nvPr/>
            </p:nvGrpSpPr>
            <p:grpSpPr>
              <a:xfrm>
                <a:off x="1154484" y="1409750"/>
                <a:ext cx="641358" cy="536071"/>
                <a:chOff x="1154484" y="1409750"/>
                <a:chExt cx="641358" cy="536071"/>
              </a:xfrm>
              <a:noFill/>
            </p:grpSpPr>
            <p:sp>
              <p:nvSpPr>
                <p:cNvPr id="98" name="Forme libre : forme 242">
                  <a:extLst>
                    <a:ext uri="{FF2B5EF4-FFF2-40B4-BE49-F238E27FC236}">
                      <a16:creationId xmlns:a16="http://schemas.microsoft.com/office/drawing/2014/main" id="{1A840334-68FB-B220-1437-6A1979F0C5E0}"/>
                    </a:ext>
                  </a:extLst>
                </p:cNvPr>
                <p:cNvSpPr/>
                <p:nvPr/>
              </p:nvSpPr>
              <p:spPr>
                <a:xfrm>
                  <a:off x="1357745" y="1534920"/>
                  <a:ext cx="162882" cy="145550"/>
                </a:xfrm>
                <a:custGeom>
                  <a:avLst/>
                  <a:gdLst>
                    <a:gd name="connsiteX0" fmla="*/ 141379 w 162882"/>
                    <a:gd name="connsiteY0" fmla="*/ 66918 h 145550"/>
                    <a:gd name="connsiteX1" fmla="*/ 162882 w 162882"/>
                    <a:gd name="connsiteY1" fmla="*/ 54241 h 145550"/>
                    <a:gd name="connsiteX2" fmla="*/ 139292 w 162882"/>
                    <a:gd name="connsiteY2" fmla="*/ 0 h 145550"/>
                    <a:gd name="connsiteX3" fmla="*/ 0 w 162882"/>
                    <a:gd name="connsiteY3" fmla="*/ 127899 h 145550"/>
                    <a:gd name="connsiteX4" fmla="*/ 8024 w 162882"/>
                    <a:gd name="connsiteY4" fmla="*/ 145551 h 145550"/>
                    <a:gd name="connsiteX5" fmla="*/ 104790 w 162882"/>
                    <a:gd name="connsiteY5" fmla="*/ 88582 h 1455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62882" h="145550" extrusionOk="0">
                      <a:moveTo>
                        <a:pt x="141379" y="66918"/>
                      </a:moveTo>
                      <a:cubicBezTo>
                        <a:pt x="148993" y="62783"/>
                        <a:pt x="155457" y="57389"/>
                        <a:pt x="162882" y="54241"/>
                      </a:cubicBezTo>
                      <a:cubicBezTo>
                        <a:pt x="154984" y="37773"/>
                        <a:pt x="150701" y="16292"/>
                        <a:pt x="139292" y="0"/>
                      </a:cubicBezTo>
                      <a:cubicBezTo>
                        <a:pt x="92600" y="47921"/>
                        <a:pt x="53937" y="85468"/>
                        <a:pt x="0" y="127899"/>
                      </a:cubicBezTo>
                      <a:cubicBezTo>
                        <a:pt x="3149" y="134268"/>
                        <a:pt x="5223" y="140113"/>
                        <a:pt x="8024" y="145551"/>
                      </a:cubicBezTo>
                      <a:cubicBezTo>
                        <a:pt x="36007" y="121533"/>
                        <a:pt x="77846" y="107462"/>
                        <a:pt x="104790" y="88582"/>
                      </a:cubicBezTo>
                    </a:path>
                  </a:pathLst>
                </a:custGeom>
                <a:noFill/>
                <a:ln w="19050" cap="rnd">
                  <a:solidFill>
                    <a:srgbClr val="FFC000"/>
                  </a:solidFill>
                  <a:prstDash val="solid"/>
                  <a:round/>
                  <a:extLst>
                    <a:ext uri="{C807C97D-BFC1-408E-A445-0C87EB9F89A2}">
                      <ask:lineSketchStyleProps xmlns:ask="http://schemas.microsoft.com/office/drawing/2018/sketchyshapes" sd="2796329225">
                        <a:custGeom>
                          <a:avLst/>
                          <a:gdLst>
                            <a:gd name="connsiteX0" fmla="*/ 141379 w 162882"/>
                            <a:gd name="connsiteY0" fmla="*/ 66918 h 145550"/>
                            <a:gd name="connsiteX1" fmla="*/ 162882 w 162882"/>
                            <a:gd name="connsiteY1" fmla="*/ 54241 h 145550"/>
                            <a:gd name="connsiteX2" fmla="*/ 139292 w 162882"/>
                            <a:gd name="connsiteY2" fmla="*/ 0 h 145550"/>
                            <a:gd name="connsiteX3" fmla="*/ 0 w 162882"/>
                            <a:gd name="connsiteY3" fmla="*/ 127899 h 145550"/>
                            <a:gd name="connsiteX4" fmla="*/ 8024 w 162882"/>
                            <a:gd name="connsiteY4" fmla="*/ 145551 h 145550"/>
                            <a:gd name="connsiteX5" fmla="*/ 104790 w 162882"/>
                            <a:gd name="connsiteY5" fmla="*/ 88582 h 145550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</a:cxnLst>
                          <a:rect l="l" t="t" r="r" b="b"/>
                          <a:pathLst>
                            <a:path w="162882" h="145550">
                              <a:moveTo>
                                <a:pt x="141379" y="66918"/>
                              </a:moveTo>
                              <a:cubicBezTo>
                                <a:pt x="148439" y="62746"/>
                                <a:pt x="155661" y="58573"/>
                                <a:pt x="162882" y="54241"/>
                              </a:cubicBezTo>
                              <a:cubicBezTo>
                                <a:pt x="154859" y="35946"/>
                                <a:pt x="147477" y="18936"/>
                                <a:pt x="139292" y="0"/>
                              </a:cubicBezTo>
                              <a:cubicBezTo>
                                <a:pt x="92273" y="43168"/>
                                <a:pt x="46538" y="85212"/>
                                <a:pt x="0" y="127899"/>
                              </a:cubicBezTo>
                              <a:cubicBezTo>
                                <a:pt x="2728" y="133997"/>
                                <a:pt x="5296" y="139613"/>
                                <a:pt x="8024" y="145551"/>
                              </a:cubicBezTo>
                              <a:cubicBezTo>
                                <a:pt x="40600" y="126294"/>
                                <a:pt x="72535" y="107518"/>
                                <a:pt x="104790" y="88582"/>
                              </a:cubicBezTo>
                            </a:path>
                          </a:pathLst>
                        </a:custGeom>
                        <ask:type>
                          <ask:lineSketchFreehand/>
                        </ask:type>
                      </ask:lineSketchStyleProps>
                    </a:ext>
                  </a:extLst>
                </a:ln>
              </p:spPr>
              <p:txBody>
                <a:bodyPr rtlCol="0" anchor="ctr"/>
                <a:lstStyle/>
                <a:p>
                  <a:endParaRPr lang="fr-FR" sz="1400"/>
                </a:p>
              </p:txBody>
            </p:sp>
            <p:sp>
              <p:nvSpPr>
                <p:cNvPr id="99" name="Forme libre : forme 243">
                  <a:extLst>
                    <a:ext uri="{FF2B5EF4-FFF2-40B4-BE49-F238E27FC236}">
                      <a16:creationId xmlns:a16="http://schemas.microsoft.com/office/drawing/2014/main" id="{2231AF2F-441D-AF33-61CD-A77557BCCFA9}"/>
                    </a:ext>
                  </a:extLst>
                </p:cNvPr>
                <p:cNvSpPr/>
                <p:nvPr/>
              </p:nvSpPr>
              <p:spPr>
                <a:xfrm>
                  <a:off x="1154484" y="1651265"/>
                  <a:ext cx="291522" cy="294556"/>
                </a:xfrm>
                <a:custGeom>
                  <a:avLst/>
                  <a:gdLst>
                    <a:gd name="connsiteX0" fmla="*/ 291523 w 291522"/>
                    <a:gd name="connsiteY0" fmla="*/ 283559 h 294556"/>
                    <a:gd name="connsiteX1" fmla="*/ 278364 w 291522"/>
                    <a:gd name="connsiteY1" fmla="*/ 292225 h 294556"/>
                    <a:gd name="connsiteX2" fmla="*/ 256379 w 291522"/>
                    <a:gd name="connsiteY2" fmla="*/ 285325 h 294556"/>
                    <a:gd name="connsiteX3" fmla="*/ 183523 w 291522"/>
                    <a:gd name="connsiteY3" fmla="*/ 190644 h 294556"/>
                    <a:gd name="connsiteX4" fmla="*/ 160896 w 291522"/>
                    <a:gd name="connsiteY4" fmla="*/ 184867 h 294556"/>
                    <a:gd name="connsiteX5" fmla="*/ 82744 w 291522"/>
                    <a:gd name="connsiteY5" fmla="*/ 219369 h 294556"/>
                    <a:gd name="connsiteX6" fmla="*/ 55945 w 291522"/>
                    <a:gd name="connsiteY6" fmla="*/ 209420 h 294556"/>
                    <a:gd name="connsiteX7" fmla="*/ 2667 w 291522"/>
                    <a:gd name="connsiteY7" fmla="*/ 86817 h 294556"/>
                    <a:gd name="connsiteX8" fmla="*/ 9407 w 291522"/>
                    <a:gd name="connsiteY8" fmla="*/ 64030 h 294556"/>
                    <a:gd name="connsiteX9" fmla="*/ 156723 w 291522"/>
                    <a:gd name="connsiteY9" fmla="*/ 0 h 294556"/>
                    <a:gd name="connsiteX10" fmla="*/ 205026 w 291522"/>
                    <a:gd name="connsiteY10" fmla="*/ 111851 h 29455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91522" h="294556" extrusionOk="0">
                      <a:moveTo>
                        <a:pt x="291523" y="283559"/>
                      </a:moveTo>
                      <a:cubicBezTo>
                        <a:pt x="282358" y="289380"/>
                        <a:pt x="286948" y="287382"/>
                        <a:pt x="278364" y="292225"/>
                      </a:cubicBezTo>
                      <a:cubicBezTo>
                        <a:pt x="269971" y="297628"/>
                        <a:pt x="261636" y="292104"/>
                        <a:pt x="256379" y="285325"/>
                      </a:cubicBezTo>
                      <a:cubicBezTo>
                        <a:pt x="232859" y="252470"/>
                        <a:pt x="211629" y="224981"/>
                        <a:pt x="183523" y="190644"/>
                      </a:cubicBezTo>
                      <a:cubicBezTo>
                        <a:pt x="176047" y="181631"/>
                        <a:pt x="171963" y="180466"/>
                        <a:pt x="160896" y="184867"/>
                      </a:cubicBezTo>
                      <a:cubicBezTo>
                        <a:pt x="137042" y="196228"/>
                        <a:pt x="106777" y="201876"/>
                        <a:pt x="82744" y="219369"/>
                      </a:cubicBezTo>
                      <a:cubicBezTo>
                        <a:pt x="71278" y="224988"/>
                        <a:pt x="60687" y="224810"/>
                        <a:pt x="55945" y="209420"/>
                      </a:cubicBezTo>
                      <a:cubicBezTo>
                        <a:pt x="42688" y="165671"/>
                        <a:pt x="24576" y="130031"/>
                        <a:pt x="2667" y="86817"/>
                      </a:cubicBezTo>
                      <a:cubicBezTo>
                        <a:pt x="-1353" y="78788"/>
                        <a:pt x="-1373" y="67941"/>
                        <a:pt x="9407" y="64030"/>
                      </a:cubicBezTo>
                      <a:cubicBezTo>
                        <a:pt x="60005" y="42546"/>
                        <a:pt x="111336" y="25215"/>
                        <a:pt x="156723" y="0"/>
                      </a:cubicBezTo>
                      <a:cubicBezTo>
                        <a:pt x="172739" y="35049"/>
                        <a:pt x="185853" y="79530"/>
                        <a:pt x="205026" y="111851"/>
                      </a:cubicBezTo>
                    </a:path>
                  </a:pathLst>
                </a:custGeom>
                <a:noFill/>
                <a:ln w="19050" cap="rnd">
                  <a:solidFill>
                    <a:srgbClr val="FFC000"/>
                  </a:solidFill>
                  <a:prstDash val="solid"/>
                  <a:round/>
                  <a:extLst>
                    <a:ext uri="{C807C97D-BFC1-408E-A445-0C87EB9F89A2}">
                      <ask:lineSketchStyleProps xmlns:ask="http://schemas.microsoft.com/office/drawing/2018/sketchyshapes" sd="1989046740">
                        <a:custGeom>
                          <a:avLst/>
                          <a:gdLst>
                            <a:gd name="connsiteX0" fmla="*/ 291523 w 291522"/>
                            <a:gd name="connsiteY0" fmla="*/ 283559 h 294556"/>
                            <a:gd name="connsiteX1" fmla="*/ 278364 w 291522"/>
                            <a:gd name="connsiteY1" fmla="*/ 292225 h 294556"/>
                            <a:gd name="connsiteX2" fmla="*/ 256379 w 291522"/>
                            <a:gd name="connsiteY2" fmla="*/ 285325 h 294556"/>
                            <a:gd name="connsiteX3" fmla="*/ 183523 w 291522"/>
                            <a:gd name="connsiteY3" fmla="*/ 190644 h 294556"/>
                            <a:gd name="connsiteX4" fmla="*/ 160896 w 291522"/>
                            <a:gd name="connsiteY4" fmla="*/ 184867 h 294556"/>
                            <a:gd name="connsiteX5" fmla="*/ 82744 w 291522"/>
                            <a:gd name="connsiteY5" fmla="*/ 219369 h 294556"/>
                            <a:gd name="connsiteX6" fmla="*/ 55945 w 291522"/>
                            <a:gd name="connsiteY6" fmla="*/ 209420 h 294556"/>
                            <a:gd name="connsiteX7" fmla="*/ 2667 w 291522"/>
                            <a:gd name="connsiteY7" fmla="*/ 86817 h 294556"/>
                            <a:gd name="connsiteX8" fmla="*/ 9407 w 291522"/>
                            <a:gd name="connsiteY8" fmla="*/ 64030 h 294556"/>
                            <a:gd name="connsiteX9" fmla="*/ 156723 w 291522"/>
                            <a:gd name="connsiteY9" fmla="*/ 0 h 294556"/>
                            <a:gd name="connsiteX10" fmla="*/ 205026 w 291522"/>
                            <a:gd name="connsiteY10" fmla="*/ 111851 h 294556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  <a:cxn ang="0">
                              <a:pos x="connsiteX7" y="connsiteY7"/>
                            </a:cxn>
                            <a:cxn ang="0">
                              <a:pos x="connsiteX8" y="connsiteY8"/>
                            </a:cxn>
                            <a:cxn ang="0">
                              <a:pos x="connsiteX9" y="connsiteY9"/>
                            </a:cxn>
                            <a:cxn ang="0">
                              <a:pos x="connsiteX10" y="connsiteY10"/>
                            </a:cxn>
                          </a:cxnLst>
                          <a:rect l="l" t="t" r="r" b="b"/>
                          <a:pathLst>
                            <a:path w="291522" h="294556">
                              <a:moveTo>
                                <a:pt x="291523" y="283559"/>
                              </a:moveTo>
                              <a:cubicBezTo>
                                <a:pt x="282536" y="289497"/>
                                <a:pt x="286548" y="287250"/>
                                <a:pt x="278364" y="292225"/>
                              </a:cubicBezTo>
                              <a:cubicBezTo>
                                <a:pt x="269377" y="297521"/>
                                <a:pt x="262477" y="293188"/>
                                <a:pt x="256379" y="285325"/>
                              </a:cubicBezTo>
                              <a:cubicBezTo>
                                <a:pt x="232147" y="253711"/>
                                <a:pt x="207273" y="222579"/>
                                <a:pt x="183523" y="190644"/>
                              </a:cubicBezTo>
                              <a:cubicBezTo>
                                <a:pt x="176783" y="181658"/>
                                <a:pt x="171327" y="179892"/>
                                <a:pt x="160896" y="184867"/>
                              </a:cubicBezTo>
                              <a:cubicBezTo>
                                <a:pt x="135220" y="197063"/>
                                <a:pt x="108581" y="207494"/>
                                <a:pt x="82744" y="219369"/>
                              </a:cubicBezTo>
                              <a:cubicBezTo>
                                <a:pt x="69746" y="225307"/>
                                <a:pt x="61722" y="223060"/>
                                <a:pt x="55945" y="209420"/>
                              </a:cubicBezTo>
                              <a:cubicBezTo>
                                <a:pt x="38453" y="168338"/>
                                <a:pt x="20480" y="127578"/>
                                <a:pt x="2667" y="86817"/>
                              </a:cubicBezTo>
                              <a:cubicBezTo>
                                <a:pt x="-1505" y="77349"/>
                                <a:pt x="-1826" y="68844"/>
                                <a:pt x="9407" y="64030"/>
                              </a:cubicBezTo>
                              <a:cubicBezTo>
                                <a:pt x="58031" y="42847"/>
                                <a:pt x="106655" y="21664"/>
                                <a:pt x="156723" y="0"/>
                              </a:cubicBezTo>
                              <a:cubicBezTo>
                                <a:pt x="173413" y="38193"/>
                                <a:pt x="190905" y="74300"/>
                                <a:pt x="205026" y="111851"/>
                              </a:cubicBezTo>
                            </a:path>
                          </a:pathLst>
                        </a:custGeom>
                        <ask:type>
                          <ask:lineSketchFreehand/>
                        </ask:type>
                      </ask:lineSketchStyleProps>
                    </a:ext>
                  </a:extLst>
                </a:ln>
              </p:spPr>
              <p:txBody>
                <a:bodyPr rtlCol="0" anchor="ctr"/>
                <a:lstStyle/>
                <a:p>
                  <a:endParaRPr lang="fr-FR" sz="1400"/>
                </a:p>
              </p:txBody>
            </p:sp>
            <p:sp>
              <p:nvSpPr>
                <p:cNvPr id="100" name="Forme libre : forme 244">
                  <a:extLst>
                    <a:ext uri="{FF2B5EF4-FFF2-40B4-BE49-F238E27FC236}">
                      <a16:creationId xmlns:a16="http://schemas.microsoft.com/office/drawing/2014/main" id="{A13343E4-65AC-B5CF-E9FC-066E789FF4A3}"/>
                    </a:ext>
                  </a:extLst>
                </p:cNvPr>
                <p:cNvSpPr/>
                <p:nvPr/>
              </p:nvSpPr>
              <p:spPr>
                <a:xfrm>
                  <a:off x="1557536" y="1559312"/>
                  <a:ext cx="73381" cy="132873"/>
                </a:xfrm>
                <a:custGeom>
                  <a:avLst/>
                  <a:gdLst>
                    <a:gd name="connsiteX0" fmla="*/ 57932 w 73381"/>
                    <a:gd name="connsiteY0" fmla="*/ 132873 h 132873"/>
                    <a:gd name="connsiteX1" fmla="*/ 0 w 73381"/>
                    <a:gd name="connsiteY1" fmla="*/ 0 h 132873"/>
                    <a:gd name="connsiteX2" fmla="*/ 61622 w 73381"/>
                    <a:gd name="connsiteY2" fmla="*/ 41884 h 132873"/>
                    <a:gd name="connsiteX3" fmla="*/ 57932 w 73381"/>
                    <a:gd name="connsiteY3" fmla="*/ 132873 h 13287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73381" h="132873" extrusionOk="0">
                      <a:moveTo>
                        <a:pt x="57932" y="132873"/>
                      </a:moveTo>
                      <a:cubicBezTo>
                        <a:pt x="35584" y="78173"/>
                        <a:pt x="23124" y="36622"/>
                        <a:pt x="0" y="0"/>
                      </a:cubicBezTo>
                      <a:cubicBezTo>
                        <a:pt x="25322" y="3933"/>
                        <a:pt x="48565" y="21041"/>
                        <a:pt x="61622" y="41884"/>
                      </a:cubicBezTo>
                      <a:cubicBezTo>
                        <a:pt x="76832" y="73246"/>
                        <a:pt x="73432" y="101746"/>
                        <a:pt x="57932" y="132873"/>
                      </a:cubicBezTo>
                      <a:close/>
                    </a:path>
                  </a:pathLst>
                </a:custGeom>
                <a:noFill/>
                <a:ln w="19050" cap="rnd">
                  <a:solidFill>
                    <a:srgbClr val="FFC000"/>
                  </a:solidFill>
                  <a:prstDash val="solid"/>
                  <a:round/>
                  <a:extLst>
                    <a:ext uri="{C807C97D-BFC1-408E-A445-0C87EB9F89A2}">
                      <ask:lineSketchStyleProps xmlns:ask="http://schemas.microsoft.com/office/drawing/2018/sketchyshapes" sd="2346521088">
                        <a:custGeom>
                          <a:avLst/>
                          <a:gdLst>
                            <a:gd name="connsiteX0" fmla="*/ 57932 w 73381"/>
                            <a:gd name="connsiteY0" fmla="*/ 132873 h 132873"/>
                            <a:gd name="connsiteX1" fmla="*/ 0 w 73381"/>
                            <a:gd name="connsiteY1" fmla="*/ 0 h 132873"/>
                            <a:gd name="connsiteX2" fmla="*/ 61622 w 73381"/>
                            <a:gd name="connsiteY2" fmla="*/ 41884 h 132873"/>
                            <a:gd name="connsiteX3" fmla="*/ 57932 w 73381"/>
                            <a:gd name="connsiteY3" fmla="*/ 132873 h 132873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</a:cxnLst>
                          <a:rect l="l" t="t" r="r" b="b"/>
                          <a:pathLst>
                            <a:path w="73381" h="132873">
                              <a:moveTo>
                                <a:pt x="57932" y="132873"/>
                              </a:moveTo>
                              <a:cubicBezTo>
                                <a:pt x="38193" y="87459"/>
                                <a:pt x="19899" y="45414"/>
                                <a:pt x="0" y="0"/>
                              </a:cubicBezTo>
                              <a:cubicBezTo>
                                <a:pt x="29046" y="5296"/>
                                <a:pt x="48624" y="18936"/>
                                <a:pt x="61622" y="41884"/>
                              </a:cubicBezTo>
                              <a:cubicBezTo>
                                <a:pt x="78472" y="71411"/>
                                <a:pt x="77189" y="101099"/>
                                <a:pt x="57932" y="132873"/>
                              </a:cubicBezTo>
                              <a:close/>
                            </a:path>
                          </a:pathLst>
                        </a:custGeom>
                        <ask:type>
                          <ask:lineSketchFreehand/>
                        </ask:type>
                      </ask:lineSketchStyleProps>
                    </a:ext>
                  </a:extLst>
                </a:ln>
              </p:spPr>
              <p:txBody>
                <a:bodyPr rtlCol="0" anchor="ctr"/>
                <a:lstStyle/>
                <a:p>
                  <a:endParaRPr lang="fr-FR" sz="1400"/>
                </a:p>
              </p:txBody>
            </p:sp>
            <p:sp>
              <p:nvSpPr>
                <p:cNvPr id="101" name="Forme libre : forme 245">
                  <a:extLst>
                    <a:ext uri="{FF2B5EF4-FFF2-40B4-BE49-F238E27FC236}">
                      <a16:creationId xmlns:a16="http://schemas.microsoft.com/office/drawing/2014/main" id="{AC0581F3-BFAB-C987-24BD-A4AD17CB410E}"/>
                    </a:ext>
                  </a:extLst>
                </p:cNvPr>
                <p:cNvSpPr/>
                <p:nvPr/>
              </p:nvSpPr>
              <p:spPr>
                <a:xfrm>
                  <a:off x="1385828" y="1802111"/>
                  <a:ext cx="82962" cy="114579"/>
                </a:xfrm>
                <a:custGeom>
                  <a:avLst/>
                  <a:gdLst>
                    <a:gd name="connsiteX0" fmla="*/ 78793 w 82962"/>
                    <a:gd name="connsiteY0" fmla="*/ 114579 h 114579"/>
                    <a:gd name="connsiteX1" fmla="*/ 76707 w 82962"/>
                    <a:gd name="connsiteY1" fmla="*/ 91631 h 114579"/>
                    <a:gd name="connsiteX2" fmla="*/ 0 w 82962"/>
                    <a:gd name="connsiteY2" fmla="*/ 0 h 11457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82962" h="114579" extrusionOk="0">
                      <a:moveTo>
                        <a:pt x="78793" y="114579"/>
                      </a:moveTo>
                      <a:cubicBezTo>
                        <a:pt x="86168" y="105723"/>
                        <a:pt x="83702" y="99418"/>
                        <a:pt x="76707" y="91631"/>
                      </a:cubicBezTo>
                      <a:cubicBezTo>
                        <a:pt x="51768" y="59801"/>
                        <a:pt x="23768" y="30106"/>
                        <a:pt x="0" y="0"/>
                      </a:cubicBezTo>
                    </a:path>
                  </a:pathLst>
                </a:custGeom>
                <a:noFill/>
                <a:ln w="19050" cap="rnd">
                  <a:solidFill>
                    <a:srgbClr val="FFC000"/>
                  </a:solidFill>
                  <a:prstDash val="solid"/>
                  <a:round/>
                  <a:extLst>
                    <a:ext uri="{C807C97D-BFC1-408E-A445-0C87EB9F89A2}">
                      <ask:lineSketchStyleProps xmlns:ask="http://schemas.microsoft.com/office/drawing/2018/sketchyshapes" sd="2340113079">
                        <a:custGeom>
                          <a:avLst/>
                          <a:gdLst>
                            <a:gd name="connsiteX0" fmla="*/ 78793 w 82962"/>
                            <a:gd name="connsiteY0" fmla="*/ 114579 h 114579"/>
                            <a:gd name="connsiteX1" fmla="*/ 76707 w 82962"/>
                            <a:gd name="connsiteY1" fmla="*/ 91631 h 114579"/>
                            <a:gd name="connsiteX2" fmla="*/ 0 w 82962"/>
                            <a:gd name="connsiteY2" fmla="*/ 0 h 114579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</a:cxnLst>
                          <a:rect l="l" t="t" r="r" b="b"/>
                          <a:pathLst>
                            <a:path w="82962" h="114579">
                              <a:moveTo>
                                <a:pt x="78793" y="114579"/>
                              </a:moveTo>
                              <a:cubicBezTo>
                                <a:pt x="85854" y="107037"/>
                                <a:pt x="83126" y="99174"/>
                                <a:pt x="76707" y="91631"/>
                              </a:cubicBezTo>
                              <a:cubicBezTo>
                                <a:pt x="51031" y="61141"/>
                                <a:pt x="25997" y="30169"/>
                                <a:pt x="0" y="0"/>
                              </a:cubicBezTo>
                            </a:path>
                          </a:pathLst>
                        </a:custGeom>
                        <ask:type>
                          <ask:lineSketchFreehand/>
                        </ask:type>
                      </ask:lineSketchStyleProps>
                    </a:ext>
                  </a:extLst>
                </a:ln>
              </p:spPr>
              <p:txBody>
                <a:bodyPr rtlCol="0" anchor="ctr"/>
                <a:lstStyle/>
                <a:p>
                  <a:endParaRPr lang="fr-FR" sz="1400"/>
                </a:p>
              </p:txBody>
            </p:sp>
            <p:sp>
              <p:nvSpPr>
                <p:cNvPr id="102" name="Forme libre : forme 246">
                  <a:extLst>
                    <a:ext uri="{FF2B5EF4-FFF2-40B4-BE49-F238E27FC236}">
                      <a16:creationId xmlns:a16="http://schemas.microsoft.com/office/drawing/2014/main" id="{6C9B4F96-3019-B557-05AF-FA0314EEEAA2}"/>
                    </a:ext>
                  </a:extLst>
                </p:cNvPr>
                <p:cNvSpPr/>
                <p:nvPr/>
              </p:nvSpPr>
              <p:spPr>
                <a:xfrm>
                  <a:off x="1352289" y="1465140"/>
                  <a:ext cx="281954" cy="337773"/>
                </a:xfrm>
                <a:custGeom>
                  <a:avLst/>
                  <a:gdLst>
                    <a:gd name="connsiteX0" fmla="*/ 0 w 281954"/>
                    <a:gd name="connsiteY0" fmla="*/ 150981 h 337773"/>
                    <a:gd name="connsiteX1" fmla="*/ 140737 w 281954"/>
                    <a:gd name="connsiteY1" fmla="*/ 1097 h 337773"/>
                    <a:gd name="connsiteX2" fmla="*/ 281955 w 281954"/>
                    <a:gd name="connsiteY2" fmla="*/ 335366 h 337773"/>
                    <a:gd name="connsiteX3" fmla="*/ 258525 w 281954"/>
                    <a:gd name="connsiteY3" fmla="*/ 337774 h 33777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81954" h="337773" extrusionOk="0">
                      <a:moveTo>
                        <a:pt x="0" y="150981"/>
                      </a:moveTo>
                      <a:cubicBezTo>
                        <a:pt x="49008" y="98260"/>
                        <a:pt x="135940" y="-15231"/>
                        <a:pt x="140737" y="1097"/>
                      </a:cubicBezTo>
                      <a:cubicBezTo>
                        <a:pt x="149884" y="3986"/>
                        <a:pt x="281955" y="335366"/>
                        <a:pt x="281955" y="335366"/>
                      </a:cubicBezTo>
                      <a:cubicBezTo>
                        <a:pt x="280730" y="334823"/>
                        <a:pt x="269721" y="337976"/>
                        <a:pt x="258525" y="337774"/>
                      </a:cubicBezTo>
                    </a:path>
                  </a:pathLst>
                </a:custGeom>
                <a:noFill/>
                <a:ln w="19050" cap="rnd">
                  <a:solidFill>
                    <a:srgbClr val="FFC000"/>
                  </a:solidFill>
                  <a:prstDash val="solid"/>
                  <a:round/>
                  <a:extLst>
                    <a:ext uri="{C807C97D-BFC1-408E-A445-0C87EB9F89A2}">
                      <ask:lineSketchStyleProps xmlns:ask="http://schemas.microsoft.com/office/drawing/2018/sketchyshapes" sd="527383192">
                        <a:custGeom>
                          <a:avLst/>
                          <a:gdLst>
                            <a:gd name="connsiteX0" fmla="*/ 0 w 281954"/>
                            <a:gd name="connsiteY0" fmla="*/ 150981 h 337773"/>
                            <a:gd name="connsiteX1" fmla="*/ 140737 w 281954"/>
                            <a:gd name="connsiteY1" fmla="*/ 1097 h 337773"/>
                            <a:gd name="connsiteX2" fmla="*/ 281955 w 281954"/>
                            <a:gd name="connsiteY2" fmla="*/ 335366 h 337773"/>
                            <a:gd name="connsiteX3" fmla="*/ 258525 w 281954"/>
                            <a:gd name="connsiteY3" fmla="*/ 337774 h 337773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</a:cxnLst>
                          <a:rect l="l" t="t" r="r" b="b"/>
                          <a:pathLst>
                            <a:path w="281954" h="337773">
                              <a:moveTo>
                                <a:pt x="0" y="150981"/>
                              </a:moveTo>
                              <a:cubicBezTo>
                                <a:pt x="49426" y="99147"/>
                                <a:pt x="135120" y="-12222"/>
                                <a:pt x="140737" y="1097"/>
                              </a:cubicBezTo>
                              <a:cubicBezTo>
                                <a:pt x="149884" y="3986"/>
                                <a:pt x="281955" y="335366"/>
                                <a:pt x="281955" y="335366"/>
                              </a:cubicBezTo>
                              <a:cubicBezTo>
                                <a:pt x="281955" y="335366"/>
                                <a:pt x="272166" y="337453"/>
                                <a:pt x="258525" y="337774"/>
                              </a:cubicBezTo>
                            </a:path>
                          </a:pathLst>
                        </a:custGeom>
                        <ask:type>
                          <ask:lineSketchFreehand/>
                        </ask:type>
                      </ask:lineSketchStyleProps>
                    </a:ext>
                  </a:extLst>
                </a:ln>
              </p:spPr>
              <p:txBody>
                <a:bodyPr rtlCol="0" anchor="ctr"/>
                <a:lstStyle/>
                <a:p>
                  <a:endParaRPr lang="fr-FR" sz="1400"/>
                </a:p>
              </p:txBody>
            </p:sp>
            <p:sp>
              <p:nvSpPr>
                <p:cNvPr id="103" name="Forme libre : forme 247">
                  <a:extLst>
                    <a:ext uri="{FF2B5EF4-FFF2-40B4-BE49-F238E27FC236}">
                      <a16:creationId xmlns:a16="http://schemas.microsoft.com/office/drawing/2014/main" id="{53AF8DB9-B434-95BB-BF90-4807765D55CE}"/>
                    </a:ext>
                  </a:extLst>
                </p:cNvPr>
                <p:cNvSpPr/>
                <p:nvPr/>
              </p:nvSpPr>
              <p:spPr>
                <a:xfrm>
                  <a:off x="1329665" y="1632970"/>
                  <a:ext cx="213749" cy="170905"/>
                </a:xfrm>
                <a:custGeom>
                  <a:avLst/>
                  <a:gdLst>
                    <a:gd name="connsiteX0" fmla="*/ 213749 w 213749"/>
                    <a:gd name="connsiteY0" fmla="*/ 170906 h 170905"/>
                    <a:gd name="connsiteX1" fmla="*/ 86492 w 213749"/>
                    <a:gd name="connsiteY1" fmla="*/ 170424 h 170905"/>
                    <a:gd name="connsiteX2" fmla="*/ 61137 w 213749"/>
                    <a:gd name="connsiteY2" fmla="*/ 156624 h 170905"/>
                    <a:gd name="connsiteX3" fmla="*/ 2403 w 213749"/>
                    <a:gd name="connsiteY3" fmla="*/ 22146 h 170905"/>
                    <a:gd name="connsiteX4" fmla="*/ 6576 w 213749"/>
                    <a:gd name="connsiteY4" fmla="*/ 0 h 1709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13749" h="170905" extrusionOk="0">
                      <a:moveTo>
                        <a:pt x="213749" y="170906"/>
                      </a:moveTo>
                      <a:cubicBezTo>
                        <a:pt x="156504" y="172931"/>
                        <a:pt x="146535" y="170162"/>
                        <a:pt x="86492" y="170424"/>
                      </a:cubicBezTo>
                      <a:cubicBezTo>
                        <a:pt x="75206" y="171815"/>
                        <a:pt x="65063" y="167643"/>
                        <a:pt x="61137" y="156624"/>
                      </a:cubicBezTo>
                      <a:cubicBezTo>
                        <a:pt x="48347" y="113862"/>
                        <a:pt x="18005" y="74131"/>
                        <a:pt x="2403" y="22146"/>
                      </a:cubicBezTo>
                      <a:cubicBezTo>
                        <a:pt x="-1985" y="12642"/>
                        <a:pt x="74" y="6724"/>
                        <a:pt x="6576" y="0"/>
                      </a:cubicBezTo>
                    </a:path>
                  </a:pathLst>
                </a:custGeom>
                <a:noFill/>
                <a:ln w="19050" cap="rnd">
                  <a:solidFill>
                    <a:srgbClr val="FFC000"/>
                  </a:solidFill>
                  <a:prstDash val="solid"/>
                  <a:round/>
                  <a:extLst>
                    <a:ext uri="{C807C97D-BFC1-408E-A445-0C87EB9F89A2}">
                      <ask:lineSketchStyleProps xmlns:ask="http://schemas.microsoft.com/office/drawing/2018/sketchyshapes" sd="2309277405">
                        <a:custGeom>
                          <a:avLst/>
                          <a:gdLst>
                            <a:gd name="connsiteX0" fmla="*/ 213749 w 213749"/>
                            <a:gd name="connsiteY0" fmla="*/ 170906 h 170905"/>
                            <a:gd name="connsiteX1" fmla="*/ 86492 w 213749"/>
                            <a:gd name="connsiteY1" fmla="*/ 170424 h 170905"/>
                            <a:gd name="connsiteX2" fmla="*/ 61137 w 213749"/>
                            <a:gd name="connsiteY2" fmla="*/ 156624 h 170905"/>
                            <a:gd name="connsiteX3" fmla="*/ 2403 w 213749"/>
                            <a:gd name="connsiteY3" fmla="*/ 22146 h 170905"/>
                            <a:gd name="connsiteX4" fmla="*/ 6576 w 213749"/>
                            <a:gd name="connsiteY4" fmla="*/ 0 h 170905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</a:cxnLst>
                          <a:rect l="l" t="t" r="r" b="b"/>
                          <a:pathLst>
                            <a:path w="213749" h="170905">
                              <a:moveTo>
                                <a:pt x="213749" y="170906"/>
                              </a:moveTo>
                              <a:lnTo>
                                <a:pt x="86492" y="170424"/>
                              </a:lnTo>
                              <a:cubicBezTo>
                                <a:pt x="75580" y="170745"/>
                                <a:pt x="65310" y="166734"/>
                                <a:pt x="61137" y="156624"/>
                              </a:cubicBezTo>
                              <a:cubicBezTo>
                                <a:pt x="42201" y="111530"/>
                                <a:pt x="22623" y="66597"/>
                                <a:pt x="2403" y="22146"/>
                              </a:cubicBezTo>
                              <a:cubicBezTo>
                                <a:pt x="-1929" y="12517"/>
                                <a:pt x="-325" y="7061"/>
                                <a:pt x="6576" y="0"/>
                              </a:cubicBezTo>
                            </a:path>
                          </a:pathLst>
                        </a:custGeom>
                        <ask:type>
                          <ask:lineSketchFreehand/>
                        </ask:type>
                      </ask:lineSketchStyleProps>
                    </a:ext>
                  </a:extLst>
                </a:ln>
              </p:spPr>
              <p:txBody>
                <a:bodyPr rtlCol="0" anchor="ctr"/>
                <a:lstStyle/>
                <a:p>
                  <a:endParaRPr lang="fr-FR" sz="1400"/>
                </a:p>
              </p:txBody>
            </p:sp>
            <p:sp>
              <p:nvSpPr>
                <p:cNvPr id="104" name="Forme libre : forme 248">
                  <a:extLst>
                    <a:ext uri="{FF2B5EF4-FFF2-40B4-BE49-F238E27FC236}">
                      <a16:creationId xmlns:a16="http://schemas.microsoft.com/office/drawing/2014/main" id="{DED98E9B-DC30-B879-129C-B19BD5CD0976}"/>
                    </a:ext>
                  </a:extLst>
                </p:cNvPr>
                <p:cNvSpPr/>
                <p:nvPr/>
              </p:nvSpPr>
              <p:spPr>
                <a:xfrm>
                  <a:off x="1572782" y="1803876"/>
                  <a:ext cx="10912" cy="16047"/>
                </a:xfrm>
                <a:custGeom>
                  <a:avLst/>
                  <a:gdLst>
                    <a:gd name="connsiteX0" fmla="*/ 0 w 10912"/>
                    <a:gd name="connsiteY0" fmla="*/ 0 h 16047"/>
                    <a:gd name="connsiteX1" fmla="*/ 10912 w 10912"/>
                    <a:gd name="connsiteY1" fmla="*/ 0 h 160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0912" h="16047" fill="none" extrusionOk="0">
                      <a:moveTo>
                        <a:pt x="0" y="0"/>
                      </a:moveTo>
                      <a:cubicBezTo>
                        <a:pt x="4402" y="-495"/>
                        <a:pt x="8074" y="9"/>
                        <a:pt x="10912" y="0"/>
                      </a:cubicBezTo>
                    </a:path>
                    <a:path w="10912" h="16047" stroke="0" extrusionOk="0">
                      <a:moveTo>
                        <a:pt x="0" y="0"/>
                      </a:moveTo>
                      <a:cubicBezTo>
                        <a:pt x="4102" y="320"/>
                        <a:pt x="6516" y="504"/>
                        <a:pt x="10912" y="0"/>
                      </a:cubicBezTo>
                    </a:path>
                  </a:pathLst>
                </a:custGeom>
                <a:ln w="19050" cap="rnd">
                  <a:solidFill>
                    <a:srgbClr val="FFC000"/>
                  </a:solidFill>
                  <a:prstDash val="solid"/>
                  <a:round/>
                  <a:extLst>
                    <a:ext uri="{C807C97D-BFC1-408E-A445-0C87EB9F89A2}">
                      <ask:lineSketchStyleProps xmlns:ask="http://schemas.microsoft.com/office/drawing/2018/sketchyshapes" sd="211870980">
                        <a:custGeom>
                          <a:avLst/>
                          <a:gdLst>
                            <a:gd name="connsiteX0" fmla="*/ 0 w 10912"/>
                            <a:gd name="connsiteY0" fmla="*/ 0 h 16047"/>
                            <a:gd name="connsiteX1" fmla="*/ 10912 w 10912"/>
                            <a:gd name="connsiteY1" fmla="*/ 0 h 16047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</a:cxnLst>
                          <a:rect l="l" t="t" r="r" b="b"/>
                          <a:pathLst>
                            <a:path w="10912" h="16047">
                              <a:moveTo>
                                <a:pt x="0" y="0"/>
                              </a:moveTo>
                              <a:lnTo>
                                <a:pt x="10912" y="0"/>
                              </a:lnTo>
                            </a:path>
                          </a:pathLst>
                        </a:custGeom>
                        <ask:type>
                          <ask:lineSketchFreehand/>
                        </ask:type>
                      </ask:lineSketchStyleProps>
                    </a:ext>
                  </a:extLst>
                </a:ln>
              </p:spPr>
              <p:txBody>
                <a:bodyPr rtlCol="0" anchor="ctr"/>
                <a:lstStyle/>
                <a:p>
                  <a:endParaRPr lang="fr-FR" sz="1400"/>
                </a:p>
              </p:txBody>
            </p:sp>
            <p:sp>
              <p:nvSpPr>
                <p:cNvPr id="105" name="Forme libre : forme 249">
                  <a:extLst>
                    <a:ext uri="{FF2B5EF4-FFF2-40B4-BE49-F238E27FC236}">
                      <a16:creationId xmlns:a16="http://schemas.microsoft.com/office/drawing/2014/main" id="{92EA6B7D-2F7C-91E0-7660-C8A2B30D34E8}"/>
                    </a:ext>
                  </a:extLst>
                </p:cNvPr>
                <p:cNvSpPr/>
                <p:nvPr/>
              </p:nvSpPr>
              <p:spPr>
                <a:xfrm>
                  <a:off x="1666660" y="1480519"/>
                  <a:ext cx="79916" cy="61461"/>
                </a:xfrm>
                <a:custGeom>
                  <a:avLst/>
                  <a:gdLst>
                    <a:gd name="connsiteX0" fmla="*/ 79917 w 79916"/>
                    <a:gd name="connsiteY0" fmla="*/ 0 h 61461"/>
                    <a:gd name="connsiteX1" fmla="*/ 0 w 79916"/>
                    <a:gd name="connsiteY1" fmla="*/ 61462 h 614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9916" h="61461" fill="none" extrusionOk="0">
                      <a:moveTo>
                        <a:pt x="79917" y="0"/>
                      </a:moveTo>
                      <a:cubicBezTo>
                        <a:pt x="39290" y="25365"/>
                        <a:pt x="22655" y="46881"/>
                        <a:pt x="0" y="61462"/>
                      </a:cubicBezTo>
                    </a:path>
                    <a:path w="79916" h="61461" stroke="0" extrusionOk="0">
                      <a:moveTo>
                        <a:pt x="79917" y="0"/>
                      </a:moveTo>
                      <a:cubicBezTo>
                        <a:pt x="42698" y="33464"/>
                        <a:pt x="27487" y="43975"/>
                        <a:pt x="0" y="61462"/>
                      </a:cubicBezTo>
                    </a:path>
                  </a:pathLst>
                </a:custGeom>
                <a:ln w="19050" cap="rnd">
                  <a:solidFill>
                    <a:srgbClr val="FFC000"/>
                  </a:solidFill>
                  <a:prstDash val="solid"/>
                  <a:round/>
                  <a:extLst>
                    <a:ext uri="{C807C97D-BFC1-408E-A445-0C87EB9F89A2}">
                      <ask:lineSketchStyleProps xmlns:ask="http://schemas.microsoft.com/office/drawing/2018/sketchyshapes" sd="1586330687">
                        <a:custGeom>
                          <a:avLst/>
                          <a:gdLst>
                            <a:gd name="connsiteX0" fmla="*/ 79917 w 79916"/>
                            <a:gd name="connsiteY0" fmla="*/ 0 h 61461"/>
                            <a:gd name="connsiteX1" fmla="*/ 0 w 79916"/>
                            <a:gd name="connsiteY1" fmla="*/ 61462 h 61461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</a:cxnLst>
                          <a:rect l="l" t="t" r="r" b="b"/>
                          <a:pathLst>
                            <a:path w="79916" h="61461">
                              <a:moveTo>
                                <a:pt x="79917" y="0"/>
                              </a:moveTo>
                              <a:lnTo>
                                <a:pt x="0" y="61462"/>
                              </a:lnTo>
                            </a:path>
                          </a:pathLst>
                        </a:custGeom>
                        <ask:type>
                          <ask:lineSketchFreehand/>
                        </ask:type>
                      </ask:lineSketchStyleProps>
                    </a:ext>
                  </a:extLst>
                </a:ln>
              </p:spPr>
              <p:txBody>
                <a:bodyPr rtlCol="0" anchor="ctr"/>
                <a:lstStyle/>
                <a:p>
                  <a:endParaRPr lang="fr-FR" sz="1400"/>
                </a:p>
              </p:txBody>
            </p:sp>
            <p:sp>
              <p:nvSpPr>
                <p:cNvPr id="106" name="Forme libre : forme 250">
                  <a:extLst>
                    <a:ext uri="{FF2B5EF4-FFF2-40B4-BE49-F238E27FC236}">
                      <a16:creationId xmlns:a16="http://schemas.microsoft.com/office/drawing/2014/main" id="{F8FCED58-4525-DEA2-7707-7E85B9EF1D1B}"/>
                    </a:ext>
                  </a:extLst>
                </p:cNvPr>
                <p:cNvSpPr/>
                <p:nvPr/>
              </p:nvSpPr>
              <p:spPr>
                <a:xfrm>
                  <a:off x="1719616" y="1636661"/>
                  <a:ext cx="76225" cy="8023"/>
                </a:xfrm>
                <a:custGeom>
                  <a:avLst/>
                  <a:gdLst>
                    <a:gd name="connsiteX0" fmla="*/ 76226 w 76225"/>
                    <a:gd name="connsiteY0" fmla="*/ 0 h 8023"/>
                    <a:gd name="connsiteX1" fmla="*/ 0 w 76225"/>
                    <a:gd name="connsiteY1" fmla="*/ 8024 h 802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6225" h="8023" fill="none" extrusionOk="0">
                      <a:moveTo>
                        <a:pt x="76226" y="0"/>
                      </a:moveTo>
                      <a:cubicBezTo>
                        <a:pt x="49107" y="3916"/>
                        <a:pt x="21470" y="7130"/>
                        <a:pt x="0" y="8024"/>
                      </a:cubicBezTo>
                    </a:path>
                    <a:path w="76225" h="8023" stroke="0" extrusionOk="0">
                      <a:moveTo>
                        <a:pt x="76226" y="0"/>
                      </a:moveTo>
                      <a:cubicBezTo>
                        <a:pt x="43240" y="5393"/>
                        <a:pt x="26021" y="5713"/>
                        <a:pt x="0" y="8024"/>
                      </a:cubicBezTo>
                    </a:path>
                  </a:pathLst>
                </a:custGeom>
                <a:ln w="19050" cap="rnd">
                  <a:solidFill>
                    <a:srgbClr val="FFC000"/>
                  </a:solidFill>
                  <a:prstDash val="solid"/>
                  <a:round/>
                  <a:extLst>
                    <a:ext uri="{C807C97D-BFC1-408E-A445-0C87EB9F89A2}">
                      <ask:lineSketchStyleProps xmlns:ask="http://schemas.microsoft.com/office/drawing/2018/sketchyshapes" sd="118061997">
                        <a:custGeom>
                          <a:avLst/>
                          <a:gdLst>
                            <a:gd name="connsiteX0" fmla="*/ 76226 w 76225"/>
                            <a:gd name="connsiteY0" fmla="*/ 0 h 8023"/>
                            <a:gd name="connsiteX1" fmla="*/ 0 w 76225"/>
                            <a:gd name="connsiteY1" fmla="*/ 8024 h 8023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</a:cxnLst>
                          <a:rect l="l" t="t" r="r" b="b"/>
                          <a:pathLst>
                            <a:path w="76225" h="8023">
                              <a:moveTo>
                                <a:pt x="76226" y="0"/>
                              </a:moveTo>
                              <a:lnTo>
                                <a:pt x="0" y="8024"/>
                              </a:lnTo>
                            </a:path>
                          </a:pathLst>
                        </a:custGeom>
                        <ask:type>
                          <ask:lineSketchFreehand/>
                        </ask:type>
                      </ask:lineSketchStyleProps>
                    </a:ext>
                  </a:extLst>
                </a:ln>
              </p:spPr>
              <p:txBody>
                <a:bodyPr rtlCol="0" anchor="ctr"/>
                <a:lstStyle/>
                <a:p>
                  <a:endParaRPr lang="fr-FR" sz="1400"/>
                </a:p>
              </p:txBody>
            </p:sp>
            <p:sp>
              <p:nvSpPr>
                <p:cNvPr id="107" name="Forme libre : forme 251">
                  <a:extLst>
                    <a:ext uri="{FF2B5EF4-FFF2-40B4-BE49-F238E27FC236}">
                      <a16:creationId xmlns:a16="http://schemas.microsoft.com/office/drawing/2014/main" id="{63899B34-6203-5C0D-AAAE-94D848171208}"/>
                    </a:ext>
                  </a:extLst>
                </p:cNvPr>
                <p:cNvSpPr/>
                <p:nvPr/>
              </p:nvSpPr>
              <p:spPr>
                <a:xfrm>
                  <a:off x="1579842" y="1409750"/>
                  <a:ext cx="17010" cy="48463"/>
                </a:xfrm>
                <a:custGeom>
                  <a:avLst/>
                  <a:gdLst>
                    <a:gd name="connsiteX0" fmla="*/ 17010 w 17010"/>
                    <a:gd name="connsiteY0" fmla="*/ 0 h 48463"/>
                    <a:gd name="connsiteX1" fmla="*/ 0 w 17010"/>
                    <a:gd name="connsiteY1" fmla="*/ 48463 h 484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7010" h="48463" fill="none" extrusionOk="0">
                      <a:moveTo>
                        <a:pt x="17010" y="0"/>
                      </a:moveTo>
                      <a:cubicBezTo>
                        <a:pt x="8276" y="23121"/>
                        <a:pt x="3842" y="33554"/>
                        <a:pt x="0" y="48463"/>
                      </a:cubicBezTo>
                    </a:path>
                    <a:path w="17010" h="48463" stroke="0" extrusionOk="0">
                      <a:moveTo>
                        <a:pt x="17010" y="0"/>
                      </a:moveTo>
                      <a:cubicBezTo>
                        <a:pt x="11105" y="23415"/>
                        <a:pt x="4857" y="33773"/>
                        <a:pt x="0" y="48463"/>
                      </a:cubicBezTo>
                    </a:path>
                  </a:pathLst>
                </a:custGeom>
                <a:ln w="19050" cap="rnd">
                  <a:solidFill>
                    <a:srgbClr val="FFC000"/>
                  </a:solidFill>
                  <a:prstDash val="solid"/>
                  <a:round/>
                  <a:extLst>
                    <a:ext uri="{C807C97D-BFC1-408E-A445-0C87EB9F89A2}">
                      <ask:lineSketchStyleProps xmlns:ask="http://schemas.microsoft.com/office/drawing/2018/sketchyshapes" sd="1421242055">
                        <a:custGeom>
                          <a:avLst/>
                          <a:gdLst>
                            <a:gd name="connsiteX0" fmla="*/ 17010 w 17010"/>
                            <a:gd name="connsiteY0" fmla="*/ 0 h 48463"/>
                            <a:gd name="connsiteX1" fmla="*/ 0 w 17010"/>
                            <a:gd name="connsiteY1" fmla="*/ 48463 h 48463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</a:cxnLst>
                          <a:rect l="l" t="t" r="r" b="b"/>
                          <a:pathLst>
                            <a:path w="17010" h="48463">
                              <a:moveTo>
                                <a:pt x="17010" y="0"/>
                              </a:moveTo>
                              <a:lnTo>
                                <a:pt x="0" y="48463"/>
                              </a:lnTo>
                            </a:path>
                          </a:pathLst>
                        </a:custGeom>
                        <ask:type>
                          <ask:lineSketchFreehand/>
                        </ask:type>
                      </ask:lineSketchStyleProps>
                    </a:ext>
                  </a:extLst>
                </a:ln>
              </p:spPr>
              <p:txBody>
                <a:bodyPr rtlCol="0" anchor="ctr"/>
                <a:lstStyle/>
                <a:p>
                  <a:endParaRPr lang="fr-FR" sz="1400"/>
                </a:p>
              </p:txBody>
            </p:sp>
          </p:grpSp>
        </p:grpSp>
        <p:sp>
          <p:nvSpPr>
            <p:cNvPr id="168" name="Rectangle 167">
              <a:extLst>
                <a:ext uri="{FF2B5EF4-FFF2-40B4-BE49-F238E27FC236}">
                  <a16:creationId xmlns:a16="http://schemas.microsoft.com/office/drawing/2014/main" id="{BDB91EE3-4B15-BCEF-A4DC-A19332F5F999}"/>
                </a:ext>
              </a:extLst>
            </p:cNvPr>
            <p:cNvSpPr/>
            <p:nvPr/>
          </p:nvSpPr>
          <p:spPr>
            <a:xfrm rot="1149731">
              <a:off x="9670313" y="4995231"/>
              <a:ext cx="1671144" cy="388746"/>
            </a:xfrm>
            <a:custGeom>
              <a:avLst/>
              <a:gdLst>
                <a:gd name="connsiteX0" fmla="*/ 0 w 1671144"/>
                <a:gd name="connsiteY0" fmla="*/ 0 h 388746"/>
                <a:gd name="connsiteX1" fmla="*/ 523625 w 1671144"/>
                <a:gd name="connsiteY1" fmla="*/ 0 h 388746"/>
                <a:gd name="connsiteX2" fmla="*/ 1063962 w 1671144"/>
                <a:gd name="connsiteY2" fmla="*/ 0 h 388746"/>
                <a:gd name="connsiteX3" fmla="*/ 1671144 w 1671144"/>
                <a:gd name="connsiteY3" fmla="*/ 0 h 388746"/>
                <a:gd name="connsiteX4" fmla="*/ 1671144 w 1671144"/>
                <a:gd name="connsiteY4" fmla="*/ 388746 h 388746"/>
                <a:gd name="connsiteX5" fmla="*/ 1097385 w 1671144"/>
                <a:gd name="connsiteY5" fmla="*/ 388746 h 388746"/>
                <a:gd name="connsiteX6" fmla="*/ 540337 w 1671144"/>
                <a:gd name="connsiteY6" fmla="*/ 388746 h 388746"/>
                <a:gd name="connsiteX7" fmla="*/ 0 w 1671144"/>
                <a:gd name="connsiteY7" fmla="*/ 388746 h 388746"/>
                <a:gd name="connsiteX8" fmla="*/ 0 w 1671144"/>
                <a:gd name="connsiteY8" fmla="*/ 0 h 3887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71144" h="388746" fill="none" extrusionOk="0">
                  <a:moveTo>
                    <a:pt x="0" y="0"/>
                  </a:moveTo>
                  <a:cubicBezTo>
                    <a:pt x="119814" y="21469"/>
                    <a:pt x="376288" y="16079"/>
                    <a:pt x="523625" y="0"/>
                  </a:cubicBezTo>
                  <a:cubicBezTo>
                    <a:pt x="670963" y="-16079"/>
                    <a:pt x="955051" y="-8942"/>
                    <a:pt x="1063962" y="0"/>
                  </a:cubicBezTo>
                  <a:cubicBezTo>
                    <a:pt x="1172873" y="8942"/>
                    <a:pt x="1539845" y="7592"/>
                    <a:pt x="1671144" y="0"/>
                  </a:cubicBezTo>
                  <a:cubicBezTo>
                    <a:pt x="1676267" y="99667"/>
                    <a:pt x="1663030" y="271445"/>
                    <a:pt x="1671144" y="388746"/>
                  </a:cubicBezTo>
                  <a:cubicBezTo>
                    <a:pt x="1391640" y="383556"/>
                    <a:pt x="1217965" y="404211"/>
                    <a:pt x="1097385" y="388746"/>
                  </a:cubicBezTo>
                  <a:cubicBezTo>
                    <a:pt x="976805" y="373281"/>
                    <a:pt x="779495" y="387845"/>
                    <a:pt x="540337" y="388746"/>
                  </a:cubicBezTo>
                  <a:cubicBezTo>
                    <a:pt x="301179" y="389647"/>
                    <a:pt x="115908" y="374846"/>
                    <a:pt x="0" y="388746"/>
                  </a:cubicBezTo>
                  <a:cubicBezTo>
                    <a:pt x="12094" y="247461"/>
                    <a:pt x="-7183" y="184853"/>
                    <a:pt x="0" y="0"/>
                  </a:cubicBezTo>
                  <a:close/>
                </a:path>
                <a:path w="1671144" h="388746" stroke="0" extrusionOk="0">
                  <a:moveTo>
                    <a:pt x="0" y="0"/>
                  </a:moveTo>
                  <a:cubicBezTo>
                    <a:pt x="252346" y="-4945"/>
                    <a:pt x="321908" y="6421"/>
                    <a:pt x="523625" y="0"/>
                  </a:cubicBezTo>
                  <a:cubicBezTo>
                    <a:pt x="725342" y="-6421"/>
                    <a:pt x="918827" y="16400"/>
                    <a:pt x="1080673" y="0"/>
                  </a:cubicBezTo>
                  <a:cubicBezTo>
                    <a:pt x="1242519" y="-16400"/>
                    <a:pt x="1533139" y="-15249"/>
                    <a:pt x="1671144" y="0"/>
                  </a:cubicBezTo>
                  <a:cubicBezTo>
                    <a:pt x="1668776" y="101985"/>
                    <a:pt x="1670176" y="200855"/>
                    <a:pt x="1671144" y="388746"/>
                  </a:cubicBezTo>
                  <a:cubicBezTo>
                    <a:pt x="1510322" y="399224"/>
                    <a:pt x="1384916" y="397303"/>
                    <a:pt x="1147519" y="388746"/>
                  </a:cubicBezTo>
                  <a:cubicBezTo>
                    <a:pt x="910122" y="380189"/>
                    <a:pt x="810240" y="376037"/>
                    <a:pt x="590471" y="388746"/>
                  </a:cubicBezTo>
                  <a:cubicBezTo>
                    <a:pt x="370702" y="401455"/>
                    <a:pt x="219548" y="394268"/>
                    <a:pt x="0" y="388746"/>
                  </a:cubicBezTo>
                  <a:cubicBezTo>
                    <a:pt x="-3083" y="266717"/>
                    <a:pt x="-9940" y="94452"/>
                    <a:pt x="0" y="0"/>
                  </a:cubicBezTo>
                  <a:close/>
                </a:path>
              </a:pathLst>
            </a:custGeom>
            <a:solidFill>
              <a:srgbClr val="FFC000"/>
            </a:solidFill>
            <a:ln w="28575">
              <a:solidFill>
                <a:schemeClr val="bg1"/>
              </a:solidFill>
              <a:extLst>
                <a:ext uri="{C807C97D-BFC1-408E-A445-0C87EB9F89A2}">
                  <ask:lineSketchStyleProps xmlns:ask="http://schemas.microsoft.com/office/drawing/2018/sketchyshapes" sd="3503802801">
                    <a:prstGeom prst="rect">
                      <a:avLst/>
                    </a:prstGeom>
                    <ask:type>
                      <ask:lineSketchFreehan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/>
                <a:t>Etc…</a:t>
              </a:r>
            </a:p>
          </p:txBody>
        </p:sp>
      </p:grpSp>
      <p:grpSp>
        <p:nvGrpSpPr>
          <p:cNvPr id="3" name="Groupe 2">
            <a:extLst>
              <a:ext uri="{FF2B5EF4-FFF2-40B4-BE49-F238E27FC236}">
                <a16:creationId xmlns:a16="http://schemas.microsoft.com/office/drawing/2014/main" id="{1F7BF463-B750-C2CE-0A49-889E18C4C45D}"/>
              </a:ext>
            </a:extLst>
          </p:cNvPr>
          <p:cNvGrpSpPr/>
          <p:nvPr/>
        </p:nvGrpSpPr>
        <p:grpSpPr>
          <a:xfrm>
            <a:off x="3447946" y="2781652"/>
            <a:ext cx="1871435" cy="1171123"/>
            <a:chOff x="3447946" y="2781652"/>
            <a:chExt cx="1871435" cy="1171123"/>
          </a:xfrm>
        </p:grpSpPr>
        <p:sp>
          <p:nvSpPr>
            <p:cNvPr id="170" name="Rectangle 169">
              <a:extLst>
                <a:ext uri="{FF2B5EF4-FFF2-40B4-BE49-F238E27FC236}">
                  <a16:creationId xmlns:a16="http://schemas.microsoft.com/office/drawing/2014/main" id="{24A4695E-7F28-F442-4EBC-336EC47599DC}"/>
                </a:ext>
              </a:extLst>
            </p:cNvPr>
            <p:cNvSpPr/>
            <p:nvPr/>
          </p:nvSpPr>
          <p:spPr>
            <a:xfrm rot="20665821">
              <a:off x="3447946" y="3459606"/>
              <a:ext cx="1871435" cy="493169"/>
            </a:xfrm>
            <a:custGeom>
              <a:avLst/>
              <a:gdLst>
                <a:gd name="connsiteX0" fmla="*/ 0 w 1871435"/>
                <a:gd name="connsiteY0" fmla="*/ 0 h 493169"/>
                <a:gd name="connsiteX1" fmla="*/ 586383 w 1871435"/>
                <a:gd name="connsiteY1" fmla="*/ 0 h 493169"/>
                <a:gd name="connsiteX2" fmla="*/ 1191480 w 1871435"/>
                <a:gd name="connsiteY2" fmla="*/ 0 h 493169"/>
                <a:gd name="connsiteX3" fmla="*/ 1871435 w 1871435"/>
                <a:gd name="connsiteY3" fmla="*/ 0 h 493169"/>
                <a:gd name="connsiteX4" fmla="*/ 1871435 w 1871435"/>
                <a:gd name="connsiteY4" fmla="*/ 493169 h 493169"/>
                <a:gd name="connsiteX5" fmla="*/ 1228909 w 1871435"/>
                <a:gd name="connsiteY5" fmla="*/ 493169 h 493169"/>
                <a:gd name="connsiteX6" fmla="*/ 605097 w 1871435"/>
                <a:gd name="connsiteY6" fmla="*/ 493169 h 493169"/>
                <a:gd name="connsiteX7" fmla="*/ 0 w 1871435"/>
                <a:gd name="connsiteY7" fmla="*/ 493169 h 493169"/>
                <a:gd name="connsiteX8" fmla="*/ 0 w 1871435"/>
                <a:gd name="connsiteY8" fmla="*/ 0 h 4931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871435" h="493169" fill="none" extrusionOk="0">
                  <a:moveTo>
                    <a:pt x="0" y="0"/>
                  </a:moveTo>
                  <a:cubicBezTo>
                    <a:pt x="146655" y="22442"/>
                    <a:pt x="363165" y="9237"/>
                    <a:pt x="586383" y="0"/>
                  </a:cubicBezTo>
                  <a:cubicBezTo>
                    <a:pt x="809601" y="-9237"/>
                    <a:pt x="925088" y="-18686"/>
                    <a:pt x="1191480" y="0"/>
                  </a:cubicBezTo>
                  <a:cubicBezTo>
                    <a:pt x="1457872" y="18686"/>
                    <a:pt x="1584667" y="31220"/>
                    <a:pt x="1871435" y="0"/>
                  </a:cubicBezTo>
                  <a:cubicBezTo>
                    <a:pt x="1857575" y="182843"/>
                    <a:pt x="1873051" y="272668"/>
                    <a:pt x="1871435" y="493169"/>
                  </a:cubicBezTo>
                  <a:cubicBezTo>
                    <a:pt x="1740263" y="505152"/>
                    <a:pt x="1410865" y="511903"/>
                    <a:pt x="1228909" y="493169"/>
                  </a:cubicBezTo>
                  <a:cubicBezTo>
                    <a:pt x="1046953" y="474435"/>
                    <a:pt x="865853" y="484234"/>
                    <a:pt x="605097" y="493169"/>
                  </a:cubicBezTo>
                  <a:cubicBezTo>
                    <a:pt x="344341" y="502104"/>
                    <a:pt x="223637" y="498775"/>
                    <a:pt x="0" y="493169"/>
                  </a:cubicBezTo>
                  <a:cubicBezTo>
                    <a:pt x="-21361" y="278423"/>
                    <a:pt x="-19947" y="216283"/>
                    <a:pt x="0" y="0"/>
                  </a:cubicBezTo>
                  <a:close/>
                </a:path>
                <a:path w="1871435" h="493169" stroke="0" extrusionOk="0">
                  <a:moveTo>
                    <a:pt x="0" y="0"/>
                  </a:moveTo>
                  <a:cubicBezTo>
                    <a:pt x="161979" y="-6562"/>
                    <a:pt x="413138" y="25600"/>
                    <a:pt x="586383" y="0"/>
                  </a:cubicBezTo>
                  <a:cubicBezTo>
                    <a:pt x="759628" y="-25600"/>
                    <a:pt x="1085078" y="16427"/>
                    <a:pt x="1210195" y="0"/>
                  </a:cubicBezTo>
                  <a:cubicBezTo>
                    <a:pt x="1335312" y="-16427"/>
                    <a:pt x="1652966" y="9805"/>
                    <a:pt x="1871435" y="0"/>
                  </a:cubicBezTo>
                  <a:cubicBezTo>
                    <a:pt x="1868287" y="242366"/>
                    <a:pt x="1848027" y="259153"/>
                    <a:pt x="1871435" y="493169"/>
                  </a:cubicBezTo>
                  <a:cubicBezTo>
                    <a:pt x="1615121" y="491081"/>
                    <a:pt x="1455778" y="482850"/>
                    <a:pt x="1285052" y="493169"/>
                  </a:cubicBezTo>
                  <a:cubicBezTo>
                    <a:pt x="1114326" y="503488"/>
                    <a:pt x="897246" y="471481"/>
                    <a:pt x="661240" y="493169"/>
                  </a:cubicBezTo>
                  <a:cubicBezTo>
                    <a:pt x="425234" y="514857"/>
                    <a:pt x="279257" y="469302"/>
                    <a:pt x="0" y="493169"/>
                  </a:cubicBezTo>
                  <a:cubicBezTo>
                    <a:pt x="-735" y="354436"/>
                    <a:pt x="1475" y="130826"/>
                    <a:pt x="0" y="0"/>
                  </a:cubicBezTo>
                  <a:close/>
                </a:path>
              </a:pathLst>
            </a:custGeom>
            <a:solidFill>
              <a:srgbClr val="8B47B2"/>
            </a:solidFill>
            <a:ln w="28575">
              <a:solidFill>
                <a:schemeClr val="bg1"/>
              </a:solidFill>
              <a:extLst>
                <a:ext uri="{C807C97D-BFC1-408E-A445-0C87EB9F89A2}">
                  <ask:lineSketchStyleProps xmlns:ask="http://schemas.microsoft.com/office/drawing/2018/sketchyshapes" sd="3503802801">
                    <a:prstGeom prst="rect">
                      <a:avLst/>
                    </a:prstGeom>
                    <ask:type>
                      <ask:lineSketchFreehan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/>
                <a:t>Cibler et inviter </a:t>
              </a:r>
            </a:p>
            <a:p>
              <a:pPr algn="ctr"/>
              <a:r>
                <a:rPr lang="fr-FR" sz="1400" dirty="0"/>
                <a:t>les clients</a:t>
              </a:r>
            </a:p>
          </p:txBody>
        </p:sp>
        <p:grpSp>
          <p:nvGrpSpPr>
            <p:cNvPr id="16" name="Graphique 48">
              <a:extLst>
                <a:ext uri="{FF2B5EF4-FFF2-40B4-BE49-F238E27FC236}">
                  <a16:creationId xmlns:a16="http://schemas.microsoft.com/office/drawing/2014/main" id="{48744C9D-A4D8-0517-4764-F967D54496F3}"/>
                </a:ext>
              </a:extLst>
            </p:cNvPr>
            <p:cNvGrpSpPr/>
            <p:nvPr/>
          </p:nvGrpSpPr>
          <p:grpSpPr>
            <a:xfrm>
              <a:off x="3515757" y="2781652"/>
              <a:ext cx="698492" cy="698252"/>
              <a:chOff x="7526179" y="1506035"/>
              <a:chExt cx="464575" cy="464414"/>
            </a:xfrm>
            <a:noFill/>
          </p:grpSpPr>
          <p:sp>
            <p:nvSpPr>
              <p:cNvPr id="17" name="Forme libre : forme 326">
                <a:extLst>
                  <a:ext uri="{FF2B5EF4-FFF2-40B4-BE49-F238E27FC236}">
                    <a16:creationId xmlns:a16="http://schemas.microsoft.com/office/drawing/2014/main" id="{CB872665-A2CC-9BB7-88FB-F3394174C4E6}"/>
                  </a:ext>
                </a:extLst>
              </p:cNvPr>
              <p:cNvSpPr/>
              <p:nvPr/>
            </p:nvSpPr>
            <p:spPr>
              <a:xfrm>
                <a:off x="7573467" y="1537992"/>
                <a:ext cx="276871" cy="385005"/>
              </a:xfrm>
              <a:custGeom>
                <a:avLst/>
                <a:gdLst>
                  <a:gd name="connsiteX0" fmla="*/ 87993 w 276871"/>
                  <a:gd name="connsiteY0" fmla="*/ 15703 h 385005"/>
                  <a:gd name="connsiteX1" fmla="*/ 153306 w 276871"/>
                  <a:gd name="connsiteY1" fmla="*/ 619 h 385005"/>
                  <a:gd name="connsiteX2" fmla="*/ 240925 w 276871"/>
                  <a:gd name="connsiteY2" fmla="*/ 12494 h 385005"/>
                  <a:gd name="connsiteX3" fmla="*/ 276872 w 276871"/>
                  <a:gd name="connsiteY3" fmla="*/ 27739 h 385005"/>
                  <a:gd name="connsiteX4" fmla="*/ 273983 w 276871"/>
                  <a:gd name="connsiteY4" fmla="*/ 31270 h 385005"/>
                  <a:gd name="connsiteX5" fmla="*/ 244295 w 276871"/>
                  <a:gd name="connsiteY5" fmla="*/ 61118 h 385005"/>
                  <a:gd name="connsiteX6" fmla="*/ 238037 w 276871"/>
                  <a:gd name="connsiteY6" fmla="*/ 62081 h 385005"/>
                  <a:gd name="connsiteX7" fmla="*/ 167749 w 276871"/>
                  <a:gd name="connsiteY7" fmla="*/ 47317 h 385005"/>
                  <a:gd name="connsiteX8" fmla="*/ 65045 w 276871"/>
                  <a:gd name="connsiteY8" fmla="*/ 83103 h 385005"/>
                  <a:gd name="connsiteX9" fmla="*/ 3101 w 276871"/>
                  <a:gd name="connsiteY9" fmla="*/ 184844 h 385005"/>
                  <a:gd name="connsiteX10" fmla="*/ 31826 w 276871"/>
                  <a:gd name="connsiteY10" fmla="*/ 314508 h 385005"/>
                  <a:gd name="connsiteX11" fmla="*/ 119927 w 276871"/>
                  <a:gd name="connsiteY11" fmla="*/ 377735 h 385005"/>
                  <a:gd name="connsiteX12" fmla="*/ 195511 w 276871"/>
                  <a:gd name="connsiteY12" fmla="*/ 382870 h 385005"/>
                  <a:gd name="connsiteX13" fmla="*/ 237716 w 276871"/>
                  <a:gd name="connsiteY13" fmla="*/ 370514 h 3850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276871" h="385005" extrusionOk="0">
                    <a:moveTo>
                      <a:pt x="87993" y="15703"/>
                    </a:moveTo>
                    <a:cubicBezTo>
                      <a:pt x="104163" y="5380"/>
                      <a:pt x="134385" y="2065"/>
                      <a:pt x="153306" y="619"/>
                    </a:cubicBezTo>
                    <a:cubicBezTo>
                      <a:pt x="184283" y="-2357"/>
                      <a:pt x="211096" y="1486"/>
                      <a:pt x="240925" y="12494"/>
                    </a:cubicBezTo>
                    <a:cubicBezTo>
                      <a:pt x="252869" y="14687"/>
                      <a:pt x="263688" y="25064"/>
                      <a:pt x="276872" y="27739"/>
                    </a:cubicBezTo>
                    <a:cubicBezTo>
                      <a:pt x="275472" y="29614"/>
                      <a:pt x="274794" y="30546"/>
                      <a:pt x="273983" y="31270"/>
                    </a:cubicBezTo>
                    <a:cubicBezTo>
                      <a:pt x="265132" y="41377"/>
                      <a:pt x="253977" y="52460"/>
                      <a:pt x="244295" y="61118"/>
                    </a:cubicBezTo>
                    <a:cubicBezTo>
                      <a:pt x="241983" y="63353"/>
                      <a:pt x="240504" y="62963"/>
                      <a:pt x="238037" y="62081"/>
                    </a:cubicBezTo>
                    <a:cubicBezTo>
                      <a:pt x="213639" y="54678"/>
                      <a:pt x="190592" y="49243"/>
                      <a:pt x="167749" y="47317"/>
                    </a:cubicBezTo>
                    <a:cubicBezTo>
                      <a:pt x="132142" y="48222"/>
                      <a:pt x="94632" y="57346"/>
                      <a:pt x="65045" y="83103"/>
                    </a:cubicBezTo>
                    <a:cubicBezTo>
                      <a:pt x="31937" y="107749"/>
                      <a:pt x="8029" y="144468"/>
                      <a:pt x="3101" y="184844"/>
                    </a:cubicBezTo>
                    <a:cubicBezTo>
                      <a:pt x="-4617" y="228111"/>
                      <a:pt x="7699" y="270427"/>
                      <a:pt x="31826" y="314508"/>
                    </a:cubicBezTo>
                    <a:cubicBezTo>
                      <a:pt x="51429" y="344642"/>
                      <a:pt x="90522" y="365685"/>
                      <a:pt x="119927" y="377735"/>
                    </a:cubicBezTo>
                    <a:cubicBezTo>
                      <a:pt x="148451" y="385547"/>
                      <a:pt x="175272" y="388422"/>
                      <a:pt x="195511" y="382870"/>
                    </a:cubicBezTo>
                    <a:cubicBezTo>
                      <a:pt x="207113" y="381282"/>
                      <a:pt x="221943" y="376198"/>
                      <a:pt x="237716" y="370514"/>
                    </a:cubicBezTo>
                  </a:path>
                </a:pathLst>
              </a:custGeom>
              <a:noFill/>
              <a:ln w="19050" cap="rnd">
                <a:solidFill>
                  <a:srgbClr val="8B47B2"/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18487867">
                      <a:custGeom>
                        <a:avLst/>
                        <a:gdLst>
                          <a:gd name="connsiteX0" fmla="*/ 87993 w 276871"/>
                          <a:gd name="connsiteY0" fmla="*/ 15703 h 385005"/>
                          <a:gd name="connsiteX1" fmla="*/ 153306 w 276871"/>
                          <a:gd name="connsiteY1" fmla="*/ 619 h 385005"/>
                          <a:gd name="connsiteX2" fmla="*/ 240925 w 276871"/>
                          <a:gd name="connsiteY2" fmla="*/ 12494 h 385005"/>
                          <a:gd name="connsiteX3" fmla="*/ 276872 w 276871"/>
                          <a:gd name="connsiteY3" fmla="*/ 27739 h 385005"/>
                          <a:gd name="connsiteX4" fmla="*/ 273983 w 276871"/>
                          <a:gd name="connsiteY4" fmla="*/ 31270 h 385005"/>
                          <a:gd name="connsiteX5" fmla="*/ 244295 w 276871"/>
                          <a:gd name="connsiteY5" fmla="*/ 61118 h 385005"/>
                          <a:gd name="connsiteX6" fmla="*/ 238037 w 276871"/>
                          <a:gd name="connsiteY6" fmla="*/ 62081 h 385005"/>
                          <a:gd name="connsiteX7" fmla="*/ 167749 w 276871"/>
                          <a:gd name="connsiteY7" fmla="*/ 47317 h 385005"/>
                          <a:gd name="connsiteX8" fmla="*/ 65045 w 276871"/>
                          <a:gd name="connsiteY8" fmla="*/ 83103 h 385005"/>
                          <a:gd name="connsiteX9" fmla="*/ 3101 w 276871"/>
                          <a:gd name="connsiteY9" fmla="*/ 184844 h 385005"/>
                          <a:gd name="connsiteX10" fmla="*/ 31826 w 276871"/>
                          <a:gd name="connsiteY10" fmla="*/ 314508 h 385005"/>
                          <a:gd name="connsiteX11" fmla="*/ 119927 w 276871"/>
                          <a:gd name="connsiteY11" fmla="*/ 377735 h 385005"/>
                          <a:gd name="connsiteX12" fmla="*/ 195511 w 276871"/>
                          <a:gd name="connsiteY12" fmla="*/ 382870 h 385005"/>
                          <a:gd name="connsiteX13" fmla="*/ 237716 w 276871"/>
                          <a:gd name="connsiteY13" fmla="*/ 370514 h 38500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</a:cxnLst>
                        <a:rect l="l" t="t" r="r" b="b"/>
                        <a:pathLst>
                          <a:path w="276871" h="385005">
                            <a:moveTo>
                              <a:pt x="87993" y="15703"/>
                            </a:moveTo>
                            <a:cubicBezTo>
                              <a:pt x="109015" y="7198"/>
                              <a:pt x="130679" y="2384"/>
                              <a:pt x="153306" y="619"/>
                            </a:cubicBezTo>
                            <a:cubicBezTo>
                              <a:pt x="183475" y="-1628"/>
                              <a:pt x="212682" y="2224"/>
                              <a:pt x="240925" y="12494"/>
                            </a:cubicBezTo>
                            <a:cubicBezTo>
                              <a:pt x="252961" y="16827"/>
                              <a:pt x="264515" y="22443"/>
                              <a:pt x="276872" y="27739"/>
                            </a:cubicBezTo>
                            <a:cubicBezTo>
                              <a:pt x="275428" y="29504"/>
                              <a:pt x="274786" y="30467"/>
                              <a:pt x="273983" y="31270"/>
                            </a:cubicBezTo>
                            <a:cubicBezTo>
                              <a:pt x="264034" y="41219"/>
                              <a:pt x="254084" y="51008"/>
                              <a:pt x="244295" y="61118"/>
                            </a:cubicBezTo>
                            <a:cubicBezTo>
                              <a:pt x="242209" y="63365"/>
                              <a:pt x="240604" y="63204"/>
                              <a:pt x="238037" y="62081"/>
                            </a:cubicBezTo>
                            <a:cubicBezTo>
                              <a:pt x="215731" y="51810"/>
                              <a:pt x="192141" y="46996"/>
                              <a:pt x="167749" y="47317"/>
                            </a:cubicBezTo>
                            <a:cubicBezTo>
                              <a:pt x="129716" y="47798"/>
                              <a:pt x="95214" y="59513"/>
                              <a:pt x="65045" y="83103"/>
                            </a:cubicBezTo>
                            <a:cubicBezTo>
                              <a:pt x="31826" y="109260"/>
                              <a:pt x="10804" y="143281"/>
                              <a:pt x="3101" y="184844"/>
                            </a:cubicBezTo>
                            <a:cubicBezTo>
                              <a:pt x="-5564" y="231863"/>
                              <a:pt x="3904" y="275512"/>
                              <a:pt x="31826" y="314508"/>
                            </a:cubicBezTo>
                            <a:cubicBezTo>
                              <a:pt x="53972" y="345640"/>
                              <a:pt x="83499" y="366662"/>
                              <a:pt x="119927" y="377735"/>
                            </a:cubicBezTo>
                            <a:cubicBezTo>
                              <a:pt x="144640" y="385277"/>
                              <a:pt x="169835" y="386882"/>
                              <a:pt x="195511" y="382870"/>
                            </a:cubicBezTo>
                            <a:cubicBezTo>
                              <a:pt x="210435" y="380463"/>
                              <a:pt x="224557" y="376451"/>
                              <a:pt x="237716" y="370514"/>
                            </a:cubicBezTo>
                          </a:path>
                        </a:pathLst>
                      </a:custGeom>
                      <ask:type>
                        <ask:lineSketchFreehand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8" name="Forme libre : forme 327">
                <a:extLst>
                  <a:ext uri="{FF2B5EF4-FFF2-40B4-BE49-F238E27FC236}">
                    <a16:creationId xmlns:a16="http://schemas.microsoft.com/office/drawing/2014/main" id="{E11006CA-31ED-BEDD-97A4-D95B17569DA5}"/>
                  </a:ext>
                </a:extLst>
              </p:cNvPr>
              <p:cNvSpPr/>
              <p:nvPr/>
            </p:nvSpPr>
            <p:spPr>
              <a:xfrm>
                <a:off x="7593097" y="1584507"/>
                <a:ext cx="15405" cy="13479"/>
              </a:xfrm>
              <a:custGeom>
                <a:avLst/>
                <a:gdLst>
                  <a:gd name="connsiteX0" fmla="*/ 0 w 15405"/>
                  <a:gd name="connsiteY0" fmla="*/ 13480 h 13479"/>
                  <a:gd name="connsiteX1" fmla="*/ 15406 w 15405"/>
                  <a:gd name="connsiteY1" fmla="*/ 0 h 134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5405" h="13479" extrusionOk="0">
                    <a:moveTo>
                      <a:pt x="0" y="13480"/>
                    </a:moveTo>
                    <a:cubicBezTo>
                      <a:pt x="5299" y="9230"/>
                      <a:pt x="8546" y="3644"/>
                      <a:pt x="15406" y="0"/>
                    </a:cubicBezTo>
                  </a:path>
                </a:pathLst>
              </a:custGeom>
              <a:noFill/>
              <a:ln w="19050" cap="rnd">
                <a:solidFill>
                  <a:srgbClr val="8B47B2"/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3004029748">
                      <a:custGeom>
                        <a:avLst/>
                        <a:gdLst>
                          <a:gd name="connsiteX0" fmla="*/ 0 w 15405"/>
                          <a:gd name="connsiteY0" fmla="*/ 13480 h 13479"/>
                          <a:gd name="connsiteX1" fmla="*/ 15406 w 15405"/>
                          <a:gd name="connsiteY1" fmla="*/ 0 h 1347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</a:cxnLst>
                        <a:rect l="l" t="t" r="r" b="b"/>
                        <a:pathLst>
                          <a:path w="15405" h="13479">
                            <a:moveTo>
                              <a:pt x="0" y="13480"/>
                            </a:moveTo>
                            <a:cubicBezTo>
                              <a:pt x="4975" y="8666"/>
                              <a:pt x="10110" y="4172"/>
                              <a:pt x="15406" y="0"/>
                            </a:cubicBezTo>
                          </a:path>
                        </a:pathLst>
                      </a:custGeom>
                      <ask:type>
                        <ask:lineSketchFreehand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9" name="Forme libre : forme 328">
                <a:extLst>
                  <a:ext uri="{FF2B5EF4-FFF2-40B4-BE49-F238E27FC236}">
                    <a16:creationId xmlns:a16="http://schemas.microsoft.com/office/drawing/2014/main" id="{3968E334-1BD5-9C33-62B9-8B232B30A410}"/>
                  </a:ext>
                </a:extLst>
              </p:cNvPr>
              <p:cNvSpPr/>
              <p:nvPr/>
            </p:nvSpPr>
            <p:spPr>
              <a:xfrm>
                <a:off x="7526179" y="1643241"/>
                <a:ext cx="432305" cy="326887"/>
              </a:xfrm>
              <a:custGeom>
                <a:avLst/>
                <a:gdLst>
                  <a:gd name="connsiteX0" fmla="*/ 382251 w 432305"/>
                  <a:gd name="connsiteY0" fmla="*/ 77830 h 326887"/>
                  <a:gd name="connsiteX1" fmla="*/ 370697 w 432305"/>
                  <a:gd name="connsiteY1" fmla="*/ 41884 h 326887"/>
                  <a:gd name="connsiteX2" fmla="*/ 371018 w 432305"/>
                  <a:gd name="connsiteY2" fmla="*/ 36267 h 326887"/>
                  <a:gd name="connsiteX3" fmla="*/ 402311 w 432305"/>
                  <a:gd name="connsiteY3" fmla="*/ 4814 h 326887"/>
                  <a:gd name="connsiteX4" fmla="*/ 403916 w 432305"/>
                  <a:gd name="connsiteY4" fmla="*/ 3530 h 326887"/>
                  <a:gd name="connsiteX5" fmla="*/ 422531 w 432305"/>
                  <a:gd name="connsiteY5" fmla="*/ 46056 h 326887"/>
                  <a:gd name="connsiteX6" fmla="*/ 431036 w 432305"/>
                  <a:gd name="connsiteY6" fmla="*/ 134157 h 326887"/>
                  <a:gd name="connsiteX7" fmla="*/ 277622 w 432305"/>
                  <a:gd name="connsiteY7" fmla="*/ 317901 h 326887"/>
                  <a:gd name="connsiteX8" fmla="*/ 234614 w 432305"/>
                  <a:gd name="connsiteY8" fmla="*/ 326085 h 326887"/>
                  <a:gd name="connsiteX9" fmla="*/ 231244 w 432305"/>
                  <a:gd name="connsiteY9" fmla="*/ 326888 h 326887"/>
                  <a:gd name="connsiteX10" fmla="*/ 201396 w 432305"/>
                  <a:gd name="connsiteY10" fmla="*/ 326888 h 326887"/>
                  <a:gd name="connsiteX11" fmla="*/ 185830 w 432305"/>
                  <a:gd name="connsiteY11" fmla="*/ 324801 h 326887"/>
                  <a:gd name="connsiteX12" fmla="*/ 64030 w 432305"/>
                  <a:gd name="connsiteY12" fmla="*/ 264142 h 326887"/>
                  <a:gd name="connsiteX13" fmla="*/ 3530 w 432305"/>
                  <a:gd name="connsiteY13" fmla="*/ 149563 h 326887"/>
                  <a:gd name="connsiteX14" fmla="*/ 0 w 432305"/>
                  <a:gd name="connsiteY14" fmla="*/ 125491 h 326887"/>
                  <a:gd name="connsiteX15" fmla="*/ 0 w 432305"/>
                  <a:gd name="connsiteY15" fmla="*/ 95483 h 326887"/>
                  <a:gd name="connsiteX16" fmla="*/ 3691 w 432305"/>
                  <a:gd name="connsiteY16" fmla="*/ 70930 h 326887"/>
                  <a:gd name="connsiteX17" fmla="*/ 30169 w 432305"/>
                  <a:gd name="connsiteY17" fmla="*/ 0 h 3268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32305" h="326887" extrusionOk="0">
                    <a:moveTo>
                      <a:pt x="382251" y="77830"/>
                    </a:moveTo>
                    <a:cubicBezTo>
                      <a:pt x="380530" y="65459"/>
                      <a:pt x="375608" y="53569"/>
                      <a:pt x="370697" y="41884"/>
                    </a:cubicBezTo>
                    <a:cubicBezTo>
                      <a:pt x="369625" y="39763"/>
                      <a:pt x="368548" y="38246"/>
                      <a:pt x="371018" y="36267"/>
                    </a:cubicBezTo>
                    <a:cubicBezTo>
                      <a:pt x="382430" y="25395"/>
                      <a:pt x="392089" y="18336"/>
                      <a:pt x="402311" y="4814"/>
                    </a:cubicBezTo>
                    <a:cubicBezTo>
                      <a:pt x="402657" y="4441"/>
                      <a:pt x="403253" y="4186"/>
                      <a:pt x="403916" y="3530"/>
                    </a:cubicBezTo>
                    <a:cubicBezTo>
                      <a:pt x="412181" y="15103"/>
                      <a:pt x="417633" y="31444"/>
                      <a:pt x="422531" y="46056"/>
                    </a:cubicBezTo>
                    <a:cubicBezTo>
                      <a:pt x="430615" y="72684"/>
                      <a:pt x="431156" y="109942"/>
                      <a:pt x="431036" y="134157"/>
                    </a:cubicBezTo>
                    <a:cubicBezTo>
                      <a:pt x="415053" y="205359"/>
                      <a:pt x="351771" y="297957"/>
                      <a:pt x="277622" y="317901"/>
                    </a:cubicBezTo>
                    <a:cubicBezTo>
                      <a:pt x="265022" y="320046"/>
                      <a:pt x="246006" y="323394"/>
                      <a:pt x="234614" y="326085"/>
                    </a:cubicBezTo>
                    <a:cubicBezTo>
                      <a:pt x="233699" y="326258"/>
                      <a:pt x="232306" y="326692"/>
                      <a:pt x="231244" y="326888"/>
                    </a:cubicBezTo>
                    <a:cubicBezTo>
                      <a:pt x="219458" y="328047"/>
                      <a:pt x="213300" y="326728"/>
                      <a:pt x="201396" y="326888"/>
                    </a:cubicBezTo>
                    <a:cubicBezTo>
                      <a:pt x="195377" y="326280"/>
                      <a:pt x="191228" y="325546"/>
                      <a:pt x="185830" y="324801"/>
                    </a:cubicBezTo>
                    <a:cubicBezTo>
                      <a:pt x="140499" y="306882"/>
                      <a:pt x="96829" y="301425"/>
                      <a:pt x="64030" y="264142"/>
                    </a:cubicBezTo>
                    <a:cubicBezTo>
                      <a:pt x="32684" y="230871"/>
                      <a:pt x="20522" y="199108"/>
                      <a:pt x="3530" y="149563"/>
                    </a:cubicBezTo>
                    <a:cubicBezTo>
                      <a:pt x="2456" y="142302"/>
                      <a:pt x="1526" y="133841"/>
                      <a:pt x="0" y="125491"/>
                    </a:cubicBezTo>
                    <a:cubicBezTo>
                      <a:pt x="1258" y="114112"/>
                      <a:pt x="658" y="110078"/>
                      <a:pt x="0" y="95483"/>
                    </a:cubicBezTo>
                    <a:cubicBezTo>
                      <a:pt x="365" y="86191"/>
                      <a:pt x="2227" y="80938"/>
                      <a:pt x="3691" y="70930"/>
                    </a:cubicBezTo>
                    <a:cubicBezTo>
                      <a:pt x="2569" y="46104"/>
                      <a:pt x="15968" y="23170"/>
                      <a:pt x="30169" y="0"/>
                    </a:cubicBezTo>
                  </a:path>
                </a:pathLst>
              </a:custGeom>
              <a:noFill/>
              <a:ln w="19050" cap="rnd">
                <a:solidFill>
                  <a:srgbClr val="8B47B2"/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2976339441">
                      <a:custGeom>
                        <a:avLst/>
                        <a:gdLst>
                          <a:gd name="connsiteX0" fmla="*/ 382251 w 432305"/>
                          <a:gd name="connsiteY0" fmla="*/ 77830 h 326887"/>
                          <a:gd name="connsiteX1" fmla="*/ 370697 w 432305"/>
                          <a:gd name="connsiteY1" fmla="*/ 41884 h 326887"/>
                          <a:gd name="connsiteX2" fmla="*/ 371018 w 432305"/>
                          <a:gd name="connsiteY2" fmla="*/ 36267 h 326887"/>
                          <a:gd name="connsiteX3" fmla="*/ 402311 w 432305"/>
                          <a:gd name="connsiteY3" fmla="*/ 4814 h 326887"/>
                          <a:gd name="connsiteX4" fmla="*/ 403916 w 432305"/>
                          <a:gd name="connsiteY4" fmla="*/ 3530 h 326887"/>
                          <a:gd name="connsiteX5" fmla="*/ 422531 w 432305"/>
                          <a:gd name="connsiteY5" fmla="*/ 46056 h 326887"/>
                          <a:gd name="connsiteX6" fmla="*/ 431036 w 432305"/>
                          <a:gd name="connsiteY6" fmla="*/ 134157 h 326887"/>
                          <a:gd name="connsiteX7" fmla="*/ 277622 w 432305"/>
                          <a:gd name="connsiteY7" fmla="*/ 317901 h 326887"/>
                          <a:gd name="connsiteX8" fmla="*/ 234614 w 432305"/>
                          <a:gd name="connsiteY8" fmla="*/ 326085 h 326887"/>
                          <a:gd name="connsiteX9" fmla="*/ 231244 w 432305"/>
                          <a:gd name="connsiteY9" fmla="*/ 326888 h 326887"/>
                          <a:gd name="connsiteX10" fmla="*/ 201396 w 432305"/>
                          <a:gd name="connsiteY10" fmla="*/ 326888 h 326887"/>
                          <a:gd name="connsiteX11" fmla="*/ 185830 w 432305"/>
                          <a:gd name="connsiteY11" fmla="*/ 324801 h 326887"/>
                          <a:gd name="connsiteX12" fmla="*/ 64030 w 432305"/>
                          <a:gd name="connsiteY12" fmla="*/ 264142 h 326887"/>
                          <a:gd name="connsiteX13" fmla="*/ 3530 w 432305"/>
                          <a:gd name="connsiteY13" fmla="*/ 149563 h 326887"/>
                          <a:gd name="connsiteX14" fmla="*/ 0 w 432305"/>
                          <a:gd name="connsiteY14" fmla="*/ 125491 h 326887"/>
                          <a:gd name="connsiteX15" fmla="*/ 0 w 432305"/>
                          <a:gd name="connsiteY15" fmla="*/ 95483 h 326887"/>
                          <a:gd name="connsiteX16" fmla="*/ 3691 w 432305"/>
                          <a:gd name="connsiteY16" fmla="*/ 70930 h 326887"/>
                          <a:gd name="connsiteX17" fmla="*/ 30169 w 432305"/>
                          <a:gd name="connsiteY17" fmla="*/ 0 h 32688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  <a:cxn ang="0">
                            <a:pos x="connsiteX17" y="connsiteY17"/>
                          </a:cxn>
                        </a:cxnLst>
                        <a:rect l="l" t="t" r="r" b="b"/>
                        <a:pathLst>
                          <a:path w="432305" h="326887">
                            <a:moveTo>
                              <a:pt x="382251" y="77830"/>
                            </a:moveTo>
                            <a:cubicBezTo>
                              <a:pt x="379844" y="65634"/>
                              <a:pt x="375832" y="53759"/>
                              <a:pt x="370697" y="41884"/>
                            </a:cubicBezTo>
                            <a:cubicBezTo>
                              <a:pt x="369895" y="39958"/>
                              <a:pt x="368932" y="38354"/>
                              <a:pt x="371018" y="36267"/>
                            </a:cubicBezTo>
                            <a:cubicBezTo>
                              <a:pt x="381610" y="25836"/>
                              <a:pt x="391880" y="15245"/>
                              <a:pt x="402311" y="4814"/>
                            </a:cubicBezTo>
                            <a:cubicBezTo>
                              <a:pt x="402792" y="4493"/>
                              <a:pt x="403274" y="4172"/>
                              <a:pt x="403916" y="3530"/>
                            </a:cubicBezTo>
                            <a:cubicBezTo>
                              <a:pt x="411779" y="17171"/>
                              <a:pt x="418037" y="31293"/>
                              <a:pt x="422531" y="46056"/>
                            </a:cubicBezTo>
                            <a:cubicBezTo>
                              <a:pt x="431357" y="74781"/>
                              <a:pt x="434245" y="104148"/>
                              <a:pt x="431036" y="134157"/>
                            </a:cubicBezTo>
                            <a:cubicBezTo>
                              <a:pt x="421889" y="221135"/>
                              <a:pt x="359945" y="294311"/>
                              <a:pt x="277622" y="317901"/>
                            </a:cubicBezTo>
                            <a:cubicBezTo>
                              <a:pt x="263660" y="321913"/>
                              <a:pt x="249057" y="323357"/>
                              <a:pt x="234614" y="326085"/>
                            </a:cubicBezTo>
                            <a:cubicBezTo>
                              <a:pt x="233491" y="326246"/>
                              <a:pt x="232368" y="326727"/>
                              <a:pt x="231244" y="326888"/>
                            </a:cubicBezTo>
                            <a:lnTo>
                              <a:pt x="201396" y="326888"/>
                            </a:lnTo>
                            <a:cubicBezTo>
                              <a:pt x="196261" y="326246"/>
                              <a:pt x="190965" y="325604"/>
                              <a:pt x="185830" y="324801"/>
                            </a:cubicBezTo>
                            <a:cubicBezTo>
                              <a:pt x="138811" y="317580"/>
                              <a:pt x="97890" y="297681"/>
                              <a:pt x="64030" y="264142"/>
                            </a:cubicBezTo>
                            <a:cubicBezTo>
                              <a:pt x="31935" y="232368"/>
                              <a:pt x="11715" y="194175"/>
                              <a:pt x="3530" y="149563"/>
                            </a:cubicBezTo>
                            <a:cubicBezTo>
                              <a:pt x="2086" y="141539"/>
                              <a:pt x="1123" y="133515"/>
                              <a:pt x="0" y="125491"/>
                            </a:cubicBezTo>
                            <a:lnTo>
                              <a:pt x="0" y="95483"/>
                            </a:lnTo>
                            <a:cubicBezTo>
                              <a:pt x="1284" y="87298"/>
                              <a:pt x="2086" y="79114"/>
                              <a:pt x="3691" y="70930"/>
                            </a:cubicBezTo>
                            <a:cubicBezTo>
                              <a:pt x="8505" y="45093"/>
                              <a:pt x="17331" y="21504"/>
                              <a:pt x="30169" y="0"/>
                            </a:cubicBezTo>
                          </a:path>
                        </a:pathLst>
                      </a:custGeom>
                      <ask:type>
                        <ask:lineSketchFreehand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20" name="Forme libre : forme 329">
                <a:extLst>
                  <a:ext uri="{FF2B5EF4-FFF2-40B4-BE49-F238E27FC236}">
                    <a16:creationId xmlns:a16="http://schemas.microsoft.com/office/drawing/2014/main" id="{413521D7-3B24-D92B-11A0-A41C715E8873}"/>
                  </a:ext>
                </a:extLst>
              </p:cNvPr>
              <p:cNvSpPr/>
              <p:nvPr/>
            </p:nvSpPr>
            <p:spPr>
              <a:xfrm>
                <a:off x="7862695" y="1853945"/>
                <a:ext cx="16528" cy="19257"/>
              </a:xfrm>
              <a:custGeom>
                <a:avLst/>
                <a:gdLst>
                  <a:gd name="connsiteX0" fmla="*/ 0 w 16528"/>
                  <a:gd name="connsiteY0" fmla="*/ 19257 h 19257"/>
                  <a:gd name="connsiteX1" fmla="*/ 16529 w 16528"/>
                  <a:gd name="connsiteY1" fmla="*/ 0 h 192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6528" h="19257" extrusionOk="0">
                    <a:moveTo>
                      <a:pt x="0" y="19257"/>
                    </a:moveTo>
                    <a:cubicBezTo>
                      <a:pt x="7195" y="14902"/>
                      <a:pt x="10616" y="7730"/>
                      <a:pt x="16529" y="0"/>
                    </a:cubicBezTo>
                  </a:path>
                </a:pathLst>
              </a:custGeom>
              <a:noFill/>
              <a:ln w="19050" cap="rnd">
                <a:solidFill>
                  <a:srgbClr val="8B47B2"/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2213489848">
                      <a:custGeom>
                        <a:avLst/>
                        <a:gdLst>
                          <a:gd name="connsiteX0" fmla="*/ 0 w 16528"/>
                          <a:gd name="connsiteY0" fmla="*/ 19257 h 19257"/>
                          <a:gd name="connsiteX1" fmla="*/ 16529 w 16528"/>
                          <a:gd name="connsiteY1" fmla="*/ 0 h 1925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</a:cxnLst>
                        <a:rect l="l" t="t" r="r" b="b"/>
                        <a:pathLst>
                          <a:path w="16528" h="19257">
                            <a:moveTo>
                              <a:pt x="0" y="19257"/>
                            </a:moveTo>
                            <a:cubicBezTo>
                              <a:pt x="6098" y="13159"/>
                              <a:pt x="11554" y="6740"/>
                              <a:pt x="16529" y="0"/>
                            </a:cubicBezTo>
                          </a:path>
                        </a:pathLst>
                      </a:custGeom>
                      <ask:type>
                        <ask:lineSketchFreehand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21" name="Forme libre : forme 330">
                <a:extLst>
                  <a:ext uri="{FF2B5EF4-FFF2-40B4-BE49-F238E27FC236}">
                    <a16:creationId xmlns:a16="http://schemas.microsoft.com/office/drawing/2014/main" id="{B9DE4942-001B-067D-D18A-774E8C9D9D01}"/>
                  </a:ext>
                </a:extLst>
              </p:cNvPr>
              <p:cNvSpPr/>
              <p:nvPr/>
            </p:nvSpPr>
            <p:spPr>
              <a:xfrm>
                <a:off x="7698349" y="1506035"/>
                <a:ext cx="292244" cy="292643"/>
              </a:xfrm>
              <a:custGeom>
                <a:avLst/>
                <a:gdLst>
                  <a:gd name="connsiteX0" fmla="*/ 126153 w 292244"/>
                  <a:gd name="connsiteY0" fmla="*/ 197384 h 292643"/>
                  <a:gd name="connsiteX1" fmla="*/ 90367 w 292244"/>
                  <a:gd name="connsiteY1" fmla="*/ 233170 h 292643"/>
                  <a:gd name="connsiteX2" fmla="*/ 87799 w 292244"/>
                  <a:gd name="connsiteY2" fmla="*/ 241033 h 292643"/>
                  <a:gd name="connsiteX3" fmla="*/ 42225 w 292244"/>
                  <a:gd name="connsiteY3" fmla="*/ 292546 h 292643"/>
                  <a:gd name="connsiteX4" fmla="*/ 501 w 292244"/>
                  <a:gd name="connsiteY4" fmla="*/ 241675 h 292643"/>
                  <a:gd name="connsiteX5" fmla="*/ 51853 w 292244"/>
                  <a:gd name="connsiteY5" fmla="*/ 204766 h 292643"/>
                  <a:gd name="connsiteX6" fmla="*/ 58593 w 292244"/>
                  <a:gd name="connsiteY6" fmla="*/ 202680 h 292643"/>
                  <a:gd name="connsiteX7" fmla="*/ 176221 w 292244"/>
                  <a:gd name="connsiteY7" fmla="*/ 85052 h 292643"/>
                  <a:gd name="connsiteX8" fmla="*/ 178468 w 292244"/>
                  <a:gd name="connsiteY8" fmla="*/ 78312 h 292643"/>
                  <a:gd name="connsiteX9" fmla="*/ 176703 w 292244"/>
                  <a:gd name="connsiteY9" fmla="*/ 64511 h 292643"/>
                  <a:gd name="connsiteX10" fmla="*/ 179110 w 292244"/>
                  <a:gd name="connsiteY10" fmla="*/ 59697 h 292643"/>
                  <a:gd name="connsiteX11" fmla="*/ 234795 w 292244"/>
                  <a:gd name="connsiteY11" fmla="*/ 3851 h 292643"/>
                  <a:gd name="connsiteX12" fmla="*/ 237683 w 292244"/>
                  <a:gd name="connsiteY12" fmla="*/ 0 h 292643"/>
                  <a:gd name="connsiteX13" fmla="*/ 238646 w 292244"/>
                  <a:gd name="connsiteY13" fmla="*/ 0 h 292643"/>
                  <a:gd name="connsiteX14" fmla="*/ 245225 w 292244"/>
                  <a:gd name="connsiteY14" fmla="*/ 47019 h 292643"/>
                  <a:gd name="connsiteX15" fmla="*/ 292245 w 292244"/>
                  <a:gd name="connsiteY15" fmla="*/ 53438 h 292643"/>
                  <a:gd name="connsiteX16" fmla="*/ 292245 w 292244"/>
                  <a:gd name="connsiteY16" fmla="*/ 54401 h 292643"/>
                  <a:gd name="connsiteX17" fmla="*/ 288554 w 292244"/>
                  <a:gd name="connsiteY17" fmla="*/ 57450 h 292643"/>
                  <a:gd name="connsiteX18" fmla="*/ 232869 w 292244"/>
                  <a:gd name="connsiteY18" fmla="*/ 113295 h 292643"/>
                  <a:gd name="connsiteX19" fmla="*/ 226129 w 292244"/>
                  <a:gd name="connsiteY19" fmla="*/ 115542 h 292643"/>
                  <a:gd name="connsiteX20" fmla="*/ 212649 w 292244"/>
                  <a:gd name="connsiteY20" fmla="*/ 113777 h 292643"/>
                  <a:gd name="connsiteX21" fmla="*/ 207353 w 292244"/>
                  <a:gd name="connsiteY21" fmla="*/ 116184 h 292643"/>
                  <a:gd name="connsiteX22" fmla="*/ 187133 w 292244"/>
                  <a:gd name="connsiteY22" fmla="*/ 136404 h 292643"/>
                  <a:gd name="connsiteX23" fmla="*/ 144768 w 292244"/>
                  <a:gd name="connsiteY23" fmla="*/ 178769 h 292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92244" h="292643" extrusionOk="0">
                    <a:moveTo>
                      <a:pt x="126153" y="197384"/>
                    </a:moveTo>
                    <a:cubicBezTo>
                      <a:pt x="117012" y="207706"/>
                      <a:pt x="103771" y="217891"/>
                      <a:pt x="90367" y="233170"/>
                    </a:cubicBezTo>
                    <a:cubicBezTo>
                      <a:pt x="87688" y="235625"/>
                      <a:pt x="87125" y="237287"/>
                      <a:pt x="87799" y="241033"/>
                    </a:cubicBezTo>
                    <a:cubicBezTo>
                      <a:pt x="92776" y="271727"/>
                      <a:pt x="69878" y="296496"/>
                      <a:pt x="42225" y="292546"/>
                    </a:cubicBezTo>
                    <a:cubicBezTo>
                      <a:pt x="16811" y="295016"/>
                      <a:pt x="403" y="263279"/>
                      <a:pt x="501" y="241675"/>
                    </a:cubicBezTo>
                    <a:cubicBezTo>
                      <a:pt x="8839" y="218981"/>
                      <a:pt x="30148" y="201827"/>
                      <a:pt x="51853" y="204766"/>
                    </a:cubicBezTo>
                    <a:cubicBezTo>
                      <a:pt x="54653" y="205170"/>
                      <a:pt x="56266" y="204654"/>
                      <a:pt x="58593" y="202680"/>
                    </a:cubicBezTo>
                    <a:cubicBezTo>
                      <a:pt x="93906" y="164242"/>
                      <a:pt x="125104" y="119123"/>
                      <a:pt x="176221" y="85052"/>
                    </a:cubicBezTo>
                    <a:cubicBezTo>
                      <a:pt x="177969" y="83211"/>
                      <a:pt x="179000" y="81374"/>
                      <a:pt x="178468" y="78312"/>
                    </a:cubicBezTo>
                    <a:cubicBezTo>
                      <a:pt x="177570" y="73907"/>
                      <a:pt x="176281" y="69810"/>
                      <a:pt x="176703" y="64511"/>
                    </a:cubicBezTo>
                    <a:cubicBezTo>
                      <a:pt x="176902" y="63078"/>
                      <a:pt x="178109" y="60609"/>
                      <a:pt x="179110" y="59697"/>
                    </a:cubicBezTo>
                    <a:cubicBezTo>
                      <a:pt x="198850" y="41468"/>
                      <a:pt x="219062" y="26133"/>
                      <a:pt x="234795" y="3851"/>
                    </a:cubicBezTo>
                    <a:cubicBezTo>
                      <a:pt x="235924" y="3102"/>
                      <a:pt x="236561" y="1063"/>
                      <a:pt x="237683" y="0"/>
                    </a:cubicBezTo>
                    <a:cubicBezTo>
                      <a:pt x="237945" y="-41"/>
                      <a:pt x="238191" y="-35"/>
                      <a:pt x="238646" y="0"/>
                    </a:cubicBezTo>
                    <a:cubicBezTo>
                      <a:pt x="242054" y="16534"/>
                      <a:pt x="240696" y="30455"/>
                      <a:pt x="245225" y="47019"/>
                    </a:cubicBezTo>
                    <a:cubicBezTo>
                      <a:pt x="259667" y="47096"/>
                      <a:pt x="276085" y="51558"/>
                      <a:pt x="292245" y="53438"/>
                    </a:cubicBezTo>
                    <a:cubicBezTo>
                      <a:pt x="292287" y="53749"/>
                      <a:pt x="292224" y="54185"/>
                      <a:pt x="292245" y="54401"/>
                    </a:cubicBezTo>
                    <a:cubicBezTo>
                      <a:pt x="290958" y="55285"/>
                      <a:pt x="289444" y="56307"/>
                      <a:pt x="288554" y="57450"/>
                    </a:cubicBezTo>
                    <a:cubicBezTo>
                      <a:pt x="271380" y="77732"/>
                      <a:pt x="251183" y="99461"/>
                      <a:pt x="232869" y="113295"/>
                    </a:cubicBezTo>
                    <a:cubicBezTo>
                      <a:pt x="231073" y="115220"/>
                      <a:pt x="229095" y="116288"/>
                      <a:pt x="226129" y="115542"/>
                    </a:cubicBezTo>
                    <a:cubicBezTo>
                      <a:pt x="221568" y="114380"/>
                      <a:pt x="216910" y="114908"/>
                      <a:pt x="212649" y="113777"/>
                    </a:cubicBezTo>
                    <a:cubicBezTo>
                      <a:pt x="210664" y="114058"/>
                      <a:pt x="208508" y="115095"/>
                      <a:pt x="207353" y="116184"/>
                    </a:cubicBezTo>
                    <a:cubicBezTo>
                      <a:pt x="201928" y="122992"/>
                      <a:pt x="193921" y="128308"/>
                      <a:pt x="187133" y="136404"/>
                    </a:cubicBezTo>
                    <a:cubicBezTo>
                      <a:pt x="168759" y="148904"/>
                      <a:pt x="158965" y="165202"/>
                      <a:pt x="144768" y="178769"/>
                    </a:cubicBezTo>
                  </a:path>
                </a:pathLst>
              </a:custGeom>
              <a:noFill/>
              <a:ln w="19050" cap="rnd">
                <a:solidFill>
                  <a:srgbClr val="8B47B2"/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1660129743">
                      <a:custGeom>
                        <a:avLst/>
                        <a:gdLst>
                          <a:gd name="connsiteX0" fmla="*/ 126153 w 292244"/>
                          <a:gd name="connsiteY0" fmla="*/ 197384 h 292643"/>
                          <a:gd name="connsiteX1" fmla="*/ 90367 w 292244"/>
                          <a:gd name="connsiteY1" fmla="*/ 233170 h 292643"/>
                          <a:gd name="connsiteX2" fmla="*/ 87799 w 292244"/>
                          <a:gd name="connsiteY2" fmla="*/ 241033 h 292643"/>
                          <a:gd name="connsiteX3" fmla="*/ 42225 w 292244"/>
                          <a:gd name="connsiteY3" fmla="*/ 292546 h 292643"/>
                          <a:gd name="connsiteX4" fmla="*/ 501 w 292244"/>
                          <a:gd name="connsiteY4" fmla="*/ 241675 h 292643"/>
                          <a:gd name="connsiteX5" fmla="*/ 51853 w 292244"/>
                          <a:gd name="connsiteY5" fmla="*/ 204766 h 292643"/>
                          <a:gd name="connsiteX6" fmla="*/ 58593 w 292244"/>
                          <a:gd name="connsiteY6" fmla="*/ 202680 h 292643"/>
                          <a:gd name="connsiteX7" fmla="*/ 176221 w 292244"/>
                          <a:gd name="connsiteY7" fmla="*/ 85052 h 292643"/>
                          <a:gd name="connsiteX8" fmla="*/ 178468 w 292244"/>
                          <a:gd name="connsiteY8" fmla="*/ 78312 h 292643"/>
                          <a:gd name="connsiteX9" fmla="*/ 176703 w 292244"/>
                          <a:gd name="connsiteY9" fmla="*/ 64511 h 292643"/>
                          <a:gd name="connsiteX10" fmla="*/ 179110 w 292244"/>
                          <a:gd name="connsiteY10" fmla="*/ 59697 h 292643"/>
                          <a:gd name="connsiteX11" fmla="*/ 234795 w 292244"/>
                          <a:gd name="connsiteY11" fmla="*/ 3851 h 292643"/>
                          <a:gd name="connsiteX12" fmla="*/ 237683 w 292244"/>
                          <a:gd name="connsiteY12" fmla="*/ 0 h 292643"/>
                          <a:gd name="connsiteX13" fmla="*/ 238646 w 292244"/>
                          <a:gd name="connsiteY13" fmla="*/ 0 h 292643"/>
                          <a:gd name="connsiteX14" fmla="*/ 245225 w 292244"/>
                          <a:gd name="connsiteY14" fmla="*/ 47019 h 292643"/>
                          <a:gd name="connsiteX15" fmla="*/ 292245 w 292244"/>
                          <a:gd name="connsiteY15" fmla="*/ 53438 h 292643"/>
                          <a:gd name="connsiteX16" fmla="*/ 292245 w 292244"/>
                          <a:gd name="connsiteY16" fmla="*/ 54401 h 292643"/>
                          <a:gd name="connsiteX17" fmla="*/ 288554 w 292244"/>
                          <a:gd name="connsiteY17" fmla="*/ 57450 h 292643"/>
                          <a:gd name="connsiteX18" fmla="*/ 232869 w 292244"/>
                          <a:gd name="connsiteY18" fmla="*/ 113295 h 292643"/>
                          <a:gd name="connsiteX19" fmla="*/ 226129 w 292244"/>
                          <a:gd name="connsiteY19" fmla="*/ 115542 h 292643"/>
                          <a:gd name="connsiteX20" fmla="*/ 212649 w 292244"/>
                          <a:gd name="connsiteY20" fmla="*/ 113777 h 292643"/>
                          <a:gd name="connsiteX21" fmla="*/ 207353 w 292244"/>
                          <a:gd name="connsiteY21" fmla="*/ 116184 h 292643"/>
                          <a:gd name="connsiteX22" fmla="*/ 187133 w 292244"/>
                          <a:gd name="connsiteY22" fmla="*/ 136404 h 292643"/>
                          <a:gd name="connsiteX23" fmla="*/ 144768 w 292244"/>
                          <a:gd name="connsiteY23" fmla="*/ 178769 h 292643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  <a:cxn ang="0">
                            <a:pos x="connsiteX17" y="connsiteY17"/>
                          </a:cxn>
                          <a:cxn ang="0">
                            <a:pos x="connsiteX18" y="connsiteY18"/>
                          </a:cxn>
                          <a:cxn ang="0">
                            <a:pos x="connsiteX19" y="connsiteY19"/>
                          </a:cxn>
                          <a:cxn ang="0">
                            <a:pos x="connsiteX20" y="connsiteY20"/>
                          </a:cxn>
                          <a:cxn ang="0">
                            <a:pos x="connsiteX21" y="connsiteY21"/>
                          </a:cxn>
                          <a:cxn ang="0">
                            <a:pos x="connsiteX22" y="connsiteY22"/>
                          </a:cxn>
                          <a:cxn ang="0">
                            <a:pos x="connsiteX23" y="connsiteY23"/>
                          </a:cxn>
                        </a:cxnLst>
                        <a:rect l="l" t="t" r="r" b="b"/>
                        <a:pathLst>
                          <a:path w="292244" h="292643">
                            <a:moveTo>
                              <a:pt x="126153" y="197384"/>
                            </a:moveTo>
                            <a:cubicBezTo>
                              <a:pt x="114278" y="209259"/>
                              <a:pt x="102403" y="221295"/>
                              <a:pt x="90367" y="233170"/>
                            </a:cubicBezTo>
                            <a:cubicBezTo>
                              <a:pt x="87960" y="235577"/>
                              <a:pt x="87158" y="237503"/>
                              <a:pt x="87799" y="241033"/>
                            </a:cubicBezTo>
                            <a:cubicBezTo>
                              <a:pt x="93256" y="267672"/>
                              <a:pt x="69345" y="294472"/>
                              <a:pt x="42225" y="292546"/>
                            </a:cubicBezTo>
                            <a:cubicBezTo>
                              <a:pt x="15425" y="290620"/>
                              <a:pt x="-3350" y="268314"/>
                              <a:pt x="501" y="241675"/>
                            </a:cubicBezTo>
                            <a:cubicBezTo>
                              <a:pt x="4192" y="216641"/>
                              <a:pt x="27621" y="200433"/>
                              <a:pt x="51853" y="204766"/>
                            </a:cubicBezTo>
                            <a:cubicBezTo>
                              <a:pt x="54742" y="205248"/>
                              <a:pt x="56507" y="204766"/>
                              <a:pt x="58593" y="202680"/>
                            </a:cubicBezTo>
                            <a:cubicBezTo>
                              <a:pt x="97749" y="163364"/>
                              <a:pt x="136905" y="124208"/>
                              <a:pt x="176221" y="85052"/>
                            </a:cubicBezTo>
                            <a:cubicBezTo>
                              <a:pt x="178307" y="82966"/>
                              <a:pt x="179110" y="81200"/>
                              <a:pt x="178468" y="78312"/>
                            </a:cubicBezTo>
                            <a:cubicBezTo>
                              <a:pt x="177505" y="73819"/>
                              <a:pt x="176863" y="69165"/>
                              <a:pt x="176703" y="64511"/>
                            </a:cubicBezTo>
                            <a:cubicBezTo>
                              <a:pt x="176542" y="62906"/>
                              <a:pt x="177986" y="60981"/>
                              <a:pt x="179110" y="59697"/>
                            </a:cubicBezTo>
                            <a:cubicBezTo>
                              <a:pt x="197564" y="41082"/>
                              <a:pt x="216179" y="22467"/>
                              <a:pt x="234795" y="3851"/>
                            </a:cubicBezTo>
                            <a:cubicBezTo>
                              <a:pt x="235918" y="2728"/>
                              <a:pt x="236720" y="1284"/>
                              <a:pt x="237683" y="0"/>
                            </a:cubicBezTo>
                            <a:lnTo>
                              <a:pt x="238646" y="0"/>
                            </a:lnTo>
                            <a:cubicBezTo>
                              <a:pt x="240893" y="15566"/>
                              <a:pt x="242979" y="31132"/>
                              <a:pt x="245225" y="47019"/>
                            </a:cubicBezTo>
                            <a:cubicBezTo>
                              <a:pt x="260952" y="49266"/>
                              <a:pt x="276518" y="51352"/>
                              <a:pt x="292245" y="53438"/>
                            </a:cubicBezTo>
                            <a:lnTo>
                              <a:pt x="292245" y="54401"/>
                            </a:lnTo>
                            <a:cubicBezTo>
                              <a:pt x="290961" y="55364"/>
                              <a:pt x="289677" y="56327"/>
                              <a:pt x="288554" y="57450"/>
                            </a:cubicBezTo>
                            <a:cubicBezTo>
                              <a:pt x="269939" y="76065"/>
                              <a:pt x="251323" y="94520"/>
                              <a:pt x="232869" y="113295"/>
                            </a:cubicBezTo>
                            <a:cubicBezTo>
                              <a:pt x="230943" y="115382"/>
                              <a:pt x="229178" y="116184"/>
                              <a:pt x="226129" y="115542"/>
                            </a:cubicBezTo>
                            <a:cubicBezTo>
                              <a:pt x="221796" y="114579"/>
                              <a:pt x="217142" y="113937"/>
                              <a:pt x="212649" y="113777"/>
                            </a:cubicBezTo>
                            <a:cubicBezTo>
                              <a:pt x="210884" y="113777"/>
                              <a:pt x="208637" y="114900"/>
                              <a:pt x="207353" y="116184"/>
                            </a:cubicBezTo>
                            <a:cubicBezTo>
                              <a:pt x="200613" y="122924"/>
                              <a:pt x="193873" y="129664"/>
                              <a:pt x="187133" y="136404"/>
                            </a:cubicBezTo>
                            <a:cubicBezTo>
                              <a:pt x="173012" y="150526"/>
                              <a:pt x="158890" y="164647"/>
                              <a:pt x="144768" y="178769"/>
                            </a:cubicBezTo>
                          </a:path>
                        </a:pathLst>
                      </a:custGeom>
                      <ask:type>
                        <ask:lineSketchFreehand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22" name="Forme libre : forme 331">
                <a:extLst>
                  <a:ext uri="{FF2B5EF4-FFF2-40B4-BE49-F238E27FC236}">
                    <a16:creationId xmlns:a16="http://schemas.microsoft.com/office/drawing/2014/main" id="{DEC53451-1B15-6D23-5CA0-2207E92C3428}"/>
                  </a:ext>
                </a:extLst>
              </p:cNvPr>
              <p:cNvSpPr/>
              <p:nvPr/>
            </p:nvSpPr>
            <p:spPr>
              <a:xfrm>
                <a:off x="7526340" y="1769053"/>
                <a:ext cx="201235" cy="201396"/>
              </a:xfrm>
              <a:custGeom>
                <a:avLst/>
                <a:gdLst>
                  <a:gd name="connsiteX0" fmla="*/ 0 w 201235"/>
                  <a:gd name="connsiteY0" fmla="*/ 0 h 201396"/>
                  <a:gd name="connsiteX1" fmla="*/ 3530 w 201235"/>
                  <a:gd name="connsiteY1" fmla="*/ 24071 h 201396"/>
                  <a:gd name="connsiteX2" fmla="*/ 63869 w 201235"/>
                  <a:gd name="connsiteY2" fmla="*/ 138650 h 201396"/>
                  <a:gd name="connsiteX3" fmla="*/ 185670 w 201235"/>
                  <a:gd name="connsiteY3" fmla="*/ 199310 h 201396"/>
                  <a:gd name="connsiteX4" fmla="*/ 201236 w 201235"/>
                  <a:gd name="connsiteY4" fmla="*/ 201396 h 2013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1235" h="201396" extrusionOk="0">
                    <a:moveTo>
                      <a:pt x="0" y="0"/>
                    </a:moveTo>
                    <a:cubicBezTo>
                      <a:pt x="-210" y="6943"/>
                      <a:pt x="2068" y="17781"/>
                      <a:pt x="3530" y="24071"/>
                    </a:cubicBezTo>
                    <a:cubicBezTo>
                      <a:pt x="17536" y="77487"/>
                      <a:pt x="27753" y="106264"/>
                      <a:pt x="63869" y="138650"/>
                    </a:cubicBezTo>
                    <a:cubicBezTo>
                      <a:pt x="96700" y="169451"/>
                      <a:pt x="136389" y="200527"/>
                      <a:pt x="185670" y="199310"/>
                    </a:cubicBezTo>
                    <a:cubicBezTo>
                      <a:pt x="190514" y="199720"/>
                      <a:pt x="195908" y="199688"/>
                      <a:pt x="201236" y="201396"/>
                    </a:cubicBezTo>
                  </a:path>
                </a:pathLst>
              </a:custGeom>
              <a:noFill/>
              <a:ln w="19050" cap="rnd">
                <a:solidFill>
                  <a:srgbClr val="8B47B2"/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3750722914">
                      <a:custGeom>
                        <a:avLst/>
                        <a:gdLst>
                          <a:gd name="connsiteX0" fmla="*/ 0 w 201235"/>
                          <a:gd name="connsiteY0" fmla="*/ 0 h 201396"/>
                          <a:gd name="connsiteX1" fmla="*/ 3530 w 201235"/>
                          <a:gd name="connsiteY1" fmla="*/ 24071 h 201396"/>
                          <a:gd name="connsiteX2" fmla="*/ 63869 w 201235"/>
                          <a:gd name="connsiteY2" fmla="*/ 138650 h 201396"/>
                          <a:gd name="connsiteX3" fmla="*/ 185670 w 201235"/>
                          <a:gd name="connsiteY3" fmla="*/ 199310 h 201396"/>
                          <a:gd name="connsiteX4" fmla="*/ 201236 w 201235"/>
                          <a:gd name="connsiteY4" fmla="*/ 201396 h 201396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201235" h="201396">
                            <a:moveTo>
                              <a:pt x="0" y="0"/>
                            </a:moveTo>
                            <a:cubicBezTo>
                              <a:pt x="1123" y="8024"/>
                              <a:pt x="2086" y="16048"/>
                              <a:pt x="3530" y="24071"/>
                            </a:cubicBezTo>
                            <a:cubicBezTo>
                              <a:pt x="11554" y="68683"/>
                              <a:pt x="31935" y="106876"/>
                              <a:pt x="63869" y="138650"/>
                            </a:cubicBezTo>
                            <a:cubicBezTo>
                              <a:pt x="97729" y="172190"/>
                              <a:pt x="138650" y="192089"/>
                              <a:pt x="185670" y="199310"/>
                            </a:cubicBezTo>
                            <a:cubicBezTo>
                              <a:pt x="190805" y="200112"/>
                              <a:pt x="196100" y="200594"/>
                              <a:pt x="201236" y="201396"/>
                            </a:cubicBezTo>
                          </a:path>
                        </a:pathLst>
                      </a:custGeom>
                      <ask:type>
                        <ask:lineSketchFreehand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23" name="Forme libre : forme 332">
                <a:extLst>
                  <a:ext uri="{FF2B5EF4-FFF2-40B4-BE49-F238E27FC236}">
                    <a16:creationId xmlns:a16="http://schemas.microsoft.com/office/drawing/2014/main" id="{F3845971-E3DC-6A39-CBE1-1285FF93D213}"/>
                  </a:ext>
                </a:extLst>
              </p:cNvPr>
              <p:cNvSpPr/>
              <p:nvPr/>
            </p:nvSpPr>
            <p:spPr>
              <a:xfrm>
                <a:off x="7937156" y="1506195"/>
                <a:ext cx="53598" cy="53438"/>
              </a:xfrm>
              <a:custGeom>
                <a:avLst/>
                <a:gdLst>
                  <a:gd name="connsiteX0" fmla="*/ 53599 w 53598"/>
                  <a:gd name="connsiteY0" fmla="*/ 53438 h 53438"/>
                  <a:gd name="connsiteX1" fmla="*/ 6579 w 53598"/>
                  <a:gd name="connsiteY1" fmla="*/ 47019 h 53438"/>
                  <a:gd name="connsiteX2" fmla="*/ 0 w 53598"/>
                  <a:gd name="connsiteY2" fmla="*/ 0 h 534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53598" h="53438" extrusionOk="0">
                    <a:moveTo>
                      <a:pt x="53599" y="53438"/>
                    </a:moveTo>
                    <a:cubicBezTo>
                      <a:pt x="37896" y="47654"/>
                      <a:pt x="23814" y="49676"/>
                      <a:pt x="6579" y="47019"/>
                    </a:cubicBezTo>
                    <a:cubicBezTo>
                      <a:pt x="5100" y="31080"/>
                      <a:pt x="1952" y="13620"/>
                      <a:pt x="0" y="0"/>
                    </a:cubicBezTo>
                  </a:path>
                </a:pathLst>
              </a:custGeom>
              <a:noFill/>
              <a:ln w="19050" cap="rnd">
                <a:solidFill>
                  <a:srgbClr val="8B47B2"/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397534743">
                      <a:custGeom>
                        <a:avLst/>
                        <a:gdLst>
                          <a:gd name="connsiteX0" fmla="*/ 53599 w 53598"/>
                          <a:gd name="connsiteY0" fmla="*/ 53438 h 53438"/>
                          <a:gd name="connsiteX1" fmla="*/ 6579 w 53598"/>
                          <a:gd name="connsiteY1" fmla="*/ 47019 h 53438"/>
                          <a:gd name="connsiteX2" fmla="*/ 0 w 53598"/>
                          <a:gd name="connsiteY2" fmla="*/ 0 h 5343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</a:cxnLst>
                        <a:rect l="l" t="t" r="r" b="b"/>
                        <a:pathLst>
                          <a:path w="53598" h="53438">
                            <a:moveTo>
                              <a:pt x="53599" y="53438"/>
                            </a:moveTo>
                            <a:cubicBezTo>
                              <a:pt x="38033" y="51352"/>
                              <a:pt x="22306" y="49105"/>
                              <a:pt x="6579" y="47019"/>
                            </a:cubicBezTo>
                            <a:cubicBezTo>
                              <a:pt x="4333" y="31132"/>
                              <a:pt x="2247" y="15566"/>
                              <a:pt x="0" y="0"/>
                            </a:cubicBezTo>
                          </a:path>
                        </a:pathLst>
                      </a:custGeom>
                      <ask:type>
                        <ask:lineSketchFreehand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24" name="Forme libre : forme 333">
                <a:extLst>
                  <a:ext uri="{FF2B5EF4-FFF2-40B4-BE49-F238E27FC236}">
                    <a16:creationId xmlns:a16="http://schemas.microsoft.com/office/drawing/2014/main" id="{718B48DA-A7D4-71A4-FFD5-799968C099F4}"/>
                  </a:ext>
                </a:extLst>
              </p:cNvPr>
              <p:cNvSpPr/>
              <p:nvPr/>
            </p:nvSpPr>
            <p:spPr>
              <a:xfrm>
                <a:off x="7717465" y="1835329"/>
                <a:ext cx="16849" cy="3530"/>
              </a:xfrm>
              <a:custGeom>
                <a:avLst/>
                <a:gdLst>
                  <a:gd name="connsiteX0" fmla="*/ 0 w 16849"/>
                  <a:gd name="connsiteY0" fmla="*/ 0 h 3530"/>
                  <a:gd name="connsiteX1" fmla="*/ 6900 w 16849"/>
                  <a:gd name="connsiteY1" fmla="*/ 1926 h 3530"/>
                  <a:gd name="connsiteX2" fmla="*/ 16850 w 16849"/>
                  <a:gd name="connsiteY2" fmla="*/ 3530 h 35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6849" h="3530" extrusionOk="0">
                    <a:moveTo>
                      <a:pt x="0" y="0"/>
                    </a:moveTo>
                    <a:cubicBezTo>
                      <a:pt x="2296" y="834"/>
                      <a:pt x="4728" y="1031"/>
                      <a:pt x="6900" y="1926"/>
                    </a:cubicBezTo>
                    <a:cubicBezTo>
                      <a:pt x="10362" y="2768"/>
                      <a:pt x="12876" y="3583"/>
                      <a:pt x="16850" y="3530"/>
                    </a:cubicBezTo>
                  </a:path>
                </a:pathLst>
              </a:custGeom>
              <a:noFill/>
              <a:ln w="19050" cap="rnd">
                <a:solidFill>
                  <a:srgbClr val="8B47B2"/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167366154">
                      <a:custGeom>
                        <a:avLst/>
                        <a:gdLst>
                          <a:gd name="connsiteX0" fmla="*/ 0 w 16849"/>
                          <a:gd name="connsiteY0" fmla="*/ 0 h 3530"/>
                          <a:gd name="connsiteX1" fmla="*/ 6900 w 16849"/>
                          <a:gd name="connsiteY1" fmla="*/ 1926 h 3530"/>
                          <a:gd name="connsiteX2" fmla="*/ 16850 w 16849"/>
                          <a:gd name="connsiteY2" fmla="*/ 3530 h 353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</a:cxnLst>
                        <a:rect l="l" t="t" r="r" b="b"/>
                        <a:pathLst>
                          <a:path w="16849" h="3530">
                            <a:moveTo>
                              <a:pt x="0" y="0"/>
                            </a:moveTo>
                            <a:cubicBezTo>
                              <a:pt x="2247" y="642"/>
                              <a:pt x="4654" y="1284"/>
                              <a:pt x="6900" y="1926"/>
                            </a:cubicBezTo>
                            <a:cubicBezTo>
                              <a:pt x="10270" y="2728"/>
                              <a:pt x="13480" y="3210"/>
                              <a:pt x="16850" y="3530"/>
                            </a:cubicBezTo>
                          </a:path>
                        </a:pathLst>
                      </a:custGeom>
                      <ask:type>
                        <ask:lineSketchFreehand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25" name="Forme libre : forme 334">
                <a:extLst>
                  <a:ext uri="{FF2B5EF4-FFF2-40B4-BE49-F238E27FC236}">
                    <a16:creationId xmlns:a16="http://schemas.microsoft.com/office/drawing/2014/main" id="{E931E8A6-A752-A002-75EB-098B0788C771}"/>
                  </a:ext>
                </a:extLst>
              </p:cNvPr>
              <p:cNvSpPr/>
              <p:nvPr/>
            </p:nvSpPr>
            <p:spPr>
              <a:xfrm>
                <a:off x="7614522" y="1625866"/>
                <a:ext cx="256477" cy="256524"/>
              </a:xfrm>
              <a:custGeom>
                <a:avLst/>
                <a:gdLst>
                  <a:gd name="connsiteX0" fmla="*/ 159912 w 256477"/>
                  <a:gd name="connsiteY0" fmla="*/ 207056 h 256524"/>
                  <a:gd name="connsiteX1" fmla="*/ 211104 w 256477"/>
                  <a:gd name="connsiteY1" fmla="*/ 144952 h 256524"/>
                  <a:gd name="connsiteX2" fmla="*/ 213029 w 256477"/>
                  <a:gd name="connsiteY2" fmla="*/ 126498 h 256524"/>
                  <a:gd name="connsiteX3" fmla="*/ 214474 w 256477"/>
                  <a:gd name="connsiteY3" fmla="*/ 122005 h 256524"/>
                  <a:gd name="connsiteX4" fmla="*/ 249457 w 256477"/>
                  <a:gd name="connsiteY4" fmla="*/ 87021 h 256524"/>
                  <a:gd name="connsiteX5" fmla="*/ 198587 w 256477"/>
                  <a:gd name="connsiteY5" fmla="*/ 235460 h 256524"/>
                  <a:gd name="connsiteX6" fmla="*/ 37630 w 256477"/>
                  <a:gd name="connsiteY6" fmla="*/ 219092 h 256524"/>
                  <a:gd name="connsiteX7" fmla="*/ 20941 w 256477"/>
                  <a:gd name="connsiteY7" fmla="*/ 58135 h 256524"/>
                  <a:gd name="connsiteX8" fmla="*/ 169220 w 256477"/>
                  <a:gd name="connsiteY8" fmla="*/ 6944 h 256524"/>
                  <a:gd name="connsiteX9" fmla="*/ 165850 w 256477"/>
                  <a:gd name="connsiteY9" fmla="*/ 10635 h 256524"/>
                  <a:gd name="connsiteX10" fmla="*/ 136964 w 256477"/>
                  <a:gd name="connsiteY10" fmla="*/ 39520 h 256524"/>
                  <a:gd name="connsiteX11" fmla="*/ 127496 w 256477"/>
                  <a:gd name="connsiteY11" fmla="*/ 43532 h 256524"/>
                  <a:gd name="connsiteX12" fmla="*/ 51431 w 256477"/>
                  <a:gd name="connsiteY12" fmla="*/ 92317 h 256524"/>
                  <a:gd name="connsiteX13" fmla="*/ 74860 w 256477"/>
                  <a:gd name="connsiteY13" fmla="*/ 194539 h 2565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256477" h="256524" extrusionOk="0">
                    <a:moveTo>
                      <a:pt x="159912" y="207056"/>
                    </a:moveTo>
                    <a:cubicBezTo>
                      <a:pt x="182740" y="191076"/>
                      <a:pt x="205282" y="181095"/>
                      <a:pt x="211104" y="144952"/>
                    </a:cubicBezTo>
                    <a:cubicBezTo>
                      <a:pt x="212832" y="137708"/>
                      <a:pt x="212870" y="132304"/>
                      <a:pt x="213029" y="126498"/>
                    </a:cubicBezTo>
                    <a:cubicBezTo>
                      <a:pt x="213416" y="124747"/>
                      <a:pt x="213377" y="122989"/>
                      <a:pt x="214474" y="122005"/>
                    </a:cubicBezTo>
                    <a:cubicBezTo>
                      <a:pt x="225027" y="111932"/>
                      <a:pt x="239356" y="98709"/>
                      <a:pt x="249457" y="87021"/>
                    </a:cubicBezTo>
                    <a:cubicBezTo>
                      <a:pt x="254552" y="133661"/>
                      <a:pt x="256994" y="213870"/>
                      <a:pt x="198587" y="235460"/>
                    </a:cubicBezTo>
                    <a:cubicBezTo>
                      <a:pt x="153461" y="262092"/>
                      <a:pt x="83015" y="271592"/>
                      <a:pt x="37630" y="219092"/>
                    </a:cubicBezTo>
                    <a:cubicBezTo>
                      <a:pt x="2424" y="163985"/>
                      <a:pt x="-15822" y="118039"/>
                      <a:pt x="20941" y="58135"/>
                    </a:cubicBezTo>
                    <a:cubicBezTo>
                      <a:pt x="66797" y="6286"/>
                      <a:pt x="109339" y="-10469"/>
                      <a:pt x="169220" y="6944"/>
                    </a:cubicBezTo>
                    <a:cubicBezTo>
                      <a:pt x="168117" y="7916"/>
                      <a:pt x="166933" y="9812"/>
                      <a:pt x="165850" y="10635"/>
                    </a:cubicBezTo>
                    <a:cubicBezTo>
                      <a:pt x="157583" y="20626"/>
                      <a:pt x="148860" y="30308"/>
                      <a:pt x="136964" y="39520"/>
                    </a:cubicBezTo>
                    <a:cubicBezTo>
                      <a:pt x="134436" y="41857"/>
                      <a:pt x="131526" y="43632"/>
                      <a:pt x="127496" y="43532"/>
                    </a:cubicBezTo>
                    <a:cubicBezTo>
                      <a:pt x="93534" y="38255"/>
                      <a:pt x="66081" y="57456"/>
                      <a:pt x="51431" y="92317"/>
                    </a:cubicBezTo>
                    <a:cubicBezTo>
                      <a:pt x="35588" y="134402"/>
                      <a:pt x="41660" y="175030"/>
                      <a:pt x="74860" y="194539"/>
                    </a:cubicBezTo>
                  </a:path>
                </a:pathLst>
              </a:custGeom>
              <a:noFill/>
              <a:ln w="19050" cap="rnd">
                <a:solidFill>
                  <a:srgbClr val="8B47B2"/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2211119685">
                      <a:custGeom>
                        <a:avLst/>
                        <a:gdLst>
                          <a:gd name="connsiteX0" fmla="*/ 159912 w 256477"/>
                          <a:gd name="connsiteY0" fmla="*/ 207056 h 256524"/>
                          <a:gd name="connsiteX1" fmla="*/ 211104 w 256477"/>
                          <a:gd name="connsiteY1" fmla="*/ 144952 h 256524"/>
                          <a:gd name="connsiteX2" fmla="*/ 213029 w 256477"/>
                          <a:gd name="connsiteY2" fmla="*/ 126498 h 256524"/>
                          <a:gd name="connsiteX3" fmla="*/ 214474 w 256477"/>
                          <a:gd name="connsiteY3" fmla="*/ 122005 h 256524"/>
                          <a:gd name="connsiteX4" fmla="*/ 249457 w 256477"/>
                          <a:gd name="connsiteY4" fmla="*/ 87021 h 256524"/>
                          <a:gd name="connsiteX5" fmla="*/ 198587 w 256477"/>
                          <a:gd name="connsiteY5" fmla="*/ 235460 h 256524"/>
                          <a:gd name="connsiteX6" fmla="*/ 37630 w 256477"/>
                          <a:gd name="connsiteY6" fmla="*/ 219092 h 256524"/>
                          <a:gd name="connsiteX7" fmla="*/ 20941 w 256477"/>
                          <a:gd name="connsiteY7" fmla="*/ 58135 h 256524"/>
                          <a:gd name="connsiteX8" fmla="*/ 169220 w 256477"/>
                          <a:gd name="connsiteY8" fmla="*/ 6944 h 256524"/>
                          <a:gd name="connsiteX9" fmla="*/ 165850 w 256477"/>
                          <a:gd name="connsiteY9" fmla="*/ 10635 h 256524"/>
                          <a:gd name="connsiteX10" fmla="*/ 136964 w 256477"/>
                          <a:gd name="connsiteY10" fmla="*/ 39520 h 256524"/>
                          <a:gd name="connsiteX11" fmla="*/ 127496 w 256477"/>
                          <a:gd name="connsiteY11" fmla="*/ 43532 h 256524"/>
                          <a:gd name="connsiteX12" fmla="*/ 51431 w 256477"/>
                          <a:gd name="connsiteY12" fmla="*/ 92317 h 256524"/>
                          <a:gd name="connsiteX13" fmla="*/ 74860 w 256477"/>
                          <a:gd name="connsiteY13" fmla="*/ 194539 h 256524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</a:cxnLst>
                        <a:rect l="l" t="t" r="r" b="b"/>
                        <a:pathLst>
                          <a:path w="256477" h="256524">
                            <a:moveTo>
                              <a:pt x="159912" y="207056"/>
                            </a:moveTo>
                            <a:cubicBezTo>
                              <a:pt x="185588" y="196625"/>
                              <a:pt x="205808" y="173998"/>
                              <a:pt x="211104" y="144952"/>
                            </a:cubicBezTo>
                            <a:cubicBezTo>
                              <a:pt x="212227" y="138854"/>
                              <a:pt x="212227" y="132756"/>
                              <a:pt x="213029" y="126498"/>
                            </a:cubicBezTo>
                            <a:cubicBezTo>
                              <a:pt x="213190" y="124893"/>
                              <a:pt x="213350" y="122967"/>
                              <a:pt x="214474" y="122005"/>
                            </a:cubicBezTo>
                            <a:cubicBezTo>
                              <a:pt x="225867" y="110450"/>
                              <a:pt x="237421" y="98896"/>
                              <a:pt x="249457" y="87021"/>
                            </a:cubicBezTo>
                            <a:cubicBezTo>
                              <a:pt x="267591" y="138533"/>
                              <a:pt x="250580" y="201119"/>
                              <a:pt x="198587" y="235460"/>
                            </a:cubicBezTo>
                            <a:cubicBezTo>
                              <a:pt x="147876" y="268839"/>
                              <a:pt x="80637" y="261939"/>
                              <a:pt x="37630" y="219092"/>
                            </a:cubicBezTo>
                            <a:cubicBezTo>
                              <a:pt x="-5217" y="176566"/>
                              <a:pt x="-12438" y="109648"/>
                              <a:pt x="20941" y="58135"/>
                            </a:cubicBezTo>
                            <a:cubicBezTo>
                              <a:pt x="54640" y="6302"/>
                              <a:pt x="117065" y="-11190"/>
                              <a:pt x="169220" y="6944"/>
                            </a:cubicBezTo>
                            <a:cubicBezTo>
                              <a:pt x="167936" y="8228"/>
                              <a:pt x="166973" y="9512"/>
                              <a:pt x="165850" y="10635"/>
                            </a:cubicBezTo>
                            <a:cubicBezTo>
                              <a:pt x="156221" y="20263"/>
                              <a:pt x="146593" y="29731"/>
                              <a:pt x="136964" y="39520"/>
                            </a:cubicBezTo>
                            <a:cubicBezTo>
                              <a:pt x="134236" y="42248"/>
                              <a:pt x="131508" y="43372"/>
                              <a:pt x="127496" y="43532"/>
                            </a:cubicBezTo>
                            <a:cubicBezTo>
                              <a:pt x="92673" y="44816"/>
                              <a:pt x="66516" y="60703"/>
                              <a:pt x="51431" y="92317"/>
                            </a:cubicBezTo>
                            <a:cubicBezTo>
                              <a:pt x="33779" y="129547"/>
                              <a:pt x="45333" y="170949"/>
                              <a:pt x="74860" y="194539"/>
                            </a:cubicBezTo>
                          </a:path>
                        </a:pathLst>
                      </a:custGeom>
                      <ask:type>
                        <ask:lineSketchFreehand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</p:grpSp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C13E50C8-27F9-2E3B-A70E-C3E301EC857F}"/>
              </a:ext>
            </a:extLst>
          </p:cNvPr>
          <p:cNvGrpSpPr/>
          <p:nvPr/>
        </p:nvGrpSpPr>
        <p:grpSpPr>
          <a:xfrm>
            <a:off x="1402666" y="4545252"/>
            <a:ext cx="1763308" cy="1209877"/>
            <a:chOff x="1402666" y="4545252"/>
            <a:chExt cx="1763308" cy="1209877"/>
          </a:xfrm>
        </p:grpSpPr>
        <p:grpSp>
          <p:nvGrpSpPr>
            <p:cNvPr id="83" name="Graphique 1846">
              <a:extLst>
                <a:ext uri="{FF2B5EF4-FFF2-40B4-BE49-F238E27FC236}">
                  <a16:creationId xmlns:a16="http://schemas.microsoft.com/office/drawing/2014/main" id="{E4F3F737-9464-1F3C-5FB1-72E6D1187430}"/>
                </a:ext>
              </a:extLst>
            </p:cNvPr>
            <p:cNvGrpSpPr/>
            <p:nvPr/>
          </p:nvGrpSpPr>
          <p:grpSpPr>
            <a:xfrm>
              <a:off x="1458336" y="4545252"/>
              <a:ext cx="710017" cy="663999"/>
              <a:chOff x="693371" y="4488392"/>
              <a:chExt cx="367275" cy="343471"/>
            </a:xfrm>
            <a:noFill/>
          </p:grpSpPr>
          <p:sp>
            <p:nvSpPr>
              <p:cNvPr id="84" name="Forme libre : forme 83">
                <a:extLst>
                  <a:ext uri="{FF2B5EF4-FFF2-40B4-BE49-F238E27FC236}">
                    <a16:creationId xmlns:a16="http://schemas.microsoft.com/office/drawing/2014/main" id="{9BB5B782-5B4F-86CD-62AD-8870FC4DF1BF}"/>
                  </a:ext>
                </a:extLst>
              </p:cNvPr>
              <p:cNvSpPr/>
              <p:nvPr/>
            </p:nvSpPr>
            <p:spPr>
              <a:xfrm>
                <a:off x="848819" y="4533445"/>
                <a:ext cx="105822" cy="29698"/>
              </a:xfrm>
              <a:custGeom>
                <a:avLst/>
                <a:gdLst>
                  <a:gd name="connsiteX0" fmla="*/ 0 w 105822"/>
                  <a:gd name="connsiteY0" fmla="*/ 22860 h 29698"/>
                  <a:gd name="connsiteX1" fmla="*/ 90773 w 105822"/>
                  <a:gd name="connsiteY1" fmla="*/ 0 h 29698"/>
                  <a:gd name="connsiteX2" fmla="*/ 88963 w 105822"/>
                  <a:gd name="connsiteY2" fmla="*/ 21622 h 29698"/>
                  <a:gd name="connsiteX3" fmla="*/ 105823 w 105822"/>
                  <a:gd name="connsiteY3" fmla="*/ 16192 h 296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5822" h="29698" extrusionOk="0">
                    <a:moveTo>
                      <a:pt x="0" y="22860"/>
                    </a:moveTo>
                    <a:cubicBezTo>
                      <a:pt x="8979" y="33120"/>
                      <a:pt x="47847" y="51918"/>
                      <a:pt x="90773" y="0"/>
                    </a:cubicBezTo>
                    <a:cubicBezTo>
                      <a:pt x="91975" y="-357"/>
                      <a:pt x="96028" y="8886"/>
                      <a:pt x="88963" y="21622"/>
                    </a:cubicBezTo>
                    <a:cubicBezTo>
                      <a:pt x="88505" y="23575"/>
                      <a:pt x="97025" y="25133"/>
                      <a:pt x="105823" y="16192"/>
                    </a:cubicBezTo>
                  </a:path>
                </a:pathLst>
              </a:custGeom>
              <a:noFill/>
              <a:ln w="19050" cap="rnd">
                <a:solidFill>
                  <a:srgbClr val="D11921"/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441205147">
                      <a:custGeom>
                        <a:avLst/>
                        <a:gdLst>
                          <a:gd name="connsiteX0" fmla="*/ 0 w 105822"/>
                          <a:gd name="connsiteY0" fmla="*/ 22860 h 29698"/>
                          <a:gd name="connsiteX1" fmla="*/ 90773 w 105822"/>
                          <a:gd name="connsiteY1" fmla="*/ 0 h 29698"/>
                          <a:gd name="connsiteX2" fmla="*/ 88963 w 105822"/>
                          <a:gd name="connsiteY2" fmla="*/ 21622 h 29698"/>
                          <a:gd name="connsiteX3" fmla="*/ 105823 w 105822"/>
                          <a:gd name="connsiteY3" fmla="*/ 16192 h 2969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105822" h="29698">
                            <a:moveTo>
                              <a:pt x="0" y="22860"/>
                            </a:moveTo>
                            <a:cubicBezTo>
                              <a:pt x="0" y="22860"/>
                              <a:pt x="52864" y="48673"/>
                              <a:pt x="90773" y="0"/>
                            </a:cubicBezTo>
                            <a:cubicBezTo>
                              <a:pt x="90773" y="0"/>
                              <a:pt x="94964" y="9049"/>
                              <a:pt x="88963" y="21622"/>
                            </a:cubicBezTo>
                            <a:cubicBezTo>
                              <a:pt x="88963" y="21622"/>
                              <a:pt x="98012" y="27051"/>
                              <a:pt x="105823" y="16192"/>
                            </a:cubicBezTo>
                          </a:path>
                        </a:pathLst>
                      </a:custGeom>
                      <ask:type>
                        <ask:lineSketchFreehand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85" name="Forme libre : forme 84">
                <a:extLst>
                  <a:ext uri="{FF2B5EF4-FFF2-40B4-BE49-F238E27FC236}">
                    <a16:creationId xmlns:a16="http://schemas.microsoft.com/office/drawing/2014/main" id="{415007CA-91B5-A8C9-2634-34DFB8E10EE7}"/>
                  </a:ext>
                </a:extLst>
              </p:cNvPr>
              <p:cNvSpPr/>
              <p:nvPr/>
            </p:nvSpPr>
            <p:spPr>
              <a:xfrm>
                <a:off x="827313" y="4488392"/>
                <a:ext cx="78560" cy="203168"/>
              </a:xfrm>
              <a:custGeom>
                <a:avLst/>
                <a:gdLst>
                  <a:gd name="connsiteX0" fmla="*/ 78561 w 78560"/>
                  <a:gd name="connsiteY0" fmla="*/ 203168 h 203168"/>
                  <a:gd name="connsiteX1" fmla="*/ 14838 w 78560"/>
                  <a:gd name="connsiteY1" fmla="*/ 145447 h 203168"/>
                  <a:gd name="connsiteX2" fmla="*/ 456 w 78560"/>
                  <a:gd name="connsiteY2" fmla="*/ 132207 h 203168"/>
                  <a:gd name="connsiteX3" fmla="*/ 10647 w 78560"/>
                  <a:gd name="connsiteY3" fmla="*/ 114205 h 203168"/>
                  <a:gd name="connsiteX4" fmla="*/ 74941 w 78560"/>
                  <a:gd name="connsiteY4" fmla="*/ 0 h 2031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8560" h="203168" extrusionOk="0">
                    <a:moveTo>
                      <a:pt x="78561" y="203168"/>
                    </a:moveTo>
                    <a:cubicBezTo>
                      <a:pt x="30459" y="203168"/>
                      <a:pt x="14838" y="145447"/>
                      <a:pt x="14838" y="145447"/>
                    </a:cubicBezTo>
                    <a:cubicBezTo>
                      <a:pt x="14969" y="143636"/>
                      <a:pt x="3611" y="145671"/>
                      <a:pt x="456" y="132207"/>
                    </a:cubicBezTo>
                    <a:cubicBezTo>
                      <a:pt x="-2592" y="117823"/>
                      <a:pt x="10647" y="114205"/>
                      <a:pt x="10647" y="114205"/>
                    </a:cubicBezTo>
                    <a:cubicBezTo>
                      <a:pt x="15595" y="112555"/>
                      <a:pt x="2543" y="14615"/>
                      <a:pt x="74941" y="0"/>
                    </a:cubicBezTo>
                  </a:path>
                </a:pathLst>
              </a:custGeom>
              <a:noFill/>
              <a:ln w="19050" cap="rnd">
                <a:solidFill>
                  <a:srgbClr val="D11921"/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1311525998">
                      <a:custGeom>
                        <a:avLst/>
                        <a:gdLst>
                          <a:gd name="connsiteX0" fmla="*/ 78561 w 78560"/>
                          <a:gd name="connsiteY0" fmla="*/ 203168 h 203168"/>
                          <a:gd name="connsiteX1" fmla="*/ 14838 w 78560"/>
                          <a:gd name="connsiteY1" fmla="*/ 145447 h 203168"/>
                          <a:gd name="connsiteX2" fmla="*/ 456 w 78560"/>
                          <a:gd name="connsiteY2" fmla="*/ 132207 h 203168"/>
                          <a:gd name="connsiteX3" fmla="*/ 10647 w 78560"/>
                          <a:gd name="connsiteY3" fmla="*/ 114205 h 203168"/>
                          <a:gd name="connsiteX4" fmla="*/ 74941 w 78560"/>
                          <a:gd name="connsiteY4" fmla="*/ 0 h 20316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78560" h="203168">
                            <a:moveTo>
                              <a:pt x="78561" y="203168"/>
                            </a:moveTo>
                            <a:cubicBezTo>
                              <a:pt x="30459" y="203168"/>
                              <a:pt x="14838" y="145447"/>
                              <a:pt x="14838" y="145447"/>
                            </a:cubicBezTo>
                            <a:cubicBezTo>
                              <a:pt x="14838" y="145447"/>
                              <a:pt x="3408" y="146685"/>
                              <a:pt x="456" y="132207"/>
                            </a:cubicBezTo>
                            <a:cubicBezTo>
                              <a:pt x="-2592" y="117824"/>
                              <a:pt x="10647" y="114205"/>
                              <a:pt x="10647" y="114205"/>
                            </a:cubicBezTo>
                            <a:cubicBezTo>
                              <a:pt x="10647" y="114205"/>
                              <a:pt x="-15165" y="24670"/>
                              <a:pt x="74941" y="0"/>
                            </a:cubicBezTo>
                          </a:path>
                        </a:pathLst>
                      </a:custGeom>
                      <ask:type>
                        <ask:lineSketchFreehand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86" name="Forme libre : forme 85">
                <a:extLst>
                  <a:ext uri="{FF2B5EF4-FFF2-40B4-BE49-F238E27FC236}">
                    <a16:creationId xmlns:a16="http://schemas.microsoft.com/office/drawing/2014/main" id="{DC2363C5-5A05-351F-CB3C-35ED54A25258}"/>
                  </a:ext>
                </a:extLst>
              </p:cNvPr>
              <p:cNvSpPr/>
              <p:nvPr/>
            </p:nvSpPr>
            <p:spPr>
              <a:xfrm>
                <a:off x="909493" y="4497536"/>
                <a:ext cx="80370" cy="194024"/>
              </a:xfrm>
              <a:custGeom>
                <a:avLst/>
                <a:gdLst>
                  <a:gd name="connsiteX0" fmla="*/ 0 w 80370"/>
                  <a:gd name="connsiteY0" fmla="*/ 194024 h 194024"/>
                  <a:gd name="connsiteX1" fmla="*/ 65532 w 80370"/>
                  <a:gd name="connsiteY1" fmla="*/ 136303 h 194024"/>
                  <a:gd name="connsiteX2" fmla="*/ 79915 w 80370"/>
                  <a:gd name="connsiteY2" fmla="*/ 123063 h 194024"/>
                  <a:gd name="connsiteX3" fmla="*/ 69723 w 80370"/>
                  <a:gd name="connsiteY3" fmla="*/ 105061 h 194024"/>
                  <a:gd name="connsiteX4" fmla="*/ 29051 w 80370"/>
                  <a:gd name="connsiteY4" fmla="*/ 0 h 1940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0370" h="194024" extrusionOk="0">
                    <a:moveTo>
                      <a:pt x="0" y="194024"/>
                    </a:moveTo>
                    <a:cubicBezTo>
                      <a:pt x="48101" y="194024"/>
                      <a:pt x="65532" y="136303"/>
                      <a:pt x="65532" y="136303"/>
                    </a:cubicBezTo>
                    <a:cubicBezTo>
                      <a:pt x="66694" y="135246"/>
                      <a:pt x="75897" y="135670"/>
                      <a:pt x="79915" y="123063"/>
                    </a:cubicBezTo>
                    <a:cubicBezTo>
                      <a:pt x="82963" y="108681"/>
                      <a:pt x="69723" y="105061"/>
                      <a:pt x="69723" y="105061"/>
                    </a:cubicBezTo>
                    <a:cubicBezTo>
                      <a:pt x="80197" y="105020"/>
                      <a:pt x="88825" y="30182"/>
                      <a:pt x="29051" y="0"/>
                    </a:cubicBezTo>
                  </a:path>
                </a:pathLst>
              </a:custGeom>
              <a:noFill/>
              <a:ln w="19050" cap="rnd">
                <a:solidFill>
                  <a:srgbClr val="D11921"/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3906726897">
                      <a:custGeom>
                        <a:avLst/>
                        <a:gdLst>
                          <a:gd name="connsiteX0" fmla="*/ 0 w 80370"/>
                          <a:gd name="connsiteY0" fmla="*/ 194024 h 194024"/>
                          <a:gd name="connsiteX1" fmla="*/ 65532 w 80370"/>
                          <a:gd name="connsiteY1" fmla="*/ 136303 h 194024"/>
                          <a:gd name="connsiteX2" fmla="*/ 79915 w 80370"/>
                          <a:gd name="connsiteY2" fmla="*/ 123063 h 194024"/>
                          <a:gd name="connsiteX3" fmla="*/ 69723 w 80370"/>
                          <a:gd name="connsiteY3" fmla="*/ 105061 h 194024"/>
                          <a:gd name="connsiteX4" fmla="*/ 29051 w 80370"/>
                          <a:gd name="connsiteY4" fmla="*/ 0 h 194024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80370" h="194024">
                            <a:moveTo>
                              <a:pt x="0" y="194024"/>
                            </a:moveTo>
                            <a:cubicBezTo>
                              <a:pt x="48101" y="194024"/>
                              <a:pt x="65532" y="136303"/>
                              <a:pt x="65532" y="136303"/>
                            </a:cubicBezTo>
                            <a:cubicBezTo>
                              <a:pt x="65532" y="136303"/>
                              <a:pt x="76962" y="137541"/>
                              <a:pt x="79915" y="123063"/>
                            </a:cubicBezTo>
                            <a:cubicBezTo>
                              <a:pt x="82963" y="108680"/>
                              <a:pt x="69723" y="105061"/>
                              <a:pt x="69723" y="105061"/>
                            </a:cubicBezTo>
                            <a:cubicBezTo>
                              <a:pt x="69723" y="105061"/>
                              <a:pt x="90678" y="32480"/>
                              <a:pt x="29051" y="0"/>
                            </a:cubicBezTo>
                          </a:path>
                        </a:pathLst>
                      </a:custGeom>
                      <ask:type>
                        <ask:lineSketchFreehand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87" name="Forme libre : forme 86">
                <a:extLst>
                  <a:ext uri="{FF2B5EF4-FFF2-40B4-BE49-F238E27FC236}">
                    <a16:creationId xmlns:a16="http://schemas.microsoft.com/office/drawing/2014/main" id="{9C83C654-74D3-5088-CEF8-DDE58B52CECB}"/>
                  </a:ext>
                </a:extLst>
              </p:cNvPr>
              <p:cNvSpPr/>
              <p:nvPr/>
            </p:nvSpPr>
            <p:spPr>
              <a:xfrm>
                <a:off x="874632" y="4600216"/>
                <a:ext cx="9525" cy="13144"/>
              </a:xfrm>
              <a:custGeom>
                <a:avLst/>
                <a:gdLst>
                  <a:gd name="connsiteX0" fmla="*/ 0 w 9525"/>
                  <a:gd name="connsiteY0" fmla="*/ 0 h 13144"/>
                  <a:gd name="connsiteX1" fmla="*/ 0 w 9525"/>
                  <a:gd name="connsiteY1" fmla="*/ 13145 h 131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13144" fill="none" extrusionOk="0">
                    <a:moveTo>
                      <a:pt x="0" y="0"/>
                    </a:moveTo>
                    <a:cubicBezTo>
                      <a:pt x="464" y="5570"/>
                      <a:pt x="-356" y="9312"/>
                      <a:pt x="0" y="13145"/>
                    </a:cubicBezTo>
                  </a:path>
                  <a:path w="9525" h="13144" stroke="0" extrusionOk="0">
                    <a:moveTo>
                      <a:pt x="0" y="0"/>
                    </a:moveTo>
                    <a:cubicBezTo>
                      <a:pt x="-486" y="5377"/>
                      <a:pt x="-397" y="6756"/>
                      <a:pt x="0" y="13145"/>
                    </a:cubicBezTo>
                  </a:path>
                </a:pathLst>
              </a:custGeom>
              <a:ln w="19050" cap="rnd">
                <a:solidFill>
                  <a:srgbClr val="D11921"/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2472461974">
                      <a:custGeom>
                        <a:avLst/>
                        <a:gdLst>
                          <a:gd name="connsiteX0" fmla="*/ 0 w 9525"/>
                          <a:gd name="connsiteY0" fmla="*/ 0 h 13144"/>
                          <a:gd name="connsiteX1" fmla="*/ 0 w 9525"/>
                          <a:gd name="connsiteY1" fmla="*/ 13145 h 13144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</a:cxnLst>
                        <a:rect l="l" t="t" r="r" b="b"/>
                        <a:pathLst>
                          <a:path w="9525" h="13144">
                            <a:moveTo>
                              <a:pt x="0" y="0"/>
                            </a:moveTo>
                            <a:lnTo>
                              <a:pt x="0" y="13145"/>
                            </a:lnTo>
                          </a:path>
                        </a:pathLst>
                      </a:custGeom>
                      <ask:type>
                        <ask:lineSketchFreehand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88" name="Forme libre : forme 87">
                <a:extLst>
                  <a:ext uri="{FF2B5EF4-FFF2-40B4-BE49-F238E27FC236}">
                    <a16:creationId xmlns:a16="http://schemas.microsoft.com/office/drawing/2014/main" id="{D80679B9-6EDE-A49C-2369-E6AAF592441A}"/>
                  </a:ext>
                </a:extLst>
              </p:cNvPr>
              <p:cNvSpPr/>
              <p:nvPr/>
            </p:nvSpPr>
            <p:spPr>
              <a:xfrm>
                <a:off x="931782" y="4599549"/>
                <a:ext cx="9525" cy="13239"/>
              </a:xfrm>
              <a:custGeom>
                <a:avLst/>
                <a:gdLst>
                  <a:gd name="connsiteX0" fmla="*/ 0 w 9525"/>
                  <a:gd name="connsiteY0" fmla="*/ 0 h 13239"/>
                  <a:gd name="connsiteX1" fmla="*/ 0 w 9525"/>
                  <a:gd name="connsiteY1" fmla="*/ 13240 h 132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13239" fill="none" extrusionOk="0">
                    <a:moveTo>
                      <a:pt x="0" y="0"/>
                    </a:moveTo>
                    <a:cubicBezTo>
                      <a:pt x="-599" y="5811"/>
                      <a:pt x="212" y="8565"/>
                      <a:pt x="0" y="13240"/>
                    </a:cubicBezTo>
                  </a:path>
                  <a:path w="9525" h="13239" stroke="0" extrusionOk="0">
                    <a:moveTo>
                      <a:pt x="0" y="0"/>
                    </a:moveTo>
                    <a:cubicBezTo>
                      <a:pt x="302" y="5893"/>
                      <a:pt x="70" y="7861"/>
                      <a:pt x="0" y="13240"/>
                    </a:cubicBezTo>
                  </a:path>
                </a:pathLst>
              </a:custGeom>
              <a:ln w="19050" cap="rnd">
                <a:solidFill>
                  <a:srgbClr val="D11921"/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3747556712">
                      <a:custGeom>
                        <a:avLst/>
                        <a:gdLst>
                          <a:gd name="connsiteX0" fmla="*/ 0 w 9525"/>
                          <a:gd name="connsiteY0" fmla="*/ 0 h 13239"/>
                          <a:gd name="connsiteX1" fmla="*/ 0 w 9525"/>
                          <a:gd name="connsiteY1" fmla="*/ 13240 h 1323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</a:cxnLst>
                        <a:rect l="l" t="t" r="r" b="b"/>
                        <a:pathLst>
                          <a:path w="9525" h="13239">
                            <a:moveTo>
                              <a:pt x="0" y="0"/>
                            </a:moveTo>
                            <a:lnTo>
                              <a:pt x="0" y="13240"/>
                            </a:lnTo>
                          </a:path>
                        </a:pathLst>
                      </a:custGeom>
                      <ask:type>
                        <ask:lineSketchFreehand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89" name="Forme libre : forme 88">
                <a:extLst>
                  <a:ext uri="{FF2B5EF4-FFF2-40B4-BE49-F238E27FC236}">
                    <a16:creationId xmlns:a16="http://schemas.microsoft.com/office/drawing/2014/main" id="{ECFC258E-026A-DA8C-2634-A2FC4B579AD2}"/>
                  </a:ext>
                </a:extLst>
              </p:cNvPr>
              <p:cNvSpPr/>
              <p:nvPr/>
            </p:nvSpPr>
            <p:spPr>
              <a:xfrm>
                <a:off x="892824" y="4649841"/>
                <a:ext cx="25050" cy="5214"/>
              </a:xfrm>
              <a:custGeom>
                <a:avLst/>
                <a:gdLst>
                  <a:gd name="connsiteX0" fmla="*/ 25051 w 25050"/>
                  <a:gd name="connsiteY0" fmla="*/ 0 h 5214"/>
                  <a:gd name="connsiteX1" fmla="*/ 0 w 25050"/>
                  <a:gd name="connsiteY1" fmla="*/ 0 h 52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5050" h="5214" extrusionOk="0">
                    <a:moveTo>
                      <a:pt x="25051" y="0"/>
                    </a:moveTo>
                    <a:cubicBezTo>
                      <a:pt x="16391" y="6711"/>
                      <a:pt x="5082" y="8478"/>
                      <a:pt x="0" y="0"/>
                    </a:cubicBezTo>
                  </a:path>
                </a:pathLst>
              </a:custGeom>
              <a:noFill/>
              <a:ln w="19050" cap="rnd">
                <a:solidFill>
                  <a:srgbClr val="D11921"/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4082835883">
                      <a:custGeom>
                        <a:avLst/>
                        <a:gdLst>
                          <a:gd name="connsiteX0" fmla="*/ 25051 w 25050"/>
                          <a:gd name="connsiteY0" fmla="*/ 0 h 5214"/>
                          <a:gd name="connsiteX1" fmla="*/ 0 w 25050"/>
                          <a:gd name="connsiteY1" fmla="*/ 0 h 5214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</a:cxnLst>
                        <a:rect l="l" t="t" r="r" b="b"/>
                        <a:pathLst>
                          <a:path w="25050" h="5214">
                            <a:moveTo>
                              <a:pt x="25051" y="0"/>
                            </a:moveTo>
                            <a:cubicBezTo>
                              <a:pt x="18097" y="6953"/>
                              <a:pt x="6858" y="6953"/>
                              <a:pt x="0" y="0"/>
                            </a:cubicBezTo>
                          </a:path>
                        </a:pathLst>
                      </a:custGeom>
                      <ask:type>
                        <ask:lineSketchFreehand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90" name="Forme libre : forme 89">
                <a:extLst>
                  <a:ext uri="{FF2B5EF4-FFF2-40B4-BE49-F238E27FC236}">
                    <a16:creationId xmlns:a16="http://schemas.microsoft.com/office/drawing/2014/main" id="{53AB15CC-8A6F-7BB2-73F5-D2DFFBDA3AAD}"/>
                  </a:ext>
                </a:extLst>
              </p:cNvPr>
              <p:cNvSpPr/>
              <p:nvPr/>
            </p:nvSpPr>
            <p:spPr>
              <a:xfrm>
                <a:off x="754923" y="4691179"/>
                <a:ext cx="151998" cy="140208"/>
              </a:xfrm>
              <a:custGeom>
                <a:avLst/>
                <a:gdLst>
                  <a:gd name="connsiteX0" fmla="*/ 551 w 151998"/>
                  <a:gd name="connsiteY0" fmla="*/ 140208 h 140208"/>
                  <a:gd name="connsiteX1" fmla="*/ 88466 w 151998"/>
                  <a:gd name="connsiteY1" fmla="*/ 27051 h 140208"/>
                  <a:gd name="connsiteX2" fmla="*/ 106469 w 151998"/>
                  <a:gd name="connsiteY2" fmla="*/ 0 h 140208"/>
                  <a:gd name="connsiteX3" fmla="*/ 151998 w 151998"/>
                  <a:gd name="connsiteY3" fmla="*/ 37433 h 140208"/>
                  <a:gd name="connsiteX4" fmla="*/ 127614 w 151998"/>
                  <a:gd name="connsiteY4" fmla="*/ 66770 h 140208"/>
                  <a:gd name="connsiteX5" fmla="*/ 103230 w 151998"/>
                  <a:gd name="connsiteY5" fmla="*/ 42386 h 1402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51998" h="140208" extrusionOk="0">
                    <a:moveTo>
                      <a:pt x="551" y="140208"/>
                    </a:moveTo>
                    <a:cubicBezTo>
                      <a:pt x="5263" y="135363"/>
                      <a:pt x="-15583" y="46800"/>
                      <a:pt x="88466" y="27051"/>
                    </a:cubicBezTo>
                    <a:cubicBezTo>
                      <a:pt x="96248" y="14255"/>
                      <a:pt x="98809" y="13723"/>
                      <a:pt x="106469" y="0"/>
                    </a:cubicBezTo>
                    <a:cubicBezTo>
                      <a:pt x="117664" y="7929"/>
                      <a:pt x="131413" y="20621"/>
                      <a:pt x="151998" y="37433"/>
                    </a:cubicBezTo>
                    <a:cubicBezTo>
                      <a:pt x="146825" y="45119"/>
                      <a:pt x="134034" y="61192"/>
                      <a:pt x="127614" y="66770"/>
                    </a:cubicBezTo>
                    <a:cubicBezTo>
                      <a:pt x="117769" y="58236"/>
                      <a:pt x="111800" y="48833"/>
                      <a:pt x="103230" y="42386"/>
                    </a:cubicBezTo>
                  </a:path>
                </a:pathLst>
              </a:custGeom>
              <a:noFill/>
              <a:ln w="19050" cap="rnd">
                <a:solidFill>
                  <a:srgbClr val="D11921"/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355737642">
                      <a:custGeom>
                        <a:avLst/>
                        <a:gdLst>
                          <a:gd name="connsiteX0" fmla="*/ 551 w 151998"/>
                          <a:gd name="connsiteY0" fmla="*/ 140208 h 140208"/>
                          <a:gd name="connsiteX1" fmla="*/ 88466 w 151998"/>
                          <a:gd name="connsiteY1" fmla="*/ 27051 h 140208"/>
                          <a:gd name="connsiteX2" fmla="*/ 106469 w 151998"/>
                          <a:gd name="connsiteY2" fmla="*/ 0 h 140208"/>
                          <a:gd name="connsiteX3" fmla="*/ 151998 w 151998"/>
                          <a:gd name="connsiteY3" fmla="*/ 37433 h 140208"/>
                          <a:gd name="connsiteX4" fmla="*/ 127614 w 151998"/>
                          <a:gd name="connsiteY4" fmla="*/ 66770 h 140208"/>
                          <a:gd name="connsiteX5" fmla="*/ 103230 w 151998"/>
                          <a:gd name="connsiteY5" fmla="*/ 42386 h 14020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151998" h="140208">
                            <a:moveTo>
                              <a:pt x="551" y="140208"/>
                            </a:moveTo>
                            <a:cubicBezTo>
                              <a:pt x="551" y="140208"/>
                              <a:pt x="-12499" y="52292"/>
                              <a:pt x="88466" y="27051"/>
                            </a:cubicBezTo>
                            <a:lnTo>
                              <a:pt x="106469" y="0"/>
                            </a:lnTo>
                            <a:lnTo>
                              <a:pt x="151998" y="37433"/>
                            </a:lnTo>
                            <a:lnTo>
                              <a:pt x="127614" y="66770"/>
                            </a:lnTo>
                            <a:lnTo>
                              <a:pt x="103230" y="42386"/>
                            </a:lnTo>
                          </a:path>
                        </a:pathLst>
                      </a:custGeom>
                      <ask:type>
                        <ask:lineSketchFreehand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91" name="Forme libre : forme 90">
                <a:extLst>
                  <a:ext uri="{FF2B5EF4-FFF2-40B4-BE49-F238E27FC236}">
                    <a16:creationId xmlns:a16="http://schemas.microsoft.com/office/drawing/2014/main" id="{8E72116A-DE6C-A312-48D4-A2045292D11C}"/>
                  </a:ext>
                </a:extLst>
              </p:cNvPr>
              <p:cNvSpPr/>
              <p:nvPr/>
            </p:nvSpPr>
            <p:spPr>
              <a:xfrm>
                <a:off x="908731" y="4691655"/>
                <a:ext cx="144875" cy="91916"/>
              </a:xfrm>
              <a:custGeom>
                <a:avLst/>
                <a:gdLst>
                  <a:gd name="connsiteX0" fmla="*/ 144875 w 144875"/>
                  <a:gd name="connsiteY0" fmla="*/ 91916 h 91916"/>
                  <a:gd name="connsiteX1" fmla="*/ 63532 w 144875"/>
                  <a:gd name="connsiteY1" fmla="*/ 27051 h 91916"/>
                  <a:gd name="connsiteX2" fmla="*/ 45530 w 144875"/>
                  <a:gd name="connsiteY2" fmla="*/ 0 h 91916"/>
                  <a:gd name="connsiteX3" fmla="*/ 0 w 144875"/>
                  <a:gd name="connsiteY3" fmla="*/ 37433 h 91916"/>
                  <a:gd name="connsiteX4" fmla="*/ 24384 w 144875"/>
                  <a:gd name="connsiteY4" fmla="*/ 66770 h 91916"/>
                  <a:gd name="connsiteX5" fmla="*/ 48768 w 144875"/>
                  <a:gd name="connsiteY5" fmla="*/ 42386 h 919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44875" h="91916" extrusionOk="0">
                    <a:moveTo>
                      <a:pt x="144875" y="91916"/>
                    </a:moveTo>
                    <a:cubicBezTo>
                      <a:pt x="141028" y="64423"/>
                      <a:pt x="112666" y="34910"/>
                      <a:pt x="63532" y="27051"/>
                    </a:cubicBezTo>
                    <a:cubicBezTo>
                      <a:pt x="59111" y="21021"/>
                      <a:pt x="49010" y="6650"/>
                      <a:pt x="45530" y="0"/>
                    </a:cubicBezTo>
                    <a:cubicBezTo>
                      <a:pt x="30396" y="11095"/>
                      <a:pt x="16557" y="24928"/>
                      <a:pt x="0" y="37433"/>
                    </a:cubicBezTo>
                    <a:cubicBezTo>
                      <a:pt x="11051" y="49038"/>
                      <a:pt x="18854" y="61437"/>
                      <a:pt x="24384" y="66770"/>
                    </a:cubicBezTo>
                    <a:cubicBezTo>
                      <a:pt x="29463" y="61390"/>
                      <a:pt x="40458" y="51407"/>
                      <a:pt x="48768" y="42386"/>
                    </a:cubicBezTo>
                  </a:path>
                </a:pathLst>
              </a:custGeom>
              <a:noFill/>
              <a:ln w="19050" cap="rnd">
                <a:solidFill>
                  <a:srgbClr val="D11921"/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3572990658">
                      <a:custGeom>
                        <a:avLst/>
                        <a:gdLst>
                          <a:gd name="connsiteX0" fmla="*/ 144875 w 144875"/>
                          <a:gd name="connsiteY0" fmla="*/ 91916 h 91916"/>
                          <a:gd name="connsiteX1" fmla="*/ 63532 w 144875"/>
                          <a:gd name="connsiteY1" fmla="*/ 27051 h 91916"/>
                          <a:gd name="connsiteX2" fmla="*/ 45530 w 144875"/>
                          <a:gd name="connsiteY2" fmla="*/ 0 h 91916"/>
                          <a:gd name="connsiteX3" fmla="*/ 0 w 144875"/>
                          <a:gd name="connsiteY3" fmla="*/ 37433 h 91916"/>
                          <a:gd name="connsiteX4" fmla="*/ 24384 w 144875"/>
                          <a:gd name="connsiteY4" fmla="*/ 66770 h 91916"/>
                          <a:gd name="connsiteX5" fmla="*/ 48768 w 144875"/>
                          <a:gd name="connsiteY5" fmla="*/ 42386 h 91916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144875" h="91916">
                            <a:moveTo>
                              <a:pt x="144875" y="91916"/>
                            </a:moveTo>
                            <a:cubicBezTo>
                              <a:pt x="135255" y="67056"/>
                              <a:pt x="113252" y="39529"/>
                              <a:pt x="63532" y="27051"/>
                            </a:cubicBezTo>
                            <a:lnTo>
                              <a:pt x="45530" y="0"/>
                            </a:lnTo>
                            <a:lnTo>
                              <a:pt x="0" y="37433"/>
                            </a:lnTo>
                            <a:lnTo>
                              <a:pt x="24384" y="66770"/>
                            </a:lnTo>
                            <a:lnTo>
                              <a:pt x="48768" y="42386"/>
                            </a:lnTo>
                          </a:path>
                        </a:pathLst>
                      </a:custGeom>
                      <ask:type>
                        <ask:lineSketchFreehand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92" name="Forme libre : forme 91">
                <a:extLst>
                  <a:ext uri="{FF2B5EF4-FFF2-40B4-BE49-F238E27FC236}">
                    <a16:creationId xmlns:a16="http://schemas.microsoft.com/office/drawing/2014/main" id="{A476BE01-E069-449C-3436-0D7C82483157}"/>
                  </a:ext>
                </a:extLst>
              </p:cNvPr>
              <p:cNvSpPr/>
              <p:nvPr/>
            </p:nvSpPr>
            <p:spPr>
              <a:xfrm>
                <a:off x="1060083" y="4814719"/>
                <a:ext cx="563" cy="17144"/>
              </a:xfrm>
              <a:custGeom>
                <a:avLst/>
                <a:gdLst>
                  <a:gd name="connsiteX0" fmla="*/ 0 w 563"/>
                  <a:gd name="connsiteY0" fmla="*/ 17145 h 17144"/>
                  <a:gd name="connsiteX1" fmla="*/ 286 w 563"/>
                  <a:gd name="connsiteY1" fmla="*/ 0 h 171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563" h="17144" extrusionOk="0">
                    <a:moveTo>
                      <a:pt x="0" y="17145"/>
                    </a:moveTo>
                    <a:cubicBezTo>
                      <a:pt x="183" y="17269"/>
                      <a:pt x="1185" y="10531"/>
                      <a:pt x="286" y="0"/>
                    </a:cubicBezTo>
                  </a:path>
                </a:pathLst>
              </a:custGeom>
              <a:noFill/>
              <a:ln w="19050" cap="rnd">
                <a:solidFill>
                  <a:srgbClr val="D11921"/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2209975275">
                      <a:custGeom>
                        <a:avLst/>
                        <a:gdLst>
                          <a:gd name="connsiteX0" fmla="*/ 0 w 563"/>
                          <a:gd name="connsiteY0" fmla="*/ 17145 h 17144"/>
                          <a:gd name="connsiteX1" fmla="*/ 286 w 563"/>
                          <a:gd name="connsiteY1" fmla="*/ 0 h 17144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</a:cxnLst>
                        <a:rect l="l" t="t" r="r" b="b"/>
                        <a:pathLst>
                          <a:path w="563" h="17144">
                            <a:moveTo>
                              <a:pt x="0" y="17145"/>
                            </a:moveTo>
                            <a:cubicBezTo>
                              <a:pt x="0" y="17145"/>
                              <a:pt x="1048" y="10382"/>
                              <a:pt x="286" y="0"/>
                            </a:cubicBezTo>
                          </a:path>
                        </a:pathLst>
                      </a:custGeom>
                      <ask:type>
                        <ask:lineSketchFreehand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93" name="Forme libre : forme 92">
                <a:extLst>
                  <a:ext uri="{FF2B5EF4-FFF2-40B4-BE49-F238E27FC236}">
                    <a16:creationId xmlns:a16="http://schemas.microsoft.com/office/drawing/2014/main" id="{DDB669A5-C70D-AB9D-3974-E319877844BA}"/>
                  </a:ext>
                </a:extLst>
              </p:cNvPr>
              <p:cNvSpPr/>
              <p:nvPr/>
            </p:nvSpPr>
            <p:spPr>
              <a:xfrm>
                <a:off x="693371" y="4495822"/>
                <a:ext cx="119729" cy="119634"/>
              </a:xfrm>
              <a:custGeom>
                <a:avLst/>
                <a:gdLst>
                  <a:gd name="connsiteX0" fmla="*/ 119729 w 119729"/>
                  <a:gd name="connsiteY0" fmla="*/ 46673 h 119634"/>
                  <a:gd name="connsiteX1" fmla="*/ 119729 w 119729"/>
                  <a:gd name="connsiteY1" fmla="*/ 104489 h 119634"/>
                  <a:gd name="connsiteX2" fmla="*/ 104585 w 119729"/>
                  <a:gd name="connsiteY2" fmla="*/ 119634 h 119634"/>
                  <a:gd name="connsiteX3" fmla="*/ 15145 w 119729"/>
                  <a:gd name="connsiteY3" fmla="*/ 119634 h 119634"/>
                  <a:gd name="connsiteX4" fmla="*/ 0 w 119729"/>
                  <a:gd name="connsiteY4" fmla="*/ 104489 h 119634"/>
                  <a:gd name="connsiteX5" fmla="*/ 0 w 119729"/>
                  <a:gd name="connsiteY5" fmla="*/ 15145 h 119634"/>
                  <a:gd name="connsiteX6" fmla="*/ 15145 w 119729"/>
                  <a:gd name="connsiteY6" fmla="*/ 0 h 119634"/>
                  <a:gd name="connsiteX7" fmla="*/ 104489 w 119729"/>
                  <a:gd name="connsiteY7" fmla="*/ 0 h 1196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9729" h="119634" extrusionOk="0">
                    <a:moveTo>
                      <a:pt x="119729" y="46673"/>
                    </a:moveTo>
                    <a:cubicBezTo>
                      <a:pt x="118357" y="66622"/>
                      <a:pt x="118293" y="80840"/>
                      <a:pt x="119729" y="104489"/>
                    </a:cubicBezTo>
                    <a:cubicBezTo>
                      <a:pt x="118796" y="111723"/>
                      <a:pt x="111955" y="119084"/>
                      <a:pt x="104585" y="119634"/>
                    </a:cubicBezTo>
                    <a:cubicBezTo>
                      <a:pt x="82170" y="120936"/>
                      <a:pt x="52029" y="122782"/>
                      <a:pt x="15145" y="119634"/>
                    </a:cubicBezTo>
                    <a:cubicBezTo>
                      <a:pt x="6559" y="119134"/>
                      <a:pt x="235" y="111811"/>
                      <a:pt x="0" y="104489"/>
                    </a:cubicBezTo>
                    <a:cubicBezTo>
                      <a:pt x="-2794" y="73928"/>
                      <a:pt x="224" y="47143"/>
                      <a:pt x="0" y="15145"/>
                    </a:cubicBezTo>
                    <a:cubicBezTo>
                      <a:pt x="1129" y="7479"/>
                      <a:pt x="6851" y="828"/>
                      <a:pt x="15145" y="0"/>
                    </a:cubicBezTo>
                    <a:cubicBezTo>
                      <a:pt x="35944" y="3471"/>
                      <a:pt x="85614" y="1341"/>
                      <a:pt x="104489" y="0"/>
                    </a:cubicBezTo>
                  </a:path>
                </a:pathLst>
              </a:custGeom>
              <a:noFill/>
              <a:ln w="19050" cap="rnd">
                <a:solidFill>
                  <a:srgbClr val="D11921"/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1508251805">
                      <a:custGeom>
                        <a:avLst/>
                        <a:gdLst>
                          <a:gd name="connsiteX0" fmla="*/ 119729 w 119729"/>
                          <a:gd name="connsiteY0" fmla="*/ 46673 h 119634"/>
                          <a:gd name="connsiteX1" fmla="*/ 119729 w 119729"/>
                          <a:gd name="connsiteY1" fmla="*/ 104489 h 119634"/>
                          <a:gd name="connsiteX2" fmla="*/ 104585 w 119729"/>
                          <a:gd name="connsiteY2" fmla="*/ 119634 h 119634"/>
                          <a:gd name="connsiteX3" fmla="*/ 15145 w 119729"/>
                          <a:gd name="connsiteY3" fmla="*/ 119634 h 119634"/>
                          <a:gd name="connsiteX4" fmla="*/ 0 w 119729"/>
                          <a:gd name="connsiteY4" fmla="*/ 104489 h 119634"/>
                          <a:gd name="connsiteX5" fmla="*/ 0 w 119729"/>
                          <a:gd name="connsiteY5" fmla="*/ 15145 h 119634"/>
                          <a:gd name="connsiteX6" fmla="*/ 15145 w 119729"/>
                          <a:gd name="connsiteY6" fmla="*/ 0 h 119634"/>
                          <a:gd name="connsiteX7" fmla="*/ 104489 w 119729"/>
                          <a:gd name="connsiteY7" fmla="*/ 0 h 119634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</a:cxnLst>
                        <a:rect l="l" t="t" r="r" b="b"/>
                        <a:pathLst>
                          <a:path w="119729" h="119634">
                            <a:moveTo>
                              <a:pt x="119729" y="46673"/>
                            </a:moveTo>
                            <a:lnTo>
                              <a:pt x="119729" y="104489"/>
                            </a:lnTo>
                            <a:cubicBezTo>
                              <a:pt x="119729" y="112871"/>
                              <a:pt x="112871" y="119634"/>
                              <a:pt x="104585" y="119634"/>
                            </a:cubicBezTo>
                            <a:lnTo>
                              <a:pt x="15145" y="119634"/>
                            </a:lnTo>
                            <a:cubicBezTo>
                              <a:pt x="6763" y="119634"/>
                              <a:pt x="0" y="112776"/>
                              <a:pt x="0" y="104489"/>
                            </a:cubicBezTo>
                            <a:lnTo>
                              <a:pt x="0" y="15145"/>
                            </a:lnTo>
                            <a:cubicBezTo>
                              <a:pt x="0" y="6763"/>
                              <a:pt x="6858" y="0"/>
                              <a:pt x="15145" y="0"/>
                            </a:cubicBezTo>
                            <a:lnTo>
                              <a:pt x="104489" y="0"/>
                            </a:lnTo>
                          </a:path>
                        </a:pathLst>
                      </a:custGeom>
                      <ask:type>
                        <ask:lineSketchFreehand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94" name="Forme libre : forme 93">
                <a:extLst>
                  <a:ext uri="{FF2B5EF4-FFF2-40B4-BE49-F238E27FC236}">
                    <a16:creationId xmlns:a16="http://schemas.microsoft.com/office/drawing/2014/main" id="{DD2F0894-C7DB-D958-A5D0-00ACD71827F6}"/>
                  </a:ext>
                </a:extLst>
              </p:cNvPr>
              <p:cNvSpPr/>
              <p:nvPr/>
            </p:nvSpPr>
            <p:spPr>
              <a:xfrm>
                <a:off x="714136" y="4493059"/>
                <a:ext cx="117252" cy="81057"/>
              </a:xfrm>
              <a:custGeom>
                <a:avLst/>
                <a:gdLst>
                  <a:gd name="connsiteX0" fmla="*/ 117253 w 117252"/>
                  <a:gd name="connsiteY0" fmla="*/ 0 h 81057"/>
                  <a:gd name="connsiteX1" fmla="*/ 36195 w 117252"/>
                  <a:gd name="connsiteY1" fmla="*/ 81058 h 81057"/>
                  <a:gd name="connsiteX2" fmla="*/ 0 w 117252"/>
                  <a:gd name="connsiteY2" fmla="*/ 45053 h 810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17252" h="81057" extrusionOk="0">
                    <a:moveTo>
                      <a:pt x="117253" y="0"/>
                    </a:moveTo>
                    <a:cubicBezTo>
                      <a:pt x="93160" y="16968"/>
                      <a:pt x="65113" y="44958"/>
                      <a:pt x="36195" y="81058"/>
                    </a:cubicBezTo>
                    <a:cubicBezTo>
                      <a:pt x="26071" y="71813"/>
                      <a:pt x="8811" y="54677"/>
                      <a:pt x="0" y="45053"/>
                    </a:cubicBezTo>
                  </a:path>
                </a:pathLst>
              </a:custGeom>
              <a:noFill/>
              <a:ln w="19050" cap="rnd">
                <a:solidFill>
                  <a:srgbClr val="D11921"/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2637185022">
                      <a:custGeom>
                        <a:avLst/>
                        <a:gdLst>
                          <a:gd name="connsiteX0" fmla="*/ 117253 w 117252"/>
                          <a:gd name="connsiteY0" fmla="*/ 0 h 81057"/>
                          <a:gd name="connsiteX1" fmla="*/ 36195 w 117252"/>
                          <a:gd name="connsiteY1" fmla="*/ 81058 h 81057"/>
                          <a:gd name="connsiteX2" fmla="*/ 0 w 117252"/>
                          <a:gd name="connsiteY2" fmla="*/ 45053 h 8105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</a:cxnLst>
                        <a:rect l="l" t="t" r="r" b="b"/>
                        <a:pathLst>
                          <a:path w="117252" h="81057">
                            <a:moveTo>
                              <a:pt x="117253" y="0"/>
                            </a:moveTo>
                            <a:lnTo>
                              <a:pt x="36195" y="81058"/>
                            </a:lnTo>
                            <a:lnTo>
                              <a:pt x="0" y="45053"/>
                            </a:lnTo>
                          </a:path>
                        </a:pathLst>
                      </a:custGeom>
                      <ask:type>
                        <ask:lineSketchFreehand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</p:grpSp>
        <p:sp>
          <p:nvSpPr>
            <p:cNvPr id="171" name="Rectangle 170">
              <a:extLst>
                <a:ext uri="{FF2B5EF4-FFF2-40B4-BE49-F238E27FC236}">
                  <a16:creationId xmlns:a16="http://schemas.microsoft.com/office/drawing/2014/main" id="{B1DC77BD-4856-F764-0C78-62DFFF46A77F}"/>
                </a:ext>
              </a:extLst>
            </p:cNvPr>
            <p:cNvSpPr/>
            <p:nvPr/>
          </p:nvSpPr>
          <p:spPr>
            <a:xfrm rot="20742555">
              <a:off x="1402666" y="5246189"/>
              <a:ext cx="1763308" cy="508940"/>
            </a:xfrm>
            <a:custGeom>
              <a:avLst/>
              <a:gdLst>
                <a:gd name="connsiteX0" fmla="*/ 0 w 1763308"/>
                <a:gd name="connsiteY0" fmla="*/ 0 h 508940"/>
                <a:gd name="connsiteX1" fmla="*/ 552503 w 1763308"/>
                <a:gd name="connsiteY1" fmla="*/ 0 h 508940"/>
                <a:gd name="connsiteX2" fmla="*/ 1122639 w 1763308"/>
                <a:gd name="connsiteY2" fmla="*/ 0 h 508940"/>
                <a:gd name="connsiteX3" fmla="*/ 1763308 w 1763308"/>
                <a:gd name="connsiteY3" fmla="*/ 0 h 508940"/>
                <a:gd name="connsiteX4" fmla="*/ 1763308 w 1763308"/>
                <a:gd name="connsiteY4" fmla="*/ 508940 h 508940"/>
                <a:gd name="connsiteX5" fmla="*/ 1157906 w 1763308"/>
                <a:gd name="connsiteY5" fmla="*/ 508940 h 508940"/>
                <a:gd name="connsiteX6" fmla="*/ 570136 w 1763308"/>
                <a:gd name="connsiteY6" fmla="*/ 508940 h 508940"/>
                <a:gd name="connsiteX7" fmla="*/ 0 w 1763308"/>
                <a:gd name="connsiteY7" fmla="*/ 508940 h 508940"/>
                <a:gd name="connsiteX8" fmla="*/ 0 w 1763308"/>
                <a:gd name="connsiteY8" fmla="*/ 0 h 508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63308" h="508940" fill="none" extrusionOk="0">
                  <a:moveTo>
                    <a:pt x="0" y="0"/>
                  </a:moveTo>
                  <a:cubicBezTo>
                    <a:pt x="196379" y="1183"/>
                    <a:pt x="364536" y="21556"/>
                    <a:pt x="552503" y="0"/>
                  </a:cubicBezTo>
                  <a:cubicBezTo>
                    <a:pt x="740470" y="-21556"/>
                    <a:pt x="1005125" y="12161"/>
                    <a:pt x="1122639" y="0"/>
                  </a:cubicBezTo>
                  <a:cubicBezTo>
                    <a:pt x="1240153" y="-12161"/>
                    <a:pt x="1560442" y="27373"/>
                    <a:pt x="1763308" y="0"/>
                  </a:cubicBezTo>
                  <a:cubicBezTo>
                    <a:pt x="1740729" y="194972"/>
                    <a:pt x="1782168" y="271390"/>
                    <a:pt x="1763308" y="508940"/>
                  </a:cubicBezTo>
                  <a:cubicBezTo>
                    <a:pt x="1532967" y="511298"/>
                    <a:pt x="1419634" y="501962"/>
                    <a:pt x="1157906" y="508940"/>
                  </a:cubicBezTo>
                  <a:cubicBezTo>
                    <a:pt x="896178" y="515918"/>
                    <a:pt x="709001" y="502639"/>
                    <a:pt x="570136" y="508940"/>
                  </a:cubicBezTo>
                  <a:cubicBezTo>
                    <a:pt x="431271" y="515242"/>
                    <a:pt x="208798" y="518139"/>
                    <a:pt x="0" y="508940"/>
                  </a:cubicBezTo>
                  <a:cubicBezTo>
                    <a:pt x="17364" y="266097"/>
                    <a:pt x="-6466" y="235597"/>
                    <a:pt x="0" y="0"/>
                  </a:cubicBezTo>
                  <a:close/>
                </a:path>
                <a:path w="1763308" h="508940" stroke="0" extrusionOk="0">
                  <a:moveTo>
                    <a:pt x="0" y="0"/>
                  </a:moveTo>
                  <a:cubicBezTo>
                    <a:pt x="156061" y="13368"/>
                    <a:pt x="411523" y="1625"/>
                    <a:pt x="552503" y="0"/>
                  </a:cubicBezTo>
                  <a:cubicBezTo>
                    <a:pt x="693483" y="-1625"/>
                    <a:pt x="986372" y="-4190"/>
                    <a:pt x="1140273" y="0"/>
                  </a:cubicBezTo>
                  <a:cubicBezTo>
                    <a:pt x="1294174" y="4190"/>
                    <a:pt x="1607593" y="21517"/>
                    <a:pt x="1763308" y="0"/>
                  </a:cubicBezTo>
                  <a:cubicBezTo>
                    <a:pt x="1781887" y="178004"/>
                    <a:pt x="1750460" y="369947"/>
                    <a:pt x="1763308" y="508940"/>
                  </a:cubicBezTo>
                  <a:cubicBezTo>
                    <a:pt x="1627922" y="525874"/>
                    <a:pt x="1472377" y="532132"/>
                    <a:pt x="1210805" y="508940"/>
                  </a:cubicBezTo>
                  <a:cubicBezTo>
                    <a:pt x="949233" y="485748"/>
                    <a:pt x="829924" y="527867"/>
                    <a:pt x="623035" y="508940"/>
                  </a:cubicBezTo>
                  <a:cubicBezTo>
                    <a:pt x="416146" y="490014"/>
                    <a:pt x="209610" y="509612"/>
                    <a:pt x="0" y="508940"/>
                  </a:cubicBezTo>
                  <a:cubicBezTo>
                    <a:pt x="-15815" y="339945"/>
                    <a:pt x="17944" y="239051"/>
                    <a:pt x="0" y="0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28575">
              <a:solidFill>
                <a:schemeClr val="bg1"/>
              </a:solidFill>
              <a:extLst>
                <a:ext uri="{C807C97D-BFC1-408E-A445-0C87EB9F89A2}">
                  <ask:lineSketchStyleProps xmlns:ask="http://schemas.microsoft.com/office/drawing/2018/sketchyshapes" sd="3503802801">
                    <a:prstGeom prst="rect">
                      <a:avLst/>
                    </a:prstGeom>
                    <ask:type>
                      <ask:lineSketchFreehan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/>
                <a:t>Contacter des intervenants</a:t>
              </a:r>
            </a:p>
          </p:txBody>
        </p:sp>
      </p:grpSp>
      <p:grpSp>
        <p:nvGrpSpPr>
          <p:cNvPr id="186" name="Groupe 185">
            <a:extLst>
              <a:ext uri="{FF2B5EF4-FFF2-40B4-BE49-F238E27FC236}">
                <a16:creationId xmlns:a16="http://schemas.microsoft.com/office/drawing/2014/main" id="{1E9D3A1D-F1B7-90BD-2730-7C35C00949F2}"/>
              </a:ext>
            </a:extLst>
          </p:cNvPr>
          <p:cNvGrpSpPr/>
          <p:nvPr/>
        </p:nvGrpSpPr>
        <p:grpSpPr>
          <a:xfrm>
            <a:off x="5675763" y="4451020"/>
            <a:ext cx="1891503" cy="1174087"/>
            <a:chOff x="6767044" y="4331549"/>
            <a:chExt cx="1891503" cy="1174087"/>
          </a:xfrm>
        </p:grpSpPr>
        <p:grpSp>
          <p:nvGrpSpPr>
            <p:cNvPr id="108" name="Graphique 1848">
              <a:extLst>
                <a:ext uri="{FF2B5EF4-FFF2-40B4-BE49-F238E27FC236}">
                  <a16:creationId xmlns:a16="http://schemas.microsoft.com/office/drawing/2014/main" id="{F916B54D-EE49-153A-D46B-12C60BF1B1B5}"/>
                </a:ext>
              </a:extLst>
            </p:cNvPr>
            <p:cNvGrpSpPr/>
            <p:nvPr/>
          </p:nvGrpSpPr>
          <p:grpSpPr>
            <a:xfrm>
              <a:off x="7734866" y="4331549"/>
              <a:ext cx="805875" cy="656981"/>
              <a:chOff x="1221041" y="4485535"/>
              <a:chExt cx="376330" cy="306800"/>
            </a:xfrm>
            <a:noFill/>
          </p:grpSpPr>
          <p:sp>
            <p:nvSpPr>
              <p:cNvPr id="109" name="Forme libre : forme 108">
                <a:extLst>
                  <a:ext uri="{FF2B5EF4-FFF2-40B4-BE49-F238E27FC236}">
                    <a16:creationId xmlns:a16="http://schemas.microsoft.com/office/drawing/2014/main" id="{BE7E7FA7-EA11-85DC-C211-A17EC3AB9EAD}"/>
                  </a:ext>
                </a:extLst>
              </p:cNvPr>
              <p:cNvSpPr/>
              <p:nvPr/>
            </p:nvSpPr>
            <p:spPr>
              <a:xfrm>
                <a:off x="1224106" y="4737090"/>
                <a:ext cx="21413" cy="35909"/>
              </a:xfrm>
              <a:custGeom>
                <a:avLst/>
                <a:gdLst>
                  <a:gd name="connsiteX0" fmla="*/ 173 w 21413"/>
                  <a:gd name="connsiteY0" fmla="*/ 0 h 35909"/>
                  <a:gd name="connsiteX1" fmla="*/ 173 w 21413"/>
                  <a:gd name="connsiteY1" fmla="*/ 8668 h 35909"/>
                  <a:gd name="connsiteX2" fmla="*/ 21414 w 21413"/>
                  <a:gd name="connsiteY2" fmla="*/ 35909 h 359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413" h="35909" extrusionOk="0">
                    <a:moveTo>
                      <a:pt x="173" y="0"/>
                    </a:moveTo>
                    <a:cubicBezTo>
                      <a:pt x="130" y="4271"/>
                      <a:pt x="271" y="5103"/>
                      <a:pt x="173" y="8668"/>
                    </a:cubicBezTo>
                    <a:cubicBezTo>
                      <a:pt x="992" y="8378"/>
                      <a:pt x="255" y="35583"/>
                      <a:pt x="21414" y="35909"/>
                    </a:cubicBezTo>
                  </a:path>
                </a:pathLst>
              </a:custGeom>
              <a:noFill/>
              <a:ln w="19050" cap="rnd">
                <a:solidFill>
                  <a:srgbClr val="77BF32"/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2005481764">
                      <a:custGeom>
                        <a:avLst/>
                        <a:gdLst>
                          <a:gd name="connsiteX0" fmla="*/ 173 w 21413"/>
                          <a:gd name="connsiteY0" fmla="*/ 0 h 35909"/>
                          <a:gd name="connsiteX1" fmla="*/ 173 w 21413"/>
                          <a:gd name="connsiteY1" fmla="*/ 8668 h 35909"/>
                          <a:gd name="connsiteX2" fmla="*/ 21414 w 21413"/>
                          <a:gd name="connsiteY2" fmla="*/ 35909 h 3590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</a:cxnLst>
                        <a:rect l="l" t="t" r="r" b="b"/>
                        <a:pathLst>
                          <a:path w="21413" h="35909">
                            <a:moveTo>
                              <a:pt x="173" y="0"/>
                            </a:moveTo>
                            <a:lnTo>
                              <a:pt x="173" y="8668"/>
                            </a:lnTo>
                            <a:cubicBezTo>
                              <a:pt x="173" y="8668"/>
                              <a:pt x="-3351" y="35909"/>
                              <a:pt x="21414" y="35909"/>
                            </a:cubicBezTo>
                          </a:path>
                        </a:pathLst>
                      </a:custGeom>
                      <ask:type>
                        <ask:lineSketchFreehand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10" name="Forme libre : forme 109">
                <a:extLst>
                  <a:ext uri="{FF2B5EF4-FFF2-40B4-BE49-F238E27FC236}">
                    <a16:creationId xmlns:a16="http://schemas.microsoft.com/office/drawing/2014/main" id="{28158465-2B5B-B94E-73E1-DF9B7A6B90A2}"/>
                  </a:ext>
                </a:extLst>
              </p:cNvPr>
              <p:cNvSpPr/>
              <p:nvPr/>
            </p:nvSpPr>
            <p:spPr>
              <a:xfrm>
                <a:off x="1223805" y="4644221"/>
                <a:ext cx="57433" cy="78962"/>
              </a:xfrm>
              <a:custGeom>
                <a:avLst/>
                <a:gdLst>
                  <a:gd name="connsiteX0" fmla="*/ 40384 w 57433"/>
                  <a:gd name="connsiteY0" fmla="*/ 19526 h 78962"/>
                  <a:gd name="connsiteX1" fmla="*/ 48575 w 57433"/>
                  <a:gd name="connsiteY1" fmla="*/ 26194 h 78962"/>
                  <a:gd name="connsiteX2" fmla="*/ 57434 w 57433"/>
                  <a:gd name="connsiteY2" fmla="*/ 14288 h 78962"/>
                  <a:gd name="connsiteX3" fmla="*/ 41241 w 57433"/>
                  <a:gd name="connsiteY3" fmla="*/ 0 h 78962"/>
                  <a:gd name="connsiteX4" fmla="*/ 33621 w 57433"/>
                  <a:gd name="connsiteY4" fmla="*/ 9430 h 78962"/>
                  <a:gd name="connsiteX5" fmla="*/ 379 w 57433"/>
                  <a:gd name="connsiteY5" fmla="*/ 54197 h 78962"/>
                  <a:gd name="connsiteX6" fmla="*/ 379 w 57433"/>
                  <a:gd name="connsiteY6" fmla="*/ 78962 h 789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7433" h="78962" extrusionOk="0">
                    <a:moveTo>
                      <a:pt x="40384" y="19526"/>
                    </a:moveTo>
                    <a:cubicBezTo>
                      <a:pt x="42834" y="21212"/>
                      <a:pt x="46722" y="24609"/>
                      <a:pt x="48575" y="26194"/>
                    </a:cubicBezTo>
                    <a:cubicBezTo>
                      <a:pt x="51203" y="22062"/>
                      <a:pt x="55380" y="16815"/>
                      <a:pt x="57434" y="14288"/>
                    </a:cubicBezTo>
                    <a:cubicBezTo>
                      <a:pt x="54154" y="11471"/>
                      <a:pt x="47126" y="5477"/>
                      <a:pt x="41241" y="0"/>
                    </a:cubicBezTo>
                    <a:cubicBezTo>
                      <a:pt x="38022" y="3122"/>
                      <a:pt x="36445" y="5021"/>
                      <a:pt x="33621" y="9430"/>
                    </a:cubicBezTo>
                    <a:cubicBezTo>
                      <a:pt x="-6003" y="24098"/>
                      <a:pt x="379" y="54198"/>
                      <a:pt x="379" y="54197"/>
                    </a:cubicBezTo>
                    <a:cubicBezTo>
                      <a:pt x="-146" y="66097"/>
                      <a:pt x="553" y="66827"/>
                      <a:pt x="379" y="78962"/>
                    </a:cubicBezTo>
                  </a:path>
                </a:pathLst>
              </a:custGeom>
              <a:noFill/>
              <a:ln w="19050" cap="rnd">
                <a:solidFill>
                  <a:srgbClr val="77BF32"/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1116191359">
                      <a:custGeom>
                        <a:avLst/>
                        <a:gdLst>
                          <a:gd name="connsiteX0" fmla="*/ 40384 w 57433"/>
                          <a:gd name="connsiteY0" fmla="*/ 19526 h 78962"/>
                          <a:gd name="connsiteX1" fmla="*/ 48575 w 57433"/>
                          <a:gd name="connsiteY1" fmla="*/ 26194 h 78962"/>
                          <a:gd name="connsiteX2" fmla="*/ 57434 w 57433"/>
                          <a:gd name="connsiteY2" fmla="*/ 14288 h 78962"/>
                          <a:gd name="connsiteX3" fmla="*/ 41241 w 57433"/>
                          <a:gd name="connsiteY3" fmla="*/ 0 h 78962"/>
                          <a:gd name="connsiteX4" fmla="*/ 33621 w 57433"/>
                          <a:gd name="connsiteY4" fmla="*/ 9430 h 78962"/>
                          <a:gd name="connsiteX5" fmla="*/ 379 w 57433"/>
                          <a:gd name="connsiteY5" fmla="*/ 54197 h 78962"/>
                          <a:gd name="connsiteX6" fmla="*/ 379 w 57433"/>
                          <a:gd name="connsiteY6" fmla="*/ 78962 h 78962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</a:cxnLst>
                        <a:rect l="l" t="t" r="r" b="b"/>
                        <a:pathLst>
                          <a:path w="57433" h="78962">
                            <a:moveTo>
                              <a:pt x="40384" y="19526"/>
                            </a:moveTo>
                            <a:lnTo>
                              <a:pt x="48575" y="26194"/>
                            </a:lnTo>
                            <a:lnTo>
                              <a:pt x="57434" y="14288"/>
                            </a:lnTo>
                            <a:lnTo>
                              <a:pt x="41241" y="0"/>
                            </a:lnTo>
                            <a:lnTo>
                              <a:pt x="33621" y="9430"/>
                            </a:lnTo>
                            <a:cubicBezTo>
                              <a:pt x="-6003" y="24098"/>
                              <a:pt x="379" y="54197"/>
                              <a:pt x="379" y="54197"/>
                            </a:cubicBezTo>
                            <a:lnTo>
                              <a:pt x="379" y="78962"/>
                            </a:lnTo>
                          </a:path>
                        </a:pathLst>
                      </a:custGeom>
                      <ask:type>
                        <ask:lineSketchFreehand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11" name="Forme libre : forme 110">
                <a:extLst>
                  <a:ext uri="{FF2B5EF4-FFF2-40B4-BE49-F238E27FC236}">
                    <a16:creationId xmlns:a16="http://schemas.microsoft.com/office/drawing/2014/main" id="{06696DB5-DF46-2180-0516-FE53CD10F45B}"/>
                  </a:ext>
                </a:extLst>
              </p:cNvPr>
              <p:cNvSpPr/>
              <p:nvPr/>
            </p:nvSpPr>
            <p:spPr>
              <a:xfrm>
                <a:off x="1283905" y="4643554"/>
                <a:ext cx="57433" cy="87915"/>
              </a:xfrm>
              <a:custGeom>
                <a:avLst/>
                <a:gdLst>
                  <a:gd name="connsiteX0" fmla="*/ 8858 w 57433"/>
                  <a:gd name="connsiteY0" fmla="*/ 26194 h 87915"/>
                  <a:gd name="connsiteX1" fmla="*/ 0 w 57433"/>
                  <a:gd name="connsiteY1" fmla="*/ 14288 h 87915"/>
                  <a:gd name="connsiteX2" fmla="*/ 16193 w 57433"/>
                  <a:gd name="connsiteY2" fmla="*/ 0 h 87915"/>
                  <a:gd name="connsiteX3" fmla="*/ 23813 w 57433"/>
                  <a:gd name="connsiteY3" fmla="*/ 9430 h 87915"/>
                  <a:gd name="connsiteX4" fmla="*/ 57055 w 57433"/>
                  <a:gd name="connsiteY4" fmla="*/ 54197 h 87915"/>
                  <a:gd name="connsiteX5" fmla="*/ 57055 w 57433"/>
                  <a:gd name="connsiteY5" fmla="*/ 87916 h 879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57433" h="87915" extrusionOk="0">
                    <a:moveTo>
                      <a:pt x="8858" y="26194"/>
                    </a:moveTo>
                    <a:cubicBezTo>
                      <a:pt x="5264" y="21159"/>
                      <a:pt x="3563" y="18505"/>
                      <a:pt x="0" y="14288"/>
                    </a:cubicBezTo>
                    <a:cubicBezTo>
                      <a:pt x="6548" y="8117"/>
                      <a:pt x="12978" y="3460"/>
                      <a:pt x="16193" y="0"/>
                    </a:cubicBezTo>
                    <a:cubicBezTo>
                      <a:pt x="19093" y="4434"/>
                      <a:pt x="20658" y="5370"/>
                      <a:pt x="23813" y="9430"/>
                    </a:cubicBezTo>
                    <a:cubicBezTo>
                      <a:pt x="63437" y="24098"/>
                      <a:pt x="57054" y="54197"/>
                      <a:pt x="57055" y="54197"/>
                    </a:cubicBezTo>
                    <a:cubicBezTo>
                      <a:pt x="57424" y="68651"/>
                      <a:pt x="56661" y="78296"/>
                      <a:pt x="57055" y="87916"/>
                    </a:cubicBezTo>
                  </a:path>
                </a:pathLst>
              </a:custGeom>
              <a:noFill/>
              <a:ln w="19050" cap="rnd">
                <a:solidFill>
                  <a:srgbClr val="77BF32"/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554416180">
                      <a:custGeom>
                        <a:avLst/>
                        <a:gdLst>
                          <a:gd name="connsiteX0" fmla="*/ 8858 w 57433"/>
                          <a:gd name="connsiteY0" fmla="*/ 26194 h 87915"/>
                          <a:gd name="connsiteX1" fmla="*/ 0 w 57433"/>
                          <a:gd name="connsiteY1" fmla="*/ 14288 h 87915"/>
                          <a:gd name="connsiteX2" fmla="*/ 16193 w 57433"/>
                          <a:gd name="connsiteY2" fmla="*/ 0 h 87915"/>
                          <a:gd name="connsiteX3" fmla="*/ 23813 w 57433"/>
                          <a:gd name="connsiteY3" fmla="*/ 9430 h 87915"/>
                          <a:gd name="connsiteX4" fmla="*/ 57055 w 57433"/>
                          <a:gd name="connsiteY4" fmla="*/ 54197 h 87915"/>
                          <a:gd name="connsiteX5" fmla="*/ 57055 w 57433"/>
                          <a:gd name="connsiteY5" fmla="*/ 87916 h 8791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57433" h="87915">
                            <a:moveTo>
                              <a:pt x="8858" y="26194"/>
                            </a:moveTo>
                            <a:lnTo>
                              <a:pt x="0" y="14288"/>
                            </a:lnTo>
                            <a:lnTo>
                              <a:pt x="16193" y="0"/>
                            </a:lnTo>
                            <a:lnTo>
                              <a:pt x="23813" y="9430"/>
                            </a:lnTo>
                            <a:cubicBezTo>
                              <a:pt x="63437" y="24098"/>
                              <a:pt x="57055" y="54197"/>
                              <a:pt x="57055" y="54197"/>
                            </a:cubicBezTo>
                            <a:lnTo>
                              <a:pt x="57055" y="87916"/>
                            </a:lnTo>
                          </a:path>
                        </a:pathLst>
                      </a:custGeom>
                      <ask:type>
                        <ask:lineSketchFreehand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12" name="Forme libre : forme 111">
                <a:extLst>
                  <a:ext uri="{FF2B5EF4-FFF2-40B4-BE49-F238E27FC236}">
                    <a16:creationId xmlns:a16="http://schemas.microsoft.com/office/drawing/2014/main" id="{07C93664-7668-17F0-DAD2-32C9F4022EEE}"/>
                  </a:ext>
                </a:extLst>
              </p:cNvPr>
              <p:cNvSpPr/>
              <p:nvPr/>
            </p:nvSpPr>
            <p:spPr>
              <a:xfrm>
                <a:off x="1254568" y="4611741"/>
                <a:ext cx="27432" cy="27051"/>
              </a:xfrm>
              <a:custGeom>
                <a:avLst/>
                <a:gdLst>
                  <a:gd name="connsiteX0" fmla="*/ 27432 w 27432"/>
                  <a:gd name="connsiteY0" fmla="*/ 27051 h 27051"/>
                  <a:gd name="connsiteX1" fmla="*/ 0 w 27432"/>
                  <a:gd name="connsiteY1" fmla="*/ 0 h 270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7432" h="27051" extrusionOk="0">
                    <a:moveTo>
                      <a:pt x="27432" y="27051"/>
                    </a:moveTo>
                    <a:cubicBezTo>
                      <a:pt x="18068" y="27607"/>
                      <a:pt x="6006" y="16792"/>
                      <a:pt x="0" y="0"/>
                    </a:cubicBezTo>
                  </a:path>
                </a:pathLst>
              </a:custGeom>
              <a:noFill/>
              <a:ln w="19050" cap="rnd">
                <a:solidFill>
                  <a:srgbClr val="77BF32"/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2696435560">
                      <a:custGeom>
                        <a:avLst/>
                        <a:gdLst>
                          <a:gd name="connsiteX0" fmla="*/ 27432 w 27432"/>
                          <a:gd name="connsiteY0" fmla="*/ 27051 h 27051"/>
                          <a:gd name="connsiteX1" fmla="*/ 0 w 27432"/>
                          <a:gd name="connsiteY1" fmla="*/ 0 h 27051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</a:cxnLst>
                        <a:rect l="l" t="t" r="r" b="b"/>
                        <a:pathLst>
                          <a:path w="27432" h="27051">
                            <a:moveTo>
                              <a:pt x="27432" y="27051"/>
                            </a:moveTo>
                            <a:cubicBezTo>
                              <a:pt x="14764" y="27051"/>
                              <a:pt x="3905" y="15716"/>
                              <a:pt x="0" y="0"/>
                            </a:cubicBezTo>
                          </a:path>
                        </a:pathLst>
                      </a:custGeom>
                      <ask:type>
                        <ask:lineSketchFreehand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13" name="Forme libre : forme 112">
                <a:extLst>
                  <a:ext uri="{FF2B5EF4-FFF2-40B4-BE49-F238E27FC236}">
                    <a16:creationId xmlns:a16="http://schemas.microsoft.com/office/drawing/2014/main" id="{B06648DB-26A0-06FA-763F-24EF112D0726}"/>
                  </a:ext>
                </a:extLst>
              </p:cNvPr>
              <p:cNvSpPr/>
              <p:nvPr/>
            </p:nvSpPr>
            <p:spPr>
              <a:xfrm>
                <a:off x="1253140" y="4557829"/>
                <a:ext cx="28860" cy="37052"/>
              </a:xfrm>
              <a:custGeom>
                <a:avLst/>
                <a:gdLst>
                  <a:gd name="connsiteX0" fmla="*/ 0 w 28860"/>
                  <a:gd name="connsiteY0" fmla="*/ 37052 h 37052"/>
                  <a:gd name="connsiteX1" fmla="*/ 28861 w 28860"/>
                  <a:gd name="connsiteY1" fmla="*/ 0 h 370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8860" h="37052" extrusionOk="0">
                    <a:moveTo>
                      <a:pt x="0" y="37052"/>
                    </a:moveTo>
                    <a:cubicBezTo>
                      <a:pt x="-696" y="14859"/>
                      <a:pt x="13905" y="-1107"/>
                      <a:pt x="28861" y="0"/>
                    </a:cubicBezTo>
                  </a:path>
                </a:pathLst>
              </a:custGeom>
              <a:noFill/>
              <a:ln w="19050" cap="rnd">
                <a:solidFill>
                  <a:srgbClr val="77BF32"/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431499105">
                      <a:custGeom>
                        <a:avLst/>
                        <a:gdLst>
                          <a:gd name="connsiteX0" fmla="*/ 0 w 28860"/>
                          <a:gd name="connsiteY0" fmla="*/ 37052 h 37052"/>
                          <a:gd name="connsiteX1" fmla="*/ 28861 w 28860"/>
                          <a:gd name="connsiteY1" fmla="*/ 0 h 37052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</a:cxnLst>
                        <a:rect l="l" t="t" r="r" b="b"/>
                        <a:pathLst>
                          <a:path w="28860" h="37052">
                            <a:moveTo>
                              <a:pt x="0" y="37052"/>
                            </a:moveTo>
                            <a:cubicBezTo>
                              <a:pt x="953" y="15716"/>
                              <a:pt x="13811" y="0"/>
                              <a:pt x="28861" y="0"/>
                            </a:cubicBezTo>
                          </a:path>
                        </a:pathLst>
                      </a:custGeom>
                      <ask:type>
                        <ask:lineSketchFreehand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14" name="Forme libre : forme 113">
                <a:extLst>
                  <a:ext uri="{FF2B5EF4-FFF2-40B4-BE49-F238E27FC236}">
                    <a16:creationId xmlns:a16="http://schemas.microsoft.com/office/drawing/2014/main" id="{F9FE3CCE-CAA7-3661-7099-385BFD94615D}"/>
                  </a:ext>
                </a:extLst>
              </p:cNvPr>
              <p:cNvSpPr/>
              <p:nvPr/>
            </p:nvSpPr>
            <p:spPr>
              <a:xfrm>
                <a:off x="1247139" y="4595644"/>
                <a:ext cx="5810" cy="15906"/>
              </a:xfrm>
              <a:custGeom>
                <a:avLst/>
                <a:gdLst>
                  <a:gd name="connsiteX0" fmla="*/ 5810 w 5810"/>
                  <a:gd name="connsiteY0" fmla="*/ 15907 h 15906"/>
                  <a:gd name="connsiteX1" fmla="*/ 0 w 5810"/>
                  <a:gd name="connsiteY1" fmla="*/ 8001 h 15906"/>
                  <a:gd name="connsiteX2" fmla="*/ 5429 w 5810"/>
                  <a:gd name="connsiteY2" fmla="*/ 0 h 15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5810" h="15906" extrusionOk="0">
                    <a:moveTo>
                      <a:pt x="5810" y="15907"/>
                    </a:moveTo>
                    <a:cubicBezTo>
                      <a:pt x="3085" y="15275"/>
                      <a:pt x="794" y="12194"/>
                      <a:pt x="0" y="8001"/>
                    </a:cubicBezTo>
                    <a:cubicBezTo>
                      <a:pt x="-123" y="3462"/>
                      <a:pt x="2261" y="149"/>
                      <a:pt x="5429" y="0"/>
                    </a:cubicBezTo>
                  </a:path>
                </a:pathLst>
              </a:custGeom>
              <a:noFill/>
              <a:ln w="19050" cap="rnd">
                <a:solidFill>
                  <a:srgbClr val="77BF32"/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2125317613">
                      <a:custGeom>
                        <a:avLst/>
                        <a:gdLst>
                          <a:gd name="connsiteX0" fmla="*/ 5810 w 5810"/>
                          <a:gd name="connsiteY0" fmla="*/ 15907 h 15906"/>
                          <a:gd name="connsiteX1" fmla="*/ 0 w 5810"/>
                          <a:gd name="connsiteY1" fmla="*/ 8001 h 15906"/>
                          <a:gd name="connsiteX2" fmla="*/ 5429 w 5810"/>
                          <a:gd name="connsiteY2" fmla="*/ 0 h 15906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</a:cxnLst>
                        <a:rect l="l" t="t" r="r" b="b"/>
                        <a:pathLst>
                          <a:path w="5810" h="15906">
                            <a:moveTo>
                              <a:pt x="5810" y="15907"/>
                            </a:moveTo>
                            <a:cubicBezTo>
                              <a:pt x="2572" y="15907"/>
                              <a:pt x="0" y="12382"/>
                              <a:pt x="0" y="8001"/>
                            </a:cubicBezTo>
                            <a:cubicBezTo>
                              <a:pt x="0" y="3619"/>
                              <a:pt x="2191" y="0"/>
                              <a:pt x="5429" y="0"/>
                            </a:cubicBezTo>
                          </a:path>
                        </a:pathLst>
                      </a:custGeom>
                      <ask:type>
                        <ask:lineSketchFreehand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15" name="Forme libre : forme 114">
                <a:extLst>
                  <a:ext uri="{FF2B5EF4-FFF2-40B4-BE49-F238E27FC236}">
                    <a16:creationId xmlns:a16="http://schemas.microsoft.com/office/drawing/2014/main" id="{F6488496-4E35-9F74-FB9D-4BA1CA9AA3E8}"/>
                  </a:ext>
                </a:extLst>
              </p:cNvPr>
              <p:cNvSpPr/>
              <p:nvPr/>
            </p:nvSpPr>
            <p:spPr>
              <a:xfrm>
                <a:off x="1283524" y="4611741"/>
                <a:ext cx="27431" cy="27051"/>
              </a:xfrm>
              <a:custGeom>
                <a:avLst/>
                <a:gdLst>
                  <a:gd name="connsiteX0" fmla="*/ 0 w 27431"/>
                  <a:gd name="connsiteY0" fmla="*/ 27051 h 27051"/>
                  <a:gd name="connsiteX1" fmla="*/ 27432 w 27431"/>
                  <a:gd name="connsiteY1" fmla="*/ 0 h 270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7431" h="27051" extrusionOk="0">
                    <a:moveTo>
                      <a:pt x="0" y="27051"/>
                    </a:moveTo>
                    <a:cubicBezTo>
                      <a:pt x="13502" y="23416"/>
                      <a:pt x="20571" y="13574"/>
                      <a:pt x="27432" y="0"/>
                    </a:cubicBezTo>
                  </a:path>
                </a:pathLst>
              </a:custGeom>
              <a:noFill/>
              <a:ln w="19050" cap="rnd">
                <a:solidFill>
                  <a:srgbClr val="77BF32"/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3579245859">
                      <a:custGeom>
                        <a:avLst/>
                        <a:gdLst>
                          <a:gd name="connsiteX0" fmla="*/ 0 w 27431"/>
                          <a:gd name="connsiteY0" fmla="*/ 27051 h 27051"/>
                          <a:gd name="connsiteX1" fmla="*/ 27432 w 27431"/>
                          <a:gd name="connsiteY1" fmla="*/ 0 h 27051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</a:cxnLst>
                        <a:rect l="l" t="t" r="r" b="b"/>
                        <a:pathLst>
                          <a:path w="27431" h="27051">
                            <a:moveTo>
                              <a:pt x="0" y="27051"/>
                            </a:moveTo>
                            <a:cubicBezTo>
                              <a:pt x="12668" y="27051"/>
                              <a:pt x="23527" y="15716"/>
                              <a:pt x="27432" y="0"/>
                            </a:cubicBezTo>
                          </a:path>
                        </a:pathLst>
                      </a:custGeom>
                      <ask:type>
                        <ask:lineSketchFreehand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16" name="Forme libre : forme 115">
                <a:extLst>
                  <a:ext uri="{FF2B5EF4-FFF2-40B4-BE49-F238E27FC236}">
                    <a16:creationId xmlns:a16="http://schemas.microsoft.com/office/drawing/2014/main" id="{4D3DE593-7D80-B9B0-BF2E-1000A0809CE3}"/>
                  </a:ext>
                </a:extLst>
              </p:cNvPr>
              <p:cNvSpPr/>
              <p:nvPr/>
            </p:nvSpPr>
            <p:spPr>
              <a:xfrm>
                <a:off x="1283524" y="4557829"/>
                <a:ext cx="28860" cy="37052"/>
              </a:xfrm>
              <a:custGeom>
                <a:avLst/>
                <a:gdLst>
                  <a:gd name="connsiteX0" fmla="*/ 28861 w 28860"/>
                  <a:gd name="connsiteY0" fmla="*/ 37052 h 37052"/>
                  <a:gd name="connsiteX1" fmla="*/ 0 w 28860"/>
                  <a:gd name="connsiteY1" fmla="*/ 0 h 370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8860" h="37052" extrusionOk="0">
                    <a:moveTo>
                      <a:pt x="28861" y="37052"/>
                    </a:moveTo>
                    <a:cubicBezTo>
                      <a:pt x="25454" y="15433"/>
                      <a:pt x="15125" y="-549"/>
                      <a:pt x="0" y="0"/>
                    </a:cubicBezTo>
                  </a:path>
                </a:pathLst>
              </a:custGeom>
              <a:noFill/>
              <a:ln w="19050" cap="rnd">
                <a:solidFill>
                  <a:srgbClr val="77BF32"/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706519521">
                      <a:custGeom>
                        <a:avLst/>
                        <a:gdLst>
                          <a:gd name="connsiteX0" fmla="*/ 28861 w 28860"/>
                          <a:gd name="connsiteY0" fmla="*/ 37052 h 37052"/>
                          <a:gd name="connsiteX1" fmla="*/ 0 w 28860"/>
                          <a:gd name="connsiteY1" fmla="*/ 0 h 37052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</a:cxnLst>
                        <a:rect l="l" t="t" r="r" b="b"/>
                        <a:pathLst>
                          <a:path w="28860" h="37052">
                            <a:moveTo>
                              <a:pt x="28861" y="37052"/>
                            </a:moveTo>
                            <a:cubicBezTo>
                              <a:pt x="27908" y="15716"/>
                              <a:pt x="15050" y="0"/>
                              <a:pt x="0" y="0"/>
                            </a:cubicBezTo>
                          </a:path>
                        </a:pathLst>
                      </a:custGeom>
                      <ask:type>
                        <ask:lineSketchFreehand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17" name="Forme libre : forme 116">
                <a:extLst>
                  <a:ext uri="{FF2B5EF4-FFF2-40B4-BE49-F238E27FC236}">
                    <a16:creationId xmlns:a16="http://schemas.microsoft.com/office/drawing/2014/main" id="{62FF42D6-6BA7-EE6C-470B-C5B927F68E68}"/>
                  </a:ext>
                </a:extLst>
              </p:cNvPr>
              <p:cNvSpPr/>
              <p:nvPr/>
            </p:nvSpPr>
            <p:spPr>
              <a:xfrm>
                <a:off x="1312576" y="4595644"/>
                <a:ext cx="5810" cy="15906"/>
              </a:xfrm>
              <a:custGeom>
                <a:avLst/>
                <a:gdLst>
                  <a:gd name="connsiteX0" fmla="*/ 0 w 5810"/>
                  <a:gd name="connsiteY0" fmla="*/ 15907 h 15906"/>
                  <a:gd name="connsiteX1" fmla="*/ 5810 w 5810"/>
                  <a:gd name="connsiteY1" fmla="*/ 8001 h 15906"/>
                  <a:gd name="connsiteX2" fmla="*/ 381 w 5810"/>
                  <a:gd name="connsiteY2" fmla="*/ 0 h 15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5810" h="15906" extrusionOk="0">
                    <a:moveTo>
                      <a:pt x="0" y="15907"/>
                    </a:moveTo>
                    <a:cubicBezTo>
                      <a:pt x="3580" y="15707"/>
                      <a:pt x="5581" y="11591"/>
                      <a:pt x="5810" y="8001"/>
                    </a:cubicBezTo>
                    <a:cubicBezTo>
                      <a:pt x="6160" y="4102"/>
                      <a:pt x="3967" y="-446"/>
                      <a:pt x="381" y="0"/>
                    </a:cubicBezTo>
                  </a:path>
                </a:pathLst>
              </a:custGeom>
              <a:noFill/>
              <a:ln w="19050" cap="rnd">
                <a:solidFill>
                  <a:srgbClr val="77BF32"/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3190604426">
                      <a:custGeom>
                        <a:avLst/>
                        <a:gdLst>
                          <a:gd name="connsiteX0" fmla="*/ 0 w 5810"/>
                          <a:gd name="connsiteY0" fmla="*/ 15907 h 15906"/>
                          <a:gd name="connsiteX1" fmla="*/ 5810 w 5810"/>
                          <a:gd name="connsiteY1" fmla="*/ 8001 h 15906"/>
                          <a:gd name="connsiteX2" fmla="*/ 381 w 5810"/>
                          <a:gd name="connsiteY2" fmla="*/ 0 h 15906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</a:cxnLst>
                        <a:rect l="l" t="t" r="r" b="b"/>
                        <a:pathLst>
                          <a:path w="5810" h="15906">
                            <a:moveTo>
                              <a:pt x="0" y="15907"/>
                            </a:moveTo>
                            <a:cubicBezTo>
                              <a:pt x="3239" y="15907"/>
                              <a:pt x="5810" y="12382"/>
                              <a:pt x="5810" y="8001"/>
                            </a:cubicBezTo>
                            <a:cubicBezTo>
                              <a:pt x="5810" y="3619"/>
                              <a:pt x="3620" y="0"/>
                              <a:pt x="381" y="0"/>
                            </a:cubicBezTo>
                          </a:path>
                        </a:pathLst>
                      </a:custGeom>
                      <ask:type>
                        <ask:lineSketchFreehand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18" name="Forme libre : forme 117">
                <a:extLst>
                  <a:ext uri="{FF2B5EF4-FFF2-40B4-BE49-F238E27FC236}">
                    <a16:creationId xmlns:a16="http://schemas.microsoft.com/office/drawing/2014/main" id="{7382E05C-06E7-51B4-2726-FC875D467F2B}"/>
                  </a:ext>
                </a:extLst>
              </p:cNvPr>
              <p:cNvSpPr/>
              <p:nvPr/>
            </p:nvSpPr>
            <p:spPr>
              <a:xfrm>
                <a:off x="1351916" y="4644316"/>
                <a:ext cx="57433" cy="54197"/>
              </a:xfrm>
              <a:custGeom>
                <a:avLst/>
                <a:gdLst>
                  <a:gd name="connsiteX0" fmla="*/ 379 w 57433"/>
                  <a:gd name="connsiteY0" fmla="*/ 54197 h 54197"/>
                  <a:gd name="connsiteX1" fmla="*/ 33621 w 57433"/>
                  <a:gd name="connsiteY1" fmla="*/ 9430 h 54197"/>
                  <a:gd name="connsiteX2" fmla="*/ 41241 w 57433"/>
                  <a:gd name="connsiteY2" fmla="*/ 0 h 54197"/>
                  <a:gd name="connsiteX3" fmla="*/ 57434 w 57433"/>
                  <a:gd name="connsiteY3" fmla="*/ 14288 h 54197"/>
                  <a:gd name="connsiteX4" fmla="*/ 48575 w 57433"/>
                  <a:gd name="connsiteY4" fmla="*/ 26194 h 54197"/>
                  <a:gd name="connsiteX5" fmla="*/ 40384 w 57433"/>
                  <a:gd name="connsiteY5" fmla="*/ 19526 h 541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57433" h="54197" extrusionOk="0">
                    <a:moveTo>
                      <a:pt x="379" y="54197"/>
                    </a:moveTo>
                    <a:cubicBezTo>
                      <a:pt x="1495" y="49323"/>
                      <a:pt x="-6945" y="22132"/>
                      <a:pt x="33621" y="9430"/>
                    </a:cubicBezTo>
                    <a:cubicBezTo>
                      <a:pt x="35438" y="7719"/>
                      <a:pt x="38460" y="3531"/>
                      <a:pt x="41241" y="0"/>
                    </a:cubicBezTo>
                    <a:cubicBezTo>
                      <a:pt x="45672" y="5173"/>
                      <a:pt x="50966" y="7878"/>
                      <a:pt x="57434" y="14288"/>
                    </a:cubicBezTo>
                    <a:cubicBezTo>
                      <a:pt x="54588" y="17487"/>
                      <a:pt x="50607" y="22947"/>
                      <a:pt x="48575" y="26194"/>
                    </a:cubicBezTo>
                    <a:cubicBezTo>
                      <a:pt x="44720" y="22798"/>
                      <a:pt x="42717" y="20960"/>
                      <a:pt x="40384" y="19526"/>
                    </a:cubicBezTo>
                  </a:path>
                </a:pathLst>
              </a:custGeom>
              <a:noFill/>
              <a:ln w="19050" cap="rnd">
                <a:solidFill>
                  <a:srgbClr val="77BF32"/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1172799848">
                      <a:custGeom>
                        <a:avLst/>
                        <a:gdLst>
                          <a:gd name="connsiteX0" fmla="*/ 379 w 57433"/>
                          <a:gd name="connsiteY0" fmla="*/ 54197 h 54197"/>
                          <a:gd name="connsiteX1" fmla="*/ 33621 w 57433"/>
                          <a:gd name="connsiteY1" fmla="*/ 9430 h 54197"/>
                          <a:gd name="connsiteX2" fmla="*/ 41241 w 57433"/>
                          <a:gd name="connsiteY2" fmla="*/ 0 h 54197"/>
                          <a:gd name="connsiteX3" fmla="*/ 57434 w 57433"/>
                          <a:gd name="connsiteY3" fmla="*/ 14288 h 54197"/>
                          <a:gd name="connsiteX4" fmla="*/ 48575 w 57433"/>
                          <a:gd name="connsiteY4" fmla="*/ 26194 h 54197"/>
                          <a:gd name="connsiteX5" fmla="*/ 40384 w 57433"/>
                          <a:gd name="connsiteY5" fmla="*/ 19526 h 5419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57433" h="54197">
                            <a:moveTo>
                              <a:pt x="379" y="54197"/>
                            </a:moveTo>
                            <a:cubicBezTo>
                              <a:pt x="379" y="54197"/>
                              <a:pt x="-6003" y="24003"/>
                              <a:pt x="33621" y="9430"/>
                            </a:cubicBezTo>
                            <a:lnTo>
                              <a:pt x="41241" y="0"/>
                            </a:lnTo>
                            <a:lnTo>
                              <a:pt x="57434" y="14288"/>
                            </a:lnTo>
                            <a:lnTo>
                              <a:pt x="48575" y="26194"/>
                            </a:lnTo>
                            <a:lnTo>
                              <a:pt x="40384" y="19526"/>
                            </a:lnTo>
                          </a:path>
                        </a:pathLst>
                      </a:custGeom>
                      <ask:type>
                        <ask:lineSketchFreehand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19" name="Forme libre : forme 118">
                <a:extLst>
                  <a:ext uri="{FF2B5EF4-FFF2-40B4-BE49-F238E27FC236}">
                    <a16:creationId xmlns:a16="http://schemas.microsoft.com/office/drawing/2014/main" id="{9A1A6B26-0560-7627-BC74-BAA5800AF42F}"/>
                  </a:ext>
                </a:extLst>
              </p:cNvPr>
              <p:cNvSpPr/>
              <p:nvPr/>
            </p:nvSpPr>
            <p:spPr>
              <a:xfrm>
                <a:off x="1411826" y="4643554"/>
                <a:ext cx="57433" cy="54197"/>
              </a:xfrm>
              <a:custGeom>
                <a:avLst/>
                <a:gdLst>
                  <a:gd name="connsiteX0" fmla="*/ 57055 w 57433"/>
                  <a:gd name="connsiteY0" fmla="*/ 54197 h 54197"/>
                  <a:gd name="connsiteX1" fmla="*/ 23813 w 57433"/>
                  <a:gd name="connsiteY1" fmla="*/ 9430 h 54197"/>
                  <a:gd name="connsiteX2" fmla="*/ 16192 w 57433"/>
                  <a:gd name="connsiteY2" fmla="*/ 0 h 54197"/>
                  <a:gd name="connsiteX3" fmla="*/ 0 w 57433"/>
                  <a:gd name="connsiteY3" fmla="*/ 14288 h 54197"/>
                  <a:gd name="connsiteX4" fmla="*/ 8858 w 57433"/>
                  <a:gd name="connsiteY4" fmla="*/ 26194 h 541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7433" h="54197" extrusionOk="0">
                    <a:moveTo>
                      <a:pt x="57055" y="54197"/>
                    </a:moveTo>
                    <a:cubicBezTo>
                      <a:pt x="53456" y="54339"/>
                      <a:pt x="66832" y="17611"/>
                      <a:pt x="23813" y="9430"/>
                    </a:cubicBezTo>
                    <a:cubicBezTo>
                      <a:pt x="20808" y="6153"/>
                      <a:pt x="19849" y="4639"/>
                      <a:pt x="16192" y="0"/>
                    </a:cubicBezTo>
                    <a:cubicBezTo>
                      <a:pt x="9976" y="5463"/>
                      <a:pt x="6322" y="8138"/>
                      <a:pt x="0" y="14288"/>
                    </a:cubicBezTo>
                    <a:cubicBezTo>
                      <a:pt x="3043" y="18729"/>
                      <a:pt x="5667" y="21666"/>
                      <a:pt x="8858" y="26194"/>
                    </a:cubicBezTo>
                  </a:path>
                </a:pathLst>
              </a:custGeom>
              <a:noFill/>
              <a:ln w="19050" cap="rnd">
                <a:solidFill>
                  <a:srgbClr val="77BF32"/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2457486990">
                      <a:custGeom>
                        <a:avLst/>
                        <a:gdLst>
                          <a:gd name="connsiteX0" fmla="*/ 57055 w 57433"/>
                          <a:gd name="connsiteY0" fmla="*/ 54197 h 54197"/>
                          <a:gd name="connsiteX1" fmla="*/ 23813 w 57433"/>
                          <a:gd name="connsiteY1" fmla="*/ 9430 h 54197"/>
                          <a:gd name="connsiteX2" fmla="*/ 16192 w 57433"/>
                          <a:gd name="connsiteY2" fmla="*/ 0 h 54197"/>
                          <a:gd name="connsiteX3" fmla="*/ 0 w 57433"/>
                          <a:gd name="connsiteY3" fmla="*/ 14288 h 54197"/>
                          <a:gd name="connsiteX4" fmla="*/ 8858 w 57433"/>
                          <a:gd name="connsiteY4" fmla="*/ 26194 h 5419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57433" h="54197">
                            <a:moveTo>
                              <a:pt x="57055" y="54197"/>
                            </a:moveTo>
                            <a:cubicBezTo>
                              <a:pt x="57055" y="54197"/>
                              <a:pt x="63437" y="24003"/>
                              <a:pt x="23813" y="9430"/>
                            </a:cubicBezTo>
                            <a:lnTo>
                              <a:pt x="16192" y="0"/>
                            </a:lnTo>
                            <a:lnTo>
                              <a:pt x="0" y="14288"/>
                            </a:lnTo>
                            <a:lnTo>
                              <a:pt x="8858" y="26194"/>
                            </a:lnTo>
                          </a:path>
                        </a:pathLst>
                      </a:custGeom>
                      <ask:type>
                        <ask:lineSketchFreehand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20" name="Forme libre : forme 119">
                <a:extLst>
                  <a:ext uri="{FF2B5EF4-FFF2-40B4-BE49-F238E27FC236}">
                    <a16:creationId xmlns:a16="http://schemas.microsoft.com/office/drawing/2014/main" id="{9461EE6E-C3F1-FF24-1A9B-9D698FDAD0C7}"/>
                  </a:ext>
                </a:extLst>
              </p:cNvPr>
              <p:cNvSpPr/>
              <p:nvPr/>
            </p:nvSpPr>
            <p:spPr>
              <a:xfrm>
                <a:off x="1328197" y="4580880"/>
                <a:ext cx="16192" cy="14287"/>
              </a:xfrm>
              <a:custGeom>
                <a:avLst/>
                <a:gdLst>
                  <a:gd name="connsiteX0" fmla="*/ 0 w 16192"/>
                  <a:gd name="connsiteY0" fmla="*/ 0 h 14287"/>
                  <a:gd name="connsiteX1" fmla="*/ 16192 w 16192"/>
                  <a:gd name="connsiteY1" fmla="*/ 14288 h 142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6192" h="14287" fill="none" extrusionOk="0">
                    <a:moveTo>
                      <a:pt x="0" y="0"/>
                    </a:moveTo>
                    <a:cubicBezTo>
                      <a:pt x="7813" y="6023"/>
                      <a:pt x="10084" y="8364"/>
                      <a:pt x="16192" y="14288"/>
                    </a:cubicBezTo>
                  </a:path>
                  <a:path w="16192" h="14287" stroke="0" extrusionOk="0">
                    <a:moveTo>
                      <a:pt x="0" y="0"/>
                    </a:moveTo>
                    <a:cubicBezTo>
                      <a:pt x="7368" y="7268"/>
                      <a:pt x="11275" y="8581"/>
                      <a:pt x="16192" y="14288"/>
                    </a:cubicBezTo>
                  </a:path>
                </a:pathLst>
              </a:custGeom>
              <a:ln w="19050" cap="rnd">
                <a:solidFill>
                  <a:srgbClr val="77BF32"/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4207870797">
                      <a:custGeom>
                        <a:avLst/>
                        <a:gdLst>
                          <a:gd name="connsiteX0" fmla="*/ 0 w 16192"/>
                          <a:gd name="connsiteY0" fmla="*/ 0 h 14287"/>
                          <a:gd name="connsiteX1" fmla="*/ 16192 w 16192"/>
                          <a:gd name="connsiteY1" fmla="*/ 14288 h 1428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</a:cxnLst>
                        <a:rect l="l" t="t" r="r" b="b"/>
                        <a:pathLst>
                          <a:path w="16192" h="14287">
                            <a:moveTo>
                              <a:pt x="0" y="0"/>
                            </a:moveTo>
                            <a:lnTo>
                              <a:pt x="16192" y="14288"/>
                            </a:lnTo>
                          </a:path>
                        </a:pathLst>
                      </a:custGeom>
                      <ask:type>
                        <ask:lineSketchFreehand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21" name="Forme libre : forme 120">
                <a:extLst>
                  <a:ext uri="{FF2B5EF4-FFF2-40B4-BE49-F238E27FC236}">
                    <a16:creationId xmlns:a16="http://schemas.microsoft.com/office/drawing/2014/main" id="{FE59C340-1E0D-73C3-BFD7-0B730BFAD746}"/>
                  </a:ext>
                </a:extLst>
              </p:cNvPr>
              <p:cNvSpPr/>
              <p:nvPr/>
            </p:nvSpPr>
            <p:spPr>
              <a:xfrm>
                <a:off x="1221041" y="4485535"/>
                <a:ext cx="9525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9525"/>
                </a:pathLst>
              </a:custGeom>
              <a:noFill/>
              <a:ln w="19050" cap="rnd">
                <a:solidFill>
                  <a:srgbClr val="77BF32"/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2891707464"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9525" h="9525"/>
                        </a:pathLst>
                      </a:custGeom>
                      <ask:type>
                        <ask:lineSketchFreehand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22" name="Forme libre : forme 121">
                <a:extLst>
                  <a:ext uri="{FF2B5EF4-FFF2-40B4-BE49-F238E27FC236}">
                    <a16:creationId xmlns:a16="http://schemas.microsoft.com/office/drawing/2014/main" id="{7CB71414-BA05-4152-4C78-3EECFEABDDE3}"/>
                  </a:ext>
                </a:extLst>
              </p:cNvPr>
              <p:cNvSpPr/>
              <p:nvPr/>
            </p:nvSpPr>
            <p:spPr>
              <a:xfrm>
                <a:off x="1221041" y="4485535"/>
                <a:ext cx="9525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9525"/>
                </a:pathLst>
              </a:custGeom>
              <a:noFill/>
              <a:ln w="19050" cap="rnd">
                <a:solidFill>
                  <a:srgbClr val="77BF32"/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1280810445"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9525" h="9525"/>
                        </a:pathLst>
                      </a:custGeom>
                      <ask:type>
                        <ask:lineSketchFreehand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23" name="Forme libre : forme 122">
                <a:extLst>
                  <a:ext uri="{FF2B5EF4-FFF2-40B4-BE49-F238E27FC236}">
                    <a16:creationId xmlns:a16="http://schemas.microsoft.com/office/drawing/2014/main" id="{ACB64781-ECA2-549B-0546-C2F79170FDEB}"/>
                  </a:ext>
                </a:extLst>
              </p:cNvPr>
              <p:cNvSpPr/>
              <p:nvPr/>
            </p:nvSpPr>
            <p:spPr>
              <a:xfrm>
                <a:off x="1347056" y="4580118"/>
                <a:ext cx="16097" cy="14382"/>
              </a:xfrm>
              <a:custGeom>
                <a:avLst/>
                <a:gdLst>
                  <a:gd name="connsiteX0" fmla="*/ 16097 w 16097"/>
                  <a:gd name="connsiteY0" fmla="*/ 0 h 14382"/>
                  <a:gd name="connsiteX1" fmla="*/ 0 w 16097"/>
                  <a:gd name="connsiteY1" fmla="*/ 14383 h 143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6097" h="14382" fill="none" extrusionOk="0">
                    <a:moveTo>
                      <a:pt x="16097" y="0"/>
                    </a:moveTo>
                    <a:cubicBezTo>
                      <a:pt x="9911" y="5945"/>
                      <a:pt x="2841" y="10754"/>
                      <a:pt x="0" y="14383"/>
                    </a:cubicBezTo>
                  </a:path>
                  <a:path w="16097" h="14382" stroke="0" extrusionOk="0">
                    <a:moveTo>
                      <a:pt x="16097" y="0"/>
                    </a:moveTo>
                    <a:cubicBezTo>
                      <a:pt x="12654" y="4353"/>
                      <a:pt x="4026" y="10456"/>
                      <a:pt x="0" y="14383"/>
                    </a:cubicBezTo>
                  </a:path>
                </a:pathLst>
              </a:custGeom>
              <a:ln w="19050" cap="rnd">
                <a:solidFill>
                  <a:srgbClr val="77BF32"/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2192674189">
                      <a:custGeom>
                        <a:avLst/>
                        <a:gdLst>
                          <a:gd name="connsiteX0" fmla="*/ 16097 w 16097"/>
                          <a:gd name="connsiteY0" fmla="*/ 0 h 14382"/>
                          <a:gd name="connsiteX1" fmla="*/ 0 w 16097"/>
                          <a:gd name="connsiteY1" fmla="*/ 14383 h 14382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</a:cxnLst>
                        <a:rect l="l" t="t" r="r" b="b"/>
                        <a:pathLst>
                          <a:path w="16097" h="14382">
                            <a:moveTo>
                              <a:pt x="16097" y="0"/>
                            </a:moveTo>
                            <a:lnTo>
                              <a:pt x="0" y="14383"/>
                            </a:lnTo>
                          </a:path>
                        </a:pathLst>
                      </a:custGeom>
                      <ask:type>
                        <ask:lineSketchFreehand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24" name="Forme libre : forme 123">
                <a:extLst>
                  <a:ext uri="{FF2B5EF4-FFF2-40B4-BE49-F238E27FC236}">
                    <a16:creationId xmlns:a16="http://schemas.microsoft.com/office/drawing/2014/main" id="{6C5B21C8-B6CE-6DB4-9EDC-4565BE3F0549}"/>
                  </a:ext>
                </a:extLst>
              </p:cNvPr>
              <p:cNvSpPr/>
              <p:nvPr/>
            </p:nvSpPr>
            <p:spPr>
              <a:xfrm>
                <a:off x="1221041" y="4485535"/>
                <a:ext cx="9525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9525"/>
                </a:pathLst>
              </a:custGeom>
              <a:noFill/>
              <a:ln w="19050" cap="rnd">
                <a:solidFill>
                  <a:srgbClr val="77BF32"/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3516155172"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9525" h="9525"/>
                        </a:pathLst>
                      </a:custGeom>
                      <ask:type>
                        <ask:lineSketchFreehand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25" name="Forme libre : forme 124">
                <a:extLst>
                  <a:ext uri="{FF2B5EF4-FFF2-40B4-BE49-F238E27FC236}">
                    <a16:creationId xmlns:a16="http://schemas.microsoft.com/office/drawing/2014/main" id="{1FEE08D9-6780-3040-1A06-52FB61226D26}"/>
                  </a:ext>
                </a:extLst>
              </p:cNvPr>
              <p:cNvSpPr/>
              <p:nvPr/>
            </p:nvSpPr>
            <p:spPr>
              <a:xfrm>
                <a:off x="1317719" y="4542780"/>
                <a:ext cx="27432" cy="27051"/>
              </a:xfrm>
              <a:custGeom>
                <a:avLst/>
                <a:gdLst>
                  <a:gd name="connsiteX0" fmla="*/ 27432 w 27432"/>
                  <a:gd name="connsiteY0" fmla="*/ 27051 h 27051"/>
                  <a:gd name="connsiteX1" fmla="*/ 0 w 27432"/>
                  <a:gd name="connsiteY1" fmla="*/ 0 h 270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7432" h="27051" extrusionOk="0">
                    <a:moveTo>
                      <a:pt x="27432" y="27051"/>
                    </a:moveTo>
                    <a:cubicBezTo>
                      <a:pt x="11452" y="25491"/>
                      <a:pt x="2687" y="15819"/>
                      <a:pt x="0" y="0"/>
                    </a:cubicBezTo>
                  </a:path>
                </a:pathLst>
              </a:custGeom>
              <a:noFill/>
              <a:ln w="19050" cap="rnd">
                <a:solidFill>
                  <a:srgbClr val="77BF32"/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3574597733">
                      <a:custGeom>
                        <a:avLst/>
                        <a:gdLst>
                          <a:gd name="connsiteX0" fmla="*/ 27432 w 27432"/>
                          <a:gd name="connsiteY0" fmla="*/ 27051 h 27051"/>
                          <a:gd name="connsiteX1" fmla="*/ 0 w 27432"/>
                          <a:gd name="connsiteY1" fmla="*/ 0 h 27051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</a:cxnLst>
                        <a:rect l="l" t="t" r="r" b="b"/>
                        <a:pathLst>
                          <a:path w="27432" h="27051">
                            <a:moveTo>
                              <a:pt x="27432" y="27051"/>
                            </a:moveTo>
                            <a:cubicBezTo>
                              <a:pt x="14764" y="27051"/>
                              <a:pt x="3905" y="15716"/>
                              <a:pt x="0" y="0"/>
                            </a:cubicBezTo>
                          </a:path>
                        </a:pathLst>
                      </a:custGeom>
                      <ask:type>
                        <ask:lineSketchFreehand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26" name="Forme libre : forme 125">
                <a:extLst>
                  <a:ext uri="{FF2B5EF4-FFF2-40B4-BE49-F238E27FC236}">
                    <a16:creationId xmlns:a16="http://schemas.microsoft.com/office/drawing/2014/main" id="{F47C37D1-06E2-0D1A-ED4B-542C8D7EBFF3}"/>
                  </a:ext>
                </a:extLst>
              </p:cNvPr>
              <p:cNvSpPr/>
              <p:nvPr/>
            </p:nvSpPr>
            <p:spPr>
              <a:xfrm>
                <a:off x="1316291" y="4488773"/>
                <a:ext cx="28860" cy="37052"/>
              </a:xfrm>
              <a:custGeom>
                <a:avLst/>
                <a:gdLst>
                  <a:gd name="connsiteX0" fmla="*/ 0 w 28860"/>
                  <a:gd name="connsiteY0" fmla="*/ 37052 h 37052"/>
                  <a:gd name="connsiteX1" fmla="*/ 28861 w 28860"/>
                  <a:gd name="connsiteY1" fmla="*/ 0 h 370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8860" h="37052" extrusionOk="0">
                    <a:moveTo>
                      <a:pt x="0" y="37052"/>
                    </a:moveTo>
                    <a:cubicBezTo>
                      <a:pt x="-2173" y="15463"/>
                      <a:pt x="11665" y="6"/>
                      <a:pt x="28861" y="0"/>
                    </a:cubicBezTo>
                  </a:path>
                </a:pathLst>
              </a:custGeom>
              <a:noFill/>
              <a:ln w="19050" cap="rnd">
                <a:solidFill>
                  <a:srgbClr val="77BF32"/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1051209069">
                      <a:custGeom>
                        <a:avLst/>
                        <a:gdLst>
                          <a:gd name="connsiteX0" fmla="*/ 0 w 28860"/>
                          <a:gd name="connsiteY0" fmla="*/ 37052 h 37052"/>
                          <a:gd name="connsiteX1" fmla="*/ 28861 w 28860"/>
                          <a:gd name="connsiteY1" fmla="*/ 0 h 37052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</a:cxnLst>
                        <a:rect l="l" t="t" r="r" b="b"/>
                        <a:pathLst>
                          <a:path w="28860" h="37052">
                            <a:moveTo>
                              <a:pt x="0" y="37052"/>
                            </a:moveTo>
                            <a:cubicBezTo>
                              <a:pt x="953" y="15716"/>
                              <a:pt x="13811" y="0"/>
                              <a:pt x="28861" y="0"/>
                            </a:cubicBezTo>
                          </a:path>
                        </a:pathLst>
                      </a:custGeom>
                      <ask:type>
                        <ask:lineSketchFreehand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27" name="Forme libre : forme 126">
                <a:extLst>
                  <a:ext uri="{FF2B5EF4-FFF2-40B4-BE49-F238E27FC236}">
                    <a16:creationId xmlns:a16="http://schemas.microsoft.com/office/drawing/2014/main" id="{F2D0E4C6-3E5C-6C93-BDD4-6A7A05B48260}"/>
                  </a:ext>
                </a:extLst>
              </p:cNvPr>
              <p:cNvSpPr/>
              <p:nvPr/>
            </p:nvSpPr>
            <p:spPr>
              <a:xfrm>
                <a:off x="1310290" y="4526683"/>
                <a:ext cx="5810" cy="15811"/>
              </a:xfrm>
              <a:custGeom>
                <a:avLst/>
                <a:gdLst>
                  <a:gd name="connsiteX0" fmla="*/ 5810 w 5810"/>
                  <a:gd name="connsiteY0" fmla="*/ 15811 h 15811"/>
                  <a:gd name="connsiteX1" fmla="*/ 0 w 5810"/>
                  <a:gd name="connsiteY1" fmla="*/ 7906 h 15811"/>
                  <a:gd name="connsiteX2" fmla="*/ 5429 w 5810"/>
                  <a:gd name="connsiteY2" fmla="*/ 0 h 158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5810" h="15811" extrusionOk="0">
                    <a:moveTo>
                      <a:pt x="5810" y="15811"/>
                    </a:moveTo>
                    <a:cubicBezTo>
                      <a:pt x="3168" y="16681"/>
                      <a:pt x="430" y="12018"/>
                      <a:pt x="0" y="7906"/>
                    </a:cubicBezTo>
                    <a:cubicBezTo>
                      <a:pt x="87" y="3361"/>
                      <a:pt x="2525" y="-435"/>
                      <a:pt x="5429" y="0"/>
                    </a:cubicBezTo>
                  </a:path>
                </a:pathLst>
              </a:custGeom>
              <a:noFill/>
              <a:ln w="19050" cap="rnd">
                <a:solidFill>
                  <a:srgbClr val="77BF32"/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2272195090">
                      <a:custGeom>
                        <a:avLst/>
                        <a:gdLst>
                          <a:gd name="connsiteX0" fmla="*/ 5810 w 5810"/>
                          <a:gd name="connsiteY0" fmla="*/ 15811 h 15811"/>
                          <a:gd name="connsiteX1" fmla="*/ 0 w 5810"/>
                          <a:gd name="connsiteY1" fmla="*/ 7906 h 15811"/>
                          <a:gd name="connsiteX2" fmla="*/ 5429 w 5810"/>
                          <a:gd name="connsiteY2" fmla="*/ 0 h 15811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</a:cxnLst>
                        <a:rect l="l" t="t" r="r" b="b"/>
                        <a:pathLst>
                          <a:path w="5810" h="15811">
                            <a:moveTo>
                              <a:pt x="5810" y="15811"/>
                            </a:moveTo>
                            <a:cubicBezTo>
                              <a:pt x="2572" y="15811"/>
                              <a:pt x="0" y="12287"/>
                              <a:pt x="0" y="7906"/>
                            </a:cubicBezTo>
                            <a:cubicBezTo>
                              <a:pt x="0" y="3524"/>
                              <a:pt x="2191" y="0"/>
                              <a:pt x="5429" y="0"/>
                            </a:cubicBezTo>
                          </a:path>
                        </a:pathLst>
                      </a:custGeom>
                      <ask:type>
                        <ask:lineSketchFreehand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28" name="Forme libre : forme 127">
                <a:extLst>
                  <a:ext uri="{FF2B5EF4-FFF2-40B4-BE49-F238E27FC236}">
                    <a16:creationId xmlns:a16="http://schemas.microsoft.com/office/drawing/2014/main" id="{D511BD2D-4CDE-6025-F31C-E762AD74F802}"/>
                  </a:ext>
                </a:extLst>
              </p:cNvPr>
              <p:cNvSpPr/>
              <p:nvPr/>
            </p:nvSpPr>
            <p:spPr>
              <a:xfrm>
                <a:off x="1346580" y="4542780"/>
                <a:ext cx="27431" cy="27051"/>
              </a:xfrm>
              <a:custGeom>
                <a:avLst/>
                <a:gdLst>
                  <a:gd name="connsiteX0" fmla="*/ 0 w 27431"/>
                  <a:gd name="connsiteY0" fmla="*/ 27051 h 27051"/>
                  <a:gd name="connsiteX1" fmla="*/ 27432 w 27431"/>
                  <a:gd name="connsiteY1" fmla="*/ 0 h 270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7431" h="27051" extrusionOk="0">
                    <a:moveTo>
                      <a:pt x="0" y="27051"/>
                    </a:moveTo>
                    <a:cubicBezTo>
                      <a:pt x="12587" y="28217"/>
                      <a:pt x="24190" y="13344"/>
                      <a:pt x="27432" y="0"/>
                    </a:cubicBezTo>
                  </a:path>
                </a:pathLst>
              </a:custGeom>
              <a:noFill/>
              <a:ln w="19050" cap="rnd">
                <a:solidFill>
                  <a:srgbClr val="77BF32"/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2532200891">
                      <a:custGeom>
                        <a:avLst/>
                        <a:gdLst>
                          <a:gd name="connsiteX0" fmla="*/ 0 w 27431"/>
                          <a:gd name="connsiteY0" fmla="*/ 27051 h 27051"/>
                          <a:gd name="connsiteX1" fmla="*/ 27432 w 27431"/>
                          <a:gd name="connsiteY1" fmla="*/ 0 h 27051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</a:cxnLst>
                        <a:rect l="l" t="t" r="r" b="b"/>
                        <a:pathLst>
                          <a:path w="27431" h="27051">
                            <a:moveTo>
                              <a:pt x="0" y="27051"/>
                            </a:moveTo>
                            <a:cubicBezTo>
                              <a:pt x="12668" y="27051"/>
                              <a:pt x="23527" y="15716"/>
                              <a:pt x="27432" y="0"/>
                            </a:cubicBezTo>
                          </a:path>
                        </a:pathLst>
                      </a:custGeom>
                      <ask:type>
                        <ask:lineSketchFreehand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29" name="Forme libre : forme 128">
                <a:extLst>
                  <a:ext uri="{FF2B5EF4-FFF2-40B4-BE49-F238E27FC236}">
                    <a16:creationId xmlns:a16="http://schemas.microsoft.com/office/drawing/2014/main" id="{BCA2989E-3C92-88F7-5F42-F04552CC728E}"/>
                  </a:ext>
                </a:extLst>
              </p:cNvPr>
              <p:cNvSpPr/>
              <p:nvPr/>
            </p:nvSpPr>
            <p:spPr>
              <a:xfrm>
                <a:off x="1346580" y="4488773"/>
                <a:ext cx="28860" cy="37052"/>
              </a:xfrm>
              <a:custGeom>
                <a:avLst/>
                <a:gdLst>
                  <a:gd name="connsiteX0" fmla="*/ 28861 w 28860"/>
                  <a:gd name="connsiteY0" fmla="*/ 37052 h 37052"/>
                  <a:gd name="connsiteX1" fmla="*/ 0 w 28860"/>
                  <a:gd name="connsiteY1" fmla="*/ 0 h 370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8860" h="37052" extrusionOk="0">
                    <a:moveTo>
                      <a:pt x="28861" y="37052"/>
                    </a:moveTo>
                    <a:cubicBezTo>
                      <a:pt x="29429" y="14880"/>
                      <a:pt x="15045" y="-2280"/>
                      <a:pt x="0" y="0"/>
                    </a:cubicBezTo>
                  </a:path>
                </a:pathLst>
              </a:custGeom>
              <a:noFill/>
              <a:ln w="19050" cap="rnd">
                <a:solidFill>
                  <a:srgbClr val="77BF32"/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3114426619">
                      <a:custGeom>
                        <a:avLst/>
                        <a:gdLst>
                          <a:gd name="connsiteX0" fmla="*/ 28861 w 28860"/>
                          <a:gd name="connsiteY0" fmla="*/ 37052 h 37052"/>
                          <a:gd name="connsiteX1" fmla="*/ 0 w 28860"/>
                          <a:gd name="connsiteY1" fmla="*/ 0 h 37052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</a:cxnLst>
                        <a:rect l="l" t="t" r="r" b="b"/>
                        <a:pathLst>
                          <a:path w="28860" h="37052">
                            <a:moveTo>
                              <a:pt x="28861" y="37052"/>
                            </a:moveTo>
                            <a:cubicBezTo>
                              <a:pt x="27908" y="15716"/>
                              <a:pt x="15049" y="0"/>
                              <a:pt x="0" y="0"/>
                            </a:cubicBezTo>
                          </a:path>
                        </a:pathLst>
                      </a:custGeom>
                      <ask:type>
                        <ask:lineSketchFreehand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30" name="Forme libre : forme 129">
                <a:extLst>
                  <a:ext uri="{FF2B5EF4-FFF2-40B4-BE49-F238E27FC236}">
                    <a16:creationId xmlns:a16="http://schemas.microsoft.com/office/drawing/2014/main" id="{226C0B8A-5660-7FBC-432F-579A94AC893A}"/>
                  </a:ext>
                </a:extLst>
              </p:cNvPr>
              <p:cNvSpPr/>
              <p:nvPr/>
            </p:nvSpPr>
            <p:spPr>
              <a:xfrm>
                <a:off x="1375631" y="4526587"/>
                <a:ext cx="5810" cy="15906"/>
              </a:xfrm>
              <a:custGeom>
                <a:avLst/>
                <a:gdLst>
                  <a:gd name="connsiteX0" fmla="*/ 0 w 5810"/>
                  <a:gd name="connsiteY0" fmla="*/ 15907 h 15906"/>
                  <a:gd name="connsiteX1" fmla="*/ 5810 w 5810"/>
                  <a:gd name="connsiteY1" fmla="*/ 8001 h 15906"/>
                  <a:gd name="connsiteX2" fmla="*/ 381 w 5810"/>
                  <a:gd name="connsiteY2" fmla="*/ 0 h 15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5810" h="15906" extrusionOk="0">
                    <a:moveTo>
                      <a:pt x="0" y="15907"/>
                    </a:moveTo>
                    <a:cubicBezTo>
                      <a:pt x="3182" y="16018"/>
                      <a:pt x="6197" y="12431"/>
                      <a:pt x="5810" y="8001"/>
                    </a:cubicBezTo>
                    <a:cubicBezTo>
                      <a:pt x="5868" y="3240"/>
                      <a:pt x="3720" y="180"/>
                      <a:pt x="381" y="0"/>
                    </a:cubicBezTo>
                  </a:path>
                </a:pathLst>
              </a:custGeom>
              <a:noFill/>
              <a:ln w="19050" cap="rnd">
                <a:solidFill>
                  <a:srgbClr val="77BF32"/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127934617">
                      <a:custGeom>
                        <a:avLst/>
                        <a:gdLst>
                          <a:gd name="connsiteX0" fmla="*/ 0 w 5810"/>
                          <a:gd name="connsiteY0" fmla="*/ 15907 h 15906"/>
                          <a:gd name="connsiteX1" fmla="*/ 5810 w 5810"/>
                          <a:gd name="connsiteY1" fmla="*/ 8001 h 15906"/>
                          <a:gd name="connsiteX2" fmla="*/ 381 w 5810"/>
                          <a:gd name="connsiteY2" fmla="*/ 0 h 15906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</a:cxnLst>
                        <a:rect l="l" t="t" r="r" b="b"/>
                        <a:pathLst>
                          <a:path w="5810" h="15906">
                            <a:moveTo>
                              <a:pt x="0" y="15907"/>
                            </a:moveTo>
                            <a:cubicBezTo>
                              <a:pt x="3239" y="15907"/>
                              <a:pt x="5810" y="12383"/>
                              <a:pt x="5810" y="8001"/>
                            </a:cubicBezTo>
                            <a:cubicBezTo>
                              <a:pt x="5810" y="3620"/>
                              <a:pt x="3620" y="0"/>
                              <a:pt x="381" y="0"/>
                            </a:cubicBezTo>
                          </a:path>
                        </a:pathLst>
                      </a:custGeom>
                      <ask:type>
                        <ask:lineSketchFreehand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31" name="Forme libre : forme 130">
                <a:extLst>
                  <a:ext uri="{FF2B5EF4-FFF2-40B4-BE49-F238E27FC236}">
                    <a16:creationId xmlns:a16="http://schemas.microsoft.com/office/drawing/2014/main" id="{8E2575A7-F7C5-17A9-6D54-4E40B34444AA}"/>
                  </a:ext>
                </a:extLst>
              </p:cNvPr>
              <p:cNvSpPr/>
              <p:nvPr/>
            </p:nvSpPr>
            <p:spPr>
              <a:xfrm>
                <a:off x="1330387" y="4507347"/>
                <a:ext cx="30003" cy="11843"/>
              </a:xfrm>
              <a:custGeom>
                <a:avLst/>
                <a:gdLst>
                  <a:gd name="connsiteX0" fmla="*/ 0 w 30003"/>
                  <a:gd name="connsiteY0" fmla="*/ 10954 h 11843"/>
                  <a:gd name="connsiteX1" fmla="*/ 25908 w 30003"/>
                  <a:gd name="connsiteY1" fmla="*/ 0 h 11843"/>
                  <a:gd name="connsiteX2" fmla="*/ 30004 w 30003"/>
                  <a:gd name="connsiteY2" fmla="*/ 8858 h 118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0003" h="11843" extrusionOk="0">
                    <a:moveTo>
                      <a:pt x="0" y="10954"/>
                    </a:moveTo>
                    <a:cubicBezTo>
                      <a:pt x="-1209" y="9068"/>
                      <a:pt x="14523" y="13866"/>
                      <a:pt x="25908" y="0"/>
                    </a:cubicBezTo>
                    <a:cubicBezTo>
                      <a:pt x="27773" y="4051"/>
                      <a:pt x="29302" y="6401"/>
                      <a:pt x="30004" y="8858"/>
                    </a:cubicBezTo>
                  </a:path>
                </a:pathLst>
              </a:custGeom>
              <a:noFill/>
              <a:ln w="19050" cap="rnd">
                <a:solidFill>
                  <a:srgbClr val="77BF32"/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1831878057">
                      <a:custGeom>
                        <a:avLst/>
                        <a:gdLst>
                          <a:gd name="connsiteX0" fmla="*/ 0 w 30003"/>
                          <a:gd name="connsiteY0" fmla="*/ 10954 h 11843"/>
                          <a:gd name="connsiteX1" fmla="*/ 25908 w 30003"/>
                          <a:gd name="connsiteY1" fmla="*/ 0 h 11843"/>
                          <a:gd name="connsiteX2" fmla="*/ 30004 w 30003"/>
                          <a:gd name="connsiteY2" fmla="*/ 8858 h 11843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</a:cxnLst>
                        <a:rect l="l" t="t" r="r" b="b"/>
                        <a:pathLst>
                          <a:path w="30003" h="11843">
                            <a:moveTo>
                              <a:pt x="0" y="10954"/>
                            </a:moveTo>
                            <a:cubicBezTo>
                              <a:pt x="0" y="10954"/>
                              <a:pt x="15145" y="16478"/>
                              <a:pt x="25908" y="0"/>
                            </a:cubicBezTo>
                            <a:lnTo>
                              <a:pt x="30004" y="8858"/>
                            </a:lnTo>
                          </a:path>
                        </a:pathLst>
                      </a:custGeom>
                      <ask:type>
                        <ask:lineSketchFreehand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32" name="Forme libre : forme 131">
                <a:extLst>
                  <a:ext uri="{FF2B5EF4-FFF2-40B4-BE49-F238E27FC236}">
                    <a16:creationId xmlns:a16="http://schemas.microsoft.com/office/drawing/2014/main" id="{926CECC2-302F-A6C1-745F-C922343FF076}"/>
                  </a:ext>
                </a:extLst>
              </p:cNvPr>
              <p:cNvSpPr/>
              <p:nvPr/>
            </p:nvSpPr>
            <p:spPr>
              <a:xfrm>
                <a:off x="1456784" y="4580880"/>
                <a:ext cx="16192" cy="14287"/>
              </a:xfrm>
              <a:custGeom>
                <a:avLst/>
                <a:gdLst>
                  <a:gd name="connsiteX0" fmla="*/ 0 w 16192"/>
                  <a:gd name="connsiteY0" fmla="*/ 0 h 14287"/>
                  <a:gd name="connsiteX1" fmla="*/ 16193 w 16192"/>
                  <a:gd name="connsiteY1" fmla="*/ 14288 h 142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6192" h="14287" fill="none" extrusionOk="0">
                    <a:moveTo>
                      <a:pt x="0" y="0"/>
                    </a:moveTo>
                    <a:cubicBezTo>
                      <a:pt x="5655" y="4584"/>
                      <a:pt x="13105" y="10129"/>
                      <a:pt x="16193" y="14288"/>
                    </a:cubicBezTo>
                  </a:path>
                  <a:path w="16192" h="14287" stroke="0" extrusionOk="0">
                    <a:moveTo>
                      <a:pt x="0" y="0"/>
                    </a:moveTo>
                    <a:cubicBezTo>
                      <a:pt x="3918" y="4013"/>
                      <a:pt x="9403" y="7800"/>
                      <a:pt x="16193" y="14288"/>
                    </a:cubicBezTo>
                  </a:path>
                </a:pathLst>
              </a:custGeom>
              <a:ln w="19050" cap="rnd">
                <a:solidFill>
                  <a:srgbClr val="77BF32"/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866472200">
                      <a:custGeom>
                        <a:avLst/>
                        <a:gdLst>
                          <a:gd name="connsiteX0" fmla="*/ 0 w 16192"/>
                          <a:gd name="connsiteY0" fmla="*/ 0 h 14287"/>
                          <a:gd name="connsiteX1" fmla="*/ 16193 w 16192"/>
                          <a:gd name="connsiteY1" fmla="*/ 14288 h 1428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</a:cxnLst>
                        <a:rect l="l" t="t" r="r" b="b"/>
                        <a:pathLst>
                          <a:path w="16192" h="14287">
                            <a:moveTo>
                              <a:pt x="0" y="0"/>
                            </a:moveTo>
                            <a:lnTo>
                              <a:pt x="16193" y="14288"/>
                            </a:lnTo>
                          </a:path>
                        </a:pathLst>
                      </a:custGeom>
                      <ask:type>
                        <ask:lineSketchFreehand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33" name="Forme libre : forme 132">
                <a:extLst>
                  <a:ext uri="{FF2B5EF4-FFF2-40B4-BE49-F238E27FC236}">
                    <a16:creationId xmlns:a16="http://schemas.microsoft.com/office/drawing/2014/main" id="{907D0E87-48E3-0A84-5782-8C2C6D163D96}"/>
                  </a:ext>
                </a:extLst>
              </p:cNvPr>
              <p:cNvSpPr/>
              <p:nvPr/>
            </p:nvSpPr>
            <p:spPr>
              <a:xfrm>
                <a:off x="1221041" y="4485535"/>
                <a:ext cx="9525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9525"/>
                </a:pathLst>
              </a:custGeom>
              <a:noFill/>
              <a:ln w="19050" cap="rnd">
                <a:solidFill>
                  <a:srgbClr val="77BF32"/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1261928585"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9525" h="9525"/>
                        </a:pathLst>
                      </a:custGeom>
                      <ask:type>
                        <ask:lineSketchFreehand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34" name="Forme libre : forme 133">
                <a:extLst>
                  <a:ext uri="{FF2B5EF4-FFF2-40B4-BE49-F238E27FC236}">
                    <a16:creationId xmlns:a16="http://schemas.microsoft.com/office/drawing/2014/main" id="{97F8726E-5A78-2C71-CD44-BCA32B9D29DE}"/>
                  </a:ext>
                </a:extLst>
              </p:cNvPr>
              <p:cNvSpPr/>
              <p:nvPr/>
            </p:nvSpPr>
            <p:spPr>
              <a:xfrm>
                <a:off x="1475644" y="4580118"/>
                <a:ext cx="16097" cy="39528"/>
              </a:xfrm>
              <a:custGeom>
                <a:avLst/>
                <a:gdLst>
                  <a:gd name="connsiteX0" fmla="*/ 16097 w 16097"/>
                  <a:gd name="connsiteY0" fmla="*/ 0 h 39528"/>
                  <a:gd name="connsiteX1" fmla="*/ 0 w 16097"/>
                  <a:gd name="connsiteY1" fmla="*/ 14383 h 39528"/>
                  <a:gd name="connsiteX2" fmla="*/ 0 w 16097"/>
                  <a:gd name="connsiteY2" fmla="*/ 39529 h 395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6097" h="39528" extrusionOk="0">
                    <a:moveTo>
                      <a:pt x="16097" y="0"/>
                    </a:moveTo>
                    <a:cubicBezTo>
                      <a:pt x="12146" y="4627"/>
                      <a:pt x="3579" y="10644"/>
                      <a:pt x="0" y="14383"/>
                    </a:cubicBezTo>
                    <a:cubicBezTo>
                      <a:pt x="-374" y="22689"/>
                      <a:pt x="177" y="30788"/>
                      <a:pt x="0" y="39529"/>
                    </a:cubicBezTo>
                  </a:path>
                </a:pathLst>
              </a:custGeom>
              <a:noFill/>
              <a:ln w="19050" cap="rnd">
                <a:solidFill>
                  <a:srgbClr val="77BF32"/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414790730">
                      <a:custGeom>
                        <a:avLst/>
                        <a:gdLst>
                          <a:gd name="connsiteX0" fmla="*/ 16097 w 16097"/>
                          <a:gd name="connsiteY0" fmla="*/ 0 h 39528"/>
                          <a:gd name="connsiteX1" fmla="*/ 0 w 16097"/>
                          <a:gd name="connsiteY1" fmla="*/ 14383 h 39528"/>
                          <a:gd name="connsiteX2" fmla="*/ 0 w 16097"/>
                          <a:gd name="connsiteY2" fmla="*/ 39529 h 3952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</a:cxnLst>
                        <a:rect l="l" t="t" r="r" b="b"/>
                        <a:pathLst>
                          <a:path w="16097" h="39528">
                            <a:moveTo>
                              <a:pt x="16097" y="0"/>
                            </a:moveTo>
                            <a:lnTo>
                              <a:pt x="0" y="14383"/>
                            </a:lnTo>
                            <a:lnTo>
                              <a:pt x="0" y="39529"/>
                            </a:lnTo>
                          </a:path>
                        </a:pathLst>
                      </a:custGeom>
                      <ask:type>
                        <ask:lineSketchFreehand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35" name="Forme libre : forme 134">
                <a:extLst>
                  <a:ext uri="{FF2B5EF4-FFF2-40B4-BE49-F238E27FC236}">
                    <a16:creationId xmlns:a16="http://schemas.microsoft.com/office/drawing/2014/main" id="{D71FFD63-BAAC-B667-0BA0-DCA3A03B9D31}"/>
                  </a:ext>
                </a:extLst>
              </p:cNvPr>
              <p:cNvSpPr/>
              <p:nvPr/>
            </p:nvSpPr>
            <p:spPr>
              <a:xfrm>
                <a:off x="1221041" y="4485535"/>
                <a:ext cx="9525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9525"/>
                </a:pathLst>
              </a:custGeom>
              <a:noFill/>
              <a:ln w="19050" cap="rnd">
                <a:solidFill>
                  <a:srgbClr val="77BF32"/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986548008"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9525" h="9525"/>
                        </a:pathLst>
                      </a:custGeom>
                      <ask:type>
                        <ask:lineSketchFreehand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36" name="Forme libre : forme 135">
                <a:extLst>
                  <a:ext uri="{FF2B5EF4-FFF2-40B4-BE49-F238E27FC236}">
                    <a16:creationId xmlns:a16="http://schemas.microsoft.com/office/drawing/2014/main" id="{7DF8274D-D558-C43E-4471-704728D42E78}"/>
                  </a:ext>
                </a:extLst>
              </p:cNvPr>
              <p:cNvSpPr/>
              <p:nvPr/>
            </p:nvSpPr>
            <p:spPr>
              <a:xfrm>
                <a:off x="1479837" y="4644221"/>
                <a:ext cx="57433" cy="100583"/>
              </a:xfrm>
              <a:custGeom>
                <a:avLst/>
                <a:gdLst>
                  <a:gd name="connsiteX0" fmla="*/ 40384 w 57433"/>
                  <a:gd name="connsiteY0" fmla="*/ 19526 h 100583"/>
                  <a:gd name="connsiteX1" fmla="*/ 48575 w 57433"/>
                  <a:gd name="connsiteY1" fmla="*/ 26194 h 100583"/>
                  <a:gd name="connsiteX2" fmla="*/ 57434 w 57433"/>
                  <a:gd name="connsiteY2" fmla="*/ 14288 h 100583"/>
                  <a:gd name="connsiteX3" fmla="*/ 41241 w 57433"/>
                  <a:gd name="connsiteY3" fmla="*/ 0 h 100583"/>
                  <a:gd name="connsiteX4" fmla="*/ 33621 w 57433"/>
                  <a:gd name="connsiteY4" fmla="*/ 9430 h 100583"/>
                  <a:gd name="connsiteX5" fmla="*/ 379 w 57433"/>
                  <a:gd name="connsiteY5" fmla="*/ 54197 h 100583"/>
                  <a:gd name="connsiteX6" fmla="*/ 379 w 57433"/>
                  <a:gd name="connsiteY6" fmla="*/ 100584 h 1005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7433" h="100583" extrusionOk="0">
                    <a:moveTo>
                      <a:pt x="40384" y="19526"/>
                    </a:moveTo>
                    <a:cubicBezTo>
                      <a:pt x="42377" y="21758"/>
                      <a:pt x="44330" y="23300"/>
                      <a:pt x="48575" y="26194"/>
                    </a:cubicBezTo>
                    <a:cubicBezTo>
                      <a:pt x="52351" y="20067"/>
                      <a:pt x="54175" y="17689"/>
                      <a:pt x="57434" y="14288"/>
                    </a:cubicBezTo>
                    <a:cubicBezTo>
                      <a:pt x="51678" y="8987"/>
                      <a:pt x="47045" y="4732"/>
                      <a:pt x="41241" y="0"/>
                    </a:cubicBezTo>
                    <a:cubicBezTo>
                      <a:pt x="38913" y="2667"/>
                      <a:pt x="35693" y="6963"/>
                      <a:pt x="33621" y="9430"/>
                    </a:cubicBezTo>
                    <a:cubicBezTo>
                      <a:pt x="-6004" y="24098"/>
                      <a:pt x="379" y="54197"/>
                      <a:pt x="379" y="54197"/>
                    </a:cubicBezTo>
                    <a:cubicBezTo>
                      <a:pt x="213" y="72371"/>
                      <a:pt x="182" y="87932"/>
                      <a:pt x="379" y="100584"/>
                    </a:cubicBezTo>
                  </a:path>
                </a:pathLst>
              </a:custGeom>
              <a:noFill/>
              <a:ln w="19050" cap="rnd">
                <a:solidFill>
                  <a:srgbClr val="77BF32"/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4033853576">
                      <a:custGeom>
                        <a:avLst/>
                        <a:gdLst>
                          <a:gd name="connsiteX0" fmla="*/ 40384 w 57433"/>
                          <a:gd name="connsiteY0" fmla="*/ 19526 h 100583"/>
                          <a:gd name="connsiteX1" fmla="*/ 48575 w 57433"/>
                          <a:gd name="connsiteY1" fmla="*/ 26194 h 100583"/>
                          <a:gd name="connsiteX2" fmla="*/ 57434 w 57433"/>
                          <a:gd name="connsiteY2" fmla="*/ 14288 h 100583"/>
                          <a:gd name="connsiteX3" fmla="*/ 41241 w 57433"/>
                          <a:gd name="connsiteY3" fmla="*/ 0 h 100583"/>
                          <a:gd name="connsiteX4" fmla="*/ 33621 w 57433"/>
                          <a:gd name="connsiteY4" fmla="*/ 9430 h 100583"/>
                          <a:gd name="connsiteX5" fmla="*/ 379 w 57433"/>
                          <a:gd name="connsiteY5" fmla="*/ 54197 h 100583"/>
                          <a:gd name="connsiteX6" fmla="*/ 379 w 57433"/>
                          <a:gd name="connsiteY6" fmla="*/ 100584 h 100583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</a:cxnLst>
                        <a:rect l="l" t="t" r="r" b="b"/>
                        <a:pathLst>
                          <a:path w="57433" h="100583">
                            <a:moveTo>
                              <a:pt x="40384" y="19526"/>
                            </a:moveTo>
                            <a:lnTo>
                              <a:pt x="48575" y="26194"/>
                            </a:lnTo>
                            <a:lnTo>
                              <a:pt x="57434" y="14288"/>
                            </a:lnTo>
                            <a:lnTo>
                              <a:pt x="41241" y="0"/>
                            </a:lnTo>
                            <a:lnTo>
                              <a:pt x="33621" y="9430"/>
                            </a:lnTo>
                            <a:cubicBezTo>
                              <a:pt x="-6003" y="24098"/>
                              <a:pt x="379" y="54197"/>
                              <a:pt x="379" y="54197"/>
                            </a:cubicBezTo>
                            <a:lnTo>
                              <a:pt x="379" y="100584"/>
                            </a:lnTo>
                          </a:path>
                        </a:pathLst>
                      </a:custGeom>
                      <ask:type>
                        <ask:lineSketchFreehand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37" name="Forme libre : forme 136">
                <a:extLst>
                  <a:ext uri="{FF2B5EF4-FFF2-40B4-BE49-F238E27FC236}">
                    <a16:creationId xmlns:a16="http://schemas.microsoft.com/office/drawing/2014/main" id="{DDBB13A6-F433-A605-C35E-63F16D855DE2}"/>
                  </a:ext>
                </a:extLst>
              </p:cNvPr>
              <p:cNvSpPr/>
              <p:nvPr/>
            </p:nvSpPr>
            <p:spPr>
              <a:xfrm>
                <a:off x="1539937" y="4643554"/>
                <a:ext cx="57433" cy="103251"/>
              </a:xfrm>
              <a:custGeom>
                <a:avLst/>
                <a:gdLst>
                  <a:gd name="connsiteX0" fmla="*/ 8858 w 57433"/>
                  <a:gd name="connsiteY0" fmla="*/ 26194 h 103251"/>
                  <a:gd name="connsiteX1" fmla="*/ 0 w 57433"/>
                  <a:gd name="connsiteY1" fmla="*/ 14288 h 103251"/>
                  <a:gd name="connsiteX2" fmla="*/ 16193 w 57433"/>
                  <a:gd name="connsiteY2" fmla="*/ 0 h 103251"/>
                  <a:gd name="connsiteX3" fmla="*/ 23813 w 57433"/>
                  <a:gd name="connsiteY3" fmla="*/ 9430 h 103251"/>
                  <a:gd name="connsiteX4" fmla="*/ 57055 w 57433"/>
                  <a:gd name="connsiteY4" fmla="*/ 54197 h 103251"/>
                  <a:gd name="connsiteX5" fmla="*/ 57055 w 57433"/>
                  <a:gd name="connsiteY5" fmla="*/ 103251 h 1032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57433" h="103251" extrusionOk="0">
                    <a:moveTo>
                      <a:pt x="8858" y="26194"/>
                    </a:moveTo>
                    <a:cubicBezTo>
                      <a:pt x="4672" y="20550"/>
                      <a:pt x="3289" y="18011"/>
                      <a:pt x="0" y="14288"/>
                    </a:cubicBezTo>
                    <a:cubicBezTo>
                      <a:pt x="4113" y="10359"/>
                      <a:pt x="8473" y="5983"/>
                      <a:pt x="16193" y="0"/>
                    </a:cubicBezTo>
                    <a:cubicBezTo>
                      <a:pt x="19927" y="3848"/>
                      <a:pt x="20788" y="5941"/>
                      <a:pt x="23813" y="9430"/>
                    </a:cubicBezTo>
                    <a:cubicBezTo>
                      <a:pt x="63437" y="24098"/>
                      <a:pt x="57055" y="54197"/>
                      <a:pt x="57055" y="54197"/>
                    </a:cubicBezTo>
                    <a:cubicBezTo>
                      <a:pt x="59501" y="72830"/>
                      <a:pt x="57163" y="86900"/>
                      <a:pt x="57055" y="103251"/>
                    </a:cubicBezTo>
                  </a:path>
                </a:pathLst>
              </a:custGeom>
              <a:noFill/>
              <a:ln w="19050" cap="rnd">
                <a:solidFill>
                  <a:srgbClr val="77BF32"/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3966453337">
                      <a:custGeom>
                        <a:avLst/>
                        <a:gdLst>
                          <a:gd name="connsiteX0" fmla="*/ 8858 w 57433"/>
                          <a:gd name="connsiteY0" fmla="*/ 26194 h 103251"/>
                          <a:gd name="connsiteX1" fmla="*/ 0 w 57433"/>
                          <a:gd name="connsiteY1" fmla="*/ 14288 h 103251"/>
                          <a:gd name="connsiteX2" fmla="*/ 16193 w 57433"/>
                          <a:gd name="connsiteY2" fmla="*/ 0 h 103251"/>
                          <a:gd name="connsiteX3" fmla="*/ 23813 w 57433"/>
                          <a:gd name="connsiteY3" fmla="*/ 9430 h 103251"/>
                          <a:gd name="connsiteX4" fmla="*/ 57055 w 57433"/>
                          <a:gd name="connsiteY4" fmla="*/ 54197 h 103251"/>
                          <a:gd name="connsiteX5" fmla="*/ 57055 w 57433"/>
                          <a:gd name="connsiteY5" fmla="*/ 103251 h 103251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57433" h="103251">
                            <a:moveTo>
                              <a:pt x="8858" y="26194"/>
                            </a:moveTo>
                            <a:lnTo>
                              <a:pt x="0" y="14288"/>
                            </a:lnTo>
                            <a:lnTo>
                              <a:pt x="16193" y="0"/>
                            </a:lnTo>
                            <a:lnTo>
                              <a:pt x="23813" y="9430"/>
                            </a:lnTo>
                            <a:cubicBezTo>
                              <a:pt x="63437" y="24098"/>
                              <a:pt x="57055" y="54197"/>
                              <a:pt x="57055" y="54197"/>
                            </a:cubicBezTo>
                            <a:lnTo>
                              <a:pt x="57055" y="103251"/>
                            </a:lnTo>
                          </a:path>
                        </a:pathLst>
                      </a:custGeom>
                      <ask:type>
                        <ask:lineSketchFreehand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38" name="Forme libre : forme 137">
                <a:extLst>
                  <a:ext uri="{FF2B5EF4-FFF2-40B4-BE49-F238E27FC236}">
                    <a16:creationId xmlns:a16="http://schemas.microsoft.com/office/drawing/2014/main" id="{9DED69BE-A46C-CC82-776D-2BC0AF43ED4B}"/>
                  </a:ext>
                </a:extLst>
              </p:cNvPr>
              <p:cNvSpPr/>
              <p:nvPr/>
            </p:nvSpPr>
            <p:spPr>
              <a:xfrm>
                <a:off x="1510600" y="4611741"/>
                <a:ext cx="27431" cy="27051"/>
              </a:xfrm>
              <a:custGeom>
                <a:avLst/>
                <a:gdLst>
                  <a:gd name="connsiteX0" fmla="*/ 27432 w 27431"/>
                  <a:gd name="connsiteY0" fmla="*/ 27051 h 27051"/>
                  <a:gd name="connsiteX1" fmla="*/ 0 w 27431"/>
                  <a:gd name="connsiteY1" fmla="*/ 0 h 270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7431" h="27051" extrusionOk="0">
                    <a:moveTo>
                      <a:pt x="27432" y="27051"/>
                    </a:moveTo>
                    <a:cubicBezTo>
                      <a:pt x="12495" y="27581"/>
                      <a:pt x="4620" y="12000"/>
                      <a:pt x="0" y="0"/>
                    </a:cubicBezTo>
                  </a:path>
                </a:pathLst>
              </a:custGeom>
              <a:noFill/>
              <a:ln w="19050" cap="rnd">
                <a:solidFill>
                  <a:srgbClr val="77BF32"/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3646372006">
                      <a:custGeom>
                        <a:avLst/>
                        <a:gdLst>
                          <a:gd name="connsiteX0" fmla="*/ 27432 w 27431"/>
                          <a:gd name="connsiteY0" fmla="*/ 27051 h 27051"/>
                          <a:gd name="connsiteX1" fmla="*/ 0 w 27431"/>
                          <a:gd name="connsiteY1" fmla="*/ 0 h 27051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</a:cxnLst>
                        <a:rect l="l" t="t" r="r" b="b"/>
                        <a:pathLst>
                          <a:path w="27431" h="27051">
                            <a:moveTo>
                              <a:pt x="27432" y="27051"/>
                            </a:moveTo>
                            <a:cubicBezTo>
                              <a:pt x="14764" y="27051"/>
                              <a:pt x="3905" y="15716"/>
                              <a:pt x="0" y="0"/>
                            </a:cubicBezTo>
                          </a:path>
                        </a:pathLst>
                      </a:custGeom>
                      <ask:type>
                        <ask:lineSketchFreehand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39" name="Forme libre : forme 138">
                <a:extLst>
                  <a:ext uri="{FF2B5EF4-FFF2-40B4-BE49-F238E27FC236}">
                    <a16:creationId xmlns:a16="http://schemas.microsoft.com/office/drawing/2014/main" id="{5B9AE431-F7F7-6DBC-537F-8159DC4F630F}"/>
                  </a:ext>
                </a:extLst>
              </p:cNvPr>
              <p:cNvSpPr/>
              <p:nvPr/>
            </p:nvSpPr>
            <p:spPr>
              <a:xfrm>
                <a:off x="1509267" y="4557829"/>
                <a:ext cx="28860" cy="37052"/>
              </a:xfrm>
              <a:custGeom>
                <a:avLst/>
                <a:gdLst>
                  <a:gd name="connsiteX0" fmla="*/ 0 w 28860"/>
                  <a:gd name="connsiteY0" fmla="*/ 37052 h 37052"/>
                  <a:gd name="connsiteX1" fmla="*/ 28861 w 28860"/>
                  <a:gd name="connsiteY1" fmla="*/ 0 h 370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8860" h="37052" extrusionOk="0">
                    <a:moveTo>
                      <a:pt x="0" y="37052"/>
                    </a:moveTo>
                    <a:cubicBezTo>
                      <a:pt x="1351" y="14869"/>
                      <a:pt x="13897" y="-3033"/>
                      <a:pt x="28861" y="0"/>
                    </a:cubicBezTo>
                  </a:path>
                </a:pathLst>
              </a:custGeom>
              <a:noFill/>
              <a:ln w="19050" cap="rnd">
                <a:solidFill>
                  <a:srgbClr val="77BF32"/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3557421290">
                      <a:custGeom>
                        <a:avLst/>
                        <a:gdLst>
                          <a:gd name="connsiteX0" fmla="*/ 0 w 28860"/>
                          <a:gd name="connsiteY0" fmla="*/ 37052 h 37052"/>
                          <a:gd name="connsiteX1" fmla="*/ 28861 w 28860"/>
                          <a:gd name="connsiteY1" fmla="*/ 0 h 37052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</a:cxnLst>
                        <a:rect l="l" t="t" r="r" b="b"/>
                        <a:pathLst>
                          <a:path w="28860" h="37052">
                            <a:moveTo>
                              <a:pt x="0" y="37052"/>
                            </a:moveTo>
                            <a:cubicBezTo>
                              <a:pt x="953" y="15716"/>
                              <a:pt x="13811" y="0"/>
                              <a:pt x="28861" y="0"/>
                            </a:cubicBezTo>
                          </a:path>
                        </a:pathLst>
                      </a:custGeom>
                      <ask:type>
                        <ask:lineSketchFreehand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40" name="Forme libre : forme 139">
                <a:extLst>
                  <a:ext uri="{FF2B5EF4-FFF2-40B4-BE49-F238E27FC236}">
                    <a16:creationId xmlns:a16="http://schemas.microsoft.com/office/drawing/2014/main" id="{E60D2239-1347-C410-79BE-2D7CFB43A8A1}"/>
                  </a:ext>
                </a:extLst>
              </p:cNvPr>
              <p:cNvSpPr/>
              <p:nvPr/>
            </p:nvSpPr>
            <p:spPr>
              <a:xfrm>
                <a:off x="1503171" y="4595644"/>
                <a:ext cx="5810" cy="15906"/>
              </a:xfrm>
              <a:custGeom>
                <a:avLst/>
                <a:gdLst>
                  <a:gd name="connsiteX0" fmla="*/ 5810 w 5810"/>
                  <a:gd name="connsiteY0" fmla="*/ 15907 h 15906"/>
                  <a:gd name="connsiteX1" fmla="*/ 0 w 5810"/>
                  <a:gd name="connsiteY1" fmla="*/ 8001 h 15906"/>
                  <a:gd name="connsiteX2" fmla="*/ 5429 w 5810"/>
                  <a:gd name="connsiteY2" fmla="*/ 0 h 15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5810" h="15906" extrusionOk="0">
                    <a:moveTo>
                      <a:pt x="5810" y="15907"/>
                    </a:moveTo>
                    <a:cubicBezTo>
                      <a:pt x="2608" y="15634"/>
                      <a:pt x="-522" y="12783"/>
                      <a:pt x="0" y="8001"/>
                    </a:cubicBezTo>
                    <a:cubicBezTo>
                      <a:pt x="611" y="3377"/>
                      <a:pt x="2730" y="605"/>
                      <a:pt x="5429" y="0"/>
                    </a:cubicBezTo>
                  </a:path>
                </a:pathLst>
              </a:custGeom>
              <a:noFill/>
              <a:ln w="19050" cap="rnd">
                <a:solidFill>
                  <a:srgbClr val="77BF32"/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3020155767">
                      <a:custGeom>
                        <a:avLst/>
                        <a:gdLst>
                          <a:gd name="connsiteX0" fmla="*/ 5810 w 5810"/>
                          <a:gd name="connsiteY0" fmla="*/ 15907 h 15906"/>
                          <a:gd name="connsiteX1" fmla="*/ 0 w 5810"/>
                          <a:gd name="connsiteY1" fmla="*/ 8001 h 15906"/>
                          <a:gd name="connsiteX2" fmla="*/ 5429 w 5810"/>
                          <a:gd name="connsiteY2" fmla="*/ 0 h 15906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</a:cxnLst>
                        <a:rect l="l" t="t" r="r" b="b"/>
                        <a:pathLst>
                          <a:path w="5810" h="15906">
                            <a:moveTo>
                              <a:pt x="5810" y="15907"/>
                            </a:moveTo>
                            <a:cubicBezTo>
                              <a:pt x="2572" y="15907"/>
                              <a:pt x="0" y="12382"/>
                              <a:pt x="0" y="8001"/>
                            </a:cubicBezTo>
                            <a:cubicBezTo>
                              <a:pt x="0" y="3619"/>
                              <a:pt x="2191" y="0"/>
                              <a:pt x="5429" y="0"/>
                            </a:cubicBezTo>
                          </a:path>
                        </a:pathLst>
                      </a:custGeom>
                      <ask:type>
                        <ask:lineSketchFreehand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41" name="Forme libre : forme 140">
                <a:extLst>
                  <a:ext uri="{FF2B5EF4-FFF2-40B4-BE49-F238E27FC236}">
                    <a16:creationId xmlns:a16="http://schemas.microsoft.com/office/drawing/2014/main" id="{AB5EBF40-B715-96D6-0BFB-6D2E6FF5F040}"/>
                  </a:ext>
                </a:extLst>
              </p:cNvPr>
              <p:cNvSpPr/>
              <p:nvPr/>
            </p:nvSpPr>
            <p:spPr>
              <a:xfrm>
                <a:off x="1539556" y="4611741"/>
                <a:ext cx="27432" cy="27051"/>
              </a:xfrm>
              <a:custGeom>
                <a:avLst/>
                <a:gdLst>
                  <a:gd name="connsiteX0" fmla="*/ 0 w 27432"/>
                  <a:gd name="connsiteY0" fmla="*/ 27051 h 27051"/>
                  <a:gd name="connsiteX1" fmla="*/ 27432 w 27432"/>
                  <a:gd name="connsiteY1" fmla="*/ 0 h 270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7432" h="27051" extrusionOk="0">
                    <a:moveTo>
                      <a:pt x="0" y="27051"/>
                    </a:moveTo>
                    <a:cubicBezTo>
                      <a:pt x="13800" y="28580"/>
                      <a:pt x="21654" y="14749"/>
                      <a:pt x="27432" y="0"/>
                    </a:cubicBezTo>
                  </a:path>
                </a:pathLst>
              </a:custGeom>
              <a:noFill/>
              <a:ln w="19050" cap="rnd">
                <a:solidFill>
                  <a:srgbClr val="77BF32"/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288752425">
                      <a:custGeom>
                        <a:avLst/>
                        <a:gdLst>
                          <a:gd name="connsiteX0" fmla="*/ 0 w 27432"/>
                          <a:gd name="connsiteY0" fmla="*/ 27051 h 27051"/>
                          <a:gd name="connsiteX1" fmla="*/ 27432 w 27432"/>
                          <a:gd name="connsiteY1" fmla="*/ 0 h 27051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</a:cxnLst>
                        <a:rect l="l" t="t" r="r" b="b"/>
                        <a:pathLst>
                          <a:path w="27432" h="27051">
                            <a:moveTo>
                              <a:pt x="0" y="27051"/>
                            </a:moveTo>
                            <a:cubicBezTo>
                              <a:pt x="12668" y="27051"/>
                              <a:pt x="23527" y="15716"/>
                              <a:pt x="27432" y="0"/>
                            </a:cubicBezTo>
                          </a:path>
                        </a:pathLst>
                      </a:custGeom>
                      <ask:type>
                        <ask:lineSketchFreehand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42" name="Forme libre : forme 141">
                <a:extLst>
                  <a:ext uri="{FF2B5EF4-FFF2-40B4-BE49-F238E27FC236}">
                    <a16:creationId xmlns:a16="http://schemas.microsoft.com/office/drawing/2014/main" id="{0EA92993-8D43-89C1-9F90-C30DC26C9F9D}"/>
                  </a:ext>
                </a:extLst>
              </p:cNvPr>
              <p:cNvSpPr/>
              <p:nvPr/>
            </p:nvSpPr>
            <p:spPr>
              <a:xfrm>
                <a:off x="1539556" y="4557829"/>
                <a:ext cx="28860" cy="37052"/>
              </a:xfrm>
              <a:custGeom>
                <a:avLst/>
                <a:gdLst>
                  <a:gd name="connsiteX0" fmla="*/ 28861 w 28860"/>
                  <a:gd name="connsiteY0" fmla="*/ 37052 h 37052"/>
                  <a:gd name="connsiteX1" fmla="*/ 0 w 28860"/>
                  <a:gd name="connsiteY1" fmla="*/ 0 h 370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8860" h="37052" extrusionOk="0">
                    <a:moveTo>
                      <a:pt x="28861" y="37052"/>
                    </a:moveTo>
                    <a:cubicBezTo>
                      <a:pt x="28467" y="15339"/>
                      <a:pt x="12745" y="-392"/>
                      <a:pt x="0" y="0"/>
                    </a:cubicBezTo>
                  </a:path>
                </a:pathLst>
              </a:custGeom>
              <a:noFill/>
              <a:ln w="19050" cap="rnd">
                <a:solidFill>
                  <a:srgbClr val="77BF32"/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965943712">
                      <a:custGeom>
                        <a:avLst/>
                        <a:gdLst>
                          <a:gd name="connsiteX0" fmla="*/ 28861 w 28860"/>
                          <a:gd name="connsiteY0" fmla="*/ 37052 h 37052"/>
                          <a:gd name="connsiteX1" fmla="*/ 0 w 28860"/>
                          <a:gd name="connsiteY1" fmla="*/ 0 h 37052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</a:cxnLst>
                        <a:rect l="l" t="t" r="r" b="b"/>
                        <a:pathLst>
                          <a:path w="28860" h="37052">
                            <a:moveTo>
                              <a:pt x="28861" y="37052"/>
                            </a:moveTo>
                            <a:cubicBezTo>
                              <a:pt x="27908" y="15716"/>
                              <a:pt x="15050" y="0"/>
                              <a:pt x="0" y="0"/>
                            </a:cubicBezTo>
                          </a:path>
                        </a:pathLst>
                      </a:custGeom>
                      <ask:type>
                        <ask:lineSketchFreehand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43" name="Forme libre : forme 142">
                <a:extLst>
                  <a:ext uri="{FF2B5EF4-FFF2-40B4-BE49-F238E27FC236}">
                    <a16:creationId xmlns:a16="http://schemas.microsoft.com/office/drawing/2014/main" id="{85871B76-9BC6-EFEF-A351-680E4F7F0922}"/>
                  </a:ext>
                </a:extLst>
              </p:cNvPr>
              <p:cNvSpPr/>
              <p:nvPr/>
            </p:nvSpPr>
            <p:spPr>
              <a:xfrm>
                <a:off x="1568608" y="4595644"/>
                <a:ext cx="5810" cy="15906"/>
              </a:xfrm>
              <a:custGeom>
                <a:avLst/>
                <a:gdLst>
                  <a:gd name="connsiteX0" fmla="*/ 0 w 5810"/>
                  <a:gd name="connsiteY0" fmla="*/ 15907 h 15906"/>
                  <a:gd name="connsiteX1" fmla="*/ 5810 w 5810"/>
                  <a:gd name="connsiteY1" fmla="*/ 8001 h 15906"/>
                  <a:gd name="connsiteX2" fmla="*/ 381 w 5810"/>
                  <a:gd name="connsiteY2" fmla="*/ 0 h 15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5810" h="15906" extrusionOk="0">
                    <a:moveTo>
                      <a:pt x="0" y="15907"/>
                    </a:moveTo>
                    <a:cubicBezTo>
                      <a:pt x="2941" y="16516"/>
                      <a:pt x="5901" y="12419"/>
                      <a:pt x="5810" y="8001"/>
                    </a:cubicBezTo>
                    <a:cubicBezTo>
                      <a:pt x="6511" y="3626"/>
                      <a:pt x="3493" y="-177"/>
                      <a:pt x="381" y="0"/>
                    </a:cubicBezTo>
                  </a:path>
                </a:pathLst>
              </a:custGeom>
              <a:noFill/>
              <a:ln w="19050" cap="rnd">
                <a:solidFill>
                  <a:srgbClr val="77BF32"/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1742324960">
                      <a:custGeom>
                        <a:avLst/>
                        <a:gdLst>
                          <a:gd name="connsiteX0" fmla="*/ 0 w 5810"/>
                          <a:gd name="connsiteY0" fmla="*/ 15907 h 15906"/>
                          <a:gd name="connsiteX1" fmla="*/ 5810 w 5810"/>
                          <a:gd name="connsiteY1" fmla="*/ 8001 h 15906"/>
                          <a:gd name="connsiteX2" fmla="*/ 381 w 5810"/>
                          <a:gd name="connsiteY2" fmla="*/ 0 h 15906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</a:cxnLst>
                        <a:rect l="l" t="t" r="r" b="b"/>
                        <a:pathLst>
                          <a:path w="5810" h="15906">
                            <a:moveTo>
                              <a:pt x="0" y="15907"/>
                            </a:moveTo>
                            <a:cubicBezTo>
                              <a:pt x="3239" y="15907"/>
                              <a:pt x="5810" y="12382"/>
                              <a:pt x="5810" y="8001"/>
                            </a:cubicBezTo>
                            <a:cubicBezTo>
                              <a:pt x="5810" y="3619"/>
                              <a:pt x="3619" y="0"/>
                              <a:pt x="381" y="0"/>
                            </a:cubicBezTo>
                          </a:path>
                        </a:pathLst>
                      </a:custGeom>
                      <ask:type>
                        <ask:lineSketchFreehand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44" name="Forme libre : forme 143">
                <a:extLst>
                  <a:ext uri="{FF2B5EF4-FFF2-40B4-BE49-F238E27FC236}">
                    <a16:creationId xmlns:a16="http://schemas.microsoft.com/office/drawing/2014/main" id="{F50C6656-ACEB-B788-2027-B33507B160EB}"/>
                  </a:ext>
                </a:extLst>
              </p:cNvPr>
              <p:cNvSpPr/>
              <p:nvPr/>
            </p:nvSpPr>
            <p:spPr>
              <a:xfrm>
                <a:off x="1522888" y="4576308"/>
                <a:ext cx="33242" cy="11843"/>
              </a:xfrm>
              <a:custGeom>
                <a:avLst/>
                <a:gdLst>
                  <a:gd name="connsiteX0" fmla="*/ 33242 w 33242"/>
                  <a:gd name="connsiteY0" fmla="*/ 10954 h 11843"/>
                  <a:gd name="connsiteX1" fmla="*/ 4572 w 33242"/>
                  <a:gd name="connsiteY1" fmla="*/ 0 h 11843"/>
                  <a:gd name="connsiteX2" fmla="*/ 0 w 33242"/>
                  <a:gd name="connsiteY2" fmla="*/ 8858 h 118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3242" h="11843" extrusionOk="0">
                    <a:moveTo>
                      <a:pt x="33242" y="10954"/>
                    </a:moveTo>
                    <a:cubicBezTo>
                      <a:pt x="35545" y="12983"/>
                      <a:pt x="14578" y="14711"/>
                      <a:pt x="4572" y="0"/>
                    </a:cubicBezTo>
                    <a:cubicBezTo>
                      <a:pt x="2173" y="3616"/>
                      <a:pt x="2057" y="5218"/>
                      <a:pt x="0" y="8858"/>
                    </a:cubicBezTo>
                  </a:path>
                </a:pathLst>
              </a:custGeom>
              <a:noFill/>
              <a:ln w="19050" cap="rnd">
                <a:solidFill>
                  <a:srgbClr val="77BF32"/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339532205">
                      <a:custGeom>
                        <a:avLst/>
                        <a:gdLst>
                          <a:gd name="connsiteX0" fmla="*/ 33242 w 33242"/>
                          <a:gd name="connsiteY0" fmla="*/ 10954 h 11843"/>
                          <a:gd name="connsiteX1" fmla="*/ 4572 w 33242"/>
                          <a:gd name="connsiteY1" fmla="*/ 0 h 11843"/>
                          <a:gd name="connsiteX2" fmla="*/ 0 w 33242"/>
                          <a:gd name="connsiteY2" fmla="*/ 8858 h 11843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</a:cxnLst>
                        <a:rect l="l" t="t" r="r" b="b"/>
                        <a:pathLst>
                          <a:path w="33242" h="11843">
                            <a:moveTo>
                              <a:pt x="33242" y="10954"/>
                            </a:moveTo>
                            <a:cubicBezTo>
                              <a:pt x="33242" y="10954"/>
                              <a:pt x="16478" y="16478"/>
                              <a:pt x="4572" y="0"/>
                            </a:cubicBezTo>
                            <a:lnTo>
                              <a:pt x="0" y="8858"/>
                            </a:lnTo>
                          </a:path>
                        </a:pathLst>
                      </a:custGeom>
                      <ask:type>
                        <ask:lineSketchFreehand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45" name="Forme libre : forme 144">
                <a:extLst>
                  <a:ext uri="{FF2B5EF4-FFF2-40B4-BE49-F238E27FC236}">
                    <a16:creationId xmlns:a16="http://schemas.microsoft.com/office/drawing/2014/main" id="{C13DF6A3-920F-A1D4-68C3-5729DB0A30E6}"/>
                  </a:ext>
                </a:extLst>
              </p:cNvPr>
              <p:cNvSpPr/>
              <p:nvPr/>
            </p:nvSpPr>
            <p:spPr>
              <a:xfrm>
                <a:off x="1247425" y="4695847"/>
                <a:ext cx="9525" cy="96488"/>
              </a:xfrm>
              <a:custGeom>
                <a:avLst/>
                <a:gdLst>
                  <a:gd name="connsiteX0" fmla="*/ 0 w 9525"/>
                  <a:gd name="connsiteY0" fmla="*/ 0 h 96488"/>
                  <a:gd name="connsiteX1" fmla="*/ 0 w 9525"/>
                  <a:gd name="connsiteY1" fmla="*/ 96488 h 964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96488" fill="none" extrusionOk="0">
                    <a:moveTo>
                      <a:pt x="0" y="0"/>
                    </a:moveTo>
                    <a:cubicBezTo>
                      <a:pt x="3623" y="47621"/>
                      <a:pt x="2301" y="49652"/>
                      <a:pt x="0" y="96488"/>
                    </a:cubicBezTo>
                  </a:path>
                  <a:path w="9525" h="96488" stroke="0" extrusionOk="0">
                    <a:moveTo>
                      <a:pt x="0" y="0"/>
                    </a:moveTo>
                    <a:cubicBezTo>
                      <a:pt x="2429" y="42080"/>
                      <a:pt x="-4276" y="71088"/>
                      <a:pt x="0" y="96488"/>
                    </a:cubicBezTo>
                  </a:path>
                </a:pathLst>
              </a:custGeom>
              <a:ln w="19050" cap="rnd">
                <a:solidFill>
                  <a:srgbClr val="77BF32"/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1980488894">
                      <a:custGeom>
                        <a:avLst/>
                        <a:gdLst>
                          <a:gd name="connsiteX0" fmla="*/ 0 w 9525"/>
                          <a:gd name="connsiteY0" fmla="*/ 0 h 96488"/>
                          <a:gd name="connsiteX1" fmla="*/ 0 w 9525"/>
                          <a:gd name="connsiteY1" fmla="*/ 96488 h 9648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</a:cxnLst>
                        <a:rect l="l" t="t" r="r" b="b"/>
                        <a:pathLst>
                          <a:path w="9525" h="96488">
                            <a:moveTo>
                              <a:pt x="0" y="0"/>
                            </a:moveTo>
                            <a:lnTo>
                              <a:pt x="0" y="96488"/>
                            </a:lnTo>
                          </a:path>
                        </a:pathLst>
                      </a:custGeom>
                      <ask:type>
                        <ask:lineSketchFreehand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46" name="Forme libre : forme 145">
                <a:extLst>
                  <a:ext uri="{FF2B5EF4-FFF2-40B4-BE49-F238E27FC236}">
                    <a16:creationId xmlns:a16="http://schemas.microsoft.com/office/drawing/2014/main" id="{38253FC8-294C-C152-D0A0-F1460026CB17}"/>
                  </a:ext>
                </a:extLst>
              </p:cNvPr>
              <p:cNvSpPr/>
              <p:nvPr/>
            </p:nvSpPr>
            <p:spPr>
              <a:xfrm>
                <a:off x="1567179" y="4770808"/>
                <a:ext cx="9525" cy="9715"/>
              </a:xfrm>
              <a:custGeom>
                <a:avLst/>
                <a:gdLst>
                  <a:gd name="connsiteX0" fmla="*/ 0 w 9525"/>
                  <a:gd name="connsiteY0" fmla="*/ 0 h 9715"/>
                  <a:gd name="connsiteX1" fmla="*/ 0 w 9525"/>
                  <a:gd name="connsiteY1" fmla="*/ 9715 h 97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9715" fill="none" extrusionOk="0">
                    <a:moveTo>
                      <a:pt x="0" y="0"/>
                    </a:moveTo>
                    <a:cubicBezTo>
                      <a:pt x="-117" y="2833"/>
                      <a:pt x="322" y="6572"/>
                      <a:pt x="0" y="9715"/>
                    </a:cubicBezTo>
                  </a:path>
                  <a:path w="9525" h="9715" stroke="0" extrusionOk="0">
                    <a:moveTo>
                      <a:pt x="0" y="0"/>
                    </a:moveTo>
                    <a:cubicBezTo>
                      <a:pt x="157" y="3373"/>
                      <a:pt x="218" y="6559"/>
                      <a:pt x="0" y="9715"/>
                    </a:cubicBezTo>
                  </a:path>
                </a:pathLst>
              </a:custGeom>
              <a:ln w="19050" cap="rnd">
                <a:solidFill>
                  <a:srgbClr val="77BF32"/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3287658640">
                      <a:custGeom>
                        <a:avLst/>
                        <a:gdLst>
                          <a:gd name="connsiteX0" fmla="*/ 0 w 9525"/>
                          <a:gd name="connsiteY0" fmla="*/ 0 h 9715"/>
                          <a:gd name="connsiteX1" fmla="*/ 0 w 9525"/>
                          <a:gd name="connsiteY1" fmla="*/ 9715 h 971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</a:cxnLst>
                        <a:rect l="l" t="t" r="r" b="b"/>
                        <a:pathLst>
                          <a:path w="9525" h="9715">
                            <a:moveTo>
                              <a:pt x="0" y="0"/>
                            </a:moveTo>
                            <a:lnTo>
                              <a:pt x="0" y="9715"/>
                            </a:lnTo>
                          </a:path>
                        </a:pathLst>
                      </a:custGeom>
                      <ask:type>
                        <ask:lineSketchFreehand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47" name="Forme libre : forme 146">
                <a:extLst>
                  <a:ext uri="{FF2B5EF4-FFF2-40B4-BE49-F238E27FC236}">
                    <a16:creationId xmlns:a16="http://schemas.microsoft.com/office/drawing/2014/main" id="{C6B33B45-E3B1-65D0-2B4B-2E657317B025}"/>
                  </a:ext>
                </a:extLst>
              </p:cNvPr>
              <p:cNvSpPr/>
              <p:nvPr/>
            </p:nvSpPr>
            <p:spPr>
              <a:xfrm>
                <a:off x="1567179" y="4699847"/>
                <a:ext cx="9525" cy="56388"/>
              </a:xfrm>
              <a:custGeom>
                <a:avLst/>
                <a:gdLst>
                  <a:gd name="connsiteX0" fmla="*/ 0 w 9525"/>
                  <a:gd name="connsiteY0" fmla="*/ 0 h 56388"/>
                  <a:gd name="connsiteX1" fmla="*/ 0 w 9525"/>
                  <a:gd name="connsiteY1" fmla="*/ 56388 h 56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56388" fill="none" extrusionOk="0">
                    <a:moveTo>
                      <a:pt x="0" y="0"/>
                    </a:moveTo>
                    <a:cubicBezTo>
                      <a:pt x="683" y="12690"/>
                      <a:pt x="-1951" y="34152"/>
                      <a:pt x="0" y="56388"/>
                    </a:cubicBezTo>
                  </a:path>
                  <a:path w="9525" h="56388" stroke="0" extrusionOk="0">
                    <a:moveTo>
                      <a:pt x="0" y="0"/>
                    </a:moveTo>
                    <a:cubicBezTo>
                      <a:pt x="962" y="21586"/>
                      <a:pt x="633" y="29322"/>
                      <a:pt x="0" y="56388"/>
                    </a:cubicBezTo>
                  </a:path>
                </a:pathLst>
              </a:custGeom>
              <a:ln w="19050" cap="rnd">
                <a:solidFill>
                  <a:srgbClr val="77BF32"/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1056205424">
                      <a:custGeom>
                        <a:avLst/>
                        <a:gdLst>
                          <a:gd name="connsiteX0" fmla="*/ 0 w 9525"/>
                          <a:gd name="connsiteY0" fmla="*/ 0 h 56388"/>
                          <a:gd name="connsiteX1" fmla="*/ 0 w 9525"/>
                          <a:gd name="connsiteY1" fmla="*/ 56388 h 5638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</a:cxnLst>
                        <a:rect l="l" t="t" r="r" b="b"/>
                        <a:pathLst>
                          <a:path w="9525" h="56388">
                            <a:moveTo>
                              <a:pt x="0" y="0"/>
                            </a:moveTo>
                            <a:lnTo>
                              <a:pt x="0" y="56388"/>
                            </a:lnTo>
                          </a:path>
                        </a:pathLst>
                      </a:custGeom>
                      <ask:type>
                        <ask:lineSketchFreehand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48" name="Forme libre : forme 147">
                <a:extLst>
                  <a:ext uri="{FF2B5EF4-FFF2-40B4-BE49-F238E27FC236}">
                    <a16:creationId xmlns:a16="http://schemas.microsoft.com/office/drawing/2014/main" id="{1A5BB1A9-B0E7-46AF-D245-4E9BA231FCD5}"/>
                  </a:ext>
                </a:extLst>
              </p:cNvPr>
              <p:cNvSpPr/>
              <p:nvPr/>
            </p:nvSpPr>
            <p:spPr>
              <a:xfrm>
                <a:off x="1440973" y="4702800"/>
                <a:ext cx="9525" cy="28194"/>
              </a:xfrm>
              <a:custGeom>
                <a:avLst/>
                <a:gdLst>
                  <a:gd name="connsiteX0" fmla="*/ 0 w 9525"/>
                  <a:gd name="connsiteY0" fmla="*/ 0 h 28194"/>
                  <a:gd name="connsiteX1" fmla="*/ 0 w 9525"/>
                  <a:gd name="connsiteY1" fmla="*/ 28194 h 281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28194" fill="none" extrusionOk="0">
                    <a:moveTo>
                      <a:pt x="0" y="0"/>
                    </a:moveTo>
                    <a:cubicBezTo>
                      <a:pt x="1047" y="10604"/>
                      <a:pt x="67" y="21247"/>
                      <a:pt x="0" y="28194"/>
                    </a:cubicBezTo>
                  </a:path>
                  <a:path w="9525" h="28194" stroke="0" extrusionOk="0">
                    <a:moveTo>
                      <a:pt x="0" y="0"/>
                    </a:moveTo>
                    <a:cubicBezTo>
                      <a:pt x="-293" y="13057"/>
                      <a:pt x="-203" y="15773"/>
                      <a:pt x="0" y="28194"/>
                    </a:cubicBezTo>
                  </a:path>
                </a:pathLst>
              </a:custGeom>
              <a:ln w="19050" cap="rnd">
                <a:solidFill>
                  <a:srgbClr val="77BF32"/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349444769">
                      <a:custGeom>
                        <a:avLst/>
                        <a:gdLst>
                          <a:gd name="connsiteX0" fmla="*/ 0 w 9525"/>
                          <a:gd name="connsiteY0" fmla="*/ 0 h 28194"/>
                          <a:gd name="connsiteX1" fmla="*/ 0 w 9525"/>
                          <a:gd name="connsiteY1" fmla="*/ 28194 h 28194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</a:cxnLst>
                        <a:rect l="l" t="t" r="r" b="b"/>
                        <a:pathLst>
                          <a:path w="9525" h="28194">
                            <a:moveTo>
                              <a:pt x="0" y="0"/>
                            </a:moveTo>
                            <a:lnTo>
                              <a:pt x="0" y="28194"/>
                            </a:lnTo>
                          </a:path>
                        </a:pathLst>
                      </a:custGeom>
                      <ask:type>
                        <ask:lineSketchFreehand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49" name="Forme libre : forme 148">
                <a:extLst>
                  <a:ext uri="{FF2B5EF4-FFF2-40B4-BE49-F238E27FC236}">
                    <a16:creationId xmlns:a16="http://schemas.microsoft.com/office/drawing/2014/main" id="{4909B62E-BBFF-3650-F301-8620196DD1BE}"/>
                  </a:ext>
                </a:extLst>
              </p:cNvPr>
              <p:cNvSpPr/>
              <p:nvPr/>
            </p:nvSpPr>
            <p:spPr>
              <a:xfrm>
                <a:off x="1375631" y="4690417"/>
                <a:ext cx="9525" cy="78676"/>
              </a:xfrm>
              <a:custGeom>
                <a:avLst/>
                <a:gdLst>
                  <a:gd name="connsiteX0" fmla="*/ 0 w 9525"/>
                  <a:gd name="connsiteY0" fmla="*/ 0 h 78676"/>
                  <a:gd name="connsiteX1" fmla="*/ 0 w 9525"/>
                  <a:gd name="connsiteY1" fmla="*/ 78677 h 786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78676" fill="none" extrusionOk="0">
                    <a:moveTo>
                      <a:pt x="0" y="0"/>
                    </a:moveTo>
                    <a:cubicBezTo>
                      <a:pt x="1009" y="36580"/>
                      <a:pt x="321" y="44798"/>
                      <a:pt x="0" y="78677"/>
                    </a:cubicBezTo>
                  </a:path>
                  <a:path w="9525" h="78676" stroke="0" extrusionOk="0">
                    <a:moveTo>
                      <a:pt x="0" y="0"/>
                    </a:moveTo>
                    <a:cubicBezTo>
                      <a:pt x="1638" y="24020"/>
                      <a:pt x="-1484" y="54807"/>
                      <a:pt x="0" y="78677"/>
                    </a:cubicBezTo>
                  </a:path>
                </a:pathLst>
              </a:custGeom>
              <a:ln w="19050" cap="rnd">
                <a:solidFill>
                  <a:srgbClr val="77BF32"/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420697715">
                      <a:custGeom>
                        <a:avLst/>
                        <a:gdLst>
                          <a:gd name="connsiteX0" fmla="*/ 0 w 9525"/>
                          <a:gd name="connsiteY0" fmla="*/ 0 h 78676"/>
                          <a:gd name="connsiteX1" fmla="*/ 0 w 9525"/>
                          <a:gd name="connsiteY1" fmla="*/ 78677 h 78676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</a:cxnLst>
                        <a:rect l="l" t="t" r="r" b="b"/>
                        <a:pathLst>
                          <a:path w="9525" h="78676">
                            <a:moveTo>
                              <a:pt x="0" y="0"/>
                            </a:moveTo>
                            <a:lnTo>
                              <a:pt x="0" y="78677"/>
                            </a:lnTo>
                          </a:path>
                        </a:pathLst>
                      </a:custGeom>
                      <ask:type>
                        <ask:lineSketchFreehand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50" name="Forme libre : forme 149">
                <a:extLst>
                  <a:ext uri="{FF2B5EF4-FFF2-40B4-BE49-F238E27FC236}">
                    <a16:creationId xmlns:a16="http://schemas.microsoft.com/office/drawing/2014/main" id="{968F65E4-5A04-1A90-8F67-9512A050FAAA}"/>
                  </a:ext>
                </a:extLst>
              </p:cNvPr>
              <p:cNvSpPr/>
              <p:nvPr/>
            </p:nvSpPr>
            <p:spPr>
              <a:xfrm>
                <a:off x="1345628" y="4593739"/>
                <a:ext cx="9525" cy="50196"/>
              </a:xfrm>
              <a:custGeom>
                <a:avLst/>
                <a:gdLst>
                  <a:gd name="connsiteX0" fmla="*/ 0 w 9525"/>
                  <a:gd name="connsiteY0" fmla="*/ 0 h 50196"/>
                  <a:gd name="connsiteX1" fmla="*/ 0 w 9525"/>
                  <a:gd name="connsiteY1" fmla="*/ 50197 h 501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50196" fill="none" extrusionOk="0">
                    <a:moveTo>
                      <a:pt x="0" y="0"/>
                    </a:moveTo>
                    <a:cubicBezTo>
                      <a:pt x="-1688" y="23818"/>
                      <a:pt x="1836" y="26734"/>
                      <a:pt x="0" y="50197"/>
                    </a:cubicBezTo>
                  </a:path>
                  <a:path w="9525" h="50196" stroke="0" extrusionOk="0">
                    <a:moveTo>
                      <a:pt x="0" y="0"/>
                    </a:moveTo>
                    <a:cubicBezTo>
                      <a:pt x="-310" y="12404"/>
                      <a:pt x="888" y="37689"/>
                      <a:pt x="0" y="50197"/>
                    </a:cubicBezTo>
                  </a:path>
                </a:pathLst>
              </a:custGeom>
              <a:ln w="19050" cap="rnd">
                <a:solidFill>
                  <a:srgbClr val="77BF32"/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3125429426">
                      <a:custGeom>
                        <a:avLst/>
                        <a:gdLst>
                          <a:gd name="connsiteX0" fmla="*/ 0 w 9525"/>
                          <a:gd name="connsiteY0" fmla="*/ 0 h 50196"/>
                          <a:gd name="connsiteX1" fmla="*/ 0 w 9525"/>
                          <a:gd name="connsiteY1" fmla="*/ 50197 h 50196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</a:cxnLst>
                        <a:rect l="l" t="t" r="r" b="b"/>
                        <a:pathLst>
                          <a:path w="9525" h="50196">
                            <a:moveTo>
                              <a:pt x="0" y="0"/>
                            </a:moveTo>
                            <a:lnTo>
                              <a:pt x="0" y="50197"/>
                            </a:lnTo>
                          </a:path>
                        </a:pathLst>
                      </a:custGeom>
                      <ask:type>
                        <ask:lineSketchFreehand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grpSp>
            <p:nvGrpSpPr>
              <p:cNvPr id="151" name="Graphique 1848">
                <a:extLst>
                  <a:ext uri="{FF2B5EF4-FFF2-40B4-BE49-F238E27FC236}">
                    <a16:creationId xmlns:a16="http://schemas.microsoft.com/office/drawing/2014/main" id="{5894FB2B-951B-6AFD-6F9A-7DBB4C25120A}"/>
                  </a:ext>
                </a:extLst>
              </p:cNvPr>
              <p:cNvGrpSpPr/>
              <p:nvPr/>
            </p:nvGrpSpPr>
            <p:grpSpPr>
              <a:xfrm>
                <a:off x="1365725" y="4557149"/>
                <a:ext cx="88773" cy="81642"/>
                <a:chOff x="1365725" y="4557149"/>
                <a:chExt cx="88773" cy="81642"/>
              </a:xfrm>
              <a:noFill/>
            </p:grpSpPr>
            <p:sp>
              <p:nvSpPr>
                <p:cNvPr id="158" name="Forme libre : forme 157">
                  <a:extLst>
                    <a:ext uri="{FF2B5EF4-FFF2-40B4-BE49-F238E27FC236}">
                      <a16:creationId xmlns:a16="http://schemas.microsoft.com/office/drawing/2014/main" id="{1AA4BC73-16FF-836F-A116-F63FAEE5A86D}"/>
                    </a:ext>
                  </a:extLst>
                </p:cNvPr>
                <p:cNvSpPr/>
                <p:nvPr/>
              </p:nvSpPr>
              <p:spPr>
                <a:xfrm>
                  <a:off x="1382584" y="4611741"/>
                  <a:ext cx="27432" cy="27051"/>
                </a:xfrm>
                <a:custGeom>
                  <a:avLst/>
                  <a:gdLst>
                    <a:gd name="connsiteX0" fmla="*/ 27432 w 27432"/>
                    <a:gd name="connsiteY0" fmla="*/ 27051 h 27051"/>
                    <a:gd name="connsiteX1" fmla="*/ 0 w 27432"/>
                    <a:gd name="connsiteY1" fmla="*/ 0 h 2705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7432" h="27051" extrusionOk="0">
                      <a:moveTo>
                        <a:pt x="27432" y="27051"/>
                      </a:moveTo>
                      <a:cubicBezTo>
                        <a:pt x="11266" y="26600"/>
                        <a:pt x="3960" y="16805"/>
                        <a:pt x="0" y="0"/>
                      </a:cubicBezTo>
                    </a:path>
                  </a:pathLst>
                </a:custGeom>
                <a:noFill/>
                <a:ln w="19050" cap="rnd">
                  <a:solidFill>
                    <a:srgbClr val="77BF32"/>
                  </a:solidFill>
                  <a:prstDash val="solid"/>
                  <a:round/>
                  <a:extLst>
                    <a:ext uri="{C807C97D-BFC1-408E-A445-0C87EB9F89A2}">
                      <ask:lineSketchStyleProps xmlns:ask="http://schemas.microsoft.com/office/drawing/2018/sketchyshapes" sd="43118457">
                        <a:custGeom>
                          <a:avLst/>
                          <a:gdLst>
                            <a:gd name="connsiteX0" fmla="*/ 27432 w 27432"/>
                            <a:gd name="connsiteY0" fmla="*/ 27051 h 27051"/>
                            <a:gd name="connsiteX1" fmla="*/ 0 w 27432"/>
                            <a:gd name="connsiteY1" fmla="*/ 0 h 27051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</a:cxnLst>
                          <a:rect l="l" t="t" r="r" b="b"/>
                          <a:pathLst>
                            <a:path w="27432" h="27051">
                              <a:moveTo>
                                <a:pt x="27432" y="27051"/>
                              </a:moveTo>
                              <a:cubicBezTo>
                                <a:pt x="14764" y="27051"/>
                                <a:pt x="3905" y="15716"/>
                                <a:pt x="0" y="0"/>
                              </a:cubicBezTo>
                            </a:path>
                          </a:pathLst>
                        </a:custGeom>
                        <ask:type>
                          <ask:lineSketchFreehand/>
                        </ask:type>
                      </ask:lineSketchStyleProps>
                    </a:ext>
                  </a:extLst>
                </a:ln>
              </p:spPr>
              <p:txBody>
                <a:bodyPr rtlCol="0" anchor="ctr"/>
                <a:lstStyle/>
                <a:p>
                  <a:endParaRPr lang="fr-FR" sz="1400"/>
                </a:p>
              </p:txBody>
            </p:sp>
            <p:sp>
              <p:nvSpPr>
                <p:cNvPr id="159" name="Forme libre : forme 158">
                  <a:extLst>
                    <a:ext uri="{FF2B5EF4-FFF2-40B4-BE49-F238E27FC236}">
                      <a16:creationId xmlns:a16="http://schemas.microsoft.com/office/drawing/2014/main" id="{3D224C19-7854-3359-7EDE-797F05136391}"/>
                    </a:ext>
                  </a:extLst>
                </p:cNvPr>
                <p:cNvSpPr/>
                <p:nvPr/>
              </p:nvSpPr>
              <p:spPr>
                <a:xfrm>
                  <a:off x="1411541" y="4611741"/>
                  <a:ext cx="27431" cy="27051"/>
                </a:xfrm>
                <a:custGeom>
                  <a:avLst/>
                  <a:gdLst>
                    <a:gd name="connsiteX0" fmla="*/ 0 w 27431"/>
                    <a:gd name="connsiteY0" fmla="*/ 27051 h 27051"/>
                    <a:gd name="connsiteX1" fmla="*/ 27432 w 27431"/>
                    <a:gd name="connsiteY1" fmla="*/ 0 h 2705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7431" h="27051" extrusionOk="0">
                      <a:moveTo>
                        <a:pt x="0" y="27051"/>
                      </a:moveTo>
                      <a:cubicBezTo>
                        <a:pt x="10348" y="26321"/>
                        <a:pt x="24469" y="17069"/>
                        <a:pt x="27432" y="0"/>
                      </a:cubicBezTo>
                    </a:path>
                  </a:pathLst>
                </a:custGeom>
                <a:noFill/>
                <a:ln w="19050" cap="rnd">
                  <a:solidFill>
                    <a:srgbClr val="77BF32"/>
                  </a:solidFill>
                  <a:prstDash val="solid"/>
                  <a:round/>
                  <a:extLst>
                    <a:ext uri="{C807C97D-BFC1-408E-A445-0C87EB9F89A2}">
                      <ask:lineSketchStyleProps xmlns:ask="http://schemas.microsoft.com/office/drawing/2018/sketchyshapes" sd="745255507">
                        <a:custGeom>
                          <a:avLst/>
                          <a:gdLst>
                            <a:gd name="connsiteX0" fmla="*/ 0 w 27431"/>
                            <a:gd name="connsiteY0" fmla="*/ 27051 h 27051"/>
                            <a:gd name="connsiteX1" fmla="*/ 27432 w 27431"/>
                            <a:gd name="connsiteY1" fmla="*/ 0 h 27051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</a:cxnLst>
                          <a:rect l="l" t="t" r="r" b="b"/>
                          <a:pathLst>
                            <a:path w="27431" h="27051">
                              <a:moveTo>
                                <a:pt x="0" y="27051"/>
                              </a:moveTo>
                              <a:cubicBezTo>
                                <a:pt x="12668" y="27051"/>
                                <a:pt x="23527" y="15716"/>
                                <a:pt x="27432" y="0"/>
                              </a:cubicBezTo>
                            </a:path>
                          </a:pathLst>
                        </a:custGeom>
                        <ask:type>
                          <ask:lineSketchFreehand/>
                        </ask:type>
                      </ask:lineSketchStyleProps>
                    </a:ext>
                  </a:extLst>
                </a:ln>
              </p:spPr>
              <p:txBody>
                <a:bodyPr rtlCol="0" anchor="ctr"/>
                <a:lstStyle/>
                <a:p>
                  <a:endParaRPr lang="fr-FR" sz="1400"/>
                </a:p>
              </p:txBody>
            </p:sp>
            <p:sp>
              <p:nvSpPr>
                <p:cNvPr id="160" name="Forme libre : forme 159">
                  <a:extLst>
                    <a:ext uri="{FF2B5EF4-FFF2-40B4-BE49-F238E27FC236}">
                      <a16:creationId xmlns:a16="http://schemas.microsoft.com/office/drawing/2014/main" id="{67AC1800-620A-E2D7-5FB2-7626A0677933}"/>
                    </a:ext>
                  </a:extLst>
                </p:cNvPr>
                <p:cNvSpPr/>
                <p:nvPr/>
              </p:nvSpPr>
              <p:spPr>
                <a:xfrm>
                  <a:off x="1440592" y="4595644"/>
                  <a:ext cx="5810" cy="15906"/>
                </a:xfrm>
                <a:custGeom>
                  <a:avLst/>
                  <a:gdLst>
                    <a:gd name="connsiteX0" fmla="*/ 0 w 5810"/>
                    <a:gd name="connsiteY0" fmla="*/ 15907 h 15906"/>
                    <a:gd name="connsiteX1" fmla="*/ 5810 w 5810"/>
                    <a:gd name="connsiteY1" fmla="*/ 8001 h 15906"/>
                    <a:gd name="connsiteX2" fmla="*/ 381 w 5810"/>
                    <a:gd name="connsiteY2" fmla="*/ 0 h 159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5810" h="15906" extrusionOk="0">
                      <a:moveTo>
                        <a:pt x="0" y="15907"/>
                      </a:moveTo>
                      <a:cubicBezTo>
                        <a:pt x="2424" y="16186"/>
                        <a:pt x="5647" y="12596"/>
                        <a:pt x="5810" y="8001"/>
                      </a:cubicBezTo>
                      <a:cubicBezTo>
                        <a:pt x="6086" y="3668"/>
                        <a:pt x="3755" y="54"/>
                        <a:pt x="381" y="0"/>
                      </a:cubicBezTo>
                    </a:path>
                  </a:pathLst>
                </a:custGeom>
                <a:noFill/>
                <a:ln w="19050" cap="rnd">
                  <a:solidFill>
                    <a:srgbClr val="77BF32"/>
                  </a:solidFill>
                  <a:prstDash val="solid"/>
                  <a:round/>
                  <a:extLst>
                    <a:ext uri="{C807C97D-BFC1-408E-A445-0C87EB9F89A2}">
                      <ask:lineSketchStyleProps xmlns:ask="http://schemas.microsoft.com/office/drawing/2018/sketchyshapes" sd="4240362718">
                        <a:custGeom>
                          <a:avLst/>
                          <a:gdLst>
                            <a:gd name="connsiteX0" fmla="*/ 0 w 5810"/>
                            <a:gd name="connsiteY0" fmla="*/ 15907 h 15906"/>
                            <a:gd name="connsiteX1" fmla="*/ 5810 w 5810"/>
                            <a:gd name="connsiteY1" fmla="*/ 8001 h 15906"/>
                            <a:gd name="connsiteX2" fmla="*/ 381 w 5810"/>
                            <a:gd name="connsiteY2" fmla="*/ 0 h 15906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</a:cxnLst>
                          <a:rect l="l" t="t" r="r" b="b"/>
                          <a:pathLst>
                            <a:path w="5810" h="15906">
                              <a:moveTo>
                                <a:pt x="0" y="15907"/>
                              </a:moveTo>
                              <a:cubicBezTo>
                                <a:pt x="3239" y="15907"/>
                                <a:pt x="5810" y="12382"/>
                                <a:pt x="5810" y="8001"/>
                              </a:cubicBezTo>
                              <a:cubicBezTo>
                                <a:pt x="5810" y="3619"/>
                                <a:pt x="3620" y="0"/>
                                <a:pt x="381" y="0"/>
                              </a:cubicBezTo>
                            </a:path>
                          </a:pathLst>
                        </a:custGeom>
                        <ask:type>
                          <ask:lineSketchFreehand/>
                        </ask:type>
                      </ask:lineSketchStyleProps>
                    </a:ext>
                  </a:extLst>
                </a:ln>
              </p:spPr>
              <p:txBody>
                <a:bodyPr rtlCol="0" anchor="ctr"/>
                <a:lstStyle/>
                <a:p>
                  <a:endParaRPr lang="fr-FR" sz="1400"/>
                </a:p>
              </p:txBody>
            </p:sp>
            <p:sp>
              <p:nvSpPr>
                <p:cNvPr id="161" name="Forme libre : forme 160">
                  <a:extLst>
                    <a:ext uri="{FF2B5EF4-FFF2-40B4-BE49-F238E27FC236}">
                      <a16:creationId xmlns:a16="http://schemas.microsoft.com/office/drawing/2014/main" id="{B275B08A-70CD-AD17-C284-588037D44159}"/>
                    </a:ext>
                  </a:extLst>
                </p:cNvPr>
                <p:cNvSpPr/>
                <p:nvPr/>
              </p:nvSpPr>
              <p:spPr>
                <a:xfrm>
                  <a:off x="1389443" y="4578975"/>
                  <a:ext cx="32004" cy="19145"/>
                </a:xfrm>
                <a:custGeom>
                  <a:avLst/>
                  <a:gdLst>
                    <a:gd name="connsiteX0" fmla="*/ 0 w 32004"/>
                    <a:gd name="connsiteY0" fmla="*/ 19145 h 19145"/>
                    <a:gd name="connsiteX1" fmla="*/ 32004 w 32004"/>
                    <a:gd name="connsiteY1" fmla="*/ 0 h 1914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32004" h="19145" extrusionOk="0">
                      <a:moveTo>
                        <a:pt x="0" y="19145"/>
                      </a:moveTo>
                      <a:cubicBezTo>
                        <a:pt x="9355" y="17432"/>
                        <a:pt x="19402" y="13339"/>
                        <a:pt x="32004" y="0"/>
                      </a:cubicBezTo>
                    </a:path>
                  </a:pathLst>
                </a:custGeom>
                <a:noFill/>
                <a:ln w="19050" cap="rnd">
                  <a:solidFill>
                    <a:srgbClr val="77BF32"/>
                  </a:solidFill>
                  <a:prstDash val="solid"/>
                  <a:round/>
                  <a:extLst>
                    <a:ext uri="{C807C97D-BFC1-408E-A445-0C87EB9F89A2}">
                      <ask:lineSketchStyleProps xmlns:ask="http://schemas.microsoft.com/office/drawing/2018/sketchyshapes" sd="87589304">
                        <a:custGeom>
                          <a:avLst/>
                          <a:gdLst>
                            <a:gd name="connsiteX0" fmla="*/ 0 w 32004"/>
                            <a:gd name="connsiteY0" fmla="*/ 19145 h 19145"/>
                            <a:gd name="connsiteX1" fmla="*/ 32004 w 32004"/>
                            <a:gd name="connsiteY1" fmla="*/ 0 h 19145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</a:cxnLst>
                          <a:rect l="l" t="t" r="r" b="b"/>
                          <a:pathLst>
                            <a:path w="32004" h="19145">
                              <a:moveTo>
                                <a:pt x="0" y="19145"/>
                              </a:moveTo>
                              <a:cubicBezTo>
                                <a:pt x="7525" y="17526"/>
                                <a:pt x="19145" y="12859"/>
                                <a:pt x="32004" y="0"/>
                              </a:cubicBezTo>
                            </a:path>
                          </a:pathLst>
                        </a:custGeom>
                        <ask:type>
                          <ask:lineSketchFreehand/>
                        </ask:type>
                      </ask:lineSketchStyleProps>
                    </a:ext>
                  </a:extLst>
                </a:ln>
              </p:spPr>
              <p:txBody>
                <a:bodyPr rtlCol="0" anchor="ctr"/>
                <a:lstStyle/>
                <a:p>
                  <a:endParaRPr lang="fr-FR" sz="1400"/>
                </a:p>
              </p:txBody>
            </p:sp>
            <p:sp>
              <p:nvSpPr>
                <p:cNvPr id="162" name="Forme libre : forme 161">
                  <a:extLst>
                    <a:ext uri="{FF2B5EF4-FFF2-40B4-BE49-F238E27FC236}">
                      <a16:creationId xmlns:a16="http://schemas.microsoft.com/office/drawing/2014/main" id="{F8589100-6989-E1FE-EF5A-B59B8AD0A48E}"/>
                    </a:ext>
                  </a:extLst>
                </p:cNvPr>
                <p:cNvSpPr/>
                <p:nvPr/>
              </p:nvSpPr>
              <p:spPr>
                <a:xfrm>
                  <a:off x="1365725" y="4576784"/>
                  <a:ext cx="28003" cy="58728"/>
                </a:xfrm>
                <a:custGeom>
                  <a:avLst/>
                  <a:gdLst>
                    <a:gd name="connsiteX0" fmla="*/ 12097 w 28003"/>
                    <a:gd name="connsiteY0" fmla="*/ 0 h 58728"/>
                    <a:gd name="connsiteX1" fmla="*/ 7144 w 28003"/>
                    <a:gd name="connsiteY1" fmla="*/ 31433 h 58728"/>
                    <a:gd name="connsiteX2" fmla="*/ 0 w 28003"/>
                    <a:gd name="connsiteY2" fmla="*/ 52007 h 58728"/>
                    <a:gd name="connsiteX3" fmla="*/ 28003 w 28003"/>
                    <a:gd name="connsiteY3" fmla="*/ 55435 h 5872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8003" h="58728" extrusionOk="0">
                      <a:moveTo>
                        <a:pt x="12097" y="0"/>
                      </a:moveTo>
                      <a:cubicBezTo>
                        <a:pt x="6129" y="8590"/>
                        <a:pt x="4829" y="24917"/>
                        <a:pt x="7144" y="31433"/>
                      </a:cubicBezTo>
                      <a:cubicBezTo>
                        <a:pt x="11811" y="49529"/>
                        <a:pt x="-1" y="52007"/>
                        <a:pt x="0" y="52007"/>
                      </a:cubicBezTo>
                      <a:cubicBezTo>
                        <a:pt x="16193" y="64770"/>
                        <a:pt x="28002" y="55435"/>
                        <a:pt x="28003" y="55435"/>
                      </a:cubicBezTo>
                    </a:path>
                  </a:pathLst>
                </a:custGeom>
                <a:noFill/>
                <a:ln w="19050" cap="rnd">
                  <a:solidFill>
                    <a:srgbClr val="77BF32"/>
                  </a:solidFill>
                  <a:prstDash val="solid"/>
                  <a:round/>
                  <a:extLst>
                    <a:ext uri="{C807C97D-BFC1-408E-A445-0C87EB9F89A2}">
                      <ask:lineSketchStyleProps xmlns:ask="http://schemas.microsoft.com/office/drawing/2018/sketchyshapes" sd="1560687790">
                        <a:custGeom>
                          <a:avLst/>
                          <a:gdLst>
                            <a:gd name="connsiteX0" fmla="*/ 12097 w 28003"/>
                            <a:gd name="connsiteY0" fmla="*/ 0 h 58728"/>
                            <a:gd name="connsiteX1" fmla="*/ 7144 w 28003"/>
                            <a:gd name="connsiteY1" fmla="*/ 31433 h 58728"/>
                            <a:gd name="connsiteX2" fmla="*/ 0 w 28003"/>
                            <a:gd name="connsiteY2" fmla="*/ 52007 h 58728"/>
                            <a:gd name="connsiteX3" fmla="*/ 28003 w 28003"/>
                            <a:gd name="connsiteY3" fmla="*/ 55435 h 58728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</a:cxnLst>
                          <a:rect l="l" t="t" r="r" b="b"/>
                          <a:pathLst>
                            <a:path w="28003" h="58728">
                              <a:moveTo>
                                <a:pt x="12097" y="0"/>
                              </a:moveTo>
                              <a:cubicBezTo>
                                <a:pt x="6668" y="10382"/>
                                <a:pt x="4858" y="22860"/>
                                <a:pt x="7144" y="31433"/>
                              </a:cubicBezTo>
                              <a:cubicBezTo>
                                <a:pt x="11811" y="49530"/>
                                <a:pt x="0" y="52007"/>
                                <a:pt x="0" y="52007"/>
                              </a:cubicBezTo>
                              <a:cubicBezTo>
                                <a:pt x="16192" y="64770"/>
                                <a:pt x="28003" y="55435"/>
                                <a:pt x="28003" y="55435"/>
                              </a:cubicBezTo>
                            </a:path>
                          </a:pathLst>
                        </a:custGeom>
                        <ask:type>
                          <ask:lineSketchFreehand/>
                        </ask:type>
                      </ask:lineSketchStyleProps>
                    </a:ext>
                  </a:extLst>
                </a:ln>
              </p:spPr>
              <p:txBody>
                <a:bodyPr rtlCol="0" anchor="ctr"/>
                <a:lstStyle/>
                <a:p>
                  <a:endParaRPr lang="fr-FR" sz="1400"/>
                </a:p>
              </p:txBody>
            </p:sp>
            <p:sp>
              <p:nvSpPr>
                <p:cNvPr id="163" name="Forme libre : forme 162">
                  <a:extLst>
                    <a:ext uri="{FF2B5EF4-FFF2-40B4-BE49-F238E27FC236}">
                      <a16:creationId xmlns:a16="http://schemas.microsoft.com/office/drawing/2014/main" id="{4CF571A7-79DD-0E2D-B39A-6FA21768A276}"/>
                    </a:ext>
                  </a:extLst>
                </p:cNvPr>
                <p:cNvSpPr/>
                <p:nvPr/>
              </p:nvSpPr>
              <p:spPr>
                <a:xfrm>
                  <a:off x="1389823" y="4557149"/>
                  <a:ext cx="64674" cy="78324"/>
                </a:xfrm>
                <a:custGeom>
                  <a:avLst/>
                  <a:gdLst>
                    <a:gd name="connsiteX0" fmla="*/ 38767 w 64674"/>
                    <a:gd name="connsiteY0" fmla="*/ 76308 h 78324"/>
                    <a:gd name="connsiteX1" fmla="*/ 64675 w 64674"/>
                    <a:gd name="connsiteY1" fmla="*/ 71641 h 78324"/>
                    <a:gd name="connsiteX2" fmla="*/ 57531 w 64674"/>
                    <a:gd name="connsiteY2" fmla="*/ 51067 h 78324"/>
                    <a:gd name="connsiteX3" fmla="*/ 19622 w 64674"/>
                    <a:gd name="connsiteY3" fmla="*/ 13 h 78324"/>
                    <a:gd name="connsiteX4" fmla="*/ 19526 w 64674"/>
                    <a:gd name="connsiteY4" fmla="*/ 13 h 78324"/>
                    <a:gd name="connsiteX5" fmla="*/ 0 w 64674"/>
                    <a:gd name="connsiteY5" fmla="*/ 5347 h 783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64674" h="78324" extrusionOk="0">
                      <a:moveTo>
                        <a:pt x="38767" y="76308"/>
                      </a:moveTo>
                      <a:cubicBezTo>
                        <a:pt x="43494" y="76477"/>
                        <a:pt x="51531" y="79101"/>
                        <a:pt x="64675" y="71641"/>
                      </a:cubicBezTo>
                      <a:cubicBezTo>
                        <a:pt x="66711" y="71704"/>
                        <a:pt x="51131" y="68508"/>
                        <a:pt x="57531" y="51067"/>
                      </a:cubicBezTo>
                      <a:cubicBezTo>
                        <a:pt x="57535" y="34361"/>
                        <a:pt x="54463" y="3553"/>
                        <a:pt x="19622" y="13"/>
                      </a:cubicBezTo>
                      <a:cubicBezTo>
                        <a:pt x="19579" y="11"/>
                        <a:pt x="19556" y="11"/>
                        <a:pt x="19526" y="13"/>
                      </a:cubicBezTo>
                      <a:cubicBezTo>
                        <a:pt x="11982" y="144"/>
                        <a:pt x="6223" y="2929"/>
                        <a:pt x="0" y="5347"/>
                      </a:cubicBezTo>
                    </a:path>
                  </a:pathLst>
                </a:custGeom>
                <a:noFill/>
                <a:ln w="19050" cap="rnd">
                  <a:solidFill>
                    <a:srgbClr val="77BF32"/>
                  </a:solidFill>
                  <a:prstDash val="solid"/>
                  <a:round/>
                  <a:extLst>
                    <a:ext uri="{C807C97D-BFC1-408E-A445-0C87EB9F89A2}">
                      <ask:lineSketchStyleProps xmlns:ask="http://schemas.microsoft.com/office/drawing/2018/sketchyshapes" sd="13813847">
                        <a:custGeom>
                          <a:avLst/>
                          <a:gdLst>
                            <a:gd name="connsiteX0" fmla="*/ 38767 w 64674"/>
                            <a:gd name="connsiteY0" fmla="*/ 76308 h 78324"/>
                            <a:gd name="connsiteX1" fmla="*/ 64675 w 64674"/>
                            <a:gd name="connsiteY1" fmla="*/ 71641 h 78324"/>
                            <a:gd name="connsiteX2" fmla="*/ 57531 w 64674"/>
                            <a:gd name="connsiteY2" fmla="*/ 51067 h 78324"/>
                            <a:gd name="connsiteX3" fmla="*/ 19622 w 64674"/>
                            <a:gd name="connsiteY3" fmla="*/ 13 h 78324"/>
                            <a:gd name="connsiteX4" fmla="*/ 19526 w 64674"/>
                            <a:gd name="connsiteY4" fmla="*/ 13 h 78324"/>
                            <a:gd name="connsiteX5" fmla="*/ 0 w 64674"/>
                            <a:gd name="connsiteY5" fmla="*/ 5347 h 78324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</a:cxnLst>
                          <a:rect l="l" t="t" r="r" b="b"/>
                          <a:pathLst>
                            <a:path w="64674" h="78324">
                              <a:moveTo>
                                <a:pt x="38767" y="76308"/>
                              </a:moveTo>
                              <a:cubicBezTo>
                                <a:pt x="42863" y="78309"/>
                                <a:pt x="52578" y="81166"/>
                                <a:pt x="64675" y="71641"/>
                              </a:cubicBezTo>
                              <a:cubicBezTo>
                                <a:pt x="64675" y="71641"/>
                                <a:pt x="52864" y="69165"/>
                                <a:pt x="57531" y="51067"/>
                              </a:cubicBezTo>
                              <a:cubicBezTo>
                                <a:pt x="62198" y="32970"/>
                                <a:pt x="48578" y="-82"/>
                                <a:pt x="19622" y="13"/>
                              </a:cubicBezTo>
                              <a:lnTo>
                                <a:pt x="19526" y="13"/>
                              </a:lnTo>
                              <a:cubicBezTo>
                                <a:pt x="12192" y="-177"/>
                                <a:pt x="5239" y="1728"/>
                                <a:pt x="0" y="5347"/>
                              </a:cubicBezTo>
                            </a:path>
                          </a:pathLst>
                        </a:custGeom>
                        <ask:type>
                          <ask:lineSketchFreehand/>
                        </ask:type>
                      </ask:lineSketchStyleProps>
                    </a:ext>
                  </a:extLst>
                </a:ln>
              </p:spPr>
              <p:txBody>
                <a:bodyPr rtlCol="0" anchor="ctr"/>
                <a:lstStyle/>
                <a:p>
                  <a:endParaRPr lang="fr-FR" sz="1400"/>
                </a:p>
              </p:txBody>
            </p:sp>
          </p:grpSp>
          <p:sp>
            <p:nvSpPr>
              <p:cNvPr id="152" name="Forme libre : forme 151">
                <a:extLst>
                  <a:ext uri="{FF2B5EF4-FFF2-40B4-BE49-F238E27FC236}">
                    <a16:creationId xmlns:a16="http://schemas.microsoft.com/office/drawing/2014/main" id="{5637699E-E9E9-2D25-910C-3E96D1736E77}"/>
                  </a:ext>
                </a:extLst>
              </p:cNvPr>
              <p:cNvSpPr/>
              <p:nvPr/>
            </p:nvSpPr>
            <p:spPr>
              <a:xfrm>
                <a:off x="1446402" y="4543065"/>
                <a:ext cx="27432" cy="27051"/>
              </a:xfrm>
              <a:custGeom>
                <a:avLst/>
                <a:gdLst>
                  <a:gd name="connsiteX0" fmla="*/ 27432 w 27432"/>
                  <a:gd name="connsiteY0" fmla="*/ 27051 h 27051"/>
                  <a:gd name="connsiteX1" fmla="*/ 0 w 27432"/>
                  <a:gd name="connsiteY1" fmla="*/ 0 h 270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7432" h="27051" extrusionOk="0">
                    <a:moveTo>
                      <a:pt x="27432" y="27051"/>
                    </a:moveTo>
                    <a:cubicBezTo>
                      <a:pt x="11916" y="29007"/>
                      <a:pt x="2502" y="15770"/>
                      <a:pt x="0" y="0"/>
                    </a:cubicBezTo>
                  </a:path>
                </a:pathLst>
              </a:custGeom>
              <a:noFill/>
              <a:ln w="19050" cap="rnd">
                <a:solidFill>
                  <a:srgbClr val="77BF32"/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1860173630">
                      <a:custGeom>
                        <a:avLst/>
                        <a:gdLst>
                          <a:gd name="connsiteX0" fmla="*/ 27432 w 27432"/>
                          <a:gd name="connsiteY0" fmla="*/ 27051 h 27051"/>
                          <a:gd name="connsiteX1" fmla="*/ 0 w 27432"/>
                          <a:gd name="connsiteY1" fmla="*/ 0 h 27051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</a:cxnLst>
                        <a:rect l="l" t="t" r="r" b="b"/>
                        <a:pathLst>
                          <a:path w="27432" h="27051">
                            <a:moveTo>
                              <a:pt x="27432" y="27051"/>
                            </a:moveTo>
                            <a:cubicBezTo>
                              <a:pt x="14764" y="27051"/>
                              <a:pt x="3905" y="15716"/>
                              <a:pt x="0" y="0"/>
                            </a:cubicBezTo>
                          </a:path>
                        </a:pathLst>
                      </a:custGeom>
                      <ask:type>
                        <ask:lineSketchFreehand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53" name="Forme libre : forme 152">
                <a:extLst>
                  <a:ext uri="{FF2B5EF4-FFF2-40B4-BE49-F238E27FC236}">
                    <a16:creationId xmlns:a16="http://schemas.microsoft.com/office/drawing/2014/main" id="{439C5E2C-EFBF-DA2C-E45E-3355BB1D7D5E}"/>
                  </a:ext>
                </a:extLst>
              </p:cNvPr>
              <p:cNvSpPr/>
              <p:nvPr/>
            </p:nvSpPr>
            <p:spPr>
              <a:xfrm>
                <a:off x="1475358" y="4543065"/>
                <a:ext cx="27431" cy="27051"/>
              </a:xfrm>
              <a:custGeom>
                <a:avLst/>
                <a:gdLst>
                  <a:gd name="connsiteX0" fmla="*/ 0 w 27431"/>
                  <a:gd name="connsiteY0" fmla="*/ 27051 h 27051"/>
                  <a:gd name="connsiteX1" fmla="*/ 27432 w 27431"/>
                  <a:gd name="connsiteY1" fmla="*/ 0 h 270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7431" h="27051" extrusionOk="0">
                    <a:moveTo>
                      <a:pt x="0" y="27051"/>
                    </a:moveTo>
                    <a:cubicBezTo>
                      <a:pt x="11326" y="24610"/>
                      <a:pt x="19828" y="16654"/>
                      <a:pt x="27432" y="0"/>
                    </a:cubicBezTo>
                  </a:path>
                </a:pathLst>
              </a:custGeom>
              <a:noFill/>
              <a:ln w="19050" cap="rnd">
                <a:solidFill>
                  <a:srgbClr val="77BF32"/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2670713797">
                      <a:custGeom>
                        <a:avLst/>
                        <a:gdLst>
                          <a:gd name="connsiteX0" fmla="*/ 0 w 27431"/>
                          <a:gd name="connsiteY0" fmla="*/ 27051 h 27051"/>
                          <a:gd name="connsiteX1" fmla="*/ 27432 w 27431"/>
                          <a:gd name="connsiteY1" fmla="*/ 0 h 27051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</a:cxnLst>
                        <a:rect l="l" t="t" r="r" b="b"/>
                        <a:pathLst>
                          <a:path w="27431" h="27051">
                            <a:moveTo>
                              <a:pt x="0" y="27051"/>
                            </a:moveTo>
                            <a:cubicBezTo>
                              <a:pt x="12668" y="27051"/>
                              <a:pt x="23527" y="15716"/>
                              <a:pt x="27432" y="0"/>
                            </a:cubicBezTo>
                          </a:path>
                        </a:pathLst>
                      </a:custGeom>
                      <ask:type>
                        <ask:lineSketchFreehand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54" name="Forme libre : forme 153">
                <a:extLst>
                  <a:ext uri="{FF2B5EF4-FFF2-40B4-BE49-F238E27FC236}">
                    <a16:creationId xmlns:a16="http://schemas.microsoft.com/office/drawing/2014/main" id="{E75D418E-01A4-FDF3-4789-044D8D33056D}"/>
                  </a:ext>
                </a:extLst>
              </p:cNvPr>
              <p:cNvSpPr/>
              <p:nvPr/>
            </p:nvSpPr>
            <p:spPr>
              <a:xfrm>
                <a:off x="1504409" y="4526873"/>
                <a:ext cx="5810" cy="15906"/>
              </a:xfrm>
              <a:custGeom>
                <a:avLst/>
                <a:gdLst>
                  <a:gd name="connsiteX0" fmla="*/ 0 w 5810"/>
                  <a:gd name="connsiteY0" fmla="*/ 15907 h 15906"/>
                  <a:gd name="connsiteX1" fmla="*/ 5810 w 5810"/>
                  <a:gd name="connsiteY1" fmla="*/ 8001 h 15906"/>
                  <a:gd name="connsiteX2" fmla="*/ 381 w 5810"/>
                  <a:gd name="connsiteY2" fmla="*/ 0 h 15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5810" h="15906" extrusionOk="0">
                    <a:moveTo>
                      <a:pt x="0" y="15907"/>
                    </a:moveTo>
                    <a:cubicBezTo>
                      <a:pt x="3397" y="15894"/>
                      <a:pt x="6047" y="12490"/>
                      <a:pt x="5810" y="8001"/>
                    </a:cubicBezTo>
                    <a:cubicBezTo>
                      <a:pt x="5932" y="3641"/>
                      <a:pt x="4168" y="-363"/>
                      <a:pt x="381" y="0"/>
                    </a:cubicBezTo>
                  </a:path>
                </a:pathLst>
              </a:custGeom>
              <a:noFill/>
              <a:ln w="19050" cap="rnd">
                <a:solidFill>
                  <a:srgbClr val="77BF32"/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1676899263">
                      <a:custGeom>
                        <a:avLst/>
                        <a:gdLst>
                          <a:gd name="connsiteX0" fmla="*/ 0 w 5810"/>
                          <a:gd name="connsiteY0" fmla="*/ 15907 h 15906"/>
                          <a:gd name="connsiteX1" fmla="*/ 5810 w 5810"/>
                          <a:gd name="connsiteY1" fmla="*/ 8001 h 15906"/>
                          <a:gd name="connsiteX2" fmla="*/ 381 w 5810"/>
                          <a:gd name="connsiteY2" fmla="*/ 0 h 15906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</a:cxnLst>
                        <a:rect l="l" t="t" r="r" b="b"/>
                        <a:pathLst>
                          <a:path w="5810" h="15906">
                            <a:moveTo>
                              <a:pt x="0" y="15907"/>
                            </a:moveTo>
                            <a:cubicBezTo>
                              <a:pt x="3239" y="15907"/>
                              <a:pt x="5810" y="12382"/>
                              <a:pt x="5810" y="8001"/>
                            </a:cubicBezTo>
                            <a:cubicBezTo>
                              <a:pt x="5810" y="3619"/>
                              <a:pt x="3619" y="0"/>
                              <a:pt x="381" y="0"/>
                            </a:cubicBezTo>
                          </a:path>
                        </a:pathLst>
                      </a:custGeom>
                      <ask:type>
                        <ask:lineSketchFreehand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55" name="Forme libre : forme 154">
                <a:extLst>
                  <a:ext uri="{FF2B5EF4-FFF2-40B4-BE49-F238E27FC236}">
                    <a16:creationId xmlns:a16="http://schemas.microsoft.com/office/drawing/2014/main" id="{E03CA8A6-C573-7CC3-CE43-C8036BD5EAFF}"/>
                  </a:ext>
                </a:extLst>
              </p:cNvPr>
              <p:cNvSpPr/>
              <p:nvPr/>
            </p:nvSpPr>
            <p:spPr>
              <a:xfrm>
                <a:off x="1457356" y="4510395"/>
                <a:ext cx="32004" cy="19145"/>
              </a:xfrm>
              <a:custGeom>
                <a:avLst/>
                <a:gdLst>
                  <a:gd name="connsiteX0" fmla="*/ 32004 w 32004"/>
                  <a:gd name="connsiteY0" fmla="*/ 19145 h 19145"/>
                  <a:gd name="connsiteX1" fmla="*/ 0 w 32004"/>
                  <a:gd name="connsiteY1" fmla="*/ 0 h 191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2004" h="19145" extrusionOk="0">
                    <a:moveTo>
                      <a:pt x="32004" y="19145"/>
                    </a:moveTo>
                    <a:cubicBezTo>
                      <a:pt x="24327" y="18265"/>
                      <a:pt x="15047" y="14797"/>
                      <a:pt x="0" y="0"/>
                    </a:cubicBezTo>
                  </a:path>
                </a:pathLst>
              </a:custGeom>
              <a:noFill/>
              <a:ln w="19050" cap="rnd">
                <a:solidFill>
                  <a:srgbClr val="77BF32"/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3759985352">
                      <a:custGeom>
                        <a:avLst/>
                        <a:gdLst>
                          <a:gd name="connsiteX0" fmla="*/ 32004 w 32004"/>
                          <a:gd name="connsiteY0" fmla="*/ 19145 h 19145"/>
                          <a:gd name="connsiteX1" fmla="*/ 0 w 32004"/>
                          <a:gd name="connsiteY1" fmla="*/ 0 h 1914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</a:cxnLst>
                        <a:rect l="l" t="t" r="r" b="b"/>
                        <a:pathLst>
                          <a:path w="32004" h="19145">
                            <a:moveTo>
                              <a:pt x="32004" y="19145"/>
                            </a:moveTo>
                            <a:cubicBezTo>
                              <a:pt x="24479" y="17526"/>
                              <a:pt x="12859" y="12859"/>
                              <a:pt x="0" y="0"/>
                            </a:cubicBezTo>
                          </a:path>
                        </a:pathLst>
                      </a:custGeom>
                      <ask:type>
                        <ask:lineSketchFreehand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56" name="Forme libre : forme 155">
                <a:extLst>
                  <a:ext uri="{FF2B5EF4-FFF2-40B4-BE49-F238E27FC236}">
                    <a16:creationId xmlns:a16="http://schemas.microsoft.com/office/drawing/2014/main" id="{49C3EB98-7CDA-1E54-7125-B10059B471F4}"/>
                  </a:ext>
                </a:extLst>
              </p:cNvPr>
              <p:cNvSpPr/>
              <p:nvPr/>
            </p:nvSpPr>
            <p:spPr>
              <a:xfrm>
                <a:off x="1429543" y="4508013"/>
                <a:ext cx="28003" cy="58728"/>
              </a:xfrm>
              <a:custGeom>
                <a:avLst/>
                <a:gdLst>
                  <a:gd name="connsiteX0" fmla="*/ 12097 w 28003"/>
                  <a:gd name="connsiteY0" fmla="*/ 0 h 58728"/>
                  <a:gd name="connsiteX1" fmla="*/ 7144 w 28003"/>
                  <a:gd name="connsiteY1" fmla="*/ 31433 h 58728"/>
                  <a:gd name="connsiteX2" fmla="*/ 0 w 28003"/>
                  <a:gd name="connsiteY2" fmla="*/ 52007 h 58728"/>
                  <a:gd name="connsiteX3" fmla="*/ 28004 w 28003"/>
                  <a:gd name="connsiteY3" fmla="*/ 55436 h 58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8003" h="58728" extrusionOk="0">
                    <a:moveTo>
                      <a:pt x="12097" y="0"/>
                    </a:moveTo>
                    <a:cubicBezTo>
                      <a:pt x="6982" y="10200"/>
                      <a:pt x="3585" y="23588"/>
                      <a:pt x="7144" y="31433"/>
                    </a:cubicBezTo>
                    <a:cubicBezTo>
                      <a:pt x="11811" y="49530"/>
                      <a:pt x="0" y="52007"/>
                      <a:pt x="0" y="52007"/>
                    </a:cubicBezTo>
                    <a:cubicBezTo>
                      <a:pt x="16193" y="64770"/>
                      <a:pt x="28004" y="55436"/>
                      <a:pt x="28004" y="55436"/>
                    </a:cubicBezTo>
                  </a:path>
                </a:pathLst>
              </a:custGeom>
              <a:noFill/>
              <a:ln w="19050" cap="rnd">
                <a:solidFill>
                  <a:srgbClr val="77BF32"/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159420029">
                      <a:custGeom>
                        <a:avLst/>
                        <a:gdLst>
                          <a:gd name="connsiteX0" fmla="*/ 12097 w 28003"/>
                          <a:gd name="connsiteY0" fmla="*/ 0 h 58728"/>
                          <a:gd name="connsiteX1" fmla="*/ 7144 w 28003"/>
                          <a:gd name="connsiteY1" fmla="*/ 31433 h 58728"/>
                          <a:gd name="connsiteX2" fmla="*/ 0 w 28003"/>
                          <a:gd name="connsiteY2" fmla="*/ 52007 h 58728"/>
                          <a:gd name="connsiteX3" fmla="*/ 28004 w 28003"/>
                          <a:gd name="connsiteY3" fmla="*/ 55436 h 5872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28003" h="58728">
                            <a:moveTo>
                              <a:pt x="12097" y="0"/>
                            </a:moveTo>
                            <a:cubicBezTo>
                              <a:pt x="6668" y="10382"/>
                              <a:pt x="4858" y="22860"/>
                              <a:pt x="7144" y="31433"/>
                            </a:cubicBezTo>
                            <a:cubicBezTo>
                              <a:pt x="11811" y="49530"/>
                              <a:pt x="0" y="52007"/>
                              <a:pt x="0" y="52007"/>
                            </a:cubicBezTo>
                            <a:cubicBezTo>
                              <a:pt x="16193" y="64770"/>
                              <a:pt x="28004" y="55436"/>
                              <a:pt x="28004" y="55436"/>
                            </a:cubicBezTo>
                          </a:path>
                        </a:pathLst>
                      </a:custGeom>
                      <ask:type>
                        <ask:lineSketchFreehand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157" name="Forme libre : forme 156">
                <a:extLst>
                  <a:ext uri="{FF2B5EF4-FFF2-40B4-BE49-F238E27FC236}">
                    <a16:creationId xmlns:a16="http://schemas.microsoft.com/office/drawing/2014/main" id="{C8E6D3E1-8291-8F14-8880-301DA9E96A36}"/>
                  </a:ext>
                </a:extLst>
              </p:cNvPr>
              <p:cNvSpPr/>
              <p:nvPr/>
            </p:nvSpPr>
            <p:spPr>
              <a:xfrm>
                <a:off x="1453546" y="4488474"/>
                <a:ext cx="64674" cy="78324"/>
              </a:xfrm>
              <a:custGeom>
                <a:avLst/>
                <a:gdLst>
                  <a:gd name="connsiteX0" fmla="*/ 38767 w 64674"/>
                  <a:gd name="connsiteY0" fmla="*/ 76308 h 78324"/>
                  <a:gd name="connsiteX1" fmla="*/ 64675 w 64674"/>
                  <a:gd name="connsiteY1" fmla="*/ 71641 h 78324"/>
                  <a:gd name="connsiteX2" fmla="*/ 57531 w 64674"/>
                  <a:gd name="connsiteY2" fmla="*/ 51067 h 78324"/>
                  <a:gd name="connsiteX3" fmla="*/ 19621 w 64674"/>
                  <a:gd name="connsiteY3" fmla="*/ 13 h 78324"/>
                  <a:gd name="connsiteX4" fmla="*/ 19526 w 64674"/>
                  <a:gd name="connsiteY4" fmla="*/ 13 h 78324"/>
                  <a:gd name="connsiteX5" fmla="*/ 0 w 64674"/>
                  <a:gd name="connsiteY5" fmla="*/ 5442 h 783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4674" h="78324" extrusionOk="0">
                    <a:moveTo>
                      <a:pt x="38767" y="76308"/>
                    </a:moveTo>
                    <a:cubicBezTo>
                      <a:pt x="41710" y="78565"/>
                      <a:pt x="53279" y="80417"/>
                      <a:pt x="64675" y="71641"/>
                    </a:cubicBezTo>
                    <a:cubicBezTo>
                      <a:pt x="66118" y="72874"/>
                      <a:pt x="54662" y="71431"/>
                      <a:pt x="57531" y="51067"/>
                    </a:cubicBezTo>
                    <a:cubicBezTo>
                      <a:pt x="60196" y="37173"/>
                      <a:pt x="43823" y="-2044"/>
                      <a:pt x="19621" y="13"/>
                    </a:cubicBezTo>
                    <a:cubicBezTo>
                      <a:pt x="19579" y="13"/>
                      <a:pt x="19571" y="17"/>
                      <a:pt x="19526" y="13"/>
                    </a:cubicBezTo>
                    <a:cubicBezTo>
                      <a:pt x="12651" y="42"/>
                      <a:pt x="4184" y="2684"/>
                      <a:pt x="0" y="5442"/>
                    </a:cubicBezTo>
                  </a:path>
                </a:pathLst>
              </a:custGeom>
              <a:noFill/>
              <a:ln w="19050" cap="rnd">
                <a:solidFill>
                  <a:srgbClr val="77BF32"/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1256617519">
                      <a:custGeom>
                        <a:avLst/>
                        <a:gdLst>
                          <a:gd name="connsiteX0" fmla="*/ 38767 w 64674"/>
                          <a:gd name="connsiteY0" fmla="*/ 76308 h 78324"/>
                          <a:gd name="connsiteX1" fmla="*/ 64675 w 64674"/>
                          <a:gd name="connsiteY1" fmla="*/ 71641 h 78324"/>
                          <a:gd name="connsiteX2" fmla="*/ 57531 w 64674"/>
                          <a:gd name="connsiteY2" fmla="*/ 51067 h 78324"/>
                          <a:gd name="connsiteX3" fmla="*/ 19621 w 64674"/>
                          <a:gd name="connsiteY3" fmla="*/ 13 h 78324"/>
                          <a:gd name="connsiteX4" fmla="*/ 19526 w 64674"/>
                          <a:gd name="connsiteY4" fmla="*/ 13 h 78324"/>
                          <a:gd name="connsiteX5" fmla="*/ 0 w 64674"/>
                          <a:gd name="connsiteY5" fmla="*/ 5442 h 78324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64674" h="78324">
                            <a:moveTo>
                              <a:pt x="38767" y="76308"/>
                            </a:moveTo>
                            <a:cubicBezTo>
                              <a:pt x="42863" y="78309"/>
                              <a:pt x="52578" y="81166"/>
                              <a:pt x="64675" y="71641"/>
                            </a:cubicBezTo>
                            <a:cubicBezTo>
                              <a:pt x="64675" y="71641"/>
                              <a:pt x="52864" y="69165"/>
                              <a:pt x="57531" y="51067"/>
                            </a:cubicBezTo>
                            <a:cubicBezTo>
                              <a:pt x="62198" y="32970"/>
                              <a:pt x="48578" y="-82"/>
                              <a:pt x="19621" y="13"/>
                            </a:cubicBezTo>
                            <a:lnTo>
                              <a:pt x="19526" y="13"/>
                            </a:lnTo>
                            <a:cubicBezTo>
                              <a:pt x="12192" y="-177"/>
                              <a:pt x="5239" y="1728"/>
                              <a:pt x="0" y="5442"/>
                            </a:cubicBezTo>
                          </a:path>
                        </a:pathLst>
                      </a:custGeom>
                      <ask:type>
                        <ask:lineSketchFreehand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</p:grpSp>
        <p:sp>
          <p:nvSpPr>
            <p:cNvPr id="172" name="Rectangle 171">
              <a:extLst>
                <a:ext uri="{FF2B5EF4-FFF2-40B4-BE49-F238E27FC236}">
                  <a16:creationId xmlns:a16="http://schemas.microsoft.com/office/drawing/2014/main" id="{33FEB1EE-EC7C-B31C-2AFF-CE7D9D1C114A}"/>
                </a:ext>
              </a:extLst>
            </p:cNvPr>
            <p:cNvSpPr/>
            <p:nvPr/>
          </p:nvSpPr>
          <p:spPr>
            <a:xfrm rot="185837">
              <a:off x="6767044" y="5030991"/>
              <a:ext cx="1891503" cy="474645"/>
            </a:xfrm>
            <a:custGeom>
              <a:avLst/>
              <a:gdLst>
                <a:gd name="connsiteX0" fmla="*/ 0 w 1891503"/>
                <a:gd name="connsiteY0" fmla="*/ 0 h 474645"/>
                <a:gd name="connsiteX1" fmla="*/ 592671 w 1891503"/>
                <a:gd name="connsiteY1" fmla="*/ 0 h 474645"/>
                <a:gd name="connsiteX2" fmla="*/ 1204257 w 1891503"/>
                <a:gd name="connsiteY2" fmla="*/ 0 h 474645"/>
                <a:gd name="connsiteX3" fmla="*/ 1891503 w 1891503"/>
                <a:gd name="connsiteY3" fmla="*/ 0 h 474645"/>
                <a:gd name="connsiteX4" fmla="*/ 1891503 w 1891503"/>
                <a:gd name="connsiteY4" fmla="*/ 474645 h 474645"/>
                <a:gd name="connsiteX5" fmla="*/ 1242087 w 1891503"/>
                <a:gd name="connsiteY5" fmla="*/ 474645 h 474645"/>
                <a:gd name="connsiteX6" fmla="*/ 611586 w 1891503"/>
                <a:gd name="connsiteY6" fmla="*/ 474645 h 474645"/>
                <a:gd name="connsiteX7" fmla="*/ 0 w 1891503"/>
                <a:gd name="connsiteY7" fmla="*/ 474645 h 474645"/>
                <a:gd name="connsiteX8" fmla="*/ 0 w 1891503"/>
                <a:gd name="connsiteY8" fmla="*/ 0 h 4746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891503" h="474645" fill="none" extrusionOk="0">
                  <a:moveTo>
                    <a:pt x="0" y="0"/>
                  </a:moveTo>
                  <a:cubicBezTo>
                    <a:pt x="121845" y="-15059"/>
                    <a:pt x="379010" y="-4647"/>
                    <a:pt x="592671" y="0"/>
                  </a:cubicBezTo>
                  <a:cubicBezTo>
                    <a:pt x="806332" y="4647"/>
                    <a:pt x="1023686" y="7938"/>
                    <a:pt x="1204257" y="0"/>
                  </a:cubicBezTo>
                  <a:cubicBezTo>
                    <a:pt x="1384828" y="-7938"/>
                    <a:pt x="1669070" y="-28225"/>
                    <a:pt x="1891503" y="0"/>
                  </a:cubicBezTo>
                  <a:cubicBezTo>
                    <a:pt x="1888305" y="176564"/>
                    <a:pt x="1904996" y="255498"/>
                    <a:pt x="1891503" y="474645"/>
                  </a:cubicBezTo>
                  <a:cubicBezTo>
                    <a:pt x="1648822" y="483613"/>
                    <a:pt x="1460248" y="468719"/>
                    <a:pt x="1242087" y="474645"/>
                  </a:cubicBezTo>
                  <a:cubicBezTo>
                    <a:pt x="1023926" y="480571"/>
                    <a:pt x="783119" y="491320"/>
                    <a:pt x="611586" y="474645"/>
                  </a:cubicBezTo>
                  <a:cubicBezTo>
                    <a:pt x="440053" y="457970"/>
                    <a:pt x="214708" y="449412"/>
                    <a:pt x="0" y="474645"/>
                  </a:cubicBezTo>
                  <a:cubicBezTo>
                    <a:pt x="-10421" y="364185"/>
                    <a:pt x="9334" y="135371"/>
                    <a:pt x="0" y="0"/>
                  </a:cubicBezTo>
                  <a:close/>
                </a:path>
                <a:path w="1891503" h="474645" stroke="0" extrusionOk="0">
                  <a:moveTo>
                    <a:pt x="0" y="0"/>
                  </a:moveTo>
                  <a:cubicBezTo>
                    <a:pt x="126251" y="27152"/>
                    <a:pt x="440346" y="4411"/>
                    <a:pt x="592671" y="0"/>
                  </a:cubicBezTo>
                  <a:cubicBezTo>
                    <a:pt x="744996" y="-4411"/>
                    <a:pt x="974998" y="-23393"/>
                    <a:pt x="1223172" y="0"/>
                  </a:cubicBezTo>
                  <a:cubicBezTo>
                    <a:pt x="1471346" y="23393"/>
                    <a:pt x="1573951" y="8053"/>
                    <a:pt x="1891503" y="0"/>
                  </a:cubicBezTo>
                  <a:cubicBezTo>
                    <a:pt x="1879709" y="213382"/>
                    <a:pt x="1902003" y="330058"/>
                    <a:pt x="1891503" y="474645"/>
                  </a:cubicBezTo>
                  <a:cubicBezTo>
                    <a:pt x="1735797" y="463840"/>
                    <a:pt x="1592799" y="490519"/>
                    <a:pt x="1298832" y="474645"/>
                  </a:cubicBezTo>
                  <a:cubicBezTo>
                    <a:pt x="1004865" y="458771"/>
                    <a:pt x="816825" y="464430"/>
                    <a:pt x="668331" y="474645"/>
                  </a:cubicBezTo>
                  <a:cubicBezTo>
                    <a:pt x="519837" y="484860"/>
                    <a:pt x="208083" y="497578"/>
                    <a:pt x="0" y="474645"/>
                  </a:cubicBezTo>
                  <a:cubicBezTo>
                    <a:pt x="-21336" y="357492"/>
                    <a:pt x="-22518" y="123754"/>
                    <a:pt x="0" y="0"/>
                  </a:cubicBezTo>
                  <a:close/>
                </a:path>
              </a:pathLst>
            </a:custGeom>
            <a:solidFill>
              <a:srgbClr val="77BF32"/>
            </a:solidFill>
            <a:ln w="28575">
              <a:solidFill>
                <a:schemeClr val="bg1"/>
              </a:solidFill>
              <a:extLst>
                <a:ext uri="{C807C97D-BFC1-408E-A445-0C87EB9F89A2}">
                  <ask:lineSketchStyleProps xmlns:ask="http://schemas.microsoft.com/office/drawing/2018/sketchyshapes" sd="3503802801">
                    <a:prstGeom prst="rect">
                      <a:avLst/>
                    </a:prstGeom>
                    <ask:type>
                      <ask:lineSketchFreehan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/>
                <a:t>Prévoir un moment convivial</a:t>
              </a:r>
            </a:p>
          </p:txBody>
        </p:sp>
      </p:grpSp>
      <p:grpSp>
        <p:nvGrpSpPr>
          <p:cNvPr id="185" name="Groupe 184">
            <a:extLst>
              <a:ext uri="{FF2B5EF4-FFF2-40B4-BE49-F238E27FC236}">
                <a16:creationId xmlns:a16="http://schemas.microsoft.com/office/drawing/2014/main" id="{3734B943-787D-DC9A-3F03-4E092E2F5F7B}"/>
              </a:ext>
            </a:extLst>
          </p:cNvPr>
          <p:cNvGrpSpPr/>
          <p:nvPr/>
        </p:nvGrpSpPr>
        <p:grpSpPr>
          <a:xfrm>
            <a:off x="6746223" y="2285926"/>
            <a:ext cx="2272040" cy="1150928"/>
            <a:chOff x="7882874" y="2141316"/>
            <a:chExt cx="2272040" cy="1150928"/>
          </a:xfrm>
        </p:grpSpPr>
        <p:grpSp>
          <p:nvGrpSpPr>
            <p:cNvPr id="74" name="Graphique 2">
              <a:extLst>
                <a:ext uri="{FF2B5EF4-FFF2-40B4-BE49-F238E27FC236}">
                  <a16:creationId xmlns:a16="http://schemas.microsoft.com/office/drawing/2014/main" id="{1E3CAA60-25B0-ED45-FCA8-A693427184CC}"/>
                </a:ext>
              </a:extLst>
            </p:cNvPr>
            <p:cNvGrpSpPr/>
            <p:nvPr/>
          </p:nvGrpSpPr>
          <p:grpSpPr>
            <a:xfrm>
              <a:off x="9439896" y="2141316"/>
              <a:ext cx="715018" cy="817170"/>
              <a:chOff x="1184026" y="296326"/>
              <a:chExt cx="555828" cy="635238"/>
            </a:xfrm>
            <a:noFill/>
          </p:grpSpPr>
          <p:sp>
            <p:nvSpPr>
              <p:cNvPr id="75" name="Forme libre : forme 17">
                <a:extLst>
                  <a:ext uri="{FF2B5EF4-FFF2-40B4-BE49-F238E27FC236}">
                    <a16:creationId xmlns:a16="http://schemas.microsoft.com/office/drawing/2014/main" id="{721A73BF-7DFF-CC42-4D42-F4207561A160}"/>
                  </a:ext>
                </a:extLst>
              </p:cNvPr>
              <p:cNvSpPr/>
              <p:nvPr/>
            </p:nvSpPr>
            <p:spPr>
              <a:xfrm>
                <a:off x="1184026" y="889140"/>
                <a:ext cx="12517" cy="16047"/>
              </a:xfrm>
              <a:custGeom>
                <a:avLst/>
                <a:gdLst>
                  <a:gd name="connsiteX0" fmla="*/ 12517 w 12517"/>
                  <a:gd name="connsiteY0" fmla="*/ 0 h 16047"/>
                  <a:gd name="connsiteX1" fmla="*/ 0 w 12517"/>
                  <a:gd name="connsiteY1" fmla="*/ 0 h 160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2517" h="16047" fill="none" extrusionOk="0">
                    <a:moveTo>
                      <a:pt x="12517" y="0"/>
                    </a:moveTo>
                    <a:cubicBezTo>
                      <a:pt x="6559" y="52"/>
                      <a:pt x="2728" y="197"/>
                      <a:pt x="0" y="0"/>
                    </a:cubicBezTo>
                  </a:path>
                  <a:path w="12517" h="16047" stroke="0" extrusionOk="0">
                    <a:moveTo>
                      <a:pt x="12517" y="0"/>
                    </a:moveTo>
                    <a:cubicBezTo>
                      <a:pt x="9147" y="512"/>
                      <a:pt x="4788" y="-591"/>
                      <a:pt x="0" y="0"/>
                    </a:cubicBezTo>
                  </a:path>
                </a:pathLst>
              </a:custGeom>
              <a:ln w="19050" cap="rnd">
                <a:solidFill>
                  <a:srgbClr val="00B0F0"/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3458005663">
                      <a:custGeom>
                        <a:avLst/>
                        <a:gdLst>
                          <a:gd name="connsiteX0" fmla="*/ 12517 w 12517"/>
                          <a:gd name="connsiteY0" fmla="*/ 0 h 16047"/>
                          <a:gd name="connsiteX1" fmla="*/ 0 w 12517"/>
                          <a:gd name="connsiteY1" fmla="*/ 0 h 1604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</a:cxnLst>
                        <a:rect l="l" t="t" r="r" b="b"/>
                        <a:pathLst>
                          <a:path w="12517" h="16047">
                            <a:moveTo>
                              <a:pt x="12517" y="0"/>
                            </a:moveTo>
                            <a:lnTo>
                              <a:pt x="0" y="0"/>
                            </a:lnTo>
                          </a:path>
                        </a:pathLst>
                      </a:custGeom>
                      <ask:type>
                        <ask:lineSketchFreehand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76" name="Forme libre : forme 18">
                <a:extLst>
                  <a:ext uri="{FF2B5EF4-FFF2-40B4-BE49-F238E27FC236}">
                    <a16:creationId xmlns:a16="http://schemas.microsoft.com/office/drawing/2014/main" id="{1E0FAA85-1AFF-CD25-A179-910ADC01A53E}"/>
                  </a:ext>
                </a:extLst>
              </p:cNvPr>
              <p:cNvSpPr/>
              <p:nvPr/>
            </p:nvSpPr>
            <p:spPr>
              <a:xfrm>
                <a:off x="1222379" y="821099"/>
                <a:ext cx="38995" cy="67399"/>
              </a:xfrm>
              <a:custGeom>
                <a:avLst/>
                <a:gdLst>
                  <a:gd name="connsiteX0" fmla="*/ 38995 w 38995"/>
                  <a:gd name="connsiteY0" fmla="*/ 0 h 67399"/>
                  <a:gd name="connsiteX1" fmla="*/ 38995 w 38995"/>
                  <a:gd name="connsiteY1" fmla="*/ 58573 h 67399"/>
                  <a:gd name="connsiteX2" fmla="*/ 30169 w 38995"/>
                  <a:gd name="connsiteY2" fmla="*/ 67400 h 67399"/>
                  <a:gd name="connsiteX3" fmla="*/ 0 w 38995"/>
                  <a:gd name="connsiteY3" fmla="*/ 67400 h 673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995" h="67399" extrusionOk="0">
                    <a:moveTo>
                      <a:pt x="38995" y="0"/>
                    </a:moveTo>
                    <a:cubicBezTo>
                      <a:pt x="41109" y="11736"/>
                      <a:pt x="37964" y="39880"/>
                      <a:pt x="38995" y="58573"/>
                    </a:cubicBezTo>
                    <a:cubicBezTo>
                      <a:pt x="39441" y="64040"/>
                      <a:pt x="34385" y="66935"/>
                      <a:pt x="30169" y="67400"/>
                    </a:cubicBezTo>
                    <a:cubicBezTo>
                      <a:pt x="15667" y="68872"/>
                      <a:pt x="9025" y="68093"/>
                      <a:pt x="0" y="67400"/>
                    </a:cubicBezTo>
                  </a:path>
                </a:pathLst>
              </a:custGeom>
              <a:noFill/>
              <a:ln w="19050" cap="rnd">
                <a:solidFill>
                  <a:srgbClr val="00B0F0"/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3329480522">
                      <a:custGeom>
                        <a:avLst/>
                        <a:gdLst>
                          <a:gd name="connsiteX0" fmla="*/ 38995 w 38995"/>
                          <a:gd name="connsiteY0" fmla="*/ 0 h 67399"/>
                          <a:gd name="connsiteX1" fmla="*/ 38995 w 38995"/>
                          <a:gd name="connsiteY1" fmla="*/ 58573 h 67399"/>
                          <a:gd name="connsiteX2" fmla="*/ 30169 w 38995"/>
                          <a:gd name="connsiteY2" fmla="*/ 67400 h 67399"/>
                          <a:gd name="connsiteX3" fmla="*/ 0 w 38995"/>
                          <a:gd name="connsiteY3" fmla="*/ 67400 h 6739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38995" h="67399">
                            <a:moveTo>
                              <a:pt x="38995" y="0"/>
                            </a:moveTo>
                            <a:lnTo>
                              <a:pt x="38995" y="58573"/>
                            </a:lnTo>
                            <a:cubicBezTo>
                              <a:pt x="38995" y="63388"/>
                              <a:pt x="34984" y="67400"/>
                              <a:pt x="30169" y="67400"/>
                            </a:cubicBezTo>
                            <a:lnTo>
                              <a:pt x="0" y="67400"/>
                            </a:lnTo>
                          </a:path>
                        </a:pathLst>
                      </a:custGeom>
                      <ask:type>
                        <ask:lineSketchFreehand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77" name="Forme libre : forme 19">
                <a:extLst>
                  <a:ext uri="{FF2B5EF4-FFF2-40B4-BE49-F238E27FC236}">
                    <a16:creationId xmlns:a16="http://schemas.microsoft.com/office/drawing/2014/main" id="{DF5D4231-2FCB-5A45-E990-9D0F3E89C4F0}"/>
                  </a:ext>
                </a:extLst>
              </p:cNvPr>
              <p:cNvSpPr/>
              <p:nvPr/>
            </p:nvSpPr>
            <p:spPr>
              <a:xfrm>
                <a:off x="1216923" y="680362"/>
                <a:ext cx="44451" cy="101741"/>
              </a:xfrm>
              <a:custGeom>
                <a:avLst/>
                <a:gdLst>
                  <a:gd name="connsiteX0" fmla="*/ 0 w 44451"/>
                  <a:gd name="connsiteY0" fmla="*/ 0 h 101741"/>
                  <a:gd name="connsiteX1" fmla="*/ 35625 w 44451"/>
                  <a:gd name="connsiteY1" fmla="*/ 0 h 101741"/>
                  <a:gd name="connsiteX2" fmla="*/ 44452 w 44451"/>
                  <a:gd name="connsiteY2" fmla="*/ 8826 h 101741"/>
                  <a:gd name="connsiteX3" fmla="*/ 44452 w 44451"/>
                  <a:gd name="connsiteY3" fmla="*/ 101741 h 1017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4451" h="101741" extrusionOk="0">
                    <a:moveTo>
                      <a:pt x="0" y="0"/>
                    </a:moveTo>
                    <a:cubicBezTo>
                      <a:pt x="7606" y="-1372"/>
                      <a:pt x="19379" y="201"/>
                      <a:pt x="35625" y="0"/>
                    </a:cubicBezTo>
                    <a:cubicBezTo>
                      <a:pt x="40529" y="116"/>
                      <a:pt x="43740" y="4499"/>
                      <a:pt x="44452" y="8826"/>
                    </a:cubicBezTo>
                    <a:cubicBezTo>
                      <a:pt x="42884" y="46597"/>
                      <a:pt x="48354" y="70253"/>
                      <a:pt x="44452" y="101741"/>
                    </a:cubicBezTo>
                  </a:path>
                </a:pathLst>
              </a:custGeom>
              <a:noFill/>
              <a:ln w="19050" cap="rnd">
                <a:solidFill>
                  <a:srgbClr val="00B0F0"/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2268179812">
                      <a:custGeom>
                        <a:avLst/>
                        <a:gdLst>
                          <a:gd name="connsiteX0" fmla="*/ 0 w 44451"/>
                          <a:gd name="connsiteY0" fmla="*/ 0 h 101741"/>
                          <a:gd name="connsiteX1" fmla="*/ 35625 w 44451"/>
                          <a:gd name="connsiteY1" fmla="*/ 0 h 101741"/>
                          <a:gd name="connsiteX2" fmla="*/ 44452 w 44451"/>
                          <a:gd name="connsiteY2" fmla="*/ 8826 h 101741"/>
                          <a:gd name="connsiteX3" fmla="*/ 44452 w 44451"/>
                          <a:gd name="connsiteY3" fmla="*/ 101741 h 101741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44451" h="101741">
                            <a:moveTo>
                              <a:pt x="0" y="0"/>
                            </a:moveTo>
                            <a:lnTo>
                              <a:pt x="35625" y="0"/>
                            </a:lnTo>
                            <a:cubicBezTo>
                              <a:pt x="40440" y="0"/>
                              <a:pt x="44452" y="4012"/>
                              <a:pt x="44452" y="8826"/>
                            </a:cubicBezTo>
                            <a:lnTo>
                              <a:pt x="44452" y="101741"/>
                            </a:lnTo>
                          </a:path>
                        </a:pathLst>
                      </a:custGeom>
                      <ask:type>
                        <ask:lineSketchFreehand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78" name="Forme libre : forme 20">
                <a:extLst>
                  <a:ext uri="{FF2B5EF4-FFF2-40B4-BE49-F238E27FC236}">
                    <a16:creationId xmlns:a16="http://schemas.microsoft.com/office/drawing/2014/main" id="{FCB2BCF2-4ADD-8531-C93B-653057628488}"/>
                  </a:ext>
                </a:extLst>
              </p:cNvPr>
              <p:cNvSpPr/>
              <p:nvPr/>
            </p:nvSpPr>
            <p:spPr>
              <a:xfrm>
                <a:off x="1261375" y="703439"/>
                <a:ext cx="296076" cy="122955"/>
              </a:xfrm>
              <a:custGeom>
                <a:avLst/>
                <a:gdLst>
                  <a:gd name="connsiteX0" fmla="*/ 0 w 296076"/>
                  <a:gd name="connsiteY0" fmla="*/ 1155 h 122955"/>
                  <a:gd name="connsiteX1" fmla="*/ 164808 w 296076"/>
                  <a:gd name="connsiteY1" fmla="*/ 35497 h 122955"/>
                  <a:gd name="connsiteX2" fmla="*/ 263982 w 296076"/>
                  <a:gd name="connsiteY2" fmla="*/ 35497 h 122955"/>
                  <a:gd name="connsiteX3" fmla="*/ 296077 w 296076"/>
                  <a:gd name="connsiteY3" fmla="*/ 65987 h 122955"/>
                  <a:gd name="connsiteX4" fmla="*/ 261735 w 296076"/>
                  <a:gd name="connsiteY4" fmla="*/ 94873 h 122955"/>
                  <a:gd name="connsiteX5" fmla="*/ 181176 w 296076"/>
                  <a:gd name="connsiteY5" fmla="*/ 94873 h 122955"/>
                  <a:gd name="connsiteX6" fmla="*/ 155340 w 296076"/>
                  <a:gd name="connsiteY6" fmla="*/ 122956 h 1229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96076" h="122955" extrusionOk="0">
                    <a:moveTo>
                      <a:pt x="0" y="1155"/>
                    </a:moveTo>
                    <a:cubicBezTo>
                      <a:pt x="-9445" y="1780"/>
                      <a:pt x="89290" y="-19038"/>
                      <a:pt x="164808" y="35497"/>
                    </a:cubicBezTo>
                    <a:cubicBezTo>
                      <a:pt x="199049" y="39354"/>
                      <a:pt x="221428" y="35720"/>
                      <a:pt x="263982" y="35497"/>
                    </a:cubicBezTo>
                    <a:cubicBezTo>
                      <a:pt x="265445" y="29008"/>
                      <a:pt x="297773" y="33991"/>
                      <a:pt x="296077" y="65987"/>
                    </a:cubicBezTo>
                    <a:cubicBezTo>
                      <a:pt x="296077" y="98082"/>
                      <a:pt x="261735" y="94873"/>
                      <a:pt x="261735" y="94873"/>
                    </a:cubicBezTo>
                    <a:cubicBezTo>
                      <a:pt x="237014" y="92795"/>
                      <a:pt x="211871" y="92658"/>
                      <a:pt x="181176" y="94873"/>
                    </a:cubicBezTo>
                    <a:cubicBezTo>
                      <a:pt x="172200" y="103480"/>
                      <a:pt x="164067" y="112117"/>
                      <a:pt x="155340" y="122956"/>
                    </a:cubicBezTo>
                  </a:path>
                </a:pathLst>
              </a:custGeom>
              <a:noFill/>
              <a:ln w="19050" cap="rnd">
                <a:solidFill>
                  <a:srgbClr val="00B0F0"/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344725790">
                      <a:custGeom>
                        <a:avLst/>
                        <a:gdLst>
                          <a:gd name="connsiteX0" fmla="*/ 0 w 296076"/>
                          <a:gd name="connsiteY0" fmla="*/ 1155 h 122955"/>
                          <a:gd name="connsiteX1" fmla="*/ 164808 w 296076"/>
                          <a:gd name="connsiteY1" fmla="*/ 35497 h 122955"/>
                          <a:gd name="connsiteX2" fmla="*/ 263982 w 296076"/>
                          <a:gd name="connsiteY2" fmla="*/ 35497 h 122955"/>
                          <a:gd name="connsiteX3" fmla="*/ 296077 w 296076"/>
                          <a:gd name="connsiteY3" fmla="*/ 65987 h 122955"/>
                          <a:gd name="connsiteX4" fmla="*/ 261735 w 296076"/>
                          <a:gd name="connsiteY4" fmla="*/ 94873 h 122955"/>
                          <a:gd name="connsiteX5" fmla="*/ 181176 w 296076"/>
                          <a:gd name="connsiteY5" fmla="*/ 94873 h 122955"/>
                          <a:gd name="connsiteX6" fmla="*/ 155340 w 296076"/>
                          <a:gd name="connsiteY6" fmla="*/ 122956 h 12295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</a:cxnLst>
                        <a:rect l="l" t="t" r="r" b="b"/>
                        <a:pathLst>
                          <a:path w="296076" h="122955">
                            <a:moveTo>
                              <a:pt x="0" y="1155"/>
                            </a:moveTo>
                            <a:cubicBezTo>
                              <a:pt x="0" y="1155"/>
                              <a:pt x="103186" y="-9757"/>
                              <a:pt x="164808" y="35497"/>
                            </a:cubicBezTo>
                            <a:lnTo>
                              <a:pt x="263982" y="35497"/>
                            </a:lnTo>
                            <a:cubicBezTo>
                              <a:pt x="263982" y="35497"/>
                              <a:pt x="296077" y="33892"/>
                              <a:pt x="296077" y="65987"/>
                            </a:cubicBezTo>
                            <a:cubicBezTo>
                              <a:pt x="296077" y="98082"/>
                              <a:pt x="261735" y="94873"/>
                              <a:pt x="261735" y="94873"/>
                            </a:cubicBezTo>
                            <a:lnTo>
                              <a:pt x="181176" y="94873"/>
                            </a:lnTo>
                            <a:lnTo>
                              <a:pt x="155340" y="122956"/>
                            </a:lnTo>
                          </a:path>
                        </a:pathLst>
                      </a:custGeom>
                      <ask:type>
                        <ask:lineSketchFreehand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79" name="Forme libre : forme 21">
                <a:extLst>
                  <a:ext uri="{FF2B5EF4-FFF2-40B4-BE49-F238E27FC236}">
                    <a16:creationId xmlns:a16="http://schemas.microsoft.com/office/drawing/2014/main" id="{160800D1-BCBD-FE52-6570-52CE25BADEA4}"/>
                  </a:ext>
                </a:extLst>
              </p:cNvPr>
              <p:cNvSpPr/>
              <p:nvPr/>
            </p:nvSpPr>
            <p:spPr>
              <a:xfrm>
                <a:off x="1264424" y="856885"/>
                <a:ext cx="225948" cy="74679"/>
              </a:xfrm>
              <a:custGeom>
                <a:avLst/>
                <a:gdLst>
                  <a:gd name="connsiteX0" fmla="*/ 225949 w 225948"/>
                  <a:gd name="connsiteY0" fmla="*/ 72695 h 74679"/>
                  <a:gd name="connsiteX1" fmla="*/ 186151 w 225948"/>
                  <a:gd name="connsiteY1" fmla="*/ 67239 h 74679"/>
                  <a:gd name="connsiteX2" fmla="*/ 58734 w 225948"/>
                  <a:gd name="connsiteY2" fmla="*/ 0 h 74679"/>
                  <a:gd name="connsiteX3" fmla="*/ 0 w 225948"/>
                  <a:gd name="connsiteY3" fmla="*/ 0 h 74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25948" h="74679" extrusionOk="0">
                    <a:moveTo>
                      <a:pt x="225949" y="72695"/>
                    </a:moveTo>
                    <a:cubicBezTo>
                      <a:pt x="225293" y="71669"/>
                      <a:pt x="209509" y="78141"/>
                      <a:pt x="186151" y="67239"/>
                    </a:cubicBezTo>
                    <a:cubicBezTo>
                      <a:pt x="161919" y="54722"/>
                      <a:pt x="58734" y="0"/>
                      <a:pt x="58734" y="0"/>
                    </a:cubicBezTo>
                    <a:cubicBezTo>
                      <a:pt x="44157" y="1451"/>
                      <a:pt x="22534" y="-1110"/>
                      <a:pt x="0" y="0"/>
                    </a:cubicBezTo>
                  </a:path>
                </a:pathLst>
              </a:custGeom>
              <a:noFill/>
              <a:ln w="19050" cap="rnd">
                <a:solidFill>
                  <a:srgbClr val="00B0F0"/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2598770780">
                      <a:custGeom>
                        <a:avLst/>
                        <a:gdLst>
                          <a:gd name="connsiteX0" fmla="*/ 225949 w 225948"/>
                          <a:gd name="connsiteY0" fmla="*/ 72695 h 74679"/>
                          <a:gd name="connsiteX1" fmla="*/ 186151 w 225948"/>
                          <a:gd name="connsiteY1" fmla="*/ 67239 h 74679"/>
                          <a:gd name="connsiteX2" fmla="*/ 58734 w 225948"/>
                          <a:gd name="connsiteY2" fmla="*/ 0 h 74679"/>
                          <a:gd name="connsiteX3" fmla="*/ 0 w 225948"/>
                          <a:gd name="connsiteY3" fmla="*/ 0 h 7467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225948" h="74679">
                            <a:moveTo>
                              <a:pt x="225949" y="72695"/>
                            </a:moveTo>
                            <a:cubicBezTo>
                              <a:pt x="225949" y="72695"/>
                              <a:pt x="210383" y="79756"/>
                              <a:pt x="186151" y="67239"/>
                            </a:cubicBezTo>
                            <a:cubicBezTo>
                              <a:pt x="161919" y="54722"/>
                              <a:pt x="58734" y="0"/>
                              <a:pt x="58734" y="0"/>
                            </a:cubicBezTo>
                            <a:lnTo>
                              <a:pt x="0" y="0"/>
                            </a:lnTo>
                          </a:path>
                        </a:pathLst>
                      </a:custGeom>
                      <ask:type>
                        <ask:lineSketchFreehand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80" name="Forme libre : forme 22">
                <a:extLst>
                  <a:ext uri="{FF2B5EF4-FFF2-40B4-BE49-F238E27FC236}">
                    <a16:creationId xmlns:a16="http://schemas.microsoft.com/office/drawing/2014/main" id="{F244D124-E274-2579-8EA7-28135E442AF8}"/>
                  </a:ext>
                </a:extLst>
              </p:cNvPr>
              <p:cNvSpPr/>
              <p:nvPr/>
            </p:nvSpPr>
            <p:spPr>
              <a:xfrm>
                <a:off x="1517012" y="760383"/>
                <a:ext cx="222842" cy="157321"/>
              </a:xfrm>
              <a:custGeom>
                <a:avLst/>
                <a:gdLst>
                  <a:gd name="connsiteX0" fmla="*/ 82645 w 222842"/>
                  <a:gd name="connsiteY0" fmla="*/ 35682 h 157321"/>
                  <a:gd name="connsiteX1" fmla="*/ 220172 w 222842"/>
                  <a:gd name="connsiteY1" fmla="*/ 11450 h 157321"/>
                  <a:gd name="connsiteX2" fmla="*/ 0 w 222842"/>
                  <a:gd name="connsiteY2" fmla="*/ 157322 h 1573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22842" h="157321" extrusionOk="0">
                    <a:moveTo>
                      <a:pt x="82645" y="35682"/>
                    </a:moveTo>
                    <a:cubicBezTo>
                      <a:pt x="75466" y="42125"/>
                      <a:pt x="177941" y="-21838"/>
                      <a:pt x="220172" y="11450"/>
                    </a:cubicBezTo>
                    <a:cubicBezTo>
                      <a:pt x="246732" y="57608"/>
                      <a:pt x="60742" y="125091"/>
                      <a:pt x="0" y="157322"/>
                    </a:cubicBezTo>
                  </a:path>
                </a:pathLst>
              </a:custGeom>
              <a:noFill/>
              <a:ln w="19050" cap="rnd">
                <a:solidFill>
                  <a:srgbClr val="00B0F0"/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977198199">
                      <a:custGeom>
                        <a:avLst/>
                        <a:gdLst>
                          <a:gd name="connsiteX0" fmla="*/ 82645 w 222842"/>
                          <a:gd name="connsiteY0" fmla="*/ 35682 h 157321"/>
                          <a:gd name="connsiteX1" fmla="*/ 220172 w 222842"/>
                          <a:gd name="connsiteY1" fmla="*/ 11450 h 157321"/>
                          <a:gd name="connsiteX2" fmla="*/ 0 w 222842"/>
                          <a:gd name="connsiteY2" fmla="*/ 157322 h 157321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</a:cxnLst>
                        <a:rect l="l" t="t" r="r" b="b"/>
                        <a:pathLst>
                          <a:path w="222842" h="157321">
                            <a:moveTo>
                              <a:pt x="82645" y="35682"/>
                            </a:moveTo>
                            <a:cubicBezTo>
                              <a:pt x="82645" y="35682"/>
                              <a:pt x="187275" y="-24497"/>
                              <a:pt x="220172" y="11450"/>
                            </a:cubicBezTo>
                            <a:cubicBezTo>
                              <a:pt x="246650" y="40496"/>
                              <a:pt x="69165" y="125548"/>
                              <a:pt x="0" y="157322"/>
                            </a:cubicBezTo>
                          </a:path>
                        </a:pathLst>
                      </a:custGeom>
                      <ask:type>
                        <ask:lineSketchFreehand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81" name="Forme libre : forme 23">
                <a:extLst>
                  <a:ext uri="{FF2B5EF4-FFF2-40B4-BE49-F238E27FC236}">
                    <a16:creationId xmlns:a16="http://schemas.microsoft.com/office/drawing/2014/main" id="{8ECC518B-8009-76F8-F41E-F4F0CBF1DF78}"/>
                  </a:ext>
                </a:extLst>
              </p:cNvPr>
              <p:cNvSpPr/>
              <p:nvPr/>
            </p:nvSpPr>
            <p:spPr>
              <a:xfrm rot="-1350026">
                <a:off x="1320250" y="348476"/>
                <a:ext cx="340215" cy="340215"/>
              </a:xfrm>
              <a:custGeom>
                <a:avLst/>
                <a:gdLst>
                  <a:gd name="connsiteX0" fmla="*/ 340216 w 340215"/>
                  <a:gd name="connsiteY0" fmla="*/ 170108 h 340215"/>
                  <a:gd name="connsiteX1" fmla="*/ 170108 w 340215"/>
                  <a:gd name="connsiteY1" fmla="*/ 340216 h 340215"/>
                  <a:gd name="connsiteX2" fmla="*/ 0 w 340215"/>
                  <a:gd name="connsiteY2" fmla="*/ 170108 h 340215"/>
                  <a:gd name="connsiteX3" fmla="*/ 170108 w 340215"/>
                  <a:gd name="connsiteY3" fmla="*/ 0 h 340215"/>
                  <a:gd name="connsiteX4" fmla="*/ 340216 w 340215"/>
                  <a:gd name="connsiteY4" fmla="*/ 170108 h 3402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40215" h="340215" extrusionOk="0">
                    <a:moveTo>
                      <a:pt x="340216" y="170108"/>
                    </a:moveTo>
                    <a:cubicBezTo>
                      <a:pt x="334561" y="244873"/>
                      <a:pt x="279074" y="334392"/>
                      <a:pt x="170108" y="340216"/>
                    </a:cubicBezTo>
                    <a:cubicBezTo>
                      <a:pt x="86030" y="336654"/>
                      <a:pt x="-3181" y="265755"/>
                      <a:pt x="0" y="170108"/>
                    </a:cubicBezTo>
                    <a:cubicBezTo>
                      <a:pt x="6475" y="76271"/>
                      <a:pt x="76614" y="-2793"/>
                      <a:pt x="170108" y="0"/>
                    </a:cubicBezTo>
                    <a:cubicBezTo>
                      <a:pt x="255484" y="-128"/>
                      <a:pt x="336602" y="76346"/>
                      <a:pt x="340216" y="170108"/>
                    </a:cubicBezTo>
                    <a:close/>
                  </a:path>
                </a:pathLst>
              </a:custGeom>
              <a:noFill/>
              <a:ln w="19050" cap="rnd">
                <a:solidFill>
                  <a:srgbClr val="00B0F0"/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3749330152">
                      <a:custGeom>
                        <a:avLst/>
                        <a:gdLst>
                          <a:gd name="connsiteX0" fmla="*/ 340216 w 340215"/>
                          <a:gd name="connsiteY0" fmla="*/ 170108 h 340215"/>
                          <a:gd name="connsiteX1" fmla="*/ 170108 w 340215"/>
                          <a:gd name="connsiteY1" fmla="*/ 340216 h 340215"/>
                          <a:gd name="connsiteX2" fmla="*/ 0 w 340215"/>
                          <a:gd name="connsiteY2" fmla="*/ 170108 h 340215"/>
                          <a:gd name="connsiteX3" fmla="*/ 170108 w 340215"/>
                          <a:gd name="connsiteY3" fmla="*/ 0 h 340215"/>
                          <a:gd name="connsiteX4" fmla="*/ 340216 w 340215"/>
                          <a:gd name="connsiteY4" fmla="*/ 170108 h 34021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340215" h="340215">
                            <a:moveTo>
                              <a:pt x="340216" y="170108"/>
                            </a:moveTo>
                            <a:cubicBezTo>
                              <a:pt x="340216" y="264056"/>
                              <a:pt x="264056" y="340216"/>
                              <a:pt x="170108" y="340216"/>
                            </a:cubicBezTo>
                            <a:cubicBezTo>
                              <a:pt x="76160" y="340216"/>
                              <a:pt x="0" y="264056"/>
                              <a:pt x="0" y="170108"/>
                            </a:cubicBezTo>
                            <a:cubicBezTo>
                              <a:pt x="0" y="76160"/>
                              <a:pt x="76160" y="0"/>
                              <a:pt x="170108" y="0"/>
                            </a:cubicBezTo>
                            <a:cubicBezTo>
                              <a:pt x="264056" y="0"/>
                              <a:pt x="340216" y="76160"/>
                              <a:pt x="340216" y="170108"/>
                            </a:cubicBezTo>
                            <a:close/>
                          </a:path>
                        </a:pathLst>
                      </a:custGeom>
                      <ask:type>
                        <ask:lineSketchFreehand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82" name="Forme libre : forme 24">
                <a:extLst>
                  <a:ext uri="{FF2B5EF4-FFF2-40B4-BE49-F238E27FC236}">
                    <a16:creationId xmlns:a16="http://schemas.microsoft.com/office/drawing/2014/main" id="{EBAD0209-02E4-F32C-18A4-3D9372FFFE94}"/>
                  </a:ext>
                </a:extLst>
              </p:cNvPr>
              <p:cNvSpPr/>
              <p:nvPr/>
            </p:nvSpPr>
            <p:spPr>
              <a:xfrm>
                <a:off x="1380768" y="406110"/>
                <a:ext cx="219048" cy="208296"/>
              </a:xfrm>
              <a:custGeom>
                <a:avLst/>
                <a:gdLst>
                  <a:gd name="connsiteX0" fmla="*/ 109605 w 219048"/>
                  <a:gd name="connsiteY0" fmla="*/ 0 h 208296"/>
                  <a:gd name="connsiteX1" fmla="*/ 141379 w 219048"/>
                  <a:gd name="connsiteY1" fmla="*/ 71411 h 208296"/>
                  <a:gd name="connsiteX2" fmla="*/ 219049 w 219048"/>
                  <a:gd name="connsiteY2" fmla="*/ 79596 h 208296"/>
                  <a:gd name="connsiteX3" fmla="*/ 161117 w 219048"/>
                  <a:gd name="connsiteY3" fmla="*/ 131911 h 208296"/>
                  <a:gd name="connsiteX4" fmla="*/ 177325 w 219048"/>
                  <a:gd name="connsiteY4" fmla="*/ 208297 h 208296"/>
                  <a:gd name="connsiteX5" fmla="*/ 109605 w 219048"/>
                  <a:gd name="connsiteY5" fmla="*/ 169301 h 208296"/>
                  <a:gd name="connsiteX6" fmla="*/ 41884 w 219048"/>
                  <a:gd name="connsiteY6" fmla="*/ 208297 h 208296"/>
                  <a:gd name="connsiteX7" fmla="*/ 57932 w 219048"/>
                  <a:gd name="connsiteY7" fmla="*/ 131911 h 208296"/>
                  <a:gd name="connsiteX8" fmla="*/ 0 w 219048"/>
                  <a:gd name="connsiteY8" fmla="*/ 79596 h 208296"/>
                  <a:gd name="connsiteX9" fmla="*/ 77670 w 219048"/>
                  <a:gd name="connsiteY9" fmla="*/ 71411 h 208296"/>
                  <a:gd name="connsiteX10" fmla="*/ 91310 w 219048"/>
                  <a:gd name="connsiteY10" fmla="*/ 40761 h 208296"/>
                  <a:gd name="connsiteX11" fmla="*/ 109605 w 219048"/>
                  <a:gd name="connsiteY11" fmla="*/ 0 h 2082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19048" h="208296" extrusionOk="0">
                    <a:moveTo>
                      <a:pt x="109605" y="0"/>
                    </a:moveTo>
                    <a:cubicBezTo>
                      <a:pt x="115055" y="16237"/>
                      <a:pt x="130867" y="46336"/>
                      <a:pt x="141379" y="71411"/>
                    </a:cubicBezTo>
                    <a:cubicBezTo>
                      <a:pt x="161522" y="77071"/>
                      <a:pt x="184884" y="78063"/>
                      <a:pt x="219049" y="79596"/>
                    </a:cubicBezTo>
                    <a:cubicBezTo>
                      <a:pt x="194164" y="100333"/>
                      <a:pt x="186434" y="106715"/>
                      <a:pt x="161117" y="131911"/>
                    </a:cubicBezTo>
                    <a:cubicBezTo>
                      <a:pt x="168060" y="154936"/>
                      <a:pt x="175343" y="180590"/>
                      <a:pt x="177325" y="208297"/>
                    </a:cubicBezTo>
                    <a:cubicBezTo>
                      <a:pt x="153734" y="195823"/>
                      <a:pt x="137359" y="186905"/>
                      <a:pt x="109605" y="169301"/>
                    </a:cubicBezTo>
                    <a:cubicBezTo>
                      <a:pt x="76480" y="186351"/>
                      <a:pt x="55693" y="199486"/>
                      <a:pt x="41884" y="208297"/>
                    </a:cubicBezTo>
                    <a:cubicBezTo>
                      <a:pt x="51583" y="180715"/>
                      <a:pt x="53646" y="155150"/>
                      <a:pt x="57932" y="131911"/>
                    </a:cubicBezTo>
                    <a:cubicBezTo>
                      <a:pt x="43033" y="121296"/>
                      <a:pt x="16482" y="90233"/>
                      <a:pt x="0" y="79596"/>
                    </a:cubicBezTo>
                    <a:cubicBezTo>
                      <a:pt x="22772" y="76196"/>
                      <a:pt x="46355" y="71284"/>
                      <a:pt x="77670" y="71411"/>
                    </a:cubicBezTo>
                    <a:cubicBezTo>
                      <a:pt x="81734" y="60275"/>
                      <a:pt x="85115" y="54004"/>
                      <a:pt x="91310" y="40761"/>
                    </a:cubicBezTo>
                    <a:cubicBezTo>
                      <a:pt x="99126" y="28402"/>
                      <a:pt x="100984" y="19526"/>
                      <a:pt x="109605" y="0"/>
                    </a:cubicBezTo>
                    <a:close/>
                  </a:path>
                </a:pathLst>
              </a:custGeom>
              <a:noFill/>
              <a:ln w="19050" cap="rnd">
                <a:solidFill>
                  <a:srgbClr val="00B0F0"/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2113774055">
                      <a:custGeom>
                        <a:avLst/>
                        <a:gdLst>
                          <a:gd name="connsiteX0" fmla="*/ 109605 w 219048"/>
                          <a:gd name="connsiteY0" fmla="*/ 0 h 208296"/>
                          <a:gd name="connsiteX1" fmla="*/ 141379 w 219048"/>
                          <a:gd name="connsiteY1" fmla="*/ 71411 h 208296"/>
                          <a:gd name="connsiteX2" fmla="*/ 219049 w 219048"/>
                          <a:gd name="connsiteY2" fmla="*/ 79596 h 208296"/>
                          <a:gd name="connsiteX3" fmla="*/ 161117 w 219048"/>
                          <a:gd name="connsiteY3" fmla="*/ 131911 h 208296"/>
                          <a:gd name="connsiteX4" fmla="*/ 177325 w 219048"/>
                          <a:gd name="connsiteY4" fmla="*/ 208297 h 208296"/>
                          <a:gd name="connsiteX5" fmla="*/ 109605 w 219048"/>
                          <a:gd name="connsiteY5" fmla="*/ 169301 h 208296"/>
                          <a:gd name="connsiteX6" fmla="*/ 41884 w 219048"/>
                          <a:gd name="connsiteY6" fmla="*/ 208297 h 208296"/>
                          <a:gd name="connsiteX7" fmla="*/ 57932 w 219048"/>
                          <a:gd name="connsiteY7" fmla="*/ 131911 h 208296"/>
                          <a:gd name="connsiteX8" fmla="*/ 0 w 219048"/>
                          <a:gd name="connsiteY8" fmla="*/ 79596 h 208296"/>
                          <a:gd name="connsiteX9" fmla="*/ 77670 w 219048"/>
                          <a:gd name="connsiteY9" fmla="*/ 71411 h 208296"/>
                          <a:gd name="connsiteX10" fmla="*/ 91310 w 219048"/>
                          <a:gd name="connsiteY10" fmla="*/ 40761 h 208296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</a:cxnLst>
                        <a:rect l="l" t="t" r="r" b="b"/>
                        <a:pathLst>
                          <a:path w="219048" h="208296">
                            <a:moveTo>
                              <a:pt x="109605" y="0"/>
                            </a:moveTo>
                            <a:lnTo>
                              <a:pt x="141379" y="71411"/>
                            </a:lnTo>
                            <a:lnTo>
                              <a:pt x="219049" y="79596"/>
                            </a:lnTo>
                            <a:lnTo>
                              <a:pt x="161117" y="131911"/>
                            </a:lnTo>
                            <a:lnTo>
                              <a:pt x="177325" y="208297"/>
                            </a:lnTo>
                            <a:lnTo>
                              <a:pt x="109605" y="169301"/>
                            </a:lnTo>
                            <a:lnTo>
                              <a:pt x="41884" y="208297"/>
                            </a:lnTo>
                            <a:lnTo>
                              <a:pt x="57932" y="131911"/>
                            </a:lnTo>
                            <a:lnTo>
                              <a:pt x="0" y="79596"/>
                            </a:lnTo>
                            <a:lnTo>
                              <a:pt x="77670" y="71411"/>
                            </a:lnTo>
                            <a:lnTo>
                              <a:pt x="91310" y="40761"/>
                            </a:lnTo>
                            <a:close/>
                          </a:path>
                        </a:pathLst>
                      </a:custGeom>
                      <ask:type>
                        <ask:lineSketchFreehand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</p:grpSp>
        <p:sp>
          <p:nvSpPr>
            <p:cNvPr id="173" name="Rectangle 172">
              <a:extLst>
                <a:ext uri="{FF2B5EF4-FFF2-40B4-BE49-F238E27FC236}">
                  <a16:creationId xmlns:a16="http://schemas.microsoft.com/office/drawing/2014/main" id="{CF7A427C-E2E8-4960-CFD7-269DC2C4ED08}"/>
                </a:ext>
              </a:extLst>
            </p:cNvPr>
            <p:cNvSpPr/>
            <p:nvPr/>
          </p:nvSpPr>
          <p:spPr>
            <a:xfrm rot="516255">
              <a:off x="7882874" y="2843726"/>
              <a:ext cx="1793850" cy="448518"/>
            </a:xfrm>
            <a:custGeom>
              <a:avLst/>
              <a:gdLst>
                <a:gd name="connsiteX0" fmla="*/ 0 w 1793850"/>
                <a:gd name="connsiteY0" fmla="*/ 0 h 448518"/>
                <a:gd name="connsiteX1" fmla="*/ 562073 w 1793850"/>
                <a:gd name="connsiteY1" fmla="*/ 0 h 448518"/>
                <a:gd name="connsiteX2" fmla="*/ 1142085 w 1793850"/>
                <a:gd name="connsiteY2" fmla="*/ 0 h 448518"/>
                <a:gd name="connsiteX3" fmla="*/ 1793850 w 1793850"/>
                <a:gd name="connsiteY3" fmla="*/ 0 h 448518"/>
                <a:gd name="connsiteX4" fmla="*/ 1793850 w 1793850"/>
                <a:gd name="connsiteY4" fmla="*/ 448518 h 448518"/>
                <a:gd name="connsiteX5" fmla="*/ 1177962 w 1793850"/>
                <a:gd name="connsiteY5" fmla="*/ 448518 h 448518"/>
                <a:gd name="connsiteX6" fmla="*/ 580012 w 1793850"/>
                <a:gd name="connsiteY6" fmla="*/ 448518 h 448518"/>
                <a:gd name="connsiteX7" fmla="*/ 0 w 1793850"/>
                <a:gd name="connsiteY7" fmla="*/ 448518 h 448518"/>
                <a:gd name="connsiteX8" fmla="*/ 0 w 1793850"/>
                <a:gd name="connsiteY8" fmla="*/ 0 h 4485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93850" h="448518" fill="none" extrusionOk="0">
                  <a:moveTo>
                    <a:pt x="0" y="0"/>
                  </a:moveTo>
                  <a:cubicBezTo>
                    <a:pt x="204636" y="-10873"/>
                    <a:pt x="409194" y="-27975"/>
                    <a:pt x="562073" y="0"/>
                  </a:cubicBezTo>
                  <a:cubicBezTo>
                    <a:pt x="714952" y="27975"/>
                    <a:pt x="863809" y="-22991"/>
                    <a:pt x="1142085" y="0"/>
                  </a:cubicBezTo>
                  <a:cubicBezTo>
                    <a:pt x="1420361" y="22991"/>
                    <a:pt x="1574143" y="-14737"/>
                    <a:pt x="1793850" y="0"/>
                  </a:cubicBezTo>
                  <a:cubicBezTo>
                    <a:pt x="1782959" y="118139"/>
                    <a:pt x="1810289" y="336613"/>
                    <a:pt x="1793850" y="448518"/>
                  </a:cubicBezTo>
                  <a:cubicBezTo>
                    <a:pt x="1504195" y="454470"/>
                    <a:pt x="1451122" y="439524"/>
                    <a:pt x="1177962" y="448518"/>
                  </a:cubicBezTo>
                  <a:cubicBezTo>
                    <a:pt x="904802" y="457512"/>
                    <a:pt x="856183" y="421934"/>
                    <a:pt x="580012" y="448518"/>
                  </a:cubicBezTo>
                  <a:cubicBezTo>
                    <a:pt x="303841" y="475103"/>
                    <a:pt x="153674" y="430521"/>
                    <a:pt x="0" y="448518"/>
                  </a:cubicBezTo>
                  <a:cubicBezTo>
                    <a:pt x="13319" y="246222"/>
                    <a:pt x="-21470" y="208704"/>
                    <a:pt x="0" y="0"/>
                  </a:cubicBezTo>
                  <a:close/>
                </a:path>
                <a:path w="1793850" h="448518" stroke="0" extrusionOk="0">
                  <a:moveTo>
                    <a:pt x="0" y="0"/>
                  </a:moveTo>
                  <a:cubicBezTo>
                    <a:pt x="155667" y="-14248"/>
                    <a:pt x="314394" y="3723"/>
                    <a:pt x="562073" y="0"/>
                  </a:cubicBezTo>
                  <a:cubicBezTo>
                    <a:pt x="809752" y="-3723"/>
                    <a:pt x="873458" y="-18499"/>
                    <a:pt x="1160023" y="0"/>
                  </a:cubicBezTo>
                  <a:cubicBezTo>
                    <a:pt x="1446588" y="18499"/>
                    <a:pt x="1656489" y="-5683"/>
                    <a:pt x="1793850" y="0"/>
                  </a:cubicBezTo>
                  <a:cubicBezTo>
                    <a:pt x="1808211" y="134105"/>
                    <a:pt x="1803604" y="282190"/>
                    <a:pt x="1793850" y="448518"/>
                  </a:cubicBezTo>
                  <a:cubicBezTo>
                    <a:pt x="1654445" y="426879"/>
                    <a:pt x="1394013" y="476234"/>
                    <a:pt x="1231777" y="448518"/>
                  </a:cubicBezTo>
                  <a:cubicBezTo>
                    <a:pt x="1069541" y="420802"/>
                    <a:pt x="822326" y="442968"/>
                    <a:pt x="633827" y="448518"/>
                  </a:cubicBezTo>
                  <a:cubicBezTo>
                    <a:pt x="445328" y="454069"/>
                    <a:pt x="201714" y="424200"/>
                    <a:pt x="0" y="448518"/>
                  </a:cubicBezTo>
                  <a:cubicBezTo>
                    <a:pt x="-3134" y="341165"/>
                    <a:pt x="-19972" y="224002"/>
                    <a:pt x="0" y="0"/>
                  </a:cubicBezTo>
                  <a:close/>
                </a:path>
              </a:pathLst>
            </a:custGeom>
            <a:solidFill>
              <a:srgbClr val="00B0F0"/>
            </a:solidFill>
            <a:ln w="28575">
              <a:solidFill>
                <a:schemeClr val="bg1"/>
              </a:solidFill>
              <a:extLst>
                <a:ext uri="{C807C97D-BFC1-408E-A445-0C87EB9F89A2}">
                  <ask:lineSketchStyleProps xmlns:ask="http://schemas.microsoft.com/office/drawing/2018/sketchyshapes" sd="3503802801">
                    <a:prstGeom prst="rect">
                      <a:avLst/>
                    </a:prstGeom>
                    <ask:type>
                      <ask:lineSketchFreehan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/>
                <a:t>Décorer l’agence </a:t>
              </a:r>
            </a:p>
          </p:txBody>
        </p:sp>
      </p:grpSp>
      <p:grpSp>
        <p:nvGrpSpPr>
          <p:cNvPr id="182" name="Groupe 181">
            <a:extLst>
              <a:ext uri="{FF2B5EF4-FFF2-40B4-BE49-F238E27FC236}">
                <a16:creationId xmlns:a16="http://schemas.microsoft.com/office/drawing/2014/main" id="{A03299CA-21FE-3FD7-216D-C0858342D836}"/>
              </a:ext>
            </a:extLst>
          </p:cNvPr>
          <p:cNvGrpSpPr/>
          <p:nvPr/>
        </p:nvGrpSpPr>
        <p:grpSpPr>
          <a:xfrm>
            <a:off x="397801" y="2406534"/>
            <a:ext cx="2100592" cy="1392568"/>
            <a:chOff x="787987" y="2539816"/>
            <a:chExt cx="2100592" cy="1392568"/>
          </a:xfrm>
        </p:grpSpPr>
        <p:sp>
          <p:nvSpPr>
            <p:cNvPr id="169" name="Rectangle 168">
              <a:extLst>
                <a:ext uri="{FF2B5EF4-FFF2-40B4-BE49-F238E27FC236}">
                  <a16:creationId xmlns:a16="http://schemas.microsoft.com/office/drawing/2014/main" id="{1BF60EEE-8DF2-BA2E-A7F9-17FC06686766}"/>
                </a:ext>
              </a:extLst>
            </p:cNvPr>
            <p:cNvSpPr/>
            <p:nvPr/>
          </p:nvSpPr>
          <p:spPr>
            <a:xfrm>
              <a:off x="787987" y="3379240"/>
              <a:ext cx="2100592" cy="553144"/>
            </a:xfrm>
            <a:custGeom>
              <a:avLst/>
              <a:gdLst>
                <a:gd name="connsiteX0" fmla="*/ 0 w 2100592"/>
                <a:gd name="connsiteY0" fmla="*/ 0 h 553144"/>
                <a:gd name="connsiteX1" fmla="*/ 567160 w 2100592"/>
                <a:gd name="connsiteY1" fmla="*/ 0 h 553144"/>
                <a:gd name="connsiteX2" fmla="*/ 1092308 w 2100592"/>
                <a:gd name="connsiteY2" fmla="*/ 0 h 553144"/>
                <a:gd name="connsiteX3" fmla="*/ 1617456 w 2100592"/>
                <a:gd name="connsiteY3" fmla="*/ 0 h 553144"/>
                <a:gd name="connsiteX4" fmla="*/ 2100592 w 2100592"/>
                <a:gd name="connsiteY4" fmla="*/ 0 h 553144"/>
                <a:gd name="connsiteX5" fmla="*/ 2100592 w 2100592"/>
                <a:gd name="connsiteY5" fmla="*/ 553144 h 553144"/>
                <a:gd name="connsiteX6" fmla="*/ 1596450 w 2100592"/>
                <a:gd name="connsiteY6" fmla="*/ 553144 h 553144"/>
                <a:gd name="connsiteX7" fmla="*/ 1113314 w 2100592"/>
                <a:gd name="connsiteY7" fmla="*/ 553144 h 553144"/>
                <a:gd name="connsiteX8" fmla="*/ 546154 w 2100592"/>
                <a:gd name="connsiteY8" fmla="*/ 553144 h 553144"/>
                <a:gd name="connsiteX9" fmla="*/ 0 w 2100592"/>
                <a:gd name="connsiteY9" fmla="*/ 553144 h 553144"/>
                <a:gd name="connsiteX10" fmla="*/ 0 w 2100592"/>
                <a:gd name="connsiteY10" fmla="*/ 0 h 5531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100592" h="553144" fill="none" extrusionOk="0">
                  <a:moveTo>
                    <a:pt x="0" y="0"/>
                  </a:moveTo>
                  <a:cubicBezTo>
                    <a:pt x="279800" y="5956"/>
                    <a:pt x="368573" y="21352"/>
                    <a:pt x="567160" y="0"/>
                  </a:cubicBezTo>
                  <a:cubicBezTo>
                    <a:pt x="765747" y="-21352"/>
                    <a:pt x="903412" y="-14773"/>
                    <a:pt x="1092308" y="0"/>
                  </a:cubicBezTo>
                  <a:cubicBezTo>
                    <a:pt x="1281204" y="14773"/>
                    <a:pt x="1461486" y="24889"/>
                    <a:pt x="1617456" y="0"/>
                  </a:cubicBezTo>
                  <a:cubicBezTo>
                    <a:pt x="1773426" y="-24889"/>
                    <a:pt x="1887642" y="-21734"/>
                    <a:pt x="2100592" y="0"/>
                  </a:cubicBezTo>
                  <a:cubicBezTo>
                    <a:pt x="2116009" y="187876"/>
                    <a:pt x="2102834" y="295153"/>
                    <a:pt x="2100592" y="553144"/>
                  </a:cubicBezTo>
                  <a:cubicBezTo>
                    <a:pt x="1971152" y="576584"/>
                    <a:pt x="1755567" y="536136"/>
                    <a:pt x="1596450" y="553144"/>
                  </a:cubicBezTo>
                  <a:cubicBezTo>
                    <a:pt x="1437333" y="570152"/>
                    <a:pt x="1350110" y="531888"/>
                    <a:pt x="1113314" y="553144"/>
                  </a:cubicBezTo>
                  <a:cubicBezTo>
                    <a:pt x="876518" y="574400"/>
                    <a:pt x="696549" y="539561"/>
                    <a:pt x="546154" y="553144"/>
                  </a:cubicBezTo>
                  <a:cubicBezTo>
                    <a:pt x="395759" y="566727"/>
                    <a:pt x="221304" y="553118"/>
                    <a:pt x="0" y="553144"/>
                  </a:cubicBezTo>
                  <a:cubicBezTo>
                    <a:pt x="18791" y="318917"/>
                    <a:pt x="12926" y="113956"/>
                    <a:pt x="0" y="0"/>
                  </a:cubicBezTo>
                  <a:close/>
                </a:path>
                <a:path w="2100592" h="553144" stroke="0" extrusionOk="0">
                  <a:moveTo>
                    <a:pt x="0" y="0"/>
                  </a:moveTo>
                  <a:cubicBezTo>
                    <a:pt x="128337" y="-8847"/>
                    <a:pt x="247495" y="24125"/>
                    <a:pt x="483136" y="0"/>
                  </a:cubicBezTo>
                  <a:cubicBezTo>
                    <a:pt x="718777" y="-24125"/>
                    <a:pt x="880727" y="-1955"/>
                    <a:pt x="1008284" y="0"/>
                  </a:cubicBezTo>
                  <a:cubicBezTo>
                    <a:pt x="1135841" y="1955"/>
                    <a:pt x="1271806" y="12703"/>
                    <a:pt x="1470414" y="0"/>
                  </a:cubicBezTo>
                  <a:cubicBezTo>
                    <a:pt x="1669022" y="-12703"/>
                    <a:pt x="1967263" y="-13893"/>
                    <a:pt x="2100592" y="0"/>
                  </a:cubicBezTo>
                  <a:cubicBezTo>
                    <a:pt x="2109224" y="167631"/>
                    <a:pt x="2093202" y="290304"/>
                    <a:pt x="2100592" y="553144"/>
                  </a:cubicBezTo>
                  <a:cubicBezTo>
                    <a:pt x="1883487" y="534702"/>
                    <a:pt x="1777777" y="555105"/>
                    <a:pt x="1554438" y="553144"/>
                  </a:cubicBezTo>
                  <a:cubicBezTo>
                    <a:pt x="1331099" y="551183"/>
                    <a:pt x="1161001" y="549570"/>
                    <a:pt x="1008284" y="553144"/>
                  </a:cubicBezTo>
                  <a:cubicBezTo>
                    <a:pt x="855567" y="556718"/>
                    <a:pt x="358552" y="553889"/>
                    <a:pt x="0" y="553144"/>
                  </a:cubicBezTo>
                  <a:cubicBezTo>
                    <a:pt x="-15264" y="418431"/>
                    <a:pt x="-4222" y="255350"/>
                    <a:pt x="0" y="0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28575">
              <a:solidFill>
                <a:schemeClr val="bg1"/>
              </a:solidFill>
              <a:extLst>
                <a:ext uri="{C807C97D-BFC1-408E-A445-0C87EB9F89A2}">
                  <ask:lineSketchStyleProps xmlns:ask="http://schemas.microsoft.com/office/drawing/2018/sketchyshapes" sd="3503802801">
                    <a:prstGeom prst="rect">
                      <a:avLst/>
                    </a:prstGeom>
                    <ask:type>
                      <ask:lineSketchFreehan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/>
                <a:t>Définir le thème &amp; les supports à projeter</a:t>
              </a:r>
            </a:p>
          </p:txBody>
        </p:sp>
        <p:grpSp>
          <p:nvGrpSpPr>
            <p:cNvPr id="26" name="Graphique 1858">
              <a:extLst>
                <a:ext uri="{FF2B5EF4-FFF2-40B4-BE49-F238E27FC236}">
                  <a16:creationId xmlns:a16="http://schemas.microsoft.com/office/drawing/2014/main" id="{387DAF53-DCC3-C2E3-8924-36202C2BE10B}"/>
                </a:ext>
              </a:extLst>
            </p:cNvPr>
            <p:cNvGrpSpPr/>
            <p:nvPr/>
          </p:nvGrpSpPr>
          <p:grpSpPr>
            <a:xfrm>
              <a:off x="1813142" y="2539816"/>
              <a:ext cx="807660" cy="776905"/>
              <a:chOff x="6433720" y="4377153"/>
              <a:chExt cx="417766" cy="401859"/>
            </a:xfrm>
            <a:noFill/>
          </p:grpSpPr>
          <p:grpSp>
            <p:nvGrpSpPr>
              <p:cNvPr id="27" name="Graphique 1858">
                <a:extLst>
                  <a:ext uri="{FF2B5EF4-FFF2-40B4-BE49-F238E27FC236}">
                    <a16:creationId xmlns:a16="http://schemas.microsoft.com/office/drawing/2014/main" id="{6D1E1E37-2608-1DBC-7162-21156ABBDCF9}"/>
                  </a:ext>
                </a:extLst>
              </p:cNvPr>
              <p:cNvGrpSpPr/>
              <p:nvPr/>
            </p:nvGrpSpPr>
            <p:grpSpPr>
              <a:xfrm>
                <a:off x="6433720" y="4377153"/>
                <a:ext cx="403002" cy="401478"/>
                <a:chOff x="6433720" y="4377153"/>
                <a:chExt cx="403002" cy="401478"/>
              </a:xfrm>
              <a:grpFill/>
            </p:grpSpPr>
            <p:grpSp>
              <p:nvGrpSpPr>
                <p:cNvPr id="56" name="Graphique 1858">
                  <a:extLst>
                    <a:ext uri="{FF2B5EF4-FFF2-40B4-BE49-F238E27FC236}">
                      <a16:creationId xmlns:a16="http://schemas.microsoft.com/office/drawing/2014/main" id="{7EA1038F-E124-95AB-BCAF-568256E7BEEC}"/>
                    </a:ext>
                  </a:extLst>
                </p:cNvPr>
                <p:cNvGrpSpPr/>
                <p:nvPr/>
              </p:nvGrpSpPr>
              <p:grpSpPr>
                <a:xfrm>
                  <a:off x="6481345" y="4379942"/>
                  <a:ext cx="79630" cy="102747"/>
                  <a:chOff x="6481345" y="4379942"/>
                  <a:chExt cx="79630" cy="102747"/>
                </a:xfrm>
                <a:grpFill/>
              </p:grpSpPr>
              <p:sp>
                <p:nvSpPr>
                  <p:cNvPr id="68" name="Forme libre : forme 67">
                    <a:extLst>
                      <a:ext uri="{FF2B5EF4-FFF2-40B4-BE49-F238E27FC236}">
                        <a16:creationId xmlns:a16="http://schemas.microsoft.com/office/drawing/2014/main" id="{6F189FA8-F415-EEDF-579F-B83F46CBD787}"/>
                      </a:ext>
                    </a:extLst>
                  </p:cNvPr>
                  <p:cNvSpPr/>
                  <p:nvPr/>
                </p:nvSpPr>
                <p:spPr>
                  <a:xfrm>
                    <a:off x="6535732" y="4439827"/>
                    <a:ext cx="9525" cy="4476"/>
                  </a:xfrm>
                  <a:custGeom>
                    <a:avLst/>
                    <a:gdLst>
                      <a:gd name="connsiteX0" fmla="*/ 0 w 9525"/>
                      <a:gd name="connsiteY0" fmla="*/ 0 h 4476"/>
                      <a:gd name="connsiteX1" fmla="*/ 0 w 9525"/>
                      <a:gd name="connsiteY1" fmla="*/ 4477 h 447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9525" h="4476" fill="none" extrusionOk="0">
                        <a:moveTo>
                          <a:pt x="0" y="0"/>
                        </a:moveTo>
                        <a:cubicBezTo>
                          <a:pt x="195" y="1567"/>
                          <a:pt x="63" y="2291"/>
                          <a:pt x="0" y="4477"/>
                        </a:cubicBezTo>
                      </a:path>
                      <a:path w="9525" h="4476" stroke="0" extrusionOk="0">
                        <a:moveTo>
                          <a:pt x="0" y="0"/>
                        </a:moveTo>
                        <a:cubicBezTo>
                          <a:pt x="-43" y="1657"/>
                          <a:pt x="-74" y="2935"/>
                          <a:pt x="0" y="4477"/>
                        </a:cubicBezTo>
                      </a:path>
                    </a:pathLst>
                  </a:custGeom>
                  <a:grpFill/>
                  <a:ln w="19050" cap="rnd">
                    <a:solidFill>
                      <a:schemeClr val="bg1">
                        <a:lumMod val="50000"/>
                      </a:schemeClr>
                    </a:solidFill>
                    <a:prstDash val="solid"/>
                    <a:round/>
                    <a:extLst>
                      <a:ext uri="{C807C97D-BFC1-408E-A445-0C87EB9F89A2}">
                        <ask:lineSketchStyleProps xmlns:ask="http://schemas.microsoft.com/office/drawing/2018/sketchyshapes" sd="513809119">
                          <a:custGeom>
                            <a:avLst/>
                            <a:gdLst>
                              <a:gd name="connsiteX0" fmla="*/ 0 w 9525"/>
                              <a:gd name="connsiteY0" fmla="*/ 0 h 4476"/>
                              <a:gd name="connsiteX1" fmla="*/ 0 w 9525"/>
                              <a:gd name="connsiteY1" fmla="*/ 4477 h 4476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</a:cxnLst>
                            <a:rect l="l" t="t" r="r" b="b"/>
                            <a:pathLst>
                              <a:path w="9525" h="4476">
                                <a:moveTo>
                                  <a:pt x="0" y="0"/>
                                </a:moveTo>
                                <a:lnTo>
                                  <a:pt x="0" y="4477"/>
                                </a:lnTo>
                              </a:path>
                            </a:pathLst>
                          </a:custGeom>
                          <ask:type>
                            <ask:lineSketchFreehand/>
                          </ask:type>
                        </ask:lineSketchStyleProps>
                      </a:ext>
                    </a:extLst>
                  </a:ln>
                </p:spPr>
                <p:txBody>
                  <a:bodyPr rtlCol="0" anchor="ctr"/>
                  <a:lstStyle/>
                  <a:p>
                    <a:endParaRPr lang="fr-FR" sz="1400"/>
                  </a:p>
                </p:txBody>
              </p:sp>
              <p:sp>
                <p:nvSpPr>
                  <p:cNvPr id="69" name="Forme libre : forme 68">
                    <a:extLst>
                      <a:ext uri="{FF2B5EF4-FFF2-40B4-BE49-F238E27FC236}">
                        <a16:creationId xmlns:a16="http://schemas.microsoft.com/office/drawing/2014/main" id="{DFED23BC-D8C3-7D37-A35C-B787C7486C6B}"/>
                      </a:ext>
                    </a:extLst>
                  </p:cNvPr>
                  <p:cNvSpPr/>
                  <p:nvPr/>
                </p:nvSpPr>
                <p:spPr>
                  <a:xfrm>
                    <a:off x="6507253" y="4439827"/>
                    <a:ext cx="9525" cy="4476"/>
                  </a:xfrm>
                  <a:custGeom>
                    <a:avLst/>
                    <a:gdLst>
                      <a:gd name="connsiteX0" fmla="*/ 0 w 9525"/>
                      <a:gd name="connsiteY0" fmla="*/ 0 h 4476"/>
                      <a:gd name="connsiteX1" fmla="*/ 0 w 9525"/>
                      <a:gd name="connsiteY1" fmla="*/ 4477 h 447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9525" h="4476" fill="none" extrusionOk="0">
                        <a:moveTo>
                          <a:pt x="0" y="0"/>
                        </a:moveTo>
                        <a:cubicBezTo>
                          <a:pt x="91" y="1802"/>
                          <a:pt x="-91" y="2564"/>
                          <a:pt x="0" y="4477"/>
                        </a:cubicBezTo>
                      </a:path>
                      <a:path w="9525" h="4476" stroke="0" extrusionOk="0">
                        <a:moveTo>
                          <a:pt x="0" y="0"/>
                        </a:moveTo>
                        <a:cubicBezTo>
                          <a:pt x="-106" y="1950"/>
                          <a:pt x="160" y="2576"/>
                          <a:pt x="0" y="4477"/>
                        </a:cubicBezTo>
                      </a:path>
                    </a:pathLst>
                  </a:custGeom>
                  <a:grpFill/>
                  <a:ln w="19050" cap="rnd">
                    <a:solidFill>
                      <a:schemeClr val="bg1">
                        <a:lumMod val="50000"/>
                      </a:schemeClr>
                    </a:solidFill>
                    <a:prstDash val="solid"/>
                    <a:round/>
                    <a:extLst>
                      <a:ext uri="{C807C97D-BFC1-408E-A445-0C87EB9F89A2}">
                        <ask:lineSketchStyleProps xmlns:ask="http://schemas.microsoft.com/office/drawing/2018/sketchyshapes" sd="293382705">
                          <a:custGeom>
                            <a:avLst/>
                            <a:gdLst>
                              <a:gd name="connsiteX0" fmla="*/ 0 w 9525"/>
                              <a:gd name="connsiteY0" fmla="*/ 0 h 4476"/>
                              <a:gd name="connsiteX1" fmla="*/ 0 w 9525"/>
                              <a:gd name="connsiteY1" fmla="*/ 4477 h 4476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</a:cxnLst>
                            <a:rect l="l" t="t" r="r" b="b"/>
                            <a:pathLst>
                              <a:path w="9525" h="4476">
                                <a:moveTo>
                                  <a:pt x="0" y="0"/>
                                </a:moveTo>
                                <a:lnTo>
                                  <a:pt x="0" y="4477"/>
                                </a:lnTo>
                              </a:path>
                            </a:pathLst>
                          </a:custGeom>
                          <ask:type>
                            <ask:lineSketchFreehand/>
                          </ask:type>
                        </ask:lineSketchStyleProps>
                      </a:ext>
                    </a:extLst>
                  </a:ln>
                </p:spPr>
                <p:txBody>
                  <a:bodyPr rtlCol="0" anchor="ctr"/>
                  <a:lstStyle/>
                  <a:p>
                    <a:endParaRPr lang="fr-FR" sz="1400"/>
                  </a:p>
                </p:txBody>
              </p:sp>
              <p:sp>
                <p:nvSpPr>
                  <p:cNvPr id="70" name="Forme libre : forme 69">
                    <a:extLst>
                      <a:ext uri="{FF2B5EF4-FFF2-40B4-BE49-F238E27FC236}">
                        <a16:creationId xmlns:a16="http://schemas.microsoft.com/office/drawing/2014/main" id="{4D05BA83-2EFA-3E54-D33F-14A290CF6C33}"/>
                      </a:ext>
                    </a:extLst>
                  </p:cNvPr>
                  <p:cNvSpPr/>
                  <p:nvPr/>
                </p:nvSpPr>
                <p:spPr>
                  <a:xfrm>
                    <a:off x="6516397" y="4462401"/>
                    <a:ext cx="10096" cy="3333"/>
                  </a:xfrm>
                  <a:custGeom>
                    <a:avLst/>
                    <a:gdLst>
                      <a:gd name="connsiteX0" fmla="*/ 0 w 10096"/>
                      <a:gd name="connsiteY0" fmla="*/ 0 h 3333"/>
                      <a:gd name="connsiteX1" fmla="*/ 5048 w 10096"/>
                      <a:gd name="connsiteY1" fmla="*/ 3334 h 3333"/>
                      <a:gd name="connsiteX2" fmla="*/ 10096 w 10096"/>
                      <a:gd name="connsiteY2" fmla="*/ 95 h 333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10096" h="3333" fill="none" extrusionOk="0">
                        <a:moveTo>
                          <a:pt x="0" y="0"/>
                        </a:moveTo>
                        <a:cubicBezTo>
                          <a:pt x="999" y="1941"/>
                          <a:pt x="2950" y="3351"/>
                          <a:pt x="5048" y="3334"/>
                        </a:cubicBezTo>
                        <a:cubicBezTo>
                          <a:pt x="7271" y="3139"/>
                          <a:pt x="9477" y="2113"/>
                          <a:pt x="10096" y="95"/>
                        </a:cubicBezTo>
                      </a:path>
                      <a:path w="10096" h="3333" stroke="0" extrusionOk="0">
                        <a:moveTo>
                          <a:pt x="0" y="0"/>
                        </a:moveTo>
                        <a:cubicBezTo>
                          <a:pt x="407" y="1744"/>
                          <a:pt x="2807" y="2984"/>
                          <a:pt x="5048" y="3334"/>
                        </a:cubicBezTo>
                        <a:cubicBezTo>
                          <a:pt x="7289" y="3409"/>
                          <a:pt x="9487" y="1587"/>
                          <a:pt x="10096" y="95"/>
                        </a:cubicBezTo>
                      </a:path>
                    </a:pathLst>
                  </a:custGeom>
                  <a:grpFill/>
                  <a:ln w="19050" cap="rnd">
                    <a:solidFill>
                      <a:schemeClr val="bg1">
                        <a:lumMod val="50000"/>
                      </a:schemeClr>
                    </a:solidFill>
                    <a:prstDash val="solid"/>
                    <a:round/>
                    <a:extLst>
                      <a:ext uri="{C807C97D-BFC1-408E-A445-0C87EB9F89A2}">
                        <ask:lineSketchStyleProps xmlns:ask="http://schemas.microsoft.com/office/drawing/2018/sketchyshapes" sd="1884602459">
                          <a:custGeom>
                            <a:avLst/>
                            <a:gdLst>
                              <a:gd name="connsiteX0" fmla="*/ 0 w 10096"/>
                              <a:gd name="connsiteY0" fmla="*/ 0 h 3333"/>
                              <a:gd name="connsiteX1" fmla="*/ 5048 w 10096"/>
                              <a:gd name="connsiteY1" fmla="*/ 3334 h 3333"/>
                              <a:gd name="connsiteX2" fmla="*/ 10096 w 10096"/>
                              <a:gd name="connsiteY2" fmla="*/ 95 h 3333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</a:cxnLst>
                            <a:rect l="l" t="t" r="r" b="b"/>
                            <a:pathLst>
                              <a:path w="10096" h="3333">
                                <a:moveTo>
                                  <a:pt x="0" y="0"/>
                                </a:moveTo>
                                <a:cubicBezTo>
                                  <a:pt x="762" y="2000"/>
                                  <a:pt x="2762" y="3334"/>
                                  <a:pt x="5048" y="3334"/>
                                </a:cubicBezTo>
                                <a:cubicBezTo>
                                  <a:pt x="7334" y="3334"/>
                                  <a:pt x="9334" y="2000"/>
                                  <a:pt x="10096" y="95"/>
                                </a:cubicBezTo>
                              </a:path>
                            </a:pathLst>
                          </a:custGeom>
                          <ask:type>
                            <ask:lineSketchFreehand/>
                          </ask:type>
                        </ask:lineSketchStyleProps>
                      </a:ext>
                    </a:extLst>
                  </a:ln>
                </p:spPr>
                <p:txBody>
                  <a:bodyPr rtlCol="0" anchor="ctr"/>
                  <a:lstStyle/>
                  <a:p>
                    <a:endParaRPr lang="fr-FR" sz="1400"/>
                  </a:p>
                </p:txBody>
              </p:sp>
              <p:sp>
                <p:nvSpPr>
                  <p:cNvPr id="71" name="Forme libre : forme 70">
                    <a:extLst>
                      <a:ext uri="{FF2B5EF4-FFF2-40B4-BE49-F238E27FC236}">
                        <a16:creationId xmlns:a16="http://schemas.microsoft.com/office/drawing/2014/main" id="{72490E2F-2C25-0820-778C-5914A8D23616}"/>
                      </a:ext>
                    </a:extLst>
                  </p:cNvPr>
                  <p:cNvSpPr/>
                  <p:nvPr/>
                </p:nvSpPr>
                <p:spPr>
                  <a:xfrm>
                    <a:off x="6487917" y="4445066"/>
                    <a:ext cx="66674" cy="37623"/>
                  </a:xfrm>
                  <a:custGeom>
                    <a:avLst/>
                    <a:gdLst>
                      <a:gd name="connsiteX0" fmla="*/ 0 w 66674"/>
                      <a:gd name="connsiteY0" fmla="*/ 0 h 37623"/>
                      <a:gd name="connsiteX1" fmla="*/ 33337 w 66674"/>
                      <a:gd name="connsiteY1" fmla="*/ 37624 h 37623"/>
                      <a:gd name="connsiteX2" fmla="*/ 66675 w 66674"/>
                      <a:gd name="connsiteY2" fmla="*/ 0 h 3762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66674" h="37623" fill="none" extrusionOk="0">
                        <a:moveTo>
                          <a:pt x="0" y="0"/>
                        </a:moveTo>
                        <a:cubicBezTo>
                          <a:pt x="3566" y="22400"/>
                          <a:pt x="11151" y="39679"/>
                          <a:pt x="33337" y="37624"/>
                        </a:cubicBezTo>
                        <a:cubicBezTo>
                          <a:pt x="54110" y="33813"/>
                          <a:pt x="69920" y="20106"/>
                          <a:pt x="66675" y="0"/>
                        </a:cubicBezTo>
                      </a:path>
                      <a:path w="66674" h="37623" stroke="0" extrusionOk="0">
                        <a:moveTo>
                          <a:pt x="0" y="0"/>
                        </a:moveTo>
                        <a:cubicBezTo>
                          <a:pt x="-1302" y="24396"/>
                          <a:pt x="14268" y="37231"/>
                          <a:pt x="33337" y="37624"/>
                        </a:cubicBezTo>
                        <a:cubicBezTo>
                          <a:pt x="48007" y="36619"/>
                          <a:pt x="69291" y="23424"/>
                          <a:pt x="66675" y="0"/>
                        </a:cubicBezTo>
                      </a:path>
                    </a:pathLst>
                  </a:custGeom>
                  <a:grpFill/>
                  <a:ln w="19050" cap="rnd">
                    <a:solidFill>
                      <a:schemeClr val="bg1">
                        <a:lumMod val="50000"/>
                      </a:schemeClr>
                    </a:solidFill>
                    <a:prstDash val="solid"/>
                    <a:round/>
                    <a:extLst>
                      <a:ext uri="{C807C97D-BFC1-408E-A445-0C87EB9F89A2}">
                        <ask:lineSketchStyleProps xmlns:ask="http://schemas.microsoft.com/office/drawing/2018/sketchyshapes" sd="975651462">
                          <a:custGeom>
                            <a:avLst/>
                            <a:gdLst>
                              <a:gd name="connsiteX0" fmla="*/ 0 w 66674"/>
                              <a:gd name="connsiteY0" fmla="*/ 0 h 37623"/>
                              <a:gd name="connsiteX1" fmla="*/ 33337 w 66674"/>
                              <a:gd name="connsiteY1" fmla="*/ 37624 h 37623"/>
                              <a:gd name="connsiteX2" fmla="*/ 66675 w 66674"/>
                              <a:gd name="connsiteY2" fmla="*/ 0 h 37623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</a:cxnLst>
                            <a:rect l="l" t="t" r="r" b="b"/>
                            <a:pathLst>
                              <a:path w="66674" h="37623">
                                <a:moveTo>
                                  <a:pt x="0" y="0"/>
                                </a:moveTo>
                                <a:cubicBezTo>
                                  <a:pt x="0" y="20765"/>
                                  <a:pt x="14954" y="37624"/>
                                  <a:pt x="33337" y="37624"/>
                                </a:cubicBezTo>
                                <a:cubicBezTo>
                                  <a:pt x="51721" y="37624"/>
                                  <a:pt x="66675" y="20765"/>
                                  <a:pt x="66675" y="0"/>
                                </a:cubicBezTo>
                              </a:path>
                            </a:pathLst>
                          </a:custGeom>
                          <ask:type>
                            <ask:lineSketchFreehand/>
                          </ask:type>
                        </ask:lineSketchStyleProps>
                      </a:ext>
                    </a:extLst>
                  </a:ln>
                </p:spPr>
                <p:txBody>
                  <a:bodyPr rtlCol="0" anchor="ctr"/>
                  <a:lstStyle/>
                  <a:p>
                    <a:endParaRPr lang="fr-FR" sz="1400"/>
                  </a:p>
                </p:txBody>
              </p:sp>
              <p:sp>
                <p:nvSpPr>
                  <p:cNvPr id="72" name="Forme libre : forme 71">
                    <a:extLst>
                      <a:ext uri="{FF2B5EF4-FFF2-40B4-BE49-F238E27FC236}">
                        <a16:creationId xmlns:a16="http://schemas.microsoft.com/office/drawing/2014/main" id="{E14C9D18-4804-5C33-1096-D5D236C3E152}"/>
                      </a:ext>
                    </a:extLst>
                  </p:cNvPr>
                  <p:cNvSpPr/>
                  <p:nvPr/>
                </p:nvSpPr>
                <p:spPr>
                  <a:xfrm>
                    <a:off x="6488384" y="4406013"/>
                    <a:ext cx="66493" cy="33051"/>
                  </a:xfrm>
                  <a:custGeom>
                    <a:avLst/>
                    <a:gdLst>
                      <a:gd name="connsiteX0" fmla="*/ 66493 w 66493"/>
                      <a:gd name="connsiteY0" fmla="*/ 32385 h 33051"/>
                      <a:gd name="connsiteX1" fmla="*/ 48872 w 66493"/>
                      <a:gd name="connsiteY1" fmla="*/ 190 h 33051"/>
                      <a:gd name="connsiteX2" fmla="*/ 28012 w 66493"/>
                      <a:gd name="connsiteY2" fmla="*/ 10192 h 33051"/>
                      <a:gd name="connsiteX3" fmla="*/ 18868 w 66493"/>
                      <a:gd name="connsiteY3" fmla="*/ 0 h 33051"/>
                      <a:gd name="connsiteX4" fmla="*/ 9 w 66493"/>
                      <a:gd name="connsiteY4" fmla="*/ 33052 h 3305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66493" h="33051" fill="none" extrusionOk="0">
                        <a:moveTo>
                          <a:pt x="66493" y="32385"/>
                        </a:moveTo>
                        <a:cubicBezTo>
                          <a:pt x="64169" y="33528"/>
                          <a:pt x="62829" y="-3948"/>
                          <a:pt x="48872" y="190"/>
                        </a:cubicBezTo>
                        <a:cubicBezTo>
                          <a:pt x="32584" y="3238"/>
                          <a:pt x="28012" y="10192"/>
                          <a:pt x="28012" y="10192"/>
                        </a:cubicBezTo>
                        <a:cubicBezTo>
                          <a:pt x="26879" y="11611"/>
                          <a:pt x="17062" y="9405"/>
                          <a:pt x="18868" y="0"/>
                        </a:cubicBezTo>
                        <a:cubicBezTo>
                          <a:pt x="20057" y="26"/>
                          <a:pt x="-4382" y="5642"/>
                          <a:pt x="9" y="33052"/>
                        </a:cubicBezTo>
                      </a:path>
                      <a:path w="66493" h="33051" stroke="0" extrusionOk="0">
                        <a:moveTo>
                          <a:pt x="66493" y="32385"/>
                        </a:moveTo>
                        <a:cubicBezTo>
                          <a:pt x="70038" y="31897"/>
                          <a:pt x="63861" y="-3746"/>
                          <a:pt x="48872" y="190"/>
                        </a:cubicBezTo>
                        <a:cubicBezTo>
                          <a:pt x="32584" y="3238"/>
                          <a:pt x="28012" y="10191"/>
                          <a:pt x="28012" y="10192"/>
                        </a:cubicBezTo>
                        <a:cubicBezTo>
                          <a:pt x="27950" y="8583"/>
                          <a:pt x="17054" y="11447"/>
                          <a:pt x="18868" y="0"/>
                        </a:cubicBezTo>
                        <a:cubicBezTo>
                          <a:pt x="21036" y="-3208"/>
                          <a:pt x="-1823" y="2704"/>
                          <a:pt x="9" y="33052"/>
                        </a:cubicBezTo>
                      </a:path>
                    </a:pathLst>
                  </a:custGeom>
                  <a:grpFill/>
                  <a:ln w="19050" cap="rnd">
                    <a:solidFill>
                      <a:schemeClr val="bg1">
                        <a:lumMod val="50000"/>
                      </a:schemeClr>
                    </a:solidFill>
                    <a:prstDash val="solid"/>
                    <a:round/>
                    <a:extLst>
                      <a:ext uri="{C807C97D-BFC1-408E-A445-0C87EB9F89A2}">
                        <ask:lineSketchStyleProps xmlns:ask="http://schemas.microsoft.com/office/drawing/2018/sketchyshapes" sd="311635789">
                          <a:custGeom>
                            <a:avLst/>
                            <a:gdLst>
                              <a:gd name="connsiteX0" fmla="*/ 66493 w 66493"/>
                              <a:gd name="connsiteY0" fmla="*/ 32385 h 33051"/>
                              <a:gd name="connsiteX1" fmla="*/ 48872 w 66493"/>
                              <a:gd name="connsiteY1" fmla="*/ 190 h 33051"/>
                              <a:gd name="connsiteX2" fmla="*/ 28012 w 66493"/>
                              <a:gd name="connsiteY2" fmla="*/ 10192 h 33051"/>
                              <a:gd name="connsiteX3" fmla="*/ 18868 w 66493"/>
                              <a:gd name="connsiteY3" fmla="*/ 0 h 33051"/>
                              <a:gd name="connsiteX4" fmla="*/ 9 w 66493"/>
                              <a:gd name="connsiteY4" fmla="*/ 33052 h 33051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  <a:cxn ang="0">
                                <a:pos x="connsiteX3" y="connsiteY3"/>
                              </a:cxn>
                              <a:cxn ang="0">
                                <a:pos x="connsiteX4" y="connsiteY4"/>
                              </a:cxn>
                            </a:cxnLst>
                            <a:rect l="l" t="t" r="r" b="b"/>
                            <a:pathLst>
                              <a:path w="66493" h="33051">
                                <a:moveTo>
                                  <a:pt x="66493" y="32385"/>
                                </a:moveTo>
                                <a:cubicBezTo>
                                  <a:pt x="66493" y="32385"/>
                                  <a:pt x="65160" y="-2857"/>
                                  <a:pt x="48872" y="190"/>
                                </a:cubicBezTo>
                                <a:cubicBezTo>
                                  <a:pt x="32584" y="3238"/>
                                  <a:pt x="28012" y="10192"/>
                                  <a:pt x="28012" y="10192"/>
                                </a:cubicBezTo>
                                <a:cubicBezTo>
                                  <a:pt x="28012" y="10192"/>
                                  <a:pt x="16963" y="10192"/>
                                  <a:pt x="18868" y="0"/>
                                </a:cubicBezTo>
                                <a:cubicBezTo>
                                  <a:pt x="18868" y="0"/>
                                  <a:pt x="-468" y="2857"/>
                                  <a:pt x="9" y="33052"/>
                                </a:cubicBezTo>
                              </a:path>
                            </a:pathLst>
                          </a:custGeom>
                          <ask:type>
                            <ask:lineSketchFreehand/>
                          </ask:type>
                        </ask:lineSketchStyleProps>
                      </a:ext>
                    </a:extLst>
                  </a:ln>
                </p:spPr>
                <p:txBody>
                  <a:bodyPr rtlCol="0" anchor="ctr"/>
                  <a:lstStyle/>
                  <a:p>
                    <a:endParaRPr lang="fr-FR" sz="1400"/>
                  </a:p>
                </p:txBody>
              </p:sp>
              <p:sp>
                <p:nvSpPr>
                  <p:cNvPr id="73" name="Forme libre : forme 72">
                    <a:extLst>
                      <a:ext uri="{FF2B5EF4-FFF2-40B4-BE49-F238E27FC236}">
                        <a16:creationId xmlns:a16="http://schemas.microsoft.com/office/drawing/2014/main" id="{488F5D39-0415-0426-E463-984EC002843E}"/>
                      </a:ext>
                    </a:extLst>
                  </p:cNvPr>
                  <p:cNvSpPr/>
                  <p:nvPr/>
                </p:nvSpPr>
                <p:spPr>
                  <a:xfrm>
                    <a:off x="6481345" y="4379942"/>
                    <a:ext cx="79630" cy="58646"/>
                  </a:xfrm>
                  <a:custGeom>
                    <a:avLst/>
                    <a:gdLst>
                      <a:gd name="connsiteX0" fmla="*/ 77438 w 79630"/>
                      <a:gd name="connsiteY0" fmla="*/ 58171 h 58646"/>
                      <a:gd name="connsiteX1" fmla="*/ 73533 w 79630"/>
                      <a:gd name="connsiteY1" fmla="*/ 25119 h 58646"/>
                      <a:gd name="connsiteX2" fmla="*/ 60103 w 79630"/>
                      <a:gd name="connsiteY2" fmla="*/ 11022 h 58646"/>
                      <a:gd name="connsiteX3" fmla="*/ 60103 w 79630"/>
                      <a:gd name="connsiteY3" fmla="*/ 3402 h 58646"/>
                      <a:gd name="connsiteX4" fmla="*/ 27337 w 79630"/>
                      <a:gd name="connsiteY4" fmla="*/ 5593 h 58646"/>
                      <a:gd name="connsiteX5" fmla="*/ 16478 w 79630"/>
                      <a:gd name="connsiteY5" fmla="*/ 12736 h 58646"/>
                      <a:gd name="connsiteX6" fmla="*/ 0 w 79630"/>
                      <a:gd name="connsiteY6" fmla="*/ 21690 h 58646"/>
                      <a:gd name="connsiteX7" fmla="*/ 4763 w 79630"/>
                      <a:gd name="connsiteY7" fmla="*/ 25595 h 58646"/>
                      <a:gd name="connsiteX8" fmla="*/ 4096 w 79630"/>
                      <a:gd name="connsiteY8" fmla="*/ 58647 h 5864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79630" h="58646" fill="none" extrusionOk="0">
                        <a:moveTo>
                          <a:pt x="77438" y="58171"/>
                        </a:moveTo>
                        <a:cubicBezTo>
                          <a:pt x="79130" y="60681"/>
                          <a:pt x="84357" y="32579"/>
                          <a:pt x="73533" y="25119"/>
                        </a:cubicBezTo>
                        <a:cubicBezTo>
                          <a:pt x="76008" y="25438"/>
                          <a:pt x="76745" y="13670"/>
                          <a:pt x="60103" y="11022"/>
                        </a:cubicBezTo>
                        <a:cubicBezTo>
                          <a:pt x="60079" y="11582"/>
                          <a:pt x="57753" y="7175"/>
                          <a:pt x="60103" y="3402"/>
                        </a:cubicBezTo>
                        <a:cubicBezTo>
                          <a:pt x="61886" y="4406"/>
                          <a:pt x="40114" y="-4985"/>
                          <a:pt x="27337" y="5593"/>
                        </a:cubicBezTo>
                        <a:cubicBezTo>
                          <a:pt x="27872" y="6541"/>
                          <a:pt x="19166" y="3288"/>
                          <a:pt x="16478" y="12736"/>
                        </a:cubicBezTo>
                        <a:cubicBezTo>
                          <a:pt x="16030" y="11536"/>
                          <a:pt x="3103" y="13050"/>
                          <a:pt x="0" y="21690"/>
                        </a:cubicBezTo>
                        <a:cubicBezTo>
                          <a:pt x="-88" y="21662"/>
                          <a:pt x="4359" y="22326"/>
                          <a:pt x="4763" y="25595"/>
                        </a:cubicBezTo>
                        <a:cubicBezTo>
                          <a:pt x="3942" y="27782"/>
                          <a:pt x="-5066" y="41164"/>
                          <a:pt x="4096" y="58647"/>
                        </a:cubicBezTo>
                      </a:path>
                      <a:path w="79630" h="58646" stroke="0" extrusionOk="0">
                        <a:moveTo>
                          <a:pt x="77438" y="58171"/>
                        </a:moveTo>
                        <a:cubicBezTo>
                          <a:pt x="76640" y="60162"/>
                          <a:pt x="84682" y="33831"/>
                          <a:pt x="73533" y="25119"/>
                        </a:cubicBezTo>
                        <a:cubicBezTo>
                          <a:pt x="72445" y="22124"/>
                          <a:pt x="76237" y="12889"/>
                          <a:pt x="60103" y="11022"/>
                        </a:cubicBezTo>
                        <a:cubicBezTo>
                          <a:pt x="59804" y="11063"/>
                          <a:pt x="58297" y="6355"/>
                          <a:pt x="60103" y="3402"/>
                        </a:cubicBezTo>
                        <a:cubicBezTo>
                          <a:pt x="60282" y="1257"/>
                          <a:pt x="40051" y="-2155"/>
                          <a:pt x="27337" y="5593"/>
                        </a:cubicBezTo>
                        <a:cubicBezTo>
                          <a:pt x="29179" y="4205"/>
                          <a:pt x="17179" y="3601"/>
                          <a:pt x="16478" y="12736"/>
                        </a:cubicBezTo>
                        <a:cubicBezTo>
                          <a:pt x="15549" y="11942"/>
                          <a:pt x="1904" y="12410"/>
                          <a:pt x="0" y="21690"/>
                        </a:cubicBezTo>
                        <a:cubicBezTo>
                          <a:pt x="96" y="20997"/>
                          <a:pt x="3712" y="22858"/>
                          <a:pt x="4763" y="25595"/>
                        </a:cubicBezTo>
                        <a:cubicBezTo>
                          <a:pt x="4901" y="28059"/>
                          <a:pt x="-4311" y="42984"/>
                          <a:pt x="4096" y="58647"/>
                        </a:cubicBezTo>
                      </a:path>
                    </a:pathLst>
                  </a:custGeom>
                  <a:grpFill/>
                  <a:ln w="19050" cap="rnd">
                    <a:solidFill>
                      <a:schemeClr val="bg1">
                        <a:lumMod val="50000"/>
                      </a:schemeClr>
                    </a:solidFill>
                    <a:prstDash val="solid"/>
                    <a:round/>
                    <a:extLst>
                      <a:ext uri="{C807C97D-BFC1-408E-A445-0C87EB9F89A2}">
                        <ask:lineSketchStyleProps xmlns:ask="http://schemas.microsoft.com/office/drawing/2018/sketchyshapes" sd="3063447955">
                          <a:custGeom>
                            <a:avLst/>
                            <a:gdLst>
                              <a:gd name="connsiteX0" fmla="*/ 77438 w 79630"/>
                              <a:gd name="connsiteY0" fmla="*/ 58171 h 58646"/>
                              <a:gd name="connsiteX1" fmla="*/ 73533 w 79630"/>
                              <a:gd name="connsiteY1" fmla="*/ 25119 h 58646"/>
                              <a:gd name="connsiteX2" fmla="*/ 60103 w 79630"/>
                              <a:gd name="connsiteY2" fmla="*/ 11022 h 58646"/>
                              <a:gd name="connsiteX3" fmla="*/ 60103 w 79630"/>
                              <a:gd name="connsiteY3" fmla="*/ 3402 h 58646"/>
                              <a:gd name="connsiteX4" fmla="*/ 27337 w 79630"/>
                              <a:gd name="connsiteY4" fmla="*/ 5593 h 58646"/>
                              <a:gd name="connsiteX5" fmla="*/ 16478 w 79630"/>
                              <a:gd name="connsiteY5" fmla="*/ 12736 h 58646"/>
                              <a:gd name="connsiteX6" fmla="*/ 0 w 79630"/>
                              <a:gd name="connsiteY6" fmla="*/ 21690 h 58646"/>
                              <a:gd name="connsiteX7" fmla="*/ 4763 w 79630"/>
                              <a:gd name="connsiteY7" fmla="*/ 25595 h 58646"/>
                              <a:gd name="connsiteX8" fmla="*/ 4096 w 79630"/>
                              <a:gd name="connsiteY8" fmla="*/ 58647 h 58646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  <a:cxn ang="0">
                                <a:pos x="connsiteX3" y="connsiteY3"/>
                              </a:cxn>
                              <a:cxn ang="0">
                                <a:pos x="connsiteX4" y="connsiteY4"/>
                              </a:cxn>
                              <a:cxn ang="0">
                                <a:pos x="connsiteX5" y="connsiteY5"/>
                              </a:cxn>
                              <a:cxn ang="0">
                                <a:pos x="connsiteX6" y="connsiteY6"/>
                              </a:cxn>
                              <a:cxn ang="0">
                                <a:pos x="connsiteX7" y="connsiteY7"/>
                              </a:cxn>
                              <a:cxn ang="0">
                                <a:pos x="connsiteX8" y="connsiteY8"/>
                              </a:cxn>
                            </a:cxnLst>
                            <a:rect l="l" t="t" r="r" b="b"/>
                            <a:pathLst>
                              <a:path w="79630" h="58646">
                                <a:moveTo>
                                  <a:pt x="77438" y="58171"/>
                                </a:moveTo>
                                <a:cubicBezTo>
                                  <a:pt x="77438" y="58171"/>
                                  <a:pt x="84392" y="32929"/>
                                  <a:pt x="73533" y="25119"/>
                                </a:cubicBezTo>
                                <a:cubicBezTo>
                                  <a:pt x="73533" y="25119"/>
                                  <a:pt x="76391" y="12260"/>
                                  <a:pt x="60103" y="11022"/>
                                </a:cubicBezTo>
                                <a:cubicBezTo>
                                  <a:pt x="60103" y="11022"/>
                                  <a:pt x="57722" y="6640"/>
                                  <a:pt x="60103" y="3402"/>
                                </a:cubicBezTo>
                                <a:cubicBezTo>
                                  <a:pt x="60103" y="3402"/>
                                  <a:pt x="39053" y="-5552"/>
                                  <a:pt x="27337" y="5593"/>
                                </a:cubicBezTo>
                                <a:cubicBezTo>
                                  <a:pt x="27337" y="5593"/>
                                  <a:pt x="18193" y="2545"/>
                                  <a:pt x="16478" y="12736"/>
                                </a:cubicBezTo>
                                <a:cubicBezTo>
                                  <a:pt x="16478" y="12736"/>
                                  <a:pt x="4286" y="12260"/>
                                  <a:pt x="0" y="21690"/>
                                </a:cubicBezTo>
                                <a:cubicBezTo>
                                  <a:pt x="0" y="21690"/>
                                  <a:pt x="4382" y="22547"/>
                                  <a:pt x="4763" y="25595"/>
                                </a:cubicBezTo>
                                <a:cubicBezTo>
                                  <a:pt x="4763" y="25595"/>
                                  <a:pt x="-3715" y="42359"/>
                                  <a:pt x="4096" y="58647"/>
                                </a:cubicBezTo>
                              </a:path>
                            </a:pathLst>
                          </a:custGeom>
                          <ask:type>
                            <ask:lineSketchFreehand/>
                          </ask:type>
                        </ask:lineSketchStyleProps>
                      </a:ext>
                    </a:extLst>
                  </a:ln>
                </p:spPr>
                <p:txBody>
                  <a:bodyPr rtlCol="0" anchor="ctr"/>
                  <a:lstStyle/>
                  <a:p>
                    <a:endParaRPr lang="fr-FR" sz="1400"/>
                  </a:p>
                </p:txBody>
              </p:sp>
            </p:grpSp>
            <p:sp>
              <p:nvSpPr>
                <p:cNvPr id="57" name="Forme libre : forme 56">
                  <a:extLst>
                    <a:ext uri="{FF2B5EF4-FFF2-40B4-BE49-F238E27FC236}">
                      <a16:creationId xmlns:a16="http://schemas.microsoft.com/office/drawing/2014/main" id="{7DB14F8A-6B1E-472B-7B68-C4E45E77D50D}"/>
                    </a:ext>
                  </a:extLst>
                </p:cNvPr>
                <p:cNvSpPr/>
                <p:nvPr/>
              </p:nvSpPr>
              <p:spPr>
                <a:xfrm>
                  <a:off x="6475058" y="4531172"/>
                  <a:ext cx="89056" cy="230790"/>
                </a:xfrm>
                <a:custGeom>
                  <a:avLst/>
                  <a:gdLst>
                    <a:gd name="connsiteX0" fmla="*/ 0 w 89056"/>
                    <a:gd name="connsiteY0" fmla="*/ 0 h 230790"/>
                    <a:gd name="connsiteX1" fmla="*/ 7906 w 89056"/>
                    <a:gd name="connsiteY1" fmla="*/ 228886 h 230790"/>
                    <a:gd name="connsiteX2" fmla="*/ 25813 w 89056"/>
                    <a:gd name="connsiteY2" fmla="*/ 228886 h 230790"/>
                    <a:gd name="connsiteX3" fmla="*/ 47339 w 89056"/>
                    <a:gd name="connsiteY3" fmla="*/ 98774 h 230790"/>
                    <a:gd name="connsiteX4" fmla="*/ 65341 w 89056"/>
                    <a:gd name="connsiteY4" fmla="*/ 230791 h 230790"/>
                    <a:gd name="connsiteX5" fmla="*/ 83249 w 89056"/>
                    <a:gd name="connsiteY5" fmla="*/ 230791 h 230790"/>
                    <a:gd name="connsiteX6" fmla="*/ 85915 w 89056"/>
                    <a:gd name="connsiteY6" fmla="*/ 571 h 2307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89056" h="230790" fill="none" extrusionOk="0">
                      <a:moveTo>
                        <a:pt x="0" y="0"/>
                      </a:moveTo>
                      <a:cubicBezTo>
                        <a:pt x="6856" y="72220"/>
                        <a:pt x="9724" y="160471"/>
                        <a:pt x="7906" y="228886"/>
                      </a:cubicBezTo>
                      <a:cubicBezTo>
                        <a:pt x="15737" y="229120"/>
                        <a:pt x="18777" y="229221"/>
                        <a:pt x="25813" y="228886"/>
                      </a:cubicBezTo>
                      <a:cubicBezTo>
                        <a:pt x="33179" y="163785"/>
                        <a:pt x="44474" y="132431"/>
                        <a:pt x="47339" y="98774"/>
                      </a:cubicBezTo>
                      <a:cubicBezTo>
                        <a:pt x="59105" y="148018"/>
                        <a:pt x="58686" y="201073"/>
                        <a:pt x="65341" y="230791"/>
                      </a:cubicBezTo>
                      <a:cubicBezTo>
                        <a:pt x="69948" y="230450"/>
                        <a:pt x="76971" y="231651"/>
                        <a:pt x="83249" y="230791"/>
                      </a:cubicBezTo>
                      <a:cubicBezTo>
                        <a:pt x="86096" y="228600"/>
                        <a:pt x="83071" y="97578"/>
                        <a:pt x="85915" y="571"/>
                      </a:cubicBezTo>
                    </a:path>
                    <a:path w="89056" h="230790" stroke="0" extrusionOk="0">
                      <a:moveTo>
                        <a:pt x="0" y="0"/>
                      </a:moveTo>
                      <a:cubicBezTo>
                        <a:pt x="10281" y="68784"/>
                        <a:pt x="11569" y="144686"/>
                        <a:pt x="7906" y="228886"/>
                      </a:cubicBezTo>
                      <a:cubicBezTo>
                        <a:pt x="16168" y="229386"/>
                        <a:pt x="19213" y="228617"/>
                        <a:pt x="25813" y="228886"/>
                      </a:cubicBezTo>
                      <a:cubicBezTo>
                        <a:pt x="40937" y="173827"/>
                        <a:pt x="39218" y="156943"/>
                        <a:pt x="47339" y="98774"/>
                      </a:cubicBezTo>
                      <a:cubicBezTo>
                        <a:pt x="51807" y="139483"/>
                        <a:pt x="53866" y="194317"/>
                        <a:pt x="65341" y="230791"/>
                      </a:cubicBezTo>
                      <a:cubicBezTo>
                        <a:pt x="72548" y="230991"/>
                        <a:pt x="76893" y="230493"/>
                        <a:pt x="83249" y="230791"/>
                      </a:cubicBezTo>
                      <a:cubicBezTo>
                        <a:pt x="83183" y="245930"/>
                        <a:pt x="89439" y="87246"/>
                        <a:pt x="85915" y="571"/>
                      </a:cubicBezTo>
                    </a:path>
                  </a:pathLst>
                </a:custGeom>
                <a:grpFill/>
                <a:ln w="19050" cap="rnd">
                  <a:solidFill>
                    <a:schemeClr val="bg1">
                      <a:lumMod val="50000"/>
                    </a:schemeClr>
                  </a:solidFill>
                  <a:prstDash val="solid"/>
                  <a:round/>
                  <a:extLst>
                    <a:ext uri="{C807C97D-BFC1-408E-A445-0C87EB9F89A2}">
                      <ask:lineSketchStyleProps xmlns:ask="http://schemas.microsoft.com/office/drawing/2018/sketchyshapes" sd="3814041530">
                        <a:custGeom>
                          <a:avLst/>
                          <a:gdLst>
                            <a:gd name="connsiteX0" fmla="*/ 0 w 89056"/>
                            <a:gd name="connsiteY0" fmla="*/ 0 h 230790"/>
                            <a:gd name="connsiteX1" fmla="*/ 7906 w 89056"/>
                            <a:gd name="connsiteY1" fmla="*/ 228886 h 230790"/>
                            <a:gd name="connsiteX2" fmla="*/ 25813 w 89056"/>
                            <a:gd name="connsiteY2" fmla="*/ 228886 h 230790"/>
                            <a:gd name="connsiteX3" fmla="*/ 47339 w 89056"/>
                            <a:gd name="connsiteY3" fmla="*/ 98774 h 230790"/>
                            <a:gd name="connsiteX4" fmla="*/ 65341 w 89056"/>
                            <a:gd name="connsiteY4" fmla="*/ 230791 h 230790"/>
                            <a:gd name="connsiteX5" fmla="*/ 83249 w 89056"/>
                            <a:gd name="connsiteY5" fmla="*/ 230791 h 230790"/>
                            <a:gd name="connsiteX6" fmla="*/ 85915 w 89056"/>
                            <a:gd name="connsiteY6" fmla="*/ 571 h 230790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</a:cxnLst>
                          <a:rect l="l" t="t" r="r" b="b"/>
                          <a:pathLst>
                            <a:path w="89056" h="230790">
                              <a:moveTo>
                                <a:pt x="0" y="0"/>
                              </a:moveTo>
                              <a:lnTo>
                                <a:pt x="7906" y="228886"/>
                              </a:lnTo>
                              <a:lnTo>
                                <a:pt x="25813" y="228886"/>
                              </a:lnTo>
                              <a:lnTo>
                                <a:pt x="47339" y="98774"/>
                              </a:lnTo>
                              <a:lnTo>
                                <a:pt x="65341" y="230791"/>
                              </a:lnTo>
                              <a:lnTo>
                                <a:pt x="83249" y="230791"/>
                              </a:lnTo>
                              <a:cubicBezTo>
                                <a:pt x="83249" y="230791"/>
                                <a:pt x="94298" y="84296"/>
                                <a:pt x="85915" y="571"/>
                              </a:cubicBezTo>
                            </a:path>
                          </a:pathLst>
                        </a:custGeom>
                        <ask:type>
                          <ask:lineSketchFreehand/>
                        </ask:type>
                      </ask:lineSketchStyleProps>
                    </a:ext>
                  </a:extLst>
                </a:ln>
              </p:spPr>
              <p:txBody>
                <a:bodyPr rtlCol="0" anchor="ctr"/>
                <a:lstStyle/>
                <a:p>
                  <a:endParaRPr lang="fr-FR" sz="1400"/>
                </a:p>
              </p:txBody>
            </p:sp>
            <p:sp>
              <p:nvSpPr>
                <p:cNvPr id="58" name="Forme libre : forme 57">
                  <a:extLst>
                    <a:ext uri="{FF2B5EF4-FFF2-40B4-BE49-F238E27FC236}">
                      <a16:creationId xmlns:a16="http://schemas.microsoft.com/office/drawing/2014/main" id="{F4FBDB1D-6BDB-B734-EE1B-78146FB63B92}"/>
                    </a:ext>
                  </a:extLst>
                </p:cNvPr>
                <p:cNvSpPr/>
                <p:nvPr/>
              </p:nvSpPr>
              <p:spPr>
                <a:xfrm>
                  <a:off x="6456952" y="4490339"/>
                  <a:ext cx="64969" cy="157609"/>
                </a:xfrm>
                <a:custGeom>
                  <a:avLst/>
                  <a:gdLst>
                    <a:gd name="connsiteX0" fmla="*/ 20869 w 64969"/>
                    <a:gd name="connsiteY0" fmla="*/ 135702 h 157609"/>
                    <a:gd name="connsiteX1" fmla="*/ 580 w 64969"/>
                    <a:gd name="connsiteY1" fmla="*/ 30927 h 157609"/>
                    <a:gd name="connsiteX2" fmla="*/ 46586 w 64969"/>
                    <a:gd name="connsiteY2" fmla="*/ 256 h 157609"/>
                    <a:gd name="connsiteX3" fmla="*/ 64969 w 64969"/>
                    <a:gd name="connsiteY3" fmla="*/ 30165 h 157609"/>
                    <a:gd name="connsiteX4" fmla="*/ 64969 w 64969"/>
                    <a:gd name="connsiteY4" fmla="*/ 132654 h 157609"/>
                    <a:gd name="connsiteX5" fmla="*/ 22488 w 64969"/>
                    <a:gd name="connsiteY5" fmla="*/ 157609 h 15760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64969" h="157609" fill="none" extrusionOk="0">
                      <a:moveTo>
                        <a:pt x="20869" y="135702"/>
                      </a:moveTo>
                      <a:cubicBezTo>
                        <a:pt x="-4785" y="124499"/>
                        <a:pt x="-3852" y="59908"/>
                        <a:pt x="580" y="30927"/>
                      </a:cubicBezTo>
                      <a:cubicBezTo>
                        <a:pt x="867" y="-4887"/>
                        <a:pt x="46586" y="256"/>
                        <a:pt x="46586" y="256"/>
                      </a:cubicBezTo>
                      <a:cubicBezTo>
                        <a:pt x="51551" y="8247"/>
                        <a:pt x="61127" y="21643"/>
                        <a:pt x="64969" y="30165"/>
                      </a:cubicBezTo>
                      <a:cubicBezTo>
                        <a:pt x="63981" y="80481"/>
                        <a:pt x="67256" y="86608"/>
                        <a:pt x="64969" y="132654"/>
                      </a:cubicBezTo>
                      <a:cubicBezTo>
                        <a:pt x="67439" y="132308"/>
                        <a:pt x="66008" y="157184"/>
                        <a:pt x="22488" y="157609"/>
                      </a:cubicBezTo>
                    </a:path>
                    <a:path w="64969" h="157609" stroke="0" extrusionOk="0">
                      <a:moveTo>
                        <a:pt x="20869" y="135702"/>
                      </a:moveTo>
                      <a:cubicBezTo>
                        <a:pt x="-4620" y="126709"/>
                        <a:pt x="2662" y="65739"/>
                        <a:pt x="580" y="30927"/>
                      </a:cubicBezTo>
                      <a:cubicBezTo>
                        <a:pt x="866" y="-4887"/>
                        <a:pt x="46586" y="256"/>
                        <a:pt x="46586" y="256"/>
                      </a:cubicBezTo>
                      <a:cubicBezTo>
                        <a:pt x="51477" y="8382"/>
                        <a:pt x="57819" y="16053"/>
                        <a:pt x="64969" y="30165"/>
                      </a:cubicBezTo>
                      <a:cubicBezTo>
                        <a:pt x="69581" y="54472"/>
                        <a:pt x="66780" y="98701"/>
                        <a:pt x="64969" y="132654"/>
                      </a:cubicBezTo>
                      <a:cubicBezTo>
                        <a:pt x="64623" y="128249"/>
                        <a:pt x="59249" y="152211"/>
                        <a:pt x="22488" y="157609"/>
                      </a:cubicBezTo>
                    </a:path>
                  </a:pathLst>
                </a:custGeom>
                <a:grpFill/>
                <a:ln w="19050" cap="rnd">
                  <a:solidFill>
                    <a:schemeClr val="bg1">
                      <a:lumMod val="50000"/>
                    </a:schemeClr>
                  </a:solidFill>
                  <a:prstDash val="solid"/>
                  <a:round/>
                  <a:extLst>
                    <a:ext uri="{C807C97D-BFC1-408E-A445-0C87EB9F89A2}">
                      <ask:lineSketchStyleProps xmlns:ask="http://schemas.microsoft.com/office/drawing/2018/sketchyshapes" sd="1387942842">
                        <a:custGeom>
                          <a:avLst/>
                          <a:gdLst>
                            <a:gd name="connsiteX0" fmla="*/ 20869 w 64969"/>
                            <a:gd name="connsiteY0" fmla="*/ 135702 h 157609"/>
                            <a:gd name="connsiteX1" fmla="*/ 580 w 64969"/>
                            <a:gd name="connsiteY1" fmla="*/ 30927 h 157609"/>
                            <a:gd name="connsiteX2" fmla="*/ 46586 w 64969"/>
                            <a:gd name="connsiteY2" fmla="*/ 256 h 157609"/>
                            <a:gd name="connsiteX3" fmla="*/ 64969 w 64969"/>
                            <a:gd name="connsiteY3" fmla="*/ 30165 h 157609"/>
                            <a:gd name="connsiteX4" fmla="*/ 64969 w 64969"/>
                            <a:gd name="connsiteY4" fmla="*/ 132654 h 157609"/>
                            <a:gd name="connsiteX5" fmla="*/ 22488 w 64969"/>
                            <a:gd name="connsiteY5" fmla="*/ 157609 h 157609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</a:cxnLst>
                          <a:rect l="l" t="t" r="r" b="b"/>
                          <a:pathLst>
                            <a:path w="64969" h="157609">
                              <a:moveTo>
                                <a:pt x="20869" y="135702"/>
                              </a:moveTo>
                              <a:cubicBezTo>
                                <a:pt x="-4944" y="125986"/>
                                <a:pt x="390" y="61121"/>
                                <a:pt x="580" y="30927"/>
                              </a:cubicBezTo>
                              <a:cubicBezTo>
                                <a:pt x="866" y="-4887"/>
                                <a:pt x="46586" y="256"/>
                                <a:pt x="46586" y="256"/>
                              </a:cubicBezTo>
                              <a:lnTo>
                                <a:pt x="64969" y="30165"/>
                              </a:lnTo>
                              <a:lnTo>
                                <a:pt x="64969" y="132654"/>
                              </a:lnTo>
                              <a:cubicBezTo>
                                <a:pt x="64969" y="132654"/>
                                <a:pt x="63160" y="155704"/>
                                <a:pt x="22488" y="157609"/>
                              </a:cubicBezTo>
                            </a:path>
                          </a:pathLst>
                        </a:custGeom>
                        <ask:type>
                          <ask:lineSketchFreehand/>
                        </ask:type>
                      </ask:lineSketchStyleProps>
                    </a:ext>
                  </a:extLst>
                </a:ln>
              </p:spPr>
              <p:txBody>
                <a:bodyPr rtlCol="0" anchor="ctr"/>
                <a:lstStyle/>
                <a:p>
                  <a:endParaRPr lang="fr-FR" sz="1400"/>
                </a:p>
              </p:txBody>
            </p:sp>
            <p:sp>
              <p:nvSpPr>
                <p:cNvPr id="59" name="Forme libre : forme 58">
                  <a:extLst>
                    <a:ext uri="{FF2B5EF4-FFF2-40B4-BE49-F238E27FC236}">
                      <a16:creationId xmlns:a16="http://schemas.microsoft.com/office/drawing/2014/main" id="{2D200B78-40E8-920C-7399-1D1930687E5C}"/>
                    </a:ext>
                  </a:extLst>
                </p:cNvPr>
                <p:cNvSpPr/>
                <p:nvPr/>
              </p:nvSpPr>
              <p:spPr>
                <a:xfrm>
                  <a:off x="6433720" y="4377153"/>
                  <a:ext cx="9525" cy="9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525" h="9525"/>
                  </a:pathLst>
                </a:custGeom>
                <a:grpFill/>
                <a:ln w="19050" cap="rnd">
                  <a:solidFill>
                    <a:schemeClr val="bg1">
                      <a:lumMod val="50000"/>
                    </a:schemeClr>
                  </a:solidFill>
                  <a:prstDash val="solid"/>
                  <a:round/>
                  <a:extLst>
                    <a:ext uri="{C807C97D-BFC1-408E-A445-0C87EB9F89A2}">
                      <ask:lineSketchStyleProps xmlns:ask="http://schemas.microsoft.com/office/drawing/2018/sketchyshapes" sd="2009058404"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9525" h="9525"/>
                          </a:pathLst>
                        </a:custGeom>
                        <ask:type>
                          <ask:lineSketchFreehand/>
                        </ask:type>
                      </ask:lineSketchStyleProps>
                    </a:ext>
                  </a:extLst>
                </a:ln>
              </p:spPr>
              <p:txBody>
                <a:bodyPr rtlCol="0" anchor="ctr"/>
                <a:lstStyle/>
                <a:p>
                  <a:endParaRPr lang="fr-FR" sz="1400"/>
                </a:p>
              </p:txBody>
            </p:sp>
            <p:sp>
              <p:nvSpPr>
                <p:cNvPr id="60" name="Forme libre : forme 59">
                  <a:extLst>
                    <a:ext uri="{FF2B5EF4-FFF2-40B4-BE49-F238E27FC236}">
                      <a16:creationId xmlns:a16="http://schemas.microsoft.com/office/drawing/2014/main" id="{864790D2-EF36-2438-1498-92564AFEB328}"/>
                    </a:ext>
                  </a:extLst>
                </p:cNvPr>
                <p:cNvSpPr/>
                <p:nvPr/>
              </p:nvSpPr>
              <p:spPr>
                <a:xfrm>
                  <a:off x="6469819" y="4761391"/>
                  <a:ext cx="26860" cy="16192"/>
                </a:xfrm>
                <a:custGeom>
                  <a:avLst/>
                  <a:gdLst>
                    <a:gd name="connsiteX0" fmla="*/ 16859 w 26860"/>
                    <a:gd name="connsiteY0" fmla="*/ 952 h 16192"/>
                    <a:gd name="connsiteX1" fmla="*/ 0 w 26860"/>
                    <a:gd name="connsiteY1" fmla="*/ 16193 h 16192"/>
                    <a:gd name="connsiteX2" fmla="*/ 26861 w 26860"/>
                    <a:gd name="connsiteY2" fmla="*/ 16193 h 16192"/>
                    <a:gd name="connsiteX3" fmla="*/ 26861 w 26860"/>
                    <a:gd name="connsiteY3" fmla="*/ 0 h 161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6860" h="16192" fill="none" extrusionOk="0">
                      <a:moveTo>
                        <a:pt x="16859" y="952"/>
                      </a:moveTo>
                      <a:cubicBezTo>
                        <a:pt x="10735" y="5528"/>
                        <a:pt x="4336" y="13477"/>
                        <a:pt x="0" y="16193"/>
                      </a:cubicBezTo>
                      <a:cubicBezTo>
                        <a:pt x="12295" y="15164"/>
                        <a:pt x="14459" y="15032"/>
                        <a:pt x="26861" y="16193"/>
                      </a:cubicBezTo>
                      <a:cubicBezTo>
                        <a:pt x="27194" y="12784"/>
                        <a:pt x="27458" y="4763"/>
                        <a:pt x="26861" y="0"/>
                      </a:cubicBezTo>
                    </a:path>
                    <a:path w="26860" h="16192" stroke="0" extrusionOk="0">
                      <a:moveTo>
                        <a:pt x="16859" y="952"/>
                      </a:moveTo>
                      <a:cubicBezTo>
                        <a:pt x="11802" y="4877"/>
                        <a:pt x="4373" y="12132"/>
                        <a:pt x="0" y="16193"/>
                      </a:cubicBezTo>
                      <a:cubicBezTo>
                        <a:pt x="12119" y="15523"/>
                        <a:pt x="20077" y="16946"/>
                        <a:pt x="26861" y="16193"/>
                      </a:cubicBezTo>
                      <a:cubicBezTo>
                        <a:pt x="27621" y="10093"/>
                        <a:pt x="26162" y="7118"/>
                        <a:pt x="26861" y="0"/>
                      </a:cubicBezTo>
                    </a:path>
                  </a:pathLst>
                </a:custGeom>
                <a:grpFill/>
                <a:ln w="19050" cap="rnd">
                  <a:solidFill>
                    <a:schemeClr val="bg1">
                      <a:lumMod val="50000"/>
                    </a:schemeClr>
                  </a:solidFill>
                  <a:prstDash val="solid"/>
                  <a:round/>
                  <a:extLst>
                    <a:ext uri="{C807C97D-BFC1-408E-A445-0C87EB9F89A2}">
                      <ask:lineSketchStyleProps xmlns:ask="http://schemas.microsoft.com/office/drawing/2018/sketchyshapes" sd="2630729931">
                        <a:custGeom>
                          <a:avLst/>
                          <a:gdLst>
                            <a:gd name="connsiteX0" fmla="*/ 16859 w 26860"/>
                            <a:gd name="connsiteY0" fmla="*/ 952 h 16192"/>
                            <a:gd name="connsiteX1" fmla="*/ 0 w 26860"/>
                            <a:gd name="connsiteY1" fmla="*/ 16193 h 16192"/>
                            <a:gd name="connsiteX2" fmla="*/ 26861 w 26860"/>
                            <a:gd name="connsiteY2" fmla="*/ 16193 h 16192"/>
                            <a:gd name="connsiteX3" fmla="*/ 26861 w 26860"/>
                            <a:gd name="connsiteY3" fmla="*/ 0 h 16192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</a:cxnLst>
                          <a:rect l="l" t="t" r="r" b="b"/>
                          <a:pathLst>
                            <a:path w="26860" h="16192">
                              <a:moveTo>
                                <a:pt x="16859" y="952"/>
                              </a:moveTo>
                              <a:lnTo>
                                <a:pt x="0" y="16193"/>
                              </a:lnTo>
                              <a:lnTo>
                                <a:pt x="26861" y="16193"/>
                              </a:lnTo>
                              <a:lnTo>
                                <a:pt x="26861" y="0"/>
                              </a:lnTo>
                            </a:path>
                          </a:pathLst>
                        </a:custGeom>
                        <ask:type>
                          <ask:lineSketchFreehand/>
                        </ask:type>
                      </ask:lineSketchStyleProps>
                    </a:ext>
                  </a:extLst>
                </a:ln>
              </p:spPr>
              <p:txBody>
                <a:bodyPr rtlCol="0" anchor="ctr"/>
                <a:lstStyle/>
                <a:p>
                  <a:endParaRPr lang="fr-FR" sz="1400"/>
                </a:p>
              </p:txBody>
            </p:sp>
            <p:sp>
              <p:nvSpPr>
                <p:cNvPr id="61" name="Forme libre : forme 60">
                  <a:extLst>
                    <a:ext uri="{FF2B5EF4-FFF2-40B4-BE49-F238E27FC236}">
                      <a16:creationId xmlns:a16="http://schemas.microsoft.com/office/drawing/2014/main" id="{674DDA19-5A3C-FBEF-C6B1-9D82F3BF3DFD}"/>
                    </a:ext>
                  </a:extLst>
                </p:cNvPr>
                <p:cNvSpPr/>
                <p:nvPr/>
              </p:nvSpPr>
              <p:spPr>
                <a:xfrm>
                  <a:off x="6433720" y="4377153"/>
                  <a:ext cx="9525" cy="9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525" h="9525"/>
                  </a:pathLst>
                </a:custGeom>
                <a:grpFill/>
                <a:ln w="19050" cap="rnd">
                  <a:solidFill>
                    <a:schemeClr val="bg1">
                      <a:lumMod val="50000"/>
                    </a:schemeClr>
                  </a:solidFill>
                  <a:prstDash val="solid"/>
                  <a:round/>
                  <a:extLst>
                    <a:ext uri="{C807C97D-BFC1-408E-A445-0C87EB9F89A2}">
                      <ask:lineSketchStyleProps xmlns:ask="http://schemas.microsoft.com/office/drawing/2018/sketchyshapes" sd="2464318056"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9525" h="9525"/>
                          </a:pathLst>
                        </a:custGeom>
                        <ask:type>
                          <ask:lineSketchFreehand/>
                        </ask:type>
                      </ask:lineSketchStyleProps>
                    </a:ext>
                  </a:extLst>
                </a:ln>
              </p:spPr>
              <p:txBody>
                <a:bodyPr rtlCol="0" anchor="ctr"/>
                <a:lstStyle/>
                <a:p>
                  <a:endParaRPr lang="fr-FR" sz="1400"/>
                </a:p>
              </p:txBody>
            </p:sp>
            <p:sp>
              <p:nvSpPr>
                <p:cNvPr id="62" name="Forme libre : forme 61">
                  <a:extLst>
                    <a:ext uri="{FF2B5EF4-FFF2-40B4-BE49-F238E27FC236}">
                      <a16:creationId xmlns:a16="http://schemas.microsoft.com/office/drawing/2014/main" id="{CF8B9CEC-01E9-F4D8-4BE8-6D4E81A50BFF}"/>
                    </a:ext>
                  </a:extLst>
                </p:cNvPr>
                <p:cNvSpPr/>
                <p:nvPr/>
              </p:nvSpPr>
              <p:spPr>
                <a:xfrm>
                  <a:off x="6543066" y="4762343"/>
                  <a:ext cx="25241" cy="14192"/>
                </a:xfrm>
                <a:custGeom>
                  <a:avLst/>
                  <a:gdLst>
                    <a:gd name="connsiteX0" fmla="*/ 0 w 25241"/>
                    <a:gd name="connsiteY0" fmla="*/ 0 h 14192"/>
                    <a:gd name="connsiteX1" fmla="*/ 0 w 25241"/>
                    <a:gd name="connsiteY1" fmla="*/ 14192 h 14192"/>
                    <a:gd name="connsiteX2" fmla="*/ 25241 w 25241"/>
                    <a:gd name="connsiteY2" fmla="*/ 14192 h 14192"/>
                    <a:gd name="connsiteX3" fmla="*/ 11525 w 25241"/>
                    <a:gd name="connsiteY3" fmla="*/ 1524 h 141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5241" h="14192" fill="none" extrusionOk="0">
                      <a:moveTo>
                        <a:pt x="0" y="0"/>
                      </a:moveTo>
                      <a:cubicBezTo>
                        <a:pt x="-350" y="5981"/>
                        <a:pt x="-74" y="11279"/>
                        <a:pt x="0" y="14192"/>
                      </a:cubicBezTo>
                      <a:cubicBezTo>
                        <a:pt x="9887" y="13635"/>
                        <a:pt x="17700" y="14241"/>
                        <a:pt x="25241" y="14192"/>
                      </a:cubicBezTo>
                      <a:cubicBezTo>
                        <a:pt x="20580" y="10030"/>
                        <a:pt x="15169" y="5366"/>
                        <a:pt x="11525" y="1524"/>
                      </a:cubicBezTo>
                    </a:path>
                    <a:path w="25241" h="14192" stroke="0" extrusionOk="0">
                      <a:moveTo>
                        <a:pt x="0" y="0"/>
                      </a:moveTo>
                      <a:cubicBezTo>
                        <a:pt x="-315" y="7082"/>
                        <a:pt x="-434" y="9682"/>
                        <a:pt x="0" y="14192"/>
                      </a:cubicBezTo>
                      <a:cubicBezTo>
                        <a:pt x="8305" y="13821"/>
                        <a:pt x="19716" y="14872"/>
                        <a:pt x="25241" y="14192"/>
                      </a:cubicBezTo>
                      <a:cubicBezTo>
                        <a:pt x="19439" y="8801"/>
                        <a:pt x="18207" y="7817"/>
                        <a:pt x="11525" y="1524"/>
                      </a:cubicBezTo>
                    </a:path>
                  </a:pathLst>
                </a:custGeom>
                <a:grpFill/>
                <a:ln w="19050" cap="rnd">
                  <a:solidFill>
                    <a:schemeClr val="bg1">
                      <a:lumMod val="50000"/>
                    </a:schemeClr>
                  </a:solidFill>
                  <a:prstDash val="solid"/>
                  <a:round/>
                  <a:extLst>
                    <a:ext uri="{C807C97D-BFC1-408E-A445-0C87EB9F89A2}">
                      <ask:lineSketchStyleProps xmlns:ask="http://schemas.microsoft.com/office/drawing/2018/sketchyshapes" sd="2023247472">
                        <a:custGeom>
                          <a:avLst/>
                          <a:gdLst>
                            <a:gd name="connsiteX0" fmla="*/ 0 w 25241"/>
                            <a:gd name="connsiteY0" fmla="*/ 0 h 14192"/>
                            <a:gd name="connsiteX1" fmla="*/ 0 w 25241"/>
                            <a:gd name="connsiteY1" fmla="*/ 14192 h 14192"/>
                            <a:gd name="connsiteX2" fmla="*/ 25241 w 25241"/>
                            <a:gd name="connsiteY2" fmla="*/ 14192 h 14192"/>
                            <a:gd name="connsiteX3" fmla="*/ 11525 w 25241"/>
                            <a:gd name="connsiteY3" fmla="*/ 1524 h 14192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</a:cxnLst>
                          <a:rect l="l" t="t" r="r" b="b"/>
                          <a:pathLst>
                            <a:path w="25241" h="14192">
                              <a:moveTo>
                                <a:pt x="0" y="0"/>
                              </a:moveTo>
                              <a:lnTo>
                                <a:pt x="0" y="14192"/>
                              </a:lnTo>
                              <a:lnTo>
                                <a:pt x="25241" y="14192"/>
                              </a:lnTo>
                              <a:lnTo>
                                <a:pt x="11525" y="1524"/>
                              </a:lnTo>
                            </a:path>
                          </a:pathLst>
                        </a:custGeom>
                        <ask:type>
                          <ask:lineSketchFreehand/>
                        </ask:type>
                      </ask:lineSketchStyleProps>
                    </a:ext>
                  </a:extLst>
                </a:ln>
              </p:spPr>
              <p:txBody>
                <a:bodyPr rtlCol="0" anchor="ctr"/>
                <a:lstStyle/>
                <a:p>
                  <a:endParaRPr lang="fr-FR" sz="1400"/>
                </a:p>
              </p:txBody>
            </p:sp>
            <p:sp>
              <p:nvSpPr>
                <p:cNvPr id="63" name="Forme libre : forme 62">
                  <a:extLst>
                    <a:ext uri="{FF2B5EF4-FFF2-40B4-BE49-F238E27FC236}">
                      <a16:creationId xmlns:a16="http://schemas.microsoft.com/office/drawing/2014/main" id="{0767AFD9-A897-6346-29E9-4C8BD2861208}"/>
                    </a:ext>
                  </a:extLst>
                </p:cNvPr>
                <p:cNvSpPr/>
                <p:nvPr/>
              </p:nvSpPr>
              <p:spPr>
                <a:xfrm>
                  <a:off x="6436577" y="4778631"/>
                  <a:ext cx="343947" cy="9525"/>
                </a:xfrm>
                <a:custGeom>
                  <a:avLst/>
                  <a:gdLst>
                    <a:gd name="connsiteX0" fmla="*/ 343948 w 343947"/>
                    <a:gd name="connsiteY0" fmla="*/ 0 h 9525"/>
                    <a:gd name="connsiteX1" fmla="*/ 0 w 343947"/>
                    <a:gd name="connsiteY1" fmla="*/ 0 h 9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343947" h="9525" fill="none" extrusionOk="0">
                      <a:moveTo>
                        <a:pt x="343948" y="0"/>
                      </a:moveTo>
                      <a:cubicBezTo>
                        <a:pt x="181755" y="10320"/>
                        <a:pt x="75053" y="15087"/>
                        <a:pt x="0" y="0"/>
                      </a:cubicBezTo>
                    </a:path>
                    <a:path w="343947" h="9525" stroke="0" extrusionOk="0">
                      <a:moveTo>
                        <a:pt x="343948" y="0"/>
                      </a:moveTo>
                      <a:cubicBezTo>
                        <a:pt x="180866" y="-3027"/>
                        <a:pt x="131150" y="3442"/>
                        <a:pt x="0" y="0"/>
                      </a:cubicBezTo>
                    </a:path>
                  </a:pathLst>
                </a:custGeom>
                <a:grpFill/>
                <a:ln w="19050" cap="rnd">
                  <a:solidFill>
                    <a:schemeClr val="bg1">
                      <a:lumMod val="50000"/>
                    </a:schemeClr>
                  </a:solidFill>
                  <a:prstDash val="solid"/>
                  <a:round/>
                  <a:extLst>
                    <a:ext uri="{C807C97D-BFC1-408E-A445-0C87EB9F89A2}">
                      <ask:lineSketchStyleProps xmlns:ask="http://schemas.microsoft.com/office/drawing/2018/sketchyshapes" sd="658318402">
                        <a:custGeom>
                          <a:avLst/>
                          <a:gdLst>
                            <a:gd name="connsiteX0" fmla="*/ 343948 w 343947"/>
                            <a:gd name="connsiteY0" fmla="*/ 0 h 9525"/>
                            <a:gd name="connsiteX1" fmla="*/ 0 w 343947"/>
                            <a:gd name="connsiteY1" fmla="*/ 0 h 9525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</a:cxnLst>
                          <a:rect l="l" t="t" r="r" b="b"/>
                          <a:pathLst>
                            <a:path w="343947" h="9525">
                              <a:moveTo>
                                <a:pt x="343948" y="0"/>
                              </a:moveTo>
                              <a:lnTo>
                                <a:pt x="0" y="0"/>
                              </a:lnTo>
                            </a:path>
                          </a:pathLst>
                        </a:custGeom>
                        <ask:type>
                          <ask:lineSketchFreehand/>
                        </ask:type>
                      </ask:lineSketchStyleProps>
                    </a:ext>
                  </a:extLst>
                </a:ln>
              </p:spPr>
              <p:txBody>
                <a:bodyPr rtlCol="0" anchor="ctr"/>
                <a:lstStyle/>
                <a:p>
                  <a:endParaRPr lang="fr-FR" sz="1400"/>
                </a:p>
              </p:txBody>
            </p:sp>
            <p:sp>
              <p:nvSpPr>
                <p:cNvPr id="64" name="Forme libre : forme 63">
                  <a:extLst>
                    <a:ext uri="{FF2B5EF4-FFF2-40B4-BE49-F238E27FC236}">
                      <a16:creationId xmlns:a16="http://schemas.microsoft.com/office/drawing/2014/main" id="{B7D21145-64E3-A113-7B7C-959078101F11}"/>
                    </a:ext>
                  </a:extLst>
                </p:cNvPr>
                <p:cNvSpPr/>
                <p:nvPr/>
              </p:nvSpPr>
              <p:spPr>
                <a:xfrm>
                  <a:off x="6817577" y="4778631"/>
                  <a:ext cx="19145" cy="9525"/>
                </a:xfrm>
                <a:custGeom>
                  <a:avLst/>
                  <a:gdLst>
                    <a:gd name="connsiteX0" fmla="*/ 19145 w 19145"/>
                    <a:gd name="connsiteY0" fmla="*/ 0 h 9525"/>
                    <a:gd name="connsiteX1" fmla="*/ 0 w 19145"/>
                    <a:gd name="connsiteY1" fmla="*/ 0 h 9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9145" h="9525" fill="none" extrusionOk="0">
                      <a:moveTo>
                        <a:pt x="19145" y="0"/>
                      </a:moveTo>
                      <a:cubicBezTo>
                        <a:pt x="13662" y="-163"/>
                        <a:pt x="5472" y="327"/>
                        <a:pt x="0" y="0"/>
                      </a:cubicBezTo>
                    </a:path>
                    <a:path w="19145" h="9525" stroke="0" extrusionOk="0">
                      <a:moveTo>
                        <a:pt x="19145" y="0"/>
                      </a:moveTo>
                      <a:cubicBezTo>
                        <a:pt x="12146" y="-81"/>
                        <a:pt x="5393" y="-210"/>
                        <a:pt x="0" y="0"/>
                      </a:cubicBezTo>
                    </a:path>
                  </a:pathLst>
                </a:custGeom>
                <a:grpFill/>
                <a:ln w="19050" cap="rnd">
                  <a:solidFill>
                    <a:schemeClr val="bg1">
                      <a:lumMod val="50000"/>
                    </a:schemeClr>
                  </a:solidFill>
                  <a:prstDash val="solid"/>
                  <a:round/>
                  <a:extLst>
                    <a:ext uri="{C807C97D-BFC1-408E-A445-0C87EB9F89A2}">
                      <ask:lineSketchStyleProps xmlns:ask="http://schemas.microsoft.com/office/drawing/2018/sketchyshapes" sd="1969918180">
                        <a:custGeom>
                          <a:avLst/>
                          <a:gdLst>
                            <a:gd name="connsiteX0" fmla="*/ 19145 w 19145"/>
                            <a:gd name="connsiteY0" fmla="*/ 0 h 9525"/>
                            <a:gd name="connsiteX1" fmla="*/ 0 w 19145"/>
                            <a:gd name="connsiteY1" fmla="*/ 0 h 9525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</a:cxnLst>
                          <a:rect l="l" t="t" r="r" b="b"/>
                          <a:pathLst>
                            <a:path w="19145" h="9525">
                              <a:moveTo>
                                <a:pt x="19145" y="0"/>
                              </a:moveTo>
                              <a:lnTo>
                                <a:pt x="0" y="0"/>
                              </a:lnTo>
                            </a:path>
                          </a:pathLst>
                        </a:custGeom>
                        <ask:type>
                          <ask:lineSketchFreehand/>
                        </ask:type>
                      </ask:lineSketchStyleProps>
                    </a:ext>
                  </a:extLst>
                </a:ln>
              </p:spPr>
              <p:txBody>
                <a:bodyPr rtlCol="0" anchor="ctr"/>
                <a:lstStyle/>
                <a:p>
                  <a:endParaRPr lang="fr-FR" sz="1400"/>
                </a:p>
              </p:txBody>
            </p:sp>
            <p:sp>
              <p:nvSpPr>
                <p:cNvPr id="65" name="Forme libre : forme 64">
                  <a:extLst>
                    <a:ext uri="{FF2B5EF4-FFF2-40B4-BE49-F238E27FC236}">
                      <a16:creationId xmlns:a16="http://schemas.microsoft.com/office/drawing/2014/main" id="{583409D3-E756-13B8-5F60-BF02242A7426}"/>
                    </a:ext>
                  </a:extLst>
                </p:cNvPr>
                <p:cNvSpPr/>
                <p:nvPr/>
              </p:nvSpPr>
              <p:spPr>
                <a:xfrm>
                  <a:off x="6521921" y="4490015"/>
                  <a:ext cx="114585" cy="76321"/>
                </a:xfrm>
                <a:custGeom>
                  <a:avLst/>
                  <a:gdLst>
                    <a:gd name="connsiteX0" fmla="*/ 0 w 114585"/>
                    <a:gd name="connsiteY0" fmla="*/ 30489 h 76321"/>
                    <a:gd name="connsiteX1" fmla="*/ 17526 w 114585"/>
                    <a:gd name="connsiteY1" fmla="*/ 104 h 76321"/>
                    <a:gd name="connsiteX2" fmla="*/ 60484 w 114585"/>
                    <a:gd name="connsiteY2" fmla="*/ 37633 h 76321"/>
                    <a:gd name="connsiteX3" fmla="*/ 114586 w 114585"/>
                    <a:gd name="connsiteY3" fmla="*/ 76019 h 763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14585" h="76321" fill="none" extrusionOk="0">
                      <a:moveTo>
                        <a:pt x="0" y="30489"/>
                      </a:moveTo>
                      <a:cubicBezTo>
                        <a:pt x="4143" y="20120"/>
                        <a:pt x="13457" y="7302"/>
                        <a:pt x="17526" y="104"/>
                      </a:cubicBezTo>
                      <a:cubicBezTo>
                        <a:pt x="20820" y="7534"/>
                        <a:pt x="57912" y="-4677"/>
                        <a:pt x="60484" y="37633"/>
                      </a:cubicBezTo>
                      <a:cubicBezTo>
                        <a:pt x="60124" y="40088"/>
                        <a:pt x="60811" y="89418"/>
                        <a:pt x="114586" y="76019"/>
                      </a:cubicBezTo>
                    </a:path>
                    <a:path w="114585" h="76321" stroke="0" extrusionOk="0">
                      <a:moveTo>
                        <a:pt x="0" y="30489"/>
                      </a:moveTo>
                      <a:cubicBezTo>
                        <a:pt x="3263" y="22607"/>
                        <a:pt x="14036" y="6931"/>
                        <a:pt x="17526" y="104"/>
                      </a:cubicBezTo>
                      <a:cubicBezTo>
                        <a:pt x="11719" y="6124"/>
                        <a:pt x="51029" y="-5151"/>
                        <a:pt x="60484" y="37633"/>
                      </a:cubicBezTo>
                      <a:cubicBezTo>
                        <a:pt x="60120" y="41700"/>
                        <a:pt x="69052" y="75804"/>
                        <a:pt x="114586" y="76019"/>
                      </a:cubicBezTo>
                    </a:path>
                  </a:pathLst>
                </a:custGeom>
                <a:grpFill/>
                <a:ln w="19050" cap="rnd">
                  <a:solidFill>
                    <a:schemeClr val="bg1">
                      <a:lumMod val="50000"/>
                    </a:schemeClr>
                  </a:solidFill>
                  <a:prstDash val="solid"/>
                  <a:round/>
                  <a:extLst>
                    <a:ext uri="{C807C97D-BFC1-408E-A445-0C87EB9F89A2}">
                      <ask:lineSketchStyleProps xmlns:ask="http://schemas.microsoft.com/office/drawing/2018/sketchyshapes" sd="1985710106">
                        <a:custGeom>
                          <a:avLst/>
                          <a:gdLst>
                            <a:gd name="connsiteX0" fmla="*/ 0 w 114585"/>
                            <a:gd name="connsiteY0" fmla="*/ 30489 h 76321"/>
                            <a:gd name="connsiteX1" fmla="*/ 17526 w 114585"/>
                            <a:gd name="connsiteY1" fmla="*/ 104 h 76321"/>
                            <a:gd name="connsiteX2" fmla="*/ 60484 w 114585"/>
                            <a:gd name="connsiteY2" fmla="*/ 37633 h 76321"/>
                            <a:gd name="connsiteX3" fmla="*/ 114586 w 114585"/>
                            <a:gd name="connsiteY3" fmla="*/ 76019 h 76321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</a:cxnLst>
                          <a:rect l="l" t="t" r="r" b="b"/>
                          <a:pathLst>
                            <a:path w="114585" h="76321">
                              <a:moveTo>
                                <a:pt x="0" y="30489"/>
                              </a:moveTo>
                              <a:lnTo>
                                <a:pt x="17526" y="104"/>
                              </a:lnTo>
                              <a:cubicBezTo>
                                <a:pt x="17526" y="104"/>
                                <a:pt x="52197" y="-3896"/>
                                <a:pt x="60484" y="37633"/>
                              </a:cubicBezTo>
                              <a:cubicBezTo>
                                <a:pt x="60484" y="37633"/>
                                <a:pt x="66008" y="80305"/>
                                <a:pt x="114586" y="76019"/>
                              </a:cubicBezTo>
                            </a:path>
                          </a:pathLst>
                        </a:custGeom>
                        <ask:type>
                          <ask:lineSketchFreehand/>
                        </ask:type>
                      </ask:lineSketchStyleProps>
                    </a:ext>
                  </a:extLst>
                </a:ln>
              </p:spPr>
              <p:txBody>
                <a:bodyPr rtlCol="0" anchor="ctr"/>
                <a:lstStyle/>
                <a:p>
                  <a:endParaRPr lang="fr-FR" sz="1400"/>
                </a:p>
              </p:txBody>
            </p:sp>
            <p:sp>
              <p:nvSpPr>
                <p:cNvPr id="66" name="Forme libre : forme 65">
                  <a:extLst>
                    <a:ext uri="{FF2B5EF4-FFF2-40B4-BE49-F238E27FC236}">
                      <a16:creationId xmlns:a16="http://schemas.microsoft.com/office/drawing/2014/main" id="{A28D25C3-6174-82A2-5F6A-F0B936C52046}"/>
                    </a:ext>
                  </a:extLst>
                </p:cNvPr>
                <p:cNvSpPr/>
                <p:nvPr/>
              </p:nvSpPr>
              <p:spPr>
                <a:xfrm>
                  <a:off x="6521921" y="4622993"/>
                  <a:ext cx="41052" cy="19811"/>
                </a:xfrm>
                <a:custGeom>
                  <a:avLst/>
                  <a:gdLst>
                    <a:gd name="connsiteX0" fmla="*/ 0 w 41052"/>
                    <a:gd name="connsiteY0" fmla="*/ 0 h 19811"/>
                    <a:gd name="connsiteX1" fmla="*/ 41053 w 41052"/>
                    <a:gd name="connsiteY1" fmla="*/ 19812 h 198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41052" h="19811" fill="none" extrusionOk="0">
                      <a:moveTo>
                        <a:pt x="0" y="0"/>
                      </a:moveTo>
                      <a:cubicBezTo>
                        <a:pt x="-2458" y="4301"/>
                        <a:pt x="-2443" y="23601"/>
                        <a:pt x="41053" y="19812"/>
                      </a:cubicBezTo>
                    </a:path>
                    <a:path w="41052" h="19811" stroke="0" extrusionOk="0">
                      <a:moveTo>
                        <a:pt x="0" y="0"/>
                      </a:moveTo>
                      <a:cubicBezTo>
                        <a:pt x="-3949" y="67"/>
                        <a:pt x="3397" y="17622"/>
                        <a:pt x="41053" y="19812"/>
                      </a:cubicBezTo>
                    </a:path>
                  </a:pathLst>
                </a:custGeom>
                <a:grpFill/>
                <a:ln w="19050" cap="rnd">
                  <a:solidFill>
                    <a:schemeClr val="bg1">
                      <a:lumMod val="50000"/>
                    </a:schemeClr>
                  </a:solidFill>
                  <a:prstDash val="solid"/>
                  <a:round/>
                  <a:extLst>
                    <a:ext uri="{C807C97D-BFC1-408E-A445-0C87EB9F89A2}">
                      <ask:lineSketchStyleProps xmlns:ask="http://schemas.microsoft.com/office/drawing/2018/sketchyshapes" sd="1251614257">
                        <a:custGeom>
                          <a:avLst/>
                          <a:gdLst>
                            <a:gd name="connsiteX0" fmla="*/ 0 w 41052"/>
                            <a:gd name="connsiteY0" fmla="*/ 0 h 19811"/>
                            <a:gd name="connsiteX1" fmla="*/ 41053 w 41052"/>
                            <a:gd name="connsiteY1" fmla="*/ 19812 h 19811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</a:cxnLst>
                          <a:rect l="l" t="t" r="r" b="b"/>
                          <a:pathLst>
                            <a:path w="41052" h="19811">
                              <a:moveTo>
                                <a:pt x="0" y="0"/>
                              </a:moveTo>
                              <a:cubicBezTo>
                                <a:pt x="0" y="0"/>
                                <a:pt x="-476" y="19812"/>
                                <a:pt x="41053" y="19812"/>
                              </a:cubicBezTo>
                            </a:path>
                          </a:pathLst>
                        </a:custGeom>
                        <ask:type>
                          <ask:lineSketchFreehand/>
                        </ask:type>
                      </ask:lineSketchStyleProps>
                    </a:ext>
                  </a:extLst>
                </a:ln>
              </p:spPr>
              <p:txBody>
                <a:bodyPr rtlCol="0" anchor="ctr"/>
                <a:lstStyle/>
                <a:p>
                  <a:endParaRPr lang="fr-FR" sz="1400"/>
                </a:p>
              </p:txBody>
            </p:sp>
            <p:sp>
              <p:nvSpPr>
                <p:cNvPr id="67" name="Forme libre : forme 66">
                  <a:extLst>
                    <a:ext uri="{FF2B5EF4-FFF2-40B4-BE49-F238E27FC236}">
                      <a16:creationId xmlns:a16="http://schemas.microsoft.com/office/drawing/2014/main" id="{53251DCA-35C6-2DC4-DCA7-B6E4604F9B64}"/>
                    </a:ext>
                  </a:extLst>
                </p:cNvPr>
                <p:cNvSpPr/>
                <p:nvPr/>
              </p:nvSpPr>
              <p:spPr>
                <a:xfrm>
                  <a:off x="6539447" y="4478308"/>
                  <a:ext cx="9525" cy="11811"/>
                </a:xfrm>
                <a:custGeom>
                  <a:avLst/>
                  <a:gdLst>
                    <a:gd name="connsiteX0" fmla="*/ 0 w 9525"/>
                    <a:gd name="connsiteY0" fmla="*/ 11811 h 11811"/>
                    <a:gd name="connsiteX1" fmla="*/ 0 w 9525"/>
                    <a:gd name="connsiteY1" fmla="*/ 0 h 118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25" h="11811" fill="none" extrusionOk="0">
                      <a:moveTo>
                        <a:pt x="0" y="11811"/>
                      </a:moveTo>
                      <a:cubicBezTo>
                        <a:pt x="-459" y="7602"/>
                        <a:pt x="-551" y="3693"/>
                        <a:pt x="0" y="0"/>
                      </a:cubicBezTo>
                    </a:path>
                    <a:path w="9525" h="11811" stroke="0" extrusionOk="0">
                      <a:moveTo>
                        <a:pt x="0" y="11811"/>
                      </a:moveTo>
                      <a:cubicBezTo>
                        <a:pt x="387" y="6287"/>
                        <a:pt x="-134" y="3654"/>
                        <a:pt x="0" y="0"/>
                      </a:cubicBezTo>
                    </a:path>
                  </a:pathLst>
                </a:custGeom>
                <a:grpFill/>
                <a:ln w="19050" cap="rnd">
                  <a:solidFill>
                    <a:schemeClr val="bg1">
                      <a:lumMod val="50000"/>
                    </a:schemeClr>
                  </a:solidFill>
                  <a:prstDash val="solid"/>
                  <a:round/>
                  <a:extLst>
                    <a:ext uri="{C807C97D-BFC1-408E-A445-0C87EB9F89A2}">
                      <ask:lineSketchStyleProps xmlns:ask="http://schemas.microsoft.com/office/drawing/2018/sketchyshapes" sd="2170517443">
                        <a:custGeom>
                          <a:avLst/>
                          <a:gdLst>
                            <a:gd name="connsiteX0" fmla="*/ 0 w 9525"/>
                            <a:gd name="connsiteY0" fmla="*/ 11811 h 11811"/>
                            <a:gd name="connsiteX1" fmla="*/ 0 w 9525"/>
                            <a:gd name="connsiteY1" fmla="*/ 0 h 11811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</a:cxnLst>
                          <a:rect l="l" t="t" r="r" b="b"/>
                          <a:pathLst>
                            <a:path w="9525" h="11811">
                              <a:moveTo>
                                <a:pt x="0" y="11811"/>
                              </a:moveTo>
                              <a:lnTo>
                                <a:pt x="0" y="0"/>
                              </a:lnTo>
                            </a:path>
                          </a:pathLst>
                        </a:custGeom>
                        <ask:type>
                          <ask:lineSketchFreehand/>
                        </ask:type>
                      </ask:lineSketchStyleProps>
                    </a:ext>
                  </a:extLst>
                </a:ln>
              </p:spPr>
              <p:txBody>
                <a:bodyPr rtlCol="0" anchor="ctr"/>
                <a:lstStyle/>
                <a:p>
                  <a:endParaRPr lang="fr-FR" sz="1400"/>
                </a:p>
              </p:txBody>
            </p:sp>
          </p:grpSp>
          <p:sp>
            <p:nvSpPr>
              <p:cNvPr id="28" name="Forme libre : forme 27">
                <a:extLst>
                  <a:ext uri="{FF2B5EF4-FFF2-40B4-BE49-F238E27FC236}">
                    <a16:creationId xmlns:a16="http://schemas.microsoft.com/office/drawing/2014/main" id="{3DF8C68C-DAE0-EED4-EB0D-AD442981867B}"/>
                  </a:ext>
                </a:extLst>
              </p:cNvPr>
              <p:cNvSpPr/>
              <p:nvPr/>
            </p:nvSpPr>
            <p:spPr>
              <a:xfrm>
                <a:off x="6563641" y="4562128"/>
                <a:ext cx="61436" cy="22121"/>
              </a:xfrm>
              <a:custGeom>
                <a:avLst/>
                <a:gdLst>
                  <a:gd name="connsiteX0" fmla="*/ 61436 w 61436"/>
                  <a:gd name="connsiteY0" fmla="*/ 21431 h 22121"/>
                  <a:gd name="connsiteX1" fmla="*/ 0 w 61436"/>
                  <a:gd name="connsiteY1" fmla="*/ 0 h 221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1436" h="22121" fill="none" extrusionOk="0">
                    <a:moveTo>
                      <a:pt x="61436" y="21431"/>
                    </a:moveTo>
                    <a:cubicBezTo>
                      <a:pt x="60918" y="22209"/>
                      <a:pt x="17509" y="27668"/>
                      <a:pt x="0" y="0"/>
                    </a:cubicBezTo>
                  </a:path>
                  <a:path w="61436" h="22121" stroke="0" extrusionOk="0">
                    <a:moveTo>
                      <a:pt x="61436" y="21431"/>
                    </a:moveTo>
                    <a:cubicBezTo>
                      <a:pt x="60388" y="22190"/>
                      <a:pt x="12391" y="30688"/>
                      <a:pt x="0" y="0"/>
                    </a:cubicBezTo>
                  </a:path>
                </a:pathLst>
              </a:custGeom>
              <a:grpFill/>
              <a:ln w="19050" cap="rnd">
                <a:solidFill>
                  <a:schemeClr val="bg1">
                    <a:lumMod val="50000"/>
                  </a:schemeClr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1643914380">
                      <a:custGeom>
                        <a:avLst/>
                        <a:gdLst>
                          <a:gd name="connsiteX0" fmla="*/ 61436 w 61436"/>
                          <a:gd name="connsiteY0" fmla="*/ 21431 h 22121"/>
                          <a:gd name="connsiteX1" fmla="*/ 0 w 61436"/>
                          <a:gd name="connsiteY1" fmla="*/ 0 h 22121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</a:cxnLst>
                        <a:rect l="l" t="t" r="r" b="b"/>
                        <a:pathLst>
                          <a:path w="61436" h="22121">
                            <a:moveTo>
                              <a:pt x="61436" y="21431"/>
                            </a:moveTo>
                            <a:cubicBezTo>
                              <a:pt x="61436" y="21431"/>
                              <a:pt x="15716" y="28099"/>
                              <a:pt x="0" y="0"/>
                            </a:cubicBezTo>
                          </a:path>
                        </a:pathLst>
                      </a:custGeom>
                      <ask:type>
                        <ask:lineSketchFreehand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29" name="Forme libre : forme 28">
                <a:extLst>
                  <a:ext uri="{FF2B5EF4-FFF2-40B4-BE49-F238E27FC236}">
                    <a16:creationId xmlns:a16="http://schemas.microsoft.com/office/drawing/2014/main" id="{5238B08C-0D63-46A9-6971-8CDE8B5D3072}"/>
                  </a:ext>
                </a:extLst>
              </p:cNvPr>
              <p:cNvSpPr/>
              <p:nvPr/>
            </p:nvSpPr>
            <p:spPr>
              <a:xfrm>
                <a:off x="6656986" y="4501739"/>
                <a:ext cx="60293" cy="61721"/>
              </a:xfrm>
              <a:custGeom>
                <a:avLst/>
                <a:gdLst>
                  <a:gd name="connsiteX0" fmla="*/ 0 w 60293"/>
                  <a:gd name="connsiteY0" fmla="*/ 61722 h 61721"/>
                  <a:gd name="connsiteX1" fmla="*/ 60293 w 60293"/>
                  <a:gd name="connsiteY1" fmla="*/ 0 h 617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0293" h="61721" fill="none" extrusionOk="0">
                    <a:moveTo>
                      <a:pt x="0" y="61722"/>
                    </a:moveTo>
                    <a:cubicBezTo>
                      <a:pt x="1716" y="60484"/>
                      <a:pt x="60293" y="-1"/>
                      <a:pt x="60293" y="0"/>
                    </a:cubicBezTo>
                  </a:path>
                  <a:path w="60293" h="61721" stroke="0" extrusionOk="0">
                    <a:moveTo>
                      <a:pt x="0" y="61722"/>
                    </a:moveTo>
                    <a:cubicBezTo>
                      <a:pt x="1715" y="60484"/>
                      <a:pt x="60294" y="0"/>
                      <a:pt x="60293" y="0"/>
                    </a:cubicBezTo>
                  </a:path>
                </a:pathLst>
              </a:custGeom>
              <a:grpFill/>
              <a:ln w="19050" cap="rnd">
                <a:solidFill>
                  <a:schemeClr val="bg1">
                    <a:lumMod val="50000"/>
                  </a:schemeClr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1436285585">
                      <a:custGeom>
                        <a:avLst/>
                        <a:gdLst>
                          <a:gd name="connsiteX0" fmla="*/ 0 w 60293"/>
                          <a:gd name="connsiteY0" fmla="*/ 61722 h 61721"/>
                          <a:gd name="connsiteX1" fmla="*/ 60293 w 60293"/>
                          <a:gd name="connsiteY1" fmla="*/ 0 h 61721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</a:cxnLst>
                        <a:rect l="l" t="t" r="r" b="b"/>
                        <a:pathLst>
                          <a:path w="60293" h="61721">
                            <a:moveTo>
                              <a:pt x="0" y="61722"/>
                            </a:moveTo>
                            <a:cubicBezTo>
                              <a:pt x="1715" y="60484"/>
                              <a:pt x="60293" y="0"/>
                              <a:pt x="60293" y="0"/>
                            </a:cubicBezTo>
                          </a:path>
                        </a:pathLst>
                      </a:custGeom>
                      <ask:type>
                        <ask:lineSketchFreehand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30" name="Forme libre : forme 29">
                <a:extLst>
                  <a:ext uri="{FF2B5EF4-FFF2-40B4-BE49-F238E27FC236}">
                    <a16:creationId xmlns:a16="http://schemas.microsoft.com/office/drawing/2014/main" id="{26BEA001-B8A2-0812-3F9B-359FE9455236}"/>
                  </a:ext>
                </a:extLst>
              </p:cNvPr>
              <p:cNvSpPr/>
              <p:nvPr/>
            </p:nvSpPr>
            <p:spPr>
              <a:xfrm>
                <a:off x="6635650" y="4560604"/>
                <a:ext cx="25907" cy="25907"/>
              </a:xfrm>
              <a:custGeom>
                <a:avLst/>
                <a:gdLst>
                  <a:gd name="connsiteX0" fmla="*/ 0 w 25907"/>
                  <a:gd name="connsiteY0" fmla="*/ 12954 h 25907"/>
                  <a:gd name="connsiteX1" fmla="*/ 12954 w 25907"/>
                  <a:gd name="connsiteY1" fmla="*/ 0 h 25907"/>
                  <a:gd name="connsiteX2" fmla="*/ 25908 w 25907"/>
                  <a:gd name="connsiteY2" fmla="*/ 12954 h 25907"/>
                  <a:gd name="connsiteX3" fmla="*/ 12954 w 25907"/>
                  <a:gd name="connsiteY3" fmla="*/ 25908 h 25907"/>
                  <a:gd name="connsiteX4" fmla="*/ 2667 w 25907"/>
                  <a:gd name="connsiteY4" fmla="*/ 20860 h 259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5907" h="25907" fill="none" extrusionOk="0">
                    <a:moveTo>
                      <a:pt x="0" y="12954"/>
                    </a:moveTo>
                    <a:cubicBezTo>
                      <a:pt x="1267" y="4816"/>
                      <a:pt x="6860" y="-690"/>
                      <a:pt x="12954" y="0"/>
                    </a:cubicBezTo>
                    <a:cubicBezTo>
                      <a:pt x="19966" y="1678"/>
                      <a:pt x="25686" y="5863"/>
                      <a:pt x="25908" y="12954"/>
                    </a:cubicBezTo>
                    <a:cubicBezTo>
                      <a:pt x="26217" y="20039"/>
                      <a:pt x="18715" y="26487"/>
                      <a:pt x="12954" y="25908"/>
                    </a:cubicBezTo>
                    <a:cubicBezTo>
                      <a:pt x="8441" y="25392"/>
                      <a:pt x="5862" y="23413"/>
                      <a:pt x="2667" y="20860"/>
                    </a:cubicBezTo>
                  </a:path>
                  <a:path w="25907" h="25907" stroke="0" extrusionOk="0">
                    <a:moveTo>
                      <a:pt x="0" y="12954"/>
                    </a:moveTo>
                    <a:cubicBezTo>
                      <a:pt x="-462" y="5605"/>
                      <a:pt x="5422" y="-240"/>
                      <a:pt x="12954" y="0"/>
                    </a:cubicBezTo>
                    <a:cubicBezTo>
                      <a:pt x="20257" y="-319"/>
                      <a:pt x="26456" y="4315"/>
                      <a:pt x="25908" y="12954"/>
                    </a:cubicBezTo>
                    <a:cubicBezTo>
                      <a:pt x="25468" y="20287"/>
                      <a:pt x="19459" y="26133"/>
                      <a:pt x="12954" y="25908"/>
                    </a:cubicBezTo>
                    <a:cubicBezTo>
                      <a:pt x="9109" y="26103"/>
                      <a:pt x="5269" y="23674"/>
                      <a:pt x="2667" y="20860"/>
                    </a:cubicBezTo>
                  </a:path>
                </a:pathLst>
              </a:custGeom>
              <a:grpFill/>
              <a:ln w="19050" cap="rnd">
                <a:solidFill>
                  <a:schemeClr val="bg1">
                    <a:lumMod val="50000"/>
                  </a:schemeClr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544693158">
                      <a:custGeom>
                        <a:avLst/>
                        <a:gdLst>
                          <a:gd name="connsiteX0" fmla="*/ 0 w 25907"/>
                          <a:gd name="connsiteY0" fmla="*/ 12954 h 25907"/>
                          <a:gd name="connsiteX1" fmla="*/ 12954 w 25907"/>
                          <a:gd name="connsiteY1" fmla="*/ 0 h 25907"/>
                          <a:gd name="connsiteX2" fmla="*/ 25908 w 25907"/>
                          <a:gd name="connsiteY2" fmla="*/ 12954 h 25907"/>
                          <a:gd name="connsiteX3" fmla="*/ 12954 w 25907"/>
                          <a:gd name="connsiteY3" fmla="*/ 25908 h 25907"/>
                          <a:gd name="connsiteX4" fmla="*/ 2667 w 25907"/>
                          <a:gd name="connsiteY4" fmla="*/ 20860 h 2590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25907" h="25907">
                            <a:moveTo>
                              <a:pt x="0" y="12954"/>
                            </a:moveTo>
                            <a:cubicBezTo>
                              <a:pt x="0" y="5810"/>
                              <a:pt x="5810" y="0"/>
                              <a:pt x="12954" y="0"/>
                            </a:cubicBezTo>
                            <a:cubicBezTo>
                              <a:pt x="20098" y="0"/>
                              <a:pt x="25908" y="5810"/>
                              <a:pt x="25908" y="12954"/>
                            </a:cubicBezTo>
                            <a:cubicBezTo>
                              <a:pt x="25908" y="20098"/>
                              <a:pt x="20098" y="25908"/>
                              <a:pt x="12954" y="25908"/>
                            </a:cubicBezTo>
                            <a:cubicBezTo>
                              <a:pt x="8763" y="25908"/>
                              <a:pt x="5048" y="23908"/>
                              <a:pt x="2667" y="20860"/>
                            </a:cubicBezTo>
                          </a:path>
                        </a:pathLst>
                      </a:custGeom>
                      <ask:type>
                        <ask:lineSketchFreehand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grpSp>
            <p:nvGrpSpPr>
              <p:cNvPr id="31" name="Graphique 1858">
                <a:extLst>
                  <a:ext uri="{FF2B5EF4-FFF2-40B4-BE49-F238E27FC236}">
                    <a16:creationId xmlns:a16="http://schemas.microsoft.com/office/drawing/2014/main" id="{1ECE9C1C-0027-FFB7-DEAA-3510D52D866C}"/>
                  </a:ext>
                </a:extLst>
              </p:cNvPr>
              <p:cNvGrpSpPr/>
              <p:nvPr/>
            </p:nvGrpSpPr>
            <p:grpSpPr>
              <a:xfrm>
                <a:off x="6569641" y="4381629"/>
                <a:ext cx="281844" cy="250793"/>
                <a:chOff x="6569641" y="4381629"/>
                <a:chExt cx="281844" cy="250793"/>
              </a:xfrm>
              <a:grpFill/>
            </p:grpSpPr>
            <p:sp>
              <p:nvSpPr>
                <p:cNvPr id="53" name="Forme libre : forme 52">
                  <a:extLst>
                    <a:ext uri="{FF2B5EF4-FFF2-40B4-BE49-F238E27FC236}">
                      <a16:creationId xmlns:a16="http://schemas.microsoft.com/office/drawing/2014/main" id="{9489BFEC-C5F7-8F7D-4A89-78F5E9E79C25}"/>
                    </a:ext>
                  </a:extLst>
                </p:cNvPr>
                <p:cNvSpPr/>
                <p:nvPr/>
              </p:nvSpPr>
              <p:spPr>
                <a:xfrm>
                  <a:off x="6569641" y="4381629"/>
                  <a:ext cx="281844" cy="24003"/>
                </a:xfrm>
                <a:custGeom>
                  <a:avLst/>
                  <a:gdLst>
                    <a:gd name="connsiteX0" fmla="*/ 0 w 281844"/>
                    <a:gd name="connsiteY0" fmla="*/ 0 h 24003"/>
                    <a:gd name="connsiteX1" fmla="*/ 281845 w 281844"/>
                    <a:gd name="connsiteY1" fmla="*/ 0 h 24003"/>
                    <a:gd name="connsiteX2" fmla="*/ 281845 w 281844"/>
                    <a:gd name="connsiteY2" fmla="*/ 24003 h 24003"/>
                    <a:gd name="connsiteX3" fmla="*/ 0 w 281844"/>
                    <a:gd name="connsiteY3" fmla="*/ 24003 h 24003"/>
                    <a:gd name="connsiteX4" fmla="*/ 0 w 281844"/>
                    <a:gd name="connsiteY4" fmla="*/ 0 h 2400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81844" h="24003" fill="none" extrusionOk="0">
                      <a:moveTo>
                        <a:pt x="0" y="0"/>
                      </a:moveTo>
                      <a:cubicBezTo>
                        <a:pt x="84873" y="-10033"/>
                        <a:pt x="166833" y="10969"/>
                        <a:pt x="281845" y="0"/>
                      </a:cubicBezTo>
                      <a:cubicBezTo>
                        <a:pt x="281037" y="7074"/>
                        <a:pt x="281178" y="17857"/>
                        <a:pt x="281845" y="24003"/>
                      </a:cubicBezTo>
                      <a:cubicBezTo>
                        <a:pt x="210143" y="18830"/>
                        <a:pt x="94031" y="33206"/>
                        <a:pt x="0" y="24003"/>
                      </a:cubicBezTo>
                      <a:cubicBezTo>
                        <a:pt x="216" y="13985"/>
                        <a:pt x="914" y="5257"/>
                        <a:pt x="0" y="0"/>
                      </a:cubicBezTo>
                      <a:close/>
                    </a:path>
                    <a:path w="281844" h="24003" stroke="0" extrusionOk="0">
                      <a:moveTo>
                        <a:pt x="0" y="0"/>
                      </a:moveTo>
                      <a:cubicBezTo>
                        <a:pt x="136732" y="-4923"/>
                        <a:pt x="192123" y="-1717"/>
                        <a:pt x="281845" y="0"/>
                      </a:cubicBezTo>
                      <a:cubicBezTo>
                        <a:pt x="282212" y="9027"/>
                        <a:pt x="281840" y="14437"/>
                        <a:pt x="281845" y="24003"/>
                      </a:cubicBezTo>
                      <a:cubicBezTo>
                        <a:pt x="197592" y="23296"/>
                        <a:pt x="101006" y="31335"/>
                        <a:pt x="0" y="24003"/>
                      </a:cubicBezTo>
                      <a:cubicBezTo>
                        <a:pt x="-654" y="16867"/>
                        <a:pt x="-936" y="6732"/>
                        <a:pt x="0" y="0"/>
                      </a:cubicBezTo>
                      <a:close/>
                    </a:path>
                  </a:pathLst>
                </a:custGeom>
                <a:grpFill/>
                <a:ln w="19050" cap="rnd">
                  <a:solidFill>
                    <a:schemeClr val="bg1">
                      <a:lumMod val="50000"/>
                    </a:schemeClr>
                  </a:solidFill>
                  <a:prstDash val="solid"/>
                  <a:round/>
                  <a:extLst>
                    <a:ext uri="{C807C97D-BFC1-408E-A445-0C87EB9F89A2}">
                      <ask:lineSketchStyleProps xmlns:ask="http://schemas.microsoft.com/office/drawing/2018/sketchyshapes" sd="2591871147">
                        <a:custGeom>
                          <a:avLst/>
                          <a:gdLst>
                            <a:gd name="connsiteX0" fmla="*/ 0 w 281844"/>
                            <a:gd name="connsiteY0" fmla="*/ 0 h 24003"/>
                            <a:gd name="connsiteX1" fmla="*/ 281845 w 281844"/>
                            <a:gd name="connsiteY1" fmla="*/ 0 h 24003"/>
                            <a:gd name="connsiteX2" fmla="*/ 281845 w 281844"/>
                            <a:gd name="connsiteY2" fmla="*/ 24003 h 24003"/>
                            <a:gd name="connsiteX3" fmla="*/ 0 w 281844"/>
                            <a:gd name="connsiteY3" fmla="*/ 24003 h 24003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</a:cxnLst>
                          <a:rect l="l" t="t" r="r" b="b"/>
                          <a:pathLst>
                            <a:path w="281844" h="24003">
                              <a:moveTo>
                                <a:pt x="0" y="0"/>
                              </a:moveTo>
                              <a:lnTo>
                                <a:pt x="281845" y="0"/>
                              </a:lnTo>
                              <a:lnTo>
                                <a:pt x="281845" y="24003"/>
                              </a:lnTo>
                              <a:lnTo>
                                <a:pt x="0" y="24003"/>
                              </a:lnTo>
                              <a:close/>
                            </a:path>
                          </a:pathLst>
                        </a:custGeom>
                        <ask:type>
                          <ask:lineSketchFreehand/>
                        </ask:type>
                      </ask:lineSketchStyleProps>
                    </a:ext>
                  </a:extLst>
                </a:ln>
              </p:spPr>
              <p:txBody>
                <a:bodyPr rtlCol="0" anchor="ctr"/>
                <a:lstStyle/>
                <a:p>
                  <a:endParaRPr lang="fr-FR" sz="1400"/>
                </a:p>
              </p:txBody>
            </p:sp>
            <p:sp>
              <p:nvSpPr>
                <p:cNvPr id="54" name="Forme libre : forme 53">
                  <a:extLst>
                    <a:ext uri="{FF2B5EF4-FFF2-40B4-BE49-F238E27FC236}">
                      <a16:creationId xmlns:a16="http://schemas.microsoft.com/office/drawing/2014/main" id="{033D23C4-5E4A-B606-B696-AF84820467AA}"/>
                    </a:ext>
                  </a:extLst>
                </p:cNvPr>
                <p:cNvSpPr/>
                <p:nvPr/>
              </p:nvSpPr>
              <p:spPr>
                <a:xfrm>
                  <a:off x="6589929" y="4405537"/>
                  <a:ext cx="241268" cy="226885"/>
                </a:xfrm>
                <a:custGeom>
                  <a:avLst/>
                  <a:gdLst>
                    <a:gd name="connsiteX0" fmla="*/ 0 w 241268"/>
                    <a:gd name="connsiteY0" fmla="*/ 118205 h 226885"/>
                    <a:gd name="connsiteX1" fmla="*/ 0 w 241268"/>
                    <a:gd name="connsiteY1" fmla="*/ 0 h 226885"/>
                    <a:gd name="connsiteX2" fmla="*/ 241268 w 241268"/>
                    <a:gd name="connsiteY2" fmla="*/ 0 h 226885"/>
                    <a:gd name="connsiteX3" fmla="*/ 241268 w 241268"/>
                    <a:gd name="connsiteY3" fmla="*/ 226886 h 226885"/>
                    <a:gd name="connsiteX4" fmla="*/ 0 w 241268"/>
                    <a:gd name="connsiteY4" fmla="*/ 226886 h 226885"/>
                    <a:gd name="connsiteX5" fmla="*/ 0 w 241268"/>
                    <a:gd name="connsiteY5" fmla="*/ 185357 h 22688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241268" h="226885" fill="none" extrusionOk="0">
                      <a:moveTo>
                        <a:pt x="0" y="118205"/>
                      </a:moveTo>
                      <a:cubicBezTo>
                        <a:pt x="-2051" y="80004"/>
                        <a:pt x="4134" y="33721"/>
                        <a:pt x="0" y="0"/>
                      </a:cubicBezTo>
                      <a:cubicBezTo>
                        <a:pt x="85878" y="3863"/>
                        <a:pt x="166648" y="2340"/>
                        <a:pt x="241268" y="0"/>
                      </a:cubicBezTo>
                      <a:cubicBezTo>
                        <a:pt x="245304" y="85294"/>
                        <a:pt x="242792" y="157061"/>
                        <a:pt x="241268" y="226886"/>
                      </a:cubicBezTo>
                      <a:cubicBezTo>
                        <a:pt x="177526" y="225299"/>
                        <a:pt x="84336" y="225055"/>
                        <a:pt x="0" y="226886"/>
                      </a:cubicBezTo>
                      <a:cubicBezTo>
                        <a:pt x="504" y="208431"/>
                        <a:pt x="488" y="202547"/>
                        <a:pt x="0" y="185357"/>
                      </a:cubicBezTo>
                    </a:path>
                    <a:path w="241268" h="226885" stroke="0" extrusionOk="0">
                      <a:moveTo>
                        <a:pt x="0" y="118205"/>
                      </a:moveTo>
                      <a:cubicBezTo>
                        <a:pt x="815" y="91122"/>
                        <a:pt x="4932" y="28846"/>
                        <a:pt x="0" y="0"/>
                      </a:cubicBezTo>
                      <a:cubicBezTo>
                        <a:pt x="96873" y="996"/>
                        <a:pt x="188458" y="3536"/>
                        <a:pt x="241268" y="0"/>
                      </a:cubicBezTo>
                      <a:cubicBezTo>
                        <a:pt x="241058" y="87105"/>
                        <a:pt x="245505" y="173142"/>
                        <a:pt x="241268" y="226886"/>
                      </a:cubicBezTo>
                      <a:cubicBezTo>
                        <a:pt x="151145" y="236744"/>
                        <a:pt x="77005" y="226233"/>
                        <a:pt x="0" y="226886"/>
                      </a:cubicBezTo>
                      <a:cubicBezTo>
                        <a:pt x="-36" y="211863"/>
                        <a:pt x="57" y="201249"/>
                        <a:pt x="0" y="185357"/>
                      </a:cubicBezTo>
                    </a:path>
                  </a:pathLst>
                </a:custGeom>
                <a:grpFill/>
                <a:ln w="19050" cap="rnd">
                  <a:solidFill>
                    <a:schemeClr val="bg1">
                      <a:lumMod val="50000"/>
                    </a:schemeClr>
                  </a:solidFill>
                  <a:prstDash val="solid"/>
                  <a:round/>
                  <a:extLst>
                    <a:ext uri="{C807C97D-BFC1-408E-A445-0C87EB9F89A2}">
                      <ask:lineSketchStyleProps xmlns:ask="http://schemas.microsoft.com/office/drawing/2018/sketchyshapes" sd="3501636986">
                        <a:custGeom>
                          <a:avLst/>
                          <a:gdLst>
                            <a:gd name="connsiteX0" fmla="*/ 0 w 241268"/>
                            <a:gd name="connsiteY0" fmla="*/ 118205 h 226885"/>
                            <a:gd name="connsiteX1" fmla="*/ 0 w 241268"/>
                            <a:gd name="connsiteY1" fmla="*/ 0 h 226885"/>
                            <a:gd name="connsiteX2" fmla="*/ 241268 w 241268"/>
                            <a:gd name="connsiteY2" fmla="*/ 0 h 226885"/>
                            <a:gd name="connsiteX3" fmla="*/ 241268 w 241268"/>
                            <a:gd name="connsiteY3" fmla="*/ 226886 h 226885"/>
                            <a:gd name="connsiteX4" fmla="*/ 0 w 241268"/>
                            <a:gd name="connsiteY4" fmla="*/ 226886 h 226885"/>
                            <a:gd name="connsiteX5" fmla="*/ 0 w 241268"/>
                            <a:gd name="connsiteY5" fmla="*/ 185357 h 226885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</a:cxnLst>
                          <a:rect l="l" t="t" r="r" b="b"/>
                          <a:pathLst>
                            <a:path w="241268" h="226885">
                              <a:moveTo>
                                <a:pt x="0" y="118205"/>
                              </a:moveTo>
                              <a:lnTo>
                                <a:pt x="0" y="0"/>
                              </a:lnTo>
                              <a:lnTo>
                                <a:pt x="241268" y="0"/>
                              </a:lnTo>
                              <a:lnTo>
                                <a:pt x="241268" y="226886"/>
                              </a:lnTo>
                              <a:lnTo>
                                <a:pt x="0" y="226886"/>
                              </a:lnTo>
                              <a:lnTo>
                                <a:pt x="0" y="185357"/>
                              </a:lnTo>
                            </a:path>
                          </a:pathLst>
                        </a:custGeom>
                        <ask:type>
                          <ask:lineSketchFreehand/>
                        </ask:type>
                      </ask:lineSketchStyleProps>
                    </a:ext>
                  </a:extLst>
                </a:ln>
              </p:spPr>
              <p:txBody>
                <a:bodyPr rtlCol="0" anchor="ctr"/>
                <a:lstStyle/>
                <a:p>
                  <a:endParaRPr lang="fr-FR" sz="1400"/>
                </a:p>
              </p:txBody>
            </p:sp>
            <p:sp>
              <p:nvSpPr>
                <p:cNvPr id="55" name="Forme libre : forme 54">
                  <a:extLst>
                    <a:ext uri="{FF2B5EF4-FFF2-40B4-BE49-F238E27FC236}">
                      <a16:creationId xmlns:a16="http://schemas.microsoft.com/office/drawing/2014/main" id="{09F2AA3C-F801-E4EF-56F1-4F2A6DD898D2}"/>
                    </a:ext>
                  </a:extLst>
                </p:cNvPr>
                <p:cNvSpPr/>
                <p:nvPr/>
              </p:nvSpPr>
              <p:spPr>
                <a:xfrm>
                  <a:off x="6576690" y="4632423"/>
                  <a:ext cx="268986" cy="9525"/>
                </a:xfrm>
                <a:custGeom>
                  <a:avLst/>
                  <a:gdLst>
                    <a:gd name="connsiteX0" fmla="*/ 0 w 268986"/>
                    <a:gd name="connsiteY0" fmla="*/ 0 h 9525"/>
                    <a:gd name="connsiteX1" fmla="*/ 268986 w 268986"/>
                    <a:gd name="connsiteY1" fmla="*/ 0 h 9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68986" h="9525" fill="none" extrusionOk="0">
                      <a:moveTo>
                        <a:pt x="0" y="0"/>
                      </a:moveTo>
                      <a:cubicBezTo>
                        <a:pt x="132073" y="-7347"/>
                        <a:pt x="186118" y="-1301"/>
                        <a:pt x="268986" y="0"/>
                      </a:cubicBezTo>
                    </a:path>
                    <a:path w="268986" h="9525" stroke="0" extrusionOk="0">
                      <a:moveTo>
                        <a:pt x="0" y="0"/>
                      </a:moveTo>
                      <a:cubicBezTo>
                        <a:pt x="89989" y="-9351"/>
                        <a:pt x="197529" y="3934"/>
                        <a:pt x="268986" y="0"/>
                      </a:cubicBezTo>
                    </a:path>
                  </a:pathLst>
                </a:custGeom>
                <a:grpFill/>
                <a:ln w="19050" cap="rnd">
                  <a:solidFill>
                    <a:schemeClr val="bg1">
                      <a:lumMod val="50000"/>
                    </a:schemeClr>
                  </a:solidFill>
                  <a:prstDash val="solid"/>
                  <a:round/>
                  <a:extLst>
                    <a:ext uri="{C807C97D-BFC1-408E-A445-0C87EB9F89A2}">
                      <ask:lineSketchStyleProps xmlns:ask="http://schemas.microsoft.com/office/drawing/2018/sketchyshapes" sd="3992291081">
                        <a:custGeom>
                          <a:avLst/>
                          <a:gdLst>
                            <a:gd name="connsiteX0" fmla="*/ 0 w 268986"/>
                            <a:gd name="connsiteY0" fmla="*/ 0 h 9525"/>
                            <a:gd name="connsiteX1" fmla="*/ 268986 w 268986"/>
                            <a:gd name="connsiteY1" fmla="*/ 0 h 9525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</a:cxnLst>
                          <a:rect l="l" t="t" r="r" b="b"/>
                          <a:pathLst>
                            <a:path w="268986" h="9525">
                              <a:moveTo>
                                <a:pt x="0" y="0"/>
                              </a:moveTo>
                              <a:lnTo>
                                <a:pt x="268986" y="0"/>
                              </a:lnTo>
                            </a:path>
                          </a:pathLst>
                        </a:custGeom>
                        <ask:type>
                          <ask:lineSketchFreehand/>
                        </ask:type>
                      </ask:lineSketchStyleProps>
                    </a:ext>
                  </a:extLst>
                </a:ln>
              </p:spPr>
              <p:txBody>
                <a:bodyPr rtlCol="0" anchor="ctr"/>
                <a:lstStyle/>
                <a:p>
                  <a:endParaRPr lang="fr-FR" sz="1400"/>
                </a:p>
              </p:txBody>
            </p:sp>
          </p:grpSp>
          <p:sp>
            <p:nvSpPr>
              <p:cNvPr id="32" name="Forme libre : forme 31">
                <a:extLst>
                  <a:ext uri="{FF2B5EF4-FFF2-40B4-BE49-F238E27FC236}">
                    <a16:creationId xmlns:a16="http://schemas.microsoft.com/office/drawing/2014/main" id="{6BD00D29-D354-CD1C-552D-E81837E9E2BF}"/>
                  </a:ext>
                </a:extLst>
              </p:cNvPr>
              <p:cNvSpPr/>
              <p:nvPr/>
            </p:nvSpPr>
            <p:spPr>
              <a:xfrm>
                <a:off x="6660414" y="4747770"/>
                <a:ext cx="93249" cy="31241"/>
              </a:xfrm>
              <a:custGeom>
                <a:avLst/>
                <a:gdLst>
                  <a:gd name="connsiteX0" fmla="*/ 0 w 93249"/>
                  <a:gd name="connsiteY0" fmla="*/ 31242 h 31241"/>
                  <a:gd name="connsiteX1" fmla="*/ 47244 w 93249"/>
                  <a:gd name="connsiteY1" fmla="*/ 0 h 31241"/>
                  <a:gd name="connsiteX2" fmla="*/ 93250 w 93249"/>
                  <a:gd name="connsiteY2" fmla="*/ 30004 h 312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93249" h="31241" fill="none" extrusionOk="0">
                    <a:moveTo>
                      <a:pt x="0" y="31242"/>
                    </a:moveTo>
                    <a:cubicBezTo>
                      <a:pt x="13256" y="21784"/>
                      <a:pt x="30922" y="9955"/>
                      <a:pt x="47244" y="0"/>
                    </a:cubicBezTo>
                    <a:cubicBezTo>
                      <a:pt x="69751" y="14123"/>
                      <a:pt x="77884" y="22231"/>
                      <a:pt x="93250" y="30004"/>
                    </a:cubicBezTo>
                  </a:path>
                  <a:path w="93249" h="31241" stroke="0" extrusionOk="0">
                    <a:moveTo>
                      <a:pt x="0" y="31242"/>
                    </a:moveTo>
                    <a:cubicBezTo>
                      <a:pt x="13004" y="23220"/>
                      <a:pt x="23983" y="16101"/>
                      <a:pt x="47244" y="0"/>
                    </a:cubicBezTo>
                    <a:cubicBezTo>
                      <a:pt x="55979" y="6789"/>
                      <a:pt x="83365" y="21414"/>
                      <a:pt x="93250" y="30004"/>
                    </a:cubicBezTo>
                  </a:path>
                </a:pathLst>
              </a:custGeom>
              <a:grpFill/>
              <a:ln w="19050" cap="rnd">
                <a:solidFill>
                  <a:schemeClr val="bg1">
                    <a:lumMod val="50000"/>
                  </a:schemeClr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3343200684">
                      <a:custGeom>
                        <a:avLst/>
                        <a:gdLst>
                          <a:gd name="connsiteX0" fmla="*/ 0 w 93249"/>
                          <a:gd name="connsiteY0" fmla="*/ 31242 h 31241"/>
                          <a:gd name="connsiteX1" fmla="*/ 47244 w 93249"/>
                          <a:gd name="connsiteY1" fmla="*/ 0 h 31241"/>
                          <a:gd name="connsiteX2" fmla="*/ 93250 w 93249"/>
                          <a:gd name="connsiteY2" fmla="*/ 30004 h 31241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</a:cxnLst>
                        <a:rect l="l" t="t" r="r" b="b"/>
                        <a:pathLst>
                          <a:path w="93249" h="31241">
                            <a:moveTo>
                              <a:pt x="0" y="31242"/>
                            </a:moveTo>
                            <a:lnTo>
                              <a:pt x="47244" y="0"/>
                            </a:lnTo>
                            <a:lnTo>
                              <a:pt x="93250" y="30004"/>
                            </a:lnTo>
                          </a:path>
                        </a:pathLst>
                      </a:custGeom>
                      <ask:type>
                        <ask:lineSketchFreehand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sp>
            <p:nvSpPr>
              <p:cNvPr id="33" name="Forme libre : forme 32">
                <a:extLst>
                  <a:ext uri="{FF2B5EF4-FFF2-40B4-BE49-F238E27FC236}">
                    <a16:creationId xmlns:a16="http://schemas.microsoft.com/office/drawing/2014/main" id="{2A5C6E85-1D2E-0D93-44E1-D6294369F226}"/>
                  </a:ext>
                </a:extLst>
              </p:cNvPr>
              <p:cNvSpPr/>
              <p:nvPr/>
            </p:nvSpPr>
            <p:spPr>
              <a:xfrm>
                <a:off x="6707659" y="4633375"/>
                <a:ext cx="9525" cy="114395"/>
              </a:xfrm>
              <a:custGeom>
                <a:avLst/>
                <a:gdLst>
                  <a:gd name="connsiteX0" fmla="*/ 0 w 9525"/>
                  <a:gd name="connsiteY0" fmla="*/ 114395 h 114395"/>
                  <a:gd name="connsiteX1" fmla="*/ 0 w 9525"/>
                  <a:gd name="connsiteY1" fmla="*/ 0 h 1143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114395" fill="none" extrusionOk="0">
                    <a:moveTo>
                      <a:pt x="0" y="114395"/>
                    </a:moveTo>
                    <a:cubicBezTo>
                      <a:pt x="-1752" y="69105"/>
                      <a:pt x="4043" y="49317"/>
                      <a:pt x="0" y="0"/>
                    </a:cubicBezTo>
                  </a:path>
                  <a:path w="9525" h="114395" stroke="0" extrusionOk="0">
                    <a:moveTo>
                      <a:pt x="0" y="114395"/>
                    </a:moveTo>
                    <a:cubicBezTo>
                      <a:pt x="1396" y="74666"/>
                      <a:pt x="2231" y="50367"/>
                      <a:pt x="0" y="0"/>
                    </a:cubicBezTo>
                  </a:path>
                </a:pathLst>
              </a:custGeom>
              <a:grpFill/>
              <a:ln w="19050" cap="rnd">
                <a:solidFill>
                  <a:schemeClr val="bg1">
                    <a:lumMod val="50000"/>
                  </a:schemeClr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4230384516">
                      <a:custGeom>
                        <a:avLst/>
                        <a:gdLst>
                          <a:gd name="connsiteX0" fmla="*/ 0 w 9525"/>
                          <a:gd name="connsiteY0" fmla="*/ 114395 h 114395"/>
                          <a:gd name="connsiteX1" fmla="*/ 0 w 9525"/>
                          <a:gd name="connsiteY1" fmla="*/ 0 h 11439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</a:cxnLst>
                        <a:rect l="l" t="t" r="r" b="b"/>
                        <a:pathLst>
                          <a:path w="9525" h="114395">
                            <a:moveTo>
                              <a:pt x="0" y="114395"/>
                            </a:moveTo>
                            <a:lnTo>
                              <a:pt x="0" y="0"/>
                            </a:lnTo>
                          </a:path>
                        </a:pathLst>
                      </a:custGeom>
                      <ask:type>
                        <ask:lineSketchFreehand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fr-FR" sz="1400"/>
              </a:p>
            </p:txBody>
          </p:sp>
          <p:grpSp>
            <p:nvGrpSpPr>
              <p:cNvPr id="34" name="Graphique 1858">
                <a:extLst>
                  <a:ext uri="{FF2B5EF4-FFF2-40B4-BE49-F238E27FC236}">
                    <a16:creationId xmlns:a16="http://schemas.microsoft.com/office/drawing/2014/main" id="{1D7E520F-19DF-39FE-8C0C-D57D3EC309EA}"/>
                  </a:ext>
                </a:extLst>
              </p:cNvPr>
              <p:cNvGrpSpPr/>
              <p:nvPr/>
            </p:nvGrpSpPr>
            <p:grpSpPr>
              <a:xfrm>
                <a:off x="6616504" y="4423158"/>
                <a:ext cx="179165" cy="192881"/>
                <a:chOff x="6616504" y="4423158"/>
                <a:chExt cx="179165" cy="192881"/>
              </a:xfrm>
              <a:grpFill/>
            </p:grpSpPr>
            <p:sp>
              <p:nvSpPr>
                <p:cNvPr id="35" name="Forme libre : forme 34">
                  <a:extLst>
                    <a:ext uri="{FF2B5EF4-FFF2-40B4-BE49-F238E27FC236}">
                      <a16:creationId xmlns:a16="http://schemas.microsoft.com/office/drawing/2014/main" id="{59A67355-39DA-0607-114B-DC1AD72CCD3B}"/>
                    </a:ext>
                  </a:extLst>
                </p:cNvPr>
                <p:cNvSpPr/>
                <p:nvPr/>
              </p:nvSpPr>
              <p:spPr>
                <a:xfrm>
                  <a:off x="6738234" y="4438875"/>
                  <a:ext cx="57435" cy="162972"/>
                </a:xfrm>
                <a:custGeom>
                  <a:avLst/>
                  <a:gdLst>
                    <a:gd name="connsiteX0" fmla="*/ 9335 w 57435"/>
                    <a:gd name="connsiteY0" fmla="*/ 0 h 162972"/>
                    <a:gd name="connsiteX1" fmla="*/ 57436 w 57435"/>
                    <a:gd name="connsiteY1" fmla="*/ 79343 h 162972"/>
                    <a:gd name="connsiteX2" fmla="*/ 0 w 57435"/>
                    <a:gd name="connsiteY2" fmla="*/ 162973 h 1629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57435" h="162972" fill="none" extrusionOk="0">
                      <a:moveTo>
                        <a:pt x="9335" y="0"/>
                      </a:moveTo>
                      <a:cubicBezTo>
                        <a:pt x="36926" y="14725"/>
                        <a:pt x="55492" y="47790"/>
                        <a:pt x="57436" y="79343"/>
                      </a:cubicBezTo>
                      <a:cubicBezTo>
                        <a:pt x="57120" y="116032"/>
                        <a:pt x="28771" y="150420"/>
                        <a:pt x="0" y="162973"/>
                      </a:cubicBezTo>
                    </a:path>
                    <a:path w="57435" h="162972" stroke="0" extrusionOk="0">
                      <a:moveTo>
                        <a:pt x="9335" y="0"/>
                      </a:moveTo>
                      <a:cubicBezTo>
                        <a:pt x="43656" y="21174"/>
                        <a:pt x="58725" y="44660"/>
                        <a:pt x="57436" y="79343"/>
                      </a:cubicBezTo>
                      <a:cubicBezTo>
                        <a:pt x="58227" y="116971"/>
                        <a:pt x="36061" y="150878"/>
                        <a:pt x="0" y="162973"/>
                      </a:cubicBezTo>
                    </a:path>
                  </a:pathLst>
                </a:custGeom>
                <a:grpFill/>
                <a:ln w="19050" cap="rnd">
                  <a:solidFill>
                    <a:schemeClr val="bg1">
                      <a:lumMod val="50000"/>
                    </a:schemeClr>
                  </a:solidFill>
                  <a:prstDash val="solid"/>
                  <a:round/>
                  <a:extLst>
                    <a:ext uri="{C807C97D-BFC1-408E-A445-0C87EB9F89A2}">
                      <ask:lineSketchStyleProps xmlns:ask="http://schemas.microsoft.com/office/drawing/2018/sketchyshapes" sd="3129690469">
                        <a:custGeom>
                          <a:avLst/>
                          <a:gdLst>
                            <a:gd name="connsiteX0" fmla="*/ 9335 w 57435"/>
                            <a:gd name="connsiteY0" fmla="*/ 0 h 162972"/>
                            <a:gd name="connsiteX1" fmla="*/ 57436 w 57435"/>
                            <a:gd name="connsiteY1" fmla="*/ 79343 h 162972"/>
                            <a:gd name="connsiteX2" fmla="*/ 0 w 57435"/>
                            <a:gd name="connsiteY2" fmla="*/ 162973 h 162972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</a:cxnLst>
                          <a:rect l="l" t="t" r="r" b="b"/>
                          <a:pathLst>
                            <a:path w="57435" h="162972">
                              <a:moveTo>
                                <a:pt x="9335" y="0"/>
                              </a:moveTo>
                              <a:cubicBezTo>
                                <a:pt x="37910" y="14954"/>
                                <a:pt x="57436" y="44863"/>
                                <a:pt x="57436" y="79343"/>
                              </a:cubicBezTo>
                              <a:cubicBezTo>
                                <a:pt x="57436" y="117443"/>
                                <a:pt x="33623" y="150019"/>
                                <a:pt x="0" y="162973"/>
                              </a:cubicBezTo>
                            </a:path>
                          </a:pathLst>
                        </a:custGeom>
                        <ask:type>
                          <ask:lineSketchFreehand/>
                        </ask:type>
                      </ask:lineSketchStyleProps>
                    </a:ext>
                  </a:extLst>
                </a:ln>
              </p:spPr>
              <p:txBody>
                <a:bodyPr rtlCol="0" anchor="ctr"/>
                <a:lstStyle/>
                <a:p>
                  <a:endParaRPr lang="fr-FR" sz="1400"/>
                </a:p>
              </p:txBody>
            </p:sp>
            <p:sp>
              <p:nvSpPr>
                <p:cNvPr id="36" name="Forme libre : forme 35">
                  <a:extLst>
                    <a:ext uri="{FF2B5EF4-FFF2-40B4-BE49-F238E27FC236}">
                      <a16:creationId xmlns:a16="http://schemas.microsoft.com/office/drawing/2014/main" id="{D0DA9627-0D51-4440-E795-2639AC30E190}"/>
                    </a:ext>
                  </a:extLst>
                </p:cNvPr>
                <p:cNvSpPr/>
                <p:nvPr/>
              </p:nvSpPr>
              <p:spPr>
                <a:xfrm>
                  <a:off x="6706135" y="4428683"/>
                  <a:ext cx="41433" cy="10191"/>
                </a:xfrm>
                <a:custGeom>
                  <a:avLst/>
                  <a:gdLst>
                    <a:gd name="connsiteX0" fmla="*/ 0 w 41433"/>
                    <a:gd name="connsiteY0" fmla="*/ 0 h 10191"/>
                    <a:gd name="connsiteX1" fmla="*/ 41434 w 41433"/>
                    <a:gd name="connsiteY1" fmla="*/ 10192 h 1019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41433" h="10191" fill="none" extrusionOk="0">
                      <a:moveTo>
                        <a:pt x="0" y="0"/>
                      </a:moveTo>
                      <a:cubicBezTo>
                        <a:pt x="14647" y="1332"/>
                        <a:pt x="29323" y="5191"/>
                        <a:pt x="41434" y="10192"/>
                      </a:cubicBezTo>
                    </a:path>
                    <a:path w="41433" h="10191" stroke="0" extrusionOk="0">
                      <a:moveTo>
                        <a:pt x="0" y="0"/>
                      </a:moveTo>
                      <a:cubicBezTo>
                        <a:pt x="13083" y="-2788"/>
                        <a:pt x="27839" y="861"/>
                        <a:pt x="41434" y="10192"/>
                      </a:cubicBezTo>
                    </a:path>
                  </a:pathLst>
                </a:custGeom>
                <a:grpFill/>
                <a:ln w="19050" cap="rnd">
                  <a:solidFill>
                    <a:schemeClr val="bg1">
                      <a:lumMod val="50000"/>
                    </a:schemeClr>
                  </a:solidFill>
                  <a:prstDash val="solid"/>
                  <a:round/>
                  <a:extLst>
                    <a:ext uri="{C807C97D-BFC1-408E-A445-0C87EB9F89A2}">
                      <ask:lineSketchStyleProps xmlns:ask="http://schemas.microsoft.com/office/drawing/2018/sketchyshapes" sd="2552705469">
                        <a:custGeom>
                          <a:avLst/>
                          <a:gdLst>
                            <a:gd name="connsiteX0" fmla="*/ 0 w 41433"/>
                            <a:gd name="connsiteY0" fmla="*/ 0 h 10191"/>
                            <a:gd name="connsiteX1" fmla="*/ 41434 w 41433"/>
                            <a:gd name="connsiteY1" fmla="*/ 10192 h 10191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</a:cxnLst>
                          <a:rect l="l" t="t" r="r" b="b"/>
                          <a:pathLst>
                            <a:path w="41433" h="10191">
                              <a:moveTo>
                                <a:pt x="0" y="0"/>
                              </a:moveTo>
                              <a:cubicBezTo>
                                <a:pt x="14954" y="0"/>
                                <a:pt x="29051" y="3715"/>
                                <a:pt x="41434" y="10192"/>
                              </a:cubicBezTo>
                            </a:path>
                          </a:pathLst>
                        </a:custGeom>
                        <ask:type>
                          <ask:lineSketchFreehand/>
                        </ask:type>
                      </ask:lineSketchStyleProps>
                    </a:ext>
                  </a:extLst>
                </a:ln>
              </p:spPr>
              <p:txBody>
                <a:bodyPr rtlCol="0" anchor="ctr"/>
                <a:lstStyle/>
                <a:p>
                  <a:endParaRPr lang="fr-FR" sz="1400"/>
                </a:p>
              </p:txBody>
            </p:sp>
            <p:sp>
              <p:nvSpPr>
                <p:cNvPr id="37" name="Forme libre : forme 36">
                  <a:extLst>
                    <a:ext uri="{FF2B5EF4-FFF2-40B4-BE49-F238E27FC236}">
                      <a16:creationId xmlns:a16="http://schemas.microsoft.com/office/drawing/2014/main" id="{1C691281-5E28-9C5D-55F8-354A9E4DA147}"/>
                    </a:ext>
                  </a:extLst>
                </p:cNvPr>
                <p:cNvSpPr/>
                <p:nvPr/>
              </p:nvSpPr>
              <p:spPr>
                <a:xfrm>
                  <a:off x="6616504" y="4434969"/>
                  <a:ext cx="56483" cy="122205"/>
                </a:xfrm>
                <a:custGeom>
                  <a:avLst/>
                  <a:gdLst>
                    <a:gd name="connsiteX0" fmla="*/ 8953 w 56483"/>
                    <a:gd name="connsiteY0" fmla="*/ 122206 h 122205"/>
                    <a:gd name="connsiteX1" fmla="*/ 0 w 56483"/>
                    <a:gd name="connsiteY1" fmla="*/ 83249 h 122205"/>
                    <a:gd name="connsiteX2" fmla="*/ 56483 w 56483"/>
                    <a:gd name="connsiteY2" fmla="*/ 0 h 1222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56483" h="122205" fill="none" extrusionOk="0">
                      <a:moveTo>
                        <a:pt x="8953" y="122206"/>
                      </a:moveTo>
                      <a:cubicBezTo>
                        <a:pt x="3344" y="111031"/>
                        <a:pt x="792" y="99309"/>
                        <a:pt x="0" y="83249"/>
                      </a:cubicBezTo>
                      <a:cubicBezTo>
                        <a:pt x="3032" y="43348"/>
                        <a:pt x="22351" y="14352"/>
                        <a:pt x="56483" y="0"/>
                      </a:cubicBezTo>
                    </a:path>
                    <a:path w="56483" h="122205" stroke="0" extrusionOk="0">
                      <a:moveTo>
                        <a:pt x="8953" y="122206"/>
                      </a:moveTo>
                      <a:cubicBezTo>
                        <a:pt x="4183" y="110567"/>
                        <a:pt x="690" y="96768"/>
                        <a:pt x="0" y="83249"/>
                      </a:cubicBezTo>
                      <a:cubicBezTo>
                        <a:pt x="4659" y="42563"/>
                        <a:pt x="23704" y="11876"/>
                        <a:pt x="56483" y="0"/>
                      </a:cubicBezTo>
                    </a:path>
                  </a:pathLst>
                </a:custGeom>
                <a:grpFill/>
                <a:ln w="19050" cap="rnd">
                  <a:solidFill>
                    <a:schemeClr val="bg1">
                      <a:lumMod val="50000"/>
                    </a:schemeClr>
                  </a:solidFill>
                  <a:prstDash val="solid"/>
                  <a:round/>
                  <a:extLst>
                    <a:ext uri="{C807C97D-BFC1-408E-A445-0C87EB9F89A2}">
                      <ask:lineSketchStyleProps xmlns:ask="http://schemas.microsoft.com/office/drawing/2018/sketchyshapes" sd="3102754115">
                        <a:custGeom>
                          <a:avLst/>
                          <a:gdLst>
                            <a:gd name="connsiteX0" fmla="*/ 8953 w 56483"/>
                            <a:gd name="connsiteY0" fmla="*/ 122206 h 122205"/>
                            <a:gd name="connsiteX1" fmla="*/ 0 w 56483"/>
                            <a:gd name="connsiteY1" fmla="*/ 83249 h 122205"/>
                            <a:gd name="connsiteX2" fmla="*/ 56483 w 56483"/>
                            <a:gd name="connsiteY2" fmla="*/ 0 h 122205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</a:cxnLst>
                          <a:rect l="l" t="t" r="r" b="b"/>
                          <a:pathLst>
                            <a:path w="56483" h="122205">
                              <a:moveTo>
                                <a:pt x="8953" y="122206"/>
                              </a:moveTo>
                              <a:cubicBezTo>
                                <a:pt x="3239" y="110395"/>
                                <a:pt x="0" y="97155"/>
                                <a:pt x="0" y="83249"/>
                              </a:cubicBezTo>
                              <a:cubicBezTo>
                                <a:pt x="0" y="45434"/>
                                <a:pt x="23431" y="13144"/>
                                <a:pt x="56483" y="0"/>
                              </a:cubicBezTo>
                            </a:path>
                          </a:pathLst>
                        </a:custGeom>
                        <ask:type>
                          <ask:lineSketchFreehand/>
                        </ask:type>
                      </ask:lineSketchStyleProps>
                    </a:ext>
                  </a:extLst>
                </a:ln>
              </p:spPr>
              <p:txBody>
                <a:bodyPr rtlCol="0" anchor="ctr"/>
                <a:lstStyle/>
                <a:p>
                  <a:endParaRPr lang="fr-FR" sz="1400"/>
                </a:p>
              </p:txBody>
            </p:sp>
            <p:sp>
              <p:nvSpPr>
                <p:cNvPr id="38" name="Forme libre : forme 37">
                  <a:extLst>
                    <a:ext uri="{FF2B5EF4-FFF2-40B4-BE49-F238E27FC236}">
                      <a16:creationId xmlns:a16="http://schemas.microsoft.com/office/drawing/2014/main" id="{A568B4F7-EF09-5050-D3D5-33CF23CF110C}"/>
                    </a:ext>
                  </a:extLst>
                </p:cNvPr>
                <p:cNvSpPr/>
                <p:nvPr/>
              </p:nvSpPr>
              <p:spPr>
                <a:xfrm>
                  <a:off x="6660129" y="4595084"/>
                  <a:ext cx="26955" cy="10668"/>
                </a:xfrm>
                <a:custGeom>
                  <a:avLst/>
                  <a:gdLst>
                    <a:gd name="connsiteX0" fmla="*/ 26956 w 26955"/>
                    <a:gd name="connsiteY0" fmla="*/ 10668 h 10668"/>
                    <a:gd name="connsiteX1" fmla="*/ 0 w 26955"/>
                    <a:gd name="connsiteY1" fmla="*/ 0 h 106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6955" h="10668" fill="none" extrusionOk="0">
                      <a:moveTo>
                        <a:pt x="26956" y="10668"/>
                      </a:moveTo>
                      <a:cubicBezTo>
                        <a:pt x="18738" y="9914"/>
                        <a:pt x="7622" y="4333"/>
                        <a:pt x="0" y="0"/>
                      </a:cubicBezTo>
                    </a:path>
                    <a:path w="26955" h="10668" stroke="0" extrusionOk="0">
                      <a:moveTo>
                        <a:pt x="26956" y="10668"/>
                      </a:moveTo>
                      <a:cubicBezTo>
                        <a:pt x="17993" y="9907"/>
                        <a:pt x="9756" y="4385"/>
                        <a:pt x="0" y="0"/>
                      </a:cubicBezTo>
                    </a:path>
                  </a:pathLst>
                </a:custGeom>
                <a:grpFill/>
                <a:ln w="19050" cap="rnd">
                  <a:solidFill>
                    <a:schemeClr val="bg1">
                      <a:lumMod val="50000"/>
                    </a:schemeClr>
                  </a:solidFill>
                  <a:prstDash val="solid"/>
                  <a:round/>
                  <a:extLst>
                    <a:ext uri="{C807C97D-BFC1-408E-A445-0C87EB9F89A2}">
                      <ask:lineSketchStyleProps xmlns:ask="http://schemas.microsoft.com/office/drawing/2018/sketchyshapes" sd="322349801">
                        <a:custGeom>
                          <a:avLst/>
                          <a:gdLst>
                            <a:gd name="connsiteX0" fmla="*/ 26956 w 26955"/>
                            <a:gd name="connsiteY0" fmla="*/ 10668 h 10668"/>
                            <a:gd name="connsiteX1" fmla="*/ 0 w 26955"/>
                            <a:gd name="connsiteY1" fmla="*/ 0 h 10668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</a:cxnLst>
                          <a:rect l="l" t="t" r="r" b="b"/>
                          <a:pathLst>
                            <a:path w="26955" h="10668">
                              <a:moveTo>
                                <a:pt x="26956" y="10668"/>
                              </a:moveTo>
                              <a:cubicBezTo>
                                <a:pt x="17240" y="8573"/>
                                <a:pt x="8191" y="4953"/>
                                <a:pt x="0" y="0"/>
                              </a:cubicBezTo>
                            </a:path>
                          </a:pathLst>
                        </a:custGeom>
                        <ask:type>
                          <ask:lineSketchFreehand/>
                        </ask:type>
                      </ask:lineSketchStyleProps>
                    </a:ext>
                  </a:extLst>
                </a:ln>
              </p:spPr>
              <p:txBody>
                <a:bodyPr rtlCol="0" anchor="ctr"/>
                <a:lstStyle/>
                <a:p>
                  <a:endParaRPr lang="fr-FR" sz="1400"/>
                </a:p>
              </p:txBody>
            </p:sp>
            <p:sp>
              <p:nvSpPr>
                <p:cNvPr id="39" name="Forme libre : forme 38">
                  <a:extLst>
                    <a:ext uri="{FF2B5EF4-FFF2-40B4-BE49-F238E27FC236}">
                      <a16:creationId xmlns:a16="http://schemas.microsoft.com/office/drawing/2014/main" id="{6537FE49-2F27-EA9C-6A73-29885DD5048D}"/>
                    </a:ext>
                  </a:extLst>
                </p:cNvPr>
                <p:cNvSpPr/>
                <p:nvPr/>
              </p:nvSpPr>
              <p:spPr>
                <a:xfrm>
                  <a:off x="6678226" y="4497358"/>
                  <a:ext cx="9525" cy="26765"/>
                </a:xfrm>
                <a:custGeom>
                  <a:avLst/>
                  <a:gdLst>
                    <a:gd name="connsiteX0" fmla="*/ 0 w 9525"/>
                    <a:gd name="connsiteY0" fmla="*/ 26765 h 26765"/>
                    <a:gd name="connsiteX1" fmla="*/ 0 w 9525"/>
                    <a:gd name="connsiteY1" fmla="*/ 0 h 267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25" h="26765" fill="none" extrusionOk="0">
                      <a:moveTo>
                        <a:pt x="0" y="26765"/>
                      </a:moveTo>
                      <a:cubicBezTo>
                        <a:pt x="-793" y="14897"/>
                        <a:pt x="-1190" y="5492"/>
                        <a:pt x="0" y="0"/>
                      </a:cubicBezTo>
                    </a:path>
                    <a:path w="9525" h="26765" stroke="0" extrusionOk="0">
                      <a:moveTo>
                        <a:pt x="0" y="26765"/>
                      </a:moveTo>
                      <a:cubicBezTo>
                        <a:pt x="804" y="13922"/>
                        <a:pt x="-213" y="8096"/>
                        <a:pt x="0" y="0"/>
                      </a:cubicBezTo>
                    </a:path>
                  </a:pathLst>
                </a:custGeom>
                <a:grpFill/>
                <a:ln w="19050" cap="rnd">
                  <a:solidFill>
                    <a:schemeClr val="bg1">
                      <a:lumMod val="50000"/>
                    </a:schemeClr>
                  </a:solidFill>
                  <a:prstDash val="solid"/>
                  <a:round/>
                  <a:extLst>
                    <a:ext uri="{C807C97D-BFC1-408E-A445-0C87EB9F89A2}">
                      <ask:lineSketchStyleProps xmlns:ask="http://schemas.microsoft.com/office/drawing/2018/sketchyshapes" sd="2075005927">
                        <a:custGeom>
                          <a:avLst/>
                          <a:gdLst>
                            <a:gd name="connsiteX0" fmla="*/ 0 w 9525"/>
                            <a:gd name="connsiteY0" fmla="*/ 26765 h 26765"/>
                            <a:gd name="connsiteX1" fmla="*/ 0 w 9525"/>
                            <a:gd name="connsiteY1" fmla="*/ 0 h 26765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</a:cxnLst>
                          <a:rect l="l" t="t" r="r" b="b"/>
                          <a:pathLst>
                            <a:path w="9525" h="26765">
                              <a:moveTo>
                                <a:pt x="0" y="26765"/>
                              </a:moveTo>
                              <a:lnTo>
                                <a:pt x="0" y="0"/>
                              </a:lnTo>
                            </a:path>
                          </a:pathLst>
                        </a:custGeom>
                        <ask:type>
                          <ask:lineSketchFreehand/>
                        </ask:type>
                      </ask:lineSketchStyleProps>
                    </a:ext>
                  </a:extLst>
                </a:ln>
              </p:spPr>
              <p:txBody>
                <a:bodyPr rtlCol="0" anchor="ctr"/>
                <a:lstStyle/>
                <a:p>
                  <a:endParaRPr lang="fr-FR" sz="1400"/>
                </a:p>
              </p:txBody>
            </p:sp>
            <p:sp>
              <p:nvSpPr>
                <p:cNvPr id="40" name="Forme libre : forme 39">
                  <a:extLst>
                    <a:ext uri="{FF2B5EF4-FFF2-40B4-BE49-F238E27FC236}">
                      <a16:creationId xmlns:a16="http://schemas.microsoft.com/office/drawing/2014/main" id="{C802418D-660F-E564-E166-4AD10EBA4A74}"/>
                    </a:ext>
                  </a:extLst>
                </p:cNvPr>
                <p:cNvSpPr/>
                <p:nvPr/>
              </p:nvSpPr>
              <p:spPr>
                <a:xfrm>
                  <a:off x="6621553" y="4547745"/>
                  <a:ext cx="29241" cy="9525"/>
                </a:xfrm>
                <a:custGeom>
                  <a:avLst/>
                  <a:gdLst>
                    <a:gd name="connsiteX0" fmla="*/ 0 w 29241"/>
                    <a:gd name="connsiteY0" fmla="*/ 0 h 9525"/>
                    <a:gd name="connsiteX1" fmla="*/ 29242 w 29241"/>
                    <a:gd name="connsiteY1" fmla="*/ 0 h 9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9241" h="9525" fill="none" extrusionOk="0">
                      <a:moveTo>
                        <a:pt x="0" y="0"/>
                      </a:moveTo>
                      <a:cubicBezTo>
                        <a:pt x="12156" y="1234"/>
                        <a:pt x="15187" y="-339"/>
                        <a:pt x="29242" y="0"/>
                      </a:cubicBezTo>
                    </a:path>
                    <a:path w="29241" h="9525" stroke="0" extrusionOk="0">
                      <a:moveTo>
                        <a:pt x="0" y="0"/>
                      </a:moveTo>
                      <a:cubicBezTo>
                        <a:pt x="7045" y="685"/>
                        <a:pt x="22242" y="70"/>
                        <a:pt x="29242" y="0"/>
                      </a:cubicBezTo>
                    </a:path>
                  </a:pathLst>
                </a:custGeom>
                <a:grpFill/>
                <a:ln w="19050" cap="rnd">
                  <a:solidFill>
                    <a:schemeClr val="bg1">
                      <a:lumMod val="50000"/>
                    </a:schemeClr>
                  </a:solidFill>
                  <a:prstDash val="solid"/>
                  <a:round/>
                  <a:extLst>
                    <a:ext uri="{C807C97D-BFC1-408E-A445-0C87EB9F89A2}">
                      <ask:lineSketchStyleProps xmlns:ask="http://schemas.microsoft.com/office/drawing/2018/sketchyshapes" sd="1628553793">
                        <a:custGeom>
                          <a:avLst/>
                          <a:gdLst>
                            <a:gd name="connsiteX0" fmla="*/ 0 w 29241"/>
                            <a:gd name="connsiteY0" fmla="*/ 0 h 9525"/>
                            <a:gd name="connsiteX1" fmla="*/ 29242 w 29241"/>
                            <a:gd name="connsiteY1" fmla="*/ 0 h 9525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</a:cxnLst>
                          <a:rect l="l" t="t" r="r" b="b"/>
                          <a:pathLst>
                            <a:path w="29241" h="9525">
                              <a:moveTo>
                                <a:pt x="0" y="0"/>
                              </a:moveTo>
                              <a:lnTo>
                                <a:pt x="29242" y="0"/>
                              </a:lnTo>
                            </a:path>
                          </a:pathLst>
                        </a:custGeom>
                        <ask:type>
                          <ask:lineSketchFreehand/>
                        </ask:type>
                      </ask:lineSketchStyleProps>
                    </a:ext>
                  </a:extLst>
                </a:ln>
              </p:spPr>
              <p:txBody>
                <a:bodyPr rtlCol="0" anchor="ctr"/>
                <a:lstStyle/>
                <a:p>
                  <a:endParaRPr lang="fr-FR" sz="1400"/>
                </a:p>
              </p:txBody>
            </p:sp>
            <p:sp>
              <p:nvSpPr>
                <p:cNvPr id="41" name="Forme libre : forme 40">
                  <a:extLst>
                    <a:ext uri="{FF2B5EF4-FFF2-40B4-BE49-F238E27FC236}">
                      <a16:creationId xmlns:a16="http://schemas.microsoft.com/office/drawing/2014/main" id="{E5217996-4835-13E3-C4A7-C03B0A3C6CAC}"/>
                    </a:ext>
                  </a:extLst>
                </p:cNvPr>
                <p:cNvSpPr/>
                <p:nvPr/>
              </p:nvSpPr>
              <p:spPr>
                <a:xfrm>
                  <a:off x="6712802" y="4516599"/>
                  <a:ext cx="81438" cy="51339"/>
                </a:xfrm>
                <a:custGeom>
                  <a:avLst/>
                  <a:gdLst>
                    <a:gd name="connsiteX0" fmla="*/ 81439 w 81438"/>
                    <a:gd name="connsiteY0" fmla="*/ 0 h 51339"/>
                    <a:gd name="connsiteX1" fmla="*/ 7620 w 81438"/>
                    <a:gd name="connsiteY1" fmla="*/ 0 h 51339"/>
                    <a:gd name="connsiteX2" fmla="*/ 0 w 81438"/>
                    <a:gd name="connsiteY2" fmla="*/ 7620 h 51339"/>
                    <a:gd name="connsiteX3" fmla="*/ 0 w 81438"/>
                    <a:gd name="connsiteY3" fmla="*/ 51340 h 513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81438" h="51339" fill="none" extrusionOk="0">
                      <a:moveTo>
                        <a:pt x="81439" y="0"/>
                      </a:moveTo>
                      <a:cubicBezTo>
                        <a:pt x="44547" y="-2108"/>
                        <a:pt x="35513" y="2119"/>
                        <a:pt x="7620" y="0"/>
                      </a:cubicBezTo>
                      <a:cubicBezTo>
                        <a:pt x="2976" y="398"/>
                        <a:pt x="355" y="3508"/>
                        <a:pt x="0" y="7620"/>
                      </a:cubicBezTo>
                      <a:cubicBezTo>
                        <a:pt x="-458" y="17164"/>
                        <a:pt x="-2156" y="35551"/>
                        <a:pt x="0" y="51340"/>
                      </a:cubicBezTo>
                    </a:path>
                    <a:path w="81438" h="51339" stroke="0" extrusionOk="0">
                      <a:moveTo>
                        <a:pt x="81439" y="0"/>
                      </a:moveTo>
                      <a:cubicBezTo>
                        <a:pt x="47030" y="481"/>
                        <a:pt x="32406" y="2207"/>
                        <a:pt x="7620" y="0"/>
                      </a:cubicBezTo>
                      <a:cubicBezTo>
                        <a:pt x="3943" y="116"/>
                        <a:pt x="-623" y="3820"/>
                        <a:pt x="0" y="7620"/>
                      </a:cubicBezTo>
                      <a:cubicBezTo>
                        <a:pt x="-236" y="25792"/>
                        <a:pt x="-97" y="41213"/>
                        <a:pt x="0" y="51340"/>
                      </a:cubicBezTo>
                    </a:path>
                  </a:pathLst>
                </a:custGeom>
                <a:grpFill/>
                <a:ln w="19050" cap="rnd">
                  <a:solidFill>
                    <a:schemeClr val="bg1">
                      <a:lumMod val="50000"/>
                    </a:schemeClr>
                  </a:solidFill>
                  <a:prstDash val="solid"/>
                  <a:round/>
                  <a:extLst>
                    <a:ext uri="{C807C97D-BFC1-408E-A445-0C87EB9F89A2}">
                      <ask:lineSketchStyleProps xmlns:ask="http://schemas.microsoft.com/office/drawing/2018/sketchyshapes" sd="1742872953">
                        <a:custGeom>
                          <a:avLst/>
                          <a:gdLst>
                            <a:gd name="connsiteX0" fmla="*/ 81439 w 81438"/>
                            <a:gd name="connsiteY0" fmla="*/ 0 h 51339"/>
                            <a:gd name="connsiteX1" fmla="*/ 7620 w 81438"/>
                            <a:gd name="connsiteY1" fmla="*/ 0 h 51339"/>
                            <a:gd name="connsiteX2" fmla="*/ 0 w 81438"/>
                            <a:gd name="connsiteY2" fmla="*/ 7620 h 51339"/>
                            <a:gd name="connsiteX3" fmla="*/ 0 w 81438"/>
                            <a:gd name="connsiteY3" fmla="*/ 51340 h 51339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</a:cxnLst>
                          <a:rect l="l" t="t" r="r" b="b"/>
                          <a:pathLst>
                            <a:path w="81438" h="51339">
                              <a:moveTo>
                                <a:pt x="81439" y="0"/>
                              </a:moveTo>
                              <a:lnTo>
                                <a:pt x="7620" y="0"/>
                              </a:lnTo>
                              <a:cubicBezTo>
                                <a:pt x="3429" y="0"/>
                                <a:pt x="0" y="3429"/>
                                <a:pt x="0" y="7620"/>
                              </a:cubicBezTo>
                              <a:lnTo>
                                <a:pt x="0" y="51340"/>
                              </a:lnTo>
                            </a:path>
                          </a:pathLst>
                        </a:custGeom>
                        <ask:type>
                          <ask:lineSketchFreehand/>
                        </ask:type>
                      </ask:lineSketchStyleProps>
                    </a:ext>
                  </a:extLst>
                </a:ln>
              </p:spPr>
              <p:txBody>
                <a:bodyPr rtlCol="0" anchor="ctr"/>
                <a:lstStyle/>
                <a:p>
                  <a:endParaRPr lang="fr-FR" sz="1400"/>
                </a:p>
              </p:txBody>
            </p:sp>
            <p:sp>
              <p:nvSpPr>
                <p:cNvPr id="42" name="Forme libre : forme 41">
                  <a:extLst>
                    <a:ext uri="{FF2B5EF4-FFF2-40B4-BE49-F238E27FC236}">
                      <a16:creationId xmlns:a16="http://schemas.microsoft.com/office/drawing/2014/main" id="{DFF8536D-92FD-84B4-11D2-8364691B88E2}"/>
                    </a:ext>
                  </a:extLst>
                </p:cNvPr>
                <p:cNvSpPr/>
                <p:nvPr/>
              </p:nvSpPr>
              <p:spPr>
                <a:xfrm>
                  <a:off x="6736234" y="4457639"/>
                  <a:ext cx="36099" cy="22860"/>
                </a:xfrm>
                <a:custGeom>
                  <a:avLst/>
                  <a:gdLst>
                    <a:gd name="connsiteX0" fmla="*/ 36100 w 36099"/>
                    <a:gd name="connsiteY0" fmla="*/ 0 h 22860"/>
                    <a:gd name="connsiteX1" fmla="*/ 7620 w 36099"/>
                    <a:gd name="connsiteY1" fmla="*/ 0 h 22860"/>
                    <a:gd name="connsiteX2" fmla="*/ 0 w 36099"/>
                    <a:gd name="connsiteY2" fmla="*/ 7620 h 22860"/>
                    <a:gd name="connsiteX3" fmla="*/ 0 w 36099"/>
                    <a:gd name="connsiteY3" fmla="*/ 22860 h 228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6099" h="22860" fill="none" extrusionOk="0">
                      <a:moveTo>
                        <a:pt x="36100" y="0"/>
                      </a:moveTo>
                      <a:cubicBezTo>
                        <a:pt x="27264" y="-1113"/>
                        <a:pt x="14542" y="-1291"/>
                        <a:pt x="7620" y="0"/>
                      </a:cubicBezTo>
                      <a:cubicBezTo>
                        <a:pt x="2562" y="-235"/>
                        <a:pt x="1" y="2547"/>
                        <a:pt x="0" y="7620"/>
                      </a:cubicBezTo>
                      <a:cubicBezTo>
                        <a:pt x="-629" y="12955"/>
                        <a:pt x="-536" y="15279"/>
                        <a:pt x="0" y="22860"/>
                      </a:cubicBezTo>
                    </a:path>
                    <a:path w="36099" h="22860" stroke="0" extrusionOk="0">
                      <a:moveTo>
                        <a:pt x="36100" y="0"/>
                      </a:moveTo>
                      <a:cubicBezTo>
                        <a:pt x="27419" y="1382"/>
                        <a:pt x="13774" y="-176"/>
                        <a:pt x="7620" y="0"/>
                      </a:cubicBezTo>
                      <a:cubicBezTo>
                        <a:pt x="3340" y="-646"/>
                        <a:pt x="-381" y="3192"/>
                        <a:pt x="0" y="7620"/>
                      </a:cubicBezTo>
                      <a:cubicBezTo>
                        <a:pt x="185" y="15080"/>
                        <a:pt x="164" y="18266"/>
                        <a:pt x="0" y="22860"/>
                      </a:cubicBezTo>
                    </a:path>
                  </a:pathLst>
                </a:custGeom>
                <a:grpFill/>
                <a:ln w="19050" cap="rnd">
                  <a:solidFill>
                    <a:schemeClr val="bg1">
                      <a:lumMod val="50000"/>
                    </a:schemeClr>
                  </a:solidFill>
                  <a:prstDash val="solid"/>
                  <a:round/>
                  <a:extLst>
                    <a:ext uri="{C807C97D-BFC1-408E-A445-0C87EB9F89A2}">
                      <ask:lineSketchStyleProps xmlns:ask="http://schemas.microsoft.com/office/drawing/2018/sketchyshapes" sd="2435744708">
                        <a:custGeom>
                          <a:avLst/>
                          <a:gdLst>
                            <a:gd name="connsiteX0" fmla="*/ 36100 w 36099"/>
                            <a:gd name="connsiteY0" fmla="*/ 0 h 22860"/>
                            <a:gd name="connsiteX1" fmla="*/ 7620 w 36099"/>
                            <a:gd name="connsiteY1" fmla="*/ 0 h 22860"/>
                            <a:gd name="connsiteX2" fmla="*/ 0 w 36099"/>
                            <a:gd name="connsiteY2" fmla="*/ 7620 h 22860"/>
                            <a:gd name="connsiteX3" fmla="*/ 0 w 36099"/>
                            <a:gd name="connsiteY3" fmla="*/ 22860 h 22860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</a:cxnLst>
                          <a:rect l="l" t="t" r="r" b="b"/>
                          <a:pathLst>
                            <a:path w="36099" h="22860">
                              <a:moveTo>
                                <a:pt x="36100" y="0"/>
                              </a:moveTo>
                              <a:lnTo>
                                <a:pt x="7620" y="0"/>
                              </a:lnTo>
                              <a:cubicBezTo>
                                <a:pt x="3429" y="0"/>
                                <a:pt x="0" y="3429"/>
                                <a:pt x="0" y="7620"/>
                              </a:cubicBezTo>
                              <a:lnTo>
                                <a:pt x="0" y="22860"/>
                              </a:lnTo>
                            </a:path>
                          </a:pathLst>
                        </a:custGeom>
                        <ask:type>
                          <ask:lineSketchFreehand/>
                        </ask:type>
                      </ask:lineSketchStyleProps>
                    </a:ext>
                  </a:extLst>
                </a:ln>
              </p:spPr>
              <p:txBody>
                <a:bodyPr rtlCol="0" anchor="ctr"/>
                <a:lstStyle/>
                <a:p>
                  <a:endParaRPr lang="fr-FR" sz="1400"/>
                </a:p>
              </p:txBody>
            </p:sp>
            <p:sp>
              <p:nvSpPr>
                <p:cNvPr id="43" name="Forme libre : forme 42">
                  <a:extLst>
                    <a:ext uri="{FF2B5EF4-FFF2-40B4-BE49-F238E27FC236}">
                      <a16:creationId xmlns:a16="http://schemas.microsoft.com/office/drawing/2014/main" id="{1AD77D85-C8F3-C826-0CC7-5CC408CF47F7}"/>
                    </a:ext>
                  </a:extLst>
                </p:cNvPr>
                <p:cNvSpPr/>
                <p:nvPr/>
              </p:nvSpPr>
              <p:spPr>
                <a:xfrm>
                  <a:off x="6648699" y="4428683"/>
                  <a:ext cx="56673" cy="82010"/>
                </a:xfrm>
                <a:custGeom>
                  <a:avLst/>
                  <a:gdLst>
                    <a:gd name="connsiteX0" fmla="*/ 0 w 56673"/>
                    <a:gd name="connsiteY0" fmla="*/ 82010 h 82010"/>
                    <a:gd name="connsiteX1" fmla="*/ 0 w 56673"/>
                    <a:gd name="connsiteY1" fmla="*/ 38291 h 82010"/>
                    <a:gd name="connsiteX2" fmla="*/ 7620 w 56673"/>
                    <a:gd name="connsiteY2" fmla="*/ 30671 h 82010"/>
                    <a:gd name="connsiteX3" fmla="*/ 49435 w 56673"/>
                    <a:gd name="connsiteY3" fmla="*/ 30671 h 82010"/>
                    <a:gd name="connsiteX4" fmla="*/ 56674 w 56673"/>
                    <a:gd name="connsiteY4" fmla="*/ 23432 h 82010"/>
                    <a:gd name="connsiteX5" fmla="*/ 56674 w 56673"/>
                    <a:gd name="connsiteY5" fmla="*/ 0 h 820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56673" h="82010" fill="none" extrusionOk="0">
                      <a:moveTo>
                        <a:pt x="0" y="82010"/>
                      </a:moveTo>
                      <a:cubicBezTo>
                        <a:pt x="775" y="61964"/>
                        <a:pt x="-209" y="55579"/>
                        <a:pt x="0" y="38291"/>
                      </a:cubicBezTo>
                      <a:cubicBezTo>
                        <a:pt x="-37" y="34267"/>
                        <a:pt x="3327" y="30580"/>
                        <a:pt x="7620" y="30671"/>
                      </a:cubicBezTo>
                      <a:cubicBezTo>
                        <a:pt x="23882" y="30363"/>
                        <a:pt x="30025" y="31224"/>
                        <a:pt x="49435" y="30671"/>
                      </a:cubicBezTo>
                      <a:cubicBezTo>
                        <a:pt x="53563" y="30558"/>
                        <a:pt x="57351" y="27964"/>
                        <a:pt x="56674" y="23432"/>
                      </a:cubicBezTo>
                      <a:cubicBezTo>
                        <a:pt x="55643" y="13437"/>
                        <a:pt x="56999" y="9891"/>
                        <a:pt x="56674" y="0"/>
                      </a:cubicBezTo>
                    </a:path>
                    <a:path w="56673" h="82010" stroke="0" extrusionOk="0">
                      <a:moveTo>
                        <a:pt x="0" y="82010"/>
                      </a:moveTo>
                      <a:cubicBezTo>
                        <a:pt x="195" y="70188"/>
                        <a:pt x="-1410" y="55496"/>
                        <a:pt x="0" y="38291"/>
                      </a:cubicBezTo>
                      <a:cubicBezTo>
                        <a:pt x="204" y="34863"/>
                        <a:pt x="3593" y="30247"/>
                        <a:pt x="7620" y="30671"/>
                      </a:cubicBezTo>
                      <a:cubicBezTo>
                        <a:pt x="21203" y="30715"/>
                        <a:pt x="34976" y="28784"/>
                        <a:pt x="49435" y="30671"/>
                      </a:cubicBezTo>
                      <a:cubicBezTo>
                        <a:pt x="53150" y="31160"/>
                        <a:pt x="56953" y="26736"/>
                        <a:pt x="56674" y="23432"/>
                      </a:cubicBezTo>
                      <a:cubicBezTo>
                        <a:pt x="56707" y="15961"/>
                        <a:pt x="55663" y="9132"/>
                        <a:pt x="56674" y="0"/>
                      </a:cubicBezTo>
                    </a:path>
                  </a:pathLst>
                </a:custGeom>
                <a:grpFill/>
                <a:ln w="19050" cap="rnd">
                  <a:solidFill>
                    <a:schemeClr val="bg1">
                      <a:lumMod val="50000"/>
                    </a:schemeClr>
                  </a:solidFill>
                  <a:prstDash val="solid"/>
                  <a:round/>
                  <a:extLst>
                    <a:ext uri="{C807C97D-BFC1-408E-A445-0C87EB9F89A2}">
                      <ask:lineSketchStyleProps xmlns:ask="http://schemas.microsoft.com/office/drawing/2018/sketchyshapes" sd="3191676998">
                        <a:custGeom>
                          <a:avLst/>
                          <a:gdLst>
                            <a:gd name="connsiteX0" fmla="*/ 0 w 56673"/>
                            <a:gd name="connsiteY0" fmla="*/ 82010 h 82010"/>
                            <a:gd name="connsiteX1" fmla="*/ 0 w 56673"/>
                            <a:gd name="connsiteY1" fmla="*/ 38291 h 82010"/>
                            <a:gd name="connsiteX2" fmla="*/ 7620 w 56673"/>
                            <a:gd name="connsiteY2" fmla="*/ 30671 h 82010"/>
                            <a:gd name="connsiteX3" fmla="*/ 49435 w 56673"/>
                            <a:gd name="connsiteY3" fmla="*/ 30671 h 82010"/>
                            <a:gd name="connsiteX4" fmla="*/ 56674 w 56673"/>
                            <a:gd name="connsiteY4" fmla="*/ 23432 h 82010"/>
                            <a:gd name="connsiteX5" fmla="*/ 56674 w 56673"/>
                            <a:gd name="connsiteY5" fmla="*/ 0 h 82010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</a:cxnLst>
                          <a:rect l="l" t="t" r="r" b="b"/>
                          <a:pathLst>
                            <a:path w="56673" h="82010">
                              <a:moveTo>
                                <a:pt x="0" y="82010"/>
                              </a:moveTo>
                              <a:lnTo>
                                <a:pt x="0" y="38291"/>
                              </a:lnTo>
                              <a:cubicBezTo>
                                <a:pt x="0" y="34100"/>
                                <a:pt x="3429" y="30671"/>
                                <a:pt x="7620" y="30671"/>
                              </a:cubicBezTo>
                              <a:lnTo>
                                <a:pt x="49435" y="30671"/>
                              </a:lnTo>
                              <a:cubicBezTo>
                                <a:pt x="53435" y="30671"/>
                                <a:pt x="56674" y="27432"/>
                                <a:pt x="56674" y="23432"/>
                              </a:cubicBezTo>
                              <a:lnTo>
                                <a:pt x="56674" y="0"/>
                              </a:lnTo>
                            </a:path>
                          </a:pathLst>
                        </a:custGeom>
                        <ask:type>
                          <ask:lineSketchFreehand/>
                        </ask:type>
                      </ask:lineSketchStyleProps>
                    </a:ext>
                  </a:extLst>
                </a:ln>
              </p:spPr>
              <p:txBody>
                <a:bodyPr rtlCol="0" anchor="ctr"/>
                <a:lstStyle/>
                <a:p>
                  <a:endParaRPr lang="fr-FR" sz="1400"/>
                </a:p>
              </p:txBody>
            </p:sp>
            <p:sp>
              <p:nvSpPr>
                <p:cNvPr id="44" name="Forme libre : forme 43">
                  <a:extLst>
                    <a:ext uri="{FF2B5EF4-FFF2-40B4-BE49-F238E27FC236}">
                      <a16:creationId xmlns:a16="http://schemas.microsoft.com/office/drawing/2014/main" id="{C8C2FFC4-3CB3-94DB-C60A-50D176CAE0EE}"/>
                    </a:ext>
                  </a:extLst>
                </p:cNvPr>
                <p:cNvSpPr/>
                <p:nvPr/>
              </p:nvSpPr>
              <p:spPr>
                <a:xfrm>
                  <a:off x="6737948" y="4547079"/>
                  <a:ext cx="26860" cy="53720"/>
                </a:xfrm>
                <a:custGeom>
                  <a:avLst/>
                  <a:gdLst>
                    <a:gd name="connsiteX0" fmla="*/ 6572 w 26860"/>
                    <a:gd name="connsiteY0" fmla="*/ 0 h 53720"/>
                    <a:gd name="connsiteX1" fmla="*/ 20860 w 26860"/>
                    <a:gd name="connsiteY1" fmla="*/ 0 h 53720"/>
                    <a:gd name="connsiteX2" fmla="*/ 26860 w 26860"/>
                    <a:gd name="connsiteY2" fmla="*/ 6001 h 53720"/>
                    <a:gd name="connsiteX3" fmla="*/ 26860 w 26860"/>
                    <a:gd name="connsiteY3" fmla="*/ 19812 h 53720"/>
                    <a:gd name="connsiteX4" fmla="*/ 19431 w 26860"/>
                    <a:gd name="connsiteY4" fmla="*/ 27242 h 53720"/>
                    <a:gd name="connsiteX5" fmla="*/ 7048 w 26860"/>
                    <a:gd name="connsiteY5" fmla="*/ 27242 h 53720"/>
                    <a:gd name="connsiteX6" fmla="*/ 0 w 26860"/>
                    <a:gd name="connsiteY6" fmla="*/ 34290 h 53720"/>
                    <a:gd name="connsiteX7" fmla="*/ 0 w 26860"/>
                    <a:gd name="connsiteY7" fmla="*/ 53721 h 5372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26860" h="53720" fill="none" extrusionOk="0">
                      <a:moveTo>
                        <a:pt x="6572" y="0"/>
                      </a:moveTo>
                      <a:cubicBezTo>
                        <a:pt x="11140" y="-708"/>
                        <a:pt x="14568" y="392"/>
                        <a:pt x="20860" y="0"/>
                      </a:cubicBezTo>
                      <a:cubicBezTo>
                        <a:pt x="24380" y="-304"/>
                        <a:pt x="27026" y="3370"/>
                        <a:pt x="26860" y="6001"/>
                      </a:cubicBezTo>
                      <a:cubicBezTo>
                        <a:pt x="26709" y="11799"/>
                        <a:pt x="26706" y="14070"/>
                        <a:pt x="26860" y="19812"/>
                      </a:cubicBezTo>
                      <a:cubicBezTo>
                        <a:pt x="26901" y="23796"/>
                        <a:pt x="23204" y="26366"/>
                        <a:pt x="19431" y="27242"/>
                      </a:cubicBezTo>
                      <a:cubicBezTo>
                        <a:pt x="15686" y="26758"/>
                        <a:pt x="13219" y="27717"/>
                        <a:pt x="7048" y="27242"/>
                      </a:cubicBezTo>
                      <a:cubicBezTo>
                        <a:pt x="4095" y="27083"/>
                        <a:pt x="-373" y="30740"/>
                        <a:pt x="0" y="34290"/>
                      </a:cubicBezTo>
                      <a:cubicBezTo>
                        <a:pt x="-870" y="38916"/>
                        <a:pt x="-907" y="48495"/>
                        <a:pt x="0" y="53721"/>
                      </a:cubicBezTo>
                    </a:path>
                    <a:path w="26860" h="53720" stroke="0" extrusionOk="0">
                      <a:moveTo>
                        <a:pt x="6572" y="0"/>
                      </a:moveTo>
                      <a:cubicBezTo>
                        <a:pt x="10203" y="144"/>
                        <a:pt x="14530" y="30"/>
                        <a:pt x="20860" y="0"/>
                      </a:cubicBezTo>
                      <a:cubicBezTo>
                        <a:pt x="23958" y="-80"/>
                        <a:pt x="26869" y="3021"/>
                        <a:pt x="26860" y="6001"/>
                      </a:cubicBezTo>
                      <a:cubicBezTo>
                        <a:pt x="27135" y="9751"/>
                        <a:pt x="27163" y="15945"/>
                        <a:pt x="26860" y="19812"/>
                      </a:cubicBezTo>
                      <a:cubicBezTo>
                        <a:pt x="26663" y="24053"/>
                        <a:pt x="23036" y="26961"/>
                        <a:pt x="19431" y="27242"/>
                      </a:cubicBezTo>
                      <a:cubicBezTo>
                        <a:pt x="15288" y="26960"/>
                        <a:pt x="12703" y="26956"/>
                        <a:pt x="7048" y="27242"/>
                      </a:cubicBezTo>
                      <a:cubicBezTo>
                        <a:pt x="3013" y="27192"/>
                        <a:pt x="535" y="29573"/>
                        <a:pt x="0" y="34290"/>
                      </a:cubicBezTo>
                      <a:cubicBezTo>
                        <a:pt x="-614" y="42222"/>
                        <a:pt x="34" y="44420"/>
                        <a:pt x="0" y="53721"/>
                      </a:cubicBezTo>
                    </a:path>
                  </a:pathLst>
                </a:custGeom>
                <a:grpFill/>
                <a:ln w="19050" cap="rnd">
                  <a:solidFill>
                    <a:schemeClr val="bg1">
                      <a:lumMod val="50000"/>
                    </a:schemeClr>
                  </a:solidFill>
                  <a:prstDash val="solid"/>
                  <a:round/>
                  <a:extLst>
                    <a:ext uri="{C807C97D-BFC1-408E-A445-0C87EB9F89A2}">
                      <ask:lineSketchStyleProps xmlns:ask="http://schemas.microsoft.com/office/drawing/2018/sketchyshapes" sd="858401468">
                        <a:custGeom>
                          <a:avLst/>
                          <a:gdLst>
                            <a:gd name="connsiteX0" fmla="*/ 6572 w 26860"/>
                            <a:gd name="connsiteY0" fmla="*/ 0 h 53720"/>
                            <a:gd name="connsiteX1" fmla="*/ 20860 w 26860"/>
                            <a:gd name="connsiteY1" fmla="*/ 0 h 53720"/>
                            <a:gd name="connsiteX2" fmla="*/ 26860 w 26860"/>
                            <a:gd name="connsiteY2" fmla="*/ 6001 h 53720"/>
                            <a:gd name="connsiteX3" fmla="*/ 26860 w 26860"/>
                            <a:gd name="connsiteY3" fmla="*/ 19812 h 53720"/>
                            <a:gd name="connsiteX4" fmla="*/ 19431 w 26860"/>
                            <a:gd name="connsiteY4" fmla="*/ 27242 h 53720"/>
                            <a:gd name="connsiteX5" fmla="*/ 7048 w 26860"/>
                            <a:gd name="connsiteY5" fmla="*/ 27242 h 53720"/>
                            <a:gd name="connsiteX6" fmla="*/ 0 w 26860"/>
                            <a:gd name="connsiteY6" fmla="*/ 34290 h 53720"/>
                            <a:gd name="connsiteX7" fmla="*/ 0 w 26860"/>
                            <a:gd name="connsiteY7" fmla="*/ 53721 h 53720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  <a:cxn ang="0">
                              <a:pos x="connsiteX7" y="connsiteY7"/>
                            </a:cxn>
                          </a:cxnLst>
                          <a:rect l="l" t="t" r="r" b="b"/>
                          <a:pathLst>
                            <a:path w="26860" h="53720">
                              <a:moveTo>
                                <a:pt x="6572" y="0"/>
                              </a:moveTo>
                              <a:lnTo>
                                <a:pt x="20860" y="0"/>
                              </a:lnTo>
                              <a:cubicBezTo>
                                <a:pt x="24193" y="0"/>
                                <a:pt x="26860" y="2667"/>
                                <a:pt x="26860" y="6001"/>
                              </a:cubicBezTo>
                              <a:lnTo>
                                <a:pt x="26860" y="19812"/>
                              </a:lnTo>
                              <a:cubicBezTo>
                                <a:pt x="26860" y="23908"/>
                                <a:pt x="23527" y="27242"/>
                                <a:pt x="19431" y="27242"/>
                              </a:cubicBezTo>
                              <a:lnTo>
                                <a:pt x="7048" y="27242"/>
                              </a:lnTo>
                              <a:cubicBezTo>
                                <a:pt x="3143" y="27242"/>
                                <a:pt x="0" y="30385"/>
                                <a:pt x="0" y="34290"/>
                              </a:cubicBezTo>
                              <a:lnTo>
                                <a:pt x="0" y="53721"/>
                              </a:lnTo>
                            </a:path>
                          </a:pathLst>
                        </a:custGeom>
                        <ask:type>
                          <ask:lineSketchFreehand/>
                        </ask:type>
                      </ask:lineSketchStyleProps>
                    </a:ext>
                  </a:extLst>
                </a:ln>
              </p:spPr>
              <p:txBody>
                <a:bodyPr rtlCol="0" anchor="ctr"/>
                <a:lstStyle/>
                <a:p>
                  <a:endParaRPr lang="fr-FR" sz="1400"/>
                </a:p>
              </p:txBody>
            </p:sp>
            <p:sp>
              <p:nvSpPr>
                <p:cNvPr id="45" name="Forme libre : forme 44">
                  <a:extLst>
                    <a:ext uri="{FF2B5EF4-FFF2-40B4-BE49-F238E27FC236}">
                      <a16:creationId xmlns:a16="http://schemas.microsoft.com/office/drawing/2014/main" id="{03C4665A-C72C-35B8-959E-514B2C47BB4A}"/>
                    </a:ext>
                  </a:extLst>
                </p:cNvPr>
                <p:cNvSpPr/>
                <p:nvPr/>
              </p:nvSpPr>
              <p:spPr>
                <a:xfrm>
                  <a:off x="6640222" y="4510598"/>
                  <a:ext cx="16954" cy="16954"/>
                </a:xfrm>
                <a:custGeom>
                  <a:avLst/>
                  <a:gdLst>
                    <a:gd name="connsiteX0" fmla="*/ 16954 w 16954"/>
                    <a:gd name="connsiteY0" fmla="*/ 8477 h 16954"/>
                    <a:gd name="connsiteX1" fmla="*/ 8477 w 16954"/>
                    <a:gd name="connsiteY1" fmla="*/ 16955 h 16954"/>
                    <a:gd name="connsiteX2" fmla="*/ 0 w 16954"/>
                    <a:gd name="connsiteY2" fmla="*/ 8477 h 16954"/>
                    <a:gd name="connsiteX3" fmla="*/ 8477 w 16954"/>
                    <a:gd name="connsiteY3" fmla="*/ 0 h 16954"/>
                    <a:gd name="connsiteX4" fmla="*/ 16954 w 16954"/>
                    <a:gd name="connsiteY4" fmla="*/ 8477 h 1695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6954" h="16954" fill="none" extrusionOk="0">
                      <a:moveTo>
                        <a:pt x="16954" y="8477"/>
                      </a:moveTo>
                      <a:cubicBezTo>
                        <a:pt x="17150" y="13622"/>
                        <a:pt x="13706" y="17776"/>
                        <a:pt x="8477" y="16955"/>
                      </a:cubicBezTo>
                      <a:cubicBezTo>
                        <a:pt x="4111" y="17508"/>
                        <a:pt x="-366" y="13336"/>
                        <a:pt x="0" y="8477"/>
                      </a:cubicBezTo>
                      <a:cubicBezTo>
                        <a:pt x="636" y="3147"/>
                        <a:pt x="3495" y="-215"/>
                        <a:pt x="8477" y="0"/>
                      </a:cubicBezTo>
                      <a:cubicBezTo>
                        <a:pt x="12685" y="-426"/>
                        <a:pt x="16815" y="4621"/>
                        <a:pt x="16954" y="8477"/>
                      </a:cubicBezTo>
                      <a:close/>
                    </a:path>
                    <a:path w="16954" h="16954" stroke="0" extrusionOk="0">
                      <a:moveTo>
                        <a:pt x="16954" y="8477"/>
                      </a:moveTo>
                      <a:cubicBezTo>
                        <a:pt x="17869" y="13185"/>
                        <a:pt x="13454" y="17046"/>
                        <a:pt x="8477" y="16955"/>
                      </a:cubicBezTo>
                      <a:cubicBezTo>
                        <a:pt x="3078" y="16475"/>
                        <a:pt x="-223" y="14081"/>
                        <a:pt x="0" y="8477"/>
                      </a:cubicBezTo>
                      <a:cubicBezTo>
                        <a:pt x="306" y="4393"/>
                        <a:pt x="3681" y="1070"/>
                        <a:pt x="8477" y="0"/>
                      </a:cubicBezTo>
                      <a:cubicBezTo>
                        <a:pt x="12978" y="-251"/>
                        <a:pt x="16406" y="4373"/>
                        <a:pt x="16954" y="8477"/>
                      </a:cubicBezTo>
                      <a:close/>
                    </a:path>
                  </a:pathLst>
                </a:custGeom>
                <a:grpFill/>
                <a:ln w="19050" cap="rnd">
                  <a:solidFill>
                    <a:schemeClr val="bg1">
                      <a:lumMod val="50000"/>
                    </a:schemeClr>
                  </a:solidFill>
                  <a:prstDash val="solid"/>
                  <a:round/>
                  <a:extLst>
                    <a:ext uri="{C807C97D-BFC1-408E-A445-0C87EB9F89A2}">
                      <ask:lineSketchStyleProps xmlns:ask="http://schemas.microsoft.com/office/drawing/2018/sketchyshapes" sd="3242291625">
                        <a:custGeom>
                          <a:avLst/>
                          <a:gdLst>
                            <a:gd name="connsiteX0" fmla="*/ 16954 w 16954"/>
                            <a:gd name="connsiteY0" fmla="*/ 8477 h 16954"/>
                            <a:gd name="connsiteX1" fmla="*/ 8477 w 16954"/>
                            <a:gd name="connsiteY1" fmla="*/ 16955 h 16954"/>
                            <a:gd name="connsiteX2" fmla="*/ 0 w 16954"/>
                            <a:gd name="connsiteY2" fmla="*/ 8477 h 16954"/>
                            <a:gd name="connsiteX3" fmla="*/ 8477 w 16954"/>
                            <a:gd name="connsiteY3" fmla="*/ 0 h 16954"/>
                            <a:gd name="connsiteX4" fmla="*/ 16954 w 16954"/>
                            <a:gd name="connsiteY4" fmla="*/ 8477 h 16954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</a:cxnLst>
                          <a:rect l="l" t="t" r="r" b="b"/>
                          <a:pathLst>
                            <a:path w="16954" h="16954">
                              <a:moveTo>
                                <a:pt x="16954" y="8477"/>
                              </a:moveTo>
                              <a:cubicBezTo>
                                <a:pt x="16954" y="13159"/>
                                <a:pt x="13159" y="16955"/>
                                <a:pt x="8477" y="16955"/>
                              </a:cubicBezTo>
                              <a:cubicBezTo>
                                <a:pt x="3795" y="16955"/>
                                <a:pt x="0" y="13159"/>
                                <a:pt x="0" y="8477"/>
                              </a:cubicBezTo>
                              <a:cubicBezTo>
                                <a:pt x="0" y="3795"/>
                                <a:pt x="3795" y="0"/>
                                <a:pt x="8477" y="0"/>
                              </a:cubicBezTo>
                              <a:cubicBezTo>
                                <a:pt x="13159" y="0"/>
                                <a:pt x="16954" y="3795"/>
                                <a:pt x="16954" y="8477"/>
                              </a:cubicBezTo>
                              <a:close/>
                            </a:path>
                          </a:pathLst>
                        </a:custGeom>
                        <ask:type>
                          <ask:lineSketchFreehand/>
                        </ask:type>
                      </ask:lineSketchStyleProps>
                    </a:ext>
                  </a:extLst>
                </a:ln>
              </p:spPr>
              <p:txBody>
                <a:bodyPr rtlCol="0" anchor="ctr"/>
                <a:lstStyle/>
                <a:p>
                  <a:endParaRPr lang="fr-FR" sz="1400"/>
                </a:p>
              </p:txBody>
            </p:sp>
            <p:sp>
              <p:nvSpPr>
                <p:cNvPr id="46" name="Forme libre : forme 45">
                  <a:extLst>
                    <a:ext uri="{FF2B5EF4-FFF2-40B4-BE49-F238E27FC236}">
                      <a16:creationId xmlns:a16="http://schemas.microsoft.com/office/drawing/2014/main" id="{AF98F4B1-0D30-3411-51C9-B48A319DAE99}"/>
                    </a:ext>
                  </a:extLst>
                </p:cNvPr>
                <p:cNvSpPr/>
                <p:nvPr/>
              </p:nvSpPr>
              <p:spPr>
                <a:xfrm>
                  <a:off x="6669463" y="4480118"/>
                  <a:ext cx="16954" cy="16954"/>
                </a:xfrm>
                <a:custGeom>
                  <a:avLst/>
                  <a:gdLst>
                    <a:gd name="connsiteX0" fmla="*/ 16955 w 16954"/>
                    <a:gd name="connsiteY0" fmla="*/ 8477 h 16954"/>
                    <a:gd name="connsiteX1" fmla="*/ 8477 w 16954"/>
                    <a:gd name="connsiteY1" fmla="*/ 16955 h 16954"/>
                    <a:gd name="connsiteX2" fmla="*/ 0 w 16954"/>
                    <a:gd name="connsiteY2" fmla="*/ 8477 h 16954"/>
                    <a:gd name="connsiteX3" fmla="*/ 8477 w 16954"/>
                    <a:gd name="connsiteY3" fmla="*/ 0 h 16954"/>
                    <a:gd name="connsiteX4" fmla="*/ 16955 w 16954"/>
                    <a:gd name="connsiteY4" fmla="*/ 8477 h 1695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6954" h="16954" fill="none" extrusionOk="0">
                      <a:moveTo>
                        <a:pt x="16955" y="8477"/>
                      </a:moveTo>
                      <a:cubicBezTo>
                        <a:pt x="16975" y="13825"/>
                        <a:pt x="13312" y="16582"/>
                        <a:pt x="8477" y="16955"/>
                      </a:cubicBezTo>
                      <a:cubicBezTo>
                        <a:pt x="3551" y="16435"/>
                        <a:pt x="-227" y="13201"/>
                        <a:pt x="0" y="8477"/>
                      </a:cubicBezTo>
                      <a:cubicBezTo>
                        <a:pt x="54" y="3649"/>
                        <a:pt x="3891" y="-877"/>
                        <a:pt x="8477" y="0"/>
                      </a:cubicBezTo>
                      <a:cubicBezTo>
                        <a:pt x="13264" y="674"/>
                        <a:pt x="17709" y="3686"/>
                        <a:pt x="16955" y="8477"/>
                      </a:cubicBezTo>
                      <a:close/>
                    </a:path>
                    <a:path w="16954" h="16954" stroke="0" extrusionOk="0">
                      <a:moveTo>
                        <a:pt x="16955" y="8477"/>
                      </a:moveTo>
                      <a:cubicBezTo>
                        <a:pt x="17325" y="13957"/>
                        <a:pt x="12876" y="17131"/>
                        <a:pt x="8477" y="16955"/>
                      </a:cubicBezTo>
                      <a:cubicBezTo>
                        <a:pt x="3635" y="17506"/>
                        <a:pt x="-355" y="13041"/>
                        <a:pt x="0" y="8477"/>
                      </a:cubicBezTo>
                      <a:cubicBezTo>
                        <a:pt x="-965" y="3587"/>
                        <a:pt x="4089" y="192"/>
                        <a:pt x="8477" y="0"/>
                      </a:cubicBezTo>
                      <a:cubicBezTo>
                        <a:pt x="13470" y="873"/>
                        <a:pt x="17110" y="3101"/>
                        <a:pt x="16955" y="8477"/>
                      </a:cubicBezTo>
                      <a:close/>
                    </a:path>
                  </a:pathLst>
                </a:custGeom>
                <a:grpFill/>
                <a:ln w="19050" cap="rnd">
                  <a:solidFill>
                    <a:schemeClr val="bg1">
                      <a:lumMod val="50000"/>
                    </a:schemeClr>
                  </a:solidFill>
                  <a:prstDash val="solid"/>
                  <a:round/>
                  <a:extLst>
                    <a:ext uri="{C807C97D-BFC1-408E-A445-0C87EB9F89A2}">
                      <ask:lineSketchStyleProps xmlns:ask="http://schemas.microsoft.com/office/drawing/2018/sketchyshapes" sd="4085665512">
                        <a:custGeom>
                          <a:avLst/>
                          <a:gdLst>
                            <a:gd name="connsiteX0" fmla="*/ 16955 w 16954"/>
                            <a:gd name="connsiteY0" fmla="*/ 8477 h 16954"/>
                            <a:gd name="connsiteX1" fmla="*/ 8477 w 16954"/>
                            <a:gd name="connsiteY1" fmla="*/ 16955 h 16954"/>
                            <a:gd name="connsiteX2" fmla="*/ 0 w 16954"/>
                            <a:gd name="connsiteY2" fmla="*/ 8477 h 16954"/>
                            <a:gd name="connsiteX3" fmla="*/ 8477 w 16954"/>
                            <a:gd name="connsiteY3" fmla="*/ 0 h 16954"/>
                            <a:gd name="connsiteX4" fmla="*/ 16955 w 16954"/>
                            <a:gd name="connsiteY4" fmla="*/ 8477 h 16954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</a:cxnLst>
                          <a:rect l="l" t="t" r="r" b="b"/>
                          <a:pathLst>
                            <a:path w="16954" h="16954">
                              <a:moveTo>
                                <a:pt x="16955" y="8477"/>
                              </a:moveTo>
                              <a:cubicBezTo>
                                <a:pt x="16955" y="13159"/>
                                <a:pt x="13159" y="16955"/>
                                <a:pt x="8477" y="16955"/>
                              </a:cubicBezTo>
                              <a:cubicBezTo>
                                <a:pt x="3795" y="16955"/>
                                <a:pt x="0" y="13159"/>
                                <a:pt x="0" y="8477"/>
                              </a:cubicBezTo>
                              <a:cubicBezTo>
                                <a:pt x="0" y="3795"/>
                                <a:pt x="3795" y="0"/>
                                <a:pt x="8477" y="0"/>
                              </a:cubicBezTo>
                              <a:cubicBezTo>
                                <a:pt x="13159" y="0"/>
                                <a:pt x="16955" y="3795"/>
                                <a:pt x="16955" y="8477"/>
                              </a:cubicBezTo>
                              <a:close/>
                            </a:path>
                          </a:pathLst>
                        </a:custGeom>
                        <ask:type>
                          <ask:lineSketchFreehand/>
                        </ask:type>
                      </ask:lineSketchStyleProps>
                    </a:ext>
                  </a:extLst>
                </a:ln>
              </p:spPr>
              <p:txBody>
                <a:bodyPr rtlCol="0" anchor="ctr"/>
                <a:lstStyle/>
                <a:p>
                  <a:endParaRPr lang="fr-FR" sz="1400"/>
                </a:p>
              </p:txBody>
            </p:sp>
            <p:sp>
              <p:nvSpPr>
                <p:cNvPr id="47" name="Forme libre : forme 46">
                  <a:extLst>
                    <a:ext uri="{FF2B5EF4-FFF2-40B4-BE49-F238E27FC236}">
                      <a16:creationId xmlns:a16="http://schemas.microsoft.com/office/drawing/2014/main" id="{D76167FF-80EC-8BE1-9BF5-2082B2C6F9AA}"/>
                    </a:ext>
                  </a:extLst>
                </p:cNvPr>
                <p:cNvSpPr/>
                <p:nvPr/>
              </p:nvSpPr>
              <p:spPr>
                <a:xfrm>
                  <a:off x="6727756" y="4481070"/>
                  <a:ext cx="16954" cy="16954"/>
                </a:xfrm>
                <a:custGeom>
                  <a:avLst/>
                  <a:gdLst>
                    <a:gd name="connsiteX0" fmla="*/ 16955 w 16954"/>
                    <a:gd name="connsiteY0" fmla="*/ 8477 h 16954"/>
                    <a:gd name="connsiteX1" fmla="*/ 8477 w 16954"/>
                    <a:gd name="connsiteY1" fmla="*/ 16955 h 16954"/>
                    <a:gd name="connsiteX2" fmla="*/ 0 w 16954"/>
                    <a:gd name="connsiteY2" fmla="*/ 8477 h 16954"/>
                    <a:gd name="connsiteX3" fmla="*/ 8477 w 16954"/>
                    <a:gd name="connsiteY3" fmla="*/ 0 h 16954"/>
                    <a:gd name="connsiteX4" fmla="*/ 16955 w 16954"/>
                    <a:gd name="connsiteY4" fmla="*/ 8477 h 1695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6954" h="16954" fill="none" extrusionOk="0">
                      <a:moveTo>
                        <a:pt x="16955" y="8477"/>
                      </a:moveTo>
                      <a:cubicBezTo>
                        <a:pt x="17002" y="13269"/>
                        <a:pt x="13420" y="16730"/>
                        <a:pt x="8477" y="16955"/>
                      </a:cubicBezTo>
                      <a:cubicBezTo>
                        <a:pt x="3818" y="17074"/>
                        <a:pt x="137" y="13193"/>
                        <a:pt x="0" y="8477"/>
                      </a:cubicBezTo>
                      <a:cubicBezTo>
                        <a:pt x="-83" y="3296"/>
                        <a:pt x="3625" y="297"/>
                        <a:pt x="8477" y="0"/>
                      </a:cubicBezTo>
                      <a:cubicBezTo>
                        <a:pt x="13247" y="1118"/>
                        <a:pt x="16361" y="3971"/>
                        <a:pt x="16955" y="8477"/>
                      </a:cubicBezTo>
                      <a:close/>
                    </a:path>
                    <a:path w="16954" h="16954" stroke="0" extrusionOk="0">
                      <a:moveTo>
                        <a:pt x="16955" y="8477"/>
                      </a:moveTo>
                      <a:cubicBezTo>
                        <a:pt x="17186" y="12893"/>
                        <a:pt x="12337" y="17456"/>
                        <a:pt x="8477" y="16955"/>
                      </a:cubicBezTo>
                      <a:cubicBezTo>
                        <a:pt x="3659" y="17070"/>
                        <a:pt x="87" y="12995"/>
                        <a:pt x="0" y="8477"/>
                      </a:cubicBezTo>
                      <a:cubicBezTo>
                        <a:pt x="431" y="3873"/>
                        <a:pt x="3838" y="100"/>
                        <a:pt x="8477" y="0"/>
                      </a:cubicBezTo>
                      <a:cubicBezTo>
                        <a:pt x="12373" y="-45"/>
                        <a:pt x="17108" y="3644"/>
                        <a:pt x="16955" y="8477"/>
                      </a:cubicBezTo>
                      <a:close/>
                    </a:path>
                  </a:pathLst>
                </a:custGeom>
                <a:grpFill/>
                <a:ln w="19050" cap="rnd">
                  <a:solidFill>
                    <a:schemeClr val="bg1">
                      <a:lumMod val="50000"/>
                    </a:schemeClr>
                  </a:solidFill>
                  <a:prstDash val="solid"/>
                  <a:round/>
                  <a:extLst>
                    <a:ext uri="{C807C97D-BFC1-408E-A445-0C87EB9F89A2}">
                      <ask:lineSketchStyleProps xmlns:ask="http://schemas.microsoft.com/office/drawing/2018/sketchyshapes" sd="2249813623">
                        <a:custGeom>
                          <a:avLst/>
                          <a:gdLst>
                            <a:gd name="connsiteX0" fmla="*/ 16955 w 16954"/>
                            <a:gd name="connsiteY0" fmla="*/ 8477 h 16954"/>
                            <a:gd name="connsiteX1" fmla="*/ 8477 w 16954"/>
                            <a:gd name="connsiteY1" fmla="*/ 16955 h 16954"/>
                            <a:gd name="connsiteX2" fmla="*/ 0 w 16954"/>
                            <a:gd name="connsiteY2" fmla="*/ 8477 h 16954"/>
                            <a:gd name="connsiteX3" fmla="*/ 8477 w 16954"/>
                            <a:gd name="connsiteY3" fmla="*/ 0 h 16954"/>
                            <a:gd name="connsiteX4" fmla="*/ 16955 w 16954"/>
                            <a:gd name="connsiteY4" fmla="*/ 8477 h 16954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</a:cxnLst>
                          <a:rect l="l" t="t" r="r" b="b"/>
                          <a:pathLst>
                            <a:path w="16954" h="16954">
                              <a:moveTo>
                                <a:pt x="16955" y="8477"/>
                              </a:moveTo>
                              <a:cubicBezTo>
                                <a:pt x="16955" y="13159"/>
                                <a:pt x="13159" y="16955"/>
                                <a:pt x="8477" y="16955"/>
                              </a:cubicBezTo>
                              <a:cubicBezTo>
                                <a:pt x="3795" y="16955"/>
                                <a:pt x="0" y="13159"/>
                                <a:pt x="0" y="8477"/>
                              </a:cubicBezTo>
                              <a:cubicBezTo>
                                <a:pt x="0" y="3795"/>
                                <a:pt x="3795" y="0"/>
                                <a:pt x="8477" y="0"/>
                              </a:cubicBezTo>
                              <a:cubicBezTo>
                                <a:pt x="13159" y="0"/>
                                <a:pt x="16955" y="3795"/>
                                <a:pt x="16955" y="8477"/>
                              </a:cubicBezTo>
                              <a:close/>
                            </a:path>
                          </a:pathLst>
                        </a:custGeom>
                        <ask:type>
                          <ask:lineSketchFreehand/>
                        </ask:type>
                      </ask:lineSketchStyleProps>
                    </a:ext>
                  </a:extLst>
                </a:ln>
              </p:spPr>
              <p:txBody>
                <a:bodyPr rtlCol="0" anchor="ctr"/>
                <a:lstStyle/>
                <a:p>
                  <a:endParaRPr lang="fr-FR" sz="1400"/>
                </a:p>
              </p:txBody>
            </p:sp>
            <p:sp>
              <p:nvSpPr>
                <p:cNvPr id="48" name="Forme libre : forme 47">
                  <a:extLst>
                    <a:ext uri="{FF2B5EF4-FFF2-40B4-BE49-F238E27FC236}">
                      <a16:creationId xmlns:a16="http://schemas.microsoft.com/office/drawing/2014/main" id="{CC4B7808-478C-CFF9-30E9-38DEA6B24B4C}"/>
                    </a:ext>
                  </a:extLst>
                </p:cNvPr>
                <p:cNvSpPr/>
                <p:nvPr/>
              </p:nvSpPr>
              <p:spPr>
                <a:xfrm>
                  <a:off x="6727090" y="4538411"/>
                  <a:ext cx="16954" cy="16954"/>
                </a:xfrm>
                <a:custGeom>
                  <a:avLst/>
                  <a:gdLst>
                    <a:gd name="connsiteX0" fmla="*/ 16955 w 16954"/>
                    <a:gd name="connsiteY0" fmla="*/ 8477 h 16954"/>
                    <a:gd name="connsiteX1" fmla="*/ 8477 w 16954"/>
                    <a:gd name="connsiteY1" fmla="*/ 16954 h 16954"/>
                    <a:gd name="connsiteX2" fmla="*/ 0 w 16954"/>
                    <a:gd name="connsiteY2" fmla="*/ 8477 h 16954"/>
                    <a:gd name="connsiteX3" fmla="*/ 8477 w 16954"/>
                    <a:gd name="connsiteY3" fmla="*/ 0 h 16954"/>
                    <a:gd name="connsiteX4" fmla="*/ 16955 w 16954"/>
                    <a:gd name="connsiteY4" fmla="*/ 8477 h 1695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6954" h="16954" fill="none" extrusionOk="0">
                      <a:moveTo>
                        <a:pt x="16955" y="8477"/>
                      </a:moveTo>
                      <a:cubicBezTo>
                        <a:pt x="17130" y="13225"/>
                        <a:pt x="12939" y="17358"/>
                        <a:pt x="8477" y="16954"/>
                      </a:cubicBezTo>
                      <a:cubicBezTo>
                        <a:pt x="4044" y="16595"/>
                        <a:pt x="150" y="13203"/>
                        <a:pt x="0" y="8477"/>
                      </a:cubicBezTo>
                      <a:cubicBezTo>
                        <a:pt x="-677" y="3829"/>
                        <a:pt x="3716" y="-588"/>
                        <a:pt x="8477" y="0"/>
                      </a:cubicBezTo>
                      <a:cubicBezTo>
                        <a:pt x="12539" y="275"/>
                        <a:pt x="16950" y="2686"/>
                        <a:pt x="16955" y="8477"/>
                      </a:cubicBezTo>
                      <a:close/>
                    </a:path>
                    <a:path w="16954" h="16954" stroke="0" extrusionOk="0">
                      <a:moveTo>
                        <a:pt x="16955" y="8477"/>
                      </a:moveTo>
                      <a:cubicBezTo>
                        <a:pt x="16046" y="13557"/>
                        <a:pt x="13117" y="17974"/>
                        <a:pt x="8477" y="16954"/>
                      </a:cubicBezTo>
                      <a:cubicBezTo>
                        <a:pt x="3720" y="17125"/>
                        <a:pt x="55" y="14180"/>
                        <a:pt x="0" y="8477"/>
                      </a:cubicBezTo>
                      <a:cubicBezTo>
                        <a:pt x="477" y="3954"/>
                        <a:pt x="2673" y="329"/>
                        <a:pt x="8477" y="0"/>
                      </a:cubicBezTo>
                      <a:cubicBezTo>
                        <a:pt x="13686" y="57"/>
                        <a:pt x="15944" y="3372"/>
                        <a:pt x="16955" y="8477"/>
                      </a:cubicBezTo>
                      <a:close/>
                    </a:path>
                  </a:pathLst>
                </a:custGeom>
                <a:grpFill/>
                <a:ln w="19050" cap="rnd">
                  <a:solidFill>
                    <a:schemeClr val="bg1">
                      <a:lumMod val="50000"/>
                    </a:schemeClr>
                  </a:solidFill>
                  <a:prstDash val="solid"/>
                  <a:round/>
                  <a:extLst>
                    <a:ext uri="{C807C97D-BFC1-408E-A445-0C87EB9F89A2}">
                      <ask:lineSketchStyleProps xmlns:ask="http://schemas.microsoft.com/office/drawing/2018/sketchyshapes" sd="3786679276">
                        <a:custGeom>
                          <a:avLst/>
                          <a:gdLst>
                            <a:gd name="connsiteX0" fmla="*/ 16955 w 16954"/>
                            <a:gd name="connsiteY0" fmla="*/ 8477 h 16954"/>
                            <a:gd name="connsiteX1" fmla="*/ 8477 w 16954"/>
                            <a:gd name="connsiteY1" fmla="*/ 16954 h 16954"/>
                            <a:gd name="connsiteX2" fmla="*/ 0 w 16954"/>
                            <a:gd name="connsiteY2" fmla="*/ 8477 h 16954"/>
                            <a:gd name="connsiteX3" fmla="*/ 8477 w 16954"/>
                            <a:gd name="connsiteY3" fmla="*/ 0 h 16954"/>
                            <a:gd name="connsiteX4" fmla="*/ 16955 w 16954"/>
                            <a:gd name="connsiteY4" fmla="*/ 8477 h 16954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</a:cxnLst>
                          <a:rect l="l" t="t" r="r" b="b"/>
                          <a:pathLst>
                            <a:path w="16954" h="16954">
                              <a:moveTo>
                                <a:pt x="16955" y="8477"/>
                              </a:moveTo>
                              <a:cubicBezTo>
                                <a:pt x="16955" y="13159"/>
                                <a:pt x="13159" y="16954"/>
                                <a:pt x="8477" y="16954"/>
                              </a:cubicBezTo>
                              <a:cubicBezTo>
                                <a:pt x="3795" y="16954"/>
                                <a:pt x="0" y="13159"/>
                                <a:pt x="0" y="8477"/>
                              </a:cubicBezTo>
                              <a:cubicBezTo>
                                <a:pt x="0" y="3795"/>
                                <a:pt x="3795" y="0"/>
                                <a:pt x="8477" y="0"/>
                              </a:cubicBezTo>
                              <a:cubicBezTo>
                                <a:pt x="13159" y="0"/>
                                <a:pt x="16955" y="3795"/>
                                <a:pt x="16955" y="8477"/>
                              </a:cubicBezTo>
                              <a:close/>
                            </a:path>
                          </a:pathLst>
                        </a:custGeom>
                        <ask:type>
                          <ask:lineSketchFreehand/>
                        </ask:type>
                      </ask:lineSketchStyleProps>
                    </a:ext>
                  </a:extLst>
                </a:ln>
              </p:spPr>
              <p:txBody>
                <a:bodyPr rtlCol="0" anchor="ctr"/>
                <a:lstStyle/>
                <a:p>
                  <a:endParaRPr lang="fr-FR" sz="1400"/>
                </a:p>
              </p:txBody>
            </p:sp>
            <p:sp>
              <p:nvSpPr>
                <p:cNvPr id="49" name="Forme libre : forme 48">
                  <a:extLst>
                    <a:ext uri="{FF2B5EF4-FFF2-40B4-BE49-F238E27FC236}">
                      <a16:creationId xmlns:a16="http://schemas.microsoft.com/office/drawing/2014/main" id="{E3AD8BAB-6653-34E7-2048-69E2F1C0EFB8}"/>
                    </a:ext>
                  </a:extLst>
                </p:cNvPr>
                <p:cNvSpPr/>
                <p:nvPr/>
              </p:nvSpPr>
              <p:spPr>
                <a:xfrm>
                  <a:off x="6705277" y="4568224"/>
                  <a:ext cx="16954" cy="16954"/>
                </a:xfrm>
                <a:custGeom>
                  <a:avLst/>
                  <a:gdLst>
                    <a:gd name="connsiteX0" fmla="*/ 16955 w 16954"/>
                    <a:gd name="connsiteY0" fmla="*/ 8477 h 16954"/>
                    <a:gd name="connsiteX1" fmla="*/ 8477 w 16954"/>
                    <a:gd name="connsiteY1" fmla="*/ 16955 h 16954"/>
                    <a:gd name="connsiteX2" fmla="*/ 0 w 16954"/>
                    <a:gd name="connsiteY2" fmla="*/ 8477 h 16954"/>
                    <a:gd name="connsiteX3" fmla="*/ 8477 w 16954"/>
                    <a:gd name="connsiteY3" fmla="*/ 0 h 16954"/>
                    <a:gd name="connsiteX4" fmla="*/ 16955 w 16954"/>
                    <a:gd name="connsiteY4" fmla="*/ 8477 h 1695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6954" h="16954" fill="none" extrusionOk="0">
                      <a:moveTo>
                        <a:pt x="16955" y="8477"/>
                      </a:moveTo>
                      <a:cubicBezTo>
                        <a:pt x="17400" y="13270"/>
                        <a:pt x="12624" y="17304"/>
                        <a:pt x="8477" y="16955"/>
                      </a:cubicBezTo>
                      <a:cubicBezTo>
                        <a:pt x="3343" y="17583"/>
                        <a:pt x="-228" y="13714"/>
                        <a:pt x="0" y="8477"/>
                      </a:cubicBezTo>
                      <a:cubicBezTo>
                        <a:pt x="-504" y="2834"/>
                        <a:pt x="4251" y="96"/>
                        <a:pt x="8477" y="0"/>
                      </a:cubicBezTo>
                      <a:cubicBezTo>
                        <a:pt x="13346" y="-131"/>
                        <a:pt x="16869" y="4148"/>
                        <a:pt x="16955" y="8477"/>
                      </a:cubicBezTo>
                      <a:close/>
                    </a:path>
                    <a:path w="16954" h="16954" stroke="0" extrusionOk="0">
                      <a:moveTo>
                        <a:pt x="16955" y="8477"/>
                      </a:moveTo>
                      <a:cubicBezTo>
                        <a:pt x="17441" y="12800"/>
                        <a:pt x="12988" y="17228"/>
                        <a:pt x="8477" y="16955"/>
                      </a:cubicBezTo>
                      <a:cubicBezTo>
                        <a:pt x="4082" y="17100"/>
                        <a:pt x="502" y="12941"/>
                        <a:pt x="0" y="8477"/>
                      </a:cubicBezTo>
                      <a:cubicBezTo>
                        <a:pt x="-637" y="3312"/>
                        <a:pt x="3503" y="-11"/>
                        <a:pt x="8477" y="0"/>
                      </a:cubicBezTo>
                      <a:cubicBezTo>
                        <a:pt x="13635" y="-516"/>
                        <a:pt x="16829" y="2788"/>
                        <a:pt x="16955" y="8477"/>
                      </a:cubicBezTo>
                      <a:close/>
                    </a:path>
                  </a:pathLst>
                </a:custGeom>
                <a:grpFill/>
                <a:ln w="19050" cap="rnd">
                  <a:solidFill>
                    <a:schemeClr val="bg1">
                      <a:lumMod val="50000"/>
                    </a:schemeClr>
                  </a:solidFill>
                  <a:prstDash val="solid"/>
                  <a:round/>
                  <a:extLst>
                    <a:ext uri="{C807C97D-BFC1-408E-A445-0C87EB9F89A2}">
                      <ask:lineSketchStyleProps xmlns:ask="http://schemas.microsoft.com/office/drawing/2018/sketchyshapes" sd="3176141078">
                        <a:custGeom>
                          <a:avLst/>
                          <a:gdLst>
                            <a:gd name="connsiteX0" fmla="*/ 16955 w 16954"/>
                            <a:gd name="connsiteY0" fmla="*/ 8477 h 16954"/>
                            <a:gd name="connsiteX1" fmla="*/ 8477 w 16954"/>
                            <a:gd name="connsiteY1" fmla="*/ 16955 h 16954"/>
                            <a:gd name="connsiteX2" fmla="*/ 0 w 16954"/>
                            <a:gd name="connsiteY2" fmla="*/ 8477 h 16954"/>
                            <a:gd name="connsiteX3" fmla="*/ 8477 w 16954"/>
                            <a:gd name="connsiteY3" fmla="*/ 0 h 16954"/>
                            <a:gd name="connsiteX4" fmla="*/ 16955 w 16954"/>
                            <a:gd name="connsiteY4" fmla="*/ 8477 h 16954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</a:cxnLst>
                          <a:rect l="l" t="t" r="r" b="b"/>
                          <a:pathLst>
                            <a:path w="16954" h="16954">
                              <a:moveTo>
                                <a:pt x="16955" y="8477"/>
                              </a:moveTo>
                              <a:cubicBezTo>
                                <a:pt x="16955" y="13159"/>
                                <a:pt x="13159" y="16955"/>
                                <a:pt x="8477" y="16955"/>
                              </a:cubicBezTo>
                              <a:cubicBezTo>
                                <a:pt x="3795" y="16955"/>
                                <a:pt x="0" y="13159"/>
                                <a:pt x="0" y="8477"/>
                              </a:cubicBezTo>
                              <a:cubicBezTo>
                                <a:pt x="0" y="3795"/>
                                <a:pt x="3795" y="0"/>
                                <a:pt x="8477" y="0"/>
                              </a:cubicBezTo>
                              <a:cubicBezTo>
                                <a:pt x="13159" y="0"/>
                                <a:pt x="16955" y="3795"/>
                                <a:pt x="16955" y="8477"/>
                              </a:cubicBezTo>
                              <a:close/>
                            </a:path>
                          </a:pathLst>
                        </a:custGeom>
                        <ask:type>
                          <ask:lineSketchFreehand/>
                        </ask:type>
                      </ask:lineSketchStyleProps>
                    </a:ext>
                  </a:extLst>
                </a:ln>
              </p:spPr>
              <p:txBody>
                <a:bodyPr rtlCol="0" anchor="ctr"/>
                <a:lstStyle/>
                <a:p>
                  <a:endParaRPr lang="fr-FR" sz="1400"/>
                </a:p>
              </p:txBody>
            </p:sp>
            <p:sp>
              <p:nvSpPr>
                <p:cNvPr id="50" name="Forme libre : forme 49">
                  <a:extLst>
                    <a:ext uri="{FF2B5EF4-FFF2-40B4-BE49-F238E27FC236}">
                      <a16:creationId xmlns:a16="http://schemas.microsoft.com/office/drawing/2014/main" id="{F85B09B9-C7F4-72C8-2D75-BADB3FE508D5}"/>
                    </a:ext>
                  </a:extLst>
                </p:cNvPr>
                <p:cNvSpPr/>
                <p:nvPr/>
              </p:nvSpPr>
              <p:spPr>
                <a:xfrm>
                  <a:off x="6670702" y="4560604"/>
                  <a:ext cx="16954" cy="16954"/>
                </a:xfrm>
                <a:custGeom>
                  <a:avLst/>
                  <a:gdLst>
                    <a:gd name="connsiteX0" fmla="*/ 16954 w 16954"/>
                    <a:gd name="connsiteY0" fmla="*/ 8477 h 16954"/>
                    <a:gd name="connsiteX1" fmla="*/ 8477 w 16954"/>
                    <a:gd name="connsiteY1" fmla="*/ 16954 h 16954"/>
                    <a:gd name="connsiteX2" fmla="*/ 0 w 16954"/>
                    <a:gd name="connsiteY2" fmla="*/ 8477 h 16954"/>
                    <a:gd name="connsiteX3" fmla="*/ 8477 w 16954"/>
                    <a:gd name="connsiteY3" fmla="*/ 0 h 16954"/>
                    <a:gd name="connsiteX4" fmla="*/ 16954 w 16954"/>
                    <a:gd name="connsiteY4" fmla="*/ 8477 h 1695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6954" h="16954" fill="none" extrusionOk="0">
                      <a:moveTo>
                        <a:pt x="16954" y="8477"/>
                      </a:moveTo>
                      <a:cubicBezTo>
                        <a:pt x="17118" y="12872"/>
                        <a:pt x="13658" y="16713"/>
                        <a:pt x="8477" y="16954"/>
                      </a:cubicBezTo>
                      <a:cubicBezTo>
                        <a:pt x="4807" y="17179"/>
                        <a:pt x="173" y="13180"/>
                        <a:pt x="0" y="8477"/>
                      </a:cubicBezTo>
                      <a:cubicBezTo>
                        <a:pt x="-988" y="3520"/>
                        <a:pt x="3913" y="-2"/>
                        <a:pt x="8477" y="0"/>
                      </a:cubicBezTo>
                      <a:cubicBezTo>
                        <a:pt x="12876" y="399"/>
                        <a:pt x="16360" y="3126"/>
                        <a:pt x="16954" y="8477"/>
                      </a:cubicBezTo>
                      <a:close/>
                    </a:path>
                    <a:path w="16954" h="16954" stroke="0" extrusionOk="0">
                      <a:moveTo>
                        <a:pt x="16954" y="8477"/>
                      </a:moveTo>
                      <a:cubicBezTo>
                        <a:pt x="17180" y="13178"/>
                        <a:pt x="13067" y="16430"/>
                        <a:pt x="8477" y="16954"/>
                      </a:cubicBezTo>
                      <a:cubicBezTo>
                        <a:pt x="3904" y="17037"/>
                        <a:pt x="121" y="13821"/>
                        <a:pt x="0" y="8477"/>
                      </a:cubicBezTo>
                      <a:cubicBezTo>
                        <a:pt x="-987" y="3293"/>
                        <a:pt x="3789" y="-1053"/>
                        <a:pt x="8477" y="0"/>
                      </a:cubicBezTo>
                      <a:cubicBezTo>
                        <a:pt x="13313" y="175"/>
                        <a:pt x="17344" y="3552"/>
                        <a:pt x="16954" y="8477"/>
                      </a:cubicBezTo>
                      <a:close/>
                    </a:path>
                  </a:pathLst>
                </a:custGeom>
                <a:grpFill/>
                <a:ln w="19050" cap="rnd">
                  <a:solidFill>
                    <a:schemeClr val="bg1">
                      <a:lumMod val="50000"/>
                    </a:schemeClr>
                  </a:solidFill>
                  <a:prstDash val="solid"/>
                  <a:round/>
                  <a:extLst>
                    <a:ext uri="{C807C97D-BFC1-408E-A445-0C87EB9F89A2}">
                      <ask:lineSketchStyleProps xmlns:ask="http://schemas.microsoft.com/office/drawing/2018/sketchyshapes" sd="864346025">
                        <a:custGeom>
                          <a:avLst/>
                          <a:gdLst>
                            <a:gd name="connsiteX0" fmla="*/ 16954 w 16954"/>
                            <a:gd name="connsiteY0" fmla="*/ 8477 h 16954"/>
                            <a:gd name="connsiteX1" fmla="*/ 8477 w 16954"/>
                            <a:gd name="connsiteY1" fmla="*/ 16954 h 16954"/>
                            <a:gd name="connsiteX2" fmla="*/ 0 w 16954"/>
                            <a:gd name="connsiteY2" fmla="*/ 8477 h 16954"/>
                            <a:gd name="connsiteX3" fmla="*/ 8477 w 16954"/>
                            <a:gd name="connsiteY3" fmla="*/ 0 h 16954"/>
                            <a:gd name="connsiteX4" fmla="*/ 16954 w 16954"/>
                            <a:gd name="connsiteY4" fmla="*/ 8477 h 16954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</a:cxnLst>
                          <a:rect l="l" t="t" r="r" b="b"/>
                          <a:pathLst>
                            <a:path w="16954" h="16954">
                              <a:moveTo>
                                <a:pt x="16954" y="8477"/>
                              </a:moveTo>
                              <a:cubicBezTo>
                                <a:pt x="16954" y="13159"/>
                                <a:pt x="13159" y="16954"/>
                                <a:pt x="8477" y="16954"/>
                              </a:cubicBezTo>
                              <a:cubicBezTo>
                                <a:pt x="3795" y="16954"/>
                                <a:pt x="0" y="13159"/>
                                <a:pt x="0" y="8477"/>
                              </a:cubicBezTo>
                              <a:cubicBezTo>
                                <a:pt x="0" y="3795"/>
                                <a:pt x="3795" y="0"/>
                                <a:pt x="8477" y="0"/>
                              </a:cubicBezTo>
                              <a:cubicBezTo>
                                <a:pt x="13159" y="0"/>
                                <a:pt x="16954" y="3795"/>
                                <a:pt x="16954" y="8477"/>
                              </a:cubicBezTo>
                              <a:close/>
                            </a:path>
                          </a:pathLst>
                        </a:custGeom>
                        <ask:type>
                          <ask:lineSketchFreehand/>
                        </ask:type>
                      </ask:lineSketchStyleProps>
                    </a:ext>
                  </a:extLst>
                </a:ln>
              </p:spPr>
              <p:txBody>
                <a:bodyPr rtlCol="0" anchor="ctr"/>
                <a:lstStyle/>
                <a:p>
                  <a:endParaRPr lang="fr-FR" sz="1400"/>
                </a:p>
              </p:txBody>
            </p:sp>
            <p:sp>
              <p:nvSpPr>
                <p:cNvPr id="51" name="Forme libre : forme 50">
                  <a:extLst>
                    <a:ext uri="{FF2B5EF4-FFF2-40B4-BE49-F238E27FC236}">
                      <a16:creationId xmlns:a16="http://schemas.microsoft.com/office/drawing/2014/main" id="{49AABBD0-F680-1398-95A5-D94C54194758}"/>
                    </a:ext>
                  </a:extLst>
                </p:cNvPr>
                <p:cNvSpPr/>
                <p:nvPr/>
              </p:nvSpPr>
              <p:spPr>
                <a:xfrm>
                  <a:off x="6673083" y="4423158"/>
                  <a:ext cx="16954" cy="16954"/>
                </a:xfrm>
                <a:custGeom>
                  <a:avLst/>
                  <a:gdLst>
                    <a:gd name="connsiteX0" fmla="*/ 16954 w 16954"/>
                    <a:gd name="connsiteY0" fmla="*/ 8477 h 16954"/>
                    <a:gd name="connsiteX1" fmla="*/ 8477 w 16954"/>
                    <a:gd name="connsiteY1" fmla="*/ 16954 h 16954"/>
                    <a:gd name="connsiteX2" fmla="*/ 0 w 16954"/>
                    <a:gd name="connsiteY2" fmla="*/ 8477 h 16954"/>
                    <a:gd name="connsiteX3" fmla="*/ 8477 w 16954"/>
                    <a:gd name="connsiteY3" fmla="*/ 0 h 16954"/>
                    <a:gd name="connsiteX4" fmla="*/ 16954 w 16954"/>
                    <a:gd name="connsiteY4" fmla="*/ 8477 h 1695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6954" h="16954" fill="none" extrusionOk="0">
                      <a:moveTo>
                        <a:pt x="16954" y="8477"/>
                      </a:moveTo>
                      <a:cubicBezTo>
                        <a:pt x="16819" y="13097"/>
                        <a:pt x="14224" y="16476"/>
                        <a:pt x="8477" y="16954"/>
                      </a:cubicBezTo>
                      <a:cubicBezTo>
                        <a:pt x="4007" y="16478"/>
                        <a:pt x="811" y="12776"/>
                        <a:pt x="0" y="8477"/>
                      </a:cubicBezTo>
                      <a:cubicBezTo>
                        <a:pt x="-323" y="4919"/>
                        <a:pt x="4923" y="-210"/>
                        <a:pt x="8477" y="0"/>
                      </a:cubicBezTo>
                      <a:cubicBezTo>
                        <a:pt x="12908" y="390"/>
                        <a:pt x="17377" y="3900"/>
                        <a:pt x="16954" y="8477"/>
                      </a:cubicBezTo>
                      <a:close/>
                    </a:path>
                    <a:path w="16954" h="16954" stroke="0" extrusionOk="0">
                      <a:moveTo>
                        <a:pt x="16954" y="8477"/>
                      </a:moveTo>
                      <a:cubicBezTo>
                        <a:pt x="17158" y="13634"/>
                        <a:pt x="13140" y="17483"/>
                        <a:pt x="8477" y="16954"/>
                      </a:cubicBezTo>
                      <a:cubicBezTo>
                        <a:pt x="4737" y="17135"/>
                        <a:pt x="-605" y="12328"/>
                        <a:pt x="0" y="8477"/>
                      </a:cubicBezTo>
                      <a:cubicBezTo>
                        <a:pt x="199" y="4461"/>
                        <a:pt x="3622" y="-210"/>
                        <a:pt x="8477" y="0"/>
                      </a:cubicBezTo>
                      <a:cubicBezTo>
                        <a:pt x="13195" y="-330"/>
                        <a:pt x="17063" y="3715"/>
                        <a:pt x="16954" y="8477"/>
                      </a:cubicBezTo>
                      <a:close/>
                    </a:path>
                  </a:pathLst>
                </a:custGeom>
                <a:grpFill/>
                <a:ln w="19050" cap="rnd">
                  <a:solidFill>
                    <a:schemeClr val="bg1">
                      <a:lumMod val="50000"/>
                    </a:schemeClr>
                  </a:solidFill>
                  <a:prstDash val="solid"/>
                  <a:round/>
                  <a:extLst>
                    <a:ext uri="{C807C97D-BFC1-408E-A445-0C87EB9F89A2}">
                      <ask:lineSketchStyleProps xmlns:ask="http://schemas.microsoft.com/office/drawing/2018/sketchyshapes" sd="1632882643">
                        <a:custGeom>
                          <a:avLst/>
                          <a:gdLst>
                            <a:gd name="connsiteX0" fmla="*/ 16954 w 16954"/>
                            <a:gd name="connsiteY0" fmla="*/ 8477 h 16954"/>
                            <a:gd name="connsiteX1" fmla="*/ 8477 w 16954"/>
                            <a:gd name="connsiteY1" fmla="*/ 16954 h 16954"/>
                            <a:gd name="connsiteX2" fmla="*/ 0 w 16954"/>
                            <a:gd name="connsiteY2" fmla="*/ 8477 h 16954"/>
                            <a:gd name="connsiteX3" fmla="*/ 8477 w 16954"/>
                            <a:gd name="connsiteY3" fmla="*/ 0 h 16954"/>
                            <a:gd name="connsiteX4" fmla="*/ 16954 w 16954"/>
                            <a:gd name="connsiteY4" fmla="*/ 8477 h 16954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</a:cxnLst>
                          <a:rect l="l" t="t" r="r" b="b"/>
                          <a:pathLst>
                            <a:path w="16954" h="16954">
                              <a:moveTo>
                                <a:pt x="16954" y="8477"/>
                              </a:moveTo>
                              <a:cubicBezTo>
                                <a:pt x="16954" y="13159"/>
                                <a:pt x="13159" y="16954"/>
                                <a:pt x="8477" y="16954"/>
                              </a:cubicBezTo>
                              <a:cubicBezTo>
                                <a:pt x="3795" y="16954"/>
                                <a:pt x="0" y="13159"/>
                                <a:pt x="0" y="8477"/>
                              </a:cubicBezTo>
                              <a:cubicBezTo>
                                <a:pt x="0" y="3795"/>
                                <a:pt x="3795" y="0"/>
                                <a:pt x="8477" y="0"/>
                              </a:cubicBezTo>
                              <a:cubicBezTo>
                                <a:pt x="13159" y="0"/>
                                <a:pt x="16954" y="3795"/>
                                <a:pt x="16954" y="8477"/>
                              </a:cubicBezTo>
                              <a:close/>
                            </a:path>
                          </a:pathLst>
                        </a:custGeom>
                        <ask:type>
                          <ask:lineSketchFreehand/>
                        </ask:type>
                      </ask:lineSketchStyleProps>
                    </a:ext>
                  </a:extLst>
                </a:ln>
              </p:spPr>
              <p:txBody>
                <a:bodyPr rtlCol="0" anchor="ctr"/>
                <a:lstStyle/>
                <a:p>
                  <a:endParaRPr lang="fr-FR" sz="1400"/>
                </a:p>
              </p:txBody>
            </p:sp>
            <p:sp>
              <p:nvSpPr>
                <p:cNvPr id="52" name="Forme libre : forme 51">
                  <a:extLst>
                    <a:ext uri="{FF2B5EF4-FFF2-40B4-BE49-F238E27FC236}">
                      <a16:creationId xmlns:a16="http://schemas.microsoft.com/office/drawing/2014/main" id="{1978EA26-036D-39D3-1F32-12E528FD4F91}"/>
                    </a:ext>
                  </a:extLst>
                </p:cNvPr>
                <p:cNvSpPr/>
                <p:nvPr/>
              </p:nvSpPr>
              <p:spPr>
                <a:xfrm>
                  <a:off x="6687942" y="4599085"/>
                  <a:ext cx="16954" cy="16954"/>
                </a:xfrm>
                <a:custGeom>
                  <a:avLst/>
                  <a:gdLst>
                    <a:gd name="connsiteX0" fmla="*/ 16954 w 16954"/>
                    <a:gd name="connsiteY0" fmla="*/ 8477 h 16954"/>
                    <a:gd name="connsiteX1" fmla="*/ 8477 w 16954"/>
                    <a:gd name="connsiteY1" fmla="*/ 16955 h 16954"/>
                    <a:gd name="connsiteX2" fmla="*/ 0 w 16954"/>
                    <a:gd name="connsiteY2" fmla="*/ 8477 h 16954"/>
                    <a:gd name="connsiteX3" fmla="*/ 8477 w 16954"/>
                    <a:gd name="connsiteY3" fmla="*/ 0 h 16954"/>
                    <a:gd name="connsiteX4" fmla="*/ 16954 w 16954"/>
                    <a:gd name="connsiteY4" fmla="*/ 8477 h 1695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6954" h="16954" fill="none" extrusionOk="0">
                      <a:moveTo>
                        <a:pt x="16954" y="8477"/>
                      </a:moveTo>
                      <a:cubicBezTo>
                        <a:pt x="16830" y="13197"/>
                        <a:pt x="12823" y="16361"/>
                        <a:pt x="8477" y="16955"/>
                      </a:cubicBezTo>
                      <a:cubicBezTo>
                        <a:pt x="4368" y="16720"/>
                        <a:pt x="-64" y="13276"/>
                        <a:pt x="0" y="8477"/>
                      </a:cubicBezTo>
                      <a:cubicBezTo>
                        <a:pt x="-41" y="3361"/>
                        <a:pt x="3116" y="-121"/>
                        <a:pt x="8477" y="0"/>
                      </a:cubicBezTo>
                      <a:cubicBezTo>
                        <a:pt x="13623" y="799"/>
                        <a:pt x="17777" y="3582"/>
                        <a:pt x="16954" y="8477"/>
                      </a:cubicBezTo>
                      <a:close/>
                    </a:path>
                    <a:path w="16954" h="16954" stroke="0" extrusionOk="0">
                      <a:moveTo>
                        <a:pt x="16954" y="8477"/>
                      </a:moveTo>
                      <a:cubicBezTo>
                        <a:pt x="17403" y="13371"/>
                        <a:pt x="12967" y="17169"/>
                        <a:pt x="8477" y="16955"/>
                      </a:cubicBezTo>
                      <a:cubicBezTo>
                        <a:pt x="3902" y="15886"/>
                        <a:pt x="573" y="13602"/>
                        <a:pt x="0" y="8477"/>
                      </a:cubicBezTo>
                      <a:cubicBezTo>
                        <a:pt x="1145" y="3820"/>
                        <a:pt x="2692" y="120"/>
                        <a:pt x="8477" y="0"/>
                      </a:cubicBezTo>
                      <a:cubicBezTo>
                        <a:pt x="13434" y="1059"/>
                        <a:pt x="17543" y="4032"/>
                        <a:pt x="16954" y="8477"/>
                      </a:cubicBezTo>
                      <a:close/>
                    </a:path>
                  </a:pathLst>
                </a:custGeom>
                <a:grpFill/>
                <a:ln w="19050" cap="rnd">
                  <a:solidFill>
                    <a:schemeClr val="bg1">
                      <a:lumMod val="50000"/>
                    </a:schemeClr>
                  </a:solidFill>
                  <a:prstDash val="solid"/>
                  <a:round/>
                  <a:extLst>
                    <a:ext uri="{C807C97D-BFC1-408E-A445-0C87EB9F89A2}">
                      <ask:lineSketchStyleProps xmlns:ask="http://schemas.microsoft.com/office/drawing/2018/sketchyshapes" sd="2364113562">
                        <a:custGeom>
                          <a:avLst/>
                          <a:gdLst>
                            <a:gd name="connsiteX0" fmla="*/ 16954 w 16954"/>
                            <a:gd name="connsiteY0" fmla="*/ 8477 h 16954"/>
                            <a:gd name="connsiteX1" fmla="*/ 8477 w 16954"/>
                            <a:gd name="connsiteY1" fmla="*/ 16955 h 16954"/>
                            <a:gd name="connsiteX2" fmla="*/ 0 w 16954"/>
                            <a:gd name="connsiteY2" fmla="*/ 8477 h 16954"/>
                            <a:gd name="connsiteX3" fmla="*/ 8477 w 16954"/>
                            <a:gd name="connsiteY3" fmla="*/ 0 h 16954"/>
                            <a:gd name="connsiteX4" fmla="*/ 16954 w 16954"/>
                            <a:gd name="connsiteY4" fmla="*/ 8477 h 16954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</a:cxnLst>
                          <a:rect l="l" t="t" r="r" b="b"/>
                          <a:pathLst>
                            <a:path w="16954" h="16954">
                              <a:moveTo>
                                <a:pt x="16954" y="8477"/>
                              </a:moveTo>
                              <a:cubicBezTo>
                                <a:pt x="16954" y="13159"/>
                                <a:pt x="13159" y="16955"/>
                                <a:pt x="8477" y="16955"/>
                              </a:cubicBezTo>
                              <a:cubicBezTo>
                                <a:pt x="3795" y="16955"/>
                                <a:pt x="0" y="13159"/>
                                <a:pt x="0" y="8477"/>
                              </a:cubicBezTo>
                              <a:cubicBezTo>
                                <a:pt x="0" y="3795"/>
                                <a:pt x="3795" y="0"/>
                                <a:pt x="8477" y="0"/>
                              </a:cubicBezTo>
                              <a:cubicBezTo>
                                <a:pt x="13159" y="0"/>
                                <a:pt x="16954" y="3795"/>
                                <a:pt x="16954" y="8477"/>
                              </a:cubicBezTo>
                              <a:close/>
                            </a:path>
                          </a:pathLst>
                        </a:custGeom>
                        <ask:type>
                          <ask:lineSketchFreehand/>
                        </ask:type>
                      </ask:lineSketchStyleProps>
                    </a:ext>
                  </a:extLst>
                </a:ln>
              </p:spPr>
              <p:txBody>
                <a:bodyPr rtlCol="0" anchor="ctr"/>
                <a:lstStyle/>
                <a:p>
                  <a:endParaRPr lang="fr-FR" sz="1400"/>
                </a:p>
              </p:txBody>
            </p:sp>
          </p:grpSp>
        </p:grpSp>
      </p:grpSp>
      <p:sp>
        <p:nvSpPr>
          <p:cNvPr id="181" name="Espace réservé du contenu 6">
            <a:extLst>
              <a:ext uri="{FF2B5EF4-FFF2-40B4-BE49-F238E27FC236}">
                <a16:creationId xmlns:a16="http://schemas.microsoft.com/office/drawing/2014/main" id="{738FCC9D-EE45-C1BE-5EB2-7E553860AF83}"/>
              </a:ext>
            </a:extLst>
          </p:cNvPr>
          <p:cNvSpPr>
            <a:spLocks noGrp="1"/>
          </p:cNvSpPr>
          <p:nvPr>
            <p:ph idx="17"/>
          </p:nvPr>
        </p:nvSpPr>
        <p:spPr>
          <a:xfrm>
            <a:off x="695325" y="1408713"/>
            <a:ext cx="10980738" cy="646479"/>
          </a:xfrm>
        </p:spPr>
        <p:txBody>
          <a:bodyPr/>
          <a:lstStyle/>
          <a:p>
            <a:r>
              <a:rPr lang="fr-FR" dirty="0"/>
              <a:t>Quelques exemples d’actions à réaliser pour le bon déroulement de votre animation : </a:t>
            </a:r>
          </a:p>
        </p:txBody>
      </p:sp>
      <p:pic>
        <p:nvPicPr>
          <p:cNvPr id="188" name="Picture 10" descr="Drapeaux suspendus dessinés à la main sur une guirlande de cordes">
            <a:extLst>
              <a:ext uri="{FF2B5EF4-FFF2-40B4-BE49-F238E27FC236}">
                <a16:creationId xmlns:a16="http://schemas.microsoft.com/office/drawing/2014/main" id="{6EFEEA2C-8348-3D2E-076E-7E5EC7CCF44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3965"/>
          <a:stretch/>
        </p:blipFill>
        <p:spPr bwMode="auto">
          <a:xfrm rot="1510306" flipH="1">
            <a:off x="11001764" y="-176277"/>
            <a:ext cx="1370368" cy="7349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9" name="Image 188">
            <a:extLst>
              <a:ext uri="{FF2B5EF4-FFF2-40B4-BE49-F238E27FC236}">
                <a16:creationId xmlns:a16="http://schemas.microsoft.com/office/drawing/2014/main" id="{559C8099-3040-74E9-071B-8E12972578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6154" b="90490" l="9939" r="97908">
                        <a14:foregroundMark x1="62424" y1="11469" x2="57018" y2="23916"/>
                        <a14:foregroundMark x1="57018" y1="23916" x2="52921" y2="21818"/>
                        <a14:foregroundMark x1="52921" y1="21818" x2="54403" y2="14126"/>
                        <a14:foregroundMark x1="54403" y1="14126" x2="54926" y2="14685"/>
                        <a14:foregroundMark x1="55187" y1="28112" x2="54403" y2="90629"/>
                        <a14:foregroundMark x1="72101" y1="36783" x2="68527" y2="51748"/>
                        <a14:foregroundMark x1="68527" y1="51748" x2="62075" y2="64336"/>
                        <a14:foregroundMark x1="62075" y1="64336" x2="57890" y2="62517"/>
                        <a14:foregroundMark x1="57890" y1="62517" x2="57977" y2="62378"/>
                        <a14:foregroundMark x1="76199" y1="30070" x2="76199" y2="30070"/>
                        <a14:foregroundMark x1="97908" y1="60000" x2="89451" y2="52448"/>
                        <a14:foregroundMark x1="89451" y1="52448" x2="86138" y2="47413"/>
                        <a14:foregroundMark x1="86138" y1="47413" x2="84656" y2="40140"/>
                        <a14:foregroundMark x1="84656" y1="40140" x2="84656" y2="39720"/>
                        <a14:foregroundMark x1="80209" y1="37762" x2="83261" y2="41958"/>
                        <a14:foregroundMark x1="87881" y1="45455" x2="87881" y2="45455"/>
                        <a14:foregroundMark x1="90235" y1="46294" x2="90235" y2="46294"/>
                        <a14:foregroundMark x1="89974" y1="46294" x2="88317" y2="46573"/>
                        <a14:foregroundMark x1="90759" y1="46434" x2="90759" y2="46434"/>
                        <a14:foregroundMark x1="60331" y1="48531" x2="60593" y2="48811"/>
                        <a14:foregroundMark x1="57890" y1="41119" x2="57890" y2="41119"/>
                        <a14:foregroundMark x1="68178" y1="45874" x2="68178" y2="45874"/>
                        <a14:foregroundMark x1="68963" y1="42797" x2="67219" y2="50909"/>
                        <a14:foregroundMark x1="66957" y1="50490" x2="68091" y2="46713"/>
                        <a14:foregroundMark x1="56321" y1="6154" x2="56234" y2="8671"/>
                        <a14:foregroundMark x1="63906" y1="8112" x2="63906" y2="8112"/>
                        <a14:foregroundMark x1="61639" y1="7273" x2="61639" y2="7273"/>
                        <a14:foregroundMark x1="60854" y1="7273" x2="60854" y2="7273"/>
                        <a14:foregroundMark x1="60157" y1="7273" x2="62249" y2="7413"/>
                        <a14:foregroundMark x1="60331" y1="6993" x2="62598" y2="7413"/>
                        <a14:foregroundMark x1="51787" y1="10350" x2="53967" y2="8671"/>
                        <a14:foregroundMark x1="64167" y1="87133" x2="59198" y2="67692"/>
                        <a14:foregroundMark x1="45423" y1="87552" x2="45510" y2="71888"/>
                        <a14:foregroundMark x1="45510" y1="71888" x2="43941" y2="62797"/>
                        <a14:foregroundMark x1="93025" y1="41259" x2="87446" y2="38881"/>
                        <a14:foregroundMark x1="39494" y1="39441" x2="39494" y2="39441"/>
                        <a14:foregroundMark x1="42807" y1="48252" x2="42807" y2="48252"/>
                        <a14:foregroundMark x1="39843" y1="49091" x2="39843" y2="49091"/>
                        <a14:foregroundMark x1="48997" y1="64755" x2="48997" y2="64755"/>
                        <a14:foregroundMark x1="48997" y1="66573" x2="48997" y2="66573"/>
                        <a14:backgroundMark x1="41500" y1="60420" x2="31909" y2="76084"/>
                        <a14:backgroundMark x1="31909" y1="76084" x2="31299" y2="78182"/>
                        <a14:backgroundMark x1="40017" y1="60839" x2="29294" y2="37343"/>
                        <a14:backgroundMark x1="29294" y1="37343" x2="28248" y2="21119"/>
                        <a14:backgroundMark x1="44900" y1="41678" x2="39843" y2="32727"/>
                        <a14:backgroundMark x1="39843" y1="32727" x2="28684" y2="30490"/>
                        <a14:backgroundMark x1="44725" y1="37203" x2="44725" y2="12867"/>
                        <a14:backgroundMark x1="44725" y1="12867" x2="44464" y2="12587"/>
                        <a14:backgroundMark x1="61813" y1="39021" x2="61813" y2="39021"/>
                        <a14:backgroundMark x1="61901" y1="43077" x2="61901" y2="43077"/>
                        <a14:backgroundMark x1="61726" y1="42517" x2="61726" y2="42517"/>
                        <a14:backgroundMark x1="61813" y1="43916" x2="61813" y2="43916"/>
                        <a14:backgroundMark x1="90323" y1="45315" x2="90323" y2="45315"/>
                        <a14:backgroundMark x1="90323" y1="48392" x2="90323" y2="48392"/>
                        <a14:backgroundMark x1="90148" y1="42517" x2="90148" y2="42517"/>
                        <a14:backgroundMark x1="72101" y1="46014" x2="71491" y2="69371"/>
                        <a14:backgroundMark x1="47428" y1="63916" x2="49869" y2="58462"/>
                        <a14:backgroundMark x1="49869" y1="58462" x2="50044" y2="58322"/>
                        <a14:backgroundMark x1="50131" y1="56923" x2="47864" y2="63497"/>
                        <a14:backgroundMark x1="47864" y1="63497" x2="47515" y2="63916"/>
                        <a14:backgroundMark x1="50305" y1="53007" x2="50044" y2="58881"/>
                        <a14:backgroundMark x1="47777" y1="71888" x2="47690" y2="68951"/>
                        <a14:backgroundMark x1="40889" y1="74126" x2="40802" y2="6937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8635" y="3675891"/>
            <a:ext cx="5376535" cy="3351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93601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6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BFF8D458-E1A7-B649-6F5A-9315C956785A}"/>
              </a:ext>
            </a:extLst>
          </p:cNvPr>
          <p:cNvSpPr>
            <a:spLocks noGrp="1"/>
          </p:cNvSpPr>
          <p:nvPr>
            <p:ph idx="17"/>
          </p:nvPr>
        </p:nvSpPr>
        <p:spPr>
          <a:xfrm>
            <a:off x="695324" y="1388669"/>
            <a:ext cx="9484996" cy="2076843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fr-FR" dirty="0"/>
              <a:t>Vous avez notamment à disposition : </a:t>
            </a:r>
          </a:p>
          <a:p>
            <a:pPr lvl="1">
              <a:lnSpc>
                <a:spcPct val="150000"/>
              </a:lnSpc>
            </a:pPr>
            <a:r>
              <a:rPr lang="fr-FR" dirty="0"/>
              <a:t>Des </a:t>
            </a:r>
            <a:r>
              <a:rPr lang="fr-FR" b="1" dirty="0">
                <a:solidFill>
                  <a:schemeClr val="accent4">
                    <a:lumMod val="75000"/>
                  </a:schemeClr>
                </a:solidFill>
              </a:rPr>
              <a:t>modèles d’emails et de SMS </a:t>
            </a:r>
            <a:r>
              <a:rPr lang="fr-FR" dirty="0"/>
              <a:t>pour inviter et remercier vos clients ; </a:t>
            </a:r>
          </a:p>
          <a:p>
            <a:pPr lvl="1">
              <a:lnSpc>
                <a:spcPct val="150000"/>
              </a:lnSpc>
            </a:pPr>
            <a:r>
              <a:rPr lang="fr-FR" dirty="0"/>
              <a:t>De nombreux </a:t>
            </a:r>
            <a:r>
              <a:rPr lang="fr-FR" b="1" dirty="0">
                <a:solidFill>
                  <a:schemeClr val="accent4">
                    <a:lumMod val="75000"/>
                  </a:schemeClr>
                </a:solidFill>
              </a:rPr>
              <a:t>supports à projeter </a:t>
            </a:r>
            <a:r>
              <a:rPr lang="fr-FR" dirty="0"/>
              <a:t>lors de vos animations ; </a:t>
            </a:r>
          </a:p>
          <a:p>
            <a:pPr lvl="1">
              <a:lnSpc>
                <a:spcPct val="150000"/>
              </a:lnSpc>
            </a:pPr>
            <a:r>
              <a:rPr lang="fr-FR" dirty="0"/>
              <a:t>La possibilité de créer des questionnaires                                   ;</a:t>
            </a:r>
          </a:p>
          <a:p>
            <a:pPr lvl="1">
              <a:lnSpc>
                <a:spcPct val="150000"/>
              </a:lnSpc>
            </a:pPr>
            <a:r>
              <a:rPr lang="fr-FR" dirty="0"/>
              <a:t>Une </a:t>
            </a:r>
            <a:r>
              <a:rPr lang="fr-FR" b="1" dirty="0">
                <a:solidFill>
                  <a:schemeClr val="accent4">
                    <a:lumMod val="75000"/>
                  </a:schemeClr>
                </a:solidFill>
              </a:rPr>
              <a:t>liste de contacts d’intervenants ou d’experts </a:t>
            </a:r>
            <a:r>
              <a:rPr lang="fr-FR" dirty="0"/>
              <a:t>à solliciter pour préparer ou animer la journée ;</a:t>
            </a:r>
          </a:p>
          <a:p>
            <a:pPr lvl="1">
              <a:lnSpc>
                <a:spcPct val="150000"/>
              </a:lnSpc>
            </a:pPr>
            <a:r>
              <a:rPr lang="fr-FR" b="1" dirty="0">
                <a:solidFill>
                  <a:schemeClr val="accent4">
                    <a:lumMod val="75000"/>
                  </a:schemeClr>
                </a:solidFill>
              </a:rPr>
              <a:t>1 box réception </a:t>
            </a:r>
            <a:r>
              <a:rPr lang="fr-FR" dirty="0"/>
              <a:t>comprenant nappes, gobelets, serviettes ;</a:t>
            </a:r>
          </a:p>
          <a:p>
            <a:pPr lvl="1">
              <a:lnSpc>
                <a:spcPct val="150000"/>
              </a:lnSpc>
            </a:pPr>
            <a:r>
              <a:rPr lang="fr-FR" b="1" dirty="0">
                <a:solidFill>
                  <a:schemeClr val="accent4">
                    <a:lumMod val="75000"/>
                  </a:schemeClr>
                </a:solidFill>
              </a:rPr>
              <a:t>1 box goodies </a:t>
            </a:r>
            <a:r>
              <a:rPr lang="fr-FR" dirty="0"/>
              <a:t>RSE ;</a:t>
            </a:r>
          </a:p>
          <a:p>
            <a:pPr lvl="1">
              <a:lnSpc>
                <a:spcPct val="150000"/>
              </a:lnSpc>
            </a:pPr>
            <a:r>
              <a:rPr lang="fr-FR" b="1" dirty="0">
                <a:solidFill>
                  <a:schemeClr val="accent4">
                    <a:lumMod val="75000"/>
                  </a:schemeClr>
                </a:solidFill>
              </a:rPr>
              <a:t>1 box </a:t>
            </a:r>
            <a:r>
              <a:rPr lang="fr-FR" b="1" dirty="0" err="1">
                <a:solidFill>
                  <a:schemeClr val="accent4">
                    <a:lumMod val="75000"/>
                  </a:schemeClr>
                </a:solidFill>
              </a:rPr>
              <a:t>event</a:t>
            </a:r>
            <a:r>
              <a:rPr lang="fr-FR" b="1" dirty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fr-FR" dirty="0"/>
              <a:t>pour décorer et animer un stand ;</a:t>
            </a:r>
          </a:p>
          <a:p>
            <a:pPr lvl="1">
              <a:lnSpc>
                <a:spcPct val="150000"/>
              </a:lnSpc>
            </a:pPr>
            <a:r>
              <a:rPr lang="fr-FR" dirty="0"/>
              <a:t>Un </a:t>
            </a:r>
            <a:r>
              <a:rPr lang="fr-FR" b="1" dirty="0">
                <a:solidFill>
                  <a:schemeClr val="accent4">
                    <a:lumMod val="75000"/>
                  </a:schemeClr>
                </a:solidFill>
              </a:rPr>
              <a:t>budget collation.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fr-FR" b="1" dirty="0">
                <a:solidFill>
                  <a:schemeClr val="accent4">
                    <a:lumMod val="75000"/>
                  </a:schemeClr>
                </a:solidFill>
              </a:rPr>
              <a:t> </a:t>
            </a:r>
          </a:p>
          <a:p>
            <a:endParaRPr lang="fr-FR" dirty="0"/>
          </a:p>
          <a:p>
            <a:pPr marL="0" indent="0">
              <a:buNone/>
            </a:pPr>
            <a:endParaRPr lang="fr-FR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505FEE16-2A31-74A4-0070-5BEE8C23E31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Les moyens mis à votre disposition par le marketing sont nombreux. 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9F09C23F-0AE0-75C6-E13A-8862F90FF61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8FDB7F18-96A8-E014-A9DB-9290F5CFC3C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/>
              <a:t>3</a:t>
            </a:r>
          </a:p>
        </p:txBody>
      </p: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BD0DA4F4-B40E-51C1-6D4B-C90616E89A44}"/>
              </a:ext>
            </a:extLst>
          </p:cNvPr>
          <p:cNvGrpSpPr/>
          <p:nvPr/>
        </p:nvGrpSpPr>
        <p:grpSpPr>
          <a:xfrm>
            <a:off x="7333842" y="1503496"/>
            <a:ext cx="1428205" cy="1295897"/>
            <a:chOff x="7262949" y="1184147"/>
            <a:chExt cx="1715588" cy="1556657"/>
          </a:xfrm>
        </p:grpSpPr>
        <p:pic>
          <p:nvPicPr>
            <p:cNvPr id="1026" name="Picture 2" descr="Message icon">
              <a:extLst>
                <a:ext uri="{FF2B5EF4-FFF2-40B4-BE49-F238E27FC236}">
                  <a16:creationId xmlns:a16="http://schemas.microsoft.com/office/drawing/2014/main" id="{CFEF8110-362E-1CE0-E496-BC49B4CB640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62949" y="1184147"/>
              <a:ext cx="1556657" cy="155665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8" name="Picture 4" descr="SMS icon">
              <a:extLst>
                <a:ext uri="{FF2B5EF4-FFF2-40B4-BE49-F238E27FC236}">
                  <a16:creationId xmlns:a16="http://schemas.microsoft.com/office/drawing/2014/main" id="{923C1AC6-6458-6156-1AF0-6565152A75F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50432" y="2089903"/>
              <a:ext cx="548640" cy="5486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0" name="Picture 6" descr="Mail icon">
              <a:extLst>
                <a:ext uri="{FF2B5EF4-FFF2-40B4-BE49-F238E27FC236}">
                  <a16:creationId xmlns:a16="http://schemas.microsoft.com/office/drawing/2014/main" id="{3F3F6FB5-8798-1D42-0FE4-F3FB9D9259F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68937" y="1193060"/>
              <a:ext cx="609600" cy="6096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034" name="Picture 10" descr="Klaxoon Debuts Cross-Device Learning Platform at CES Unveiled New York 2016">
            <a:extLst>
              <a:ext uri="{FF2B5EF4-FFF2-40B4-BE49-F238E27FC236}">
                <a16:creationId xmlns:a16="http://schemas.microsoft.com/office/drawing/2014/main" id="{ADB9019E-8E6D-DEAF-D860-E712CFE4CB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9719" y="2009618"/>
            <a:ext cx="1652996" cy="16529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Character 2 icon">
            <a:extLst>
              <a:ext uri="{FF2B5EF4-FFF2-40B4-BE49-F238E27FC236}">
                <a16:creationId xmlns:a16="http://schemas.microsoft.com/office/drawing/2014/main" id="{7FE3BE90-CD10-8A04-6FEE-E46472DB06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43695" y="3482176"/>
            <a:ext cx="1219200" cy="121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Character icon">
            <a:extLst>
              <a:ext uri="{FF2B5EF4-FFF2-40B4-BE49-F238E27FC236}">
                <a16:creationId xmlns:a16="http://schemas.microsoft.com/office/drawing/2014/main" id="{202C4E4E-2ED0-0B6D-7B08-EC5C4C435A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24703" y="3519209"/>
            <a:ext cx="1219200" cy="121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 descr="Presentation stock icon">
            <a:extLst>
              <a:ext uri="{FF2B5EF4-FFF2-40B4-BE49-F238E27FC236}">
                <a16:creationId xmlns:a16="http://schemas.microsoft.com/office/drawing/2014/main" id="{FD041799-A330-27EB-4925-49D96E9BCE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1339" y="1920180"/>
            <a:ext cx="1456236" cy="14562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4" name="Picture 20" descr="Chocolate 4 icon">
            <a:extLst>
              <a:ext uri="{FF2B5EF4-FFF2-40B4-BE49-F238E27FC236}">
                <a16:creationId xmlns:a16="http://schemas.microsoft.com/office/drawing/2014/main" id="{64CD6293-0A74-6EE5-8D0F-659214985B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1015" y="3827244"/>
            <a:ext cx="874132" cy="8741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2" name="Picture 18" descr="Chocolate 1w icon">
            <a:extLst>
              <a:ext uri="{FF2B5EF4-FFF2-40B4-BE49-F238E27FC236}">
                <a16:creationId xmlns:a16="http://schemas.microsoft.com/office/drawing/2014/main" id="{2BCCEB18-2686-5885-C201-4C1C0BDFF9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5724" y="4086461"/>
            <a:ext cx="874132" cy="8741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04335C55-58C2-D2B5-124B-9C7FA84ACC51}"/>
              </a:ext>
            </a:extLst>
          </p:cNvPr>
          <p:cNvSpPr txBox="1"/>
          <p:nvPr/>
        </p:nvSpPr>
        <p:spPr>
          <a:xfrm>
            <a:off x="996778" y="5556811"/>
            <a:ext cx="10066948" cy="338554"/>
          </a:xfrm>
          <a:custGeom>
            <a:avLst/>
            <a:gdLst>
              <a:gd name="connsiteX0" fmla="*/ 0 w 10066948"/>
              <a:gd name="connsiteY0" fmla="*/ 0 h 338554"/>
              <a:gd name="connsiteX1" fmla="*/ 771799 w 10066948"/>
              <a:gd name="connsiteY1" fmla="*/ 0 h 338554"/>
              <a:gd name="connsiteX2" fmla="*/ 1241590 w 10066948"/>
              <a:gd name="connsiteY2" fmla="*/ 0 h 338554"/>
              <a:gd name="connsiteX3" fmla="*/ 1711381 w 10066948"/>
              <a:gd name="connsiteY3" fmla="*/ 0 h 338554"/>
              <a:gd name="connsiteX4" fmla="*/ 2382511 w 10066948"/>
              <a:gd name="connsiteY4" fmla="*/ 0 h 338554"/>
              <a:gd name="connsiteX5" fmla="*/ 3154310 w 10066948"/>
              <a:gd name="connsiteY5" fmla="*/ 0 h 338554"/>
              <a:gd name="connsiteX6" fmla="*/ 3825440 w 10066948"/>
              <a:gd name="connsiteY6" fmla="*/ 0 h 338554"/>
              <a:gd name="connsiteX7" fmla="*/ 4194562 w 10066948"/>
              <a:gd name="connsiteY7" fmla="*/ 0 h 338554"/>
              <a:gd name="connsiteX8" fmla="*/ 4765022 w 10066948"/>
              <a:gd name="connsiteY8" fmla="*/ 0 h 338554"/>
              <a:gd name="connsiteX9" fmla="*/ 5637491 w 10066948"/>
              <a:gd name="connsiteY9" fmla="*/ 0 h 338554"/>
              <a:gd name="connsiteX10" fmla="*/ 6409290 w 10066948"/>
              <a:gd name="connsiteY10" fmla="*/ 0 h 338554"/>
              <a:gd name="connsiteX11" fmla="*/ 6979751 w 10066948"/>
              <a:gd name="connsiteY11" fmla="*/ 0 h 338554"/>
              <a:gd name="connsiteX12" fmla="*/ 7550211 w 10066948"/>
              <a:gd name="connsiteY12" fmla="*/ 0 h 338554"/>
              <a:gd name="connsiteX13" fmla="*/ 8422680 w 10066948"/>
              <a:gd name="connsiteY13" fmla="*/ 0 h 338554"/>
              <a:gd name="connsiteX14" fmla="*/ 8791801 w 10066948"/>
              <a:gd name="connsiteY14" fmla="*/ 0 h 338554"/>
              <a:gd name="connsiteX15" fmla="*/ 9261592 w 10066948"/>
              <a:gd name="connsiteY15" fmla="*/ 0 h 338554"/>
              <a:gd name="connsiteX16" fmla="*/ 10066948 w 10066948"/>
              <a:gd name="connsiteY16" fmla="*/ 0 h 338554"/>
              <a:gd name="connsiteX17" fmla="*/ 10066948 w 10066948"/>
              <a:gd name="connsiteY17" fmla="*/ 338554 h 338554"/>
              <a:gd name="connsiteX18" fmla="*/ 9295149 w 10066948"/>
              <a:gd name="connsiteY18" fmla="*/ 338554 h 338554"/>
              <a:gd name="connsiteX19" fmla="*/ 8624019 w 10066948"/>
              <a:gd name="connsiteY19" fmla="*/ 338554 h 338554"/>
              <a:gd name="connsiteX20" fmla="*/ 7751550 w 10066948"/>
              <a:gd name="connsiteY20" fmla="*/ 338554 h 338554"/>
              <a:gd name="connsiteX21" fmla="*/ 7181090 w 10066948"/>
              <a:gd name="connsiteY21" fmla="*/ 338554 h 338554"/>
              <a:gd name="connsiteX22" fmla="*/ 6811968 w 10066948"/>
              <a:gd name="connsiteY22" fmla="*/ 338554 h 338554"/>
              <a:gd name="connsiteX23" fmla="*/ 5939499 w 10066948"/>
              <a:gd name="connsiteY23" fmla="*/ 338554 h 338554"/>
              <a:gd name="connsiteX24" fmla="*/ 5369039 w 10066948"/>
              <a:gd name="connsiteY24" fmla="*/ 338554 h 338554"/>
              <a:gd name="connsiteX25" fmla="*/ 4899248 w 10066948"/>
              <a:gd name="connsiteY25" fmla="*/ 338554 h 338554"/>
              <a:gd name="connsiteX26" fmla="*/ 4026779 w 10066948"/>
              <a:gd name="connsiteY26" fmla="*/ 338554 h 338554"/>
              <a:gd name="connsiteX27" fmla="*/ 3657658 w 10066948"/>
              <a:gd name="connsiteY27" fmla="*/ 338554 h 338554"/>
              <a:gd name="connsiteX28" fmla="*/ 2986528 w 10066948"/>
              <a:gd name="connsiteY28" fmla="*/ 338554 h 338554"/>
              <a:gd name="connsiteX29" fmla="*/ 2315398 w 10066948"/>
              <a:gd name="connsiteY29" fmla="*/ 338554 h 338554"/>
              <a:gd name="connsiteX30" fmla="*/ 1442929 w 10066948"/>
              <a:gd name="connsiteY30" fmla="*/ 338554 h 338554"/>
              <a:gd name="connsiteX31" fmla="*/ 771799 w 10066948"/>
              <a:gd name="connsiteY31" fmla="*/ 338554 h 338554"/>
              <a:gd name="connsiteX32" fmla="*/ 0 w 10066948"/>
              <a:gd name="connsiteY32" fmla="*/ 338554 h 338554"/>
              <a:gd name="connsiteX33" fmla="*/ 0 w 10066948"/>
              <a:gd name="connsiteY33" fmla="*/ 0 h 3385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10066948" h="338554" fill="none" extrusionOk="0">
                <a:moveTo>
                  <a:pt x="0" y="0"/>
                </a:moveTo>
                <a:cubicBezTo>
                  <a:pt x="275467" y="-145"/>
                  <a:pt x="494222" y="-4451"/>
                  <a:pt x="771799" y="0"/>
                </a:cubicBezTo>
                <a:cubicBezTo>
                  <a:pt x="1049376" y="4451"/>
                  <a:pt x="1072406" y="-8661"/>
                  <a:pt x="1241590" y="0"/>
                </a:cubicBezTo>
                <a:cubicBezTo>
                  <a:pt x="1410774" y="8661"/>
                  <a:pt x="1532647" y="14723"/>
                  <a:pt x="1711381" y="0"/>
                </a:cubicBezTo>
                <a:cubicBezTo>
                  <a:pt x="1890115" y="-14723"/>
                  <a:pt x="2055674" y="10499"/>
                  <a:pt x="2382511" y="0"/>
                </a:cubicBezTo>
                <a:cubicBezTo>
                  <a:pt x="2709348" y="-10499"/>
                  <a:pt x="2944840" y="-11918"/>
                  <a:pt x="3154310" y="0"/>
                </a:cubicBezTo>
                <a:cubicBezTo>
                  <a:pt x="3363780" y="11918"/>
                  <a:pt x="3551384" y="30953"/>
                  <a:pt x="3825440" y="0"/>
                </a:cubicBezTo>
                <a:cubicBezTo>
                  <a:pt x="4099496" y="-30953"/>
                  <a:pt x="4099969" y="12063"/>
                  <a:pt x="4194562" y="0"/>
                </a:cubicBezTo>
                <a:cubicBezTo>
                  <a:pt x="4289155" y="-12063"/>
                  <a:pt x="4556072" y="8732"/>
                  <a:pt x="4765022" y="0"/>
                </a:cubicBezTo>
                <a:cubicBezTo>
                  <a:pt x="4973972" y="-8732"/>
                  <a:pt x="5394055" y="16370"/>
                  <a:pt x="5637491" y="0"/>
                </a:cubicBezTo>
                <a:cubicBezTo>
                  <a:pt x="5880927" y="-16370"/>
                  <a:pt x="6161255" y="37520"/>
                  <a:pt x="6409290" y="0"/>
                </a:cubicBezTo>
                <a:cubicBezTo>
                  <a:pt x="6657325" y="-37520"/>
                  <a:pt x="6762679" y="-21009"/>
                  <a:pt x="6979751" y="0"/>
                </a:cubicBezTo>
                <a:cubicBezTo>
                  <a:pt x="7196823" y="21009"/>
                  <a:pt x="7394513" y="-12593"/>
                  <a:pt x="7550211" y="0"/>
                </a:cubicBezTo>
                <a:cubicBezTo>
                  <a:pt x="7705909" y="12593"/>
                  <a:pt x="7991721" y="-35665"/>
                  <a:pt x="8422680" y="0"/>
                </a:cubicBezTo>
                <a:cubicBezTo>
                  <a:pt x="8853639" y="35665"/>
                  <a:pt x="8620700" y="11864"/>
                  <a:pt x="8791801" y="0"/>
                </a:cubicBezTo>
                <a:cubicBezTo>
                  <a:pt x="8962902" y="-11864"/>
                  <a:pt x="9046632" y="-1563"/>
                  <a:pt x="9261592" y="0"/>
                </a:cubicBezTo>
                <a:cubicBezTo>
                  <a:pt x="9476552" y="1563"/>
                  <a:pt x="9790191" y="39013"/>
                  <a:pt x="10066948" y="0"/>
                </a:cubicBezTo>
                <a:cubicBezTo>
                  <a:pt x="10073542" y="82894"/>
                  <a:pt x="10075015" y="183702"/>
                  <a:pt x="10066948" y="338554"/>
                </a:cubicBezTo>
                <a:cubicBezTo>
                  <a:pt x="9827303" y="367908"/>
                  <a:pt x="9567347" y="318193"/>
                  <a:pt x="9295149" y="338554"/>
                </a:cubicBezTo>
                <a:cubicBezTo>
                  <a:pt x="9022951" y="358915"/>
                  <a:pt x="8855250" y="350755"/>
                  <a:pt x="8624019" y="338554"/>
                </a:cubicBezTo>
                <a:cubicBezTo>
                  <a:pt x="8392788" y="326354"/>
                  <a:pt x="8136763" y="380116"/>
                  <a:pt x="7751550" y="338554"/>
                </a:cubicBezTo>
                <a:cubicBezTo>
                  <a:pt x="7366337" y="296992"/>
                  <a:pt x="7419418" y="364005"/>
                  <a:pt x="7181090" y="338554"/>
                </a:cubicBezTo>
                <a:cubicBezTo>
                  <a:pt x="6942762" y="313103"/>
                  <a:pt x="6963183" y="343287"/>
                  <a:pt x="6811968" y="338554"/>
                </a:cubicBezTo>
                <a:cubicBezTo>
                  <a:pt x="6660753" y="333821"/>
                  <a:pt x="6190546" y="319507"/>
                  <a:pt x="5939499" y="338554"/>
                </a:cubicBezTo>
                <a:cubicBezTo>
                  <a:pt x="5688452" y="357601"/>
                  <a:pt x="5513045" y="331410"/>
                  <a:pt x="5369039" y="338554"/>
                </a:cubicBezTo>
                <a:cubicBezTo>
                  <a:pt x="5225033" y="345698"/>
                  <a:pt x="5030761" y="329363"/>
                  <a:pt x="4899248" y="338554"/>
                </a:cubicBezTo>
                <a:cubicBezTo>
                  <a:pt x="4767735" y="347745"/>
                  <a:pt x="4233452" y="331726"/>
                  <a:pt x="4026779" y="338554"/>
                </a:cubicBezTo>
                <a:cubicBezTo>
                  <a:pt x="3820106" y="345382"/>
                  <a:pt x="3778283" y="335659"/>
                  <a:pt x="3657658" y="338554"/>
                </a:cubicBezTo>
                <a:cubicBezTo>
                  <a:pt x="3537033" y="341449"/>
                  <a:pt x="3123529" y="309029"/>
                  <a:pt x="2986528" y="338554"/>
                </a:cubicBezTo>
                <a:cubicBezTo>
                  <a:pt x="2849527" y="368080"/>
                  <a:pt x="2584671" y="365039"/>
                  <a:pt x="2315398" y="338554"/>
                </a:cubicBezTo>
                <a:cubicBezTo>
                  <a:pt x="2046125" y="312070"/>
                  <a:pt x="1829941" y="297388"/>
                  <a:pt x="1442929" y="338554"/>
                </a:cubicBezTo>
                <a:cubicBezTo>
                  <a:pt x="1055917" y="379720"/>
                  <a:pt x="936089" y="368257"/>
                  <a:pt x="771799" y="338554"/>
                </a:cubicBezTo>
                <a:cubicBezTo>
                  <a:pt x="607509" y="308852"/>
                  <a:pt x="274130" y="370297"/>
                  <a:pt x="0" y="338554"/>
                </a:cubicBezTo>
                <a:cubicBezTo>
                  <a:pt x="-7552" y="210264"/>
                  <a:pt x="-7555" y="115624"/>
                  <a:pt x="0" y="0"/>
                </a:cubicBezTo>
                <a:close/>
              </a:path>
              <a:path w="10066948" h="338554" stroke="0" extrusionOk="0">
                <a:moveTo>
                  <a:pt x="0" y="0"/>
                </a:moveTo>
                <a:cubicBezTo>
                  <a:pt x="264753" y="-15028"/>
                  <a:pt x="395746" y="25964"/>
                  <a:pt x="570460" y="0"/>
                </a:cubicBezTo>
                <a:cubicBezTo>
                  <a:pt x="745174" y="-25964"/>
                  <a:pt x="941685" y="-19839"/>
                  <a:pt x="1040251" y="0"/>
                </a:cubicBezTo>
                <a:cubicBezTo>
                  <a:pt x="1138817" y="19839"/>
                  <a:pt x="1620297" y="-21646"/>
                  <a:pt x="1912720" y="0"/>
                </a:cubicBezTo>
                <a:cubicBezTo>
                  <a:pt x="2205143" y="21646"/>
                  <a:pt x="2310023" y="-15905"/>
                  <a:pt x="2583850" y="0"/>
                </a:cubicBezTo>
                <a:cubicBezTo>
                  <a:pt x="2857677" y="15905"/>
                  <a:pt x="3003811" y="-23642"/>
                  <a:pt x="3254980" y="0"/>
                </a:cubicBezTo>
                <a:cubicBezTo>
                  <a:pt x="3506149" y="23642"/>
                  <a:pt x="3609986" y="15817"/>
                  <a:pt x="3825440" y="0"/>
                </a:cubicBezTo>
                <a:cubicBezTo>
                  <a:pt x="4040894" y="-15817"/>
                  <a:pt x="4017674" y="-2407"/>
                  <a:pt x="4194562" y="0"/>
                </a:cubicBezTo>
                <a:cubicBezTo>
                  <a:pt x="4371450" y="2407"/>
                  <a:pt x="4602123" y="11074"/>
                  <a:pt x="4765022" y="0"/>
                </a:cubicBezTo>
                <a:cubicBezTo>
                  <a:pt x="4927921" y="-11074"/>
                  <a:pt x="5058519" y="-8112"/>
                  <a:pt x="5335482" y="0"/>
                </a:cubicBezTo>
                <a:cubicBezTo>
                  <a:pt x="5612445" y="8112"/>
                  <a:pt x="5537856" y="5623"/>
                  <a:pt x="5704604" y="0"/>
                </a:cubicBezTo>
                <a:cubicBezTo>
                  <a:pt x="5871352" y="-5623"/>
                  <a:pt x="5939391" y="-3592"/>
                  <a:pt x="6073725" y="0"/>
                </a:cubicBezTo>
                <a:cubicBezTo>
                  <a:pt x="6208059" y="3592"/>
                  <a:pt x="6704802" y="-2082"/>
                  <a:pt x="6946194" y="0"/>
                </a:cubicBezTo>
                <a:cubicBezTo>
                  <a:pt x="7187586" y="2082"/>
                  <a:pt x="7313559" y="-11636"/>
                  <a:pt x="7516655" y="0"/>
                </a:cubicBezTo>
                <a:cubicBezTo>
                  <a:pt x="7719751" y="11636"/>
                  <a:pt x="8027672" y="17232"/>
                  <a:pt x="8187784" y="0"/>
                </a:cubicBezTo>
                <a:cubicBezTo>
                  <a:pt x="8347896" y="-17232"/>
                  <a:pt x="8641997" y="14851"/>
                  <a:pt x="8858914" y="0"/>
                </a:cubicBezTo>
                <a:cubicBezTo>
                  <a:pt x="9075831" y="-14851"/>
                  <a:pt x="9185707" y="16157"/>
                  <a:pt x="9429375" y="0"/>
                </a:cubicBezTo>
                <a:cubicBezTo>
                  <a:pt x="9673043" y="-16157"/>
                  <a:pt x="9770589" y="-747"/>
                  <a:pt x="10066948" y="0"/>
                </a:cubicBezTo>
                <a:cubicBezTo>
                  <a:pt x="10081167" y="107175"/>
                  <a:pt x="10055840" y="191242"/>
                  <a:pt x="10066948" y="338554"/>
                </a:cubicBezTo>
                <a:cubicBezTo>
                  <a:pt x="9859743" y="361412"/>
                  <a:pt x="9524750" y="352625"/>
                  <a:pt x="9194479" y="338554"/>
                </a:cubicBezTo>
                <a:cubicBezTo>
                  <a:pt x="8864208" y="324483"/>
                  <a:pt x="8794302" y="352769"/>
                  <a:pt x="8523349" y="338554"/>
                </a:cubicBezTo>
                <a:cubicBezTo>
                  <a:pt x="8252396" y="324340"/>
                  <a:pt x="8246523" y="340289"/>
                  <a:pt x="8154228" y="338554"/>
                </a:cubicBezTo>
                <a:cubicBezTo>
                  <a:pt x="8061933" y="336819"/>
                  <a:pt x="7705634" y="336293"/>
                  <a:pt x="7382429" y="338554"/>
                </a:cubicBezTo>
                <a:cubicBezTo>
                  <a:pt x="7059224" y="340815"/>
                  <a:pt x="6831982" y="330274"/>
                  <a:pt x="6610629" y="338554"/>
                </a:cubicBezTo>
                <a:cubicBezTo>
                  <a:pt x="6389276" y="346834"/>
                  <a:pt x="6330062" y="349790"/>
                  <a:pt x="6140838" y="338554"/>
                </a:cubicBezTo>
                <a:cubicBezTo>
                  <a:pt x="5951614" y="327318"/>
                  <a:pt x="5826710" y="334378"/>
                  <a:pt x="5671047" y="338554"/>
                </a:cubicBezTo>
                <a:cubicBezTo>
                  <a:pt x="5515384" y="342730"/>
                  <a:pt x="5471938" y="352247"/>
                  <a:pt x="5301926" y="338554"/>
                </a:cubicBezTo>
                <a:cubicBezTo>
                  <a:pt x="5131914" y="324861"/>
                  <a:pt x="4620175" y="362098"/>
                  <a:pt x="4429457" y="338554"/>
                </a:cubicBezTo>
                <a:cubicBezTo>
                  <a:pt x="4238739" y="315010"/>
                  <a:pt x="3938254" y="356464"/>
                  <a:pt x="3657658" y="338554"/>
                </a:cubicBezTo>
                <a:cubicBezTo>
                  <a:pt x="3377062" y="320644"/>
                  <a:pt x="3203119" y="312408"/>
                  <a:pt x="3087197" y="338554"/>
                </a:cubicBezTo>
                <a:cubicBezTo>
                  <a:pt x="2971275" y="364700"/>
                  <a:pt x="2470989" y="345181"/>
                  <a:pt x="2315398" y="338554"/>
                </a:cubicBezTo>
                <a:cubicBezTo>
                  <a:pt x="2159807" y="331927"/>
                  <a:pt x="1677808" y="305336"/>
                  <a:pt x="1442929" y="338554"/>
                </a:cubicBezTo>
                <a:cubicBezTo>
                  <a:pt x="1208050" y="371772"/>
                  <a:pt x="945726" y="342867"/>
                  <a:pt x="671130" y="338554"/>
                </a:cubicBezTo>
                <a:cubicBezTo>
                  <a:pt x="396534" y="334241"/>
                  <a:pt x="331434" y="308836"/>
                  <a:pt x="0" y="338554"/>
                </a:cubicBezTo>
                <a:cubicBezTo>
                  <a:pt x="9180" y="242968"/>
                  <a:pt x="8175" y="68888"/>
                  <a:pt x="0" y="0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  <a:extLst>
              <a:ext uri="{C807C97D-BFC1-408E-A445-0C87EB9F89A2}">
                <ask:lineSketchStyleProps xmlns:ask="http://schemas.microsoft.com/office/drawing/2018/sketchyshapes" sd="1900086466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600" dirty="0">
                <a:solidFill>
                  <a:schemeClr val="bg1"/>
                </a:solidFill>
              </a:rPr>
              <a:t>Retrouvez l’ensemble de ses moyens dans le Kit Animation Agence</a:t>
            </a:r>
          </a:p>
        </p:txBody>
      </p:sp>
      <p:pic>
        <p:nvPicPr>
          <p:cNvPr id="1048" name="Picture 24" descr="Money pack icon">
            <a:extLst>
              <a:ext uri="{FF2B5EF4-FFF2-40B4-BE49-F238E27FC236}">
                <a16:creationId xmlns:a16="http://schemas.microsoft.com/office/drawing/2014/main" id="{675D69FA-9ED7-05F1-0190-4F41AA0008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5514" y="4701376"/>
            <a:ext cx="945363" cy="945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013013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0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000"/>
                            </p:stCondLst>
                            <p:childTnLst>
                              <p:par>
                                <p:cTn id="36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0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0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0"/>
                            </p:stCondLst>
                            <p:childTnLst>
                              <p:par>
                                <p:cTn id="52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0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6000"/>
                            </p:stCondLst>
                            <p:childTnLst>
                              <p:par>
                                <p:cTn id="62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5867BF6A-413E-424F-9528-79E42C8916C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FR" dirty="0"/>
              <a:t>Pourquoi organiser des animations en agence ? </a:t>
            </a:r>
          </a:p>
          <a:p>
            <a:r>
              <a:rPr lang="fr-FR" dirty="0"/>
              <a:t>Exemples d’animations</a:t>
            </a:r>
          </a:p>
          <a:p>
            <a:r>
              <a:rPr lang="fr-FR" dirty="0"/>
              <a:t>Préparation d’une animation </a:t>
            </a:r>
          </a:p>
          <a:p>
            <a:r>
              <a:rPr lang="fr-FR" b="1" dirty="0">
                <a:solidFill>
                  <a:schemeClr val="accent4">
                    <a:lumMod val="75000"/>
                  </a:schemeClr>
                </a:solidFill>
              </a:rPr>
              <a:t>Kit « Animation Agence » et mémo</a:t>
            </a:r>
          </a:p>
          <a:p>
            <a:r>
              <a:rPr lang="fr-FR" dirty="0"/>
              <a:t>Témoignages de collaborateurs</a:t>
            </a:r>
          </a:p>
          <a:p>
            <a:r>
              <a:rPr lang="fr-FR" dirty="0"/>
              <a:t>Partez à la découverte du Kit !  </a:t>
            </a:r>
          </a:p>
          <a:p>
            <a:pPr marL="0" indent="0">
              <a:buNone/>
            </a:pPr>
            <a:r>
              <a:rPr lang="fr-FR" dirty="0"/>
              <a:t>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4DDA2DC-C0A2-DB94-5A60-B1FDFE6C5BC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6154" b="90490" l="9939" r="97908">
                        <a14:foregroundMark x1="62424" y1="11469" x2="57018" y2="23916"/>
                        <a14:foregroundMark x1="57018" y1="23916" x2="52921" y2="21818"/>
                        <a14:foregroundMark x1="52921" y1="21818" x2="54403" y2="14126"/>
                        <a14:foregroundMark x1="54403" y1="14126" x2="54926" y2="14685"/>
                        <a14:foregroundMark x1="55187" y1="28112" x2="54403" y2="90629"/>
                        <a14:foregroundMark x1="72101" y1="36783" x2="68527" y2="51748"/>
                        <a14:foregroundMark x1="68527" y1="51748" x2="62075" y2="64336"/>
                        <a14:foregroundMark x1="62075" y1="64336" x2="57890" y2="62517"/>
                        <a14:foregroundMark x1="57890" y1="62517" x2="57977" y2="62378"/>
                        <a14:foregroundMark x1="76199" y1="30070" x2="76199" y2="30070"/>
                        <a14:foregroundMark x1="97908" y1="60000" x2="89451" y2="52448"/>
                        <a14:foregroundMark x1="89451" y1="52448" x2="86138" y2="47413"/>
                        <a14:foregroundMark x1="86138" y1="47413" x2="84656" y2="40140"/>
                        <a14:foregroundMark x1="84656" y1="40140" x2="84656" y2="39720"/>
                        <a14:foregroundMark x1="80209" y1="37762" x2="83261" y2="41958"/>
                        <a14:foregroundMark x1="87881" y1="45455" x2="87881" y2="45455"/>
                        <a14:foregroundMark x1="90235" y1="46294" x2="90235" y2="46294"/>
                        <a14:foregroundMark x1="89974" y1="46294" x2="88317" y2="46573"/>
                        <a14:foregroundMark x1="90759" y1="46434" x2="90759" y2="46434"/>
                        <a14:foregroundMark x1="60331" y1="48531" x2="60593" y2="48811"/>
                        <a14:foregroundMark x1="57890" y1="41119" x2="57890" y2="41119"/>
                        <a14:foregroundMark x1="68178" y1="45874" x2="68178" y2="45874"/>
                        <a14:foregroundMark x1="68963" y1="42797" x2="67219" y2="50909"/>
                        <a14:foregroundMark x1="66957" y1="50490" x2="68091" y2="46713"/>
                        <a14:foregroundMark x1="56321" y1="6154" x2="56234" y2="8671"/>
                        <a14:foregroundMark x1="63906" y1="8112" x2="63906" y2="8112"/>
                        <a14:foregroundMark x1="61639" y1="7273" x2="61639" y2="7273"/>
                        <a14:foregroundMark x1="60854" y1="7273" x2="60854" y2="7273"/>
                        <a14:foregroundMark x1="60157" y1="7273" x2="62249" y2="7413"/>
                        <a14:foregroundMark x1="60331" y1="6993" x2="62598" y2="7413"/>
                        <a14:foregroundMark x1="51787" y1="10350" x2="53967" y2="8671"/>
                        <a14:foregroundMark x1="64167" y1="87133" x2="59198" y2="67692"/>
                        <a14:foregroundMark x1="45423" y1="87552" x2="45510" y2="71888"/>
                        <a14:foregroundMark x1="45510" y1="71888" x2="43941" y2="62797"/>
                        <a14:foregroundMark x1="93025" y1="41259" x2="87446" y2="38881"/>
                        <a14:foregroundMark x1="39494" y1="39441" x2="39494" y2="39441"/>
                        <a14:foregroundMark x1="42807" y1="48252" x2="42807" y2="48252"/>
                        <a14:foregroundMark x1="39843" y1="49091" x2="39843" y2="49091"/>
                        <a14:foregroundMark x1="48997" y1="64755" x2="48997" y2="64755"/>
                        <a14:foregroundMark x1="48997" y1="66573" x2="48997" y2="66573"/>
                        <a14:backgroundMark x1="41500" y1="60420" x2="31909" y2="76084"/>
                        <a14:backgroundMark x1="31909" y1="76084" x2="31299" y2="78182"/>
                        <a14:backgroundMark x1="40017" y1="60839" x2="29294" y2="37343"/>
                        <a14:backgroundMark x1="29294" y1="37343" x2="28248" y2="21119"/>
                        <a14:backgroundMark x1="44900" y1="41678" x2="39843" y2="32727"/>
                        <a14:backgroundMark x1="39843" y1="32727" x2="28684" y2="30490"/>
                        <a14:backgroundMark x1="44725" y1="37203" x2="44725" y2="12867"/>
                        <a14:backgroundMark x1="44725" y1="12867" x2="44464" y2="12587"/>
                        <a14:backgroundMark x1="61813" y1="39021" x2="61813" y2="39021"/>
                        <a14:backgroundMark x1="61901" y1="43077" x2="61901" y2="43077"/>
                        <a14:backgroundMark x1="61726" y1="42517" x2="61726" y2="42517"/>
                        <a14:backgroundMark x1="61813" y1="43916" x2="61813" y2="43916"/>
                        <a14:backgroundMark x1="90323" y1="45315" x2="90323" y2="45315"/>
                        <a14:backgroundMark x1="90323" y1="48392" x2="90323" y2="48392"/>
                        <a14:backgroundMark x1="90148" y1="42517" x2="90148" y2="42517"/>
                        <a14:backgroundMark x1="72101" y1="46014" x2="71491" y2="69371"/>
                        <a14:backgroundMark x1="47428" y1="63916" x2="49869" y2="58462"/>
                        <a14:backgroundMark x1="49869" y1="58462" x2="50044" y2="58322"/>
                        <a14:backgroundMark x1="50131" y1="56923" x2="47864" y2="63497"/>
                        <a14:backgroundMark x1="47864" y1="63497" x2="47515" y2="63916"/>
                        <a14:backgroundMark x1="50305" y1="53007" x2="50044" y2="58881"/>
                        <a14:backgroundMark x1="47777" y1="71888" x2="47690" y2="68951"/>
                        <a14:backgroundMark x1="40889" y1="74126" x2="40802" y2="6937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5465" y="3671153"/>
            <a:ext cx="5376535" cy="3351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932467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BFF8D458-E1A7-B649-6F5A-9315C956785A}"/>
              </a:ext>
            </a:extLst>
          </p:cNvPr>
          <p:cNvSpPr>
            <a:spLocks noGrp="1"/>
          </p:cNvSpPr>
          <p:nvPr>
            <p:ph idx="17"/>
          </p:nvPr>
        </p:nvSpPr>
        <p:spPr>
          <a:xfrm>
            <a:off x="695325" y="1388669"/>
            <a:ext cx="10980738" cy="2076843"/>
          </a:xfrm>
        </p:spPr>
        <p:txBody>
          <a:bodyPr/>
          <a:lstStyle/>
          <a:p>
            <a:r>
              <a:rPr lang="fr-FR" dirty="0"/>
              <a:t>Ces documents sont disponibles dans                      &gt; Conquêtes &gt; </a:t>
            </a:r>
            <a:r>
              <a:rPr lang="fr-FR" dirty="0">
                <a:hlinkClick r:id="rId2"/>
              </a:rPr>
              <a:t>Animation Clients en agence </a:t>
            </a:r>
            <a:endParaRPr lang="fr-FR" dirty="0"/>
          </a:p>
          <a:p>
            <a:endParaRPr lang="fr-FR" dirty="0"/>
          </a:p>
          <a:p>
            <a:endParaRPr lang="fr-FR" dirty="0"/>
          </a:p>
          <a:p>
            <a:pPr marL="0" indent="0">
              <a:buNone/>
            </a:pPr>
            <a:endParaRPr lang="fr-FR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505FEE16-2A31-74A4-0070-5BEE8C23E31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Pour vous aider et vous accompagner dans la mise en place de ces animations, un kit et un mémo sont à votre disposition dans votre Rubrique des commerciaux. 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9F09C23F-0AE0-75C6-E13A-8862F90FF61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8FDB7F18-96A8-E014-A9DB-9290F5CFC3C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/>
              <a:t>4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3BE82351-B8D4-65C3-3E52-3F10137608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8272" y="1924801"/>
            <a:ext cx="4049297" cy="2370320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8446EE56-5BF0-E579-F138-3A289D5C4E6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52626" y="1924800"/>
            <a:ext cx="4211102" cy="2370321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10" name="Image 9">
            <a:hlinkClick r:id="rId5"/>
            <a:extLst>
              <a:ext uri="{FF2B5EF4-FFF2-40B4-BE49-F238E27FC236}">
                <a16:creationId xmlns:a16="http://schemas.microsoft.com/office/drawing/2014/main" id="{D19E40B5-2A1A-434A-ABC1-64859C3BDC4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0565" y="1419494"/>
            <a:ext cx="1127345" cy="213512"/>
          </a:xfrm>
          <a:prstGeom prst="rect">
            <a:avLst/>
          </a:prstGeom>
        </p:spPr>
      </p:pic>
      <p:sp>
        <p:nvSpPr>
          <p:cNvPr id="11" name="Espace réservé du contenu 6">
            <a:extLst>
              <a:ext uri="{FF2B5EF4-FFF2-40B4-BE49-F238E27FC236}">
                <a16:creationId xmlns:a16="http://schemas.microsoft.com/office/drawing/2014/main" id="{F480B764-8B2F-9565-222F-DF4E7ADFCA26}"/>
              </a:ext>
            </a:extLst>
          </p:cNvPr>
          <p:cNvSpPr txBox="1">
            <a:spLocks/>
          </p:cNvSpPr>
          <p:nvPr/>
        </p:nvSpPr>
        <p:spPr>
          <a:xfrm>
            <a:off x="667152" y="4481829"/>
            <a:ext cx="5129966" cy="1018902"/>
          </a:xfrm>
          <a:prstGeom prst="rect">
            <a:avLst/>
          </a:prstGeom>
        </p:spPr>
        <p:txBody>
          <a:bodyPr/>
          <a:lstStyle>
            <a:lvl1pPr marL="216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Le </a:t>
            </a:r>
            <a:r>
              <a:rPr lang="fr-FR" b="1" dirty="0">
                <a:solidFill>
                  <a:schemeClr val="accent4">
                    <a:lumMod val="75000"/>
                  </a:schemeClr>
                </a:solidFill>
              </a:rPr>
              <a:t>KIT ANIMATION AGENCE </a:t>
            </a:r>
            <a:r>
              <a:rPr lang="fr-FR" dirty="0"/>
              <a:t>est un mode opératoire complet, vous y retrouverez toutes les tâches, trucs et astuces dont vous aurez besoin pour mener à bien l’organisation de vos animations. </a:t>
            </a:r>
          </a:p>
        </p:txBody>
      </p:sp>
      <p:sp>
        <p:nvSpPr>
          <p:cNvPr id="12" name="Espace réservé du contenu 6">
            <a:extLst>
              <a:ext uri="{FF2B5EF4-FFF2-40B4-BE49-F238E27FC236}">
                <a16:creationId xmlns:a16="http://schemas.microsoft.com/office/drawing/2014/main" id="{0AEE2378-9914-E9F9-1538-4547C4A8E05F}"/>
              </a:ext>
            </a:extLst>
          </p:cNvPr>
          <p:cNvSpPr txBox="1">
            <a:spLocks/>
          </p:cNvSpPr>
          <p:nvPr/>
        </p:nvSpPr>
        <p:spPr>
          <a:xfrm>
            <a:off x="6783884" y="4468975"/>
            <a:ext cx="5049207" cy="1018902"/>
          </a:xfrm>
          <a:prstGeom prst="rect">
            <a:avLst/>
          </a:prstGeom>
        </p:spPr>
        <p:txBody>
          <a:bodyPr/>
          <a:lstStyle>
            <a:lvl1pPr marL="216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La </a:t>
            </a:r>
            <a:r>
              <a:rPr lang="fr-FR" b="1" dirty="0">
                <a:solidFill>
                  <a:schemeClr val="accent4">
                    <a:lumMod val="75000"/>
                  </a:schemeClr>
                </a:solidFill>
              </a:rPr>
              <a:t>FICHE MEMO</a:t>
            </a:r>
            <a:r>
              <a:rPr lang="fr-FR" dirty="0"/>
              <a:t>, véritable « pense-bête » reprend, sous forme de liste, l’ensemble des opérations à réaliser pour vos animations. </a:t>
            </a:r>
          </a:p>
        </p:txBody>
      </p:sp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6DCECD81-5F1C-03AD-F836-E5E26570D6A9}"/>
              </a:ext>
            </a:extLst>
          </p:cNvPr>
          <p:cNvCxnSpPr>
            <a:cxnSpLocks/>
          </p:cNvCxnSpPr>
          <p:nvPr/>
        </p:nvCxnSpPr>
        <p:spPr>
          <a:xfrm>
            <a:off x="6096000" y="1948633"/>
            <a:ext cx="0" cy="3555184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ZoneTexte 17">
            <a:extLst>
              <a:ext uri="{FF2B5EF4-FFF2-40B4-BE49-F238E27FC236}">
                <a16:creationId xmlns:a16="http://schemas.microsoft.com/office/drawing/2014/main" id="{0D04E08D-8962-0435-BE20-FF45818E7CA3}"/>
              </a:ext>
            </a:extLst>
          </p:cNvPr>
          <p:cNvSpPr txBox="1"/>
          <p:nvPr/>
        </p:nvSpPr>
        <p:spPr>
          <a:xfrm>
            <a:off x="996778" y="5809362"/>
            <a:ext cx="10066948" cy="338554"/>
          </a:xfrm>
          <a:custGeom>
            <a:avLst/>
            <a:gdLst>
              <a:gd name="connsiteX0" fmla="*/ 0 w 10066948"/>
              <a:gd name="connsiteY0" fmla="*/ 0 h 338554"/>
              <a:gd name="connsiteX1" fmla="*/ 771799 w 10066948"/>
              <a:gd name="connsiteY1" fmla="*/ 0 h 338554"/>
              <a:gd name="connsiteX2" fmla="*/ 1241590 w 10066948"/>
              <a:gd name="connsiteY2" fmla="*/ 0 h 338554"/>
              <a:gd name="connsiteX3" fmla="*/ 1711381 w 10066948"/>
              <a:gd name="connsiteY3" fmla="*/ 0 h 338554"/>
              <a:gd name="connsiteX4" fmla="*/ 2382511 w 10066948"/>
              <a:gd name="connsiteY4" fmla="*/ 0 h 338554"/>
              <a:gd name="connsiteX5" fmla="*/ 3154310 w 10066948"/>
              <a:gd name="connsiteY5" fmla="*/ 0 h 338554"/>
              <a:gd name="connsiteX6" fmla="*/ 3825440 w 10066948"/>
              <a:gd name="connsiteY6" fmla="*/ 0 h 338554"/>
              <a:gd name="connsiteX7" fmla="*/ 4194562 w 10066948"/>
              <a:gd name="connsiteY7" fmla="*/ 0 h 338554"/>
              <a:gd name="connsiteX8" fmla="*/ 4765022 w 10066948"/>
              <a:gd name="connsiteY8" fmla="*/ 0 h 338554"/>
              <a:gd name="connsiteX9" fmla="*/ 5637491 w 10066948"/>
              <a:gd name="connsiteY9" fmla="*/ 0 h 338554"/>
              <a:gd name="connsiteX10" fmla="*/ 6409290 w 10066948"/>
              <a:gd name="connsiteY10" fmla="*/ 0 h 338554"/>
              <a:gd name="connsiteX11" fmla="*/ 6979751 w 10066948"/>
              <a:gd name="connsiteY11" fmla="*/ 0 h 338554"/>
              <a:gd name="connsiteX12" fmla="*/ 7550211 w 10066948"/>
              <a:gd name="connsiteY12" fmla="*/ 0 h 338554"/>
              <a:gd name="connsiteX13" fmla="*/ 8422680 w 10066948"/>
              <a:gd name="connsiteY13" fmla="*/ 0 h 338554"/>
              <a:gd name="connsiteX14" fmla="*/ 8791801 w 10066948"/>
              <a:gd name="connsiteY14" fmla="*/ 0 h 338554"/>
              <a:gd name="connsiteX15" fmla="*/ 9261592 w 10066948"/>
              <a:gd name="connsiteY15" fmla="*/ 0 h 338554"/>
              <a:gd name="connsiteX16" fmla="*/ 10066948 w 10066948"/>
              <a:gd name="connsiteY16" fmla="*/ 0 h 338554"/>
              <a:gd name="connsiteX17" fmla="*/ 10066948 w 10066948"/>
              <a:gd name="connsiteY17" fmla="*/ 338554 h 338554"/>
              <a:gd name="connsiteX18" fmla="*/ 9295149 w 10066948"/>
              <a:gd name="connsiteY18" fmla="*/ 338554 h 338554"/>
              <a:gd name="connsiteX19" fmla="*/ 8624019 w 10066948"/>
              <a:gd name="connsiteY19" fmla="*/ 338554 h 338554"/>
              <a:gd name="connsiteX20" fmla="*/ 7751550 w 10066948"/>
              <a:gd name="connsiteY20" fmla="*/ 338554 h 338554"/>
              <a:gd name="connsiteX21" fmla="*/ 7181090 w 10066948"/>
              <a:gd name="connsiteY21" fmla="*/ 338554 h 338554"/>
              <a:gd name="connsiteX22" fmla="*/ 6811968 w 10066948"/>
              <a:gd name="connsiteY22" fmla="*/ 338554 h 338554"/>
              <a:gd name="connsiteX23" fmla="*/ 5939499 w 10066948"/>
              <a:gd name="connsiteY23" fmla="*/ 338554 h 338554"/>
              <a:gd name="connsiteX24" fmla="*/ 5369039 w 10066948"/>
              <a:gd name="connsiteY24" fmla="*/ 338554 h 338554"/>
              <a:gd name="connsiteX25" fmla="*/ 4899248 w 10066948"/>
              <a:gd name="connsiteY25" fmla="*/ 338554 h 338554"/>
              <a:gd name="connsiteX26" fmla="*/ 4026779 w 10066948"/>
              <a:gd name="connsiteY26" fmla="*/ 338554 h 338554"/>
              <a:gd name="connsiteX27" fmla="*/ 3657658 w 10066948"/>
              <a:gd name="connsiteY27" fmla="*/ 338554 h 338554"/>
              <a:gd name="connsiteX28" fmla="*/ 2986528 w 10066948"/>
              <a:gd name="connsiteY28" fmla="*/ 338554 h 338554"/>
              <a:gd name="connsiteX29" fmla="*/ 2315398 w 10066948"/>
              <a:gd name="connsiteY29" fmla="*/ 338554 h 338554"/>
              <a:gd name="connsiteX30" fmla="*/ 1442929 w 10066948"/>
              <a:gd name="connsiteY30" fmla="*/ 338554 h 338554"/>
              <a:gd name="connsiteX31" fmla="*/ 771799 w 10066948"/>
              <a:gd name="connsiteY31" fmla="*/ 338554 h 338554"/>
              <a:gd name="connsiteX32" fmla="*/ 0 w 10066948"/>
              <a:gd name="connsiteY32" fmla="*/ 338554 h 338554"/>
              <a:gd name="connsiteX33" fmla="*/ 0 w 10066948"/>
              <a:gd name="connsiteY33" fmla="*/ 0 h 3385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10066948" h="338554" fill="none" extrusionOk="0">
                <a:moveTo>
                  <a:pt x="0" y="0"/>
                </a:moveTo>
                <a:cubicBezTo>
                  <a:pt x="275467" y="-145"/>
                  <a:pt x="494222" y="-4451"/>
                  <a:pt x="771799" y="0"/>
                </a:cubicBezTo>
                <a:cubicBezTo>
                  <a:pt x="1049376" y="4451"/>
                  <a:pt x="1072406" y="-8661"/>
                  <a:pt x="1241590" y="0"/>
                </a:cubicBezTo>
                <a:cubicBezTo>
                  <a:pt x="1410774" y="8661"/>
                  <a:pt x="1532647" y="14723"/>
                  <a:pt x="1711381" y="0"/>
                </a:cubicBezTo>
                <a:cubicBezTo>
                  <a:pt x="1890115" y="-14723"/>
                  <a:pt x="2055674" y="10499"/>
                  <a:pt x="2382511" y="0"/>
                </a:cubicBezTo>
                <a:cubicBezTo>
                  <a:pt x="2709348" y="-10499"/>
                  <a:pt x="2944840" y="-11918"/>
                  <a:pt x="3154310" y="0"/>
                </a:cubicBezTo>
                <a:cubicBezTo>
                  <a:pt x="3363780" y="11918"/>
                  <a:pt x="3551384" y="30953"/>
                  <a:pt x="3825440" y="0"/>
                </a:cubicBezTo>
                <a:cubicBezTo>
                  <a:pt x="4099496" y="-30953"/>
                  <a:pt x="4099969" y="12063"/>
                  <a:pt x="4194562" y="0"/>
                </a:cubicBezTo>
                <a:cubicBezTo>
                  <a:pt x="4289155" y="-12063"/>
                  <a:pt x="4556072" y="8732"/>
                  <a:pt x="4765022" y="0"/>
                </a:cubicBezTo>
                <a:cubicBezTo>
                  <a:pt x="4973972" y="-8732"/>
                  <a:pt x="5394055" y="16370"/>
                  <a:pt x="5637491" y="0"/>
                </a:cubicBezTo>
                <a:cubicBezTo>
                  <a:pt x="5880927" y="-16370"/>
                  <a:pt x="6161255" y="37520"/>
                  <a:pt x="6409290" y="0"/>
                </a:cubicBezTo>
                <a:cubicBezTo>
                  <a:pt x="6657325" y="-37520"/>
                  <a:pt x="6762679" y="-21009"/>
                  <a:pt x="6979751" y="0"/>
                </a:cubicBezTo>
                <a:cubicBezTo>
                  <a:pt x="7196823" y="21009"/>
                  <a:pt x="7394513" y="-12593"/>
                  <a:pt x="7550211" y="0"/>
                </a:cubicBezTo>
                <a:cubicBezTo>
                  <a:pt x="7705909" y="12593"/>
                  <a:pt x="7991721" y="-35665"/>
                  <a:pt x="8422680" y="0"/>
                </a:cubicBezTo>
                <a:cubicBezTo>
                  <a:pt x="8853639" y="35665"/>
                  <a:pt x="8620700" y="11864"/>
                  <a:pt x="8791801" y="0"/>
                </a:cubicBezTo>
                <a:cubicBezTo>
                  <a:pt x="8962902" y="-11864"/>
                  <a:pt x="9046632" y="-1563"/>
                  <a:pt x="9261592" y="0"/>
                </a:cubicBezTo>
                <a:cubicBezTo>
                  <a:pt x="9476552" y="1563"/>
                  <a:pt x="9790191" y="39013"/>
                  <a:pt x="10066948" y="0"/>
                </a:cubicBezTo>
                <a:cubicBezTo>
                  <a:pt x="10073542" y="82894"/>
                  <a:pt x="10075015" y="183702"/>
                  <a:pt x="10066948" y="338554"/>
                </a:cubicBezTo>
                <a:cubicBezTo>
                  <a:pt x="9827303" y="367908"/>
                  <a:pt x="9567347" y="318193"/>
                  <a:pt x="9295149" y="338554"/>
                </a:cubicBezTo>
                <a:cubicBezTo>
                  <a:pt x="9022951" y="358915"/>
                  <a:pt x="8855250" y="350755"/>
                  <a:pt x="8624019" y="338554"/>
                </a:cubicBezTo>
                <a:cubicBezTo>
                  <a:pt x="8392788" y="326354"/>
                  <a:pt x="8136763" y="380116"/>
                  <a:pt x="7751550" y="338554"/>
                </a:cubicBezTo>
                <a:cubicBezTo>
                  <a:pt x="7366337" y="296992"/>
                  <a:pt x="7419418" y="364005"/>
                  <a:pt x="7181090" y="338554"/>
                </a:cubicBezTo>
                <a:cubicBezTo>
                  <a:pt x="6942762" y="313103"/>
                  <a:pt x="6963183" y="343287"/>
                  <a:pt x="6811968" y="338554"/>
                </a:cubicBezTo>
                <a:cubicBezTo>
                  <a:pt x="6660753" y="333821"/>
                  <a:pt x="6190546" y="319507"/>
                  <a:pt x="5939499" y="338554"/>
                </a:cubicBezTo>
                <a:cubicBezTo>
                  <a:pt x="5688452" y="357601"/>
                  <a:pt x="5513045" y="331410"/>
                  <a:pt x="5369039" y="338554"/>
                </a:cubicBezTo>
                <a:cubicBezTo>
                  <a:pt x="5225033" y="345698"/>
                  <a:pt x="5030761" y="329363"/>
                  <a:pt x="4899248" y="338554"/>
                </a:cubicBezTo>
                <a:cubicBezTo>
                  <a:pt x="4767735" y="347745"/>
                  <a:pt x="4233452" y="331726"/>
                  <a:pt x="4026779" y="338554"/>
                </a:cubicBezTo>
                <a:cubicBezTo>
                  <a:pt x="3820106" y="345382"/>
                  <a:pt x="3778283" y="335659"/>
                  <a:pt x="3657658" y="338554"/>
                </a:cubicBezTo>
                <a:cubicBezTo>
                  <a:pt x="3537033" y="341449"/>
                  <a:pt x="3123529" y="309029"/>
                  <a:pt x="2986528" y="338554"/>
                </a:cubicBezTo>
                <a:cubicBezTo>
                  <a:pt x="2849527" y="368080"/>
                  <a:pt x="2584671" y="365039"/>
                  <a:pt x="2315398" y="338554"/>
                </a:cubicBezTo>
                <a:cubicBezTo>
                  <a:pt x="2046125" y="312070"/>
                  <a:pt x="1829941" y="297388"/>
                  <a:pt x="1442929" y="338554"/>
                </a:cubicBezTo>
                <a:cubicBezTo>
                  <a:pt x="1055917" y="379720"/>
                  <a:pt x="936089" y="368257"/>
                  <a:pt x="771799" y="338554"/>
                </a:cubicBezTo>
                <a:cubicBezTo>
                  <a:pt x="607509" y="308852"/>
                  <a:pt x="274130" y="370297"/>
                  <a:pt x="0" y="338554"/>
                </a:cubicBezTo>
                <a:cubicBezTo>
                  <a:pt x="-7552" y="210264"/>
                  <a:pt x="-7555" y="115624"/>
                  <a:pt x="0" y="0"/>
                </a:cubicBezTo>
                <a:close/>
              </a:path>
              <a:path w="10066948" h="338554" stroke="0" extrusionOk="0">
                <a:moveTo>
                  <a:pt x="0" y="0"/>
                </a:moveTo>
                <a:cubicBezTo>
                  <a:pt x="264753" y="-15028"/>
                  <a:pt x="395746" y="25964"/>
                  <a:pt x="570460" y="0"/>
                </a:cubicBezTo>
                <a:cubicBezTo>
                  <a:pt x="745174" y="-25964"/>
                  <a:pt x="941685" y="-19839"/>
                  <a:pt x="1040251" y="0"/>
                </a:cubicBezTo>
                <a:cubicBezTo>
                  <a:pt x="1138817" y="19839"/>
                  <a:pt x="1620297" y="-21646"/>
                  <a:pt x="1912720" y="0"/>
                </a:cubicBezTo>
                <a:cubicBezTo>
                  <a:pt x="2205143" y="21646"/>
                  <a:pt x="2310023" y="-15905"/>
                  <a:pt x="2583850" y="0"/>
                </a:cubicBezTo>
                <a:cubicBezTo>
                  <a:pt x="2857677" y="15905"/>
                  <a:pt x="3003811" y="-23642"/>
                  <a:pt x="3254980" y="0"/>
                </a:cubicBezTo>
                <a:cubicBezTo>
                  <a:pt x="3506149" y="23642"/>
                  <a:pt x="3609986" y="15817"/>
                  <a:pt x="3825440" y="0"/>
                </a:cubicBezTo>
                <a:cubicBezTo>
                  <a:pt x="4040894" y="-15817"/>
                  <a:pt x="4017674" y="-2407"/>
                  <a:pt x="4194562" y="0"/>
                </a:cubicBezTo>
                <a:cubicBezTo>
                  <a:pt x="4371450" y="2407"/>
                  <a:pt x="4602123" y="11074"/>
                  <a:pt x="4765022" y="0"/>
                </a:cubicBezTo>
                <a:cubicBezTo>
                  <a:pt x="4927921" y="-11074"/>
                  <a:pt x="5058519" y="-8112"/>
                  <a:pt x="5335482" y="0"/>
                </a:cubicBezTo>
                <a:cubicBezTo>
                  <a:pt x="5612445" y="8112"/>
                  <a:pt x="5537856" y="5623"/>
                  <a:pt x="5704604" y="0"/>
                </a:cubicBezTo>
                <a:cubicBezTo>
                  <a:pt x="5871352" y="-5623"/>
                  <a:pt x="5939391" y="-3592"/>
                  <a:pt x="6073725" y="0"/>
                </a:cubicBezTo>
                <a:cubicBezTo>
                  <a:pt x="6208059" y="3592"/>
                  <a:pt x="6704802" y="-2082"/>
                  <a:pt x="6946194" y="0"/>
                </a:cubicBezTo>
                <a:cubicBezTo>
                  <a:pt x="7187586" y="2082"/>
                  <a:pt x="7313559" y="-11636"/>
                  <a:pt x="7516655" y="0"/>
                </a:cubicBezTo>
                <a:cubicBezTo>
                  <a:pt x="7719751" y="11636"/>
                  <a:pt x="8027672" y="17232"/>
                  <a:pt x="8187784" y="0"/>
                </a:cubicBezTo>
                <a:cubicBezTo>
                  <a:pt x="8347896" y="-17232"/>
                  <a:pt x="8641997" y="14851"/>
                  <a:pt x="8858914" y="0"/>
                </a:cubicBezTo>
                <a:cubicBezTo>
                  <a:pt x="9075831" y="-14851"/>
                  <a:pt x="9185707" y="16157"/>
                  <a:pt x="9429375" y="0"/>
                </a:cubicBezTo>
                <a:cubicBezTo>
                  <a:pt x="9673043" y="-16157"/>
                  <a:pt x="9770589" y="-747"/>
                  <a:pt x="10066948" y="0"/>
                </a:cubicBezTo>
                <a:cubicBezTo>
                  <a:pt x="10081167" y="107175"/>
                  <a:pt x="10055840" y="191242"/>
                  <a:pt x="10066948" y="338554"/>
                </a:cubicBezTo>
                <a:cubicBezTo>
                  <a:pt x="9859743" y="361412"/>
                  <a:pt x="9524750" y="352625"/>
                  <a:pt x="9194479" y="338554"/>
                </a:cubicBezTo>
                <a:cubicBezTo>
                  <a:pt x="8864208" y="324483"/>
                  <a:pt x="8794302" y="352769"/>
                  <a:pt x="8523349" y="338554"/>
                </a:cubicBezTo>
                <a:cubicBezTo>
                  <a:pt x="8252396" y="324340"/>
                  <a:pt x="8246523" y="340289"/>
                  <a:pt x="8154228" y="338554"/>
                </a:cubicBezTo>
                <a:cubicBezTo>
                  <a:pt x="8061933" y="336819"/>
                  <a:pt x="7705634" y="336293"/>
                  <a:pt x="7382429" y="338554"/>
                </a:cubicBezTo>
                <a:cubicBezTo>
                  <a:pt x="7059224" y="340815"/>
                  <a:pt x="6831982" y="330274"/>
                  <a:pt x="6610629" y="338554"/>
                </a:cubicBezTo>
                <a:cubicBezTo>
                  <a:pt x="6389276" y="346834"/>
                  <a:pt x="6330062" y="349790"/>
                  <a:pt x="6140838" y="338554"/>
                </a:cubicBezTo>
                <a:cubicBezTo>
                  <a:pt x="5951614" y="327318"/>
                  <a:pt x="5826710" y="334378"/>
                  <a:pt x="5671047" y="338554"/>
                </a:cubicBezTo>
                <a:cubicBezTo>
                  <a:pt x="5515384" y="342730"/>
                  <a:pt x="5471938" y="352247"/>
                  <a:pt x="5301926" y="338554"/>
                </a:cubicBezTo>
                <a:cubicBezTo>
                  <a:pt x="5131914" y="324861"/>
                  <a:pt x="4620175" y="362098"/>
                  <a:pt x="4429457" y="338554"/>
                </a:cubicBezTo>
                <a:cubicBezTo>
                  <a:pt x="4238739" y="315010"/>
                  <a:pt x="3938254" y="356464"/>
                  <a:pt x="3657658" y="338554"/>
                </a:cubicBezTo>
                <a:cubicBezTo>
                  <a:pt x="3377062" y="320644"/>
                  <a:pt x="3203119" y="312408"/>
                  <a:pt x="3087197" y="338554"/>
                </a:cubicBezTo>
                <a:cubicBezTo>
                  <a:pt x="2971275" y="364700"/>
                  <a:pt x="2470989" y="345181"/>
                  <a:pt x="2315398" y="338554"/>
                </a:cubicBezTo>
                <a:cubicBezTo>
                  <a:pt x="2159807" y="331927"/>
                  <a:pt x="1677808" y="305336"/>
                  <a:pt x="1442929" y="338554"/>
                </a:cubicBezTo>
                <a:cubicBezTo>
                  <a:pt x="1208050" y="371772"/>
                  <a:pt x="945726" y="342867"/>
                  <a:pt x="671130" y="338554"/>
                </a:cubicBezTo>
                <a:cubicBezTo>
                  <a:pt x="396534" y="334241"/>
                  <a:pt x="331434" y="308836"/>
                  <a:pt x="0" y="338554"/>
                </a:cubicBezTo>
                <a:cubicBezTo>
                  <a:pt x="9180" y="242968"/>
                  <a:pt x="8175" y="68888"/>
                  <a:pt x="0" y="0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  <a:extLst>
              <a:ext uri="{C807C97D-BFC1-408E-A445-0C87EB9F89A2}">
                <ask:lineSketchStyleProps xmlns:ask="http://schemas.microsoft.com/office/drawing/2018/sketchyshapes" sd="1900086466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600" dirty="0">
                <a:solidFill>
                  <a:schemeClr val="bg1"/>
                </a:solidFill>
              </a:rPr>
              <a:t>Explications d’utilisation de ces 2 supports sur les slides suivants </a:t>
            </a:r>
            <a:r>
              <a:rPr lang="fr-FR" sz="1600" dirty="0">
                <a:solidFill>
                  <a:schemeClr val="bg1"/>
                </a:solidFill>
                <a:sym typeface="Wingdings" panose="05000000000000000000" pitchFamily="2" charset="2"/>
              </a:rPr>
              <a:t></a:t>
            </a:r>
            <a:endParaRPr lang="fr-FR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408530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>
            <a:extLst>
              <a:ext uri="{FF2B5EF4-FFF2-40B4-BE49-F238E27FC236}">
                <a16:creationId xmlns:a16="http://schemas.microsoft.com/office/drawing/2014/main" id="{D74EC2E3-0241-C5DA-EA28-09CEB881B74A}"/>
              </a:ext>
            </a:extLst>
          </p:cNvPr>
          <p:cNvSpPr txBox="1"/>
          <p:nvPr/>
        </p:nvSpPr>
        <p:spPr>
          <a:xfrm>
            <a:off x="4223658" y="1885462"/>
            <a:ext cx="6165668" cy="2462213"/>
          </a:xfrm>
          <a:custGeom>
            <a:avLst/>
            <a:gdLst>
              <a:gd name="connsiteX0" fmla="*/ 0 w 6165668"/>
              <a:gd name="connsiteY0" fmla="*/ 0 h 2462213"/>
              <a:gd name="connsiteX1" fmla="*/ 561761 w 6165668"/>
              <a:gd name="connsiteY1" fmla="*/ 0 h 2462213"/>
              <a:gd name="connsiteX2" fmla="*/ 1308492 w 6165668"/>
              <a:gd name="connsiteY2" fmla="*/ 0 h 2462213"/>
              <a:gd name="connsiteX3" fmla="*/ 2116879 w 6165668"/>
              <a:gd name="connsiteY3" fmla="*/ 0 h 2462213"/>
              <a:gd name="connsiteX4" fmla="*/ 2863610 w 6165668"/>
              <a:gd name="connsiteY4" fmla="*/ 0 h 2462213"/>
              <a:gd name="connsiteX5" fmla="*/ 3487028 w 6165668"/>
              <a:gd name="connsiteY5" fmla="*/ 0 h 2462213"/>
              <a:gd name="connsiteX6" fmla="*/ 4048789 w 6165668"/>
              <a:gd name="connsiteY6" fmla="*/ 0 h 2462213"/>
              <a:gd name="connsiteX7" fmla="*/ 4795520 w 6165668"/>
              <a:gd name="connsiteY7" fmla="*/ 0 h 2462213"/>
              <a:gd name="connsiteX8" fmla="*/ 5357280 w 6165668"/>
              <a:gd name="connsiteY8" fmla="*/ 0 h 2462213"/>
              <a:gd name="connsiteX9" fmla="*/ 6165668 w 6165668"/>
              <a:gd name="connsiteY9" fmla="*/ 0 h 2462213"/>
              <a:gd name="connsiteX10" fmla="*/ 6165668 w 6165668"/>
              <a:gd name="connsiteY10" fmla="*/ 566309 h 2462213"/>
              <a:gd name="connsiteX11" fmla="*/ 6165668 w 6165668"/>
              <a:gd name="connsiteY11" fmla="*/ 1231107 h 2462213"/>
              <a:gd name="connsiteX12" fmla="*/ 6165668 w 6165668"/>
              <a:gd name="connsiteY12" fmla="*/ 1846660 h 2462213"/>
              <a:gd name="connsiteX13" fmla="*/ 6165668 w 6165668"/>
              <a:gd name="connsiteY13" fmla="*/ 2462213 h 2462213"/>
              <a:gd name="connsiteX14" fmla="*/ 5665564 w 6165668"/>
              <a:gd name="connsiteY14" fmla="*/ 2462213 h 2462213"/>
              <a:gd name="connsiteX15" fmla="*/ 4980490 w 6165668"/>
              <a:gd name="connsiteY15" fmla="*/ 2462213 h 2462213"/>
              <a:gd name="connsiteX16" fmla="*/ 4295415 w 6165668"/>
              <a:gd name="connsiteY16" fmla="*/ 2462213 h 2462213"/>
              <a:gd name="connsiteX17" fmla="*/ 3733655 w 6165668"/>
              <a:gd name="connsiteY17" fmla="*/ 2462213 h 2462213"/>
              <a:gd name="connsiteX18" fmla="*/ 3110237 w 6165668"/>
              <a:gd name="connsiteY18" fmla="*/ 2462213 h 2462213"/>
              <a:gd name="connsiteX19" fmla="*/ 2363506 w 6165668"/>
              <a:gd name="connsiteY19" fmla="*/ 2462213 h 2462213"/>
              <a:gd name="connsiteX20" fmla="*/ 1801745 w 6165668"/>
              <a:gd name="connsiteY20" fmla="*/ 2462213 h 2462213"/>
              <a:gd name="connsiteX21" fmla="*/ 1239984 w 6165668"/>
              <a:gd name="connsiteY21" fmla="*/ 2462213 h 2462213"/>
              <a:gd name="connsiteX22" fmla="*/ 0 w 6165668"/>
              <a:gd name="connsiteY22" fmla="*/ 2462213 h 2462213"/>
              <a:gd name="connsiteX23" fmla="*/ 0 w 6165668"/>
              <a:gd name="connsiteY23" fmla="*/ 1797415 h 2462213"/>
              <a:gd name="connsiteX24" fmla="*/ 0 w 6165668"/>
              <a:gd name="connsiteY24" fmla="*/ 1231107 h 2462213"/>
              <a:gd name="connsiteX25" fmla="*/ 0 w 6165668"/>
              <a:gd name="connsiteY25" fmla="*/ 615553 h 2462213"/>
              <a:gd name="connsiteX26" fmla="*/ 0 w 6165668"/>
              <a:gd name="connsiteY26" fmla="*/ 0 h 24622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6165668" h="2462213" fill="none" extrusionOk="0">
                <a:moveTo>
                  <a:pt x="0" y="0"/>
                </a:moveTo>
                <a:cubicBezTo>
                  <a:pt x="144560" y="-872"/>
                  <a:pt x="292446" y="-4375"/>
                  <a:pt x="561761" y="0"/>
                </a:cubicBezTo>
                <a:cubicBezTo>
                  <a:pt x="831076" y="4375"/>
                  <a:pt x="1100356" y="-13158"/>
                  <a:pt x="1308492" y="0"/>
                </a:cubicBezTo>
                <a:cubicBezTo>
                  <a:pt x="1516628" y="13158"/>
                  <a:pt x="1921267" y="-9957"/>
                  <a:pt x="2116879" y="0"/>
                </a:cubicBezTo>
                <a:cubicBezTo>
                  <a:pt x="2312491" y="9957"/>
                  <a:pt x="2615511" y="-13584"/>
                  <a:pt x="2863610" y="0"/>
                </a:cubicBezTo>
                <a:cubicBezTo>
                  <a:pt x="3111709" y="13584"/>
                  <a:pt x="3346809" y="-9488"/>
                  <a:pt x="3487028" y="0"/>
                </a:cubicBezTo>
                <a:cubicBezTo>
                  <a:pt x="3627247" y="9488"/>
                  <a:pt x="3930278" y="13891"/>
                  <a:pt x="4048789" y="0"/>
                </a:cubicBezTo>
                <a:cubicBezTo>
                  <a:pt x="4167300" y="-13891"/>
                  <a:pt x="4543176" y="-27573"/>
                  <a:pt x="4795520" y="0"/>
                </a:cubicBezTo>
                <a:cubicBezTo>
                  <a:pt x="5047864" y="27573"/>
                  <a:pt x="5237302" y="-10112"/>
                  <a:pt x="5357280" y="0"/>
                </a:cubicBezTo>
                <a:cubicBezTo>
                  <a:pt x="5477258" y="10112"/>
                  <a:pt x="5898079" y="12804"/>
                  <a:pt x="6165668" y="0"/>
                </a:cubicBezTo>
                <a:cubicBezTo>
                  <a:pt x="6156746" y="229375"/>
                  <a:pt x="6178019" y="406343"/>
                  <a:pt x="6165668" y="566309"/>
                </a:cubicBezTo>
                <a:cubicBezTo>
                  <a:pt x="6153317" y="726275"/>
                  <a:pt x="6138921" y="980813"/>
                  <a:pt x="6165668" y="1231107"/>
                </a:cubicBezTo>
                <a:cubicBezTo>
                  <a:pt x="6192415" y="1481401"/>
                  <a:pt x="6173163" y="1701759"/>
                  <a:pt x="6165668" y="1846660"/>
                </a:cubicBezTo>
                <a:cubicBezTo>
                  <a:pt x="6158173" y="1991561"/>
                  <a:pt x="6183186" y="2305271"/>
                  <a:pt x="6165668" y="2462213"/>
                </a:cubicBezTo>
                <a:cubicBezTo>
                  <a:pt x="5934632" y="2471244"/>
                  <a:pt x="5767523" y="2464386"/>
                  <a:pt x="5665564" y="2462213"/>
                </a:cubicBezTo>
                <a:cubicBezTo>
                  <a:pt x="5563605" y="2460040"/>
                  <a:pt x="5149033" y="2489003"/>
                  <a:pt x="4980490" y="2462213"/>
                </a:cubicBezTo>
                <a:cubicBezTo>
                  <a:pt x="4811947" y="2435423"/>
                  <a:pt x="4597235" y="2456692"/>
                  <a:pt x="4295415" y="2462213"/>
                </a:cubicBezTo>
                <a:cubicBezTo>
                  <a:pt x="3993596" y="2467734"/>
                  <a:pt x="3908364" y="2454307"/>
                  <a:pt x="3733655" y="2462213"/>
                </a:cubicBezTo>
                <a:cubicBezTo>
                  <a:pt x="3558946" y="2470119"/>
                  <a:pt x="3260277" y="2469078"/>
                  <a:pt x="3110237" y="2462213"/>
                </a:cubicBezTo>
                <a:cubicBezTo>
                  <a:pt x="2960197" y="2455348"/>
                  <a:pt x="2516738" y="2487027"/>
                  <a:pt x="2363506" y="2462213"/>
                </a:cubicBezTo>
                <a:cubicBezTo>
                  <a:pt x="2210274" y="2437399"/>
                  <a:pt x="2058702" y="2465822"/>
                  <a:pt x="1801745" y="2462213"/>
                </a:cubicBezTo>
                <a:cubicBezTo>
                  <a:pt x="1544788" y="2458604"/>
                  <a:pt x="1452484" y="2480034"/>
                  <a:pt x="1239984" y="2462213"/>
                </a:cubicBezTo>
                <a:cubicBezTo>
                  <a:pt x="1027484" y="2444392"/>
                  <a:pt x="265734" y="2479073"/>
                  <a:pt x="0" y="2462213"/>
                </a:cubicBezTo>
                <a:cubicBezTo>
                  <a:pt x="4738" y="2160286"/>
                  <a:pt x="-8972" y="2067309"/>
                  <a:pt x="0" y="1797415"/>
                </a:cubicBezTo>
                <a:cubicBezTo>
                  <a:pt x="8972" y="1527521"/>
                  <a:pt x="-16493" y="1464421"/>
                  <a:pt x="0" y="1231107"/>
                </a:cubicBezTo>
                <a:cubicBezTo>
                  <a:pt x="16493" y="997793"/>
                  <a:pt x="13676" y="740016"/>
                  <a:pt x="0" y="615553"/>
                </a:cubicBezTo>
                <a:cubicBezTo>
                  <a:pt x="-13676" y="491090"/>
                  <a:pt x="20737" y="242898"/>
                  <a:pt x="0" y="0"/>
                </a:cubicBezTo>
                <a:close/>
              </a:path>
              <a:path w="6165668" h="2462213" stroke="0" extrusionOk="0">
                <a:moveTo>
                  <a:pt x="0" y="0"/>
                </a:moveTo>
                <a:cubicBezTo>
                  <a:pt x="191998" y="-21678"/>
                  <a:pt x="498634" y="11142"/>
                  <a:pt x="623418" y="0"/>
                </a:cubicBezTo>
                <a:cubicBezTo>
                  <a:pt x="748202" y="-11142"/>
                  <a:pt x="959684" y="-6098"/>
                  <a:pt x="1185178" y="0"/>
                </a:cubicBezTo>
                <a:cubicBezTo>
                  <a:pt x="1410672" y="6098"/>
                  <a:pt x="1603649" y="-30145"/>
                  <a:pt x="1993566" y="0"/>
                </a:cubicBezTo>
                <a:cubicBezTo>
                  <a:pt x="2383483" y="30145"/>
                  <a:pt x="2518307" y="8665"/>
                  <a:pt x="2678640" y="0"/>
                </a:cubicBezTo>
                <a:cubicBezTo>
                  <a:pt x="2838973" y="-8665"/>
                  <a:pt x="3207309" y="-24965"/>
                  <a:pt x="3363714" y="0"/>
                </a:cubicBezTo>
                <a:cubicBezTo>
                  <a:pt x="3520119" y="24965"/>
                  <a:pt x="3832818" y="15079"/>
                  <a:pt x="3987132" y="0"/>
                </a:cubicBezTo>
                <a:cubicBezTo>
                  <a:pt x="4141446" y="-15079"/>
                  <a:pt x="4320468" y="153"/>
                  <a:pt x="4487236" y="0"/>
                </a:cubicBezTo>
                <a:cubicBezTo>
                  <a:pt x="4654004" y="-153"/>
                  <a:pt x="4834261" y="18334"/>
                  <a:pt x="5110654" y="0"/>
                </a:cubicBezTo>
                <a:cubicBezTo>
                  <a:pt x="5387047" y="-18334"/>
                  <a:pt x="5789375" y="13103"/>
                  <a:pt x="6165668" y="0"/>
                </a:cubicBezTo>
                <a:cubicBezTo>
                  <a:pt x="6181157" y="257669"/>
                  <a:pt x="6187580" y="404613"/>
                  <a:pt x="6165668" y="541687"/>
                </a:cubicBezTo>
                <a:cubicBezTo>
                  <a:pt x="6143756" y="678761"/>
                  <a:pt x="6164883" y="829550"/>
                  <a:pt x="6165668" y="1107996"/>
                </a:cubicBezTo>
                <a:cubicBezTo>
                  <a:pt x="6166453" y="1386442"/>
                  <a:pt x="6154511" y="1479527"/>
                  <a:pt x="6165668" y="1723549"/>
                </a:cubicBezTo>
                <a:cubicBezTo>
                  <a:pt x="6176825" y="1967571"/>
                  <a:pt x="6189450" y="2310058"/>
                  <a:pt x="6165668" y="2462213"/>
                </a:cubicBezTo>
                <a:cubicBezTo>
                  <a:pt x="5913297" y="2470150"/>
                  <a:pt x="5694890" y="2434223"/>
                  <a:pt x="5480594" y="2462213"/>
                </a:cubicBezTo>
                <a:cubicBezTo>
                  <a:pt x="5266298" y="2490203"/>
                  <a:pt x="5040540" y="2484806"/>
                  <a:pt x="4857176" y="2462213"/>
                </a:cubicBezTo>
                <a:cubicBezTo>
                  <a:pt x="4673812" y="2439620"/>
                  <a:pt x="4458543" y="2488890"/>
                  <a:pt x="4295415" y="2462213"/>
                </a:cubicBezTo>
                <a:cubicBezTo>
                  <a:pt x="4132287" y="2435536"/>
                  <a:pt x="3883280" y="2441276"/>
                  <a:pt x="3548684" y="2462213"/>
                </a:cubicBezTo>
                <a:cubicBezTo>
                  <a:pt x="3214088" y="2483150"/>
                  <a:pt x="3293578" y="2478555"/>
                  <a:pt x="3048580" y="2462213"/>
                </a:cubicBezTo>
                <a:cubicBezTo>
                  <a:pt x="2803582" y="2445871"/>
                  <a:pt x="2618960" y="2481270"/>
                  <a:pt x="2240193" y="2462213"/>
                </a:cubicBezTo>
                <a:cubicBezTo>
                  <a:pt x="1861426" y="2443156"/>
                  <a:pt x="1853841" y="2481740"/>
                  <a:pt x="1555118" y="2462213"/>
                </a:cubicBezTo>
                <a:cubicBezTo>
                  <a:pt x="1256396" y="2442686"/>
                  <a:pt x="1200517" y="2446680"/>
                  <a:pt x="1055014" y="2462213"/>
                </a:cubicBezTo>
                <a:cubicBezTo>
                  <a:pt x="909511" y="2477746"/>
                  <a:pt x="351002" y="2513622"/>
                  <a:pt x="0" y="2462213"/>
                </a:cubicBezTo>
                <a:cubicBezTo>
                  <a:pt x="2701" y="2175668"/>
                  <a:pt x="19187" y="1991131"/>
                  <a:pt x="0" y="1822038"/>
                </a:cubicBezTo>
                <a:cubicBezTo>
                  <a:pt x="-19187" y="1652945"/>
                  <a:pt x="-17825" y="1485195"/>
                  <a:pt x="0" y="1255729"/>
                </a:cubicBezTo>
                <a:cubicBezTo>
                  <a:pt x="17825" y="1026263"/>
                  <a:pt x="-11126" y="845001"/>
                  <a:pt x="0" y="689420"/>
                </a:cubicBezTo>
                <a:cubicBezTo>
                  <a:pt x="11126" y="533839"/>
                  <a:pt x="-12905" y="272120"/>
                  <a:pt x="0" y="0"/>
                </a:cubicBezTo>
                <a:close/>
              </a:path>
            </a:pathLst>
          </a:custGeom>
          <a:solidFill>
            <a:srgbClr val="AB76C8"/>
          </a:solidFill>
          <a:ln w="28575"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1900086466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endParaRPr lang="fr-FR" sz="1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  <a:p>
            <a:pPr algn="ctr"/>
            <a:r>
              <a:rPr lang="fr-FR" sz="4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Explications d’utilisation :</a:t>
            </a:r>
          </a:p>
          <a:p>
            <a:pPr algn="ctr"/>
            <a:endParaRPr lang="fr-FR" sz="1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  <a:p>
            <a:pPr algn="ctr"/>
            <a:r>
              <a:rPr lang="fr-FR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Le Kit Animation Agence</a:t>
            </a:r>
          </a:p>
          <a:p>
            <a:pPr algn="ctr"/>
            <a:endParaRPr lang="fr-FR" sz="1000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pic>
        <p:nvPicPr>
          <p:cNvPr id="3074" name="Picture 2" descr="Vecteur bras de la main comme un élément d'illustration de conception graphique de concept abstrait d'examen de rétroaction positive">
            <a:extLst>
              <a:ext uri="{FF2B5EF4-FFF2-40B4-BE49-F238E27FC236}">
                <a16:creationId xmlns:a16="http://schemas.microsoft.com/office/drawing/2014/main" id="{C8DB8B87-0910-63C1-76D9-27587DBAC3E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6143"/>
          <a:stretch/>
        </p:blipFill>
        <p:spPr bwMode="auto">
          <a:xfrm>
            <a:off x="8679452" y="3021205"/>
            <a:ext cx="1614079" cy="3836795"/>
          </a:xfrm>
          <a:prstGeom prst="rect">
            <a:avLst/>
          </a:prstGeom>
          <a:noFill/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6EA3C357-B116-413B-A084-55B0AA151C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0563988">
            <a:off x="3737057" y="3944215"/>
            <a:ext cx="2216341" cy="1297370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45812091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BFF8D458-E1A7-B649-6F5A-9315C956785A}"/>
              </a:ext>
            </a:extLst>
          </p:cNvPr>
          <p:cNvSpPr>
            <a:spLocks noGrp="1"/>
          </p:cNvSpPr>
          <p:nvPr>
            <p:ph idx="17"/>
          </p:nvPr>
        </p:nvSpPr>
        <p:spPr>
          <a:xfrm>
            <a:off x="550912" y="1546871"/>
            <a:ext cx="11125151" cy="4701798"/>
          </a:xfrm>
        </p:spPr>
        <p:txBody>
          <a:bodyPr/>
          <a:lstStyle/>
          <a:p>
            <a:r>
              <a:rPr lang="fr-FR" dirty="0"/>
              <a:t>Le </a:t>
            </a:r>
            <a:r>
              <a:rPr lang="fr-FR" b="1" dirty="0">
                <a:solidFill>
                  <a:schemeClr val="accent4">
                    <a:lumMod val="75000"/>
                  </a:schemeClr>
                </a:solidFill>
              </a:rPr>
              <a:t>Kit Animation Agence </a:t>
            </a:r>
            <a:r>
              <a:rPr lang="fr-FR" dirty="0"/>
              <a:t>s’ouvre automatiquement en mode diaporama afin de faciliter son utilisation. </a:t>
            </a:r>
          </a:p>
          <a:p>
            <a:endParaRPr lang="fr-FR" sz="800" dirty="0"/>
          </a:p>
          <a:p>
            <a:r>
              <a:rPr lang="fr-FR" dirty="0"/>
              <a:t>En page 2 du Kit, vous retrouvez la page du sommaire avec 10 thématiques : </a:t>
            </a:r>
          </a:p>
          <a:p>
            <a:pPr marL="810900" lvl="1" indent="-342900">
              <a:buFont typeface="+mj-lt"/>
              <a:buAutoNum type="arabicPeriod"/>
            </a:pPr>
            <a:r>
              <a:rPr lang="fr-FR" dirty="0"/>
              <a:t>Pourquoi réaliser une animation agence ? </a:t>
            </a:r>
          </a:p>
          <a:p>
            <a:pPr marL="810900" lvl="1" indent="-342900">
              <a:buFont typeface="+mj-lt"/>
              <a:buAutoNum type="arabicPeriod"/>
            </a:pPr>
            <a:r>
              <a:rPr lang="fr-FR" dirty="0"/>
              <a:t>Préparez votre évènement</a:t>
            </a:r>
          </a:p>
          <a:p>
            <a:pPr marL="810900" lvl="1" indent="-342900">
              <a:buFont typeface="+mj-lt"/>
              <a:buAutoNum type="arabicPeriod"/>
            </a:pPr>
            <a:r>
              <a:rPr lang="fr-FR" dirty="0"/>
              <a:t>Ciblez vos clients</a:t>
            </a:r>
          </a:p>
          <a:p>
            <a:pPr marL="810900" lvl="1" indent="-342900">
              <a:buFont typeface="+mj-lt"/>
              <a:buAutoNum type="arabicPeriod"/>
            </a:pPr>
            <a:r>
              <a:rPr lang="fr-FR" dirty="0"/>
              <a:t>Envoyez les invitations et communiquez avec vos clients</a:t>
            </a:r>
          </a:p>
          <a:p>
            <a:pPr marL="810900" lvl="1" indent="-342900">
              <a:buFont typeface="+mj-lt"/>
              <a:buAutoNum type="arabicPeriod"/>
            </a:pPr>
            <a:r>
              <a:rPr lang="fr-FR" dirty="0"/>
              <a:t>Choisissez la thématique, l’animation et les supports                                                                                                                           à présenter</a:t>
            </a:r>
          </a:p>
          <a:p>
            <a:pPr marL="810900" lvl="1" indent="-342900">
              <a:buFont typeface="+mj-lt"/>
              <a:buAutoNum type="arabicPeriod"/>
            </a:pPr>
            <a:r>
              <a:rPr lang="fr-FR" dirty="0"/>
              <a:t>Conviez des intervenants</a:t>
            </a:r>
          </a:p>
          <a:p>
            <a:pPr marL="810900" lvl="1" indent="-342900">
              <a:buFont typeface="+mj-lt"/>
              <a:buAutoNum type="arabicPeriod"/>
            </a:pPr>
            <a:r>
              <a:rPr lang="fr-FR" dirty="0"/>
              <a:t>Utilisez le kit évènementiel (goodies…) </a:t>
            </a:r>
          </a:p>
          <a:p>
            <a:pPr marL="810900" lvl="1" indent="-342900">
              <a:buFont typeface="+mj-lt"/>
              <a:buAutoNum type="arabicPeriod"/>
            </a:pPr>
            <a:r>
              <a:rPr lang="fr-FR" dirty="0"/>
              <a:t>Organisez votre collation</a:t>
            </a:r>
          </a:p>
          <a:p>
            <a:pPr marL="810900" lvl="1" indent="-342900">
              <a:buFont typeface="+mj-lt"/>
              <a:buAutoNum type="arabicPeriod"/>
            </a:pPr>
            <a:r>
              <a:rPr lang="fr-FR" dirty="0"/>
              <a:t>Réalisez un bilan de votre animation</a:t>
            </a:r>
          </a:p>
          <a:p>
            <a:pPr marL="810900" lvl="1" indent="-342900">
              <a:buFont typeface="+mj-lt"/>
              <a:buAutoNum type="arabicPeriod"/>
            </a:pPr>
            <a:r>
              <a:rPr lang="fr-FR" dirty="0"/>
              <a:t>Consultez les retours d’expériences</a:t>
            </a:r>
          </a:p>
          <a:p>
            <a:pPr marL="468000" lvl="1" indent="0">
              <a:buNone/>
            </a:pPr>
            <a:endParaRPr lang="fr-FR" sz="800" dirty="0"/>
          </a:p>
          <a:p>
            <a:r>
              <a:rPr lang="fr-FR" dirty="0"/>
              <a:t>Il vous suffit de cliquer directement sur l’item qui vous intéresse pour y accéder. </a:t>
            </a:r>
          </a:p>
          <a:p>
            <a:pPr marL="0" indent="0">
              <a:buNone/>
            </a:pPr>
            <a:endParaRPr lang="fr-FR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505FEE16-2A31-74A4-0070-5BEE8C23E31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Le Kit Animation Agence   détaille l’ensemble des actions que vous pouvez réaliser pour mener à bien votre animation agence (1/6). 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9F09C23F-0AE0-75C6-E13A-8862F90FF61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8FDB7F18-96A8-E014-A9DB-9290F5CFC3C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/>
              <a:t>4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3BE82351-B8D4-65C3-3E52-3F10137608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31914" y="2481226"/>
            <a:ext cx="5328877" cy="3119342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E6E9F10A-3637-5480-F1FC-E3448F466F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31473" y="2480270"/>
            <a:ext cx="5337722" cy="3119342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14422504-4D3C-F939-5F52-552CE1D6E874}"/>
              </a:ext>
            </a:extLst>
          </p:cNvPr>
          <p:cNvSpPr txBox="1"/>
          <p:nvPr/>
        </p:nvSpPr>
        <p:spPr>
          <a:xfrm>
            <a:off x="775061" y="458040"/>
            <a:ext cx="3222172" cy="369332"/>
          </a:xfrm>
          <a:custGeom>
            <a:avLst/>
            <a:gdLst>
              <a:gd name="connsiteX0" fmla="*/ 0 w 3222172"/>
              <a:gd name="connsiteY0" fmla="*/ 0 h 369332"/>
              <a:gd name="connsiteX1" fmla="*/ 644434 w 3222172"/>
              <a:gd name="connsiteY1" fmla="*/ 0 h 369332"/>
              <a:gd name="connsiteX2" fmla="*/ 1321091 w 3222172"/>
              <a:gd name="connsiteY2" fmla="*/ 0 h 369332"/>
              <a:gd name="connsiteX3" fmla="*/ 1965525 w 3222172"/>
              <a:gd name="connsiteY3" fmla="*/ 0 h 369332"/>
              <a:gd name="connsiteX4" fmla="*/ 2545516 w 3222172"/>
              <a:gd name="connsiteY4" fmla="*/ 0 h 369332"/>
              <a:gd name="connsiteX5" fmla="*/ 3222172 w 3222172"/>
              <a:gd name="connsiteY5" fmla="*/ 0 h 369332"/>
              <a:gd name="connsiteX6" fmla="*/ 3222172 w 3222172"/>
              <a:gd name="connsiteY6" fmla="*/ 369332 h 369332"/>
              <a:gd name="connsiteX7" fmla="*/ 2674403 w 3222172"/>
              <a:gd name="connsiteY7" fmla="*/ 369332 h 369332"/>
              <a:gd name="connsiteX8" fmla="*/ 2126634 w 3222172"/>
              <a:gd name="connsiteY8" fmla="*/ 369332 h 369332"/>
              <a:gd name="connsiteX9" fmla="*/ 1578864 w 3222172"/>
              <a:gd name="connsiteY9" fmla="*/ 369332 h 369332"/>
              <a:gd name="connsiteX10" fmla="*/ 998873 w 3222172"/>
              <a:gd name="connsiteY10" fmla="*/ 369332 h 369332"/>
              <a:gd name="connsiteX11" fmla="*/ 0 w 3222172"/>
              <a:gd name="connsiteY11" fmla="*/ 369332 h 369332"/>
              <a:gd name="connsiteX12" fmla="*/ 0 w 3222172"/>
              <a:gd name="connsiteY12" fmla="*/ 0 h 369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222172" h="369332" fill="none" extrusionOk="0">
                <a:moveTo>
                  <a:pt x="0" y="0"/>
                </a:moveTo>
                <a:cubicBezTo>
                  <a:pt x="314276" y="19187"/>
                  <a:pt x="476067" y="22143"/>
                  <a:pt x="644434" y="0"/>
                </a:cubicBezTo>
                <a:cubicBezTo>
                  <a:pt x="812801" y="-22143"/>
                  <a:pt x="1027814" y="3009"/>
                  <a:pt x="1321091" y="0"/>
                </a:cubicBezTo>
                <a:cubicBezTo>
                  <a:pt x="1614368" y="-3009"/>
                  <a:pt x="1760348" y="11052"/>
                  <a:pt x="1965525" y="0"/>
                </a:cubicBezTo>
                <a:cubicBezTo>
                  <a:pt x="2170702" y="-11052"/>
                  <a:pt x="2260133" y="17487"/>
                  <a:pt x="2545516" y="0"/>
                </a:cubicBezTo>
                <a:cubicBezTo>
                  <a:pt x="2830899" y="-17487"/>
                  <a:pt x="2953389" y="9443"/>
                  <a:pt x="3222172" y="0"/>
                </a:cubicBezTo>
                <a:cubicBezTo>
                  <a:pt x="3204052" y="92897"/>
                  <a:pt x="3237802" y="278490"/>
                  <a:pt x="3222172" y="369332"/>
                </a:cubicBezTo>
                <a:cubicBezTo>
                  <a:pt x="2985882" y="360305"/>
                  <a:pt x="2868615" y="358367"/>
                  <a:pt x="2674403" y="369332"/>
                </a:cubicBezTo>
                <a:cubicBezTo>
                  <a:pt x="2480191" y="380297"/>
                  <a:pt x="2320814" y="353448"/>
                  <a:pt x="2126634" y="369332"/>
                </a:cubicBezTo>
                <a:cubicBezTo>
                  <a:pt x="1932454" y="385216"/>
                  <a:pt x="1703722" y="378916"/>
                  <a:pt x="1578864" y="369332"/>
                </a:cubicBezTo>
                <a:cubicBezTo>
                  <a:pt x="1454006" y="359749"/>
                  <a:pt x="1178411" y="395891"/>
                  <a:pt x="998873" y="369332"/>
                </a:cubicBezTo>
                <a:cubicBezTo>
                  <a:pt x="819335" y="342773"/>
                  <a:pt x="260684" y="396350"/>
                  <a:pt x="0" y="369332"/>
                </a:cubicBezTo>
                <a:cubicBezTo>
                  <a:pt x="11773" y="276237"/>
                  <a:pt x="3753" y="182939"/>
                  <a:pt x="0" y="0"/>
                </a:cubicBezTo>
                <a:close/>
              </a:path>
              <a:path w="3222172" h="369332" stroke="0" extrusionOk="0">
                <a:moveTo>
                  <a:pt x="0" y="0"/>
                </a:moveTo>
                <a:cubicBezTo>
                  <a:pt x="246571" y="-5717"/>
                  <a:pt x="398676" y="16236"/>
                  <a:pt x="612213" y="0"/>
                </a:cubicBezTo>
                <a:cubicBezTo>
                  <a:pt x="825750" y="-16236"/>
                  <a:pt x="973828" y="26171"/>
                  <a:pt x="1192204" y="0"/>
                </a:cubicBezTo>
                <a:cubicBezTo>
                  <a:pt x="1410580" y="-26171"/>
                  <a:pt x="1648702" y="7979"/>
                  <a:pt x="1901081" y="0"/>
                </a:cubicBezTo>
                <a:cubicBezTo>
                  <a:pt x="2153460" y="-7979"/>
                  <a:pt x="2296952" y="-30291"/>
                  <a:pt x="2545516" y="0"/>
                </a:cubicBezTo>
                <a:cubicBezTo>
                  <a:pt x="2794080" y="30291"/>
                  <a:pt x="3008881" y="-28837"/>
                  <a:pt x="3222172" y="0"/>
                </a:cubicBezTo>
                <a:cubicBezTo>
                  <a:pt x="3214944" y="114438"/>
                  <a:pt x="3235657" y="260466"/>
                  <a:pt x="3222172" y="369332"/>
                </a:cubicBezTo>
                <a:cubicBezTo>
                  <a:pt x="2909196" y="378503"/>
                  <a:pt x="2830405" y="346538"/>
                  <a:pt x="2577738" y="369332"/>
                </a:cubicBezTo>
                <a:cubicBezTo>
                  <a:pt x="2325071" y="392126"/>
                  <a:pt x="2183675" y="337653"/>
                  <a:pt x="1868860" y="369332"/>
                </a:cubicBezTo>
                <a:cubicBezTo>
                  <a:pt x="1554045" y="401011"/>
                  <a:pt x="1507579" y="361770"/>
                  <a:pt x="1224425" y="369332"/>
                </a:cubicBezTo>
                <a:cubicBezTo>
                  <a:pt x="941272" y="376894"/>
                  <a:pt x="794015" y="387045"/>
                  <a:pt x="579991" y="369332"/>
                </a:cubicBezTo>
                <a:cubicBezTo>
                  <a:pt x="365967" y="351619"/>
                  <a:pt x="242305" y="347987"/>
                  <a:pt x="0" y="369332"/>
                </a:cubicBezTo>
                <a:cubicBezTo>
                  <a:pt x="-13708" y="186003"/>
                  <a:pt x="14348" y="125682"/>
                  <a:pt x="0" y="0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  <a:extLst>
              <a:ext uri="{C807C97D-BFC1-408E-A445-0C87EB9F89A2}">
                <ask:lineSketchStyleProps xmlns:ask="http://schemas.microsoft.com/office/drawing/2018/sketchyshapes" sd="1900086466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chemeClr val="bg1"/>
                </a:solidFill>
              </a:rPr>
              <a:t>1. Le Kit Animation Agence</a:t>
            </a:r>
          </a:p>
        </p:txBody>
      </p:sp>
    </p:spTree>
    <p:extLst>
      <p:ext uri="{BB962C8B-B14F-4D97-AF65-F5344CB8AC3E}">
        <p14:creationId xmlns:p14="http://schemas.microsoft.com/office/powerpoint/2010/main" val="4484749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7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ZoneTexte 20">
            <a:extLst>
              <a:ext uri="{FF2B5EF4-FFF2-40B4-BE49-F238E27FC236}">
                <a16:creationId xmlns:a16="http://schemas.microsoft.com/office/drawing/2014/main" id="{BE022EC9-F119-7902-9D64-D92CE1541B93}"/>
              </a:ext>
            </a:extLst>
          </p:cNvPr>
          <p:cNvSpPr txBox="1"/>
          <p:nvPr/>
        </p:nvSpPr>
        <p:spPr>
          <a:xfrm>
            <a:off x="753676" y="1430113"/>
            <a:ext cx="1336382" cy="4862870"/>
          </a:xfrm>
          <a:custGeom>
            <a:avLst/>
            <a:gdLst>
              <a:gd name="connsiteX0" fmla="*/ 0 w 1336382"/>
              <a:gd name="connsiteY0" fmla="*/ 0 h 4862870"/>
              <a:gd name="connsiteX1" fmla="*/ 628100 w 1336382"/>
              <a:gd name="connsiteY1" fmla="*/ 0 h 4862870"/>
              <a:gd name="connsiteX2" fmla="*/ 1336382 w 1336382"/>
              <a:gd name="connsiteY2" fmla="*/ 0 h 4862870"/>
              <a:gd name="connsiteX3" fmla="*/ 1336382 w 1336382"/>
              <a:gd name="connsiteY3" fmla="*/ 743324 h 4862870"/>
              <a:gd name="connsiteX4" fmla="*/ 1336382 w 1336382"/>
              <a:gd name="connsiteY4" fmla="*/ 1486649 h 4862870"/>
              <a:gd name="connsiteX5" fmla="*/ 1336382 w 1336382"/>
              <a:gd name="connsiteY5" fmla="*/ 2084087 h 4862870"/>
              <a:gd name="connsiteX6" fmla="*/ 1336382 w 1336382"/>
              <a:gd name="connsiteY6" fmla="*/ 2681525 h 4862870"/>
              <a:gd name="connsiteX7" fmla="*/ 1336382 w 1336382"/>
              <a:gd name="connsiteY7" fmla="*/ 3230335 h 4862870"/>
              <a:gd name="connsiteX8" fmla="*/ 1336382 w 1336382"/>
              <a:gd name="connsiteY8" fmla="*/ 4022288 h 4862870"/>
              <a:gd name="connsiteX9" fmla="*/ 1336382 w 1336382"/>
              <a:gd name="connsiteY9" fmla="*/ 4862870 h 4862870"/>
              <a:gd name="connsiteX10" fmla="*/ 681555 w 1336382"/>
              <a:gd name="connsiteY10" fmla="*/ 4862870 h 4862870"/>
              <a:gd name="connsiteX11" fmla="*/ 0 w 1336382"/>
              <a:gd name="connsiteY11" fmla="*/ 4862870 h 4862870"/>
              <a:gd name="connsiteX12" fmla="*/ 0 w 1336382"/>
              <a:gd name="connsiteY12" fmla="*/ 4314060 h 4862870"/>
              <a:gd name="connsiteX13" fmla="*/ 0 w 1336382"/>
              <a:gd name="connsiteY13" fmla="*/ 3716622 h 4862870"/>
              <a:gd name="connsiteX14" fmla="*/ 0 w 1336382"/>
              <a:gd name="connsiteY14" fmla="*/ 2973298 h 4862870"/>
              <a:gd name="connsiteX15" fmla="*/ 0 w 1336382"/>
              <a:gd name="connsiteY15" fmla="*/ 2375859 h 4862870"/>
              <a:gd name="connsiteX16" fmla="*/ 0 w 1336382"/>
              <a:gd name="connsiteY16" fmla="*/ 1778421 h 4862870"/>
              <a:gd name="connsiteX17" fmla="*/ 0 w 1336382"/>
              <a:gd name="connsiteY17" fmla="*/ 1180983 h 4862870"/>
              <a:gd name="connsiteX18" fmla="*/ 0 w 1336382"/>
              <a:gd name="connsiteY18" fmla="*/ 0 h 48628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336382" h="4862870" fill="none" extrusionOk="0">
                <a:moveTo>
                  <a:pt x="0" y="0"/>
                </a:moveTo>
                <a:cubicBezTo>
                  <a:pt x="245432" y="13684"/>
                  <a:pt x="500601" y="-30450"/>
                  <a:pt x="628100" y="0"/>
                </a:cubicBezTo>
                <a:cubicBezTo>
                  <a:pt x="755599" y="30450"/>
                  <a:pt x="1122697" y="31277"/>
                  <a:pt x="1336382" y="0"/>
                </a:cubicBezTo>
                <a:cubicBezTo>
                  <a:pt x="1347905" y="287810"/>
                  <a:pt x="1305911" y="391845"/>
                  <a:pt x="1336382" y="743324"/>
                </a:cubicBezTo>
                <a:cubicBezTo>
                  <a:pt x="1366853" y="1094803"/>
                  <a:pt x="1350223" y="1337235"/>
                  <a:pt x="1336382" y="1486649"/>
                </a:cubicBezTo>
                <a:cubicBezTo>
                  <a:pt x="1322541" y="1636064"/>
                  <a:pt x="1358134" y="1953354"/>
                  <a:pt x="1336382" y="2084087"/>
                </a:cubicBezTo>
                <a:cubicBezTo>
                  <a:pt x="1314630" y="2214820"/>
                  <a:pt x="1357856" y="2522469"/>
                  <a:pt x="1336382" y="2681525"/>
                </a:cubicBezTo>
                <a:cubicBezTo>
                  <a:pt x="1314908" y="2840581"/>
                  <a:pt x="1314316" y="3098951"/>
                  <a:pt x="1336382" y="3230335"/>
                </a:cubicBezTo>
                <a:cubicBezTo>
                  <a:pt x="1358449" y="3361719"/>
                  <a:pt x="1359510" y="3844596"/>
                  <a:pt x="1336382" y="4022288"/>
                </a:cubicBezTo>
                <a:cubicBezTo>
                  <a:pt x="1313254" y="4199980"/>
                  <a:pt x="1327853" y="4514513"/>
                  <a:pt x="1336382" y="4862870"/>
                </a:cubicBezTo>
                <a:cubicBezTo>
                  <a:pt x="1046980" y="4858109"/>
                  <a:pt x="861386" y="4835498"/>
                  <a:pt x="681555" y="4862870"/>
                </a:cubicBezTo>
                <a:cubicBezTo>
                  <a:pt x="501724" y="4890242"/>
                  <a:pt x="246221" y="4837923"/>
                  <a:pt x="0" y="4862870"/>
                </a:cubicBezTo>
                <a:cubicBezTo>
                  <a:pt x="-20943" y="4669152"/>
                  <a:pt x="21488" y="4574910"/>
                  <a:pt x="0" y="4314060"/>
                </a:cubicBezTo>
                <a:cubicBezTo>
                  <a:pt x="-21488" y="4053210"/>
                  <a:pt x="27847" y="3958007"/>
                  <a:pt x="0" y="3716622"/>
                </a:cubicBezTo>
                <a:cubicBezTo>
                  <a:pt x="-27847" y="3475237"/>
                  <a:pt x="-8403" y="3250634"/>
                  <a:pt x="0" y="2973298"/>
                </a:cubicBezTo>
                <a:cubicBezTo>
                  <a:pt x="8403" y="2695962"/>
                  <a:pt x="21138" y="2606951"/>
                  <a:pt x="0" y="2375859"/>
                </a:cubicBezTo>
                <a:cubicBezTo>
                  <a:pt x="-21138" y="2144767"/>
                  <a:pt x="4935" y="2037566"/>
                  <a:pt x="0" y="1778421"/>
                </a:cubicBezTo>
                <a:cubicBezTo>
                  <a:pt x="-4935" y="1519276"/>
                  <a:pt x="12734" y="1404320"/>
                  <a:pt x="0" y="1180983"/>
                </a:cubicBezTo>
                <a:cubicBezTo>
                  <a:pt x="-12734" y="957646"/>
                  <a:pt x="-28470" y="422133"/>
                  <a:pt x="0" y="0"/>
                </a:cubicBezTo>
                <a:close/>
              </a:path>
              <a:path w="1336382" h="4862870" stroke="0" extrusionOk="0">
                <a:moveTo>
                  <a:pt x="0" y="0"/>
                </a:moveTo>
                <a:cubicBezTo>
                  <a:pt x="309124" y="-6700"/>
                  <a:pt x="358459" y="6849"/>
                  <a:pt x="654827" y="0"/>
                </a:cubicBezTo>
                <a:cubicBezTo>
                  <a:pt x="951195" y="-6849"/>
                  <a:pt x="1162227" y="2497"/>
                  <a:pt x="1336382" y="0"/>
                </a:cubicBezTo>
                <a:cubicBezTo>
                  <a:pt x="1357905" y="236042"/>
                  <a:pt x="1340506" y="593875"/>
                  <a:pt x="1336382" y="791953"/>
                </a:cubicBezTo>
                <a:cubicBezTo>
                  <a:pt x="1332258" y="990031"/>
                  <a:pt x="1305885" y="1145420"/>
                  <a:pt x="1336382" y="1486649"/>
                </a:cubicBezTo>
                <a:cubicBezTo>
                  <a:pt x="1366879" y="1827878"/>
                  <a:pt x="1333248" y="1781775"/>
                  <a:pt x="1336382" y="2035458"/>
                </a:cubicBezTo>
                <a:cubicBezTo>
                  <a:pt x="1339516" y="2289141"/>
                  <a:pt x="1353441" y="2526181"/>
                  <a:pt x="1336382" y="2778783"/>
                </a:cubicBezTo>
                <a:cubicBezTo>
                  <a:pt x="1319323" y="3031385"/>
                  <a:pt x="1347183" y="3280458"/>
                  <a:pt x="1336382" y="3473479"/>
                </a:cubicBezTo>
                <a:cubicBezTo>
                  <a:pt x="1325581" y="3666500"/>
                  <a:pt x="1364006" y="3903312"/>
                  <a:pt x="1336382" y="4168174"/>
                </a:cubicBezTo>
                <a:cubicBezTo>
                  <a:pt x="1308758" y="4433036"/>
                  <a:pt x="1315509" y="4633423"/>
                  <a:pt x="1336382" y="4862870"/>
                </a:cubicBezTo>
                <a:cubicBezTo>
                  <a:pt x="1103986" y="4855853"/>
                  <a:pt x="909084" y="4890940"/>
                  <a:pt x="694919" y="4862870"/>
                </a:cubicBezTo>
                <a:cubicBezTo>
                  <a:pt x="480754" y="4834800"/>
                  <a:pt x="304430" y="4888540"/>
                  <a:pt x="0" y="4862870"/>
                </a:cubicBezTo>
                <a:cubicBezTo>
                  <a:pt x="-1236" y="4592656"/>
                  <a:pt x="-19175" y="4412177"/>
                  <a:pt x="0" y="4168174"/>
                </a:cubicBezTo>
                <a:cubicBezTo>
                  <a:pt x="19175" y="3924171"/>
                  <a:pt x="-4146" y="3752897"/>
                  <a:pt x="0" y="3473479"/>
                </a:cubicBezTo>
                <a:cubicBezTo>
                  <a:pt x="4146" y="3194062"/>
                  <a:pt x="20972" y="3103943"/>
                  <a:pt x="0" y="2827412"/>
                </a:cubicBezTo>
                <a:cubicBezTo>
                  <a:pt x="-20972" y="2550881"/>
                  <a:pt x="39080" y="2411982"/>
                  <a:pt x="0" y="2035458"/>
                </a:cubicBezTo>
                <a:cubicBezTo>
                  <a:pt x="-39080" y="1658934"/>
                  <a:pt x="-8760" y="1675045"/>
                  <a:pt x="0" y="1340763"/>
                </a:cubicBezTo>
                <a:cubicBezTo>
                  <a:pt x="8760" y="1006481"/>
                  <a:pt x="31011" y="434940"/>
                  <a:pt x="0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solidFill>
              <a:schemeClr val="accent4">
                <a:lumMod val="75000"/>
              </a:schemeClr>
            </a:solidFill>
            <a:extLst>
              <a:ext uri="{C807C97D-BFC1-408E-A445-0C87EB9F89A2}">
                <ask:lineSketchStyleProps xmlns:ask="http://schemas.microsoft.com/office/drawing/2018/sketchyshapes" sd="1900086466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endParaRPr lang="fr-FR" sz="1400" b="1" u="sng" dirty="0">
              <a:solidFill>
                <a:schemeClr val="accent4">
                  <a:lumMod val="75000"/>
                </a:schemeClr>
              </a:solidFill>
            </a:endParaRPr>
          </a:p>
          <a:p>
            <a:pPr algn="ctr"/>
            <a:endParaRPr lang="fr-FR" sz="1400" b="1" u="sng" dirty="0">
              <a:solidFill>
                <a:schemeClr val="accent4">
                  <a:lumMod val="75000"/>
                </a:schemeClr>
              </a:solidFill>
            </a:endParaRPr>
          </a:p>
          <a:p>
            <a:pPr algn="ctr"/>
            <a:r>
              <a:rPr lang="fr-FR" sz="1400" b="1" u="sng" dirty="0">
                <a:solidFill>
                  <a:schemeClr val="accent4">
                    <a:lumMod val="75000"/>
                  </a:schemeClr>
                </a:solidFill>
              </a:rPr>
              <a:t>Exemple</a:t>
            </a:r>
            <a:r>
              <a:rPr lang="fr-FR" sz="1400" b="1" dirty="0">
                <a:solidFill>
                  <a:schemeClr val="accent4">
                    <a:lumMod val="75000"/>
                  </a:schemeClr>
                </a:solidFill>
              </a:rPr>
              <a:t> :</a:t>
            </a:r>
          </a:p>
          <a:p>
            <a:pPr algn="ctr"/>
            <a:endParaRPr lang="fr-FR" sz="500" b="1" dirty="0">
              <a:solidFill>
                <a:schemeClr val="accent4">
                  <a:lumMod val="75000"/>
                </a:schemeClr>
              </a:solidFill>
            </a:endParaRPr>
          </a:p>
          <a:p>
            <a:pPr algn="ctr"/>
            <a:r>
              <a:rPr lang="fr-FR" sz="1400" b="1" dirty="0">
                <a:solidFill>
                  <a:schemeClr val="accent4">
                    <a:lumMod val="75000"/>
                  </a:schemeClr>
                </a:solidFill>
              </a:rPr>
              <a:t>Vous souhaitez connaitre les moyens à votre disposition pour inviter vos clients ?</a:t>
            </a:r>
          </a:p>
          <a:p>
            <a:pPr algn="ctr"/>
            <a:endParaRPr lang="fr-FR" sz="1400" b="1" dirty="0">
              <a:solidFill>
                <a:schemeClr val="accent4">
                  <a:lumMod val="75000"/>
                </a:schemeClr>
              </a:solidFill>
            </a:endParaRPr>
          </a:p>
          <a:p>
            <a:pPr algn="ctr"/>
            <a:endParaRPr lang="fr-FR" sz="1100" b="1" dirty="0">
              <a:solidFill>
                <a:schemeClr val="accent4">
                  <a:lumMod val="75000"/>
                </a:schemeClr>
              </a:solidFill>
            </a:endParaRPr>
          </a:p>
          <a:p>
            <a:pPr algn="ctr"/>
            <a:endParaRPr lang="fr-FR" sz="1400" b="1" dirty="0">
              <a:solidFill>
                <a:schemeClr val="accent4">
                  <a:lumMod val="75000"/>
                </a:schemeClr>
              </a:solidFill>
            </a:endParaRPr>
          </a:p>
          <a:p>
            <a:pPr algn="ctr"/>
            <a:endParaRPr lang="fr-FR" sz="1400" b="1" dirty="0">
              <a:solidFill>
                <a:schemeClr val="accent4">
                  <a:lumMod val="75000"/>
                </a:schemeClr>
              </a:solidFill>
            </a:endParaRPr>
          </a:p>
          <a:p>
            <a:pPr algn="ctr"/>
            <a:endParaRPr lang="fr-FR" sz="1400" b="1" dirty="0">
              <a:solidFill>
                <a:schemeClr val="accent4">
                  <a:lumMod val="75000"/>
                </a:schemeClr>
              </a:solidFill>
            </a:endParaRPr>
          </a:p>
          <a:p>
            <a:pPr algn="ctr"/>
            <a:endParaRPr lang="fr-FR" sz="1400" b="1" dirty="0">
              <a:solidFill>
                <a:schemeClr val="accent4">
                  <a:lumMod val="75000"/>
                </a:schemeClr>
              </a:solidFill>
            </a:endParaRPr>
          </a:p>
          <a:p>
            <a:pPr algn="ctr"/>
            <a:endParaRPr lang="fr-FR" sz="1400" b="1" dirty="0">
              <a:solidFill>
                <a:schemeClr val="accent4">
                  <a:lumMod val="75000"/>
                </a:schemeClr>
              </a:solidFill>
            </a:endParaRPr>
          </a:p>
          <a:p>
            <a:pPr algn="ctr"/>
            <a:endParaRPr lang="fr-FR" sz="1400" b="1" dirty="0">
              <a:solidFill>
                <a:schemeClr val="accent4">
                  <a:lumMod val="75000"/>
                </a:schemeClr>
              </a:solidFill>
            </a:endParaRPr>
          </a:p>
          <a:p>
            <a:pPr algn="ctr"/>
            <a:endParaRPr lang="fr-FR" sz="1400" b="1" dirty="0">
              <a:solidFill>
                <a:schemeClr val="accent4">
                  <a:lumMod val="75000"/>
                </a:schemeClr>
              </a:solidFill>
            </a:endParaRPr>
          </a:p>
          <a:p>
            <a:pPr algn="ctr"/>
            <a:endParaRPr lang="fr-FR" sz="1400" b="1" dirty="0">
              <a:solidFill>
                <a:schemeClr val="accent4">
                  <a:lumMod val="75000"/>
                </a:schemeClr>
              </a:solidFill>
            </a:endParaRPr>
          </a:p>
          <a:p>
            <a:pPr algn="ctr"/>
            <a:endParaRPr lang="fr-FR" sz="1400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505FEE16-2A31-74A4-0070-5BEE8C23E31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Le Kit Animation Agence   détaille l’ensemble des actions que vous pouvez réaliser pour mener à bien votre animation agence (2/6). 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9F09C23F-0AE0-75C6-E13A-8862F90FF61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8FDB7F18-96A8-E014-A9DB-9290F5CFC3C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/>
              <a:t>4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E6E9F10A-3637-5480-F1FC-E3448F466F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21579" y="1430113"/>
            <a:ext cx="8264433" cy="4829700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0B537B38-696D-BB41-FB1F-BCC6CF3C70FD}"/>
              </a:ext>
            </a:extLst>
          </p:cNvPr>
          <p:cNvSpPr txBox="1"/>
          <p:nvPr/>
        </p:nvSpPr>
        <p:spPr>
          <a:xfrm>
            <a:off x="775061" y="458040"/>
            <a:ext cx="3222172" cy="369332"/>
          </a:xfrm>
          <a:custGeom>
            <a:avLst/>
            <a:gdLst>
              <a:gd name="connsiteX0" fmla="*/ 0 w 3222172"/>
              <a:gd name="connsiteY0" fmla="*/ 0 h 369332"/>
              <a:gd name="connsiteX1" fmla="*/ 644434 w 3222172"/>
              <a:gd name="connsiteY1" fmla="*/ 0 h 369332"/>
              <a:gd name="connsiteX2" fmla="*/ 1321091 w 3222172"/>
              <a:gd name="connsiteY2" fmla="*/ 0 h 369332"/>
              <a:gd name="connsiteX3" fmla="*/ 1965525 w 3222172"/>
              <a:gd name="connsiteY3" fmla="*/ 0 h 369332"/>
              <a:gd name="connsiteX4" fmla="*/ 2545516 w 3222172"/>
              <a:gd name="connsiteY4" fmla="*/ 0 h 369332"/>
              <a:gd name="connsiteX5" fmla="*/ 3222172 w 3222172"/>
              <a:gd name="connsiteY5" fmla="*/ 0 h 369332"/>
              <a:gd name="connsiteX6" fmla="*/ 3222172 w 3222172"/>
              <a:gd name="connsiteY6" fmla="*/ 369332 h 369332"/>
              <a:gd name="connsiteX7" fmla="*/ 2674403 w 3222172"/>
              <a:gd name="connsiteY7" fmla="*/ 369332 h 369332"/>
              <a:gd name="connsiteX8" fmla="*/ 2126634 w 3222172"/>
              <a:gd name="connsiteY8" fmla="*/ 369332 h 369332"/>
              <a:gd name="connsiteX9" fmla="*/ 1578864 w 3222172"/>
              <a:gd name="connsiteY9" fmla="*/ 369332 h 369332"/>
              <a:gd name="connsiteX10" fmla="*/ 998873 w 3222172"/>
              <a:gd name="connsiteY10" fmla="*/ 369332 h 369332"/>
              <a:gd name="connsiteX11" fmla="*/ 0 w 3222172"/>
              <a:gd name="connsiteY11" fmla="*/ 369332 h 369332"/>
              <a:gd name="connsiteX12" fmla="*/ 0 w 3222172"/>
              <a:gd name="connsiteY12" fmla="*/ 0 h 369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222172" h="369332" fill="none" extrusionOk="0">
                <a:moveTo>
                  <a:pt x="0" y="0"/>
                </a:moveTo>
                <a:cubicBezTo>
                  <a:pt x="314276" y="19187"/>
                  <a:pt x="476067" y="22143"/>
                  <a:pt x="644434" y="0"/>
                </a:cubicBezTo>
                <a:cubicBezTo>
                  <a:pt x="812801" y="-22143"/>
                  <a:pt x="1027814" y="3009"/>
                  <a:pt x="1321091" y="0"/>
                </a:cubicBezTo>
                <a:cubicBezTo>
                  <a:pt x="1614368" y="-3009"/>
                  <a:pt x="1760348" y="11052"/>
                  <a:pt x="1965525" y="0"/>
                </a:cubicBezTo>
                <a:cubicBezTo>
                  <a:pt x="2170702" y="-11052"/>
                  <a:pt x="2260133" y="17487"/>
                  <a:pt x="2545516" y="0"/>
                </a:cubicBezTo>
                <a:cubicBezTo>
                  <a:pt x="2830899" y="-17487"/>
                  <a:pt x="2953389" y="9443"/>
                  <a:pt x="3222172" y="0"/>
                </a:cubicBezTo>
                <a:cubicBezTo>
                  <a:pt x="3204052" y="92897"/>
                  <a:pt x="3237802" y="278490"/>
                  <a:pt x="3222172" y="369332"/>
                </a:cubicBezTo>
                <a:cubicBezTo>
                  <a:pt x="2985882" y="360305"/>
                  <a:pt x="2868615" y="358367"/>
                  <a:pt x="2674403" y="369332"/>
                </a:cubicBezTo>
                <a:cubicBezTo>
                  <a:pt x="2480191" y="380297"/>
                  <a:pt x="2320814" y="353448"/>
                  <a:pt x="2126634" y="369332"/>
                </a:cubicBezTo>
                <a:cubicBezTo>
                  <a:pt x="1932454" y="385216"/>
                  <a:pt x="1703722" y="378916"/>
                  <a:pt x="1578864" y="369332"/>
                </a:cubicBezTo>
                <a:cubicBezTo>
                  <a:pt x="1454006" y="359749"/>
                  <a:pt x="1178411" y="395891"/>
                  <a:pt x="998873" y="369332"/>
                </a:cubicBezTo>
                <a:cubicBezTo>
                  <a:pt x="819335" y="342773"/>
                  <a:pt x="260684" y="396350"/>
                  <a:pt x="0" y="369332"/>
                </a:cubicBezTo>
                <a:cubicBezTo>
                  <a:pt x="11773" y="276237"/>
                  <a:pt x="3753" y="182939"/>
                  <a:pt x="0" y="0"/>
                </a:cubicBezTo>
                <a:close/>
              </a:path>
              <a:path w="3222172" h="369332" stroke="0" extrusionOk="0">
                <a:moveTo>
                  <a:pt x="0" y="0"/>
                </a:moveTo>
                <a:cubicBezTo>
                  <a:pt x="246571" y="-5717"/>
                  <a:pt x="398676" y="16236"/>
                  <a:pt x="612213" y="0"/>
                </a:cubicBezTo>
                <a:cubicBezTo>
                  <a:pt x="825750" y="-16236"/>
                  <a:pt x="973828" y="26171"/>
                  <a:pt x="1192204" y="0"/>
                </a:cubicBezTo>
                <a:cubicBezTo>
                  <a:pt x="1410580" y="-26171"/>
                  <a:pt x="1648702" y="7979"/>
                  <a:pt x="1901081" y="0"/>
                </a:cubicBezTo>
                <a:cubicBezTo>
                  <a:pt x="2153460" y="-7979"/>
                  <a:pt x="2296952" y="-30291"/>
                  <a:pt x="2545516" y="0"/>
                </a:cubicBezTo>
                <a:cubicBezTo>
                  <a:pt x="2794080" y="30291"/>
                  <a:pt x="3008881" y="-28837"/>
                  <a:pt x="3222172" y="0"/>
                </a:cubicBezTo>
                <a:cubicBezTo>
                  <a:pt x="3214944" y="114438"/>
                  <a:pt x="3235657" y="260466"/>
                  <a:pt x="3222172" y="369332"/>
                </a:cubicBezTo>
                <a:cubicBezTo>
                  <a:pt x="2909196" y="378503"/>
                  <a:pt x="2830405" y="346538"/>
                  <a:pt x="2577738" y="369332"/>
                </a:cubicBezTo>
                <a:cubicBezTo>
                  <a:pt x="2325071" y="392126"/>
                  <a:pt x="2183675" y="337653"/>
                  <a:pt x="1868860" y="369332"/>
                </a:cubicBezTo>
                <a:cubicBezTo>
                  <a:pt x="1554045" y="401011"/>
                  <a:pt x="1507579" y="361770"/>
                  <a:pt x="1224425" y="369332"/>
                </a:cubicBezTo>
                <a:cubicBezTo>
                  <a:pt x="941272" y="376894"/>
                  <a:pt x="794015" y="387045"/>
                  <a:pt x="579991" y="369332"/>
                </a:cubicBezTo>
                <a:cubicBezTo>
                  <a:pt x="365967" y="351619"/>
                  <a:pt x="242305" y="347987"/>
                  <a:pt x="0" y="369332"/>
                </a:cubicBezTo>
                <a:cubicBezTo>
                  <a:pt x="-13708" y="186003"/>
                  <a:pt x="14348" y="125682"/>
                  <a:pt x="0" y="0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  <a:extLst>
              <a:ext uri="{C807C97D-BFC1-408E-A445-0C87EB9F89A2}">
                <ask:lineSketchStyleProps xmlns:ask="http://schemas.microsoft.com/office/drawing/2018/sketchyshapes" sd="1900086466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chemeClr val="bg1"/>
                </a:solidFill>
              </a:rPr>
              <a:t>1. Le Kit Animation Agence</a:t>
            </a:r>
          </a:p>
        </p:txBody>
      </p:sp>
      <p:pic>
        <p:nvPicPr>
          <p:cNvPr id="5124" name="Picture 4" descr="Vecteur gratuit illustration de haussement d'épaules design plat dessiné à la main">
            <a:extLst>
              <a:ext uri="{FF2B5EF4-FFF2-40B4-BE49-F238E27FC236}">
                <a16:creationId xmlns:a16="http://schemas.microsoft.com/office/drawing/2014/main" id="{5E7E0431-2FC1-753C-3CE5-4220013E73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71" y="4368389"/>
            <a:ext cx="1924594" cy="1924594"/>
          </a:xfrm>
          <a:prstGeom prst="rect">
            <a:avLst/>
          </a:prstGeom>
          <a:noFill/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4547269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6">
            <a:extLst>
              <a:ext uri="{FF2B5EF4-FFF2-40B4-BE49-F238E27FC236}">
                <a16:creationId xmlns:a16="http://schemas.microsoft.com/office/drawing/2014/main" id="{85206D56-705E-DF55-4557-98CAA26668C3}"/>
              </a:ext>
            </a:extLst>
          </p:cNvPr>
          <p:cNvGrpSpPr/>
          <p:nvPr/>
        </p:nvGrpSpPr>
        <p:grpSpPr>
          <a:xfrm>
            <a:off x="487671" y="1430113"/>
            <a:ext cx="1924594" cy="4862870"/>
            <a:chOff x="487671" y="1430113"/>
            <a:chExt cx="1924594" cy="4862870"/>
          </a:xfrm>
        </p:grpSpPr>
        <p:sp>
          <p:nvSpPr>
            <p:cNvPr id="2" name="ZoneTexte 1">
              <a:extLst>
                <a:ext uri="{FF2B5EF4-FFF2-40B4-BE49-F238E27FC236}">
                  <a16:creationId xmlns:a16="http://schemas.microsoft.com/office/drawing/2014/main" id="{28BA5130-8C02-4DF4-799E-45CB0EE28D09}"/>
                </a:ext>
              </a:extLst>
            </p:cNvPr>
            <p:cNvSpPr txBox="1"/>
            <p:nvPr/>
          </p:nvSpPr>
          <p:spPr>
            <a:xfrm>
              <a:off x="753676" y="1430113"/>
              <a:ext cx="1336382" cy="4862870"/>
            </a:xfrm>
            <a:custGeom>
              <a:avLst/>
              <a:gdLst>
                <a:gd name="connsiteX0" fmla="*/ 0 w 1336382"/>
                <a:gd name="connsiteY0" fmla="*/ 0 h 4862870"/>
                <a:gd name="connsiteX1" fmla="*/ 628100 w 1336382"/>
                <a:gd name="connsiteY1" fmla="*/ 0 h 4862870"/>
                <a:gd name="connsiteX2" fmla="*/ 1336382 w 1336382"/>
                <a:gd name="connsiteY2" fmla="*/ 0 h 4862870"/>
                <a:gd name="connsiteX3" fmla="*/ 1336382 w 1336382"/>
                <a:gd name="connsiteY3" fmla="*/ 743324 h 4862870"/>
                <a:gd name="connsiteX4" fmla="*/ 1336382 w 1336382"/>
                <a:gd name="connsiteY4" fmla="*/ 1486649 h 4862870"/>
                <a:gd name="connsiteX5" fmla="*/ 1336382 w 1336382"/>
                <a:gd name="connsiteY5" fmla="*/ 2084087 h 4862870"/>
                <a:gd name="connsiteX6" fmla="*/ 1336382 w 1336382"/>
                <a:gd name="connsiteY6" fmla="*/ 2681525 h 4862870"/>
                <a:gd name="connsiteX7" fmla="*/ 1336382 w 1336382"/>
                <a:gd name="connsiteY7" fmla="*/ 3230335 h 4862870"/>
                <a:gd name="connsiteX8" fmla="*/ 1336382 w 1336382"/>
                <a:gd name="connsiteY8" fmla="*/ 4022288 h 4862870"/>
                <a:gd name="connsiteX9" fmla="*/ 1336382 w 1336382"/>
                <a:gd name="connsiteY9" fmla="*/ 4862870 h 4862870"/>
                <a:gd name="connsiteX10" fmla="*/ 681555 w 1336382"/>
                <a:gd name="connsiteY10" fmla="*/ 4862870 h 4862870"/>
                <a:gd name="connsiteX11" fmla="*/ 0 w 1336382"/>
                <a:gd name="connsiteY11" fmla="*/ 4862870 h 4862870"/>
                <a:gd name="connsiteX12" fmla="*/ 0 w 1336382"/>
                <a:gd name="connsiteY12" fmla="*/ 4314060 h 4862870"/>
                <a:gd name="connsiteX13" fmla="*/ 0 w 1336382"/>
                <a:gd name="connsiteY13" fmla="*/ 3716622 h 4862870"/>
                <a:gd name="connsiteX14" fmla="*/ 0 w 1336382"/>
                <a:gd name="connsiteY14" fmla="*/ 2973298 h 4862870"/>
                <a:gd name="connsiteX15" fmla="*/ 0 w 1336382"/>
                <a:gd name="connsiteY15" fmla="*/ 2375859 h 4862870"/>
                <a:gd name="connsiteX16" fmla="*/ 0 w 1336382"/>
                <a:gd name="connsiteY16" fmla="*/ 1778421 h 4862870"/>
                <a:gd name="connsiteX17" fmla="*/ 0 w 1336382"/>
                <a:gd name="connsiteY17" fmla="*/ 1180983 h 4862870"/>
                <a:gd name="connsiteX18" fmla="*/ 0 w 1336382"/>
                <a:gd name="connsiteY18" fmla="*/ 0 h 48628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336382" h="4862870" fill="none" extrusionOk="0">
                  <a:moveTo>
                    <a:pt x="0" y="0"/>
                  </a:moveTo>
                  <a:cubicBezTo>
                    <a:pt x="245432" y="13684"/>
                    <a:pt x="500601" y="-30450"/>
                    <a:pt x="628100" y="0"/>
                  </a:cubicBezTo>
                  <a:cubicBezTo>
                    <a:pt x="755599" y="30450"/>
                    <a:pt x="1122697" y="31277"/>
                    <a:pt x="1336382" y="0"/>
                  </a:cubicBezTo>
                  <a:cubicBezTo>
                    <a:pt x="1347905" y="287810"/>
                    <a:pt x="1305911" y="391845"/>
                    <a:pt x="1336382" y="743324"/>
                  </a:cubicBezTo>
                  <a:cubicBezTo>
                    <a:pt x="1366853" y="1094803"/>
                    <a:pt x="1350223" y="1337235"/>
                    <a:pt x="1336382" y="1486649"/>
                  </a:cubicBezTo>
                  <a:cubicBezTo>
                    <a:pt x="1322541" y="1636064"/>
                    <a:pt x="1358134" y="1953354"/>
                    <a:pt x="1336382" y="2084087"/>
                  </a:cubicBezTo>
                  <a:cubicBezTo>
                    <a:pt x="1314630" y="2214820"/>
                    <a:pt x="1357856" y="2522469"/>
                    <a:pt x="1336382" y="2681525"/>
                  </a:cubicBezTo>
                  <a:cubicBezTo>
                    <a:pt x="1314908" y="2840581"/>
                    <a:pt x="1314316" y="3098951"/>
                    <a:pt x="1336382" y="3230335"/>
                  </a:cubicBezTo>
                  <a:cubicBezTo>
                    <a:pt x="1358449" y="3361719"/>
                    <a:pt x="1359510" y="3844596"/>
                    <a:pt x="1336382" y="4022288"/>
                  </a:cubicBezTo>
                  <a:cubicBezTo>
                    <a:pt x="1313254" y="4199980"/>
                    <a:pt x="1327853" y="4514513"/>
                    <a:pt x="1336382" y="4862870"/>
                  </a:cubicBezTo>
                  <a:cubicBezTo>
                    <a:pt x="1046980" y="4858109"/>
                    <a:pt x="861386" y="4835498"/>
                    <a:pt x="681555" y="4862870"/>
                  </a:cubicBezTo>
                  <a:cubicBezTo>
                    <a:pt x="501724" y="4890242"/>
                    <a:pt x="246221" y="4837923"/>
                    <a:pt x="0" y="4862870"/>
                  </a:cubicBezTo>
                  <a:cubicBezTo>
                    <a:pt x="-20943" y="4669152"/>
                    <a:pt x="21488" y="4574910"/>
                    <a:pt x="0" y="4314060"/>
                  </a:cubicBezTo>
                  <a:cubicBezTo>
                    <a:pt x="-21488" y="4053210"/>
                    <a:pt x="27847" y="3958007"/>
                    <a:pt x="0" y="3716622"/>
                  </a:cubicBezTo>
                  <a:cubicBezTo>
                    <a:pt x="-27847" y="3475237"/>
                    <a:pt x="-8403" y="3250634"/>
                    <a:pt x="0" y="2973298"/>
                  </a:cubicBezTo>
                  <a:cubicBezTo>
                    <a:pt x="8403" y="2695962"/>
                    <a:pt x="21138" y="2606951"/>
                    <a:pt x="0" y="2375859"/>
                  </a:cubicBezTo>
                  <a:cubicBezTo>
                    <a:pt x="-21138" y="2144767"/>
                    <a:pt x="4935" y="2037566"/>
                    <a:pt x="0" y="1778421"/>
                  </a:cubicBezTo>
                  <a:cubicBezTo>
                    <a:pt x="-4935" y="1519276"/>
                    <a:pt x="12734" y="1404320"/>
                    <a:pt x="0" y="1180983"/>
                  </a:cubicBezTo>
                  <a:cubicBezTo>
                    <a:pt x="-12734" y="957646"/>
                    <a:pt x="-28470" y="422133"/>
                    <a:pt x="0" y="0"/>
                  </a:cubicBezTo>
                  <a:close/>
                </a:path>
                <a:path w="1336382" h="4862870" stroke="0" extrusionOk="0">
                  <a:moveTo>
                    <a:pt x="0" y="0"/>
                  </a:moveTo>
                  <a:cubicBezTo>
                    <a:pt x="309124" y="-6700"/>
                    <a:pt x="358459" y="6849"/>
                    <a:pt x="654827" y="0"/>
                  </a:cubicBezTo>
                  <a:cubicBezTo>
                    <a:pt x="951195" y="-6849"/>
                    <a:pt x="1162227" y="2497"/>
                    <a:pt x="1336382" y="0"/>
                  </a:cubicBezTo>
                  <a:cubicBezTo>
                    <a:pt x="1357905" y="236042"/>
                    <a:pt x="1340506" y="593875"/>
                    <a:pt x="1336382" y="791953"/>
                  </a:cubicBezTo>
                  <a:cubicBezTo>
                    <a:pt x="1332258" y="990031"/>
                    <a:pt x="1305885" y="1145420"/>
                    <a:pt x="1336382" y="1486649"/>
                  </a:cubicBezTo>
                  <a:cubicBezTo>
                    <a:pt x="1366879" y="1827878"/>
                    <a:pt x="1333248" y="1781775"/>
                    <a:pt x="1336382" y="2035458"/>
                  </a:cubicBezTo>
                  <a:cubicBezTo>
                    <a:pt x="1339516" y="2289141"/>
                    <a:pt x="1353441" y="2526181"/>
                    <a:pt x="1336382" y="2778783"/>
                  </a:cubicBezTo>
                  <a:cubicBezTo>
                    <a:pt x="1319323" y="3031385"/>
                    <a:pt x="1347183" y="3280458"/>
                    <a:pt x="1336382" y="3473479"/>
                  </a:cubicBezTo>
                  <a:cubicBezTo>
                    <a:pt x="1325581" y="3666500"/>
                    <a:pt x="1364006" y="3903312"/>
                    <a:pt x="1336382" y="4168174"/>
                  </a:cubicBezTo>
                  <a:cubicBezTo>
                    <a:pt x="1308758" y="4433036"/>
                    <a:pt x="1315509" y="4633423"/>
                    <a:pt x="1336382" y="4862870"/>
                  </a:cubicBezTo>
                  <a:cubicBezTo>
                    <a:pt x="1103986" y="4855853"/>
                    <a:pt x="909084" y="4890940"/>
                    <a:pt x="694919" y="4862870"/>
                  </a:cubicBezTo>
                  <a:cubicBezTo>
                    <a:pt x="480754" y="4834800"/>
                    <a:pt x="304430" y="4888540"/>
                    <a:pt x="0" y="4862870"/>
                  </a:cubicBezTo>
                  <a:cubicBezTo>
                    <a:pt x="-1236" y="4592656"/>
                    <a:pt x="-19175" y="4412177"/>
                    <a:pt x="0" y="4168174"/>
                  </a:cubicBezTo>
                  <a:cubicBezTo>
                    <a:pt x="19175" y="3924171"/>
                    <a:pt x="-4146" y="3752897"/>
                    <a:pt x="0" y="3473479"/>
                  </a:cubicBezTo>
                  <a:cubicBezTo>
                    <a:pt x="4146" y="3194062"/>
                    <a:pt x="20972" y="3103943"/>
                    <a:pt x="0" y="2827412"/>
                  </a:cubicBezTo>
                  <a:cubicBezTo>
                    <a:pt x="-20972" y="2550881"/>
                    <a:pt x="39080" y="2411982"/>
                    <a:pt x="0" y="2035458"/>
                  </a:cubicBezTo>
                  <a:cubicBezTo>
                    <a:pt x="-39080" y="1658934"/>
                    <a:pt x="-8760" y="1675045"/>
                    <a:pt x="0" y="1340763"/>
                  </a:cubicBezTo>
                  <a:cubicBezTo>
                    <a:pt x="8760" y="1006481"/>
                    <a:pt x="31011" y="434940"/>
                    <a:pt x="0" y="0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solidFill>
                <a:schemeClr val="accent4">
                  <a:lumMod val="75000"/>
                </a:schemeClr>
              </a:solidFill>
              <a:extLst>
                <a:ext uri="{C807C97D-BFC1-408E-A445-0C87EB9F89A2}">
                  <ask:lineSketchStyleProps xmlns:ask="http://schemas.microsoft.com/office/drawing/2018/sketchyshapes" sd="1900086466">
                    <a:prstGeom prst="rect">
                      <a:avLst/>
                    </a:prstGeom>
                    <ask:type>
                      <ask:lineSketchFreehand/>
                    </ask:type>
                  </ask:lineSketchStyleProps>
                </a:ext>
              </a:extLst>
            </a:ln>
          </p:spPr>
          <p:txBody>
            <a:bodyPr wrap="square" rtlCol="0">
              <a:spAutoFit/>
            </a:bodyPr>
            <a:lstStyle/>
            <a:p>
              <a:pPr algn="ctr"/>
              <a:endParaRPr lang="fr-FR" sz="1400" b="1" u="sng" dirty="0">
                <a:solidFill>
                  <a:schemeClr val="accent4">
                    <a:lumMod val="75000"/>
                  </a:schemeClr>
                </a:solidFill>
              </a:endParaRPr>
            </a:p>
            <a:p>
              <a:pPr algn="ctr"/>
              <a:endParaRPr lang="fr-FR" sz="1400" b="1" u="sng" dirty="0">
                <a:solidFill>
                  <a:schemeClr val="accent4">
                    <a:lumMod val="75000"/>
                  </a:schemeClr>
                </a:solidFill>
              </a:endParaRPr>
            </a:p>
            <a:p>
              <a:pPr algn="ctr"/>
              <a:r>
                <a:rPr lang="fr-FR" sz="1400" b="1" u="sng" dirty="0">
                  <a:solidFill>
                    <a:schemeClr val="accent4">
                      <a:lumMod val="75000"/>
                    </a:schemeClr>
                  </a:solidFill>
                </a:rPr>
                <a:t>Exemple</a:t>
              </a:r>
              <a:r>
                <a:rPr lang="fr-FR" sz="1400" b="1" dirty="0">
                  <a:solidFill>
                    <a:schemeClr val="accent4">
                      <a:lumMod val="75000"/>
                    </a:schemeClr>
                  </a:solidFill>
                </a:rPr>
                <a:t> :</a:t>
              </a:r>
            </a:p>
            <a:p>
              <a:pPr algn="ctr"/>
              <a:endParaRPr lang="fr-FR" sz="500" b="1" dirty="0">
                <a:solidFill>
                  <a:schemeClr val="accent4">
                    <a:lumMod val="75000"/>
                  </a:schemeClr>
                </a:solidFill>
              </a:endParaRPr>
            </a:p>
            <a:p>
              <a:pPr algn="ctr"/>
              <a:r>
                <a:rPr lang="fr-FR" sz="1400" b="1" dirty="0">
                  <a:solidFill>
                    <a:schemeClr val="accent4">
                      <a:lumMod val="75000"/>
                    </a:schemeClr>
                  </a:solidFill>
                </a:rPr>
                <a:t>Vous souhaitez connaitre les moyens à votre disposition pour inviter vos clients ?</a:t>
              </a:r>
            </a:p>
            <a:p>
              <a:pPr algn="ctr"/>
              <a:endParaRPr lang="fr-FR" sz="1400" b="1" dirty="0">
                <a:solidFill>
                  <a:schemeClr val="accent4">
                    <a:lumMod val="75000"/>
                  </a:schemeClr>
                </a:solidFill>
              </a:endParaRPr>
            </a:p>
            <a:p>
              <a:pPr algn="ctr"/>
              <a:endParaRPr lang="fr-FR" sz="1100" b="1" dirty="0">
                <a:solidFill>
                  <a:schemeClr val="accent4">
                    <a:lumMod val="75000"/>
                  </a:schemeClr>
                </a:solidFill>
              </a:endParaRPr>
            </a:p>
            <a:p>
              <a:pPr algn="ctr"/>
              <a:endParaRPr lang="fr-FR" sz="1400" b="1" dirty="0">
                <a:solidFill>
                  <a:schemeClr val="accent4">
                    <a:lumMod val="75000"/>
                  </a:schemeClr>
                </a:solidFill>
              </a:endParaRPr>
            </a:p>
            <a:p>
              <a:pPr algn="ctr"/>
              <a:endParaRPr lang="fr-FR" sz="1400" b="1" dirty="0">
                <a:solidFill>
                  <a:schemeClr val="accent4">
                    <a:lumMod val="75000"/>
                  </a:schemeClr>
                </a:solidFill>
              </a:endParaRPr>
            </a:p>
            <a:p>
              <a:pPr algn="ctr"/>
              <a:endParaRPr lang="fr-FR" sz="1400" b="1" dirty="0">
                <a:solidFill>
                  <a:schemeClr val="accent4">
                    <a:lumMod val="75000"/>
                  </a:schemeClr>
                </a:solidFill>
              </a:endParaRPr>
            </a:p>
            <a:p>
              <a:pPr algn="ctr"/>
              <a:endParaRPr lang="fr-FR" sz="1400" b="1" dirty="0">
                <a:solidFill>
                  <a:schemeClr val="accent4">
                    <a:lumMod val="75000"/>
                  </a:schemeClr>
                </a:solidFill>
              </a:endParaRPr>
            </a:p>
            <a:p>
              <a:pPr algn="ctr"/>
              <a:endParaRPr lang="fr-FR" sz="1400" b="1" dirty="0">
                <a:solidFill>
                  <a:schemeClr val="accent4">
                    <a:lumMod val="75000"/>
                  </a:schemeClr>
                </a:solidFill>
              </a:endParaRPr>
            </a:p>
            <a:p>
              <a:pPr algn="ctr"/>
              <a:endParaRPr lang="fr-FR" sz="1400" b="1" dirty="0">
                <a:solidFill>
                  <a:schemeClr val="accent4">
                    <a:lumMod val="75000"/>
                  </a:schemeClr>
                </a:solidFill>
              </a:endParaRPr>
            </a:p>
            <a:p>
              <a:pPr algn="ctr"/>
              <a:endParaRPr lang="fr-FR" sz="1400" b="1" dirty="0">
                <a:solidFill>
                  <a:schemeClr val="accent4">
                    <a:lumMod val="75000"/>
                  </a:schemeClr>
                </a:solidFill>
              </a:endParaRPr>
            </a:p>
            <a:p>
              <a:pPr algn="ctr"/>
              <a:endParaRPr lang="fr-FR" sz="1400" b="1" dirty="0">
                <a:solidFill>
                  <a:schemeClr val="accent4">
                    <a:lumMod val="75000"/>
                  </a:schemeClr>
                </a:solidFill>
              </a:endParaRPr>
            </a:p>
            <a:p>
              <a:pPr algn="ctr"/>
              <a:endParaRPr lang="fr-FR" sz="1400" b="1" dirty="0">
                <a:solidFill>
                  <a:schemeClr val="accent4">
                    <a:lumMod val="75000"/>
                  </a:schemeClr>
                </a:solidFill>
              </a:endParaRPr>
            </a:p>
          </p:txBody>
        </p:sp>
        <p:pic>
          <p:nvPicPr>
            <p:cNvPr id="3" name="Picture 4" descr="Vecteur gratuit illustration de haussement d'épaules design plat dessiné à la main">
              <a:extLst>
                <a:ext uri="{FF2B5EF4-FFF2-40B4-BE49-F238E27FC236}">
                  <a16:creationId xmlns:a16="http://schemas.microsoft.com/office/drawing/2014/main" id="{F6B8714D-75A2-160B-C1B6-8A8DE2C3CB0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71" y="4368389"/>
              <a:ext cx="1924594" cy="1924594"/>
            </a:xfrm>
            <a:prstGeom prst="rect">
              <a:avLst/>
            </a:prstGeom>
            <a:noFill/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505FEE16-2A31-74A4-0070-5BEE8C23E31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Le Kit Animation Agence   détaille l’ensemble des actions que vous pouvez réaliser pour mener à bien votre animation agence (3/6). 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9F09C23F-0AE0-75C6-E13A-8862F90FF61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8FDB7F18-96A8-E014-A9DB-9290F5CFC3C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/>
              <a:t>4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E6E9F10A-3637-5480-F1FC-E3448F466F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21579" y="1430113"/>
            <a:ext cx="8264433" cy="4829700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92241DA8-F6E3-1EEF-95E2-C62755CB845E}"/>
              </a:ext>
            </a:extLst>
          </p:cNvPr>
          <p:cNvSpPr/>
          <p:nvPr/>
        </p:nvSpPr>
        <p:spPr>
          <a:xfrm>
            <a:off x="4836978" y="3844963"/>
            <a:ext cx="1358284" cy="1935332"/>
          </a:xfrm>
          <a:custGeom>
            <a:avLst/>
            <a:gdLst>
              <a:gd name="connsiteX0" fmla="*/ 0 w 1358284"/>
              <a:gd name="connsiteY0" fmla="*/ 0 h 1935332"/>
              <a:gd name="connsiteX1" fmla="*/ 1358284 w 1358284"/>
              <a:gd name="connsiteY1" fmla="*/ 0 h 1935332"/>
              <a:gd name="connsiteX2" fmla="*/ 1358284 w 1358284"/>
              <a:gd name="connsiteY2" fmla="*/ 1935332 h 1935332"/>
              <a:gd name="connsiteX3" fmla="*/ 0 w 1358284"/>
              <a:gd name="connsiteY3" fmla="*/ 1935332 h 1935332"/>
              <a:gd name="connsiteX4" fmla="*/ 0 w 1358284"/>
              <a:gd name="connsiteY4" fmla="*/ 0 h 1935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58284" h="1935332" extrusionOk="0">
                <a:moveTo>
                  <a:pt x="0" y="0"/>
                </a:moveTo>
                <a:cubicBezTo>
                  <a:pt x="449965" y="-95443"/>
                  <a:pt x="968710" y="-82034"/>
                  <a:pt x="1358284" y="0"/>
                </a:cubicBezTo>
                <a:cubicBezTo>
                  <a:pt x="1208499" y="514579"/>
                  <a:pt x="1240057" y="1295563"/>
                  <a:pt x="1358284" y="1935332"/>
                </a:cubicBezTo>
                <a:cubicBezTo>
                  <a:pt x="890066" y="1832219"/>
                  <a:pt x="405307" y="1943737"/>
                  <a:pt x="0" y="1935332"/>
                </a:cubicBezTo>
                <a:cubicBezTo>
                  <a:pt x="-46142" y="1362079"/>
                  <a:pt x="-7218" y="627857"/>
                  <a:pt x="0" y="0"/>
                </a:cubicBezTo>
                <a:close/>
              </a:path>
            </a:pathLst>
          </a:custGeom>
          <a:noFill/>
          <a:ln w="38100">
            <a:solidFill>
              <a:schemeClr val="accent4">
                <a:lumMod val="75000"/>
              </a:schemeClr>
            </a:solidFill>
            <a:extLst>
              <a:ext uri="{C807C97D-BFC1-408E-A445-0C87EB9F89A2}">
                <ask:lineSketchStyleProps xmlns:ask="http://schemas.microsoft.com/office/drawing/2018/sketchyshapes" sd="1029104604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0B537B38-696D-BB41-FB1F-BCC6CF3C70FD}"/>
              </a:ext>
            </a:extLst>
          </p:cNvPr>
          <p:cNvSpPr txBox="1"/>
          <p:nvPr/>
        </p:nvSpPr>
        <p:spPr>
          <a:xfrm>
            <a:off x="775061" y="458040"/>
            <a:ext cx="3222172" cy="369332"/>
          </a:xfrm>
          <a:custGeom>
            <a:avLst/>
            <a:gdLst>
              <a:gd name="connsiteX0" fmla="*/ 0 w 3222172"/>
              <a:gd name="connsiteY0" fmla="*/ 0 h 369332"/>
              <a:gd name="connsiteX1" fmla="*/ 644434 w 3222172"/>
              <a:gd name="connsiteY1" fmla="*/ 0 h 369332"/>
              <a:gd name="connsiteX2" fmla="*/ 1321091 w 3222172"/>
              <a:gd name="connsiteY2" fmla="*/ 0 h 369332"/>
              <a:gd name="connsiteX3" fmla="*/ 1965525 w 3222172"/>
              <a:gd name="connsiteY3" fmla="*/ 0 h 369332"/>
              <a:gd name="connsiteX4" fmla="*/ 2545516 w 3222172"/>
              <a:gd name="connsiteY4" fmla="*/ 0 h 369332"/>
              <a:gd name="connsiteX5" fmla="*/ 3222172 w 3222172"/>
              <a:gd name="connsiteY5" fmla="*/ 0 h 369332"/>
              <a:gd name="connsiteX6" fmla="*/ 3222172 w 3222172"/>
              <a:gd name="connsiteY6" fmla="*/ 369332 h 369332"/>
              <a:gd name="connsiteX7" fmla="*/ 2674403 w 3222172"/>
              <a:gd name="connsiteY7" fmla="*/ 369332 h 369332"/>
              <a:gd name="connsiteX8" fmla="*/ 2126634 w 3222172"/>
              <a:gd name="connsiteY8" fmla="*/ 369332 h 369332"/>
              <a:gd name="connsiteX9" fmla="*/ 1578864 w 3222172"/>
              <a:gd name="connsiteY9" fmla="*/ 369332 h 369332"/>
              <a:gd name="connsiteX10" fmla="*/ 998873 w 3222172"/>
              <a:gd name="connsiteY10" fmla="*/ 369332 h 369332"/>
              <a:gd name="connsiteX11" fmla="*/ 0 w 3222172"/>
              <a:gd name="connsiteY11" fmla="*/ 369332 h 369332"/>
              <a:gd name="connsiteX12" fmla="*/ 0 w 3222172"/>
              <a:gd name="connsiteY12" fmla="*/ 0 h 369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222172" h="369332" fill="none" extrusionOk="0">
                <a:moveTo>
                  <a:pt x="0" y="0"/>
                </a:moveTo>
                <a:cubicBezTo>
                  <a:pt x="314276" y="19187"/>
                  <a:pt x="476067" y="22143"/>
                  <a:pt x="644434" y="0"/>
                </a:cubicBezTo>
                <a:cubicBezTo>
                  <a:pt x="812801" y="-22143"/>
                  <a:pt x="1027814" y="3009"/>
                  <a:pt x="1321091" y="0"/>
                </a:cubicBezTo>
                <a:cubicBezTo>
                  <a:pt x="1614368" y="-3009"/>
                  <a:pt x="1760348" y="11052"/>
                  <a:pt x="1965525" y="0"/>
                </a:cubicBezTo>
                <a:cubicBezTo>
                  <a:pt x="2170702" y="-11052"/>
                  <a:pt x="2260133" y="17487"/>
                  <a:pt x="2545516" y="0"/>
                </a:cubicBezTo>
                <a:cubicBezTo>
                  <a:pt x="2830899" y="-17487"/>
                  <a:pt x="2953389" y="9443"/>
                  <a:pt x="3222172" y="0"/>
                </a:cubicBezTo>
                <a:cubicBezTo>
                  <a:pt x="3204052" y="92897"/>
                  <a:pt x="3237802" y="278490"/>
                  <a:pt x="3222172" y="369332"/>
                </a:cubicBezTo>
                <a:cubicBezTo>
                  <a:pt x="2985882" y="360305"/>
                  <a:pt x="2868615" y="358367"/>
                  <a:pt x="2674403" y="369332"/>
                </a:cubicBezTo>
                <a:cubicBezTo>
                  <a:pt x="2480191" y="380297"/>
                  <a:pt x="2320814" y="353448"/>
                  <a:pt x="2126634" y="369332"/>
                </a:cubicBezTo>
                <a:cubicBezTo>
                  <a:pt x="1932454" y="385216"/>
                  <a:pt x="1703722" y="378916"/>
                  <a:pt x="1578864" y="369332"/>
                </a:cubicBezTo>
                <a:cubicBezTo>
                  <a:pt x="1454006" y="359749"/>
                  <a:pt x="1178411" y="395891"/>
                  <a:pt x="998873" y="369332"/>
                </a:cubicBezTo>
                <a:cubicBezTo>
                  <a:pt x="819335" y="342773"/>
                  <a:pt x="260684" y="396350"/>
                  <a:pt x="0" y="369332"/>
                </a:cubicBezTo>
                <a:cubicBezTo>
                  <a:pt x="11773" y="276237"/>
                  <a:pt x="3753" y="182939"/>
                  <a:pt x="0" y="0"/>
                </a:cubicBezTo>
                <a:close/>
              </a:path>
              <a:path w="3222172" h="369332" stroke="0" extrusionOk="0">
                <a:moveTo>
                  <a:pt x="0" y="0"/>
                </a:moveTo>
                <a:cubicBezTo>
                  <a:pt x="246571" y="-5717"/>
                  <a:pt x="398676" y="16236"/>
                  <a:pt x="612213" y="0"/>
                </a:cubicBezTo>
                <a:cubicBezTo>
                  <a:pt x="825750" y="-16236"/>
                  <a:pt x="973828" y="26171"/>
                  <a:pt x="1192204" y="0"/>
                </a:cubicBezTo>
                <a:cubicBezTo>
                  <a:pt x="1410580" y="-26171"/>
                  <a:pt x="1648702" y="7979"/>
                  <a:pt x="1901081" y="0"/>
                </a:cubicBezTo>
                <a:cubicBezTo>
                  <a:pt x="2153460" y="-7979"/>
                  <a:pt x="2296952" y="-30291"/>
                  <a:pt x="2545516" y="0"/>
                </a:cubicBezTo>
                <a:cubicBezTo>
                  <a:pt x="2794080" y="30291"/>
                  <a:pt x="3008881" y="-28837"/>
                  <a:pt x="3222172" y="0"/>
                </a:cubicBezTo>
                <a:cubicBezTo>
                  <a:pt x="3214944" y="114438"/>
                  <a:pt x="3235657" y="260466"/>
                  <a:pt x="3222172" y="369332"/>
                </a:cubicBezTo>
                <a:cubicBezTo>
                  <a:pt x="2909196" y="378503"/>
                  <a:pt x="2830405" y="346538"/>
                  <a:pt x="2577738" y="369332"/>
                </a:cubicBezTo>
                <a:cubicBezTo>
                  <a:pt x="2325071" y="392126"/>
                  <a:pt x="2183675" y="337653"/>
                  <a:pt x="1868860" y="369332"/>
                </a:cubicBezTo>
                <a:cubicBezTo>
                  <a:pt x="1554045" y="401011"/>
                  <a:pt x="1507579" y="361770"/>
                  <a:pt x="1224425" y="369332"/>
                </a:cubicBezTo>
                <a:cubicBezTo>
                  <a:pt x="941272" y="376894"/>
                  <a:pt x="794015" y="387045"/>
                  <a:pt x="579991" y="369332"/>
                </a:cubicBezTo>
                <a:cubicBezTo>
                  <a:pt x="365967" y="351619"/>
                  <a:pt x="242305" y="347987"/>
                  <a:pt x="0" y="369332"/>
                </a:cubicBezTo>
                <a:cubicBezTo>
                  <a:pt x="-13708" y="186003"/>
                  <a:pt x="14348" y="125682"/>
                  <a:pt x="0" y="0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  <a:extLst>
              <a:ext uri="{C807C97D-BFC1-408E-A445-0C87EB9F89A2}">
                <ask:lineSketchStyleProps xmlns:ask="http://schemas.microsoft.com/office/drawing/2018/sketchyshapes" sd="1900086466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chemeClr val="bg1"/>
                </a:solidFill>
              </a:rPr>
              <a:t>1. Le Kit Animation Agence</a:t>
            </a: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54AB132D-7C44-3630-478F-6EB1B9EE658C}"/>
              </a:ext>
            </a:extLst>
          </p:cNvPr>
          <p:cNvGrpSpPr/>
          <p:nvPr/>
        </p:nvGrpSpPr>
        <p:grpSpPr>
          <a:xfrm>
            <a:off x="448402" y="1430113"/>
            <a:ext cx="1841860" cy="4893647"/>
            <a:chOff x="442912" y="1430113"/>
            <a:chExt cx="1841860" cy="4893647"/>
          </a:xfrm>
        </p:grpSpPr>
        <p:sp>
          <p:nvSpPr>
            <p:cNvPr id="21" name="ZoneTexte 20">
              <a:extLst>
                <a:ext uri="{FF2B5EF4-FFF2-40B4-BE49-F238E27FC236}">
                  <a16:creationId xmlns:a16="http://schemas.microsoft.com/office/drawing/2014/main" id="{BE022EC9-F119-7902-9D64-D92CE1541B93}"/>
                </a:ext>
              </a:extLst>
            </p:cNvPr>
            <p:cNvSpPr txBox="1"/>
            <p:nvPr/>
          </p:nvSpPr>
          <p:spPr>
            <a:xfrm>
              <a:off x="753676" y="1430113"/>
              <a:ext cx="1336382" cy="4893647"/>
            </a:xfrm>
            <a:custGeom>
              <a:avLst/>
              <a:gdLst>
                <a:gd name="connsiteX0" fmla="*/ 0 w 1336382"/>
                <a:gd name="connsiteY0" fmla="*/ 0 h 4893647"/>
                <a:gd name="connsiteX1" fmla="*/ 628100 w 1336382"/>
                <a:gd name="connsiteY1" fmla="*/ 0 h 4893647"/>
                <a:gd name="connsiteX2" fmla="*/ 1336382 w 1336382"/>
                <a:gd name="connsiteY2" fmla="*/ 0 h 4893647"/>
                <a:gd name="connsiteX3" fmla="*/ 1336382 w 1336382"/>
                <a:gd name="connsiteY3" fmla="*/ 748029 h 4893647"/>
                <a:gd name="connsiteX4" fmla="*/ 1336382 w 1336382"/>
                <a:gd name="connsiteY4" fmla="*/ 1496058 h 4893647"/>
                <a:gd name="connsiteX5" fmla="*/ 1336382 w 1336382"/>
                <a:gd name="connsiteY5" fmla="*/ 2097277 h 4893647"/>
                <a:gd name="connsiteX6" fmla="*/ 1336382 w 1336382"/>
                <a:gd name="connsiteY6" fmla="*/ 2698497 h 4893647"/>
                <a:gd name="connsiteX7" fmla="*/ 1336382 w 1336382"/>
                <a:gd name="connsiteY7" fmla="*/ 3250780 h 4893647"/>
                <a:gd name="connsiteX8" fmla="*/ 1336382 w 1336382"/>
                <a:gd name="connsiteY8" fmla="*/ 4047745 h 4893647"/>
                <a:gd name="connsiteX9" fmla="*/ 1336382 w 1336382"/>
                <a:gd name="connsiteY9" fmla="*/ 4893647 h 4893647"/>
                <a:gd name="connsiteX10" fmla="*/ 681555 w 1336382"/>
                <a:gd name="connsiteY10" fmla="*/ 4893647 h 4893647"/>
                <a:gd name="connsiteX11" fmla="*/ 0 w 1336382"/>
                <a:gd name="connsiteY11" fmla="*/ 4893647 h 4893647"/>
                <a:gd name="connsiteX12" fmla="*/ 0 w 1336382"/>
                <a:gd name="connsiteY12" fmla="*/ 4341364 h 4893647"/>
                <a:gd name="connsiteX13" fmla="*/ 0 w 1336382"/>
                <a:gd name="connsiteY13" fmla="*/ 3740144 h 4893647"/>
                <a:gd name="connsiteX14" fmla="*/ 0 w 1336382"/>
                <a:gd name="connsiteY14" fmla="*/ 2992116 h 4893647"/>
                <a:gd name="connsiteX15" fmla="*/ 0 w 1336382"/>
                <a:gd name="connsiteY15" fmla="*/ 2390896 h 4893647"/>
                <a:gd name="connsiteX16" fmla="*/ 0 w 1336382"/>
                <a:gd name="connsiteY16" fmla="*/ 1789677 h 4893647"/>
                <a:gd name="connsiteX17" fmla="*/ 0 w 1336382"/>
                <a:gd name="connsiteY17" fmla="*/ 1188457 h 4893647"/>
                <a:gd name="connsiteX18" fmla="*/ 0 w 1336382"/>
                <a:gd name="connsiteY18" fmla="*/ 0 h 48936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336382" h="4893647" fill="none" extrusionOk="0">
                  <a:moveTo>
                    <a:pt x="0" y="0"/>
                  </a:moveTo>
                  <a:cubicBezTo>
                    <a:pt x="245432" y="13684"/>
                    <a:pt x="500601" y="-30450"/>
                    <a:pt x="628100" y="0"/>
                  </a:cubicBezTo>
                  <a:cubicBezTo>
                    <a:pt x="755599" y="30450"/>
                    <a:pt x="1122697" y="31277"/>
                    <a:pt x="1336382" y="0"/>
                  </a:cubicBezTo>
                  <a:cubicBezTo>
                    <a:pt x="1326018" y="216220"/>
                    <a:pt x="1304861" y="404663"/>
                    <a:pt x="1336382" y="748029"/>
                  </a:cubicBezTo>
                  <a:cubicBezTo>
                    <a:pt x="1367903" y="1091395"/>
                    <a:pt x="1347056" y="1253459"/>
                    <a:pt x="1336382" y="1496058"/>
                  </a:cubicBezTo>
                  <a:cubicBezTo>
                    <a:pt x="1325708" y="1738657"/>
                    <a:pt x="1342235" y="1963906"/>
                    <a:pt x="1336382" y="2097277"/>
                  </a:cubicBezTo>
                  <a:cubicBezTo>
                    <a:pt x="1330529" y="2230648"/>
                    <a:pt x="1349046" y="2495739"/>
                    <a:pt x="1336382" y="2698497"/>
                  </a:cubicBezTo>
                  <a:cubicBezTo>
                    <a:pt x="1323718" y="2901255"/>
                    <a:pt x="1363509" y="3094862"/>
                    <a:pt x="1336382" y="3250780"/>
                  </a:cubicBezTo>
                  <a:cubicBezTo>
                    <a:pt x="1309255" y="3406698"/>
                    <a:pt x="1348187" y="3858615"/>
                    <a:pt x="1336382" y="4047745"/>
                  </a:cubicBezTo>
                  <a:cubicBezTo>
                    <a:pt x="1324577" y="4236875"/>
                    <a:pt x="1301052" y="4603347"/>
                    <a:pt x="1336382" y="4893647"/>
                  </a:cubicBezTo>
                  <a:cubicBezTo>
                    <a:pt x="1046980" y="4888886"/>
                    <a:pt x="861386" y="4866275"/>
                    <a:pt x="681555" y="4893647"/>
                  </a:cubicBezTo>
                  <a:cubicBezTo>
                    <a:pt x="501724" y="4921019"/>
                    <a:pt x="246221" y="4868700"/>
                    <a:pt x="0" y="4893647"/>
                  </a:cubicBezTo>
                  <a:cubicBezTo>
                    <a:pt x="-1957" y="4619450"/>
                    <a:pt x="5897" y="4601838"/>
                    <a:pt x="0" y="4341364"/>
                  </a:cubicBezTo>
                  <a:cubicBezTo>
                    <a:pt x="-5897" y="4080890"/>
                    <a:pt x="-12995" y="3932709"/>
                    <a:pt x="0" y="3740144"/>
                  </a:cubicBezTo>
                  <a:cubicBezTo>
                    <a:pt x="12995" y="3547579"/>
                    <a:pt x="24167" y="3356018"/>
                    <a:pt x="0" y="2992116"/>
                  </a:cubicBezTo>
                  <a:cubicBezTo>
                    <a:pt x="-24167" y="2628214"/>
                    <a:pt x="-3497" y="2622588"/>
                    <a:pt x="0" y="2390896"/>
                  </a:cubicBezTo>
                  <a:cubicBezTo>
                    <a:pt x="3497" y="2159204"/>
                    <a:pt x="22471" y="2010622"/>
                    <a:pt x="0" y="1789677"/>
                  </a:cubicBezTo>
                  <a:cubicBezTo>
                    <a:pt x="-22471" y="1568732"/>
                    <a:pt x="12907" y="1346331"/>
                    <a:pt x="0" y="1188457"/>
                  </a:cubicBezTo>
                  <a:cubicBezTo>
                    <a:pt x="-12907" y="1030583"/>
                    <a:pt x="48593" y="489790"/>
                    <a:pt x="0" y="0"/>
                  </a:cubicBezTo>
                  <a:close/>
                </a:path>
                <a:path w="1336382" h="4893647" stroke="0" extrusionOk="0">
                  <a:moveTo>
                    <a:pt x="0" y="0"/>
                  </a:moveTo>
                  <a:cubicBezTo>
                    <a:pt x="309124" y="-6700"/>
                    <a:pt x="358459" y="6849"/>
                    <a:pt x="654827" y="0"/>
                  </a:cubicBezTo>
                  <a:cubicBezTo>
                    <a:pt x="951195" y="-6849"/>
                    <a:pt x="1162227" y="2497"/>
                    <a:pt x="1336382" y="0"/>
                  </a:cubicBezTo>
                  <a:cubicBezTo>
                    <a:pt x="1360832" y="240776"/>
                    <a:pt x="1333311" y="431328"/>
                    <a:pt x="1336382" y="796965"/>
                  </a:cubicBezTo>
                  <a:cubicBezTo>
                    <a:pt x="1339453" y="1162602"/>
                    <a:pt x="1357097" y="1204843"/>
                    <a:pt x="1336382" y="1496058"/>
                  </a:cubicBezTo>
                  <a:cubicBezTo>
                    <a:pt x="1315667" y="1787273"/>
                    <a:pt x="1338927" y="1899245"/>
                    <a:pt x="1336382" y="2048341"/>
                  </a:cubicBezTo>
                  <a:cubicBezTo>
                    <a:pt x="1333837" y="2197437"/>
                    <a:pt x="1321652" y="2484077"/>
                    <a:pt x="1336382" y="2796370"/>
                  </a:cubicBezTo>
                  <a:cubicBezTo>
                    <a:pt x="1351112" y="3108663"/>
                    <a:pt x="1324031" y="3194878"/>
                    <a:pt x="1336382" y="3495462"/>
                  </a:cubicBezTo>
                  <a:cubicBezTo>
                    <a:pt x="1348733" y="3796046"/>
                    <a:pt x="1359119" y="3949631"/>
                    <a:pt x="1336382" y="4194555"/>
                  </a:cubicBezTo>
                  <a:cubicBezTo>
                    <a:pt x="1313645" y="4439479"/>
                    <a:pt x="1330948" y="4565792"/>
                    <a:pt x="1336382" y="4893647"/>
                  </a:cubicBezTo>
                  <a:cubicBezTo>
                    <a:pt x="1103986" y="4886630"/>
                    <a:pt x="909084" y="4921717"/>
                    <a:pt x="694919" y="4893647"/>
                  </a:cubicBezTo>
                  <a:cubicBezTo>
                    <a:pt x="480754" y="4865577"/>
                    <a:pt x="304430" y="4919317"/>
                    <a:pt x="0" y="4893647"/>
                  </a:cubicBezTo>
                  <a:cubicBezTo>
                    <a:pt x="-13608" y="4733270"/>
                    <a:pt x="5900" y="4381663"/>
                    <a:pt x="0" y="4194555"/>
                  </a:cubicBezTo>
                  <a:cubicBezTo>
                    <a:pt x="-5900" y="4007447"/>
                    <a:pt x="28032" y="3799710"/>
                    <a:pt x="0" y="3495462"/>
                  </a:cubicBezTo>
                  <a:cubicBezTo>
                    <a:pt x="-28032" y="3191214"/>
                    <a:pt x="14339" y="3083183"/>
                    <a:pt x="0" y="2845306"/>
                  </a:cubicBezTo>
                  <a:cubicBezTo>
                    <a:pt x="-14339" y="2607429"/>
                    <a:pt x="27136" y="2424299"/>
                    <a:pt x="0" y="2048341"/>
                  </a:cubicBezTo>
                  <a:cubicBezTo>
                    <a:pt x="-27136" y="1672384"/>
                    <a:pt x="32481" y="1599000"/>
                    <a:pt x="0" y="1349248"/>
                  </a:cubicBezTo>
                  <a:cubicBezTo>
                    <a:pt x="-32481" y="1099496"/>
                    <a:pt x="-62443" y="482547"/>
                    <a:pt x="0" y="0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solidFill>
                <a:schemeClr val="accent4">
                  <a:lumMod val="75000"/>
                </a:schemeClr>
              </a:solidFill>
              <a:extLst>
                <a:ext uri="{C807C97D-BFC1-408E-A445-0C87EB9F89A2}">
                  <ask:lineSketchStyleProps xmlns:ask="http://schemas.microsoft.com/office/drawing/2018/sketchyshapes" sd="1900086466">
                    <a:prstGeom prst="rect">
                      <a:avLst/>
                    </a:prstGeom>
                    <ask:type>
                      <ask:lineSketchFreehand/>
                    </ask:type>
                  </ask:lineSketchStyleProps>
                </a:ext>
              </a:extLst>
            </a:ln>
          </p:spPr>
          <p:txBody>
            <a:bodyPr wrap="square" rtlCol="0">
              <a:spAutoFit/>
            </a:bodyPr>
            <a:lstStyle/>
            <a:p>
              <a:pPr algn="ctr"/>
              <a:endParaRPr lang="fr-FR" sz="1400" b="1" u="sng" dirty="0">
                <a:solidFill>
                  <a:schemeClr val="accent4">
                    <a:lumMod val="75000"/>
                  </a:schemeClr>
                </a:solidFill>
              </a:endParaRPr>
            </a:p>
            <a:p>
              <a:pPr algn="ctr"/>
              <a:endParaRPr lang="fr-FR" sz="1400" b="1" u="sng" dirty="0">
                <a:solidFill>
                  <a:schemeClr val="accent4">
                    <a:lumMod val="75000"/>
                  </a:schemeClr>
                </a:solidFill>
              </a:endParaRPr>
            </a:p>
            <a:p>
              <a:pPr algn="ctr"/>
              <a:endParaRPr lang="fr-FR" sz="800" b="1" dirty="0">
                <a:solidFill>
                  <a:schemeClr val="accent4">
                    <a:lumMod val="75000"/>
                  </a:schemeClr>
                </a:solidFill>
              </a:endParaRPr>
            </a:p>
            <a:p>
              <a:pPr algn="ctr"/>
              <a:endParaRPr lang="fr-FR" sz="1400" b="1" dirty="0">
                <a:solidFill>
                  <a:schemeClr val="accent4">
                    <a:lumMod val="75000"/>
                  </a:schemeClr>
                </a:solidFill>
              </a:endParaRPr>
            </a:p>
            <a:p>
              <a:pPr algn="ctr"/>
              <a:r>
                <a:rPr lang="fr-FR" sz="1400" dirty="0">
                  <a:solidFill>
                    <a:schemeClr val="accent4">
                      <a:lumMod val="75000"/>
                    </a:schemeClr>
                  </a:solidFill>
                </a:rPr>
                <a:t>Cliquez simplement sur </a:t>
              </a:r>
              <a:r>
                <a:rPr lang="fr-FR" sz="1400" b="1" dirty="0">
                  <a:solidFill>
                    <a:schemeClr val="accent4">
                      <a:lumMod val="75000"/>
                    </a:schemeClr>
                  </a:solidFill>
                </a:rPr>
                <a:t>l’item concerné </a:t>
              </a:r>
              <a:r>
                <a:rPr lang="fr-FR" sz="1400" dirty="0">
                  <a:solidFill>
                    <a:schemeClr val="accent4">
                      <a:lumMod val="75000"/>
                    </a:schemeClr>
                  </a:solidFill>
                </a:rPr>
                <a:t>par les invitations clients, à savoir, le 4</a:t>
              </a:r>
              <a:r>
                <a:rPr lang="fr-FR" sz="1400" baseline="30000" dirty="0">
                  <a:solidFill>
                    <a:schemeClr val="accent4">
                      <a:lumMod val="75000"/>
                    </a:schemeClr>
                  </a:solidFill>
                </a:rPr>
                <a:t>ème</a:t>
              </a:r>
              <a:r>
                <a:rPr lang="fr-FR" sz="1400" dirty="0">
                  <a:solidFill>
                    <a:schemeClr val="accent4">
                      <a:lumMod val="75000"/>
                    </a:schemeClr>
                  </a:solidFill>
                </a:rPr>
                <a:t> </a:t>
              </a:r>
            </a:p>
            <a:p>
              <a:pPr algn="ctr"/>
              <a:endParaRPr lang="fr-FR" sz="2800" dirty="0">
                <a:solidFill>
                  <a:schemeClr val="accent4">
                    <a:lumMod val="75000"/>
                  </a:schemeClr>
                </a:solidFill>
              </a:endParaRPr>
            </a:p>
            <a:p>
              <a:pPr algn="ctr"/>
              <a:endParaRPr lang="fr-FR" sz="2400" b="1" dirty="0">
                <a:solidFill>
                  <a:schemeClr val="accent4">
                    <a:lumMod val="75000"/>
                  </a:schemeClr>
                </a:solidFill>
              </a:endParaRPr>
            </a:p>
            <a:p>
              <a:pPr algn="ctr"/>
              <a:endParaRPr lang="fr-FR" sz="1400" b="1" dirty="0">
                <a:solidFill>
                  <a:schemeClr val="accent4">
                    <a:lumMod val="75000"/>
                  </a:schemeClr>
                </a:solidFill>
              </a:endParaRPr>
            </a:p>
            <a:p>
              <a:pPr algn="ctr"/>
              <a:endParaRPr lang="fr-FR" sz="1400" b="1" dirty="0">
                <a:solidFill>
                  <a:schemeClr val="accent4">
                    <a:lumMod val="75000"/>
                  </a:schemeClr>
                </a:solidFill>
              </a:endParaRPr>
            </a:p>
            <a:p>
              <a:pPr algn="ctr"/>
              <a:endParaRPr lang="fr-FR" sz="1400" b="1" dirty="0">
                <a:solidFill>
                  <a:schemeClr val="accent4">
                    <a:lumMod val="75000"/>
                  </a:schemeClr>
                </a:solidFill>
              </a:endParaRPr>
            </a:p>
            <a:p>
              <a:pPr algn="ctr"/>
              <a:endParaRPr lang="fr-FR" sz="1400" b="1" dirty="0">
                <a:solidFill>
                  <a:schemeClr val="accent4">
                    <a:lumMod val="75000"/>
                  </a:schemeClr>
                </a:solidFill>
              </a:endParaRPr>
            </a:p>
            <a:p>
              <a:pPr algn="ctr"/>
              <a:endParaRPr lang="fr-FR" sz="1400" b="1" dirty="0">
                <a:solidFill>
                  <a:schemeClr val="accent4">
                    <a:lumMod val="75000"/>
                  </a:schemeClr>
                </a:solidFill>
              </a:endParaRPr>
            </a:p>
            <a:p>
              <a:pPr algn="ctr"/>
              <a:endParaRPr lang="fr-FR" sz="1400" b="1" dirty="0">
                <a:solidFill>
                  <a:schemeClr val="accent4">
                    <a:lumMod val="75000"/>
                  </a:schemeClr>
                </a:solidFill>
              </a:endParaRPr>
            </a:p>
            <a:p>
              <a:pPr algn="ctr"/>
              <a:endParaRPr lang="fr-FR" sz="1400" b="1" dirty="0">
                <a:solidFill>
                  <a:schemeClr val="accent4">
                    <a:lumMod val="75000"/>
                  </a:schemeClr>
                </a:solidFill>
              </a:endParaRPr>
            </a:p>
            <a:p>
              <a:pPr algn="ctr"/>
              <a:endParaRPr lang="fr-FR" sz="1400" b="1" dirty="0">
                <a:solidFill>
                  <a:schemeClr val="accent4">
                    <a:lumMod val="75000"/>
                  </a:schemeClr>
                </a:solidFill>
              </a:endParaRPr>
            </a:p>
          </p:txBody>
        </p:sp>
        <p:pic>
          <p:nvPicPr>
            <p:cNvPr id="5126" name="Picture 6" descr="Vecteur concept d'une excellente idée. l'homme montre le geste. solution du problème">
              <a:extLst>
                <a:ext uri="{FF2B5EF4-FFF2-40B4-BE49-F238E27FC236}">
                  <a16:creationId xmlns:a16="http://schemas.microsoft.com/office/drawing/2014/main" id="{71882A97-9D16-5490-DF61-FF85CF0666F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E5DDD2"/>
                </a:clrFrom>
                <a:clrTo>
                  <a:srgbClr val="E5DDD2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2912" y="4481900"/>
              <a:ext cx="1841860" cy="184186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2447646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xit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 18">
            <a:extLst>
              <a:ext uri="{FF2B5EF4-FFF2-40B4-BE49-F238E27FC236}">
                <a16:creationId xmlns:a16="http://schemas.microsoft.com/office/drawing/2014/main" id="{67E953D6-0C2D-C9FA-BBEF-3E4838AF30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47699" y="1430113"/>
            <a:ext cx="8264433" cy="4818556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505FEE16-2A31-74A4-0070-5BEE8C23E31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Le Kit Animation Agence   détaille l’ensemble des actions que vous pouvez réaliser pour mener à bien votre animation agence (4/6). 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9F09C23F-0AE0-75C6-E13A-8862F90FF61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8FDB7F18-96A8-E014-A9DB-9290F5CFC3C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/>
              <a:t>4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C2339FA4-339A-5CAD-BF89-FE6CAFC26D13}"/>
              </a:ext>
            </a:extLst>
          </p:cNvPr>
          <p:cNvSpPr txBox="1"/>
          <p:nvPr/>
        </p:nvSpPr>
        <p:spPr>
          <a:xfrm>
            <a:off x="775061" y="458040"/>
            <a:ext cx="3222172" cy="369332"/>
          </a:xfrm>
          <a:custGeom>
            <a:avLst/>
            <a:gdLst>
              <a:gd name="connsiteX0" fmla="*/ 0 w 3222172"/>
              <a:gd name="connsiteY0" fmla="*/ 0 h 369332"/>
              <a:gd name="connsiteX1" fmla="*/ 644434 w 3222172"/>
              <a:gd name="connsiteY1" fmla="*/ 0 h 369332"/>
              <a:gd name="connsiteX2" fmla="*/ 1321091 w 3222172"/>
              <a:gd name="connsiteY2" fmla="*/ 0 h 369332"/>
              <a:gd name="connsiteX3" fmla="*/ 1965525 w 3222172"/>
              <a:gd name="connsiteY3" fmla="*/ 0 h 369332"/>
              <a:gd name="connsiteX4" fmla="*/ 2545516 w 3222172"/>
              <a:gd name="connsiteY4" fmla="*/ 0 h 369332"/>
              <a:gd name="connsiteX5" fmla="*/ 3222172 w 3222172"/>
              <a:gd name="connsiteY5" fmla="*/ 0 h 369332"/>
              <a:gd name="connsiteX6" fmla="*/ 3222172 w 3222172"/>
              <a:gd name="connsiteY6" fmla="*/ 369332 h 369332"/>
              <a:gd name="connsiteX7" fmla="*/ 2674403 w 3222172"/>
              <a:gd name="connsiteY7" fmla="*/ 369332 h 369332"/>
              <a:gd name="connsiteX8" fmla="*/ 2126634 w 3222172"/>
              <a:gd name="connsiteY8" fmla="*/ 369332 h 369332"/>
              <a:gd name="connsiteX9" fmla="*/ 1578864 w 3222172"/>
              <a:gd name="connsiteY9" fmla="*/ 369332 h 369332"/>
              <a:gd name="connsiteX10" fmla="*/ 998873 w 3222172"/>
              <a:gd name="connsiteY10" fmla="*/ 369332 h 369332"/>
              <a:gd name="connsiteX11" fmla="*/ 0 w 3222172"/>
              <a:gd name="connsiteY11" fmla="*/ 369332 h 369332"/>
              <a:gd name="connsiteX12" fmla="*/ 0 w 3222172"/>
              <a:gd name="connsiteY12" fmla="*/ 0 h 369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222172" h="369332" fill="none" extrusionOk="0">
                <a:moveTo>
                  <a:pt x="0" y="0"/>
                </a:moveTo>
                <a:cubicBezTo>
                  <a:pt x="314276" y="19187"/>
                  <a:pt x="476067" y="22143"/>
                  <a:pt x="644434" y="0"/>
                </a:cubicBezTo>
                <a:cubicBezTo>
                  <a:pt x="812801" y="-22143"/>
                  <a:pt x="1027814" y="3009"/>
                  <a:pt x="1321091" y="0"/>
                </a:cubicBezTo>
                <a:cubicBezTo>
                  <a:pt x="1614368" y="-3009"/>
                  <a:pt x="1760348" y="11052"/>
                  <a:pt x="1965525" y="0"/>
                </a:cubicBezTo>
                <a:cubicBezTo>
                  <a:pt x="2170702" y="-11052"/>
                  <a:pt x="2260133" y="17487"/>
                  <a:pt x="2545516" y="0"/>
                </a:cubicBezTo>
                <a:cubicBezTo>
                  <a:pt x="2830899" y="-17487"/>
                  <a:pt x="2953389" y="9443"/>
                  <a:pt x="3222172" y="0"/>
                </a:cubicBezTo>
                <a:cubicBezTo>
                  <a:pt x="3204052" y="92897"/>
                  <a:pt x="3237802" y="278490"/>
                  <a:pt x="3222172" y="369332"/>
                </a:cubicBezTo>
                <a:cubicBezTo>
                  <a:pt x="2985882" y="360305"/>
                  <a:pt x="2868615" y="358367"/>
                  <a:pt x="2674403" y="369332"/>
                </a:cubicBezTo>
                <a:cubicBezTo>
                  <a:pt x="2480191" y="380297"/>
                  <a:pt x="2320814" y="353448"/>
                  <a:pt x="2126634" y="369332"/>
                </a:cubicBezTo>
                <a:cubicBezTo>
                  <a:pt x="1932454" y="385216"/>
                  <a:pt x="1703722" y="378916"/>
                  <a:pt x="1578864" y="369332"/>
                </a:cubicBezTo>
                <a:cubicBezTo>
                  <a:pt x="1454006" y="359749"/>
                  <a:pt x="1178411" y="395891"/>
                  <a:pt x="998873" y="369332"/>
                </a:cubicBezTo>
                <a:cubicBezTo>
                  <a:pt x="819335" y="342773"/>
                  <a:pt x="260684" y="396350"/>
                  <a:pt x="0" y="369332"/>
                </a:cubicBezTo>
                <a:cubicBezTo>
                  <a:pt x="11773" y="276237"/>
                  <a:pt x="3753" y="182939"/>
                  <a:pt x="0" y="0"/>
                </a:cubicBezTo>
                <a:close/>
              </a:path>
              <a:path w="3222172" h="369332" stroke="0" extrusionOk="0">
                <a:moveTo>
                  <a:pt x="0" y="0"/>
                </a:moveTo>
                <a:cubicBezTo>
                  <a:pt x="246571" y="-5717"/>
                  <a:pt x="398676" y="16236"/>
                  <a:pt x="612213" y="0"/>
                </a:cubicBezTo>
                <a:cubicBezTo>
                  <a:pt x="825750" y="-16236"/>
                  <a:pt x="973828" y="26171"/>
                  <a:pt x="1192204" y="0"/>
                </a:cubicBezTo>
                <a:cubicBezTo>
                  <a:pt x="1410580" y="-26171"/>
                  <a:pt x="1648702" y="7979"/>
                  <a:pt x="1901081" y="0"/>
                </a:cubicBezTo>
                <a:cubicBezTo>
                  <a:pt x="2153460" y="-7979"/>
                  <a:pt x="2296952" y="-30291"/>
                  <a:pt x="2545516" y="0"/>
                </a:cubicBezTo>
                <a:cubicBezTo>
                  <a:pt x="2794080" y="30291"/>
                  <a:pt x="3008881" y="-28837"/>
                  <a:pt x="3222172" y="0"/>
                </a:cubicBezTo>
                <a:cubicBezTo>
                  <a:pt x="3214944" y="114438"/>
                  <a:pt x="3235657" y="260466"/>
                  <a:pt x="3222172" y="369332"/>
                </a:cubicBezTo>
                <a:cubicBezTo>
                  <a:pt x="2909196" y="378503"/>
                  <a:pt x="2830405" y="346538"/>
                  <a:pt x="2577738" y="369332"/>
                </a:cubicBezTo>
                <a:cubicBezTo>
                  <a:pt x="2325071" y="392126"/>
                  <a:pt x="2183675" y="337653"/>
                  <a:pt x="1868860" y="369332"/>
                </a:cubicBezTo>
                <a:cubicBezTo>
                  <a:pt x="1554045" y="401011"/>
                  <a:pt x="1507579" y="361770"/>
                  <a:pt x="1224425" y="369332"/>
                </a:cubicBezTo>
                <a:cubicBezTo>
                  <a:pt x="941272" y="376894"/>
                  <a:pt x="794015" y="387045"/>
                  <a:pt x="579991" y="369332"/>
                </a:cubicBezTo>
                <a:cubicBezTo>
                  <a:pt x="365967" y="351619"/>
                  <a:pt x="242305" y="347987"/>
                  <a:pt x="0" y="369332"/>
                </a:cubicBezTo>
                <a:cubicBezTo>
                  <a:pt x="-13708" y="186003"/>
                  <a:pt x="14348" y="125682"/>
                  <a:pt x="0" y="0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  <a:extLst>
              <a:ext uri="{C807C97D-BFC1-408E-A445-0C87EB9F89A2}">
                <ask:lineSketchStyleProps xmlns:ask="http://schemas.microsoft.com/office/drawing/2018/sketchyshapes" sd="1900086466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chemeClr val="bg1"/>
                </a:solidFill>
              </a:rPr>
              <a:t>1. Le Kit Animation Agence</a:t>
            </a:r>
          </a:p>
        </p:txBody>
      </p: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A15CCE1D-3749-20C8-EEEB-DDC305965A72}"/>
              </a:ext>
            </a:extLst>
          </p:cNvPr>
          <p:cNvGrpSpPr/>
          <p:nvPr/>
        </p:nvGrpSpPr>
        <p:grpSpPr>
          <a:xfrm>
            <a:off x="448402" y="1430113"/>
            <a:ext cx="1841860" cy="4893647"/>
            <a:chOff x="442912" y="1430113"/>
            <a:chExt cx="1841860" cy="4893647"/>
          </a:xfrm>
        </p:grpSpPr>
        <p:sp>
          <p:nvSpPr>
            <p:cNvPr id="29" name="ZoneTexte 28">
              <a:extLst>
                <a:ext uri="{FF2B5EF4-FFF2-40B4-BE49-F238E27FC236}">
                  <a16:creationId xmlns:a16="http://schemas.microsoft.com/office/drawing/2014/main" id="{C22078F0-A034-E3EC-4CA7-28509B95A504}"/>
                </a:ext>
              </a:extLst>
            </p:cNvPr>
            <p:cNvSpPr txBox="1"/>
            <p:nvPr/>
          </p:nvSpPr>
          <p:spPr>
            <a:xfrm>
              <a:off x="753676" y="1430113"/>
              <a:ext cx="1336382" cy="4893647"/>
            </a:xfrm>
            <a:custGeom>
              <a:avLst/>
              <a:gdLst>
                <a:gd name="connsiteX0" fmla="*/ 0 w 1336382"/>
                <a:gd name="connsiteY0" fmla="*/ 0 h 4893647"/>
                <a:gd name="connsiteX1" fmla="*/ 628100 w 1336382"/>
                <a:gd name="connsiteY1" fmla="*/ 0 h 4893647"/>
                <a:gd name="connsiteX2" fmla="*/ 1336382 w 1336382"/>
                <a:gd name="connsiteY2" fmla="*/ 0 h 4893647"/>
                <a:gd name="connsiteX3" fmla="*/ 1336382 w 1336382"/>
                <a:gd name="connsiteY3" fmla="*/ 748029 h 4893647"/>
                <a:gd name="connsiteX4" fmla="*/ 1336382 w 1336382"/>
                <a:gd name="connsiteY4" fmla="*/ 1496058 h 4893647"/>
                <a:gd name="connsiteX5" fmla="*/ 1336382 w 1336382"/>
                <a:gd name="connsiteY5" fmla="*/ 2097277 h 4893647"/>
                <a:gd name="connsiteX6" fmla="*/ 1336382 w 1336382"/>
                <a:gd name="connsiteY6" fmla="*/ 2698497 h 4893647"/>
                <a:gd name="connsiteX7" fmla="*/ 1336382 w 1336382"/>
                <a:gd name="connsiteY7" fmla="*/ 3250780 h 4893647"/>
                <a:gd name="connsiteX8" fmla="*/ 1336382 w 1336382"/>
                <a:gd name="connsiteY8" fmla="*/ 4047745 h 4893647"/>
                <a:gd name="connsiteX9" fmla="*/ 1336382 w 1336382"/>
                <a:gd name="connsiteY9" fmla="*/ 4893647 h 4893647"/>
                <a:gd name="connsiteX10" fmla="*/ 681555 w 1336382"/>
                <a:gd name="connsiteY10" fmla="*/ 4893647 h 4893647"/>
                <a:gd name="connsiteX11" fmla="*/ 0 w 1336382"/>
                <a:gd name="connsiteY11" fmla="*/ 4893647 h 4893647"/>
                <a:gd name="connsiteX12" fmla="*/ 0 w 1336382"/>
                <a:gd name="connsiteY12" fmla="*/ 4341364 h 4893647"/>
                <a:gd name="connsiteX13" fmla="*/ 0 w 1336382"/>
                <a:gd name="connsiteY13" fmla="*/ 3740144 h 4893647"/>
                <a:gd name="connsiteX14" fmla="*/ 0 w 1336382"/>
                <a:gd name="connsiteY14" fmla="*/ 2992116 h 4893647"/>
                <a:gd name="connsiteX15" fmla="*/ 0 w 1336382"/>
                <a:gd name="connsiteY15" fmla="*/ 2390896 h 4893647"/>
                <a:gd name="connsiteX16" fmla="*/ 0 w 1336382"/>
                <a:gd name="connsiteY16" fmla="*/ 1789677 h 4893647"/>
                <a:gd name="connsiteX17" fmla="*/ 0 w 1336382"/>
                <a:gd name="connsiteY17" fmla="*/ 1188457 h 4893647"/>
                <a:gd name="connsiteX18" fmla="*/ 0 w 1336382"/>
                <a:gd name="connsiteY18" fmla="*/ 0 h 48936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336382" h="4893647" fill="none" extrusionOk="0">
                  <a:moveTo>
                    <a:pt x="0" y="0"/>
                  </a:moveTo>
                  <a:cubicBezTo>
                    <a:pt x="245432" y="13684"/>
                    <a:pt x="500601" y="-30450"/>
                    <a:pt x="628100" y="0"/>
                  </a:cubicBezTo>
                  <a:cubicBezTo>
                    <a:pt x="755599" y="30450"/>
                    <a:pt x="1122697" y="31277"/>
                    <a:pt x="1336382" y="0"/>
                  </a:cubicBezTo>
                  <a:cubicBezTo>
                    <a:pt x="1326018" y="216220"/>
                    <a:pt x="1304861" y="404663"/>
                    <a:pt x="1336382" y="748029"/>
                  </a:cubicBezTo>
                  <a:cubicBezTo>
                    <a:pt x="1367903" y="1091395"/>
                    <a:pt x="1347056" y="1253459"/>
                    <a:pt x="1336382" y="1496058"/>
                  </a:cubicBezTo>
                  <a:cubicBezTo>
                    <a:pt x="1325708" y="1738657"/>
                    <a:pt x="1342235" y="1963906"/>
                    <a:pt x="1336382" y="2097277"/>
                  </a:cubicBezTo>
                  <a:cubicBezTo>
                    <a:pt x="1330529" y="2230648"/>
                    <a:pt x="1349046" y="2495739"/>
                    <a:pt x="1336382" y="2698497"/>
                  </a:cubicBezTo>
                  <a:cubicBezTo>
                    <a:pt x="1323718" y="2901255"/>
                    <a:pt x="1363509" y="3094862"/>
                    <a:pt x="1336382" y="3250780"/>
                  </a:cubicBezTo>
                  <a:cubicBezTo>
                    <a:pt x="1309255" y="3406698"/>
                    <a:pt x="1348187" y="3858615"/>
                    <a:pt x="1336382" y="4047745"/>
                  </a:cubicBezTo>
                  <a:cubicBezTo>
                    <a:pt x="1324577" y="4236875"/>
                    <a:pt x="1301052" y="4603347"/>
                    <a:pt x="1336382" y="4893647"/>
                  </a:cubicBezTo>
                  <a:cubicBezTo>
                    <a:pt x="1046980" y="4888886"/>
                    <a:pt x="861386" y="4866275"/>
                    <a:pt x="681555" y="4893647"/>
                  </a:cubicBezTo>
                  <a:cubicBezTo>
                    <a:pt x="501724" y="4921019"/>
                    <a:pt x="246221" y="4868700"/>
                    <a:pt x="0" y="4893647"/>
                  </a:cubicBezTo>
                  <a:cubicBezTo>
                    <a:pt x="-1957" y="4619450"/>
                    <a:pt x="5897" y="4601838"/>
                    <a:pt x="0" y="4341364"/>
                  </a:cubicBezTo>
                  <a:cubicBezTo>
                    <a:pt x="-5897" y="4080890"/>
                    <a:pt x="-12995" y="3932709"/>
                    <a:pt x="0" y="3740144"/>
                  </a:cubicBezTo>
                  <a:cubicBezTo>
                    <a:pt x="12995" y="3547579"/>
                    <a:pt x="24167" y="3356018"/>
                    <a:pt x="0" y="2992116"/>
                  </a:cubicBezTo>
                  <a:cubicBezTo>
                    <a:pt x="-24167" y="2628214"/>
                    <a:pt x="-3497" y="2622588"/>
                    <a:pt x="0" y="2390896"/>
                  </a:cubicBezTo>
                  <a:cubicBezTo>
                    <a:pt x="3497" y="2159204"/>
                    <a:pt x="22471" y="2010622"/>
                    <a:pt x="0" y="1789677"/>
                  </a:cubicBezTo>
                  <a:cubicBezTo>
                    <a:pt x="-22471" y="1568732"/>
                    <a:pt x="12907" y="1346331"/>
                    <a:pt x="0" y="1188457"/>
                  </a:cubicBezTo>
                  <a:cubicBezTo>
                    <a:pt x="-12907" y="1030583"/>
                    <a:pt x="48593" y="489790"/>
                    <a:pt x="0" y="0"/>
                  </a:cubicBezTo>
                  <a:close/>
                </a:path>
                <a:path w="1336382" h="4893647" stroke="0" extrusionOk="0">
                  <a:moveTo>
                    <a:pt x="0" y="0"/>
                  </a:moveTo>
                  <a:cubicBezTo>
                    <a:pt x="309124" y="-6700"/>
                    <a:pt x="358459" y="6849"/>
                    <a:pt x="654827" y="0"/>
                  </a:cubicBezTo>
                  <a:cubicBezTo>
                    <a:pt x="951195" y="-6849"/>
                    <a:pt x="1162227" y="2497"/>
                    <a:pt x="1336382" y="0"/>
                  </a:cubicBezTo>
                  <a:cubicBezTo>
                    <a:pt x="1360832" y="240776"/>
                    <a:pt x="1333311" y="431328"/>
                    <a:pt x="1336382" y="796965"/>
                  </a:cubicBezTo>
                  <a:cubicBezTo>
                    <a:pt x="1339453" y="1162602"/>
                    <a:pt x="1357097" y="1204843"/>
                    <a:pt x="1336382" y="1496058"/>
                  </a:cubicBezTo>
                  <a:cubicBezTo>
                    <a:pt x="1315667" y="1787273"/>
                    <a:pt x="1338927" y="1899245"/>
                    <a:pt x="1336382" y="2048341"/>
                  </a:cubicBezTo>
                  <a:cubicBezTo>
                    <a:pt x="1333837" y="2197437"/>
                    <a:pt x="1321652" y="2484077"/>
                    <a:pt x="1336382" y="2796370"/>
                  </a:cubicBezTo>
                  <a:cubicBezTo>
                    <a:pt x="1351112" y="3108663"/>
                    <a:pt x="1324031" y="3194878"/>
                    <a:pt x="1336382" y="3495462"/>
                  </a:cubicBezTo>
                  <a:cubicBezTo>
                    <a:pt x="1348733" y="3796046"/>
                    <a:pt x="1359119" y="3949631"/>
                    <a:pt x="1336382" y="4194555"/>
                  </a:cubicBezTo>
                  <a:cubicBezTo>
                    <a:pt x="1313645" y="4439479"/>
                    <a:pt x="1330948" y="4565792"/>
                    <a:pt x="1336382" y="4893647"/>
                  </a:cubicBezTo>
                  <a:cubicBezTo>
                    <a:pt x="1103986" y="4886630"/>
                    <a:pt x="909084" y="4921717"/>
                    <a:pt x="694919" y="4893647"/>
                  </a:cubicBezTo>
                  <a:cubicBezTo>
                    <a:pt x="480754" y="4865577"/>
                    <a:pt x="304430" y="4919317"/>
                    <a:pt x="0" y="4893647"/>
                  </a:cubicBezTo>
                  <a:cubicBezTo>
                    <a:pt x="-13608" y="4733270"/>
                    <a:pt x="5900" y="4381663"/>
                    <a:pt x="0" y="4194555"/>
                  </a:cubicBezTo>
                  <a:cubicBezTo>
                    <a:pt x="-5900" y="4007447"/>
                    <a:pt x="28032" y="3799710"/>
                    <a:pt x="0" y="3495462"/>
                  </a:cubicBezTo>
                  <a:cubicBezTo>
                    <a:pt x="-28032" y="3191214"/>
                    <a:pt x="14339" y="3083183"/>
                    <a:pt x="0" y="2845306"/>
                  </a:cubicBezTo>
                  <a:cubicBezTo>
                    <a:pt x="-14339" y="2607429"/>
                    <a:pt x="27136" y="2424299"/>
                    <a:pt x="0" y="2048341"/>
                  </a:cubicBezTo>
                  <a:cubicBezTo>
                    <a:pt x="-27136" y="1672384"/>
                    <a:pt x="32481" y="1599000"/>
                    <a:pt x="0" y="1349248"/>
                  </a:cubicBezTo>
                  <a:cubicBezTo>
                    <a:pt x="-32481" y="1099496"/>
                    <a:pt x="-62443" y="482547"/>
                    <a:pt x="0" y="0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solidFill>
                <a:schemeClr val="accent4">
                  <a:lumMod val="75000"/>
                </a:schemeClr>
              </a:solidFill>
              <a:extLst>
                <a:ext uri="{C807C97D-BFC1-408E-A445-0C87EB9F89A2}">
                  <ask:lineSketchStyleProps xmlns:ask="http://schemas.microsoft.com/office/drawing/2018/sketchyshapes" sd="1900086466">
                    <a:prstGeom prst="rect">
                      <a:avLst/>
                    </a:prstGeom>
                    <ask:type>
                      <ask:lineSketchFreehand/>
                    </ask:type>
                  </ask:lineSketchStyleProps>
                </a:ext>
              </a:extLst>
            </a:ln>
          </p:spPr>
          <p:txBody>
            <a:bodyPr wrap="square" rtlCol="0">
              <a:spAutoFit/>
            </a:bodyPr>
            <a:lstStyle/>
            <a:p>
              <a:pPr algn="ctr"/>
              <a:endParaRPr lang="fr-FR" sz="1400" b="1" u="sng" dirty="0">
                <a:solidFill>
                  <a:schemeClr val="accent4">
                    <a:lumMod val="75000"/>
                  </a:schemeClr>
                </a:solidFill>
              </a:endParaRPr>
            </a:p>
            <a:p>
              <a:pPr algn="ctr"/>
              <a:endParaRPr lang="fr-FR" sz="2400" b="1" u="sng" dirty="0">
                <a:solidFill>
                  <a:schemeClr val="accent4">
                    <a:lumMod val="75000"/>
                  </a:schemeClr>
                </a:solidFill>
              </a:endParaRPr>
            </a:p>
            <a:p>
              <a:pPr algn="ctr"/>
              <a:endParaRPr lang="fr-FR" sz="800" b="1" dirty="0">
                <a:solidFill>
                  <a:schemeClr val="accent4">
                    <a:lumMod val="75000"/>
                  </a:schemeClr>
                </a:solidFill>
              </a:endParaRPr>
            </a:p>
            <a:p>
              <a:pPr algn="ctr"/>
              <a:r>
                <a:rPr lang="fr-FR" sz="1400" dirty="0">
                  <a:solidFill>
                    <a:schemeClr val="accent4">
                      <a:lumMod val="75000"/>
                    </a:schemeClr>
                  </a:solidFill>
                </a:rPr>
                <a:t>Ainsi, vous </a:t>
              </a:r>
              <a:r>
                <a:rPr lang="fr-FR" sz="1400" b="1" dirty="0">
                  <a:solidFill>
                    <a:schemeClr val="accent4">
                      <a:lumMod val="75000"/>
                    </a:schemeClr>
                  </a:solidFill>
                </a:rPr>
                <a:t>accédez directement </a:t>
              </a:r>
              <a:r>
                <a:rPr lang="fr-FR" sz="1400" dirty="0">
                  <a:solidFill>
                    <a:schemeClr val="accent4">
                      <a:lumMod val="75000"/>
                    </a:schemeClr>
                  </a:solidFill>
                </a:rPr>
                <a:t>à </a:t>
              </a:r>
              <a:r>
                <a:rPr lang="fr-FR" sz="1400" b="1" dirty="0">
                  <a:solidFill>
                    <a:schemeClr val="accent4">
                      <a:lumMod val="75000"/>
                    </a:schemeClr>
                  </a:solidFill>
                </a:rPr>
                <a:t>toutes les informations dont vous avez besoin </a:t>
              </a:r>
              <a:r>
                <a:rPr lang="fr-FR" sz="1400" dirty="0">
                  <a:solidFill>
                    <a:schemeClr val="accent4">
                      <a:lumMod val="75000"/>
                    </a:schemeClr>
                  </a:solidFill>
                </a:rPr>
                <a:t>concernant  les invitations clients</a:t>
              </a:r>
            </a:p>
            <a:p>
              <a:pPr algn="ctr"/>
              <a:endParaRPr lang="fr-FR" sz="2800" dirty="0">
                <a:solidFill>
                  <a:schemeClr val="accent4">
                    <a:lumMod val="75000"/>
                  </a:schemeClr>
                </a:solidFill>
              </a:endParaRPr>
            </a:p>
            <a:p>
              <a:pPr algn="ctr"/>
              <a:endParaRPr lang="fr-FR" sz="1400" b="1" dirty="0">
                <a:solidFill>
                  <a:schemeClr val="accent4">
                    <a:lumMod val="75000"/>
                  </a:schemeClr>
                </a:solidFill>
              </a:endParaRPr>
            </a:p>
            <a:p>
              <a:pPr algn="ctr"/>
              <a:endParaRPr lang="fr-FR" sz="1400" b="1" dirty="0">
                <a:solidFill>
                  <a:schemeClr val="accent4">
                    <a:lumMod val="75000"/>
                  </a:schemeClr>
                </a:solidFill>
              </a:endParaRPr>
            </a:p>
            <a:p>
              <a:pPr algn="ctr"/>
              <a:endParaRPr lang="fr-FR" sz="1400" b="1" dirty="0">
                <a:solidFill>
                  <a:schemeClr val="accent4">
                    <a:lumMod val="75000"/>
                  </a:schemeClr>
                </a:solidFill>
              </a:endParaRPr>
            </a:p>
            <a:p>
              <a:pPr algn="ctr"/>
              <a:endParaRPr lang="fr-FR" sz="1400" b="1" dirty="0">
                <a:solidFill>
                  <a:schemeClr val="accent4">
                    <a:lumMod val="75000"/>
                  </a:schemeClr>
                </a:solidFill>
              </a:endParaRPr>
            </a:p>
            <a:p>
              <a:pPr algn="ctr"/>
              <a:endParaRPr lang="fr-FR" sz="1400" b="1" dirty="0">
                <a:solidFill>
                  <a:schemeClr val="accent4">
                    <a:lumMod val="75000"/>
                  </a:schemeClr>
                </a:solidFill>
              </a:endParaRPr>
            </a:p>
            <a:p>
              <a:pPr algn="ctr"/>
              <a:endParaRPr lang="fr-FR" sz="1400" b="1" dirty="0">
                <a:solidFill>
                  <a:schemeClr val="accent4">
                    <a:lumMod val="75000"/>
                  </a:schemeClr>
                </a:solidFill>
              </a:endParaRPr>
            </a:p>
            <a:p>
              <a:pPr algn="ctr"/>
              <a:endParaRPr lang="fr-FR" sz="1400" b="1" dirty="0">
                <a:solidFill>
                  <a:schemeClr val="accent4">
                    <a:lumMod val="75000"/>
                  </a:schemeClr>
                </a:solidFill>
              </a:endParaRPr>
            </a:p>
          </p:txBody>
        </p:sp>
        <p:pic>
          <p:nvPicPr>
            <p:cNvPr id="30" name="Picture 6" descr="Vecteur concept d'une excellente idée. l'homme montre le geste. solution du problème">
              <a:extLst>
                <a:ext uri="{FF2B5EF4-FFF2-40B4-BE49-F238E27FC236}">
                  <a16:creationId xmlns:a16="http://schemas.microsoft.com/office/drawing/2014/main" id="{9E37DADC-90A3-4015-B5CA-F5F330B5917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E5DDD2"/>
                </a:clrFrom>
                <a:clrTo>
                  <a:srgbClr val="E5DDD2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2912" y="4481900"/>
              <a:ext cx="1841860" cy="184186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5009668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215F4C04-5883-940A-4EA9-F0B849B8DF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8998" y="1430114"/>
            <a:ext cx="8264433" cy="4818556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505FEE16-2A31-74A4-0070-5BEE8C23E31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Le Kit Animation Agence   détaille l’ensemble des actions que vous pouvez réaliser pour mener à bien votre animation agence (5/6). 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9F09C23F-0AE0-75C6-E13A-8862F90FF61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8FDB7F18-96A8-E014-A9DB-9290F5CFC3C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/>
              <a:t>4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63A9C6C1-8B72-ADB8-53B8-974E91C00F99}"/>
              </a:ext>
            </a:extLst>
          </p:cNvPr>
          <p:cNvSpPr txBox="1"/>
          <p:nvPr/>
        </p:nvSpPr>
        <p:spPr>
          <a:xfrm>
            <a:off x="775061" y="458040"/>
            <a:ext cx="3222172" cy="369332"/>
          </a:xfrm>
          <a:custGeom>
            <a:avLst/>
            <a:gdLst>
              <a:gd name="connsiteX0" fmla="*/ 0 w 3222172"/>
              <a:gd name="connsiteY0" fmla="*/ 0 h 369332"/>
              <a:gd name="connsiteX1" fmla="*/ 644434 w 3222172"/>
              <a:gd name="connsiteY1" fmla="*/ 0 h 369332"/>
              <a:gd name="connsiteX2" fmla="*/ 1321091 w 3222172"/>
              <a:gd name="connsiteY2" fmla="*/ 0 h 369332"/>
              <a:gd name="connsiteX3" fmla="*/ 1965525 w 3222172"/>
              <a:gd name="connsiteY3" fmla="*/ 0 h 369332"/>
              <a:gd name="connsiteX4" fmla="*/ 2545516 w 3222172"/>
              <a:gd name="connsiteY4" fmla="*/ 0 h 369332"/>
              <a:gd name="connsiteX5" fmla="*/ 3222172 w 3222172"/>
              <a:gd name="connsiteY5" fmla="*/ 0 h 369332"/>
              <a:gd name="connsiteX6" fmla="*/ 3222172 w 3222172"/>
              <a:gd name="connsiteY6" fmla="*/ 369332 h 369332"/>
              <a:gd name="connsiteX7" fmla="*/ 2674403 w 3222172"/>
              <a:gd name="connsiteY7" fmla="*/ 369332 h 369332"/>
              <a:gd name="connsiteX8" fmla="*/ 2126634 w 3222172"/>
              <a:gd name="connsiteY8" fmla="*/ 369332 h 369332"/>
              <a:gd name="connsiteX9" fmla="*/ 1578864 w 3222172"/>
              <a:gd name="connsiteY9" fmla="*/ 369332 h 369332"/>
              <a:gd name="connsiteX10" fmla="*/ 998873 w 3222172"/>
              <a:gd name="connsiteY10" fmla="*/ 369332 h 369332"/>
              <a:gd name="connsiteX11" fmla="*/ 0 w 3222172"/>
              <a:gd name="connsiteY11" fmla="*/ 369332 h 369332"/>
              <a:gd name="connsiteX12" fmla="*/ 0 w 3222172"/>
              <a:gd name="connsiteY12" fmla="*/ 0 h 369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222172" h="369332" fill="none" extrusionOk="0">
                <a:moveTo>
                  <a:pt x="0" y="0"/>
                </a:moveTo>
                <a:cubicBezTo>
                  <a:pt x="314276" y="19187"/>
                  <a:pt x="476067" y="22143"/>
                  <a:pt x="644434" y="0"/>
                </a:cubicBezTo>
                <a:cubicBezTo>
                  <a:pt x="812801" y="-22143"/>
                  <a:pt x="1027814" y="3009"/>
                  <a:pt x="1321091" y="0"/>
                </a:cubicBezTo>
                <a:cubicBezTo>
                  <a:pt x="1614368" y="-3009"/>
                  <a:pt x="1760348" y="11052"/>
                  <a:pt x="1965525" y="0"/>
                </a:cubicBezTo>
                <a:cubicBezTo>
                  <a:pt x="2170702" y="-11052"/>
                  <a:pt x="2260133" y="17487"/>
                  <a:pt x="2545516" y="0"/>
                </a:cubicBezTo>
                <a:cubicBezTo>
                  <a:pt x="2830899" y="-17487"/>
                  <a:pt x="2953389" y="9443"/>
                  <a:pt x="3222172" y="0"/>
                </a:cubicBezTo>
                <a:cubicBezTo>
                  <a:pt x="3204052" y="92897"/>
                  <a:pt x="3237802" y="278490"/>
                  <a:pt x="3222172" y="369332"/>
                </a:cubicBezTo>
                <a:cubicBezTo>
                  <a:pt x="2985882" y="360305"/>
                  <a:pt x="2868615" y="358367"/>
                  <a:pt x="2674403" y="369332"/>
                </a:cubicBezTo>
                <a:cubicBezTo>
                  <a:pt x="2480191" y="380297"/>
                  <a:pt x="2320814" y="353448"/>
                  <a:pt x="2126634" y="369332"/>
                </a:cubicBezTo>
                <a:cubicBezTo>
                  <a:pt x="1932454" y="385216"/>
                  <a:pt x="1703722" y="378916"/>
                  <a:pt x="1578864" y="369332"/>
                </a:cubicBezTo>
                <a:cubicBezTo>
                  <a:pt x="1454006" y="359749"/>
                  <a:pt x="1178411" y="395891"/>
                  <a:pt x="998873" y="369332"/>
                </a:cubicBezTo>
                <a:cubicBezTo>
                  <a:pt x="819335" y="342773"/>
                  <a:pt x="260684" y="396350"/>
                  <a:pt x="0" y="369332"/>
                </a:cubicBezTo>
                <a:cubicBezTo>
                  <a:pt x="11773" y="276237"/>
                  <a:pt x="3753" y="182939"/>
                  <a:pt x="0" y="0"/>
                </a:cubicBezTo>
                <a:close/>
              </a:path>
              <a:path w="3222172" h="369332" stroke="0" extrusionOk="0">
                <a:moveTo>
                  <a:pt x="0" y="0"/>
                </a:moveTo>
                <a:cubicBezTo>
                  <a:pt x="246571" y="-5717"/>
                  <a:pt x="398676" y="16236"/>
                  <a:pt x="612213" y="0"/>
                </a:cubicBezTo>
                <a:cubicBezTo>
                  <a:pt x="825750" y="-16236"/>
                  <a:pt x="973828" y="26171"/>
                  <a:pt x="1192204" y="0"/>
                </a:cubicBezTo>
                <a:cubicBezTo>
                  <a:pt x="1410580" y="-26171"/>
                  <a:pt x="1648702" y="7979"/>
                  <a:pt x="1901081" y="0"/>
                </a:cubicBezTo>
                <a:cubicBezTo>
                  <a:pt x="2153460" y="-7979"/>
                  <a:pt x="2296952" y="-30291"/>
                  <a:pt x="2545516" y="0"/>
                </a:cubicBezTo>
                <a:cubicBezTo>
                  <a:pt x="2794080" y="30291"/>
                  <a:pt x="3008881" y="-28837"/>
                  <a:pt x="3222172" y="0"/>
                </a:cubicBezTo>
                <a:cubicBezTo>
                  <a:pt x="3214944" y="114438"/>
                  <a:pt x="3235657" y="260466"/>
                  <a:pt x="3222172" y="369332"/>
                </a:cubicBezTo>
                <a:cubicBezTo>
                  <a:pt x="2909196" y="378503"/>
                  <a:pt x="2830405" y="346538"/>
                  <a:pt x="2577738" y="369332"/>
                </a:cubicBezTo>
                <a:cubicBezTo>
                  <a:pt x="2325071" y="392126"/>
                  <a:pt x="2183675" y="337653"/>
                  <a:pt x="1868860" y="369332"/>
                </a:cubicBezTo>
                <a:cubicBezTo>
                  <a:pt x="1554045" y="401011"/>
                  <a:pt x="1507579" y="361770"/>
                  <a:pt x="1224425" y="369332"/>
                </a:cubicBezTo>
                <a:cubicBezTo>
                  <a:pt x="941272" y="376894"/>
                  <a:pt x="794015" y="387045"/>
                  <a:pt x="579991" y="369332"/>
                </a:cubicBezTo>
                <a:cubicBezTo>
                  <a:pt x="365967" y="351619"/>
                  <a:pt x="242305" y="347987"/>
                  <a:pt x="0" y="369332"/>
                </a:cubicBezTo>
                <a:cubicBezTo>
                  <a:pt x="-13708" y="186003"/>
                  <a:pt x="14348" y="125682"/>
                  <a:pt x="0" y="0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  <a:extLst>
              <a:ext uri="{C807C97D-BFC1-408E-A445-0C87EB9F89A2}">
                <ask:lineSketchStyleProps xmlns:ask="http://schemas.microsoft.com/office/drawing/2018/sketchyshapes" sd="1900086466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chemeClr val="bg1"/>
                </a:solidFill>
              </a:rPr>
              <a:t>1. Le Kit Animation Agence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8F8B3A67-2727-D0DB-BFA6-38E941FEB2EB}"/>
              </a:ext>
            </a:extLst>
          </p:cNvPr>
          <p:cNvGrpSpPr/>
          <p:nvPr/>
        </p:nvGrpSpPr>
        <p:grpSpPr>
          <a:xfrm>
            <a:off x="448402" y="1430113"/>
            <a:ext cx="1841860" cy="4893647"/>
            <a:chOff x="442912" y="1430113"/>
            <a:chExt cx="1841860" cy="4893647"/>
          </a:xfrm>
        </p:grpSpPr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5ACC89FC-DD14-29F5-BA7E-ED69B4C3BBD7}"/>
                </a:ext>
              </a:extLst>
            </p:cNvPr>
            <p:cNvSpPr txBox="1"/>
            <p:nvPr/>
          </p:nvSpPr>
          <p:spPr>
            <a:xfrm>
              <a:off x="753676" y="1430113"/>
              <a:ext cx="1336382" cy="4893647"/>
            </a:xfrm>
            <a:custGeom>
              <a:avLst/>
              <a:gdLst>
                <a:gd name="connsiteX0" fmla="*/ 0 w 1336382"/>
                <a:gd name="connsiteY0" fmla="*/ 0 h 4893647"/>
                <a:gd name="connsiteX1" fmla="*/ 628100 w 1336382"/>
                <a:gd name="connsiteY1" fmla="*/ 0 h 4893647"/>
                <a:gd name="connsiteX2" fmla="*/ 1336382 w 1336382"/>
                <a:gd name="connsiteY2" fmla="*/ 0 h 4893647"/>
                <a:gd name="connsiteX3" fmla="*/ 1336382 w 1336382"/>
                <a:gd name="connsiteY3" fmla="*/ 748029 h 4893647"/>
                <a:gd name="connsiteX4" fmla="*/ 1336382 w 1336382"/>
                <a:gd name="connsiteY4" fmla="*/ 1496058 h 4893647"/>
                <a:gd name="connsiteX5" fmla="*/ 1336382 w 1336382"/>
                <a:gd name="connsiteY5" fmla="*/ 2097277 h 4893647"/>
                <a:gd name="connsiteX6" fmla="*/ 1336382 w 1336382"/>
                <a:gd name="connsiteY6" fmla="*/ 2698497 h 4893647"/>
                <a:gd name="connsiteX7" fmla="*/ 1336382 w 1336382"/>
                <a:gd name="connsiteY7" fmla="*/ 3250780 h 4893647"/>
                <a:gd name="connsiteX8" fmla="*/ 1336382 w 1336382"/>
                <a:gd name="connsiteY8" fmla="*/ 4047745 h 4893647"/>
                <a:gd name="connsiteX9" fmla="*/ 1336382 w 1336382"/>
                <a:gd name="connsiteY9" fmla="*/ 4893647 h 4893647"/>
                <a:gd name="connsiteX10" fmla="*/ 681555 w 1336382"/>
                <a:gd name="connsiteY10" fmla="*/ 4893647 h 4893647"/>
                <a:gd name="connsiteX11" fmla="*/ 0 w 1336382"/>
                <a:gd name="connsiteY11" fmla="*/ 4893647 h 4893647"/>
                <a:gd name="connsiteX12" fmla="*/ 0 w 1336382"/>
                <a:gd name="connsiteY12" fmla="*/ 4341364 h 4893647"/>
                <a:gd name="connsiteX13" fmla="*/ 0 w 1336382"/>
                <a:gd name="connsiteY13" fmla="*/ 3740144 h 4893647"/>
                <a:gd name="connsiteX14" fmla="*/ 0 w 1336382"/>
                <a:gd name="connsiteY14" fmla="*/ 2992116 h 4893647"/>
                <a:gd name="connsiteX15" fmla="*/ 0 w 1336382"/>
                <a:gd name="connsiteY15" fmla="*/ 2390896 h 4893647"/>
                <a:gd name="connsiteX16" fmla="*/ 0 w 1336382"/>
                <a:gd name="connsiteY16" fmla="*/ 1789677 h 4893647"/>
                <a:gd name="connsiteX17" fmla="*/ 0 w 1336382"/>
                <a:gd name="connsiteY17" fmla="*/ 1188457 h 4893647"/>
                <a:gd name="connsiteX18" fmla="*/ 0 w 1336382"/>
                <a:gd name="connsiteY18" fmla="*/ 0 h 48936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336382" h="4893647" fill="none" extrusionOk="0">
                  <a:moveTo>
                    <a:pt x="0" y="0"/>
                  </a:moveTo>
                  <a:cubicBezTo>
                    <a:pt x="245432" y="13684"/>
                    <a:pt x="500601" y="-30450"/>
                    <a:pt x="628100" y="0"/>
                  </a:cubicBezTo>
                  <a:cubicBezTo>
                    <a:pt x="755599" y="30450"/>
                    <a:pt x="1122697" y="31277"/>
                    <a:pt x="1336382" y="0"/>
                  </a:cubicBezTo>
                  <a:cubicBezTo>
                    <a:pt x="1326018" y="216220"/>
                    <a:pt x="1304861" y="404663"/>
                    <a:pt x="1336382" y="748029"/>
                  </a:cubicBezTo>
                  <a:cubicBezTo>
                    <a:pt x="1367903" y="1091395"/>
                    <a:pt x="1347056" y="1253459"/>
                    <a:pt x="1336382" y="1496058"/>
                  </a:cubicBezTo>
                  <a:cubicBezTo>
                    <a:pt x="1325708" y="1738657"/>
                    <a:pt x="1342235" y="1963906"/>
                    <a:pt x="1336382" y="2097277"/>
                  </a:cubicBezTo>
                  <a:cubicBezTo>
                    <a:pt x="1330529" y="2230648"/>
                    <a:pt x="1349046" y="2495739"/>
                    <a:pt x="1336382" y="2698497"/>
                  </a:cubicBezTo>
                  <a:cubicBezTo>
                    <a:pt x="1323718" y="2901255"/>
                    <a:pt x="1363509" y="3094862"/>
                    <a:pt x="1336382" y="3250780"/>
                  </a:cubicBezTo>
                  <a:cubicBezTo>
                    <a:pt x="1309255" y="3406698"/>
                    <a:pt x="1348187" y="3858615"/>
                    <a:pt x="1336382" y="4047745"/>
                  </a:cubicBezTo>
                  <a:cubicBezTo>
                    <a:pt x="1324577" y="4236875"/>
                    <a:pt x="1301052" y="4603347"/>
                    <a:pt x="1336382" y="4893647"/>
                  </a:cubicBezTo>
                  <a:cubicBezTo>
                    <a:pt x="1046980" y="4888886"/>
                    <a:pt x="861386" y="4866275"/>
                    <a:pt x="681555" y="4893647"/>
                  </a:cubicBezTo>
                  <a:cubicBezTo>
                    <a:pt x="501724" y="4921019"/>
                    <a:pt x="246221" y="4868700"/>
                    <a:pt x="0" y="4893647"/>
                  </a:cubicBezTo>
                  <a:cubicBezTo>
                    <a:pt x="-1957" y="4619450"/>
                    <a:pt x="5897" y="4601838"/>
                    <a:pt x="0" y="4341364"/>
                  </a:cubicBezTo>
                  <a:cubicBezTo>
                    <a:pt x="-5897" y="4080890"/>
                    <a:pt x="-12995" y="3932709"/>
                    <a:pt x="0" y="3740144"/>
                  </a:cubicBezTo>
                  <a:cubicBezTo>
                    <a:pt x="12995" y="3547579"/>
                    <a:pt x="24167" y="3356018"/>
                    <a:pt x="0" y="2992116"/>
                  </a:cubicBezTo>
                  <a:cubicBezTo>
                    <a:pt x="-24167" y="2628214"/>
                    <a:pt x="-3497" y="2622588"/>
                    <a:pt x="0" y="2390896"/>
                  </a:cubicBezTo>
                  <a:cubicBezTo>
                    <a:pt x="3497" y="2159204"/>
                    <a:pt x="22471" y="2010622"/>
                    <a:pt x="0" y="1789677"/>
                  </a:cubicBezTo>
                  <a:cubicBezTo>
                    <a:pt x="-22471" y="1568732"/>
                    <a:pt x="12907" y="1346331"/>
                    <a:pt x="0" y="1188457"/>
                  </a:cubicBezTo>
                  <a:cubicBezTo>
                    <a:pt x="-12907" y="1030583"/>
                    <a:pt x="48593" y="489790"/>
                    <a:pt x="0" y="0"/>
                  </a:cubicBezTo>
                  <a:close/>
                </a:path>
                <a:path w="1336382" h="4893647" stroke="0" extrusionOk="0">
                  <a:moveTo>
                    <a:pt x="0" y="0"/>
                  </a:moveTo>
                  <a:cubicBezTo>
                    <a:pt x="309124" y="-6700"/>
                    <a:pt x="358459" y="6849"/>
                    <a:pt x="654827" y="0"/>
                  </a:cubicBezTo>
                  <a:cubicBezTo>
                    <a:pt x="951195" y="-6849"/>
                    <a:pt x="1162227" y="2497"/>
                    <a:pt x="1336382" y="0"/>
                  </a:cubicBezTo>
                  <a:cubicBezTo>
                    <a:pt x="1360832" y="240776"/>
                    <a:pt x="1333311" y="431328"/>
                    <a:pt x="1336382" y="796965"/>
                  </a:cubicBezTo>
                  <a:cubicBezTo>
                    <a:pt x="1339453" y="1162602"/>
                    <a:pt x="1357097" y="1204843"/>
                    <a:pt x="1336382" y="1496058"/>
                  </a:cubicBezTo>
                  <a:cubicBezTo>
                    <a:pt x="1315667" y="1787273"/>
                    <a:pt x="1338927" y="1899245"/>
                    <a:pt x="1336382" y="2048341"/>
                  </a:cubicBezTo>
                  <a:cubicBezTo>
                    <a:pt x="1333837" y="2197437"/>
                    <a:pt x="1321652" y="2484077"/>
                    <a:pt x="1336382" y="2796370"/>
                  </a:cubicBezTo>
                  <a:cubicBezTo>
                    <a:pt x="1351112" y="3108663"/>
                    <a:pt x="1324031" y="3194878"/>
                    <a:pt x="1336382" y="3495462"/>
                  </a:cubicBezTo>
                  <a:cubicBezTo>
                    <a:pt x="1348733" y="3796046"/>
                    <a:pt x="1359119" y="3949631"/>
                    <a:pt x="1336382" y="4194555"/>
                  </a:cubicBezTo>
                  <a:cubicBezTo>
                    <a:pt x="1313645" y="4439479"/>
                    <a:pt x="1330948" y="4565792"/>
                    <a:pt x="1336382" y="4893647"/>
                  </a:cubicBezTo>
                  <a:cubicBezTo>
                    <a:pt x="1103986" y="4886630"/>
                    <a:pt x="909084" y="4921717"/>
                    <a:pt x="694919" y="4893647"/>
                  </a:cubicBezTo>
                  <a:cubicBezTo>
                    <a:pt x="480754" y="4865577"/>
                    <a:pt x="304430" y="4919317"/>
                    <a:pt x="0" y="4893647"/>
                  </a:cubicBezTo>
                  <a:cubicBezTo>
                    <a:pt x="-13608" y="4733270"/>
                    <a:pt x="5900" y="4381663"/>
                    <a:pt x="0" y="4194555"/>
                  </a:cubicBezTo>
                  <a:cubicBezTo>
                    <a:pt x="-5900" y="4007447"/>
                    <a:pt x="28032" y="3799710"/>
                    <a:pt x="0" y="3495462"/>
                  </a:cubicBezTo>
                  <a:cubicBezTo>
                    <a:pt x="-28032" y="3191214"/>
                    <a:pt x="14339" y="3083183"/>
                    <a:pt x="0" y="2845306"/>
                  </a:cubicBezTo>
                  <a:cubicBezTo>
                    <a:pt x="-14339" y="2607429"/>
                    <a:pt x="27136" y="2424299"/>
                    <a:pt x="0" y="2048341"/>
                  </a:cubicBezTo>
                  <a:cubicBezTo>
                    <a:pt x="-27136" y="1672384"/>
                    <a:pt x="32481" y="1599000"/>
                    <a:pt x="0" y="1349248"/>
                  </a:cubicBezTo>
                  <a:cubicBezTo>
                    <a:pt x="-32481" y="1099496"/>
                    <a:pt x="-62443" y="482547"/>
                    <a:pt x="0" y="0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solidFill>
                <a:schemeClr val="accent4">
                  <a:lumMod val="75000"/>
                </a:schemeClr>
              </a:solidFill>
              <a:extLst>
                <a:ext uri="{C807C97D-BFC1-408E-A445-0C87EB9F89A2}">
                  <ask:lineSketchStyleProps xmlns:ask="http://schemas.microsoft.com/office/drawing/2018/sketchyshapes" sd="1900086466">
                    <a:prstGeom prst="rect">
                      <a:avLst/>
                    </a:prstGeom>
                    <ask:type>
                      <ask:lineSketchFreehand/>
                    </ask:type>
                  </ask:lineSketchStyleProps>
                </a:ext>
              </a:extLst>
            </a:ln>
          </p:spPr>
          <p:txBody>
            <a:bodyPr wrap="square" rtlCol="0">
              <a:spAutoFit/>
            </a:bodyPr>
            <a:lstStyle/>
            <a:p>
              <a:pPr algn="ctr"/>
              <a:endParaRPr lang="fr-FR" sz="1400" b="1" u="sng" dirty="0">
                <a:solidFill>
                  <a:schemeClr val="accent4">
                    <a:lumMod val="75000"/>
                  </a:schemeClr>
                </a:solidFill>
              </a:endParaRPr>
            </a:p>
            <a:p>
              <a:pPr algn="ctr"/>
              <a:endParaRPr lang="fr-FR" sz="1000" b="1" u="sng" dirty="0">
                <a:solidFill>
                  <a:schemeClr val="accent4">
                    <a:lumMod val="75000"/>
                  </a:schemeClr>
                </a:solidFill>
              </a:endParaRPr>
            </a:p>
            <a:p>
              <a:pPr algn="ctr"/>
              <a:endParaRPr lang="fr-FR" sz="800" b="1" dirty="0">
                <a:solidFill>
                  <a:schemeClr val="accent4">
                    <a:lumMod val="75000"/>
                  </a:schemeClr>
                </a:solidFill>
              </a:endParaRPr>
            </a:p>
            <a:p>
              <a:pPr algn="ctr"/>
              <a:endParaRPr lang="fr-FR" sz="800" b="1" dirty="0">
                <a:solidFill>
                  <a:schemeClr val="accent4">
                    <a:lumMod val="75000"/>
                  </a:schemeClr>
                </a:solidFill>
              </a:endParaRPr>
            </a:p>
            <a:p>
              <a:pPr algn="ctr"/>
              <a:endParaRPr lang="fr-FR" sz="800" b="1" dirty="0">
                <a:solidFill>
                  <a:schemeClr val="accent4">
                    <a:lumMod val="75000"/>
                  </a:schemeClr>
                </a:solidFill>
              </a:endParaRPr>
            </a:p>
            <a:p>
              <a:pPr algn="ctr"/>
              <a:endParaRPr lang="fr-FR" sz="800" b="1" dirty="0">
                <a:solidFill>
                  <a:schemeClr val="accent4">
                    <a:lumMod val="75000"/>
                  </a:schemeClr>
                </a:solidFill>
              </a:endParaRPr>
            </a:p>
            <a:p>
              <a:pPr algn="ctr"/>
              <a:endParaRPr lang="fr-FR" sz="800" b="1" dirty="0">
                <a:solidFill>
                  <a:schemeClr val="accent4">
                    <a:lumMod val="75000"/>
                  </a:schemeClr>
                </a:solidFill>
              </a:endParaRPr>
            </a:p>
            <a:p>
              <a:pPr algn="ctr"/>
              <a:r>
                <a:rPr lang="fr-FR" sz="1400" dirty="0">
                  <a:solidFill>
                    <a:schemeClr val="accent4">
                      <a:lumMod val="75000"/>
                    </a:schemeClr>
                  </a:solidFill>
                </a:rPr>
                <a:t>Vous y retrouvez notamment </a:t>
              </a:r>
              <a:r>
                <a:rPr lang="fr-FR" sz="1400" b="1" dirty="0">
                  <a:solidFill>
                    <a:schemeClr val="accent4">
                      <a:lumMod val="75000"/>
                    </a:schemeClr>
                  </a:solidFill>
                </a:rPr>
                <a:t>nos</a:t>
              </a:r>
            </a:p>
            <a:p>
              <a:pPr algn="ctr"/>
              <a:r>
                <a:rPr lang="fr-FR" sz="1250" b="1" dirty="0">
                  <a:solidFill>
                    <a:schemeClr val="accent4">
                      <a:lumMod val="75000"/>
                    </a:schemeClr>
                  </a:solidFill>
                </a:rPr>
                <a:t>préconisations</a:t>
              </a:r>
              <a:r>
                <a:rPr lang="fr-FR" sz="1400" b="1" dirty="0">
                  <a:solidFill>
                    <a:schemeClr val="accent4">
                      <a:lumMod val="75000"/>
                    </a:schemeClr>
                  </a:solidFill>
                </a:rPr>
                <a:t> </a:t>
              </a:r>
              <a:r>
                <a:rPr lang="fr-FR" sz="1400" dirty="0">
                  <a:solidFill>
                    <a:schemeClr val="accent4">
                      <a:lumMod val="75000"/>
                    </a:schemeClr>
                  </a:solidFill>
                </a:rPr>
                <a:t>en terme de contact clients…</a:t>
              </a:r>
            </a:p>
            <a:p>
              <a:pPr algn="ctr"/>
              <a:endParaRPr lang="fr-FR" sz="3200" dirty="0">
                <a:solidFill>
                  <a:schemeClr val="accent4">
                    <a:lumMod val="75000"/>
                  </a:schemeClr>
                </a:solidFill>
              </a:endParaRPr>
            </a:p>
            <a:p>
              <a:pPr algn="ctr"/>
              <a:endParaRPr lang="fr-FR" sz="2000" b="1" dirty="0">
                <a:solidFill>
                  <a:schemeClr val="accent4">
                    <a:lumMod val="75000"/>
                  </a:schemeClr>
                </a:solidFill>
              </a:endParaRPr>
            </a:p>
            <a:p>
              <a:pPr algn="ctr"/>
              <a:endParaRPr lang="fr-FR" sz="2800" b="1" dirty="0">
                <a:solidFill>
                  <a:schemeClr val="accent4">
                    <a:lumMod val="75000"/>
                  </a:schemeClr>
                </a:solidFill>
              </a:endParaRPr>
            </a:p>
            <a:p>
              <a:pPr algn="ctr"/>
              <a:endParaRPr lang="fr-FR" sz="1400" b="1" dirty="0">
                <a:solidFill>
                  <a:schemeClr val="accent4">
                    <a:lumMod val="75000"/>
                  </a:schemeClr>
                </a:solidFill>
              </a:endParaRPr>
            </a:p>
            <a:p>
              <a:pPr algn="ctr"/>
              <a:endParaRPr lang="fr-FR" sz="1400" b="1" dirty="0">
                <a:solidFill>
                  <a:schemeClr val="accent4">
                    <a:lumMod val="75000"/>
                  </a:schemeClr>
                </a:solidFill>
              </a:endParaRPr>
            </a:p>
            <a:p>
              <a:pPr algn="ctr"/>
              <a:endParaRPr lang="fr-FR" sz="1400" b="1" dirty="0">
                <a:solidFill>
                  <a:schemeClr val="accent4">
                    <a:lumMod val="75000"/>
                  </a:schemeClr>
                </a:solidFill>
              </a:endParaRPr>
            </a:p>
            <a:p>
              <a:pPr algn="ctr"/>
              <a:endParaRPr lang="fr-FR" sz="1400" b="1" dirty="0">
                <a:solidFill>
                  <a:schemeClr val="accent4">
                    <a:lumMod val="75000"/>
                  </a:schemeClr>
                </a:solidFill>
              </a:endParaRPr>
            </a:p>
          </p:txBody>
        </p:sp>
        <p:pic>
          <p:nvPicPr>
            <p:cNvPr id="18" name="Picture 6" descr="Vecteur concept d'une excellente idée. l'homme montre le geste. solution du problème">
              <a:extLst>
                <a:ext uri="{FF2B5EF4-FFF2-40B4-BE49-F238E27FC236}">
                  <a16:creationId xmlns:a16="http://schemas.microsoft.com/office/drawing/2014/main" id="{64064186-70E4-3A2E-BC56-E2E626E1D7B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E5DDD2"/>
                </a:clrFrom>
                <a:clrTo>
                  <a:srgbClr val="E5DDD2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2912" y="4481900"/>
              <a:ext cx="1841860" cy="184186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1593182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621682E7-D990-43C2-D1ED-3FAF48B7B5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8999" y="1430113"/>
            <a:ext cx="8265822" cy="4818557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505FEE16-2A31-74A4-0070-5BEE8C23E31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Le Kit Animation Agence   détaille l’ensemble des actions que vous pouvez réaliser pour mener à bien votre animation agence (6/6). 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9F09C23F-0AE0-75C6-E13A-8862F90FF61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8FDB7F18-96A8-E014-A9DB-9290F5CFC3C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/>
              <a:t>4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A11FC800-B653-BB87-08CA-F96390D81E4D}"/>
              </a:ext>
            </a:extLst>
          </p:cNvPr>
          <p:cNvSpPr txBox="1"/>
          <p:nvPr/>
        </p:nvSpPr>
        <p:spPr>
          <a:xfrm>
            <a:off x="775061" y="458040"/>
            <a:ext cx="3222172" cy="369332"/>
          </a:xfrm>
          <a:custGeom>
            <a:avLst/>
            <a:gdLst>
              <a:gd name="connsiteX0" fmla="*/ 0 w 3222172"/>
              <a:gd name="connsiteY0" fmla="*/ 0 h 369332"/>
              <a:gd name="connsiteX1" fmla="*/ 644434 w 3222172"/>
              <a:gd name="connsiteY1" fmla="*/ 0 h 369332"/>
              <a:gd name="connsiteX2" fmla="*/ 1321091 w 3222172"/>
              <a:gd name="connsiteY2" fmla="*/ 0 h 369332"/>
              <a:gd name="connsiteX3" fmla="*/ 1965525 w 3222172"/>
              <a:gd name="connsiteY3" fmla="*/ 0 h 369332"/>
              <a:gd name="connsiteX4" fmla="*/ 2545516 w 3222172"/>
              <a:gd name="connsiteY4" fmla="*/ 0 h 369332"/>
              <a:gd name="connsiteX5" fmla="*/ 3222172 w 3222172"/>
              <a:gd name="connsiteY5" fmla="*/ 0 h 369332"/>
              <a:gd name="connsiteX6" fmla="*/ 3222172 w 3222172"/>
              <a:gd name="connsiteY6" fmla="*/ 369332 h 369332"/>
              <a:gd name="connsiteX7" fmla="*/ 2674403 w 3222172"/>
              <a:gd name="connsiteY7" fmla="*/ 369332 h 369332"/>
              <a:gd name="connsiteX8" fmla="*/ 2126634 w 3222172"/>
              <a:gd name="connsiteY8" fmla="*/ 369332 h 369332"/>
              <a:gd name="connsiteX9" fmla="*/ 1578864 w 3222172"/>
              <a:gd name="connsiteY9" fmla="*/ 369332 h 369332"/>
              <a:gd name="connsiteX10" fmla="*/ 998873 w 3222172"/>
              <a:gd name="connsiteY10" fmla="*/ 369332 h 369332"/>
              <a:gd name="connsiteX11" fmla="*/ 0 w 3222172"/>
              <a:gd name="connsiteY11" fmla="*/ 369332 h 369332"/>
              <a:gd name="connsiteX12" fmla="*/ 0 w 3222172"/>
              <a:gd name="connsiteY12" fmla="*/ 0 h 369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222172" h="369332" fill="none" extrusionOk="0">
                <a:moveTo>
                  <a:pt x="0" y="0"/>
                </a:moveTo>
                <a:cubicBezTo>
                  <a:pt x="314276" y="19187"/>
                  <a:pt x="476067" y="22143"/>
                  <a:pt x="644434" y="0"/>
                </a:cubicBezTo>
                <a:cubicBezTo>
                  <a:pt x="812801" y="-22143"/>
                  <a:pt x="1027814" y="3009"/>
                  <a:pt x="1321091" y="0"/>
                </a:cubicBezTo>
                <a:cubicBezTo>
                  <a:pt x="1614368" y="-3009"/>
                  <a:pt x="1760348" y="11052"/>
                  <a:pt x="1965525" y="0"/>
                </a:cubicBezTo>
                <a:cubicBezTo>
                  <a:pt x="2170702" y="-11052"/>
                  <a:pt x="2260133" y="17487"/>
                  <a:pt x="2545516" y="0"/>
                </a:cubicBezTo>
                <a:cubicBezTo>
                  <a:pt x="2830899" y="-17487"/>
                  <a:pt x="2953389" y="9443"/>
                  <a:pt x="3222172" y="0"/>
                </a:cubicBezTo>
                <a:cubicBezTo>
                  <a:pt x="3204052" y="92897"/>
                  <a:pt x="3237802" y="278490"/>
                  <a:pt x="3222172" y="369332"/>
                </a:cubicBezTo>
                <a:cubicBezTo>
                  <a:pt x="2985882" y="360305"/>
                  <a:pt x="2868615" y="358367"/>
                  <a:pt x="2674403" y="369332"/>
                </a:cubicBezTo>
                <a:cubicBezTo>
                  <a:pt x="2480191" y="380297"/>
                  <a:pt x="2320814" y="353448"/>
                  <a:pt x="2126634" y="369332"/>
                </a:cubicBezTo>
                <a:cubicBezTo>
                  <a:pt x="1932454" y="385216"/>
                  <a:pt x="1703722" y="378916"/>
                  <a:pt x="1578864" y="369332"/>
                </a:cubicBezTo>
                <a:cubicBezTo>
                  <a:pt x="1454006" y="359749"/>
                  <a:pt x="1178411" y="395891"/>
                  <a:pt x="998873" y="369332"/>
                </a:cubicBezTo>
                <a:cubicBezTo>
                  <a:pt x="819335" y="342773"/>
                  <a:pt x="260684" y="396350"/>
                  <a:pt x="0" y="369332"/>
                </a:cubicBezTo>
                <a:cubicBezTo>
                  <a:pt x="11773" y="276237"/>
                  <a:pt x="3753" y="182939"/>
                  <a:pt x="0" y="0"/>
                </a:cubicBezTo>
                <a:close/>
              </a:path>
              <a:path w="3222172" h="369332" stroke="0" extrusionOk="0">
                <a:moveTo>
                  <a:pt x="0" y="0"/>
                </a:moveTo>
                <a:cubicBezTo>
                  <a:pt x="246571" y="-5717"/>
                  <a:pt x="398676" y="16236"/>
                  <a:pt x="612213" y="0"/>
                </a:cubicBezTo>
                <a:cubicBezTo>
                  <a:pt x="825750" y="-16236"/>
                  <a:pt x="973828" y="26171"/>
                  <a:pt x="1192204" y="0"/>
                </a:cubicBezTo>
                <a:cubicBezTo>
                  <a:pt x="1410580" y="-26171"/>
                  <a:pt x="1648702" y="7979"/>
                  <a:pt x="1901081" y="0"/>
                </a:cubicBezTo>
                <a:cubicBezTo>
                  <a:pt x="2153460" y="-7979"/>
                  <a:pt x="2296952" y="-30291"/>
                  <a:pt x="2545516" y="0"/>
                </a:cubicBezTo>
                <a:cubicBezTo>
                  <a:pt x="2794080" y="30291"/>
                  <a:pt x="3008881" y="-28837"/>
                  <a:pt x="3222172" y="0"/>
                </a:cubicBezTo>
                <a:cubicBezTo>
                  <a:pt x="3214944" y="114438"/>
                  <a:pt x="3235657" y="260466"/>
                  <a:pt x="3222172" y="369332"/>
                </a:cubicBezTo>
                <a:cubicBezTo>
                  <a:pt x="2909196" y="378503"/>
                  <a:pt x="2830405" y="346538"/>
                  <a:pt x="2577738" y="369332"/>
                </a:cubicBezTo>
                <a:cubicBezTo>
                  <a:pt x="2325071" y="392126"/>
                  <a:pt x="2183675" y="337653"/>
                  <a:pt x="1868860" y="369332"/>
                </a:cubicBezTo>
                <a:cubicBezTo>
                  <a:pt x="1554045" y="401011"/>
                  <a:pt x="1507579" y="361770"/>
                  <a:pt x="1224425" y="369332"/>
                </a:cubicBezTo>
                <a:cubicBezTo>
                  <a:pt x="941272" y="376894"/>
                  <a:pt x="794015" y="387045"/>
                  <a:pt x="579991" y="369332"/>
                </a:cubicBezTo>
                <a:cubicBezTo>
                  <a:pt x="365967" y="351619"/>
                  <a:pt x="242305" y="347987"/>
                  <a:pt x="0" y="369332"/>
                </a:cubicBezTo>
                <a:cubicBezTo>
                  <a:pt x="-13708" y="186003"/>
                  <a:pt x="14348" y="125682"/>
                  <a:pt x="0" y="0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  <a:extLst>
              <a:ext uri="{C807C97D-BFC1-408E-A445-0C87EB9F89A2}">
                <ask:lineSketchStyleProps xmlns:ask="http://schemas.microsoft.com/office/drawing/2018/sketchyshapes" sd="1900086466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chemeClr val="bg1"/>
                </a:solidFill>
              </a:rPr>
              <a:t>1. Le Kit Animation Agence</a:t>
            </a: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C3068447-1829-4B9D-25AC-9A5FB993332A}"/>
              </a:ext>
            </a:extLst>
          </p:cNvPr>
          <p:cNvGrpSpPr/>
          <p:nvPr/>
        </p:nvGrpSpPr>
        <p:grpSpPr>
          <a:xfrm>
            <a:off x="448402" y="1430113"/>
            <a:ext cx="1841860" cy="4893647"/>
            <a:chOff x="442912" y="1430113"/>
            <a:chExt cx="1841860" cy="4893647"/>
          </a:xfrm>
        </p:grpSpPr>
        <p:sp>
          <p:nvSpPr>
            <p:cNvPr id="18" name="ZoneTexte 17">
              <a:extLst>
                <a:ext uri="{FF2B5EF4-FFF2-40B4-BE49-F238E27FC236}">
                  <a16:creationId xmlns:a16="http://schemas.microsoft.com/office/drawing/2014/main" id="{5231CD59-2DAC-DC41-C052-1B9F27C93535}"/>
                </a:ext>
              </a:extLst>
            </p:cNvPr>
            <p:cNvSpPr txBox="1"/>
            <p:nvPr/>
          </p:nvSpPr>
          <p:spPr>
            <a:xfrm>
              <a:off x="753676" y="1430113"/>
              <a:ext cx="1336382" cy="4893647"/>
            </a:xfrm>
            <a:custGeom>
              <a:avLst/>
              <a:gdLst>
                <a:gd name="connsiteX0" fmla="*/ 0 w 1336382"/>
                <a:gd name="connsiteY0" fmla="*/ 0 h 4893647"/>
                <a:gd name="connsiteX1" fmla="*/ 628100 w 1336382"/>
                <a:gd name="connsiteY1" fmla="*/ 0 h 4893647"/>
                <a:gd name="connsiteX2" fmla="*/ 1336382 w 1336382"/>
                <a:gd name="connsiteY2" fmla="*/ 0 h 4893647"/>
                <a:gd name="connsiteX3" fmla="*/ 1336382 w 1336382"/>
                <a:gd name="connsiteY3" fmla="*/ 748029 h 4893647"/>
                <a:gd name="connsiteX4" fmla="*/ 1336382 w 1336382"/>
                <a:gd name="connsiteY4" fmla="*/ 1496058 h 4893647"/>
                <a:gd name="connsiteX5" fmla="*/ 1336382 w 1336382"/>
                <a:gd name="connsiteY5" fmla="*/ 2097277 h 4893647"/>
                <a:gd name="connsiteX6" fmla="*/ 1336382 w 1336382"/>
                <a:gd name="connsiteY6" fmla="*/ 2698497 h 4893647"/>
                <a:gd name="connsiteX7" fmla="*/ 1336382 w 1336382"/>
                <a:gd name="connsiteY7" fmla="*/ 3250780 h 4893647"/>
                <a:gd name="connsiteX8" fmla="*/ 1336382 w 1336382"/>
                <a:gd name="connsiteY8" fmla="*/ 4047745 h 4893647"/>
                <a:gd name="connsiteX9" fmla="*/ 1336382 w 1336382"/>
                <a:gd name="connsiteY9" fmla="*/ 4893647 h 4893647"/>
                <a:gd name="connsiteX10" fmla="*/ 681555 w 1336382"/>
                <a:gd name="connsiteY10" fmla="*/ 4893647 h 4893647"/>
                <a:gd name="connsiteX11" fmla="*/ 0 w 1336382"/>
                <a:gd name="connsiteY11" fmla="*/ 4893647 h 4893647"/>
                <a:gd name="connsiteX12" fmla="*/ 0 w 1336382"/>
                <a:gd name="connsiteY12" fmla="*/ 4341364 h 4893647"/>
                <a:gd name="connsiteX13" fmla="*/ 0 w 1336382"/>
                <a:gd name="connsiteY13" fmla="*/ 3740144 h 4893647"/>
                <a:gd name="connsiteX14" fmla="*/ 0 w 1336382"/>
                <a:gd name="connsiteY14" fmla="*/ 2992116 h 4893647"/>
                <a:gd name="connsiteX15" fmla="*/ 0 w 1336382"/>
                <a:gd name="connsiteY15" fmla="*/ 2390896 h 4893647"/>
                <a:gd name="connsiteX16" fmla="*/ 0 w 1336382"/>
                <a:gd name="connsiteY16" fmla="*/ 1789677 h 4893647"/>
                <a:gd name="connsiteX17" fmla="*/ 0 w 1336382"/>
                <a:gd name="connsiteY17" fmla="*/ 1188457 h 4893647"/>
                <a:gd name="connsiteX18" fmla="*/ 0 w 1336382"/>
                <a:gd name="connsiteY18" fmla="*/ 0 h 48936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336382" h="4893647" fill="none" extrusionOk="0">
                  <a:moveTo>
                    <a:pt x="0" y="0"/>
                  </a:moveTo>
                  <a:cubicBezTo>
                    <a:pt x="245432" y="13684"/>
                    <a:pt x="500601" y="-30450"/>
                    <a:pt x="628100" y="0"/>
                  </a:cubicBezTo>
                  <a:cubicBezTo>
                    <a:pt x="755599" y="30450"/>
                    <a:pt x="1122697" y="31277"/>
                    <a:pt x="1336382" y="0"/>
                  </a:cubicBezTo>
                  <a:cubicBezTo>
                    <a:pt x="1326018" y="216220"/>
                    <a:pt x="1304861" y="404663"/>
                    <a:pt x="1336382" y="748029"/>
                  </a:cubicBezTo>
                  <a:cubicBezTo>
                    <a:pt x="1367903" y="1091395"/>
                    <a:pt x="1347056" y="1253459"/>
                    <a:pt x="1336382" y="1496058"/>
                  </a:cubicBezTo>
                  <a:cubicBezTo>
                    <a:pt x="1325708" y="1738657"/>
                    <a:pt x="1342235" y="1963906"/>
                    <a:pt x="1336382" y="2097277"/>
                  </a:cubicBezTo>
                  <a:cubicBezTo>
                    <a:pt x="1330529" y="2230648"/>
                    <a:pt x="1349046" y="2495739"/>
                    <a:pt x="1336382" y="2698497"/>
                  </a:cubicBezTo>
                  <a:cubicBezTo>
                    <a:pt x="1323718" y="2901255"/>
                    <a:pt x="1363509" y="3094862"/>
                    <a:pt x="1336382" y="3250780"/>
                  </a:cubicBezTo>
                  <a:cubicBezTo>
                    <a:pt x="1309255" y="3406698"/>
                    <a:pt x="1348187" y="3858615"/>
                    <a:pt x="1336382" y="4047745"/>
                  </a:cubicBezTo>
                  <a:cubicBezTo>
                    <a:pt x="1324577" y="4236875"/>
                    <a:pt x="1301052" y="4603347"/>
                    <a:pt x="1336382" y="4893647"/>
                  </a:cubicBezTo>
                  <a:cubicBezTo>
                    <a:pt x="1046980" y="4888886"/>
                    <a:pt x="861386" y="4866275"/>
                    <a:pt x="681555" y="4893647"/>
                  </a:cubicBezTo>
                  <a:cubicBezTo>
                    <a:pt x="501724" y="4921019"/>
                    <a:pt x="246221" y="4868700"/>
                    <a:pt x="0" y="4893647"/>
                  </a:cubicBezTo>
                  <a:cubicBezTo>
                    <a:pt x="-1957" y="4619450"/>
                    <a:pt x="5897" y="4601838"/>
                    <a:pt x="0" y="4341364"/>
                  </a:cubicBezTo>
                  <a:cubicBezTo>
                    <a:pt x="-5897" y="4080890"/>
                    <a:pt x="-12995" y="3932709"/>
                    <a:pt x="0" y="3740144"/>
                  </a:cubicBezTo>
                  <a:cubicBezTo>
                    <a:pt x="12995" y="3547579"/>
                    <a:pt x="24167" y="3356018"/>
                    <a:pt x="0" y="2992116"/>
                  </a:cubicBezTo>
                  <a:cubicBezTo>
                    <a:pt x="-24167" y="2628214"/>
                    <a:pt x="-3497" y="2622588"/>
                    <a:pt x="0" y="2390896"/>
                  </a:cubicBezTo>
                  <a:cubicBezTo>
                    <a:pt x="3497" y="2159204"/>
                    <a:pt x="22471" y="2010622"/>
                    <a:pt x="0" y="1789677"/>
                  </a:cubicBezTo>
                  <a:cubicBezTo>
                    <a:pt x="-22471" y="1568732"/>
                    <a:pt x="12907" y="1346331"/>
                    <a:pt x="0" y="1188457"/>
                  </a:cubicBezTo>
                  <a:cubicBezTo>
                    <a:pt x="-12907" y="1030583"/>
                    <a:pt x="48593" y="489790"/>
                    <a:pt x="0" y="0"/>
                  </a:cubicBezTo>
                  <a:close/>
                </a:path>
                <a:path w="1336382" h="4893647" stroke="0" extrusionOk="0">
                  <a:moveTo>
                    <a:pt x="0" y="0"/>
                  </a:moveTo>
                  <a:cubicBezTo>
                    <a:pt x="309124" y="-6700"/>
                    <a:pt x="358459" y="6849"/>
                    <a:pt x="654827" y="0"/>
                  </a:cubicBezTo>
                  <a:cubicBezTo>
                    <a:pt x="951195" y="-6849"/>
                    <a:pt x="1162227" y="2497"/>
                    <a:pt x="1336382" y="0"/>
                  </a:cubicBezTo>
                  <a:cubicBezTo>
                    <a:pt x="1360832" y="240776"/>
                    <a:pt x="1333311" y="431328"/>
                    <a:pt x="1336382" y="796965"/>
                  </a:cubicBezTo>
                  <a:cubicBezTo>
                    <a:pt x="1339453" y="1162602"/>
                    <a:pt x="1357097" y="1204843"/>
                    <a:pt x="1336382" y="1496058"/>
                  </a:cubicBezTo>
                  <a:cubicBezTo>
                    <a:pt x="1315667" y="1787273"/>
                    <a:pt x="1338927" y="1899245"/>
                    <a:pt x="1336382" y="2048341"/>
                  </a:cubicBezTo>
                  <a:cubicBezTo>
                    <a:pt x="1333837" y="2197437"/>
                    <a:pt x="1321652" y="2484077"/>
                    <a:pt x="1336382" y="2796370"/>
                  </a:cubicBezTo>
                  <a:cubicBezTo>
                    <a:pt x="1351112" y="3108663"/>
                    <a:pt x="1324031" y="3194878"/>
                    <a:pt x="1336382" y="3495462"/>
                  </a:cubicBezTo>
                  <a:cubicBezTo>
                    <a:pt x="1348733" y="3796046"/>
                    <a:pt x="1359119" y="3949631"/>
                    <a:pt x="1336382" y="4194555"/>
                  </a:cubicBezTo>
                  <a:cubicBezTo>
                    <a:pt x="1313645" y="4439479"/>
                    <a:pt x="1330948" y="4565792"/>
                    <a:pt x="1336382" y="4893647"/>
                  </a:cubicBezTo>
                  <a:cubicBezTo>
                    <a:pt x="1103986" y="4886630"/>
                    <a:pt x="909084" y="4921717"/>
                    <a:pt x="694919" y="4893647"/>
                  </a:cubicBezTo>
                  <a:cubicBezTo>
                    <a:pt x="480754" y="4865577"/>
                    <a:pt x="304430" y="4919317"/>
                    <a:pt x="0" y="4893647"/>
                  </a:cubicBezTo>
                  <a:cubicBezTo>
                    <a:pt x="-13608" y="4733270"/>
                    <a:pt x="5900" y="4381663"/>
                    <a:pt x="0" y="4194555"/>
                  </a:cubicBezTo>
                  <a:cubicBezTo>
                    <a:pt x="-5900" y="4007447"/>
                    <a:pt x="28032" y="3799710"/>
                    <a:pt x="0" y="3495462"/>
                  </a:cubicBezTo>
                  <a:cubicBezTo>
                    <a:pt x="-28032" y="3191214"/>
                    <a:pt x="14339" y="3083183"/>
                    <a:pt x="0" y="2845306"/>
                  </a:cubicBezTo>
                  <a:cubicBezTo>
                    <a:pt x="-14339" y="2607429"/>
                    <a:pt x="27136" y="2424299"/>
                    <a:pt x="0" y="2048341"/>
                  </a:cubicBezTo>
                  <a:cubicBezTo>
                    <a:pt x="-27136" y="1672384"/>
                    <a:pt x="32481" y="1599000"/>
                    <a:pt x="0" y="1349248"/>
                  </a:cubicBezTo>
                  <a:cubicBezTo>
                    <a:pt x="-32481" y="1099496"/>
                    <a:pt x="-62443" y="482547"/>
                    <a:pt x="0" y="0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solidFill>
                <a:schemeClr val="accent4">
                  <a:lumMod val="75000"/>
                </a:schemeClr>
              </a:solidFill>
              <a:extLst>
                <a:ext uri="{C807C97D-BFC1-408E-A445-0C87EB9F89A2}">
                  <ask:lineSketchStyleProps xmlns:ask="http://schemas.microsoft.com/office/drawing/2018/sketchyshapes" sd="1900086466">
                    <a:prstGeom prst="rect">
                      <a:avLst/>
                    </a:prstGeom>
                    <ask:type>
                      <ask:lineSketchFreehand/>
                    </ask:type>
                  </ask:lineSketchStyleProps>
                </a:ext>
              </a:extLst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400" dirty="0">
                  <a:solidFill>
                    <a:schemeClr val="accent4">
                      <a:lumMod val="75000"/>
                    </a:schemeClr>
                  </a:solidFill>
                </a:rPr>
                <a:t>…ainsi que les </a:t>
              </a:r>
              <a:r>
                <a:rPr lang="fr-FR" sz="1400" b="1" dirty="0">
                  <a:solidFill>
                    <a:schemeClr val="accent4">
                      <a:lumMod val="75000"/>
                    </a:schemeClr>
                  </a:solidFill>
                </a:rPr>
                <a:t>modèles d’emails </a:t>
              </a:r>
              <a:r>
                <a:rPr lang="fr-FR" sz="1400" dirty="0">
                  <a:solidFill>
                    <a:schemeClr val="accent4">
                      <a:lumMod val="75000"/>
                    </a:schemeClr>
                  </a:solidFill>
                </a:rPr>
                <a:t>à votre disposition dans Outlook (invitations clients, </a:t>
              </a:r>
              <a:r>
                <a:rPr lang="fr-FR" sz="1300" dirty="0">
                  <a:solidFill>
                    <a:schemeClr val="accent4">
                      <a:lumMod val="75000"/>
                    </a:schemeClr>
                  </a:solidFill>
                </a:rPr>
                <a:t>remerciements)</a:t>
              </a:r>
              <a:r>
                <a:rPr lang="fr-FR" sz="1400" dirty="0">
                  <a:solidFill>
                    <a:schemeClr val="accent4">
                      <a:lumMod val="75000"/>
                    </a:schemeClr>
                  </a:solidFill>
                </a:rPr>
                <a:t> &amp; </a:t>
              </a:r>
              <a:r>
                <a:rPr lang="fr-FR" sz="1400" b="1" dirty="0">
                  <a:solidFill>
                    <a:schemeClr val="accent4">
                      <a:lumMod val="75000"/>
                    </a:schemeClr>
                  </a:solidFill>
                </a:rPr>
                <a:t>SMS</a:t>
              </a:r>
              <a:r>
                <a:rPr lang="fr-FR" sz="1400" dirty="0">
                  <a:solidFill>
                    <a:schemeClr val="accent4">
                      <a:lumMod val="75000"/>
                    </a:schemeClr>
                  </a:solidFill>
                </a:rPr>
                <a:t> à envoyer pour améliorer le taux de réponse de vos clients. </a:t>
              </a:r>
            </a:p>
            <a:p>
              <a:pPr algn="ctr"/>
              <a:endParaRPr lang="fr-FR" sz="2000" dirty="0">
                <a:solidFill>
                  <a:schemeClr val="accent4">
                    <a:lumMod val="75000"/>
                  </a:schemeClr>
                </a:solidFill>
              </a:endParaRPr>
            </a:p>
            <a:p>
              <a:pPr algn="ctr"/>
              <a:endParaRPr lang="fr-FR" sz="2800" b="1" dirty="0">
                <a:solidFill>
                  <a:schemeClr val="accent4">
                    <a:lumMod val="75000"/>
                  </a:schemeClr>
                </a:solidFill>
              </a:endParaRPr>
            </a:p>
            <a:p>
              <a:pPr algn="ctr"/>
              <a:endParaRPr lang="fr-FR" sz="1400" b="1" dirty="0">
                <a:solidFill>
                  <a:schemeClr val="accent4">
                    <a:lumMod val="75000"/>
                  </a:schemeClr>
                </a:solidFill>
              </a:endParaRPr>
            </a:p>
            <a:p>
              <a:pPr algn="ctr"/>
              <a:endParaRPr lang="fr-FR" sz="1400" b="1" dirty="0">
                <a:solidFill>
                  <a:schemeClr val="accent4">
                    <a:lumMod val="75000"/>
                  </a:schemeClr>
                </a:solidFill>
              </a:endParaRPr>
            </a:p>
            <a:p>
              <a:pPr algn="ctr"/>
              <a:endParaRPr lang="fr-FR" sz="1400" b="1" dirty="0">
                <a:solidFill>
                  <a:schemeClr val="accent4">
                    <a:lumMod val="75000"/>
                  </a:schemeClr>
                </a:solidFill>
              </a:endParaRPr>
            </a:p>
            <a:p>
              <a:pPr algn="ctr"/>
              <a:endParaRPr lang="fr-FR" sz="1400" b="1" dirty="0">
                <a:solidFill>
                  <a:schemeClr val="accent4">
                    <a:lumMod val="75000"/>
                  </a:schemeClr>
                </a:solidFill>
              </a:endParaRPr>
            </a:p>
          </p:txBody>
        </p:sp>
        <p:pic>
          <p:nvPicPr>
            <p:cNvPr id="19" name="Picture 6" descr="Vecteur concept d'une excellente idée. l'homme montre le geste. solution du problème">
              <a:extLst>
                <a:ext uri="{FF2B5EF4-FFF2-40B4-BE49-F238E27FC236}">
                  <a16:creationId xmlns:a16="http://schemas.microsoft.com/office/drawing/2014/main" id="{C3EAD94E-2B07-4068-CBA6-32046012C4E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E5DDD2"/>
                </a:clrFrom>
                <a:clrTo>
                  <a:srgbClr val="E5DDD2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2912" y="4481900"/>
              <a:ext cx="1841860" cy="184186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3658321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>
            <a:extLst>
              <a:ext uri="{FF2B5EF4-FFF2-40B4-BE49-F238E27FC236}">
                <a16:creationId xmlns:a16="http://schemas.microsoft.com/office/drawing/2014/main" id="{D74EC2E3-0241-C5DA-EA28-09CEB881B74A}"/>
              </a:ext>
            </a:extLst>
          </p:cNvPr>
          <p:cNvSpPr txBox="1"/>
          <p:nvPr/>
        </p:nvSpPr>
        <p:spPr>
          <a:xfrm>
            <a:off x="4223658" y="1841924"/>
            <a:ext cx="6165668" cy="2462213"/>
          </a:xfrm>
          <a:custGeom>
            <a:avLst/>
            <a:gdLst>
              <a:gd name="connsiteX0" fmla="*/ 0 w 6165668"/>
              <a:gd name="connsiteY0" fmla="*/ 0 h 2462213"/>
              <a:gd name="connsiteX1" fmla="*/ 561761 w 6165668"/>
              <a:gd name="connsiteY1" fmla="*/ 0 h 2462213"/>
              <a:gd name="connsiteX2" fmla="*/ 1308492 w 6165668"/>
              <a:gd name="connsiteY2" fmla="*/ 0 h 2462213"/>
              <a:gd name="connsiteX3" fmla="*/ 2116879 w 6165668"/>
              <a:gd name="connsiteY3" fmla="*/ 0 h 2462213"/>
              <a:gd name="connsiteX4" fmla="*/ 2863610 w 6165668"/>
              <a:gd name="connsiteY4" fmla="*/ 0 h 2462213"/>
              <a:gd name="connsiteX5" fmla="*/ 3487028 w 6165668"/>
              <a:gd name="connsiteY5" fmla="*/ 0 h 2462213"/>
              <a:gd name="connsiteX6" fmla="*/ 4048789 w 6165668"/>
              <a:gd name="connsiteY6" fmla="*/ 0 h 2462213"/>
              <a:gd name="connsiteX7" fmla="*/ 4795520 w 6165668"/>
              <a:gd name="connsiteY7" fmla="*/ 0 h 2462213"/>
              <a:gd name="connsiteX8" fmla="*/ 5357280 w 6165668"/>
              <a:gd name="connsiteY8" fmla="*/ 0 h 2462213"/>
              <a:gd name="connsiteX9" fmla="*/ 6165668 w 6165668"/>
              <a:gd name="connsiteY9" fmla="*/ 0 h 2462213"/>
              <a:gd name="connsiteX10" fmla="*/ 6165668 w 6165668"/>
              <a:gd name="connsiteY10" fmla="*/ 566309 h 2462213"/>
              <a:gd name="connsiteX11" fmla="*/ 6165668 w 6165668"/>
              <a:gd name="connsiteY11" fmla="*/ 1231107 h 2462213"/>
              <a:gd name="connsiteX12" fmla="*/ 6165668 w 6165668"/>
              <a:gd name="connsiteY12" fmla="*/ 1846660 h 2462213"/>
              <a:gd name="connsiteX13" fmla="*/ 6165668 w 6165668"/>
              <a:gd name="connsiteY13" fmla="*/ 2462213 h 2462213"/>
              <a:gd name="connsiteX14" fmla="*/ 5665564 w 6165668"/>
              <a:gd name="connsiteY14" fmla="*/ 2462213 h 2462213"/>
              <a:gd name="connsiteX15" fmla="*/ 4980490 w 6165668"/>
              <a:gd name="connsiteY15" fmla="*/ 2462213 h 2462213"/>
              <a:gd name="connsiteX16" fmla="*/ 4295415 w 6165668"/>
              <a:gd name="connsiteY16" fmla="*/ 2462213 h 2462213"/>
              <a:gd name="connsiteX17" fmla="*/ 3733655 w 6165668"/>
              <a:gd name="connsiteY17" fmla="*/ 2462213 h 2462213"/>
              <a:gd name="connsiteX18" fmla="*/ 3110237 w 6165668"/>
              <a:gd name="connsiteY18" fmla="*/ 2462213 h 2462213"/>
              <a:gd name="connsiteX19" fmla="*/ 2363506 w 6165668"/>
              <a:gd name="connsiteY19" fmla="*/ 2462213 h 2462213"/>
              <a:gd name="connsiteX20" fmla="*/ 1801745 w 6165668"/>
              <a:gd name="connsiteY20" fmla="*/ 2462213 h 2462213"/>
              <a:gd name="connsiteX21" fmla="*/ 1239984 w 6165668"/>
              <a:gd name="connsiteY21" fmla="*/ 2462213 h 2462213"/>
              <a:gd name="connsiteX22" fmla="*/ 0 w 6165668"/>
              <a:gd name="connsiteY22" fmla="*/ 2462213 h 2462213"/>
              <a:gd name="connsiteX23" fmla="*/ 0 w 6165668"/>
              <a:gd name="connsiteY23" fmla="*/ 1797415 h 2462213"/>
              <a:gd name="connsiteX24" fmla="*/ 0 w 6165668"/>
              <a:gd name="connsiteY24" fmla="*/ 1231107 h 2462213"/>
              <a:gd name="connsiteX25" fmla="*/ 0 w 6165668"/>
              <a:gd name="connsiteY25" fmla="*/ 615553 h 2462213"/>
              <a:gd name="connsiteX26" fmla="*/ 0 w 6165668"/>
              <a:gd name="connsiteY26" fmla="*/ 0 h 24622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6165668" h="2462213" fill="none" extrusionOk="0">
                <a:moveTo>
                  <a:pt x="0" y="0"/>
                </a:moveTo>
                <a:cubicBezTo>
                  <a:pt x="144560" y="-872"/>
                  <a:pt x="292446" y="-4375"/>
                  <a:pt x="561761" y="0"/>
                </a:cubicBezTo>
                <a:cubicBezTo>
                  <a:pt x="831076" y="4375"/>
                  <a:pt x="1100356" y="-13158"/>
                  <a:pt x="1308492" y="0"/>
                </a:cubicBezTo>
                <a:cubicBezTo>
                  <a:pt x="1516628" y="13158"/>
                  <a:pt x="1921267" y="-9957"/>
                  <a:pt x="2116879" y="0"/>
                </a:cubicBezTo>
                <a:cubicBezTo>
                  <a:pt x="2312491" y="9957"/>
                  <a:pt x="2615511" y="-13584"/>
                  <a:pt x="2863610" y="0"/>
                </a:cubicBezTo>
                <a:cubicBezTo>
                  <a:pt x="3111709" y="13584"/>
                  <a:pt x="3346809" y="-9488"/>
                  <a:pt x="3487028" y="0"/>
                </a:cubicBezTo>
                <a:cubicBezTo>
                  <a:pt x="3627247" y="9488"/>
                  <a:pt x="3930278" y="13891"/>
                  <a:pt x="4048789" y="0"/>
                </a:cubicBezTo>
                <a:cubicBezTo>
                  <a:pt x="4167300" y="-13891"/>
                  <a:pt x="4543176" y="-27573"/>
                  <a:pt x="4795520" y="0"/>
                </a:cubicBezTo>
                <a:cubicBezTo>
                  <a:pt x="5047864" y="27573"/>
                  <a:pt x="5237302" y="-10112"/>
                  <a:pt x="5357280" y="0"/>
                </a:cubicBezTo>
                <a:cubicBezTo>
                  <a:pt x="5477258" y="10112"/>
                  <a:pt x="5898079" y="12804"/>
                  <a:pt x="6165668" y="0"/>
                </a:cubicBezTo>
                <a:cubicBezTo>
                  <a:pt x="6156746" y="229375"/>
                  <a:pt x="6178019" y="406343"/>
                  <a:pt x="6165668" y="566309"/>
                </a:cubicBezTo>
                <a:cubicBezTo>
                  <a:pt x="6153317" y="726275"/>
                  <a:pt x="6138921" y="980813"/>
                  <a:pt x="6165668" y="1231107"/>
                </a:cubicBezTo>
                <a:cubicBezTo>
                  <a:pt x="6192415" y="1481401"/>
                  <a:pt x="6173163" y="1701759"/>
                  <a:pt x="6165668" y="1846660"/>
                </a:cubicBezTo>
                <a:cubicBezTo>
                  <a:pt x="6158173" y="1991561"/>
                  <a:pt x="6183186" y="2305271"/>
                  <a:pt x="6165668" y="2462213"/>
                </a:cubicBezTo>
                <a:cubicBezTo>
                  <a:pt x="5934632" y="2471244"/>
                  <a:pt x="5767523" y="2464386"/>
                  <a:pt x="5665564" y="2462213"/>
                </a:cubicBezTo>
                <a:cubicBezTo>
                  <a:pt x="5563605" y="2460040"/>
                  <a:pt x="5149033" y="2489003"/>
                  <a:pt x="4980490" y="2462213"/>
                </a:cubicBezTo>
                <a:cubicBezTo>
                  <a:pt x="4811947" y="2435423"/>
                  <a:pt x="4597235" y="2456692"/>
                  <a:pt x="4295415" y="2462213"/>
                </a:cubicBezTo>
                <a:cubicBezTo>
                  <a:pt x="3993596" y="2467734"/>
                  <a:pt x="3908364" y="2454307"/>
                  <a:pt x="3733655" y="2462213"/>
                </a:cubicBezTo>
                <a:cubicBezTo>
                  <a:pt x="3558946" y="2470119"/>
                  <a:pt x="3260277" y="2469078"/>
                  <a:pt x="3110237" y="2462213"/>
                </a:cubicBezTo>
                <a:cubicBezTo>
                  <a:pt x="2960197" y="2455348"/>
                  <a:pt x="2516738" y="2487027"/>
                  <a:pt x="2363506" y="2462213"/>
                </a:cubicBezTo>
                <a:cubicBezTo>
                  <a:pt x="2210274" y="2437399"/>
                  <a:pt x="2058702" y="2465822"/>
                  <a:pt x="1801745" y="2462213"/>
                </a:cubicBezTo>
                <a:cubicBezTo>
                  <a:pt x="1544788" y="2458604"/>
                  <a:pt x="1452484" y="2480034"/>
                  <a:pt x="1239984" y="2462213"/>
                </a:cubicBezTo>
                <a:cubicBezTo>
                  <a:pt x="1027484" y="2444392"/>
                  <a:pt x="265734" y="2479073"/>
                  <a:pt x="0" y="2462213"/>
                </a:cubicBezTo>
                <a:cubicBezTo>
                  <a:pt x="4738" y="2160286"/>
                  <a:pt x="-8972" y="2067309"/>
                  <a:pt x="0" y="1797415"/>
                </a:cubicBezTo>
                <a:cubicBezTo>
                  <a:pt x="8972" y="1527521"/>
                  <a:pt x="-16493" y="1464421"/>
                  <a:pt x="0" y="1231107"/>
                </a:cubicBezTo>
                <a:cubicBezTo>
                  <a:pt x="16493" y="997793"/>
                  <a:pt x="13676" y="740016"/>
                  <a:pt x="0" y="615553"/>
                </a:cubicBezTo>
                <a:cubicBezTo>
                  <a:pt x="-13676" y="491090"/>
                  <a:pt x="20737" y="242898"/>
                  <a:pt x="0" y="0"/>
                </a:cubicBezTo>
                <a:close/>
              </a:path>
              <a:path w="6165668" h="2462213" stroke="0" extrusionOk="0">
                <a:moveTo>
                  <a:pt x="0" y="0"/>
                </a:moveTo>
                <a:cubicBezTo>
                  <a:pt x="191998" y="-21678"/>
                  <a:pt x="498634" y="11142"/>
                  <a:pt x="623418" y="0"/>
                </a:cubicBezTo>
                <a:cubicBezTo>
                  <a:pt x="748202" y="-11142"/>
                  <a:pt x="959684" y="-6098"/>
                  <a:pt x="1185178" y="0"/>
                </a:cubicBezTo>
                <a:cubicBezTo>
                  <a:pt x="1410672" y="6098"/>
                  <a:pt x="1603649" y="-30145"/>
                  <a:pt x="1993566" y="0"/>
                </a:cubicBezTo>
                <a:cubicBezTo>
                  <a:pt x="2383483" y="30145"/>
                  <a:pt x="2518307" y="8665"/>
                  <a:pt x="2678640" y="0"/>
                </a:cubicBezTo>
                <a:cubicBezTo>
                  <a:pt x="2838973" y="-8665"/>
                  <a:pt x="3207309" y="-24965"/>
                  <a:pt x="3363714" y="0"/>
                </a:cubicBezTo>
                <a:cubicBezTo>
                  <a:pt x="3520119" y="24965"/>
                  <a:pt x="3832818" y="15079"/>
                  <a:pt x="3987132" y="0"/>
                </a:cubicBezTo>
                <a:cubicBezTo>
                  <a:pt x="4141446" y="-15079"/>
                  <a:pt x="4320468" y="153"/>
                  <a:pt x="4487236" y="0"/>
                </a:cubicBezTo>
                <a:cubicBezTo>
                  <a:pt x="4654004" y="-153"/>
                  <a:pt x="4834261" y="18334"/>
                  <a:pt x="5110654" y="0"/>
                </a:cubicBezTo>
                <a:cubicBezTo>
                  <a:pt x="5387047" y="-18334"/>
                  <a:pt x="5789375" y="13103"/>
                  <a:pt x="6165668" y="0"/>
                </a:cubicBezTo>
                <a:cubicBezTo>
                  <a:pt x="6181157" y="257669"/>
                  <a:pt x="6187580" y="404613"/>
                  <a:pt x="6165668" y="541687"/>
                </a:cubicBezTo>
                <a:cubicBezTo>
                  <a:pt x="6143756" y="678761"/>
                  <a:pt x="6164883" y="829550"/>
                  <a:pt x="6165668" y="1107996"/>
                </a:cubicBezTo>
                <a:cubicBezTo>
                  <a:pt x="6166453" y="1386442"/>
                  <a:pt x="6154511" y="1479527"/>
                  <a:pt x="6165668" y="1723549"/>
                </a:cubicBezTo>
                <a:cubicBezTo>
                  <a:pt x="6176825" y="1967571"/>
                  <a:pt x="6189450" y="2310058"/>
                  <a:pt x="6165668" y="2462213"/>
                </a:cubicBezTo>
                <a:cubicBezTo>
                  <a:pt x="5913297" y="2470150"/>
                  <a:pt x="5694890" y="2434223"/>
                  <a:pt x="5480594" y="2462213"/>
                </a:cubicBezTo>
                <a:cubicBezTo>
                  <a:pt x="5266298" y="2490203"/>
                  <a:pt x="5040540" y="2484806"/>
                  <a:pt x="4857176" y="2462213"/>
                </a:cubicBezTo>
                <a:cubicBezTo>
                  <a:pt x="4673812" y="2439620"/>
                  <a:pt x="4458543" y="2488890"/>
                  <a:pt x="4295415" y="2462213"/>
                </a:cubicBezTo>
                <a:cubicBezTo>
                  <a:pt x="4132287" y="2435536"/>
                  <a:pt x="3883280" y="2441276"/>
                  <a:pt x="3548684" y="2462213"/>
                </a:cubicBezTo>
                <a:cubicBezTo>
                  <a:pt x="3214088" y="2483150"/>
                  <a:pt x="3293578" y="2478555"/>
                  <a:pt x="3048580" y="2462213"/>
                </a:cubicBezTo>
                <a:cubicBezTo>
                  <a:pt x="2803582" y="2445871"/>
                  <a:pt x="2618960" y="2481270"/>
                  <a:pt x="2240193" y="2462213"/>
                </a:cubicBezTo>
                <a:cubicBezTo>
                  <a:pt x="1861426" y="2443156"/>
                  <a:pt x="1853841" y="2481740"/>
                  <a:pt x="1555118" y="2462213"/>
                </a:cubicBezTo>
                <a:cubicBezTo>
                  <a:pt x="1256396" y="2442686"/>
                  <a:pt x="1200517" y="2446680"/>
                  <a:pt x="1055014" y="2462213"/>
                </a:cubicBezTo>
                <a:cubicBezTo>
                  <a:pt x="909511" y="2477746"/>
                  <a:pt x="351002" y="2513622"/>
                  <a:pt x="0" y="2462213"/>
                </a:cubicBezTo>
                <a:cubicBezTo>
                  <a:pt x="2701" y="2175668"/>
                  <a:pt x="19187" y="1991131"/>
                  <a:pt x="0" y="1822038"/>
                </a:cubicBezTo>
                <a:cubicBezTo>
                  <a:pt x="-19187" y="1652945"/>
                  <a:pt x="-17825" y="1485195"/>
                  <a:pt x="0" y="1255729"/>
                </a:cubicBezTo>
                <a:cubicBezTo>
                  <a:pt x="17825" y="1026263"/>
                  <a:pt x="-11126" y="845001"/>
                  <a:pt x="0" y="689420"/>
                </a:cubicBezTo>
                <a:cubicBezTo>
                  <a:pt x="11126" y="533839"/>
                  <a:pt x="-12905" y="272120"/>
                  <a:pt x="0" y="0"/>
                </a:cubicBezTo>
                <a:close/>
              </a:path>
            </a:pathLst>
          </a:custGeom>
          <a:solidFill>
            <a:srgbClr val="AB76C8"/>
          </a:solidFill>
          <a:ln w="28575"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1900086466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endParaRPr lang="fr-FR" sz="1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  <a:p>
            <a:pPr algn="ctr"/>
            <a:r>
              <a:rPr lang="fr-FR" sz="4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Explications d’utilisation :</a:t>
            </a:r>
          </a:p>
          <a:p>
            <a:pPr algn="ctr"/>
            <a:endParaRPr lang="fr-FR" sz="1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  <a:p>
            <a:pPr algn="ctr"/>
            <a:r>
              <a:rPr lang="fr-FR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     La Fiche  </a:t>
            </a:r>
          </a:p>
          <a:p>
            <a:pPr algn="ctr"/>
            <a:r>
              <a:rPr lang="fr-FR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   Mémo</a:t>
            </a:r>
          </a:p>
          <a:p>
            <a:pPr algn="ctr"/>
            <a:endParaRPr lang="fr-FR" sz="1000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pic>
        <p:nvPicPr>
          <p:cNvPr id="3074" name="Picture 2" descr="Vecteur bras de la main comme un élément d'illustration de conception graphique de concept abstrait d'examen de rétroaction positive">
            <a:extLst>
              <a:ext uri="{FF2B5EF4-FFF2-40B4-BE49-F238E27FC236}">
                <a16:creationId xmlns:a16="http://schemas.microsoft.com/office/drawing/2014/main" id="{C8DB8B87-0910-63C1-76D9-27587DBAC3E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6143"/>
          <a:stretch/>
        </p:blipFill>
        <p:spPr bwMode="auto">
          <a:xfrm>
            <a:off x="8679452" y="3021205"/>
            <a:ext cx="1614079" cy="3836795"/>
          </a:xfrm>
          <a:prstGeom prst="rect">
            <a:avLst/>
          </a:prstGeom>
          <a:noFill/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AD71159F-7DCD-AF7F-63FB-5EF0E4862A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0699232">
            <a:off x="3736496" y="2994633"/>
            <a:ext cx="2571477" cy="1447418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21945044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BFF8D458-E1A7-B649-6F5A-9315C956785A}"/>
              </a:ext>
            </a:extLst>
          </p:cNvPr>
          <p:cNvSpPr>
            <a:spLocks noGrp="1"/>
          </p:cNvSpPr>
          <p:nvPr>
            <p:ph idx="17"/>
          </p:nvPr>
        </p:nvSpPr>
        <p:spPr>
          <a:xfrm>
            <a:off x="8064921" y="1466679"/>
            <a:ext cx="3829386" cy="4564271"/>
          </a:xfrm>
        </p:spPr>
        <p:txBody>
          <a:bodyPr/>
          <a:lstStyle/>
          <a:p>
            <a:r>
              <a:rPr lang="fr-FR" dirty="0"/>
              <a:t>La </a:t>
            </a:r>
            <a:r>
              <a:rPr lang="fr-FR" b="1" dirty="0">
                <a:solidFill>
                  <a:schemeClr val="accent4">
                    <a:lumMod val="75000"/>
                  </a:schemeClr>
                </a:solidFill>
              </a:rPr>
              <a:t>fiche mémo </a:t>
            </a:r>
            <a:r>
              <a:rPr lang="fr-FR" dirty="0"/>
              <a:t>est composée d’une page qui liste l’ensemble des actions que vous pouvez réaliser pour votre animation. En fonction de la thématique, il vous suffit de cocher les actions à mener. Cela vous permet de suivre votre projet sans rien oublier. </a:t>
            </a:r>
          </a:p>
          <a:p>
            <a:r>
              <a:rPr lang="fr-FR" dirty="0"/>
              <a:t>Les 3 pages suivantes sont libres et peuvent être complétées par vos soins au fur et à mesure de l’avancement de votre projet.  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505FEE16-2A31-74A4-0070-5BEE8C23E31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/>
          </a:bodyPr>
          <a:lstStyle/>
          <a:p>
            <a:r>
              <a:rPr lang="fr-FR" dirty="0"/>
              <a:t>La Fiche Mémo    est un véritable « pense-bête » et vous permet de lister les étapes à réaliser pour votre évènement. 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9F09C23F-0AE0-75C6-E13A-8862F90FF61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8FDB7F18-96A8-E014-A9DB-9290F5CFC3C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/>
              <a:t>4</a:t>
            </a:r>
          </a:p>
        </p:txBody>
      </p:sp>
      <p:pic>
        <p:nvPicPr>
          <p:cNvPr id="9" name="Image 8">
            <a:hlinkClick r:id="rId2"/>
            <a:extLst>
              <a:ext uri="{FF2B5EF4-FFF2-40B4-BE49-F238E27FC236}">
                <a16:creationId xmlns:a16="http://schemas.microsoft.com/office/drawing/2014/main" id="{8446EE56-5BF0-E579-F138-3A289D5C4E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30114" y="1505654"/>
            <a:ext cx="5574189" cy="3137568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grpSp>
        <p:nvGrpSpPr>
          <p:cNvPr id="18" name="Groupe 17">
            <a:extLst>
              <a:ext uri="{FF2B5EF4-FFF2-40B4-BE49-F238E27FC236}">
                <a16:creationId xmlns:a16="http://schemas.microsoft.com/office/drawing/2014/main" id="{156A306A-ADEC-29D5-5675-F535C8966ADA}"/>
              </a:ext>
            </a:extLst>
          </p:cNvPr>
          <p:cNvGrpSpPr/>
          <p:nvPr/>
        </p:nvGrpSpPr>
        <p:grpSpPr>
          <a:xfrm>
            <a:off x="8064921" y="4896758"/>
            <a:ext cx="2737467" cy="889230"/>
            <a:chOff x="675510" y="4144296"/>
            <a:chExt cx="5798451" cy="1883550"/>
          </a:xfrm>
        </p:grpSpPr>
        <p:pic>
          <p:nvPicPr>
            <p:cNvPr id="13" name="Image 12">
              <a:hlinkClick r:id="rId2"/>
              <a:extLst>
                <a:ext uri="{FF2B5EF4-FFF2-40B4-BE49-F238E27FC236}">
                  <a16:creationId xmlns:a16="http://schemas.microsoft.com/office/drawing/2014/main" id="{8197DA6A-E41E-0BA6-4FE4-4F5E2D45522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0741778">
              <a:off x="675510" y="4154328"/>
              <a:ext cx="3115334" cy="1751361"/>
            </a:xfrm>
            <a:prstGeom prst="rect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15" name="Image 14">
              <a:hlinkClick r:id="rId2"/>
              <a:extLst>
                <a:ext uri="{FF2B5EF4-FFF2-40B4-BE49-F238E27FC236}">
                  <a16:creationId xmlns:a16="http://schemas.microsoft.com/office/drawing/2014/main" id="{93346F71-6DE4-9090-657B-6DCFF1D9F7C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20741778">
              <a:off x="1977623" y="4144296"/>
              <a:ext cx="3115336" cy="1761552"/>
            </a:xfrm>
            <a:prstGeom prst="rect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17" name="Image 16">
              <a:hlinkClick r:id="rId2"/>
              <a:extLst>
                <a:ext uri="{FF2B5EF4-FFF2-40B4-BE49-F238E27FC236}">
                  <a16:creationId xmlns:a16="http://schemas.microsoft.com/office/drawing/2014/main" id="{14856284-9178-F697-385A-E4D28262375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rot="20741778">
              <a:off x="3339990" y="4268054"/>
              <a:ext cx="3133971" cy="1759792"/>
            </a:xfrm>
            <a:prstGeom prst="rect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</p:pic>
      </p:grpSp>
      <p:pic>
        <p:nvPicPr>
          <p:cNvPr id="19" name="Picture 6" descr="fleche-rouge - Tous Perfect">
            <a:extLst>
              <a:ext uri="{FF2B5EF4-FFF2-40B4-BE49-F238E27FC236}">
                <a16:creationId xmlns:a16="http://schemas.microsoft.com/office/drawing/2014/main" id="{34978C55-3439-40DD-8FCE-C311EEB9F1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236372">
            <a:off x="10335920" y="4459588"/>
            <a:ext cx="1049018" cy="9214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8" name="Picture 2" descr="Files edit icon">
            <a:extLst>
              <a:ext uri="{FF2B5EF4-FFF2-40B4-BE49-F238E27FC236}">
                <a16:creationId xmlns:a16="http://schemas.microsoft.com/office/drawing/2014/main" id="{5BBF2396-C875-B3A1-4201-2EE493DD85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178" y="5328747"/>
            <a:ext cx="418460" cy="4184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Computer icon">
            <a:extLst>
              <a:ext uri="{FF2B5EF4-FFF2-40B4-BE49-F238E27FC236}">
                <a16:creationId xmlns:a16="http://schemas.microsoft.com/office/drawing/2014/main" id="{9A17ADFE-8162-227B-70BB-3F1EF2BD28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3357" y="5460498"/>
            <a:ext cx="622775" cy="622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Espace réservé du contenu 6">
            <a:extLst>
              <a:ext uri="{FF2B5EF4-FFF2-40B4-BE49-F238E27FC236}">
                <a16:creationId xmlns:a16="http://schemas.microsoft.com/office/drawing/2014/main" id="{B253E762-BB62-BA53-51D1-0ACB18E06387}"/>
              </a:ext>
            </a:extLst>
          </p:cNvPr>
          <p:cNvSpPr txBox="1">
            <a:spLocks/>
          </p:cNvSpPr>
          <p:nvPr/>
        </p:nvSpPr>
        <p:spPr>
          <a:xfrm>
            <a:off x="620581" y="4920328"/>
            <a:ext cx="7330516" cy="4617581"/>
          </a:xfrm>
          <a:prstGeom prst="rect">
            <a:avLst/>
          </a:prstGeom>
        </p:spPr>
        <p:txBody>
          <a:bodyPr/>
          <a:lstStyle>
            <a:lvl1pPr marL="216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La </a:t>
            </a:r>
            <a:r>
              <a:rPr lang="fr-FR" b="1" dirty="0">
                <a:solidFill>
                  <a:schemeClr val="accent4">
                    <a:lumMod val="75000"/>
                  </a:schemeClr>
                </a:solidFill>
              </a:rPr>
              <a:t>fiche mémo </a:t>
            </a:r>
            <a:r>
              <a:rPr lang="fr-FR" dirty="0"/>
              <a:t>peut être utilisée, au choix, en fonction de vos préférences : </a:t>
            </a:r>
          </a:p>
          <a:p>
            <a:pPr lvl="1"/>
            <a:r>
              <a:rPr lang="fr-FR" dirty="0"/>
              <a:t>en version papier </a:t>
            </a:r>
            <a:r>
              <a:rPr lang="fr-FR" dirty="0">
                <a:sym typeface="Wingdings" panose="05000000000000000000" pitchFamily="2" charset="2"/>
              </a:rPr>
              <a:t></a:t>
            </a:r>
            <a:r>
              <a:rPr lang="fr-FR" dirty="0"/>
              <a:t> possibilité de l’imprimer pour la compléter.</a:t>
            </a:r>
          </a:p>
          <a:p>
            <a:pPr lvl="1"/>
            <a:r>
              <a:rPr lang="fr-FR" dirty="0"/>
              <a:t>ou en version digitale </a:t>
            </a:r>
            <a:r>
              <a:rPr lang="fr-FR" dirty="0">
                <a:sym typeface="Wingdings" panose="05000000000000000000" pitchFamily="2" charset="2"/>
              </a:rPr>
              <a:t> à compléter directement sur votre ordinateur. </a:t>
            </a:r>
            <a:endParaRPr lang="fr-FR" dirty="0"/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13D0DB8C-3C2A-589A-5EB9-DBA7042857D9}"/>
              </a:ext>
            </a:extLst>
          </p:cNvPr>
          <p:cNvSpPr txBox="1"/>
          <p:nvPr/>
        </p:nvSpPr>
        <p:spPr>
          <a:xfrm>
            <a:off x="775061" y="458040"/>
            <a:ext cx="2055225" cy="369332"/>
          </a:xfrm>
          <a:custGeom>
            <a:avLst/>
            <a:gdLst>
              <a:gd name="connsiteX0" fmla="*/ 0 w 2055225"/>
              <a:gd name="connsiteY0" fmla="*/ 0 h 369332"/>
              <a:gd name="connsiteX1" fmla="*/ 623418 w 2055225"/>
              <a:gd name="connsiteY1" fmla="*/ 0 h 369332"/>
              <a:gd name="connsiteX2" fmla="*/ 1308493 w 2055225"/>
              <a:gd name="connsiteY2" fmla="*/ 0 h 369332"/>
              <a:gd name="connsiteX3" fmla="*/ 2055225 w 2055225"/>
              <a:gd name="connsiteY3" fmla="*/ 0 h 369332"/>
              <a:gd name="connsiteX4" fmla="*/ 2055225 w 2055225"/>
              <a:gd name="connsiteY4" fmla="*/ 369332 h 369332"/>
              <a:gd name="connsiteX5" fmla="*/ 1390702 w 2055225"/>
              <a:gd name="connsiteY5" fmla="*/ 369332 h 369332"/>
              <a:gd name="connsiteX6" fmla="*/ 705627 w 2055225"/>
              <a:gd name="connsiteY6" fmla="*/ 369332 h 369332"/>
              <a:gd name="connsiteX7" fmla="*/ 0 w 2055225"/>
              <a:gd name="connsiteY7" fmla="*/ 369332 h 369332"/>
              <a:gd name="connsiteX8" fmla="*/ 0 w 2055225"/>
              <a:gd name="connsiteY8" fmla="*/ 0 h 369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55225" h="369332" fill="none" extrusionOk="0">
                <a:moveTo>
                  <a:pt x="0" y="0"/>
                </a:moveTo>
                <a:cubicBezTo>
                  <a:pt x="308185" y="-22235"/>
                  <a:pt x="318204" y="858"/>
                  <a:pt x="623418" y="0"/>
                </a:cubicBezTo>
                <a:cubicBezTo>
                  <a:pt x="928632" y="-858"/>
                  <a:pt x="1170559" y="-23538"/>
                  <a:pt x="1308493" y="0"/>
                </a:cubicBezTo>
                <a:cubicBezTo>
                  <a:pt x="1446428" y="23538"/>
                  <a:pt x="1855383" y="24567"/>
                  <a:pt x="2055225" y="0"/>
                </a:cubicBezTo>
                <a:cubicBezTo>
                  <a:pt x="2052604" y="88424"/>
                  <a:pt x="2063632" y="209837"/>
                  <a:pt x="2055225" y="369332"/>
                </a:cubicBezTo>
                <a:cubicBezTo>
                  <a:pt x="1860794" y="383323"/>
                  <a:pt x="1682248" y="344229"/>
                  <a:pt x="1390702" y="369332"/>
                </a:cubicBezTo>
                <a:cubicBezTo>
                  <a:pt x="1099156" y="394435"/>
                  <a:pt x="1026792" y="402923"/>
                  <a:pt x="705627" y="369332"/>
                </a:cubicBezTo>
                <a:cubicBezTo>
                  <a:pt x="384462" y="335741"/>
                  <a:pt x="301422" y="399512"/>
                  <a:pt x="0" y="369332"/>
                </a:cubicBezTo>
                <a:cubicBezTo>
                  <a:pt x="13583" y="188563"/>
                  <a:pt x="18120" y="165636"/>
                  <a:pt x="0" y="0"/>
                </a:cubicBezTo>
                <a:close/>
              </a:path>
              <a:path w="2055225" h="369332" stroke="0" extrusionOk="0">
                <a:moveTo>
                  <a:pt x="0" y="0"/>
                </a:moveTo>
                <a:cubicBezTo>
                  <a:pt x="295618" y="27890"/>
                  <a:pt x="485789" y="16717"/>
                  <a:pt x="664523" y="0"/>
                </a:cubicBezTo>
                <a:cubicBezTo>
                  <a:pt x="843257" y="-16717"/>
                  <a:pt x="988294" y="-24076"/>
                  <a:pt x="1308493" y="0"/>
                </a:cubicBezTo>
                <a:cubicBezTo>
                  <a:pt x="1628692" y="24076"/>
                  <a:pt x="1766115" y="-2097"/>
                  <a:pt x="2055225" y="0"/>
                </a:cubicBezTo>
                <a:cubicBezTo>
                  <a:pt x="2043952" y="174315"/>
                  <a:pt x="2042316" y="257973"/>
                  <a:pt x="2055225" y="369332"/>
                </a:cubicBezTo>
                <a:cubicBezTo>
                  <a:pt x="1751049" y="346609"/>
                  <a:pt x="1710422" y="398732"/>
                  <a:pt x="1431807" y="369332"/>
                </a:cubicBezTo>
                <a:cubicBezTo>
                  <a:pt x="1153192" y="339932"/>
                  <a:pt x="1062618" y="385621"/>
                  <a:pt x="808389" y="369332"/>
                </a:cubicBezTo>
                <a:cubicBezTo>
                  <a:pt x="554160" y="353043"/>
                  <a:pt x="350288" y="375704"/>
                  <a:pt x="0" y="369332"/>
                </a:cubicBezTo>
                <a:cubicBezTo>
                  <a:pt x="-5158" y="232210"/>
                  <a:pt x="8157" y="139150"/>
                  <a:pt x="0" y="0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  <a:extLst>
              <a:ext uri="{C807C97D-BFC1-408E-A445-0C87EB9F89A2}">
                <ask:lineSketchStyleProps xmlns:ask="http://schemas.microsoft.com/office/drawing/2018/sketchyshapes" sd="1900086466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chemeClr val="bg1"/>
                </a:solidFill>
              </a:rPr>
              <a:t>2. La fiche Mémo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D893A694-4380-9F7B-4741-7FB44761A45A}"/>
              </a:ext>
            </a:extLst>
          </p:cNvPr>
          <p:cNvSpPr txBox="1"/>
          <p:nvPr/>
        </p:nvSpPr>
        <p:spPr>
          <a:xfrm>
            <a:off x="768588" y="1529253"/>
            <a:ext cx="1336382" cy="3108543"/>
          </a:xfrm>
          <a:custGeom>
            <a:avLst/>
            <a:gdLst>
              <a:gd name="connsiteX0" fmla="*/ 0 w 1336382"/>
              <a:gd name="connsiteY0" fmla="*/ 0 h 3108543"/>
              <a:gd name="connsiteX1" fmla="*/ 694919 w 1336382"/>
              <a:gd name="connsiteY1" fmla="*/ 0 h 3108543"/>
              <a:gd name="connsiteX2" fmla="*/ 1336382 w 1336382"/>
              <a:gd name="connsiteY2" fmla="*/ 0 h 3108543"/>
              <a:gd name="connsiteX3" fmla="*/ 1336382 w 1336382"/>
              <a:gd name="connsiteY3" fmla="*/ 683879 h 3108543"/>
              <a:gd name="connsiteX4" fmla="*/ 1336382 w 1336382"/>
              <a:gd name="connsiteY4" fmla="*/ 1305588 h 3108543"/>
              <a:gd name="connsiteX5" fmla="*/ 1336382 w 1336382"/>
              <a:gd name="connsiteY5" fmla="*/ 1834040 h 3108543"/>
              <a:gd name="connsiteX6" fmla="*/ 1336382 w 1336382"/>
              <a:gd name="connsiteY6" fmla="*/ 2486834 h 3108543"/>
              <a:gd name="connsiteX7" fmla="*/ 1336382 w 1336382"/>
              <a:gd name="connsiteY7" fmla="*/ 3108543 h 3108543"/>
              <a:gd name="connsiteX8" fmla="*/ 694919 w 1336382"/>
              <a:gd name="connsiteY8" fmla="*/ 3108543 h 3108543"/>
              <a:gd name="connsiteX9" fmla="*/ 0 w 1336382"/>
              <a:gd name="connsiteY9" fmla="*/ 3108543 h 3108543"/>
              <a:gd name="connsiteX10" fmla="*/ 0 w 1336382"/>
              <a:gd name="connsiteY10" fmla="*/ 2580091 h 3108543"/>
              <a:gd name="connsiteX11" fmla="*/ 0 w 1336382"/>
              <a:gd name="connsiteY11" fmla="*/ 1958382 h 3108543"/>
              <a:gd name="connsiteX12" fmla="*/ 0 w 1336382"/>
              <a:gd name="connsiteY12" fmla="*/ 1305588 h 3108543"/>
              <a:gd name="connsiteX13" fmla="*/ 0 w 1336382"/>
              <a:gd name="connsiteY13" fmla="*/ 621709 h 3108543"/>
              <a:gd name="connsiteX14" fmla="*/ 0 w 1336382"/>
              <a:gd name="connsiteY14" fmla="*/ 0 h 31085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336382" h="3108543" fill="none" extrusionOk="0">
                <a:moveTo>
                  <a:pt x="0" y="0"/>
                </a:moveTo>
                <a:cubicBezTo>
                  <a:pt x="142298" y="-21209"/>
                  <a:pt x="538595" y="14440"/>
                  <a:pt x="694919" y="0"/>
                </a:cubicBezTo>
                <a:cubicBezTo>
                  <a:pt x="851243" y="-14440"/>
                  <a:pt x="1042981" y="-20030"/>
                  <a:pt x="1336382" y="0"/>
                </a:cubicBezTo>
                <a:cubicBezTo>
                  <a:pt x="1370517" y="209534"/>
                  <a:pt x="1332223" y="376194"/>
                  <a:pt x="1336382" y="683879"/>
                </a:cubicBezTo>
                <a:cubicBezTo>
                  <a:pt x="1340541" y="991564"/>
                  <a:pt x="1337846" y="996803"/>
                  <a:pt x="1336382" y="1305588"/>
                </a:cubicBezTo>
                <a:cubicBezTo>
                  <a:pt x="1334918" y="1614373"/>
                  <a:pt x="1335361" y="1605900"/>
                  <a:pt x="1336382" y="1834040"/>
                </a:cubicBezTo>
                <a:cubicBezTo>
                  <a:pt x="1337403" y="2062180"/>
                  <a:pt x="1331500" y="2199528"/>
                  <a:pt x="1336382" y="2486834"/>
                </a:cubicBezTo>
                <a:cubicBezTo>
                  <a:pt x="1341264" y="2774140"/>
                  <a:pt x="1366026" y="2814629"/>
                  <a:pt x="1336382" y="3108543"/>
                </a:cubicBezTo>
                <a:cubicBezTo>
                  <a:pt x="1019889" y="3104801"/>
                  <a:pt x="1011524" y="3138722"/>
                  <a:pt x="694919" y="3108543"/>
                </a:cubicBezTo>
                <a:cubicBezTo>
                  <a:pt x="378314" y="3078364"/>
                  <a:pt x="279303" y="3114580"/>
                  <a:pt x="0" y="3108543"/>
                </a:cubicBezTo>
                <a:cubicBezTo>
                  <a:pt x="-11703" y="2965332"/>
                  <a:pt x="-19639" y="2821758"/>
                  <a:pt x="0" y="2580091"/>
                </a:cubicBezTo>
                <a:cubicBezTo>
                  <a:pt x="19639" y="2338424"/>
                  <a:pt x="-21905" y="2214098"/>
                  <a:pt x="0" y="1958382"/>
                </a:cubicBezTo>
                <a:cubicBezTo>
                  <a:pt x="21905" y="1702666"/>
                  <a:pt x="30931" y="1499545"/>
                  <a:pt x="0" y="1305588"/>
                </a:cubicBezTo>
                <a:cubicBezTo>
                  <a:pt x="-30931" y="1111631"/>
                  <a:pt x="-4079" y="865992"/>
                  <a:pt x="0" y="621709"/>
                </a:cubicBezTo>
                <a:cubicBezTo>
                  <a:pt x="4079" y="377426"/>
                  <a:pt x="10404" y="174420"/>
                  <a:pt x="0" y="0"/>
                </a:cubicBezTo>
                <a:close/>
              </a:path>
              <a:path w="1336382" h="3108543" stroke="0" extrusionOk="0">
                <a:moveTo>
                  <a:pt x="0" y="0"/>
                </a:moveTo>
                <a:cubicBezTo>
                  <a:pt x="309124" y="-6700"/>
                  <a:pt x="358459" y="6849"/>
                  <a:pt x="654827" y="0"/>
                </a:cubicBezTo>
                <a:cubicBezTo>
                  <a:pt x="951195" y="-6849"/>
                  <a:pt x="1162227" y="2497"/>
                  <a:pt x="1336382" y="0"/>
                </a:cubicBezTo>
                <a:cubicBezTo>
                  <a:pt x="1309071" y="164252"/>
                  <a:pt x="1337974" y="431852"/>
                  <a:pt x="1336382" y="683879"/>
                </a:cubicBezTo>
                <a:cubicBezTo>
                  <a:pt x="1334790" y="935906"/>
                  <a:pt x="1307847" y="1050045"/>
                  <a:pt x="1336382" y="1305588"/>
                </a:cubicBezTo>
                <a:cubicBezTo>
                  <a:pt x="1364917" y="1561131"/>
                  <a:pt x="1335513" y="1622060"/>
                  <a:pt x="1336382" y="1834040"/>
                </a:cubicBezTo>
                <a:cubicBezTo>
                  <a:pt x="1337251" y="2046020"/>
                  <a:pt x="1308664" y="2199748"/>
                  <a:pt x="1336382" y="2486834"/>
                </a:cubicBezTo>
                <a:cubicBezTo>
                  <a:pt x="1364100" y="2773920"/>
                  <a:pt x="1309800" y="2980766"/>
                  <a:pt x="1336382" y="3108543"/>
                </a:cubicBezTo>
                <a:cubicBezTo>
                  <a:pt x="1151882" y="3115794"/>
                  <a:pt x="995707" y="3141890"/>
                  <a:pt x="668191" y="3108543"/>
                </a:cubicBezTo>
                <a:cubicBezTo>
                  <a:pt x="340675" y="3075196"/>
                  <a:pt x="333969" y="3086338"/>
                  <a:pt x="0" y="3108543"/>
                </a:cubicBezTo>
                <a:cubicBezTo>
                  <a:pt x="17808" y="2882706"/>
                  <a:pt x="9548" y="2711716"/>
                  <a:pt x="0" y="2486834"/>
                </a:cubicBezTo>
                <a:cubicBezTo>
                  <a:pt x="-9548" y="2261952"/>
                  <a:pt x="15040" y="2077511"/>
                  <a:pt x="0" y="1896211"/>
                </a:cubicBezTo>
                <a:cubicBezTo>
                  <a:pt x="-15040" y="1714911"/>
                  <a:pt x="30690" y="1536517"/>
                  <a:pt x="0" y="1274503"/>
                </a:cubicBezTo>
                <a:cubicBezTo>
                  <a:pt x="-30690" y="1012489"/>
                  <a:pt x="1035" y="948309"/>
                  <a:pt x="0" y="652794"/>
                </a:cubicBezTo>
                <a:cubicBezTo>
                  <a:pt x="-1035" y="357279"/>
                  <a:pt x="-4033" y="320509"/>
                  <a:pt x="0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solidFill>
              <a:schemeClr val="accent4">
                <a:lumMod val="75000"/>
              </a:schemeClr>
            </a:solidFill>
            <a:extLst>
              <a:ext uri="{C807C97D-BFC1-408E-A445-0C87EB9F89A2}">
                <ask:lineSketchStyleProps xmlns:ask="http://schemas.microsoft.com/office/drawing/2018/sketchyshapes" sd="1900086466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endParaRPr lang="fr-FR" sz="1400" b="1" u="sng" dirty="0">
              <a:solidFill>
                <a:schemeClr val="accent4">
                  <a:lumMod val="75000"/>
                </a:schemeClr>
              </a:solidFill>
            </a:endParaRPr>
          </a:p>
          <a:p>
            <a:pPr algn="ctr"/>
            <a:r>
              <a:rPr lang="fr-FR" sz="1400" b="1" dirty="0">
                <a:solidFill>
                  <a:schemeClr val="accent4">
                    <a:lumMod val="75000"/>
                  </a:schemeClr>
                </a:solidFill>
              </a:rPr>
              <a:t>Et la Fiche Mémo, </a:t>
            </a:r>
          </a:p>
          <a:p>
            <a:pPr algn="ctr"/>
            <a:r>
              <a:rPr lang="fr-FR" sz="1400" b="1" dirty="0">
                <a:solidFill>
                  <a:schemeClr val="accent4">
                    <a:lumMod val="75000"/>
                  </a:schemeClr>
                </a:solidFill>
              </a:rPr>
              <a:t>qu’est ce que </a:t>
            </a:r>
          </a:p>
          <a:p>
            <a:pPr algn="ctr"/>
            <a:r>
              <a:rPr lang="fr-FR" sz="1400" b="1" dirty="0">
                <a:solidFill>
                  <a:schemeClr val="accent4">
                    <a:lumMod val="75000"/>
                  </a:schemeClr>
                </a:solidFill>
              </a:rPr>
              <a:t>c’est ? </a:t>
            </a:r>
          </a:p>
          <a:p>
            <a:pPr algn="ctr"/>
            <a:endParaRPr lang="fr-FR" sz="1400" b="1" dirty="0">
              <a:solidFill>
                <a:schemeClr val="accent4">
                  <a:lumMod val="75000"/>
                </a:schemeClr>
              </a:solidFill>
            </a:endParaRPr>
          </a:p>
          <a:p>
            <a:pPr algn="ctr"/>
            <a:endParaRPr lang="fr-FR" sz="1400" b="1" dirty="0">
              <a:solidFill>
                <a:schemeClr val="accent4">
                  <a:lumMod val="75000"/>
                </a:schemeClr>
              </a:solidFill>
            </a:endParaRPr>
          </a:p>
          <a:p>
            <a:pPr algn="ctr"/>
            <a:endParaRPr lang="fr-FR" sz="1400" b="1" dirty="0">
              <a:solidFill>
                <a:schemeClr val="accent4">
                  <a:lumMod val="75000"/>
                </a:schemeClr>
              </a:solidFill>
            </a:endParaRPr>
          </a:p>
          <a:p>
            <a:pPr algn="ctr"/>
            <a:endParaRPr lang="fr-FR" sz="1400" b="1" dirty="0">
              <a:solidFill>
                <a:schemeClr val="accent4">
                  <a:lumMod val="75000"/>
                </a:schemeClr>
              </a:solidFill>
            </a:endParaRPr>
          </a:p>
          <a:p>
            <a:pPr algn="ctr"/>
            <a:endParaRPr lang="fr-FR" sz="1400" b="1" dirty="0">
              <a:solidFill>
                <a:schemeClr val="accent4">
                  <a:lumMod val="75000"/>
                </a:schemeClr>
              </a:solidFill>
            </a:endParaRPr>
          </a:p>
          <a:p>
            <a:pPr algn="ctr"/>
            <a:endParaRPr lang="fr-FR" sz="1400" b="1" dirty="0">
              <a:solidFill>
                <a:schemeClr val="accent4">
                  <a:lumMod val="75000"/>
                </a:schemeClr>
              </a:solidFill>
            </a:endParaRPr>
          </a:p>
          <a:p>
            <a:pPr algn="ctr"/>
            <a:endParaRPr lang="fr-FR" sz="1400" b="1" dirty="0">
              <a:solidFill>
                <a:schemeClr val="accent4">
                  <a:lumMod val="75000"/>
                </a:schemeClr>
              </a:solidFill>
            </a:endParaRPr>
          </a:p>
          <a:p>
            <a:pPr algn="ctr"/>
            <a:endParaRPr lang="fr-FR" sz="1400" b="1" dirty="0">
              <a:solidFill>
                <a:schemeClr val="accent4">
                  <a:lumMod val="75000"/>
                </a:schemeClr>
              </a:solidFill>
            </a:endParaRPr>
          </a:p>
          <a:p>
            <a:pPr algn="ctr"/>
            <a:endParaRPr lang="fr-FR" sz="1400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pic>
        <p:nvPicPr>
          <p:cNvPr id="25" name="Picture 4" descr="Vecteur gratuit illustration de haussement d'épaules design plat dessiné à la main">
            <a:extLst>
              <a:ext uri="{FF2B5EF4-FFF2-40B4-BE49-F238E27FC236}">
                <a16:creationId xmlns:a16="http://schemas.microsoft.com/office/drawing/2014/main" id="{9F1BB833-3BE1-3A1E-E224-753DD142A0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824" y="2712773"/>
            <a:ext cx="1924594" cy="1924594"/>
          </a:xfrm>
          <a:prstGeom prst="rect">
            <a:avLst/>
          </a:prstGeom>
          <a:noFill/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6" descr="Vecteur concept d'une excellente idée. l'homme montre le geste. solution du problème">
            <a:extLst>
              <a:ext uri="{FF2B5EF4-FFF2-40B4-BE49-F238E27FC236}">
                <a16:creationId xmlns:a16="http://schemas.microsoft.com/office/drawing/2014/main" id="{11DBA4FA-2FDB-3CB5-4906-67C675CBB1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>
            <a:clrChange>
              <a:clrFrom>
                <a:srgbClr val="E5DDD2"/>
              </a:clrFrom>
              <a:clrTo>
                <a:srgbClr val="E5DDD2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90127" y="4605809"/>
            <a:ext cx="1841860" cy="1841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113342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5867BF6A-413E-424F-9528-79E42C8916C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FR" dirty="0"/>
              <a:t>Pourquoi organiser des animations en agence ? </a:t>
            </a:r>
          </a:p>
          <a:p>
            <a:r>
              <a:rPr lang="fr-FR" dirty="0"/>
              <a:t>Exemples d’animations</a:t>
            </a:r>
          </a:p>
          <a:p>
            <a:r>
              <a:rPr lang="fr-FR" dirty="0"/>
              <a:t>Préparation d’une animation </a:t>
            </a:r>
          </a:p>
          <a:p>
            <a:r>
              <a:rPr lang="fr-FR" dirty="0"/>
              <a:t>Kit « Animation Agence » et mémo</a:t>
            </a:r>
          </a:p>
          <a:p>
            <a:r>
              <a:rPr lang="fr-FR" b="1" dirty="0">
                <a:solidFill>
                  <a:schemeClr val="accent4">
                    <a:lumMod val="75000"/>
                  </a:schemeClr>
                </a:solidFill>
              </a:rPr>
              <a:t>Témoignages de collaborateurs</a:t>
            </a:r>
          </a:p>
          <a:p>
            <a:r>
              <a:rPr lang="fr-FR" dirty="0"/>
              <a:t>Partez à la découverte du Kit !  </a:t>
            </a:r>
          </a:p>
          <a:p>
            <a:pPr marL="0" indent="0">
              <a:buNone/>
            </a:pPr>
            <a:r>
              <a:rPr lang="fr-FR" dirty="0"/>
              <a:t>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4DDA2DC-C0A2-DB94-5A60-B1FDFE6C5BC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6154" b="90490" l="9939" r="97908">
                        <a14:foregroundMark x1="62424" y1="11469" x2="57018" y2="23916"/>
                        <a14:foregroundMark x1="57018" y1="23916" x2="52921" y2="21818"/>
                        <a14:foregroundMark x1="52921" y1="21818" x2="54403" y2="14126"/>
                        <a14:foregroundMark x1="54403" y1="14126" x2="54926" y2="14685"/>
                        <a14:foregroundMark x1="55187" y1="28112" x2="54403" y2="90629"/>
                        <a14:foregroundMark x1="72101" y1="36783" x2="68527" y2="51748"/>
                        <a14:foregroundMark x1="68527" y1="51748" x2="62075" y2="64336"/>
                        <a14:foregroundMark x1="62075" y1="64336" x2="57890" y2="62517"/>
                        <a14:foregroundMark x1="57890" y1="62517" x2="57977" y2="62378"/>
                        <a14:foregroundMark x1="76199" y1="30070" x2="76199" y2="30070"/>
                        <a14:foregroundMark x1="97908" y1="60000" x2="89451" y2="52448"/>
                        <a14:foregroundMark x1="89451" y1="52448" x2="86138" y2="47413"/>
                        <a14:foregroundMark x1="86138" y1="47413" x2="84656" y2="40140"/>
                        <a14:foregroundMark x1="84656" y1="40140" x2="84656" y2="39720"/>
                        <a14:foregroundMark x1="80209" y1="37762" x2="83261" y2="41958"/>
                        <a14:foregroundMark x1="87881" y1="45455" x2="87881" y2="45455"/>
                        <a14:foregroundMark x1="90235" y1="46294" x2="90235" y2="46294"/>
                        <a14:foregroundMark x1="89974" y1="46294" x2="88317" y2="46573"/>
                        <a14:foregroundMark x1="90759" y1="46434" x2="90759" y2="46434"/>
                        <a14:foregroundMark x1="60331" y1="48531" x2="60593" y2="48811"/>
                        <a14:foregroundMark x1="57890" y1="41119" x2="57890" y2="41119"/>
                        <a14:foregroundMark x1="68178" y1="45874" x2="68178" y2="45874"/>
                        <a14:foregroundMark x1="68963" y1="42797" x2="67219" y2="50909"/>
                        <a14:foregroundMark x1="66957" y1="50490" x2="68091" y2="46713"/>
                        <a14:foregroundMark x1="56321" y1="6154" x2="56234" y2="8671"/>
                        <a14:foregroundMark x1="63906" y1="8112" x2="63906" y2="8112"/>
                        <a14:foregroundMark x1="61639" y1="7273" x2="61639" y2="7273"/>
                        <a14:foregroundMark x1="60854" y1="7273" x2="60854" y2="7273"/>
                        <a14:foregroundMark x1="60157" y1="7273" x2="62249" y2="7413"/>
                        <a14:foregroundMark x1="60331" y1="6993" x2="62598" y2="7413"/>
                        <a14:foregroundMark x1="51787" y1="10350" x2="53967" y2="8671"/>
                        <a14:foregroundMark x1="64167" y1="87133" x2="59198" y2="67692"/>
                        <a14:foregroundMark x1="45423" y1="87552" x2="45510" y2="71888"/>
                        <a14:foregroundMark x1="45510" y1="71888" x2="43941" y2="62797"/>
                        <a14:foregroundMark x1="93025" y1="41259" x2="87446" y2="38881"/>
                        <a14:foregroundMark x1="39494" y1="39441" x2="39494" y2="39441"/>
                        <a14:foregroundMark x1="42807" y1="48252" x2="42807" y2="48252"/>
                        <a14:foregroundMark x1="39843" y1="49091" x2="39843" y2="49091"/>
                        <a14:foregroundMark x1="48997" y1="64755" x2="48997" y2="64755"/>
                        <a14:foregroundMark x1="48997" y1="66573" x2="48997" y2="66573"/>
                        <a14:backgroundMark x1="41500" y1="60420" x2="31909" y2="76084"/>
                        <a14:backgroundMark x1="31909" y1="76084" x2="31299" y2="78182"/>
                        <a14:backgroundMark x1="40017" y1="60839" x2="29294" y2="37343"/>
                        <a14:backgroundMark x1="29294" y1="37343" x2="28248" y2="21119"/>
                        <a14:backgroundMark x1="44900" y1="41678" x2="39843" y2="32727"/>
                        <a14:backgroundMark x1="39843" y1="32727" x2="28684" y2="30490"/>
                        <a14:backgroundMark x1="44725" y1="37203" x2="44725" y2="12867"/>
                        <a14:backgroundMark x1="44725" y1="12867" x2="44464" y2="12587"/>
                        <a14:backgroundMark x1="61813" y1="39021" x2="61813" y2="39021"/>
                        <a14:backgroundMark x1="61901" y1="43077" x2="61901" y2="43077"/>
                        <a14:backgroundMark x1="61726" y1="42517" x2="61726" y2="42517"/>
                        <a14:backgroundMark x1="61813" y1="43916" x2="61813" y2="43916"/>
                        <a14:backgroundMark x1="90323" y1="45315" x2="90323" y2="45315"/>
                        <a14:backgroundMark x1="90323" y1="48392" x2="90323" y2="48392"/>
                        <a14:backgroundMark x1="90148" y1="42517" x2="90148" y2="42517"/>
                        <a14:backgroundMark x1="72101" y1="46014" x2="71491" y2="69371"/>
                        <a14:backgroundMark x1="47428" y1="63916" x2="49869" y2="58462"/>
                        <a14:backgroundMark x1="49869" y1="58462" x2="50044" y2="58322"/>
                        <a14:backgroundMark x1="50131" y1="56923" x2="47864" y2="63497"/>
                        <a14:backgroundMark x1="47864" y1="63497" x2="47515" y2="63916"/>
                        <a14:backgroundMark x1="50305" y1="53007" x2="50044" y2="58881"/>
                        <a14:backgroundMark x1="47777" y1="71888" x2="47690" y2="68951"/>
                        <a14:backgroundMark x1="40889" y1="74126" x2="40802" y2="6937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5465" y="3671153"/>
            <a:ext cx="5376535" cy="3351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649511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505FEE16-2A31-74A4-0070-5BEE8C23E31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Découvrez les témoignages complets d’Aurélie, de Laetitia et de Jessica en cliquant sur leur vidéo respective. 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9F09C23F-0AE0-75C6-E13A-8862F90FF61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8FDB7F18-96A8-E014-A9DB-9290F5CFC3C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/>
              <a:t>5</a:t>
            </a:r>
          </a:p>
        </p:txBody>
      </p:sp>
      <p:pic>
        <p:nvPicPr>
          <p:cNvPr id="10" name="Image 9">
            <a:hlinkClick r:id="rId2"/>
            <a:extLst>
              <a:ext uri="{FF2B5EF4-FFF2-40B4-BE49-F238E27FC236}">
                <a16:creationId xmlns:a16="http://schemas.microsoft.com/office/drawing/2014/main" id="{2BFE760F-464A-6BE9-B51C-E530DB88B1D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151" r="756"/>
          <a:stretch/>
        </p:blipFill>
        <p:spPr>
          <a:xfrm>
            <a:off x="6518707" y="1675002"/>
            <a:ext cx="4193619" cy="3308428"/>
          </a:xfrm>
          <a:prstGeom prst="rect">
            <a:avLst/>
          </a:prstGeom>
        </p:spPr>
      </p:pic>
      <p:pic>
        <p:nvPicPr>
          <p:cNvPr id="12" name="Image 11">
            <a:hlinkClick r:id="rId4"/>
            <a:extLst>
              <a:ext uri="{FF2B5EF4-FFF2-40B4-BE49-F238E27FC236}">
                <a16:creationId xmlns:a16="http://schemas.microsoft.com/office/drawing/2014/main" id="{E492A8E3-09B3-91DF-FF44-29B9953B1568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7177" b="6485"/>
          <a:stretch/>
        </p:blipFill>
        <p:spPr>
          <a:xfrm>
            <a:off x="979839" y="1587526"/>
            <a:ext cx="4193619" cy="3341874"/>
          </a:xfrm>
          <a:prstGeom prst="rect">
            <a:avLst/>
          </a:prstGeom>
        </p:spPr>
      </p:pic>
      <p:sp>
        <p:nvSpPr>
          <p:cNvPr id="13" name="ZoneTexte 12">
            <a:hlinkClick r:id="rId4"/>
            <a:extLst>
              <a:ext uri="{FF2B5EF4-FFF2-40B4-BE49-F238E27FC236}">
                <a16:creationId xmlns:a16="http://schemas.microsoft.com/office/drawing/2014/main" id="{D0645C89-6964-5876-187F-339B21897200}"/>
              </a:ext>
            </a:extLst>
          </p:cNvPr>
          <p:cNvSpPr txBox="1"/>
          <p:nvPr/>
        </p:nvSpPr>
        <p:spPr>
          <a:xfrm>
            <a:off x="979839" y="4929400"/>
            <a:ext cx="4193618" cy="646331"/>
          </a:xfrm>
          <a:custGeom>
            <a:avLst/>
            <a:gdLst>
              <a:gd name="connsiteX0" fmla="*/ 0 w 4193618"/>
              <a:gd name="connsiteY0" fmla="*/ 0 h 646331"/>
              <a:gd name="connsiteX1" fmla="*/ 782809 w 4193618"/>
              <a:gd name="connsiteY1" fmla="*/ 0 h 646331"/>
              <a:gd name="connsiteX2" fmla="*/ 1397873 w 4193618"/>
              <a:gd name="connsiteY2" fmla="*/ 0 h 646331"/>
              <a:gd name="connsiteX3" fmla="*/ 2180681 w 4193618"/>
              <a:gd name="connsiteY3" fmla="*/ 0 h 646331"/>
              <a:gd name="connsiteX4" fmla="*/ 2795745 w 4193618"/>
              <a:gd name="connsiteY4" fmla="*/ 0 h 646331"/>
              <a:gd name="connsiteX5" fmla="*/ 3452745 w 4193618"/>
              <a:gd name="connsiteY5" fmla="*/ 0 h 646331"/>
              <a:gd name="connsiteX6" fmla="*/ 4193618 w 4193618"/>
              <a:gd name="connsiteY6" fmla="*/ 0 h 646331"/>
              <a:gd name="connsiteX7" fmla="*/ 4193618 w 4193618"/>
              <a:gd name="connsiteY7" fmla="*/ 646331 h 646331"/>
              <a:gd name="connsiteX8" fmla="*/ 3578554 w 4193618"/>
              <a:gd name="connsiteY8" fmla="*/ 646331 h 646331"/>
              <a:gd name="connsiteX9" fmla="*/ 2963490 w 4193618"/>
              <a:gd name="connsiteY9" fmla="*/ 646331 h 646331"/>
              <a:gd name="connsiteX10" fmla="*/ 2390362 w 4193618"/>
              <a:gd name="connsiteY10" fmla="*/ 646331 h 646331"/>
              <a:gd name="connsiteX11" fmla="*/ 1775298 w 4193618"/>
              <a:gd name="connsiteY11" fmla="*/ 646331 h 646331"/>
              <a:gd name="connsiteX12" fmla="*/ 1202170 w 4193618"/>
              <a:gd name="connsiteY12" fmla="*/ 646331 h 646331"/>
              <a:gd name="connsiteX13" fmla="*/ 0 w 4193618"/>
              <a:gd name="connsiteY13" fmla="*/ 646331 h 646331"/>
              <a:gd name="connsiteX14" fmla="*/ 0 w 4193618"/>
              <a:gd name="connsiteY14" fmla="*/ 0 h 646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4193618" h="646331" fill="none" extrusionOk="0">
                <a:moveTo>
                  <a:pt x="0" y="0"/>
                </a:moveTo>
                <a:cubicBezTo>
                  <a:pt x="371900" y="18250"/>
                  <a:pt x="542832" y="-31345"/>
                  <a:pt x="782809" y="0"/>
                </a:cubicBezTo>
                <a:cubicBezTo>
                  <a:pt x="1022786" y="31345"/>
                  <a:pt x="1198074" y="14515"/>
                  <a:pt x="1397873" y="0"/>
                </a:cubicBezTo>
                <a:cubicBezTo>
                  <a:pt x="1597672" y="-14515"/>
                  <a:pt x="2002563" y="9631"/>
                  <a:pt x="2180681" y="0"/>
                </a:cubicBezTo>
                <a:cubicBezTo>
                  <a:pt x="2358799" y="-9631"/>
                  <a:pt x="2616686" y="20887"/>
                  <a:pt x="2795745" y="0"/>
                </a:cubicBezTo>
                <a:cubicBezTo>
                  <a:pt x="2974804" y="-20887"/>
                  <a:pt x="3136402" y="23394"/>
                  <a:pt x="3452745" y="0"/>
                </a:cubicBezTo>
                <a:cubicBezTo>
                  <a:pt x="3769088" y="-23394"/>
                  <a:pt x="3834089" y="30286"/>
                  <a:pt x="4193618" y="0"/>
                </a:cubicBezTo>
                <a:cubicBezTo>
                  <a:pt x="4218115" y="189439"/>
                  <a:pt x="4168191" y="436599"/>
                  <a:pt x="4193618" y="646331"/>
                </a:cubicBezTo>
                <a:cubicBezTo>
                  <a:pt x="3932872" y="652601"/>
                  <a:pt x="3836243" y="631622"/>
                  <a:pt x="3578554" y="646331"/>
                </a:cubicBezTo>
                <a:cubicBezTo>
                  <a:pt x="3320865" y="661040"/>
                  <a:pt x="3241826" y="658229"/>
                  <a:pt x="2963490" y="646331"/>
                </a:cubicBezTo>
                <a:cubicBezTo>
                  <a:pt x="2685154" y="634433"/>
                  <a:pt x="2603830" y="626037"/>
                  <a:pt x="2390362" y="646331"/>
                </a:cubicBezTo>
                <a:cubicBezTo>
                  <a:pt x="2176894" y="666625"/>
                  <a:pt x="1946968" y="649096"/>
                  <a:pt x="1775298" y="646331"/>
                </a:cubicBezTo>
                <a:cubicBezTo>
                  <a:pt x="1603628" y="643566"/>
                  <a:pt x="1464800" y="641977"/>
                  <a:pt x="1202170" y="646331"/>
                </a:cubicBezTo>
                <a:cubicBezTo>
                  <a:pt x="939540" y="650685"/>
                  <a:pt x="382329" y="639969"/>
                  <a:pt x="0" y="646331"/>
                </a:cubicBezTo>
                <a:cubicBezTo>
                  <a:pt x="-13673" y="375292"/>
                  <a:pt x="-8293" y="165657"/>
                  <a:pt x="0" y="0"/>
                </a:cubicBezTo>
                <a:close/>
              </a:path>
              <a:path w="4193618" h="646331" stroke="0" extrusionOk="0">
                <a:moveTo>
                  <a:pt x="0" y="0"/>
                </a:moveTo>
                <a:cubicBezTo>
                  <a:pt x="284580" y="3801"/>
                  <a:pt x="486647" y="-22389"/>
                  <a:pt x="657000" y="0"/>
                </a:cubicBezTo>
                <a:cubicBezTo>
                  <a:pt x="827353" y="22389"/>
                  <a:pt x="985946" y="29437"/>
                  <a:pt x="1272064" y="0"/>
                </a:cubicBezTo>
                <a:cubicBezTo>
                  <a:pt x="1558182" y="-29437"/>
                  <a:pt x="1803952" y="-1907"/>
                  <a:pt x="2054873" y="0"/>
                </a:cubicBezTo>
                <a:cubicBezTo>
                  <a:pt x="2305794" y="1907"/>
                  <a:pt x="2609337" y="-8528"/>
                  <a:pt x="2753809" y="0"/>
                </a:cubicBezTo>
                <a:cubicBezTo>
                  <a:pt x="2898281" y="8528"/>
                  <a:pt x="3122001" y="-34402"/>
                  <a:pt x="3452745" y="0"/>
                </a:cubicBezTo>
                <a:cubicBezTo>
                  <a:pt x="3783489" y="34402"/>
                  <a:pt x="3924615" y="2048"/>
                  <a:pt x="4193618" y="0"/>
                </a:cubicBezTo>
                <a:cubicBezTo>
                  <a:pt x="4210917" y="130917"/>
                  <a:pt x="4200182" y="338716"/>
                  <a:pt x="4193618" y="646331"/>
                </a:cubicBezTo>
                <a:cubicBezTo>
                  <a:pt x="4044744" y="646923"/>
                  <a:pt x="3840303" y="654439"/>
                  <a:pt x="3494682" y="646331"/>
                </a:cubicBezTo>
                <a:cubicBezTo>
                  <a:pt x="3149061" y="638223"/>
                  <a:pt x="3123047" y="662563"/>
                  <a:pt x="2795745" y="646331"/>
                </a:cubicBezTo>
                <a:cubicBezTo>
                  <a:pt x="2468443" y="630099"/>
                  <a:pt x="2405829" y="655933"/>
                  <a:pt x="2096809" y="646331"/>
                </a:cubicBezTo>
                <a:cubicBezTo>
                  <a:pt x="1787789" y="636729"/>
                  <a:pt x="1809338" y="622424"/>
                  <a:pt x="1523681" y="646331"/>
                </a:cubicBezTo>
                <a:cubicBezTo>
                  <a:pt x="1238024" y="670238"/>
                  <a:pt x="1024400" y="625254"/>
                  <a:pt x="824745" y="646331"/>
                </a:cubicBezTo>
                <a:cubicBezTo>
                  <a:pt x="625090" y="667408"/>
                  <a:pt x="294049" y="619450"/>
                  <a:pt x="0" y="646331"/>
                </a:cubicBezTo>
                <a:cubicBezTo>
                  <a:pt x="23909" y="424255"/>
                  <a:pt x="28782" y="206222"/>
                  <a:pt x="0" y="0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  <a:extLst>
              <a:ext uri="{C807C97D-BFC1-408E-A445-0C87EB9F89A2}">
                <ask:lineSketchStyleProps xmlns:ask="http://schemas.microsoft.com/office/drawing/2018/sketchyshapes" sd="1900086466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r>
              <a:rPr lang="fr-FR" sz="1400" b="1" dirty="0">
                <a:solidFill>
                  <a:schemeClr val="bg1"/>
                </a:solidFill>
              </a:rPr>
              <a:t>Témoignage d’Aurélie</a:t>
            </a:r>
          </a:p>
          <a:p>
            <a:r>
              <a:rPr lang="fr-FR" sz="1400" dirty="0">
                <a:solidFill>
                  <a:schemeClr val="bg1"/>
                </a:solidFill>
              </a:rPr>
              <a:t>DA de l’agence de Wassy</a:t>
            </a:r>
          </a:p>
          <a:p>
            <a:r>
              <a:rPr lang="fr-FR" sz="800" dirty="0">
                <a:solidFill>
                  <a:schemeClr val="bg1"/>
                </a:solidFill>
              </a:rPr>
              <a:t>Durée de la vidéo 3 min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25F85541-F0BA-2696-E49F-9E31B9BCD4B9}"/>
              </a:ext>
            </a:extLst>
          </p:cNvPr>
          <p:cNvSpPr txBox="1"/>
          <p:nvPr/>
        </p:nvSpPr>
        <p:spPr>
          <a:xfrm>
            <a:off x="6518706" y="4980494"/>
            <a:ext cx="4193619" cy="646331"/>
          </a:xfrm>
          <a:custGeom>
            <a:avLst/>
            <a:gdLst>
              <a:gd name="connsiteX0" fmla="*/ 0 w 4193619"/>
              <a:gd name="connsiteY0" fmla="*/ 0 h 646331"/>
              <a:gd name="connsiteX1" fmla="*/ 782809 w 4193619"/>
              <a:gd name="connsiteY1" fmla="*/ 0 h 646331"/>
              <a:gd name="connsiteX2" fmla="*/ 1397873 w 4193619"/>
              <a:gd name="connsiteY2" fmla="*/ 0 h 646331"/>
              <a:gd name="connsiteX3" fmla="*/ 2180682 w 4193619"/>
              <a:gd name="connsiteY3" fmla="*/ 0 h 646331"/>
              <a:gd name="connsiteX4" fmla="*/ 2795746 w 4193619"/>
              <a:gd name="connsiteY4" fmla="*/ 0 h 646331"/>
              <a:gd name="connsiteX5" fmla="*/ 3452746 w 4193619"/>
              <a:gd name="connsiteY5" fmla="*/ 0 h 646331"/>
              <a:gd name="connsiteX6" fmla="*/ 4193619 w 4193619"/>
              <a:gd name="connsiteY6" fmla="*/ 0 h 646331"/>
              <a:gd name="connsiteX7" fmla="*/ 4193619 w 4193619"/>
              <a:gd name="connsiteY7" fmla="*/ 646331 h 646331"/>
              <a:gd name="connsiteX8" fmla="*/ 3578555 w 4193619"/>
              <a:gd name="connsiteY8" fmla="*/ 646331 h 646331"/>
              <a:gd name="connsiteX9" fmla="*/ 2963491 w 4193619"/>
              <a:gd name="connsiteY9" fmla="*/ 646331 h 646331"/>
              <a:gd name="connsiteX10" fmla="*/ 2390363 w 4193619"/>
              <a:gd name="connsiteY10" fmla="*/ 646331 h 646331"/>
              <a:gd name="connsiteX11" fmla="*/ 1775299 w 4193619"/>
              <a:gd name="connsiteY11" fmla="*/ 646331 h 646331"/>
              <a:gd name="connsiteX12" fmla="*/ 1202171 w 4193619"/>
              <a:gd name="connsiteY12" fmla="*/ 646331 h 646331"/>
              <a:gd name="connsiteX13" fmla="*/ 0 w 4193619"/>
              <a:gd name="connsiteY13" fmla="*/ 646331 h 646331"/>
              <a:gd name="connsiteX14" fmla="*/ 0 w 4193619"/>
              <a:gd name="connsiteY14" fmla="*/ 0 h 646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4193619" h="646331" fill="none" extrusionOk="0">
                <a:moveTo>
                  <a:pt x="0" y="0"/>
                </a:moveTo>
                <a:cubicBezTo>
                  <a:pt x="371900" y="18250"/>
                  <a:pt x="542832" y="-31345"/>
                  <a:pt x="782809" y="0"/>
                </a:cubicBezTo>
                <a:cubicBezTo>
                  <a:pt x="1022786" y="31345"/>
                  <a:pt x="1198074" y="14515"/>
                  <a:pt x="1397873" y="0"/>
                </a:cubicBezTo>
                <a:cubicBezTo>
                  <a:pt x="1597672" y="-14515"/>
                  <a:pt x="2000059" y="4683"/>
                  <a:pt x="2180682" y="0"/>
                </a:cubicBezTo>
                <a:cubicBezTo>
                  <a:pt x="2361305" y="-4683"/>
                  <a:pt x="2616687" y="20887"/>
                  <a:pt x="2795746" y="0"/>
                </a:cubicBezTo>
                <a:cubicBezTo>
                  <a:pt x="2974805" y="-20887"/>
                  <a:pt x="3136403" y="23394"/>
                  <a:pt x="3452746" y="0"/>
                </a:cubicBezTo>
                <a:cubicBezTo>
                  <a:pt x="3769089" y="-23394"/>
                  <a:pt x="3834090" y="30286"/>
                  <a:pt x="4193619" y="0"/>
                </a:cubicBezTo>
                <a:cubicBezTo>
                  <a:pt x="4218116" y="189439"/>
                  <a:pt x="4168192" y="436599"/>
                  <a:pt x="4193619" y="646331"/>
                </a:cubicBezTo>
                <a:cubicBezTo>
                  <a:pt x="3932873" y="652601"/>
                  <a:pt x="3836244" y="631622"/>
                  <a:pt x="3578555" y="646331"/>
                </a:cubicBezTo>
                <a:cubicBezTo>
                  <a:pt x="3320866" y="661040"/>
                  <a:pt x="3241827" y="658229"/>
                  <a:pt x="2963491" y="646331"/>
                </a:cubicBezTo>
                <a:cubicBezTo>
                  <a:pt x="2685155" y="634433"/>
                  <a:pt x="2603831" y="626037"/>
                  <a:pt x="2390363" y="646331"/>
                </a:cubicBezTo>
                <a:cubicBezTo>
                  <a:pt x="2176895" y="666625"/>
                  <a:pt x="1946969" y="649096"/>
                  <a:pt x="1775299" y="646331"/>
                </a:cubicBezTo>
                <a:cubicBezTo>
                  <a:pt x="1603629" y="643566"/>
                  <a:pt x="1464801" y="641977"/>
                  <a:pt x="1202171" y="646331"/>
                </a:cubicBezTo>
                <a:cubicBezTo>
                  <a:pt x="939541" y="650685"/>
                  <a:pt x="384944" y="641087"/>
                  <a:pt x="0" y="646331"/>
                </a:cubicBezTo>
                <a:cubicBezTo>
                  <a:pt x="-13673" y="375292"/>
                  <a:pt x="-8293" y="165657"/>
                  <a:pt x="0" y="0"/>
                </a:cubicBezTo>
                <a:close/>
              </a:path>
              <a:path w="4193619" h="646331" stroke="0" extrusionOk="0">
                <a:moveTo>
                  <a:pt x="0" y="0"/>
                </a:moveTo>
                <a:cubicBezTo>
                  <a:pt x="284580" y="3801"/>
                  <a:pt x="486647" y="-22389"/>
                  <a:pt x="657000" y="0"/>
                </a:cubicBezTo>
                <a:cubicBezTo>
                  <a:pt x="827353" y="22389"/>
                  <a:pt x="985946" y="29437"/>
                  <a:pt x="1272064" y="0"/>
                </a:cubicBezTo>
                <a:cubicBezTo>
                  <a:pt x="1558182" y="-29437"/>
                  <a:pt x="1803952" y="-1907"/>
                  <a:pt x="2054873" y="0"/>
                </a:cubicBezTo>
                <a:cubicBezTo>
                  <a:pt x="2305794" y="1907"/>
                  <a:pt x="2604817" y="-9399"/>
                  <a:pt x="2753810" y="0"/>
                </a:cubicBezTo>
                <a:cubicBezTo>
                  <a:pt x="2902803" y="9399"/>
                  <a:pt x="3122002" y="-34402"/>
                  <a:pt x="3452746" y="0"/>
                </a:cubicBezTo>
                <a:cubicBezTo>
                  <a:pt x="3783490" y="34402"/>
                  <a:pt x="3924616" y="2048"/>
                  <a:pt x="4193619" y="0"/>
                </a:cubicBezTo>
                <a:cubicBezTo>
                  <a:pt x="4210918" y="130917"/>
                  <a:pt x="4200183" y="338716"/>
                  <a:pt x="4193619" y="646331"/>
                </a:cubicBezTo>
                <a:cubicBezTo>
                  <a:pt x="4044745" y="646923"/>
                  <a:pt x="3840304" y="654439"/>
                  <a:pt x="3494683" y="646331"/>
                </a:cubicBezTo>
                <a:cubicBezTo>
                  <a:pt x="3149062" y="638223"/>
                  <a:pt x="3123048" y="662563"/>
                  <a:pt x="2795746" y="646331"/>
                </a:cubicBezTo>
                <a:cubicBezTo>
                  <a:pt x="2468444" y="630099"/>
                  <a:pt x="2405830" y="655933"/>
                  <a:pt x="2096810" y="646331"/>
                </a:cubicBezTo>
                <a:cubicBezTo>
                  <a:pt x="1787790" y="636729"/>
                  <a:pt x="1809339" y="622424"/>
                  <a:pt x="1523682" y="646331"/>
                </a:cubicBezTo>
                <a:cubicBezTo>
                  <a:pt x="1238025" y="670238"/>
                  <a:pt x="1029262" y="628166"/>
                  <a:pt x="824745" y="646331"/>
                </a:cubicBezTo>
                <a:cubicBezTo>
                  <a:pt x="620228" y="664496"/>
                  <a:pt x="294049" y="619450"/>
                  <a:pt x="0" y="646331"/>
                </a:cubicBezTo>
                <a:cubicBezTo>
                  <a:pt x="23909" y="424255"/>
                  <a:pt x="28782" y="206222"/>
                  <a:pt x="0" y="0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  <a:extLst>
              <a:ext uri="{C807C97D-BFC1-408E-A445-0C87EB9F89A2}">
                <ask:lineSketchStyleProps xmlns:ask="http://schemas.microsoft.com/office/drawing/2018/sketchyshapes" sd="1900086466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r>
              <a:rPr lang="fr-FR" sz="1400" b="1" dirty="0">
                <a:solidFill>
                  <a:schemeClr val="bg1"/>
                </a:solidFill>
              </a:rPr>
              <a:t>Témoignages de Laetitia et de Jessica</a:t>
            </a:r>
          </a:p>
          <a:p>
            <a:r>
              <a:rPr lang="fr-FR" sz="1400" dirty="0">
                <a:solidFill>
                  <a:schemeClr val="bg1"/>
                </a:solidFill>
              </a:rPr>
              <a:t>DA et </a:t>
            </a:r>
            <a:r>
              <a:rPr lang="fr-FR" sz="1400" dirty="0">
                <a:solidFill>
                  <a:schemeClr val="bg1"/>
                </a:solidFill>
                <a:hlinkClick r:id="rId2"/>
              </a:rPr>
              <a:t>GC</a:t>
            </a:r>
            <a:r>
              <a:rPr lang="fr-FR" sz="1400" dirty="0">
                <a:solidFill>
                  <a:schemeClr val="bg1"/>
                </a:solidFill>
              </a:rPr>
              <a:t> à l’agence de Marckolsheim</a:t>
            </a:r>
          </a:p>
          <a:p>
            <a:r>
              <a:rPr lang="fr-FR" sz="800" dirty="0">
                <a:solidFill>
                  <a:schemeClr val="bg1"/>
                </a:solidFill>
              </a:rPr>
              <a:t>Durée de la vidéo 5 min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57A5FBBA-5DD2-E320-42B8-C57111E99E89}"/>
              </a:ext>
            </a:extLst>
          </p:cNvPr>
          <p:cNvSpPr txBox="1"/>
          <p:nvPr/>
        </p:nvSpPr>
        <p:spPr>
          <a:xfrm rot="21334620">
            <a:off x="3390142" y="5131073"/>
            <a:ext cx="1495424" cy="261610"/>
          </a:xfrm>
          <a:custGeom>
            <a:avLst/>
            <a:gdLst>
              <a:gd name="connsiteX0" fmla="*/ 0 w 1495424"/>
              <a:gd name="connsiteY0" fmla="*/ 0 h 261610"/>
              <a:gd name="connsiteX1" fmla="*/ 453612 w 1495424"/>
              <a:gd name="connsiteY1" fmla="*/ 0 h 261610"/>
              <a:gd name="connsiteX2" fmla="*/ 952087 w 1495424"/>
              <a:gd name="connsiteY2" fmla="*/ 0 h 261610"/>
              <a:gd name="connsiteX3" fmla="*/ 1495424 w 1495424"/>
              <a:gd name="connsiteY3" fmla="*/ 0 h 261610"/>
              <a:gd name="connsiteX4" fmla="*/ 1495424 w 1495424"/>
              <a:gd name="connsiteY4" fmla="*/ 261610 h 261610"/>
              <a:gd name="connsiteX5" fmla="*/ 1011904 w 1495424"/>
              <a:gd name="connsiteY5" fmla="*/ 261610 h 261610"/>
              <a:gd name="connsiteX6" fmla="*/ 513429 w 1495424"/>
              <a:gd name="connsiteY6" fmla="*/ 261610 h 261610"/>
              <a:gd name="connsiteX7" fmla="*/ 0 w 1495424"/>
              <a:gd name="connsiteY7" fmla="*/ 261610 h 261610"/>
              <a:gd name="connsiteX8" fmla="*/ 0 w 1495424"/>
              <a:gd name="connsiteY8" fmla="*/ 0 h 261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95424" h="261610" fill="none" extrusionOk="0">
                <a:moveTo>
                  <a:pt x="0" y="0"/>
                </a:moveTo>
                <a:cubicBezTo>
                  <a:pt x="104741" y="-3100"/>
                  <a:pt x="268947" y="7611"/>
                  <a:pt x="453612" y="0"/>
                </a:cubicBezTo>
                <a:cubicBezTo>
                  <a:pt x="638277" y="-7611"/>
                  <a:pt x="838128" y="-24758"/>
                  <a:pt x="952087" y="0"/>
                </a:cubicBezTo>
                <a:cubicBezTo>
                  <a:pt x="1066047" y="24758"/>
                  <a:pt x="1360156" y="12542"/>
                  <a:pt x="1495424" y="0"/>
                </a:cubicBezTo>
                <a:cubicBezTo>
                  <a:pt x="1487878" y="110337"/>
                  <a:pt x="1508412" y="206250"/>
                  <a:pt x="1495424" y="261610"/>
                </a:cubicBezTo>
                <a:cubicBezTo>
                  <a:pt x="1321952" y="252403"/>
                  <a:pt x="1212670" y="263515"/>
                  <a:pt x="1011904" y="261610"/>
                </a:cubicBezTo>
                <a:cubicBezTo>
                  <a:pt x="811138" y="259705"/>
                  <a:pt x="707822" y="249551"/>
                  <a:pt x="513429" y="261610"/>
                </a:cubicBezTo>
                <a:cubicBezTo>
                  <a:pt x="319037" y="273669"/>
                  <a:pt x="243230" y="286604"/>
                  <a:pt x="0" y="261610"/>
                </a:cubicBezTo>
                <a:cubicBezTo>
                  <a:pt x="-3656" y="169713"/>
                  <a:pt x="-3808" y="69524"/>
                  <a:pt x="0" y="0"/>
                </a:cubicBezTo>
                <a:close/>
              </a:path>
              <a:path w="1495424" h="261610" stroke="0" extrusionOk="0">
                <a:moveTo>
                  <a:pt x="0" y="0"/>
                </a:moveTo>
                <a:cubicBezTo>
                  <a:pt x="118080" y="17539"/>
                  <a:pt x="316214" y="-23919"/>
                  <a:pt x="483520" y="0"/>
                </a:cubicBezTo>
                <a:cubicBezTo>
                  <a:pt x="650826" y="23919"/>
                  <a:pt x="808065" y="6046"/>
                  <a:pt x="952087" y="0"/>
                </a:cubicBezTo>
                <a:cubicBezTo>
                  <a:pt x="1096109" y="-6046"/>
                  <a:pt x="1338457" y="6559"/>
                  <a:pt x="1495424" y="0"/>
                </a:cubicBezTo>
                <a:cubicBezTo>
                  <a:pt x="1501461" y="55324"/>
                  <a:pt x="1496635" y="187864"/>
                  <a:pt x="1495424" y="261610"/>
                </a:cubicBezTo>
                <a:cubicBezTo>
                  <a:pt x="1271138" y="239234"/>
                  <a:pt x="1261859" y="240992"/>
                  <a:pt x="1041812" y="261610"/>
                </a:cubicBezTo>
                <a:cubicBezTo>
                  <a:pt x="821765" y="282228"/>
                  <a:pt x="765728" y="252241"/>
                  <a:pt x="588200" y="261610"/>
                </a:cubicBezTo>
                <a:cubicBezTo>
                  <a:pt x="410672" y="270979"/>
                  <a:pt x="183238" y="263744"/>
                  <a:pt x="0" y="261610"/>
                </a:cubicBezTo>
                <a:cubicBezTo>
                  <a:pt x="853" y="192915"/>
                  <a:pt x="7170" y="108822"/>
                  <a:pt x="0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1900086466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r>
              <a:rPr lang="fr-FR" sz="11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1 chasse aux œufs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95E243DE-BB8A-1645-8D6B-BE5D6E56E08F}"/>
              </a:ext>
            </a:extLst>
          </p:cNvPr>
          <p:cNvSpPr txBox="1"/>
          <p:nvPr/>
        </p:nvSpPr>
        <p:spPr>
          <a:xfrm rot="20808431">
            <a:off x="3075672" y="5444923"/>
            <a:ext cx="2336170" cy="261610"/>
          </a:xfrm>
          <a:custGeom>
            <a:avLst/>
            <a:gdLst>
              <a:gd name="connsiteX0" fmla="*/ 0 w 2336170"/>
              <a:gd name="connsiteY0" fmla="*/ 0 h 261610"/>
              <a:gd name="connsiteX1" fmla="*/ 560681 w 2336170"/>
              <a:gd name="connsiteY1" fmla="*/ 0 h 261610"/>
              <a:gd name="connsiteX2" fmla="*/ 1144723 w 2336170"/>
              <a:gd name="connsiteY2" fmla="*/ 0 h 261610"/>
              <a:gd name="connsiteX3" fmla="*/ 1775489 w 2336170"/>
              <a:gd name="connsiteY3" fmla="*/ 0 h 261610"/>
              <a:gd name="connsiteX4" fmla="*/ 2336170 w 2336170"/>
              <a:gd name="connsiteY4" fmla="*/ 0 h 261610"/>
              <a:gd name="connsiteX5" fmla="*/ 2336170 w 2336170"/>
              <a:gd name="connsiteY5" fmla="*/ 261610 h 261610"/>
              <a:gd name="connsiteX6" fmla="*/ 1822213 w 2336170"/>
              <a:gd name="connsiteY6" fmla="*/ 261610 h 261610"/>
              <a:gd name="connsiteX7" fmla="*/ 1191447 w 2336170"/>
              <a:gd name="connsiteY7" fmla="*/ 261610 h 261610"/>
              <a:gd name="connsiteX8" fmla="*/ 584043 w 2336170"/>
              <a:gd name="connsiteY8" fmla="*/ 261610 h 261610"/>
              <a:gd name="connsiteX9" fmla="*/ 0 w 2336170"/>
              <a:gd name="connsiteY9" fmla="*/ 261610 h 261610"/>
              <a:gd name="connsiteX10" fmla="*/ 0 w 2336170"/>
              <a:gd name="connsiteY10" fmla="*/ 0 h 261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336170" h="261610" fill="none" extrusionOk="0">
                <a:moveTo>
                  <a:pt x="0" y="0"/>
                </a:moveTo>
                <a:cubicBezTo>
                  <a:pt x="209546" y="-6443"/>
                  <a:pt x="397645" y="-13838"/>
                  <a:pt x="560681" y="0"/>
                </a:cubicBezTo>
                <a:cubicBezTo>
                  <a:pt x="723717" y="13838"/>
                  <a:pt x="909457" y="19748"/>
                  <a:pt x="1144723" y="0"/>
                </a:cubicBezTo>
                <a:cubicBezTo>
                  <a:pt x="1379989" y="-19748"/>
                  <a:pt x="1572100" y="-17079"/>
                  <a:pt x="1775489" y="0"/>
                </a:cubicBezTo>
                <a:cubicBezTo>
                  <a:pt x="1978878" y="17079"/>
                  <a:pt x="2104385" y="7322"/>
                  <a:pt x="2336170" y="0"/>
                </a:cubicBezTo>
                <a:cubicBezTo>
                  <a:pt x="2334333" y="103117"/>
                  <a:pt x="2340058" y="203810"/>
                  <a:pt x="2336170" y="261610"/>
                </a:cubicBezTo>
                <a:cubicBezTo>
                  <a:pt x="2190123" y="251608"/>
                  <a:pt x="2050949" y="270227"/>
                  <a:pt x="1822213" y="261610"/>
                </a:cubicBezTo>
                <a:cubicBezTo>
                  <a:pt x="1593477" y="252993"/>
                  <a:pt x="1373211" y="252006"/>
                  <a:pt x="1191447" y="261610"/>
                </a:cubicBezTo>
                <a:cubicBezTo>
                  <a:pt x="1009683" y="271214"/>
                  <a:pt x="731464" y="285959"/>
                  <a:pt x="584043" y="261610"/>
                </a:cubicBezTo>
                <a:cubicBezTo>
                  <a:pt x="436622" y="237261"/>
                  <a:pt x="256689" y="244335"/>
                  <a:pt x="0" y="261610"/>
                </a:cubicBezTo>
                <a:cubicBezTo>
                  <a:pt x="6780" y="200332"/>
                  <a:pt x="11520" y="116923"/>
                  <a:pt x="0" y="0"/>
                </a:cubicBezTo>
                <a:close/>
              </a:path>
              <a:path w="2336170" h="261610" stroke="0" extrusionOk="0">
                <a:moveTo>
                  <a:pt x="0" y="0"/>
                </a:moveTo>
                <a:cubicBezTo>
                  <a:pt x="122154" y="-12271"/>
                  <a:pt x="416499" y="-19956"/>
                  <a:pt x="560681" y="0"/>
                </a:cubicBezTo>
                <a:cubicBezTo>
                  <a:pt x="704863" y="19956"/>
                  <a:pt x="874504" y="11366"/>
                  <a:pt x="1098000" y="0"/>
                </a:cubicBezTo>
                <a:cubicBezTo>
                  <a:pt x="1321496" y="-11366"/>
                  <a:pt x="1439069" y="-17675"/>
                  <a:pt x="1728766" y="0"/>
                </a:cubicBezTo>
                <a:cubicBezTo>
                  <a:pt x="2018463" y="17675"/>
                  <a:pt x="2172100" y="29016"/>
                  <a:pt x="2336170" y="0"/>
                </a:cubicBezTo>
                <a:cubicBezTo>
                  <a:pt x="2348650" y="128062"/>
                  <a:pt x="2338109" y="170973"/>
                  <a:pt x="2336170" y="261610"/>
                </a:cubicBezTo>
                <a:cubicBezTo>
                  <a:pt x="2166460" y="272324"/>
                  <a:pt x="1940830" y="233892"/>
                  <a:pt x="1728766" y="261610"/>
                </a:cubicBezTo>
                <a:cubicBezTo>
                  <a:pt x="1516702" y="289328"/>
                  <a:pt x="1304902" y="272993"/>
                  <a:pt x="1191447" y="261610"/>
                </a:cubicBezTo>
                <a:cubicBezTo>
                  <a:pt x="1077992" y="250227"/>
                  <a:pt x="761282" y="263957"/>
                  <a:pt x="560681" y="261610"/>
                </a:cubicBezTo>
                <a:cubicBezTo>
                  <a:pt x="360080" y="259263"/>
                  <a:pt x="134845" y="252961"/>
                  <a:pt x="0" y="261610"/>
                </a:cubicBezTo>
                <a:cubicBezTo>
                  <a:pt x="7686" y="197887"/>
                  <a:pt x="11181" y="66653"/>
                  <a:pt x="0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solidFill>
              <a:schemeClr val="accent4">
                <a:lumMod val="75000"/>
              </a:schemeClr>
            </a:solidFill>
            <a:extLst>
              <a:ext uri="{C807C97D-BFC1-408E-A445-0C87EB9F89A2}">
                <ask:lineSketchStyleProps xmlns:ask="http://schemas.microsoft.com/office/drawing/2018/sketchyshapes" sd="1900086466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r>
              <a:rPr lang="fr-FR" sz="11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2 animations IARD et prévoyance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9311BA52-0C2C-F5AF-B5C0-81BDFAD8258B}"/>
              </a:ext>
            </a:extLst>
          </p:cNvPr>
          <p:cNvSpPr txBox="1"/>
          <p:nvPr/>
        </p:nvSpPr>
        <p:spPr>
          <a:xfrm rot="303443">
            <a:off x="3659168" y="4840144"/>
            <a:ext cx="957374" cy="261610"/>
          </a:xfrm>
          <a:custGeom>
            <a:avLst/>
            <a:gdLst>
              <a:gd name="connsiteX0" fmla="*/ 0 w 957374"/>
              <a:gd name="connsiteY0" fmla="*/ 0 h 261610"/>
              <a:gd name="connsiteX1" fmla="*/ 469113 w 957374"/>
              <a:gd name="connsiteY1" fmla="*/ 0 h 261610"/>
              <a:gd name="connsiteX2" fmla="*/ 957374 w 957374"/>
              <a:gd name="connsiteY2" fmla="*/ 0 h 261610"/>
              <a:gd name="connsiteX3" fmla="*/ 957374 w 957374"/>
              <a:gd name="connsiteY3" fmla="*/ 261610 h 261610"/>
              <a:gd name="connsiteX4" fmla="*/ 478687 w 957374"/>
              <a:gd name="connsiteY4" fmla="*/ 261610 h 261610"/>
              <a:gd name="connsiteX5" fmla="*/ 0 w 957374"/>
              <a:gd name="connsiteY5" fmla="*/ 261610 h 261610"/>
              <a:gd name="connsiteX6" fmla="*/ 0 w 957374"/>
              <a:gd name="connsiteY6" fmla="*/ 0 h 261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57374" h="261610" fill="none" extrusionOk="0">
                <a:moveTo>
                  <a:pt x="0" y="0"/>
                </a:moveTo>
                <a:cubicBezTo>
                  <a:pt x="163724" y="11738"/>
                  <a:pt x="248602" y="22374"/>
                  <a:pt x="469113" y="0"/>
                </a:cubicBezTo>
                <a:cubicBezTo>
                  <a:pt x="689624" y="-22374"/>
                  <a:pt x="809150" y="14789"/>
                  <a:pt x="957374" y="0"/>
                </a:cubicBezTo>
                <a:cubicBezTo>
                  <a:pt x="970162" y="108775"/>
                  <a:pt x="952969" y="142156"/>
                  <a:pt x="957374" y="261610"/>
                </a:cubicBezTo>
                <a:cubicBezTo>
                  <a:pt x="783380" y="263894"/>
                  <a:pt x="696599" y="269127"/>
                  <a:pt x="478687" y="261610"/>
                </a:cubicBezTo>
                <a:cubicBezTo>
                  <a:pt x="260775" y="254093"/>
                  <a:pt x="180344" y="248709"/>
                  <a:pt x="0" y="261610"/>
                </a:cubicBezTo>
                <a:cubicBezTo>
                  <a:pt x="-1266" y="166326"/>
                  <a:pt x="1977" y="107650"/>
                  <a:pt x="0" y="0"/>
                </a:cubicBezTo>
                <a:close/>
              </a:path>
              <a:path w="957374" h="261610" stroke="0" extrusionOk="0">
                <a:moveTo>
                  <a:pt x="0" y="0"/>
                </a:moveTo>
                <a:cubicBezTo>
                  <a:pt x="186596" y="19173"/>
                  <a:pt x="363072" y="16073"/>
                  <a:pt x="469113" y="0"/>
                </a:cubicBezTo>
                <a:cubicBezTo>
                  <a:pt x="575154" y="-16073"/>
                  <a:pt x="747343" y="21553"/>
                  <a:pt x="957374" y="0"/>
                </a:cubicBezTo>
                <a:cubicBezTo>
                  <a:pt x="945814" y="125936"/>
                  <a:pt x="953355" y="185622"/>
                  <a:pt x="957374" y="261610"/>
                </a:cubicBezTo>
                <a:cubicBezTo>
                  <a:pt x="767421" y="269389"/>
                  <a:pt x="647911" y="263889"/>
                  <a:pt x="478687" y="261610"/>
                </a:cubicBezTo>
                <a:cubicBezTo>
                  <a:pt x="309463" y="259331"/>
                  <a:pt x="107376" y="273875"/>
                  <a:pt x="0" y="261610"/>
                </a:cubicBezTo>
                <a:cubicBezTo>
                  <a:pt x="5057" y="187907"/>
                  <a:pt x="-7855" y="68806"/>
                  <a:pt x="0" y="0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1900086466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r>
              <a:rPr lang="fr-FR" sz="1100" dirty="0">
                <a:solidFill>
                  <a:schemeClr val="bg1"/>
                </a:solidFill>
              </a:rPr>
              <a:t>A son actif : 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61DD0CAF-FF9F-AFCE-8198-B7DE951A7CF1}"/>
              </a:ext>
            </a:extLst>
          </p:cNvPr>
          <p:cNvSpPr txBox="1"/>
          <p:nvPr/>
        </p:nvSpPr>
        <p:spPr>
          <a:xfrm rot="20808431">
            <a:off x="9616231" y="5378703"/>
            <a:ext cx="1679125" cy="261610"/>
          </a:xfrm>
          <a:custGeom>
            <a:avLst/>
            <a:gdLst>
              <a:gd name="connsiteX0" fmla="*/ 0 w 1679125"/>
              <a:gd name="connsiteY0" fmla="*/ 0 h 261610"/>
              <a:gd name="connsiteX1" fmla="*/ 509335 w 1679125"/>
              <a:gd name="connsiteY1" fmla="*/ 0 h 261610"/>
              <a:gd name="connsiteX2" fmla="*/ 1069043 w 1679125"/>
              <a:gd name="connsiteY2" fmla="*/ 0 h 261610"/>
              <a:gd name="connsiteX3" fmla="*/ 1679125 w 1679125"/>
              <a:gd name="connsiteY3" fmla="*/ 0 h 261610"/>
              <a:gd name="connsiteX4" fmla="*/ 1679125 w 1679125"/>
              <a:gd name="connsiteY4" fmla="*/ 261610 h 261610"/>
              <a:gd name="connsiteX5" fmla="*/ 1136208 w 1679125"/>
              <a:gd name="connsiteY5" fmla="*/ 261610 h 261610"/>
              <a:gd name="connsiteX6" fmla="*/ 576500 w 1679125"/>
              <a:gd name="connsiteY6" fmla="*/ 261610 h 261610"/>
              <a:gd name="connsiteX7" fmla="*/ 0 w 1679125"/>
              <a:gd name="connsiteY7" fmla="*/ 261610 h 261610"/>
              <a:gd name="connsiteX8" fmla="*/ 0 w 1679125"/>
              <a:gd name="connsiteY8" fmla="*/ 0 h 261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79125" h="261610" fill="none" extrusionOk="0">
                <a:moveTo>
                  <a:pt x="0" y="0"/>
                </a:moveTo>
                <a:cubicBezTo>
                  <a:pt x="214197" y="25127"/>
                  <a:pt x="356445" y="-9049"/>
                  <a:pt x="509335" y="0"/>
                </a:cubicBezTo>
                <a:cubicBezTo>
                  <a:pt x="662226" y="9049"/>
                  <a:pt x="942485" y="24838"/>
                  <a:pt x="1069043" y="0"/>
                </a:cubicBezTo>
                <a:cubicBezTo>
                  <a:pt x="1195601" y="-24838"/>
                  <a:pt x="1407102" y="-20003"/>
                  <a:pt x="1679125" y="0"/>
                </a:cubicBezTo>
                <a:cubicBezTo>
                  <a:pt x="1671579" y="110337"/>
                  <a:pt x="1692113" y="206250"/>
                  <a:pt x="1679125" y="261610"/>
                </a:cubicBezTo>
                <a:cubicBezTo>
                  <a:pt x="1485774" y="278614"/>
                  <a:pt x="1385650" y="246509"/>
                  <a:pt x="1136208" y="261610"/>
                </a:cubicBezTo>
                <a:cubicBezTo>
                  <a:pt x="886766" y="276711"/>
                  <a:pt x="803926" y="244096"/>
                  <a:pt x="576500" y="261610"/>
                </a:cubicBezTo>
                <a:cubicBezTo>
                  <a:pt x="349074" y="279124"/>
                  <a:pt x="240154" y="256264"/>
                  <a:pt x="0" y="261610"/>
                </a:cubicBezTo>
                <a:cubicBezTo>
                  <a:pt x="-3656" y="169713"/>
                  <a:pt x="-3808" y="69524"/>
                  <a:pt x="0" y="0"/>
                </a:cubicBezTo>
                <a:close/>
              </a:path>
              <a:path w="1679125" h="261610" stroke="0" extrusionOk="0">
                <a:moveTo>
                  <a:pt x="0" y="0"/>
                </a:moveTo>
                <a:cubicBezTo>
                  <a:pt x="186285" y="-23842"/>
                  <a:pt x="343124" y="21934"/>
                  <a:pt x="542917" y="0"/>
                </a:cubicBezTo>
                <a:cubicBezTo>
                  <a:pt x="742710" y="-21934"/>
                  <a:pt x="857527" y="11486"/>
                  <a:pt x="1069043" y="0"/>
                </a:cubicBezTo>
                <a:cubicBezTo>
                  <a:pt x="1280559" y="-11486"/>
                  <a:pt x="1518969" y="11459"/>
                  <a:pt x="1679125" y="0"/>
                </a:cubicBezTo>
                <a:cubicBezTo>
                  <a:pt x="1685162" y="55324"/>
                  <a:pt x="1680336" y="187864"/>
                  <a:pt x="1679125" y="261610"/>
                </a:cubicBezTo>
                <a:cubicBezTo>
                  <a:pt x="1434483" y="262682"/>
                  <a:pt x="1281799" y="270023"/>
                  <a:pt x="1169790" y="261610"/>
                </a:cubicBezTo>
                <a:cubicBezTo>
                  <a:pt x="1057782" y="253197"/>
                  <a:pt x="900596" y="257263"/>
                  <a:pt x="660456" y="261610"/>
                </a:cubicBezTo>
                <a:cubicBezTo>
                  <a:pt x="420316" y="265957"/>
                  <a:pt x="187848" y="290622"/>
                  <a:pt x="0" y="261610"/>
                </a:cubicBezTo>
                <a:cubicBezTo>
                  <a:pt x="853" y="192915"/>
                  <a:pt x="7170" y="108822"/>
                  <a:pt x="0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solidFill>
              <a:schemeClr val="accent4">
                <a:lumMod val="75000"/>
              </a:schemeClr>
            </a:solidFill>
            <a:extLst>
              <a:ext uri="{C807C97D-BFC1-408E-A445-0C87EB9F89A2}">
                <ask:lineSketchStyleProps xmlns:ask="http://schemas.microsoft.com/office/drawing/2018/sketchyshapes" sd="1900086466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1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1 animation Halloween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B042983B-60D7-F1CF-E314-84F4B687D619}"/>
              </a:ext>
            </a:extLst>
          </p:cNvPr>
          <p:cNvSpPr txBox="1"/>
          <p:nvPr/>
        </p:nvSpPr>
        <p:spPr>
          <a:xfrm rot="21390365">
            <a:off x="10033341" y="5074221"/>
            <a:ext cx="957374" cy="261610"/>
          </a:xfrm>
          <a:custGeom>
            <a:avLst/>
            <a:gdLst>
              <a:gd name="connsiteX0" fmla="*/ 0 w 957374"/>
              <a:gd name="connsiteY0" fmla="*/ 0 h 261610"/>
              <a:gd name="connsiteX1" fmla="*/ 469113 w 957374"/>
              <a:gd name="connsiteY1" fmla="*/ 0 h 261610"/>
              <a:gd name="connsiteX2" fmla="*/ 957374 w 957374"/>
              <a:gd name="connsiteY2" fmla="*/ 0 h 261610"/>
              <a:gd name="connsiteX3" fmla="*/ 957374 w 957374"/>
              <a:gd name="connsiteY3" fmla="*/ 261610 h 261610"/>
              <a:gd name="connsiteX4" fmla="*/ 478687 w 957374"/>
              <a:gd name="connsiteY4" fmla="*/ 261610 h 261610"/>
              <a:gd name="connsiteX5" fmla="*/ 0 w 957374"/>
              <a:gd name="connsiteY5" fmla="*/ 261610 h 261610"/>
              <a:gd name="connsiteX6" fmla="*/ 0 w 957374"/>
              <a:gd name="connsiteY6" fmla="*/ 0 h 261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57374" h="261610" fill="none" extrusionOk="0">
                <a:moveTo>
                  <a:pt x="0" y="0"/>
                </a:moveTo>
                <a:cubicBezTo>
                  <a:pt x="163724" y="11738"/>
                  <a:pt x="248602" y="22374"/>
                  <a:pt x="469113" y="0"/>
                </a:cubicBezTo>
                <a:cubicBezTo>
                  <a:pt x="689624" y="-22374"/>
                  <a:pt x="809150" y="14789"/>
                  <a:pt x="957374" y="0"/>
                </a:cubicBezTo>
                <a:cubicBezTo>
                  <a:pt x="970162" y="108775"/>
                  <a:pt x="952969" y="142156"/>
                  <a:pt x="957374" y="261610"/>
                </a:cubicBezTo>
                <a:cubicBezTo>
                  <a:pt x="783380" y="263894"/>
                  <a:pt x="696599" y="269127"/>
                  <a:pt x="478687" y="261610"/>
                </a:cubicBezTo>
                <a:cubicBezTo>
                  <a:pt x="260775" y="254093"/>
                  <a:pt x="180344" y="248709"/>
                  <a:pt x="0" y="261610"/>
                </a:cubicBezTo>
                <a:cubicBezTo>
                  <a:pt x="-1266" y="166326"/>
                  <a:pt x="1977" y="107650"/>
                  <a:pt x="0" y="0"/>
                </a:cubicBezTo>
                <a:close/>
              </a:path>
              <a:path w="957374" h="261610" stroke="0" extrusionOk="0">
                <a:moveTo>
                  <a:pt x="0" y="0"/>
                </a:moveTo>
                <a:cubicBezTo>
                  <a:pt x="186596" y="19173"/>
                  <a:pt x="363072" y="16073"/>
                  <a:pt x="469113" y="0"/>
                </a:cubicBezTo>
                <a:cubicBezTo>
                  <a:pt x="575154" y="-16073"/>
                  <a:pt x="747343" y="21553"/>
                  <a:pt x="957374" y="0"/>
                </a:cubicBezTo>
                <a:cubicBezTo>
                  <a:pt x="945814" y="125936"/>
                  <a:pt x="953355" y="185622"/>
                  <a:pt x="957374" y="261610"/>
                </a:cubicBezTo>
                <a:cubicBezTo>
                  <a:pt x="767421" y="269389"/>
                  <a:pt x="647911" y="263889"/>
                  <a:pt x="478687" y="261610"/>
                </a:cubicBezTo>
                <a:cubicBezTo>
                  <a:pt x="309463" y="259331"/>
                  <a:pt x="107376" y="273875"/>
                  <a:pt x="0" y="261610"/>
                </a:cubicBezTo>
                <a:cubicBezTo>
                  <a:pt x="5057" y="187907"/>
                  <a:pt x="-7855" y="68806"/>
                  <a:pt x="0" y="0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1900086466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r>
              <a:rPr lang="fr-FR" sz="1100" dirty="0">
                <a:solidFill>
                  <a:schemeClr val="bg1"/>
                </a:solidFill>
              </a:rPr>
              <a:t>A leur actif :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F734E450-5516-44F7-9D75-133DAE119547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 rot="5400000" flipH="1" flipV="1">
            <a:off x="4552051" y="2894727"/>
            <a:ext cx="983072" cy="1068547"/>
          </a:xfrm>
          <a:prstGeom prst="rect">
            <a:avLst/>
          </a:prstGeom>
          <a:noFill/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F8DFF1B-3031-5531-9582-46B3ACB2570C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 rot="5400000" flipH="1">
            <a:off x="6221750" y="2913574"/>
            <a:ext cx="983072" cy="105518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02754234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5867BF6A-413E-424F-9528-79E42C8916C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FR" dirty="0"/>
              <a:t>Pourquoi organiser des animations en agence ? </a:t>
            </a:r>
          </a:p>
          <a:p>
            <a:r>
              <a:rPr lang="fr-FR" dirty="0"/>
              <a:t>Exemples d’animations</a:t>
            </a:r>
          </a:p>
          <a:p>
            <a:r>
              <a:rPr lang="fr-FR" dirty="0"/>
              <a:t>Préparation d’une animation </a:t>
            </a:r>
          </a:p>
          <a:p>
            <a:r>
              <a:rPr lang="fr-FR" dirty="0"/>
              <a:t>Kit « Animation Agence » et mémo</a:t>
            </a:r>
          </a:p>
          <a:p>
            <a:r>
              <a:rPr lang="fr-FR" dirty="0"/>
              <a:t>Témoignages de collaborateurs</a:t>
            </a:r>
          </a:p>
          <a:p>
            <a:r>
              <a:rPr lang="fr-FR" b="1" dirty="0">
                <a:solidFill>
                  <a:schemeClr val="accent4">
                    <a:lumMod val="75000"/>
                  </a:schemeClr>
                </a:solidFill>
              </a:rPr>
              <a:t>Partez à la découverte du Kit !  </a:t>
            </a:r>
          </a:p>
          <a:p>
            <a:pPr marL="0" indent="0">
              <a:buNone/>
            </a:pPr>
            <a:r>
              <a:rPr lang="fr-FR" dirty="0"/>
              <a:t>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4DDA2DC-C0A2-DB94-5A60-B1FDFE6C5BC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6154" b="90490" l="9939" r="97908">
                        <a14:foregroundMark x1="62424" y1="11469" x2="57018" y2="23916"/>
                        <a14:foregroundMark x1="57018" y1="23916" x2="52921" y2="21818"/>
                        <a14:foregroundMark x1="52921" y1="21818" x2="54403" y2="14126"/>
                        <a14:foregroundMark x1="54403" y1="14126" x2="54926" y2="14685"/>
                        <a14:foregroundMark x1="55187" y1="28112" x2="54403" y2="90629"/>
                        <a14:foregroundMark x1="72101" y1="36783" x2="68527" y2="51748"/>
                        <a14:foregroundMark x1="68527" y1="51748" x2="62075" y2="64336"/>
                        <a14:foregroundMark x1="62075" y1="64336" x2="57890" y2="62517"/>
                        <a14:foregroundMark x1="57890" y1="62517" x2="57977" y2="62378"/>
                        <a14:foregroundMark x1="76199" y1="30070" x2="76199" y2="30070"/>
                        <a14:foregroundMark x1="97908" y1="60000" x2="89451" y2="52448"/>
                        <a14:foregroundMark x1="89451" y1="52448" x2="86138" y2="47413"/>
                        <a14:foregroundMark x1="86138" y1="47413" x2="84656" y2="40140"/>
                        <a14:foregroundMark x1="84656" y1="40140" x2="84656" y2="39720"/>
                        <a14:foregroundMark x1="80209" y1="37762" x2="83261" y2="41958"/>
                        <a14:foregroundMark x1="87881" y1="45455" x2="87881" y2="45455"/>
                        <a14:foregroundMark x1="90235" y1="46294" x2="90235" y2="46294"/>
                        <a14:foregroundMark x1="89974" y1="46294" x2="88317" y2="46573"/>
                        <a14:foregroundMark x1="90759" y1="46434" x2="90759" y2="46434"/>
                        <a14:foregroundMark x1="60331" y1="48531" x2="60593" y2="48811"/>
                        <a14:foregroundMark x1="57890" y1="41119" x2="57890" y2="41119"/>
                        <a14:foregroundMark x1="68178" y1="45874" x2="68178" y2="45874"/>
                        <a14:foregroundMark x1="68963" y1="42797" x2="67219" y2="50909"/>
                        <a14:foregroundMark x1="66957" y1="50490" x2="68091" y2="46713"/>
                        <a14:foregroundMark x1="56321" y1="6154" x2="56234" y2="8671"/>
                        <a14:foregroundMark x1="63906" y1="8112" x2="63906" y2="8112"/>
                        <a14:foregroundMark x1="61639" y1="7273" x2="61639" y2="7273"/>
                        <a14:foregroundMark x1="60854" y1="7273" x2="60854" y2="7273"/>
                        <a14:foregroundMark x1="60157" y1="7273" x2="62249" y2="7413"/>
                        <a14:foregroundMark x1="60331" y1="6993" x2="62598" y2="7413"/>
                        <a14:foregroundMark x1="51787" y1="10350" x2="53967" y2="8671"/>
                        <a14:foregroundMark x1="64167" y1="87133" x2="59198" y2="67692"/>
                        <a14:foregroundMark x1="45423" y1="87552" x2="45510" y2="71888"/>
                        <a14:foregroundMark x1="45510" y1="71888" x2="43941" y2="62797"/>
                        <a14:foregroundMark x1="93025" y1="41259" x2="87446" y2="38881"/>
                        <a14:foregroundMark x1="39494" y1="39441" x2="39494" y2="39441"/>
                        <a14:foregroundMark x1="42807" y1="48252" x2="42807" y2="48252"/>
                        <a14:foregroundMark x1="39843" y1="49091" x2="39843" y2="49091"/>
                        <a14:foregroundMark x1="48997" y1="64755" x2="48997" y2="64755"/>
                        <a14:foregroundMark x1="48997" y1="66573" x2="48997" y2="66573"/>
                        <a14:backgroundMark x1="41500" y1="60420" x2="31909" y2="76084"/>
                        <a14:backgroundMark x1="31909" y1="76084" x2="31299" y2="78182"/>
                        <a14:backgroundMark x1="40017" y1="60839" x2="29294" y2="37343"/>
                        <a14:backgroundMark x1="29294" y1="37343" x2="28248" y2="21119"/>
                        <a14:backgroundMark x1="44900" y1="41678" x2="39843" y2="32727"/>
                        <a14:backgroundMark x1="39843" y1="32727" x2="28684" y2="30490"/>
                        <a14:backgroundMark x1="44725" y1="37203" x2="44725" y2="12867"/>
                        <a14:backgroundMark x1="44725" y1="12867" x2="44464" y2="12587"/>
                        <a14:backgroundMark x1="61813" y1="39021" x2="61813" y2="39021"/>
                        <a14:backgroundMark x1="61901" y1="43077" x2="61901" y2="43077"/>
                        <a14:backgroundMark x1="61726" y1="42517" x2="61726" y2="42517"/>
                        <a14:backgroundMark x1="61813" y1="43916" x2="61813" y2="43916"/>
                        <a14:backgroundMark x1="90323" y1="45315" x2="90323" y2="45315"/>
                        <a14:backgroundMark x1="90323" y1="48392" x2="90323" y2="48392"/>
                        <a14:backgroundMark x1="90148" y1="42517" x2="90148" y2="42517"/>
                        <a14:backgroundMark x1="72101" y1="46014" x2="71491" y2="69371"/>
                        <a14:backgroundMark x1="47428" y1="63916" x2="49869" y2="58462"/>
                        <a14:backgroundMark x1="49869" y1="58462" x2="50044" y2="58322"/>
                        <a14:backgroundMark x1="50131" y1="56923" x2="47864" y2="63497"/>
                        <a14:backgroundMark x1="47864" y1="63497" x2="47515" y2="63916"/>
                        <a14:backgroundMark x1="50305" y1="53007" x2="50044" y2="58881"/>
                        <a14:backgroundMark x1="47777" y1="71888" x2="47690" y2="68951"/>
                        <a14:backgroundMark x1="40889" y1="74126" x2="40802" y2="6937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5465" y="3671153"/>
            <a:ext cx="5376535" cy="3351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07192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505FEE16-2A31-74A4-0070-5BEE8C23E31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/>
          </a:bodyPr>
          <a:lstStyle/>
          <a:p>
            <a:r>
              <a:rPr lang="fr-FR" dirty="0"/>
              <a:t>Nous vous proposons maintenant de parcourir l’intégralité du « Kit animation Agence » afin de prendre connaissance de l’ensemble des moyens mis à votre disposition.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9F09C23F-0AE0-75C6-E13A-8862F90FF61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8FDB7F18-96A8-E014-A9DB-9290F5CFC3C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fr-FR" dirty="0"/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BAB1893D-C1CD-8A5F-4D8E-017BF5CAF223}"/>
              </a:ext>
            </a:extLst>
          </p:cNvPr>
          <p:cNvGrpSpPr/>
          <p:nvPr/>
        </p:nvGrpSpPr>
        <p:grpSpPr>
          <a:xfrm>
            <a:off x="2198546" y="982028"/>
            <a:ext cx="6553568" cy="6006600"/>
            <a:chOff x="334912" y="1850572"/>
            <a:chExt cx="5482414" cy="5024846"/>
          </a:xfr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B287B974-0AA3-31DF-31C8-BB4F5C1736E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22893" y="2638698"/>
              <a:ext cx="4306452" cy="2629989"/>
            </a:xfrm>
            <a:prstGeom prst="rect">
              <a:avLst/>
            </a:prstGeom>
            <a:effectLst/>
          </p:spPr>
        </p:pic>
        <p:pic>
          <p:nvPicPr>
            <p:cNvPr id="2058" name="Picture 10" descr="System computer icon">
              <a:hlinkClick r:id="rId3"/>
              <a:extLst>
                <a:ext uri="{FF2B5EF4-FFF2-40B4-BE49-F238E27FC236}">
                  <a16:creationId xmlns:a16="http://schemas.microsoft.com/office/drawing/2014/main" id="{568A4178-11FD-E3CE-1333-CF3AF027AF3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duotone>
                <a:schemeClr val="accent5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4912" y="1850572"/>
              <a:ext cx="5482414" cy="502484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2" name="Image 11">
            <a:extLst>
              <a:ext uri="{FF2B5EF4-FFF2-40B4-BE49-F238E27FC236}">
                <a16:creationId xmlns:a16="http://schemas.microsoft.com/office/drawing/2014/main" id="{2916DBD4-3D50-BD27-B49D-0AEB02E16F29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 rot="5400000" flipH="1" flipV="1">
            <a:off x="7266081" y="4465281"/>
            <a:ext cx="1688265" cy="162341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41684641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ous-titre 1">
            <a:extLst>
              <a:ext uri="{FF2B5EF4-FFF2-40B4-BE49-F238E27FC236}">
                <a16:creationId xmlns:a16="http://schemas.microsoft.com/office/drawing/2014/main" id="{769938D1-9028-419E-A866-89E80A84739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30015" y="4370041"/>
            <a:ext cx="7893700" cy="282887"/>
          </a:xfrm>
        </p:spPr>
        <p:txBody>
          <a:bodyPr/>
          <a:lstStyle/>
          <a:p>
            <a:r>
              <a:rPr lang="fr-FR" dirty="0"/>
              <a:t>Mode opératoire des animations en agence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C2611DD4-6F96-4F6B-90E0-E1117AB0D54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230015" y="4739616"/>
            <a:ext cx="7893700" cy="304887"/>
          </a:xfrm>
        </p:spPr>
        <p:txBody>
          <a:bodyPr>
            <a:normAutofit fontScale="92500" lnSpcReduction="10000"/>
          </a:bodyPr>
          <a:lstStyle/>
          <a:p>
            <a:r>
              <a:rPr lang="fr-FR" dirty="0"/>
              <a:t>Août 2022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5C68B8E5-578C-4F2E-90B8-384F6A3688C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30017" y="1634720"/>
            <a:ext cx="7893698" cy="1817320"/>
          </a:xfrm>
        </p:spPr>
        <p:txBody>
          <a:bodyPr/>
          <a:lstStyle/>
          <a:p>
            <a:r>
              <a:rPr lang="fr-FR" dirty="0">
                <a:solidFill>
                  <a:srgbClr val="E6AB1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</a:t>
            </a: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it </a:t>
            </a:r>
            <a:r>
              <a:rPr lang="fr-FR" dirty="0">
                <a:solidFill>
                  <a:srgbClr val="EA7A7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</a:t>
            </a: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nimation </a:t>
            </a:r>
            <a:r>
              <a:rPr lang="fr-FR" dirty="0">
                <a:solidFill>
                  <a:srgbClr val="4C7D8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</a:t>
            </a: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gence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78BAB1D7-6E94-4A8A-A3B3-1543A061E2D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91821" y="-174665"/>
            <a:ext cx="10686197" cy="303679"/>
          </a:xfrm>
        </p:spPr>
        <p:txBody>
          <a:bodyPr/>
          <a:lstStyle/>
          <a:p>
            <a:endParaRPr lang="fr-FR"/>
          </a:p>
        </p:txBody>
      </p:sp>
      <p:pic>
        <p:nvPicPr>
          <p:cNvPr id="1028" name="Picture 4" descr="Bannière de café vectorielle gratuite avec une femme dans un café">
            <a:extLst>
              <a:ext uri="{FF2B5EF4-FFF2-40B4-BE49-F238E27FC236}">
                <a16:creationId xmlns:a16="http://schemas.microsoft.com/office/drawing/2014/main" id="{D83F2FDF-10CA-4759-AE30-C04E7847745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724"/>
          <a:stretch/>
        </p:blipFill>
        <p:spPr bwMode="auto">
          <a:xfrm>
            <a:off x="0" y="-247650"/>
            <a:ext cx="12192000" cy="76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928B988F-A71D-41FE-91DC-E50072C1CAC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2114658"/>
            <a:ext cx="4880447" cy="3200291"/>
          </a:xfrm>
          <a:prstGeom prst="rect">
            <a:avLst/>
          </a:prstGeom>
        </p:spPr>
      </p:pic>
      <p:pic>
        <p:nvPicPr>
          <p:cNvPr id="12" name="Picture 4" descr="Bannière de café vectorielle gratuite avec une femme dans un café">
            <a:extLst>
              <a:ext uri="{FF2B5EF4-FFF2-40B4-BE49-F238E27FC236}">
                <a16:creationId xmlns:a16="http://schemas.microsoft.com/office/drawing/2014/main" id="{41FB2185-2707-495B-868C-8EF1A2116DD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40330" b="67217" l="5911" r="15815">
                        <a14:foregroundMark x1="8339" y1="60377" x2="8307" y2="59906"/>
                        <a14:foregroundMark x1="8722" y1="66038" x2="8339" y2="60377"/>
                        <a14:foregroundMark x1="8786" y1="66981" x2="8722" y2="66038"/>
                        <a14:foregroundMark x1="11502" y1="62500" x2="11502" y2="62500"/>
                        <a14:foregroundMark x1="10703" y1="67217" x2="10703" y2="67217"/>
                        <a14:foregroundMark x1="6869" y1="65566" x2="6869" y2="65566"/>
                        <a14:foregroundMark x1="11022" y1="66745" x2="11022" y2="66745"/>
                        <a14:foregroundMark x1="11502" y1="66038" x2="11502" y2="66038"/>
                        <a14:foregroundMark x1="6869" y1="54953" x2="6869" y2="54953"/>
                        <a14:foregroundMark x1="7188" y1="55660" x2="7188" y2="55660"/>
                        <a14:foregroundMark x1="6709" y1="54717" x2="6709" y2="54717"/>
                        <a14:foregroundMark x1="7745" y1="60377" x2="6550" y2="53538"/>
                        <a14:foregroundMark x1="7827" y1="60849" x2="7745" y2="60377"/>
                        <a14:backgroundMark x1="6390" y1="66038" x2="6390" y2="66038"/>
                        <a14:backgroundMark x1="12939" y1="64623" x2="12939" y2="64623"/>
                        <a14:backgroundMark x1="9904" y1="50472" x2="9904" y2="50472"/>
                        <a14:backgroundMark x1="7508" y1="52123" x2="7508" y2="52123"/>
                        <a14:backgroundMark x1="7827" y1="57311" x2="7827" y2="57311"/>
                        <a14:backgroundMark x1="9425" y1="58491" x2="9425" y2="58491"/>
                        <a14:backgroundMark x1="11981" y1="65330" x2="11981" y2="65330"/>
                        <a14:backgroundMark x1="9585" y1="57547" x2="9585" y2="57547"/>
                        <a14:backgroundMark x1="8946" y1="60377" x2="8946" y2="60377"/>
                        <a14:backgroundMark x1="7029" y1="60377" x2="7029" y2="6037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000" t="37602" r="82959" b="30793"/>
          <a:stretch/>
        </p:blipFill>
        <p:spPr bwMode="auto">
          <a:xfrm>
            <a:off x="596282" y="2657106"/>
            <a:ext cx="1576583" cy="2802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3103D0-879A-45F7-B5B4-C0B45D148ACC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5508"/>
          <a:stretch/>
        </p:blipFill>
        <p:spPr>
          <a:xfrm flipV="1">
            <a:off x="771721" y="1844212"/>
            <a:ext cx="5036444" cy="303679"/>
          </a:xfrm>
          <a:prstGeom prst="rect">
            <a:avLst/>
          </a:prstGeom>
        </p:spPr>
      </p:pic>
      <p:pic>
        <p:nvPicPr>
          <p:cNvPr id="18" name="Picture 10" descr="Drapeaux suspendus dessinés à la main sur une guirlande de cordes">
            <a:extLst>
              <a:ext uri="{FF2B5EF4-FFF2-40B4-BE49-F238E27FC236}">
                <a16:creationId xmlns:a16="http://schemas.microsoft.com/office/drawing/2014/main" id="{4BD0EECE-6373-400A-ACE1-62CD9B9D69E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3965"/>
          <a:stretch/>
        </p:blipFill>
        <p:spPr bwMode="auto">
          <a:xfrm rot="1510306" flipH="1">
            <a:off x="9016628" y="-708688"/>
            <a:ext cx="3721696" cy="1995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Vecteur gratuit mobilier de taverne médiévale bouteilles de vin bougies">
            <a:extLst>
              <a:ext uri="{FF2B5EF4-FFF2-40B4-BE49-F238E27FC236}">
                <a16:creationId xmlns:a16="http://schemas.microsoft.com/office/drawing/2014/main" id="{63E5A666-6F13-458C-88AD-B85C0047EB6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3901" b="43262" l="35783" r="60224">
                        <a14:foregroundMark x1="50639" y1="41844" x2="50958" y2="17730"/>
                        <a14:foregroundMark x1="52875" y1="32624" x2="52875" y2="32624"/>
                        <a14:foregroundMark x1="52396" y1="30142" x2="52396" y2="30142"/>
                        <a14:foregroundMark x1="60224" y1="24468" x2="60224" y2="24468"/>
                        <a14:foregroundMark x1="59585" y1="29787" x2="59585" y2="29787"/>
                        <a14:foregroundMark x1="60064" y1="23404" x2="60064" y2="23404"/>
                        <a14:foregroundMark x1="45208" y1="32624" x2="45208" y2="32624"/>
                        <a14:foregroundMark x1="44888" y1="31206" x2="44888" y2="31206"/>
                        <a14:foregroundMark x1="46326" y1="31206" x2="46326" y2="31206"/>
                        <a14:foregroundMark x1="45208" y1="41135" x2="45208" y2="41135"/>
                        <a14:foregroundMark x1="44569" y1="42553" x2="44569" y2="42553"/>
                        <a14:foregroundMark x1="43930" y1="43262" x2="43930" y2="4326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3319" r="37422" b="54597"/>
          <a:stretch/>
        </p:blipFill>
        <p:spPr bwMode="auto">
          <a:xfrm>
            <a:off x="1131537" y="3197111"/>
            <a:ext cx="3374059" cy="2358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C6BEB1BD-55E6-41BE-ABFD-78360F52B5D2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39888" b="92697" l="8961" r="86380">
                        <a14:foregroundMark x1="9319" y1="41573" x2="12545" y2="91011"/>
                        <a14:foregroundMark x1="12545" y1="91011" x2="18996" y2="92135"/>
                        <a14:foregroundMark x1="18996" y1="92135" x2="25448" y2="91573"/>
                        <a14:foregroundMark x1="25448" y1="91573" x2="41935" y2="91573"/>
                        <a14:foregroundMark x1="41935" y1="91573" x2="50896" y2="91573"/>
                        <a14:foregroundMark x1="50896" y1="91573" x2="80645" y2="92135"/>
                        <a14:foregroundMark x1="80645" y1="92135" x2="87455" y2="40449"/>
                        <a14:foregroundMark x1="87455" y1="40449" x2="10036" y2="39888"/>
                        <a14:foregroundMark x1="10036" y1="39888" x2="10036" y2="39888"/>
                        <a14:foregroundMark x1="81362" y1="89888" x2="51971" y2="91011"/>
                        <a14:foregroundMark x1="86738" y1="40449" x2="70609" y2="85955"/>
                        <a14:foregroundMark x1="83154" y1="91573" x2="86380" y2="48315"/>
                        <a14:foregroundMark x1="11470" y1="92697" x2="8961" y2="43820"/>
                        <a14:foregroundMark x1="72401" y1="75281" x2="17204" y2="76966"/>
                        <a14:foregroundMark x1="74910" y1="67978" x2="35842" y2="67416"/>
                        <a14:foregroundMark x1="74910" y1="65169" x2="58423" y2="66292"/>
                        <a14:foregroundMark x1="60215" y1="57303" x2="36918" y2="57303"/>
                        <a14:foregroundMark x1="56989" y1="61236" x2="51254" y2="60112"/>
                        <a14:foregroundMark x1="32975" y1="55056" x2="17921" y2="55056"/>
                        <a14:foregroundMark x1="19355" y1="56180" x2="27240" y2="76404"/>
                        <a14:foregroundMark x1="27240" y1="76404" x2="31900" y2="82022"/>
                        <a14:foregroundMark x1="27957" y1="70787" x2="26165" y2="5505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915" t="35735" r="10569" b="6284"/>
          <a:stretch/>
        </p:blipFill>
        <p:spPr>
          <a:xfrm>
            <a:off x="1470037" y="1873858"/>
            <a:ext cx="3389695" cy="1538227"/>
          </a:xfrm>
          <a:prstGeom prst="rect">
            <a:avLst/>
          </a:prstGeom>
        </p:spPr>
      </p:pic>
      <p:pic>
        <p:nvPicPr>
          <p:cNvPr id="9" name="Picture 4" descr="Bannière de café vectorielle gratuite avec une femme dans un café">
            <a:extLst>
              <a:ext uri="{FF2B5EF4-FFF2-40B4-BE49-F238E27FC236}">
                <a16:creationId xmlns:a16="http://schemas.microsoft.com/office/drawing/2014/main" id="{CF8E6AE9-FE19-4CE5-8F6F-2FA586B23C7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2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6132" b="89623" l="33227" r="72045">
                        <a14:foregroundMark x1="34984" y1="34434" x2="38978" y2="37500"/>
                        <a14:foregroundMark x1="38978" y1="37500" x2="41054" y2="40802"/>
                        <a14:foregroundMark x1="36102" y1="31368" x2="36102" y2="31368"/>
                        <a14:foregroundMark x1="33227" y1="34906" x2="33227" y2="34906"/>
                        <a14:foregroundMark x1="33387" y1="34198" x2="33387" y2="34198"/>
                        <a14:foregroundMark x1="47125" y1="49057" x2="43450" y2="46226"/>
                        <a14:foregroundMark x1="43450" y1="46226" x2="40096" y2="41038"/>
                        <a14:foregroundMark x1="39776" y1="43396" x2="39776" y2="43396"/>
                        <a14:foregroundMark x1="60703" y1="26651" x2="56070" y2="25943"/>
                        <a14:foregroundMark x1="56070" y1="25943" x2="52875" y2="22170"/>
                        <a14:foregroundMark x1="52875" y1="22170" x2="52556" y2="21226"/>
                        <a14:foregroundMark x1="51278" y1="13679" x2="59744" y2="8255"/>
                        <a14:foregroundMark x1="59744" y1="8255" x2="62460" y2="8491"/>
                        <a14:foregroundMark x1="56550" y1="16745" x2="58626" y2="20283"/>
                        <a14:foregroundMark x1="55431" y1="6132" x2="55431" y2="6132"/>
                        <a14:foregroundMark x1="63419" y1="6840" x2="63419" y2="6840"/>
                        <a14:backgroundMark x1="46965" y1="31604" x2="34665" y2="20519"/>
                        <a14:backgroundMark x1="48083" y1="17925" x2="42332" y2="26887"/>
                        <a14:backgroundMark x1="42332" y1="26887" x2="42173" y2="26887"/>
                        <a14:backgroundMark x1="65335" y1="42925" x2="65974" y2="29245"/>
                        <a14:backgroundMark x1="65974" y1="29245" x2="68850" y2="16038"/>
                        <a14:backgroundMark x1="67093" y1="64858" x2="69489" y2="53774"/>
                        <a14:backgroundMark x1="69489" y1="53774" x2="70927" y2="53302"/>
                        <a14:backgroundMark x1="71565" y1="40330" x2="72204" y2="52358"/>
                        <a14:backgroundMark x1="72204" y1="52358" x2="71406" y2="5731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1846" r="23385"/>
          <a:stretch/>
        </p:blipFill>
        <p:spPr bwMode="auto">
          <a:xfrm>
            <a:off x="3915167" y="-247763"/>
            <a:ext cx="5458266" cy="8257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4BAEFFE8-1081-B34A-717C-7315F5DA03F6}"/>
              </a:ext>
            </a:extLst>
          </p:cNvPr>
          <p:cNvSpPr/>
          <p:nvPr/>
        </p:nvSpPr>
        <p:spPr>
          <a:xfrm>
            <a:off x="1384573" y="6151902"/>
            <a:ext cx="9731256" cy="508598"/>
          </a:xfrm>
          <a:custGeom>
            <a:avLst/>
            <a:gdLst>
              <a:gd name="connsiteX0" fmla="*/ 0 w 9731256"/>
              <a:gd name="connsiteY0" fmla="*/ 84768 h 508598"/>
              <a:gd name="connsiteX1" fmla="*/ 84768 w 9731256"/>
              <a:gd name="connsiteY1" fmla="*/ 0 h 508598"/>
              <a:gd name="connsiteX2" fmla="*/ 873610 w 9731256"/>
              <a:gd name="connsiteY2" fmla="*/ 0 h 508598"/>
              <a:gd name="connsiteX3" fmla="*/ 1279983 w 9731256"/>
              <a:gd name="connsiteY3" fmla="*/ 0 h 508598"/>
              <a:gd name="connsiteX4" fmla="*/ 1781973 w 9731256"/>
              <a:gd name="connsiteY4" fmla="*/ 0 h 508598"/>
              <a:gd name="connsiteX5" fmla="*/ 2188346 w 9731256"/>
              <a:gd name="connsiteY5" fmla="*/ 0 h 508598"/>
              <a:gd name="connsiteX6" fmla="*/ 2785954 w 9731256"/>
              <a:gd name="connsiteY6" fmla="*/ 0 h 508598"/>
              <a:gd name="connsiteX7" fmla="*/ 3192327 w 9731256"/>
              <a:gd name="connsiteY7" fmla="*/ 0 h 508598"/>
              <a:gd name="connsiteX8" fmla="*/ 3981169 w 9731256"/>
              <a:gd name="connsiteY8" fmla="*/ 0 h 508598"/>
              <a:gd name="connsiteX9" fmla="*/ 4291925 w 9731256"/>
              <a:gd name="connsiteY9" fmla="*/ 0 h 508598"/>
              <a:gd name="connsiteX10" fmla="*/ 4793915 w 9731256"/>
              <a:gd name="connsiteY10" fmla="*/ 0 h 508598"/>
              <a:gd name="connsiteX11" fmla="*/ 5582757 w 9731256"/>
              <a:gd name="connsiteY11" fmla="*/ 0 h 508598"/>
              <a:gd name="connsiteX12" fmla="*/ 6371599 w 9731256"/>
              <a:gd name="connsiteY12" fmla="*/ 0 h 508598"/>
              <a:gd name="connsiteX13" fmla="*/ 7160441 w 9731256"/>
              <a:gd name="connsiteY13" fmla="*/ 0 h 508598"/>
              <a:gd name="connsiteX14" fmla="*/ 7853666 w 9731256"/>
              <a:gd name="connsiteY14" fmla="*/ 0 h 508598"/>
              <a:gd name="connsiteX15" fmla="*/ 8546890 w 9731256"/>
              <a:gd name="connsiteY15" fmla="*/ 0 h 508598"/>
              <a:gd name="connsiteX16" fmla="*/ 9646488 w 9731256"/>
              <a:gd name="connsiteY16" fmla="*/ 0 h 508598"/>
              <a:gd name="connsiteX17" fmla="*/ 9731256 w 9731256"/>
              <a:gd name="connsiteY17" fmla="*/ 84768 h 508598"/>
              <a:gd name="connsiteX18" fmla="*/ 9731256 w 9731256"/>
              <a:gd name="connsiteY18" fmla="*/ 423830 h 508598"/>
              <a:gd name="connsiteX19" fmla="*/ 9646488 w 9731256"/>
              <a:gd name="connsiteY19" fmla="*/ 508598 h 508598"/>
              <a:gd name="connsiteX20" fmla="*/ 9240115 w 9731256"/>
              <a:gd name="connsiteY20" fmla="*/ 508598 h 508598"/>
              <a:gd name="connsiteX21" fmla="*/ 8451273 w 9731256"/>
              <a:gd name="connsiteY21" fmla="*/ 508598 h 508598"/>
              <a:gd name="connsiteX22" fmla="*/ 7662431 w 9731256"/>
              <a:gd name="connsiteY22" fmla="*/ 508598 h 508598"/>
              <a:gd name="connsiteX23" fmla="*/ 7064824 w 9731256"/>
              <a:gd name="connsiteY23" fmla="*/ 508598 h 508598"/>
              <a:gd name="connsiteX24" fmla="*/ 6562833 w 9731256"/>
              <a:gd name="connsiteY24" fmla="*/ 508598 h 508598"/>
              <a:gd name="connsiteX25" fmla="*/ 5869609 w 9731256"/>
              <a:gd name="connsiteY25" fmla="*/ 508598 h 508598"/>
              <a:gd name="connsiteX26" fmla="*/ 5367618 w 9731256"/>
              <a:gd name="connsiteY26" fmla="*/ 508598 h 508598"/>
              <a:gd name="connsiteX27" fmla="*/ 4674394 w 9731256"/>
              <a:gd name="connsiteY27" fmla="*/ 508598 h 508598"/>
              <a:gd name="connsiteX28" fmla="*/ 4172403 w 9731256"/>
              <a:gd name="connsiteY28" fmla="*/ 508598 h 508598"/>
              <a:gd name="connsiteX29" fmla="*/ 3766030 w 9731256"/>
              <a:gd name="connsiteY29" fmla="*/ 508598 h 508598"/>
              <a:gd name="connsiteX30" fmla="*/ 3359657 w 9731256"/>
              <a:gd name="connsiteY30" fmla="*/ 508598 h 508598"/>
              <a:gd name="connsiteX31" fmla="*/ 2857667 w 9731256"/>
              <a:gd name="connsiteY31" fmla="*/ 508598 h 508598"/>
              <a:gd name="connsiteX32" fmla="*/ 2546911 w 9731256"/>
              <a:gd name="connsiteY32" fmla="*/ 508598 h 508598"/>
              <a:gd name="connsiteX33" fmla="*/ 2044921 w 9731256"/>
              <a:gd name="connsiteY33" fmla="*/ 508598 h 508598"/>
              <a:gd name="connsiteX34" fmla="*/ 1734165 w 9731256"/>
              <a:gd name="connsiteY34" fmla="*/ 508598 h 508598"/>
              <a:gd name="connsiteX35" fmla="*/ 1327792 w 9731256"/>
              <a:gd name="connsiteY35" fmla="*/ 508598 h 508598"/>
              <a:gd name="connsiteX36" fmla="*/ 825801 w 9731256"/>
              <a:gd name="connsiteY36" fmla="*/ 508598 h 508598"/>
              <a:gd name="connsiteX37" fmla="*/ 84768 w 9731256"/>
              <a:gd name="connsiteY37" fmla="*/ 508598 h 508598"/>
              <a:gd name="connsiteX38" fmla="*/ 0 w 9731256"/>
              <a:gd name="connsiteY38" fmla="*/ 423830 h 508598"/>
              <a:gd name="connsiteX39" fmla="*/ 0 w 9731256"/>
              <a:gd name="connsiteY39" fmla="*/ 84768 h 5085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9731256" h="508598" fill="none" extrusionOk="0">
                <a:moveTo>
                  <a:pt x="0" y="84768"/>
                </a:moveTo>
                <a:cubicBezTo>
                  <a:pt x="-937" y="39012"/>
                  <a:pt x="45593" y="-11034"/>
                  <a:pt x="84768" y="0"/>
                </a:cubicBezTo>
                <a:cubicBezTo>
                  <a:pt x="380992" y="-86289"/>
                  <a:pt x="566054" y="62302"/>
                  <a:pt x="873610" y="0"/>
                </a:cubicBezTo>
                <a:cubicBezTo>
                  <a:pt x="1181166" y="-62302"/>
                  <a:pt x="1195244" y="39825"/>
                  <a:pt x="1279983" y="0"/>
                </a:cubicBezTo>
                <a:cubicBezTo>
                  <a:pt x="1364722" y="-39825"/>
                  <a:pt x="1576012" y="55826"/>
                  <a:pt x="1781973" y="0"/>
                </a:cubicBezTo>
                <a:cubicBezTo>
                  <a:pt x="1987934" y="-55826"/>
                  <a:pt x="2042149" y="34994"/>
                  <a:pt x="2188346" y="0"/>
                </a:cubicBezTo>
                <a:cubicBezTo>
                  <a:pt x="2334543" y="-34994"/>
                  <a:pt x="2642925" y="54988"/>
                  <a:pt x="2785954" y="0"/>
                </a:cubicBezTo>
                <a:cubicBezTo>
                  <a:pt x="2928983" y="-54988"/>
                  <a:pt x="3077096" y="33450"/>
                  <a:pt x="3192327" y="0"/>
                </a:cubicBezTo>
                <a:cubicBezTo>
                  <a:pt x="3307558" y="-33450"/>
                  <a:pt x="3676047" y="67689"/>
                  <a:pt x="3981169" y="0"/>
                </a:cubicBezTo>
                <a:cubicBezTo>
                  <a:pt x="4286291" y="-67689"/>
                  <a:pt x="4171835" y="25428"/>
                  <a:pt x="4291925" y="0"/>
                </a:cubicBezTo>
                <a:cubicBezTo>
                  <a:pt x="4412015" y="-25428"/>
                  <a:pt x="4677232" y="40443"/>
                  <a:pt x="4793915" y="0"/>
                </a:cubicBezTo>
                <a:cubicBezTo>
                  <a:pt x="4910598" y="-40443"/>
                  <a:pt x="5197043" y="90153"/>
                  <a:pt x="5582757" y="0"/>
                </a:cubicBezTo>
                <a:cubicBezTo>
                  <a:pt x="5968471" y="-90153"/>
                  <a:pt x="6052622" y="21506"/>
                  <a:pt x="6371599" y="0"/>
                </a:cubicBezTo>
                <a:cubicBezTo>
                  <a:pt x="6690576" y="-21506"/>
                  <a:pt x="6996345" y="76672"/>
                  <a:pt x="7160441" y="0"/>
                </a:cubicBezTo>
                <a:cubicBezTo>
                  <a:pt x="7324537" y="-76672"/>
                  <a:pt x="7638177" y="76447"/>
                  <a:pt x="7853666" y="0"/>
                </a:cubicBezTo>
                <a:cubicBezTo>
                  <a:pt x="8069156" y="-76447"/>
                  <a:pt x="8276803" y="79764"/>
                  <a:pt x="8546890" y="0"/>
                </a:cubicBezTo>
                <a:cubicBezTo>
                  <a:pt x="8816977" y="-79764"/>
                  <a:pt x="9394871" y="93957"/>
                  <a:pt x="9646488" y="0"/>
                </a:cubicBezTo>
                <a:cubicBezTo>
                  <a:pt x="9694060" y="-944"/>
                  <a:pt x="9724521" y="30451"/>
                  <a:pt x="9731256" y="84768"/>
                </a:cubicBezTo>
                <a:cubicBezTo>
                  <a:pt x="9763937" y="247135"/>
                  <a:pt x="9697008" y="263329"/>
                  <a:pt x="9731256" y="423830"/>
                </a:cubicBezTo>
                <a:cubicBezTo>
                  <a:pt x="9720006" y="467225"/>
                  <a:pt x="9694560" y="504443"/>
                  <a:pt x="9646488" y="508598"/>
                </a:cubicBezTo>
                <a:cubicBezTo>
                  <a:pt x="9505582" y="529220"/>
                  <a:pt x="9373093" y="499261"/>
                  <a:pt x="9240115" y="508598"/>
                </a:cubicBezTo>
                <a:cubicBezTo>
                  <a:pt x="9107137" y="517935"/>
                  <a:pt x="8831000" y="460218"/>
                  <a:pt x="8451273" y="508598"/>
                </a:cubicBezTo>
                <a:cubicBezTo>
                  <a:pt x="8071546" y="556978"/>
                  <a:pt x="7919378" y="466421"/>
                  <a:pt x="7662431" y="508598"/>
                </a:cubicBezTo>
                <a:cubicBezTo>
                  <a:pt x="7405484" y="550775"/>
                  <a:pt x="7302518" y="486368"/>
                  <a:pt x="7064824" y="508598"/>
                </a:cubicBezTo>
                <a:cubicBezTo>
                  <a:pt x="6827130" y="530828"/>
                  <a:pt x="6729302" y="455787"/>
                  <a:pt x="6562833" y="508598"/>
                </a:cubicBezTo>
                <a:cubicBezTo>
                  <a:pt x="6396364" y="561409"/>
                  <a:pt x="6051448" y="487317"/>
                  <a:pt x="5869609" y="508598"/>
                </a:cubicBezTo>
                <a:cubicBezTo>
                  <a:pt x="5687770" y="529879"/>
                  <a:pt x="5483526" y="471746"/>
                  <a:pt x="5367618" y="508598"/>
                </a:cubicBezTo>
                <a:cubicBezTo>
                  <a:pt x="5251710" y="545450"/>
                  <a:pt x="4915313" y="466395"/>
                  <a:pt x="4674394" y="508598"/>
                </a:cubicBezTo>
                <a:cubicBezTo>
                  <a:pt x="4433475" y="550801"/>
                  <a:pt x="4311007" y="475869"/>
                  <a:pt x="4172403" y="508598"/>
                </a:cubicBezTo>
                <a:cubicBezTo>
                  <a:pt x="4033799" y="541327"/>
                  <a:pt x="3908805" y="498436"/>
                  <a:pt x="3766030" y="508598"/>
                </a:cubicBezTo>
                <a:cubicBezTo>
                  <a:pt x="3623255" y="518760"/>
                  <a:pt x="3534627" y="485782"/>
                  <a:pt x="3359657" y="508598"/>
                </a:cubicBezTo>
                <a:cubicBezTo>
                  <a:pt x="3184687" y="531414"/>
                  <a:pt x="3072387" y="507248"/>
                  <a:pt x="2857667" y="508598"/>
                </a:cubicBezTo>
                <a:cubicBezTo>
                  <a:pt x="2642947" y="509948"/>
                  <a:pt x="2629461" y="505560"/>
                  <a:pt x="2546911" y="508598"/>
                </a:cubicBezTo>
                <a:cubicBezTo>
                  <a:pt x="2464361" y="511636"/>
                  <a:pt x="2208588" y="459362"/>
                  <a:pt x="2044921" y="508598"/>
                </a:cubicBezTo>
                <a:cubicBezTo>
                  <a:pt x="1881254" y="557834"/>
                  <a:pt x="1830033" y="489587"/>
                  <a:pt x="1734165" y="508598"/>
                </a:cubicBezTo>
                <a:cubicBezTo>
                  <a:pt x="1638297" y="527609"/>
                  <a:pt x="1451314" y="490961"/>
                  <a:pt x="1327792" y="508598"/>
                </a:cubicBezTo>
                <a:cubicBezTo>
                  <a:pt x="1204270" y="526235"/>
                  <a:pt x="972116" y="504469"/>
                  <a:pt x="825801" y="508598"/>
                </a:cubicBezTo>
                <a:cubicBezTo>
                  <a:pt x="679486" y="512727"/>
                  <a:pt x="269197" y="450615"/>
                  <a:pt x="84768" y="508598"/>
                </a:cubicBezTo>
                <a:cubicBezTo>
                  <a:pt x="28051" y="518099"/>
                  <a:pt x="6651" y="473610"/>
                  <a:pt x="0" y="423830"/>
                </a:cubicBezTo>
                <a:cubicBezTo>
                  <a:pt x="-28215" y="341955"/>
                  <a:pt x="4241" y="251629"/>
                  <a:pt x="0" y="84768"/>
                </a:cubicBezTo>
                <a:close/>
              </a:path>
              <a:path w="9731256" h="508598" stroke="0" extrusionOk="0">
                <a:moveTo>
                  <a:pt x="0" y="84768"/>
                </a:moveTo>
                <a:cubicBezTo>
                  <a:pt x="782" y="47646"/>
                  <a:pt x="36833" y="-2307"/>
                  <a:pt x="84768" y="0"/>
                </a:cubicBezTo>
                <a:cubicBezTo>
                  <a:pt x="221401" y="-64829"/>
                  <a:pt x="562646" y="51037"/>
                  <a:pt x="682376" y="0"/>
                </a:cubicBezTo>
                <a:cubicBezTo>
                  <a:pt x="802106" y="-51037"/>
                  <a:pt x="1083612" y="65951"/>
                  <a:pt x="1471217" y="0"/>
                </a:cubicBezTo>
                <a:cubicBezTo>
                  <a:pt x="1858822" y="-65951"/>
                  <a:pt x="1856868" y="31650"/>
                  <a:pt x="1973208" y="0"/>
                </a:cubicBezTo>
                <a:cubicBezTo>
                  <a:pt x="2089548" y="-31650"/>
                  <a:pt x="2278174" y="12824"/>
                  <a:pt x="2379581" y="0"/>
                </a:cubicBezTo>
                <a:cubicBezTo>
                  <a:pt x="2480988" y="-12824"/>
                  <a:pt x="2632352" y="20712"/>
                  <a:pt x="2785954" y="0"/>
                </a:cubicBezTo>
                <a:cubicBezTo>
                  <a:pt x="2939556" y="-20712"/>
                  <a:pt x="3178648" y="32456"/>
                  <a:pt x="3383561" y="0"/>
                </a:cubicBezTo>
                <a:cubicBezTo>
                  <a:pt x="3588474" y="-32456"/>
                  <a:pt x="3736548" y="24045"/>
                  <a:pt x="3885552" y="0"/>
                </a:cubicBezTo>
                <a:cubicBezTo>
                  <a:pt x="4034556" y="-24045"/>
                  <a:pt x="4124773" y="3242"/>
                  <a:pt x="4196308" y="0"/>
                </a:cubicBezTo>
                <a:cubicBezTo>
                  <a:pt x="4267843" y="-3242"/>
                  <a:pt x="4448432" y="20242"/>
                  <a:pt x="4602681" y="0"/>
                </a:cubicBezTo>
                <a:cubicBezTo>
                  <a:pt x="4756930" y="-20242"/>
                  <a:pt x="4816551" y="28766"/>
                  <a:pt x="4913437" y="0"/>
                </a:cubicBezTo>
                <a:cubicBezTo>
                  <a:pt x="5010323" y="-28766"/>
                  <a:pt x="5351488" y="59532"/>
                  <a:pt x="5511044" y="0"/>
                </a:cubicBezTo>
                <a:cubicBezTo>
                  <a:pt x="5670600" y="-59532"/>
                  <a:pt x="5926079" y="27696"/>
                  <a:pt x="6299886" y="0"/>
                </a:cubicBezTo>
                <a:cubicBezTo>
                  <a:pt x="6673693" y="-27696"/>
                  <a:pt x="6710842" y="90777"/>
                  <a:pt x="7088728" y="0"/>
                </a:cubicBezTo>
                <a:cubicBezTo>
                  <a:pt x="7466614" y="-90777"/>
                  <a:pt x="7508734" y="834"/>
                  <a:pt x="7686335" y="0"/>
                </a:cubicBezTo>
                <a:cubicBezTo>
                  <a:pt x="7863936" y="-834"/>
                  <a:pt x="8202766" y="82262"/>
                  <a:pt x="8379560" y="0"/>
                </a:cubicBezTo>
                <a:cubicBezTo>
                  <a:pt x="8556355" y="-82262"/>
                  <a:pt x="8666041" y="36422"/>
                  <a:pt x="8785933" y="0"/>
                </a:cubicBezTo>
                <a:cubicBezTo>
                  <a:pt x="8905825" y="-36422"/>
                  <a:pt x="9362505" y="32152"/>
                  <a:pt x="9646488" y="0"/>
                </a:cubicBezTo>
                <a:cubicBezTo>
                  <a:pt x="9694188" y="3322"/>
                  <a:pt x="9721266" y="33701"/>
                  <a:pt x="9731256" y="84768"/>
                </a:cubicBezTo>
                <a:cubicBezTo>
                  <a:pt x="9732507" y="214449"/>
                  <a:pt x="9696274" y="307771"/>
                  <a:pt x="9731256" y="423830"/>
                </a:cubicBezTo>
                <a:cubicBezTo>
                  <a:pt x="9740762" y="469529"/>
                  <a:pt x="9687960" y="514420"/>
                  <a:pt x="9646488" y="508598"/>
                </a:cubicBezTo>
                <a:cubicBezTo>
                  <a:pt x="9355834" y="518186"/>
                  <a:pt x="9232465" y="474924"/>
                  <a:pt x="8953263" y="508598"/>
                </a:cubicBezTo>
                <a:cubicBezTo>
                  <a:pt x="8674062" y="542272"/>
                  <a:pt x="8586910" y="488753"/>
                  <a:pt x="8355656" y="508598"/>
                </a:cubicBezTo>
                <a:cubicBezTo>
                  <a:pt x="8124402" y="528443"/>
                  <a:pt x="8088582" y="453315"/>
                  <a:pt x="7853666" y="508598"/>
                </a:cubicBezTo>
                <a:cubicBezTo>
                  <a:pt x="7618750" y="563881"/>
                  <a:pt x="7404312" y="506128"/>
                  <a:pt x="7160441" y="508598"/>
                </a:cubicBezTo>
                <a:cubicBezTo>
                  <a:pt x="6916571" y="511068"/>
                  <a:pt x="6814539" y="469755"/>
                  <a:pt x="6562833" y="508598"/>
                </a:cubicBezTo>
                <a:cubicBezTo>
                  <a:pt x="6311127" y="547441"/>
                  <a:pt x="6389523" y="484891"/>
                  <a:pt x="6252077" y="508598"/>
                </a:cubicBezTo>
                <a:cubicBezTo>
                  <a:pt x="6114631" y="532305"/>
                  <a:pt x="5952673" y="469943"/>
                  <a:pt x="5845704" y="508598"/>
                </a:cubicBezTo>
                <a:cubicBezTo>
                  <a:pt x="5738735" y="547253"/>
                  <a:pt x="5670163" y="479653"/>
                  <a:pt x="5534948" y="508598"/>
                </a:cubicBezTo>
                <a:cubicBezTo>
                  <a:pt x="5399733" y="537543"/>
                  <a:pt x="5250435" y="461023"/>
                  <a:pt x="5128575" y="508598"/>
                </a:cubicBezTo>
                <a:cubicBezTo>
                  <a:pt x="5006715" y="556173"/>
                  <a:pt x="4765047" y="455199"/>
                  <a:pt x="4626585" y="508598"/>
                </a:cubicBezTo>
                <a:cubicBezTo>
                  <a:pt x="4488123" y="561997"/>
                  <a:pt x="4397497" y="480499"/>
                  <a:pt x="4315829" y="508598"/>
                </a:cubicBezTo>
                <a:cubicBezTo>
                  <a:pt x="4234161" y="536697"/>
                  <a:pt x="4083491" y="474966"/>
                  <a:pt x="3909456" y="508598"/>
                </a:cubicBezTo>
                <a:cubicBezTo>
                  <a:pt x="3735421" y="542230"/>
                  <a:pt x="3438211" y="501858"/>
                  <a:pt x="3311849" y="508598"/>
                </a:cubicBezTo>
                <a:cubicBezTo>
                  <a:pt x="3185487" y="515338"/>
                  <a:pt x="2981559" y="444372"/>
                  <a:pt x="2714241" y="508598"/>
                </a:cubicBezTo>
                <a:cubicBezTo>
                  <a:pt x="2446923" y="572824"/>
                  <a:pt x="2345793" y="457427"/>
                  <a:pt x="2116634" y="508598"/>
                </a:cubicBezTo>
                <a:cubicBezTo>
                  <a:pt x="1887475" y="559769"/>
                  <a:pt x="1810858" y="466718"/>
                  <a:pt x="1614643" y="508598"/>
                </a:cubicBezTo>
                <a:cubicBezTo>
                  <a:pt x="1418428" y="550478"/>
                  <a:pt x="1419591" y="504725"/>
                  <a:pt x="1303887" y="508598"/>
                </a:cubicBezTo>
                <a:cubicBezTo>
                  <a:pt x="1188183" y="512471"/>
                  <a:pt x="1094474" y="500441"/>
                  <a:pt x="897514" y="508598"/>
                </a:cubicBezTo>
                <a:cubicBezTo>
                  <a:pt x="700554" y="516755"/>
                  <a:pt x="475675" y="463914"/>
                  <a:pt x="84768" y="508598"/>
                </a:cubicBezTo>
                <a:cubicBezTo>
                  <a:pt x="45800" y="516467"/>
                  <a:pt x="792" y="476670"/>
                  <a:pt x="0" y="423830"/>
                </a:cubicBezTo>
                <a:cubicBezTo>
                  <a:pt x="-24826" y="320031"/>
                  <a:pt x="4818" y="181210"/>
                  <a:pt x="0" y="84768"/>
                </a:cubicBezTo>
                <a:close/>
              </a:path>
            </a:pathLst>
          </a:custGeom>
          <a:solidFill>
            <a:srgbClr val="E1AC21"/>
          </a:solidFill>
          <a:ln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1794175417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b="1" dirty="0">
                <a:solidFill>
                  <a:schemeClr val="bg1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Belles animations avec vos clients et prospects ;)</a:t>
            </a:r>
          </a:p>
        </p:txBody>
      </p:sp>
    </p:spTree>
    <p:extLst>
      <p:ext uri="{BB962C8B-B14F-4D97-AF65-F5344CB8AC3E}">
        <p14:creationId xmlns:p14="http://schemas.microsoft.com/office/powerpoint/2010/main" val="138568723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Thème Office">
  <a:themeElements>
    <a:clrScheme name="_CEGEE">
      <a:dk1>
        <a:sysClr val="windowText" lastClr="000000"/>
      </a:dk1>
      <a:lt1>
        <a:sysClr val="window" lastClr="FFFFFF"/>
      </a:lt1>
      <a:dk2>
        <a:srgbClr val="FCBE04"/>
      </a:dk2>
      <a:lt2>
        <a:srgbClr val="722E53"/>
      </a:lt2>
      <a:accent1>
        <a:srgbClr val="C31632"/>
      </a:accent1>
      <a:accent2>
        <a:srgbClr val="F49D63"/>
      </a:accent2>
      <a:accent3>
        <a:srgbClr val="09B2AF"/>
      </a:accent3>
      <a:accent4>
        <a:srgbClr val="EA4E55"/>
      </a:accent4>
      <a:accent5>
        <a:srgbClr val="A89C86"/>
      </a:accent5>
      <a:accent6>
        <a:srgbClr val="A5CC74"/>
      </a:accent6>
      <a:hlink>
        <a:srgbClr val="0000FF"/>
      </a:hlink>
      <a:folHlink>
        <a:srgbClr val="800080"/>
      </a:folHlink>
    </a:clrScheme>
    <a:fontScheme name="Template BDD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2d769697-4e1f-4b31-9ba1-657de0975494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F7B6AC4606E744ABF907D73BA12F495" ma:contentTypeVersion="13" ma:contentTypeDescription="Create a new document." ma:contentTypeScope="" ma:versionID="6bbadda316ea6a39aafa613f9fe806ed">
  <xsd:schema xmlns:xsd="http://www.w3.org/2001/XMLSchema" xmlns:xs="http://www.w3.org/2001/XMLSchema" xmlns:p="http://schemas.microsoft.com/office/2006/metadata/properties" xmlns:ns3="2d769697-4e1f-4b31-9ba1-657de0975494" xmlns:ns4="9f281458-1fe4-4388-baa2-5473b9429b05" targetNamespace="http://schemas.microsoft.com/office/2006/metadata/properties" ma:root="true" ma:fieldsID="72cc8596d998509ec6e278ca09134c80" ns3:_="" ns4:_="">
    <xsd:import namespace="2d769697-4e1f-4b31-9ba1-657de0975494"/>
    <xsd:import namespace="9f281458-1fe4-4388-baa2-5473b9429b05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Location" minOccurs="0"/>
                <xsd:element ref="ns4:SharedWithUsers" minOccurs="0"/>
                <xsd:element ref="ns4:SharedWithDetails" minOccurs="0"/>
                <xsd:element ref="ns4:SharingHintHash" minOccurs="0"/>
                <xsd:element ref="ns3:MediaLengthInSeconds" minOccurs="0"/>
                <xsd:element ref="ns3:_activity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d769697-4e1f-4b31-9ba1-657de097549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LengthInSeconds" ma:index="19" nillable="true" ma:displayName="Length (seconds)" ma:internalName="MediaLengthInSeconds" ma:readOnly="true">
      <xsd:simpleType>
        <xsd:restriction base="dms:Unknown"/>
      </xsd:simpleType>
    </xsd:element>
    <xsd:element name="_activity" ma:index="20" nillable="true" ma:displayName="_activity" ma:hidden="true" ma:internalName="_activity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f281458-1fe4-4388-baa2-5473b9429b05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8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DCBF3AC-1CE8-4CBE-A8E8-6C05D0153D3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B1515AA-57AE-4459-BE05-37022DA03708}">
  <ds:schemaRefs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2d769697-4e1f-4b31-9ba1-657de0975494"/>
    <ds:schemaRef ds:uri="http://schemas.microsoft.com/office/2006/documentManagement/types"/>
    <ds:schemaRef ds:uri="http://schemas.microsoft.com/office/infopath/2007/PartnerControls"/>
    <ds:schemaRef ds:uri="9f281458-1fe4-4388-baa2-5473b9429b05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71DF16C4-6603-42B2-8015-74E8A1A3BE6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d769697-4e1f-4b31-9ba1-657de0975494"/>
    <ds:schemaRef ds:uri="9f281458-1fe4-4388-baa2-5473b9429b0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8976</TotalTime>
  <Words>1273</Words>
  <Application>Microsoft Office PowerPoint</Application>
  <PresentationFormat>Grand écran</PresentationFormat>
  <Paragraphs>257</Paragraphs>
  <Slides>26</Slides>
  <Notes>0</Notes>
  <HiddenSlides>0</HiddenSlides>
  <MMClips>3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26</vt:i4>
      </vt:variant>
    </vt:vector>
  </HeadingPairs>
  <TitlesOfParts>
    <vt:vector size="34" baseType="lpstr">
      <vt:lpstr>Arial</vt:lpstr>
      <vt:lpstr>Arial Black</vt:lpstr>
      <vt:lpstr>Arial Rounded MT Bold</vt:lpstr>
      <vt:lpstr>Cavolini</vt:lpstr>
      <vt:lpstr>Chiller</vt:lpstr>
      <vt:lpstr>Montserrat Black</vt:lpstr>
      <vt:lpstr>Wingdings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Kit Animation Agence</vt:lpstr>
    </vt:vector>
  </TitlesOfParts>
  <Company>BPCEIT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JUNG Lucie [CEGEE]</dc:creator>
  <cp:lastModifiedBy>VALENTIN Valerie [CEGEE]</cp:lastModifiedBy>
  <cp:revision>316</cp:revision>
  <dcterms:created xsi:type="dcterms:W3CDTF">2020-06-24T09:20:11Z</dcterms:created>
  <dcterms:modified xsi:type="dcterms:W3CDTF">2023-06-03T07:32:20Z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0x0101006F7B6AC4606E744ABF907D73BA12F495</vt:lpwstr>
  </property>
  <property fmtid="{D5CDD505-2E9C-101B-9397-08002B2CF9AE}" pid="3" name="MSIP_Label_48a19f0c-bea1-442e-a475-ed109d9ec508_Enabled">
    <vt:lpwstr>true</vt:lpwstr>
  </property>
  <property fmtid="{D5CDD505-2E9C-101B-9397-08002B2CF9AE}" pid="4" name="MSIP_Label_48a19f0c-bea1-442e-a475-ed109d9ec508_SetDate">
    <vt:lpwstr>2023-01-02T11:06:39Z</vt:lpwstr>
  </property>
  <property fmtid="{D5CDD505-2E9C-101B-9397-08002B2CF9AE}" pid="5" name="MSIP_Label_48a19f0c-bea1-442e-a475-ed109d9ec508_Method">
    <vt:lpwstr>Standard</vt:lpwstr>
  </property>
  <property fmtid="{D5CDD505-2E9C-101B-9397-08002B2CF9AE}" pid="6" name="MSIP_Label_48a19f0c-bea1-442e-a475-ed109d9ec508_Name">
    <vt:lpwstr>48a19f0c-bea1-442e-a475-ed109d9ec508</vt:lpwstr>
  </property>
  <property fmtid="{D5CDD505-2E9C-101B-9397-08002B2CF9AE}" pid="7" name="MSIP_Label_48a19f0c-bea1-442e-a475-ed109d9ec508_SiteId">
    <vt:lpwstr>d5bb6d35-8a82-4329-b49a-5030bd6497ab</vt:lpwstr>
  </property>
  <property fmtid="{D5CDD505-2E9C-101B-9397-08002B2CF9AE}" pid="8" name="MSIP_Label_48a19f0c-bea1-442e-a475-ed109d9ec508_ContentBits">
    <vt:lpwstr>0</vt:lpwstr>
  </property>
</Properties>
</file>