
<file path=[Content_Types].xml><?xml version="1.0" encoding="utf-8"?>
<Types xmlns="http://schemas.openxmlformats.org/package/2006/content-types">
  <Default Extension="jpeg" ContentType="image/jpeg"/>
  <Default Extension="m4a" ContentType="audio/mp4"/>
  <Default Extension="mov" ContentType="video/quicktime"/>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23"/>
  </p:notesMasterIdLst>
  <p:sldIdLst>
    <p:sldId id="256" r:id="rId6"/>
    <p:sldId id="266" r:id="rId7"/>
    <p:sldId id="297" r:id="rId8"/>
    <p:sldId id="268" r:id="rId9"/>
    <p:sldId id="285" r:id="rId10"/>
    <p:sldId id="296" r:id="rId11"/>
    <p:sldId id="286" r:id="rId12"/>
    <p:sldId id="318" r:id="rId13"/>
    <p:sldId id="289" r:id="rId14"/>
    <p:sldId id="298" r:id="rId15"/>
    <p:sldId id="312" r:id="rId16"/>
    <p:sldId id="313" r:id="rId17"/>
    <p:sldId id="299" r:id="rId18"/>
    <p:sldId id="275" r:id="rId19"/>
    <p:sldId id="300" r:id="rId20"/>
    <p:sldId id="295" r:id="rId21"/>
    <p:sldId id="317" r:id="rId22"/>
  </p:sldIdLst>
  <p:sldSz cx="12192000" cy="6858000"/>
  <p:notesSz cx="6800850" cy="9807575"/>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40B66"/>
    <a:srgbClr val="5C6F80"/>
    <a:srgbClr val="96D6C8"/>
    <a:srgbClr val="D9D9D9"/>
    <a:srgbClr val="645C54"/>
    <a:srgbClr val="A35225"/>
    <a:srgbClr val="8C4720"/>
    <a:srgbClr val="D16C36"/>
    <a:srgbClr val="7A7167"/>
    <a:srgbClr val="F8A15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764" autoAdjust="0"/>
    <p:restoredTop sz="96224" autoAdjust="0"/>
  </p:normalViewPr>
  <p:slideViewPr>
    <p:cSldViewPr snapToGrid="0">
      <p:cViewPr varScale="1">
        <p:scale>
          <a:sx n="110" d="100"/>
          <a:sy n="110" d="100"/>
        </p:scale>
        <p:origin x="816" y="10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URENT Thierry [CEGEE]" userId="25fd8ea5-8ec8-477d-a03d-3961a3cd62d2" providerId="ADAL" clId="{773EFC8A-AA63-4DDC-8F35-E858F636BCBA}"/>
    <pc:docChg chg="undo custSel addSld delSld modSld">
      <pc:chgData name="LAURENT Thierry [CEGEE]" userId="25fd8ea5-8ec8-477d-a03d-3961a3cd62d2" providerId="ADAL" clId="{773EFC8A-AA63-4DDC-8F35-E858F636BCBA}" dt="2023-09-11T15:13:59.012" v="957" actId="1035"/>
      <pc:docMkLst>
        <pc:docMk/>
      </pc:docMkLst>
      <pc:sldChg chg="modSp mod">
        <pc:chgData name="LAURENT Thierry [CEGEE]" userId="25fd8ea5-8ec8-477d-a03d-3961a3cd62d2" providerId="ADAL" clId="{773EFC8A-AA63-4DDC-8F35-E858F636BCBA}" dt="2023-09-05T09:45:04.582" v="8" actId="6549"/>
        <pc:sldMkLst>
          <pc:docMk/>
          <pc:sldMk cId="248794590" sldId="268"/>
        </pc:sldMkLst>
        <pc:spChg chg="mod">
          <ac:chgData name="LAURENT Thierry [CEGEE]" userId="25fd8ea5-8ec8-477d-a03d-3961a3cd62d2" providerId="ADAL" clId="{773EFC8A-AA63-4DDC-8F35-E858F636BCBA}" dt="2023-09-05T09:45:04.582" v="8" actId="6549"/>
          <ac:spMkLst>
            <pc:docMk/>
            <pc:sldMk cId="248794590" sldId="268"/>
            <ac:spMk id="3" creationId="{7927C8EE-A4AA-4980-A402-BBC125DDC03C}"/>
          </ac:spMkLst>
        </pc:spChg>
      </pc:sldChg>
      <pc:sldChg chg="modSp mod">
        <pc:chgData name="LAURENT Thierry [CEGEE]" userId="25fd8ea5-8ec8-477d-a03d-3961a3cd62d2" providerId="ADAL" clId="{773EFC8A-AA63-4DDC-8F35-E858F636BCBA}" dt="2023-09-05T09:45:48.102" v="50" actId="20577"/>
        <pc:sldMkLst>
          <pc:docMk/>
          <pc:sldMk cId="3234625655" sldId="285"/>
        </pc:sldMkLst>
        <pc:graphicFrameChg chg="modGraphic">
          <ac:chgData name="LAURENT Thierry [CEGEE]" userId="25fd8ea5-8ec8-477d-a03d-3961a3cd62d2" providerId="ADAL" clId="{773EFC8A-AA63-4DDC-8F35-E858F636BCBA}" dt="2023-09-05T09:45:48.102" v="50" actId="20577"/>
          <ac:graphicFrameMkLst>
            <pc:docMk/>
            <pc:sldMk cId="3234625655" sldId="285"/>
            <ac:graphicFrameMk id="9" creationId="{8172FBE2-00A1-8D66-936B-FFF3D029D248}"/>
          </ac:graphicFrameMkLst>
        </pc:graphicFrameChg>
      </pc:sldChg>
      <pc:sldChg chg="addSp delSp modSp mod modAnim">
        <pc:chgData name="LAURENT Thierry [CEGEE]" userId="25fd8ea5-8ec8-477d-a03d-3961a3cd62d2" providerId="ADAL" clId="{773EFC8A-AA63-4DDC-8F35-E858F636BCBA}" dt="2023-09-11T15:13:59.012" v="957" actId="1035"/>
        <pc:sldMkLst>
          <pc:docMk/>
          <pc:sldMk cId="2406677361" sldId="289"/>
        </pc:sldMkLst>
        <pc:spChg chg="mod">
          <ac:chgData name="LAURENT Thierry [CEGEE]" userId="25fd8ea5-8ec8-477d-a03d-3961a3cd62d2" providerId="ADAL" clId="{773EFC8A-AA63-4DDC-8F35-E858F636BCBA}" dt="2023-09-05T14:47:53.989" v="514" actId="20577"/>
          <ac:spMkLst>
            <pc:docMk/>
            <pc:sldMk cId="2406677361" sldId="289"/>
            <ac:spMk id="3" creationId="{329FF52D-AA24-4117-B01D-00042C8D02FE}"/>
          </ac:spMkLst>
        </pc:spChg>
        <pc:spChg chg="mod">
          <ac:chgData name="LAURENT Thierry [CEGEE]" userId="25fd8ea5-8ec8-477d-a03d-3961a3cd62d2" providerId="ADAL" clId="{773EFC8A-AA63-4DDC-8F35-E858F636BCBA}" dt="2023-09-11T15:13:59.012" v="957" actId="1035"/>
          <ac:spMkLst>
            <pc:docMk/>
            <pc:sldMk cId="2406677361" sldId="289"/>
            <ac:spMk id="6" creationId="{07DA4FBC-CD4E-02CE-2F2A-9AD9F609C84B}"/>
          </ac:spMkLst>
        </pc:spChg>
        <pc:spChg chg="mod">
          <ac:chgData name="LAURENT Thierry [CEGEE]" userId="25fd8ea5-8ec8-477d-a03d-3961a3cd62d2" providerId="ADAL" clId="{773EFC8A-AA63-4DDC-8F35-E858F636BCBA}" dt="2023-09-05T13:56:18.922" v="128" actId="14100"/>
          <ac:spMkLst>
            <pc:docMk/>
            <pc:sldMk cId="2406677361" sldId="289"/>
            <ac:spMk id="12" creationId="{310427B9-E399-4C8A-C67D-C6407DCBB9DD}"/>
          </ac:spMkLst>
        </pc:spChg>
        <pc:spChg chg="mod">
          <ac:chgData name="LAURENT Thierry [CEGEE]" userId="25fd8ea5-8ec8-477d-a03d-3961a3cd62d2" providerId="ADAL" clId="{773EFC8A-AA63-4DDC-8F35-E858F636BCBA}" dt="2023-09-05T13:56:24.378" v="132" actId="14100"/>
          <ac:spMkLst>
            <pc:docMk/>
            <pc:sldMk cId="2406677361" sldId="289"/>
            <ac:spMk id="13" creationId="{AB3D49F1-0E9D-E63F-8FAB-19BC537ABAA7}"/>
          </ac:spMkLst>
        </pc:spChg>
        <pc:spChg chg="mod">
          <ac:chgData name="LAURENT Thierry [CEGEE]" userId="25fd8ea5-8ec8-477d-a03d-3961a3cd62d2" providerId="ADAL" clId="{773EFC8A-AA63-4DDC-8F35-E858F636BCBA}" dt="2023-09-11T15:01:15.046" v="888" actId="121"/>
          <ac:spMkLst>
            <pc:docMk/>
            <pc:sldMk cId="2406677361" sldId="289"/>
            <ac:spMk id="15" creationId="{5646C479-3BA6-C0B3-5A6A-9DAA533B583A}"/>
          </ac:spMkLst>
        </pc:spChg>
        <pc:spChg chg="mod">
          <ac:chgData name="LAURENT Thierry [CEGEE]" userId="25fd8ea5-8ec8-477d-a03d-3961a3cd62d2" providerId="ADAL" clId="{773EFC8A-AA63-4DDC-8F35-E858F636BCBA}" dt="2023-09-11T15:02:20.486" v="890" actId="20577"/>
          <ac:spMkLst>
            <pc:docMk/>
            <pc:sldMk cId="2406677361" sldId="289"/>
            <ac:spMk id="16" creationId="{EC497DF8-DAC5-5620-AF60-B6315B943455}"/>
          </ac:spMkLst>
        </pc:spChg>
        <pc:spChg chg="mod">
          <ac:chgData name="LAURENT Thierry [CEGEE]" userId="25fd8ea5-8ec8-477d-a03d-3961a3cd62d2" providerId="ADAL" clId="{773EFC8A-AA63-4DDC-8F35-E858F636BCBA}" dt="2023-09-05T14:46:06.693" v="454" actId="20577"/>
          <ac:spMkLst>
            <pc:docMk/>
            <pc:sldMk cId="2406677361" sldId="289"/>
            <ac:spMk id="17" creationId="{646DABBF-6970-19AD-407B-AFAF5C6803B6}"/>
          </ac:spMkLst>
        </pc:spChg>
        <pc:spChg chg="mod">
          <ac:chgData name="LAURENT Thierry [CEGEE]" userId="25fd8ea5-8ec8-477d-a03d-3961a3cd62d2" providerId="ADAL" clId="{773EFC8A-AA63-4DDC-8F35-E858F636BCBA}" dt="2023-09-05T14:46:10.165" v="455" actId="20577"/>
          <ac:spMkLst>
            <pc:docMk/>
            <pc:sldMk cId="2406677361" sldId="289"/>
            <ac:spMk id="18" creationId="{374C9A78-6D4F-511B-FA92-EFCD6266C3BC}"/>
          </ac:spMkLst>
        </pc:spChg>
        <pc:spChg chg="mod">
          <ac:chgData name="LAURENT Thierry [CEGEE]" userId="25fd8ea5-8ec8-477d-a03d-3961a3cd62d2" providerId="ADAL" clId="{773EFC8A-AA63-4DDC-8F35-E858F636BCBA}" dt="2023-09-05T09:51:56.498" v="89" actId="20577"/>
          <ac:spMkLst>
            <pc:docMk/>
            <pc:sldMk cId="2406677361" sldId="289"/>
            <ac:spMk id="19" creationId="{949C2DD6-5A64-0AB3-26FE-C283F0EBA68D}"/>
          </ac:spMkLst>
        </pc:spChg>
        <pc:spChg chg="mod">
          <ac:chgData name="LAURENT Thierry [CEGEE]" userId="25fd8ea5-8ec8-477d-a03d-3961a3cd62d2" providerId="ADAL" clId="{773EFC8A-AA63-4DDC-8F35-E858F636BCBA}" dt="2023-09-05T09:51:57.858" v="90" actId="20577"/>
          <ac:spMkLst>
            <pc:docMk/>
            <pc:sldMk cId="2406677361" sldId="289"/>
            <ac:spMk id="20" creationId="{8E6ED715-3F13-8C7D-03A7-2F2280221091}"/>
          </ac:spMkLst>
        </pc:spChg>
        <pc:spChg chg="mod">
          <ac:chgData name="LAURENT Thierry [CEGEE]" userId="25fd8ea5-8ec8-477d-a03d-3961a3cd62d2" providerId="ADAL" clId="{773EFC8A-AA63-4DDC-8F35-E858F636BCBA}" dt="2023-09-05T09:51:48.800" v="88" actId="6549"/>
          <ac:spMkLst>
            <pc:docMk/>
            <pc:sldMk cId="2406677361" sldId="289"/>
            <ac:spMk id="22" creationId="{C8458B35-4FA6-F8F5-E46C-AC2C7A29073D}"/>
          </ac:spMkLst>
        </pc:spChg>
        <pc:spChg chg="mod">
          <ac:chgData name="LAURENT Thierry [CEGEE]" userId="25fd8ea5-8ec8-477d-a03d-3961a3cd62d2" providerId="ADAL" clId="{773EFC8A-AA63-4DDC-8F35-E858F636BCBA}" dt="2023-09-05T14:17:19.813" v="391" actId="20577"/>
          <ac:spMkLst>
            <pc:docMk/>
            <pc:sldMk cId="2406677361" sldId="289"/>
            <ac:spMk id="23" creationId="{6317178C-2B82-66B4-ED4D-92DEE940D010}"/>
          </ac:spMkLst>
        </pc:spChg>
        <pc:spChg chg="mod">
          <ac:chgData name="LAURENT Thierry [CEGEE]" userId="25fd8ea5-8ec8-477d-a03d-3961a3cd62d2" providerId="ADAL" clId="{773EFC8A-AA63-4DDC-8F35-E858F636BCBA}" dt="2023-09-05T14:19:36.733" v="393" actId="20577"/>
          <ac:spMkLst>
            <pc:docMk/>
            <pc:sldMk cId="2406677361" sldId="289"/>
            <ac:spMk id="24" creationId="{8E617A0D-2B74-D91E-6618-1BB74755AF3E}"/>
          </ac:spMkLst>
        </pc:spChg>
        <pc:spChg chg="mod">
          <ac:chgData name="LAURENT Thierry [CEGEE]" userId="25fd8ea5-8ec8-477d-a03d-3961a3cd62d2" providerId="ADAL" clId="{773EFC8A-AA63-4DDC-8F35-E858F636BCBA}" dt="2023-09-05T14:15:46.174" v="367" actId="20577"/>
          <ac:spMkLst>
            <pc:docMk/>
            <pc:sldMk cId="2406677361" sldId="289"/>
            <ac:spMk id="25" creationId="{62C3F4DF-3C00-9437-E734-FC2BFAA51B2A}"/>
          </ac:spMkLst>
        </pc:spChg>
        <pc:spChg chg="mod">
          <ac:chgData name="LAURENT Thierry [CEGEE]" userId="25fd8ea5-8ec8-477d-a03d-3961a3cd62d2" providerId="ADAL" clId="{773EFC8A-AA63-4DDC-8F35-E858F636BCBA}" dt="2023-09-05T14:02:27.651" v="265" actId="1036"/>
          <ac:spMkLst>
            <pc:docMk/>
            <pc:sldMk cId="2406677361" sldId="289"/>
            <ac:spMk id="26" creationId="{EF770045-362D-1753-0BA0-1A82A86C19E7}"/>
          </ac:spMkLst>
        </pc:spChg>
        <pc:spChg chg="mod">
          <ac:chgData name="LAURENT Thierry [CEGEE]" userId="25fd8ea5-8ec8-477d-a03d-3961a3cd62d2" providerId="ADAL" clId="{773EFC8A-AA63-4DDC-8F35-E858F636BCBA}" dt="2023-09-05T14:02:53.703" v="275" actId="14100"/>
          <ac:spMkLst>
            <pc:docMk/>
            <pc:sldMk cId="2406677361" sldId="289"/>
            <ac:spMk id="27" creationId="{5E5822E7-35C0-9190-6423-FEBB24CA81CB}"/>
          </ac:spMkLst>
        </pc:spChg>
        <pc:spChg chg="mod">
          <ac:chgData name="LAURENT Thierry [CEGEE]" userId="25fd8ea5-8ec8-477d-a03d-3961a3cd62d2" providerId="ADAL" clId="{773EFC8A-AA63-4DDC-8F35-E858F636BCBA}" dt="2023-09-05T14:02:50.211" v="272" actId="14100"/>
          <ac:spMkLst>
            <pc:docMk/>
            <pc:sldMk cId="2406677361" sldId="289"/>
            <ac:spMk id="28" creationId="{F4B531BD-27C6-3B99-AEEA-0BC2C05F2A7D}"/>
          </ac:spMkLst>
        </pc:spChg>
        <pc:spChg chg="mod">
          <ac:chgData name="LAURENT Thierry [CEGEE]" userId="25fd8ea5-8ec8-477d-a03d-3961a3cd62d2" providerId="ADAL" clId="{773EFC8A-AA63-4DDC-8F35-E858F636BCBA}" dt="2023-09-05T14:02:06.342" v="241" actId="1076"/>
          <ac:spMkLst>
            <pc:docMk/>
            <pc:sldMk cId="2406677361" sldId="289"/>
            <ac:spMk id="29" creationId="{C243609C-F157-4FFA-AF2A-F73813A6DEAC}"/>
          </ac:spMkLst>
        </pc:spChg>
        <pc:spChg chg="mod">
          <ac:chgData name="LAURENT Thierry [CEGEE]" userId="25fd8ea5-8ec8-477d-a03d-3961a3cd62d2" providerId="ADAL" clId="{773EFC8A-AA63-4DDC-8F35-E858F636BCBA}" dt="2023-09-05T14:02:42.086" v="269" actId="14100"/>
          <ac:spMkLst>
            <pc:docMk/>
            <pc:sldMk cId="2406677361" sldId="289"/>
            <ac:spMk id="30" creationId="{62AF9B76-ABEB-F39B-71AA-349A3FD0E0D5}"/>
          </ac:spMkLst>
        </pc:spChg>
        <pc:spChg chg="add mod">
          <ac:chgData name="LAURENT Thierry [CEGEE]" userId="25fd8ea5-8ec8-477d-a03d-3961a3cd62d2" providerId="ADAL" clId="{773EFC8A-AA63-4DDC-8F35-E858F636BCBA}" dt="2023-09-05T14:02:59.670" v="277" actId="1076"/>
          <ac:spMkLst>
            <pc:docMk/>
            <pc:sldMk cId="2406677361" sldId="289"/>
            <ac:spMk id="31" creationId="{25BEFF02-938C-EBE3-DEFB-88E27FBDDCEB}"/>
          </ac:spMkLst>
        </pc:spChg>
        <pc:spChg chg="add mod">
          <ac:chgData name="LAURENT Thierry [CEGEE]" userId="25fd8ea5-8ec8-477d-a03d-3961a3cd62d2" providerId="ADAL" clId="{773EFC8A-AA63-4DDC-8F35-E858F636BCBA}" dt="2023-09-05T14:49:21.068" v="853" actId="1076"/>
          <ac:spMkLst>
            <pc:docMk/>
            <pc:sldMk cId="2406677361" sldId="289"/>
            <ac:spMk id="44" creationId="{86E6B06B-BA8C-DEFB-3065-FCA2981A0806}"/>
          </ac:spMkLst>
        </pc:spChg>
        <pc:spChg chg="mod">
          <ac:chgData name="LAURENT Thierry [CEGEE]" userId="25fd8ea5-8ec8-477d-a03d-3961a3cd62d2" providerId="ADAL" clId="{773EFC8A-AA63-4DDC-8F35-E858F636BCBA}" dt="2023-09-05T14:13:46.111" v="361" actId="20577"/>
          <ac:spMkLst>
            <pc:docMk/>
            <pc:sldMk cId="2406677361" sldId="289"/>
            <ac:spMk id="1031" creationId="{D600EF77-3395-0F12-E189-EE5CD1FA114D}"/>
          </ac:spMkLst>
        </pc:spChg>
        <pc:spChg chg="mod">
          <ac:chgData name="LAURENT Thierry [CEGEE]" userId="25fd8ea5-8ec8-477d-a03d-3961a3cd62d2" providerId="ADAL" clId="{773EFC8A-AA63-4DDC-8F35-E858F636BCBA}" dt="2023-09-05T14:46:18.523" v="456" actId="20577"/>
          <ac:spMkLst>
            <pc:docMk/>
            <pc:sldMk cId="2406677361" sldId="289"/>
            <ac:spMk id="1033" creationId="{546F3D8E-F82E-043A-17BD-FB9670934060}"/>
          </ac:spMkLst>
        </pc:spChg>
        <pc:picChg chg="add del mod">
          <ac:chgData name="LAURENT Thierry [CEGEE]" userId="25fd8ea5-8ec8-477d-a03d-3961a3cd62d2" providerId="ADAL" clId="{773EFC8A-AA63-4DDC-8F35-E858F636BCBA}" dt="2023-09-05T14:03:18.694" v="280"/>
          <ac:picMkLst>
            <pc:docMk/>
            <pc:sldMk cId="2406677361" sldId="289"/>
            <ac:picMk id="44" creationId="{2A5CDB19-CE56-3278-BA84-80E71CC99F46}"/>
          </ac:picMkLst>
        </pc:picChg>
        <pc:picChg chg="add del mod">
          <ac:chgData name="LAURENT Thierry [CEGEE]" userId="25fd8ea5-8ec8-477d-a03d-3961a3cd62d2" providerId="ADAL" clId="{773EFC8A-AA63-4DDC-8F35-E858F636BCBA}" dt="2023-09-05T14:04:09.119" v="318" actId="1076"/>
          <ac:picMkLst>
            <pc:docMk/>
            <pc:sldMk cId="2406677361" sldId="289"/>
            <ac:picMk id="1042" creationId="{BE876211-3D32-52A3-5817-8F18E4D92763}"/>
          </ac:picMkLst>
        </pc:picChg>
      </pc:sldChg>
      <pc:sldChg chg="addSp delSp modSp mod">
        <pc:chgData name="LAURENT Thierry [CEGEE]" userId="25fd8ea5-8ec8-477d-a03d-3961a3cd62d2" providerId="ADAL" clId="{773EFC8A-AA63-4DDC-8F35-E858F636BCBA}" dt="2023-09-05T14:08:08.174" v="336" actId="478"/>
        <pc:sldMkLst>
          <pc:docMk/>
          <pc:sldMk cId="2313231459" sldId="295"/>
        </pc:sldMkLst>
        <pc:picChg chg="add del mod">
          <ac:chgData name="LAURENT Thierry [CEGEE]" userId="25fd8ea5-8ec8-477d-a03d-3961a3cd62d2" providerId="ADAL" clId="{773EFC8A-AA63-4DDC-8F35-E858F636BCBA}" dt="2023-09-05T14:08:08.174" v="336" actId="478"/>
          <ac:picMkLst>
            <pc:docMk/>
            <pc:sldMk cId="2313231459" sldId="295"/>
            <ac:picMk id="14" creationId="{34265EF4-A041-50E5-BA3A-71F989F662F4}"/>
          </ac:picMkLst>
        </pc:picChg>
      </pc:sldChg>
      <pc:sldChg chg="addSp modSp mod modAnim">
        <pc:chgData name="LAURENT Thierry [CEGEE]" userId="25fd8ea5-8ec8-477d-a03d-3961a3cd62d2" providerId="ADAL" clId="{773EFC8A-AA63-4DDC-8F35-E858F636BCBA}" dt="2023-09-11T15:02:15.710" v="889" actId="20577"/>
        <pc:sldMkLst>
          <pc:docMk/>
          <pc:sldMk cId="2553118010" sldId="318"/>
        </pc:sldMkLst>
        <pc:spChg chg="mod">
          <ac:chgData name="LAURENT Thierry [CEGEE]" userId="25fd8ea5-8ec8-477d-a03d-3961a3cd62d2" providerId="ADAL" clId="{773EFC8A-AA63-4DDC-8F35-E858F636BCBA}" dt="2023-09-11T14:59:45.724" v="856" actId="20577"/>
          <ac:spMkLst>
            <pc:docMk/>
            <pc:sldMk cId="2553118010" sldId="318"/>
            <ac:spMk id="3" creationId="{329FF52D-AA24-4117-B01D-00042C8D02FE}"/>
          </ac:spMkLst>
        </pc:spChg>
        <pc:spChg chg="mod">
          <ac:chgData name="LAURENT Thierry [CEGEE]" userId="25fd8ea5-8ec8-477d-a03d-3961a3cd62d2" providerId="ADAL" clId="{773EFC8A-AA63-4DDC-8F35-E858F636BCBA}" dt="2023-09-05T14:29:51.215" v="396" actId="14100"/>
          <ac:spMkLst>
            <pc:docMk/>
            <pc:sldMk cId="2553118010" sldId="318"/>
            <ac:spMk id="6" creationId="{07DA4FBC-CD4E-02CE-2F2A-9AD9F609C84B}"/>
          </ac:spMkLst>
        </pc:spChg>
        <pc:spChg chg="mod">
          <ac:chgData name="LAURENT Thierry [CEGEE]" userId="25fd8ea5-8ec8-477d-a03d-3961a3cd62d2" providerId="ADAL" clId="{773EFC8A-AA63-4DDC-8F35-E858F636BCBA}" dt="2023-09-05T13:55:51.563" v="117" actId="14100"/>
          <ac:spMkLst>
            <pc:docMk/>
            <pc:sldMk cId="2553118010" sldId="318"/>
            <ac:spMk id="12" creationId="{310427B9-E399-4C8A-C67D-C6407DCBB9DD}"/>
          </ac:spMkLst>
        </pc:spChg>
        <pc:spChg chg="mod">
          <ac:chgData name="LAURENT Thierry [CEGEE]" userId="25fd8ea5-8ec8-477d-a03d-3961a3cd62d2" providerId="ADAL" clId="{773EFC8A-AA63-4DDC-8F35-E858F636BCBA}" dt="2023-09-05T13:55:57.332" v="121" actId="14100"/>
          <ac:spMkLst>
            <pc:docMk/>
            <pc:sldMk cId="2553118010" sldId="318"/>
            <ac:spMk id="13" creationId="{AB3D49F1-0E9D-E63F-8FAB-19BC537ABAA7}"/>
          </ac:spMkLst>
        </pc:spChg>
        <pc:spChg chg="mod">
          <ac:chgData name="LAURENT Thierry [CEGEE]" userId="25fd8ea5-8ec8-477d-a03d-3961a3cd62d2" providerId="ADAL" clId="{773EFC8A-AA63-4DDC-8F35-E858F636BCBA}" dt="2023-09-11T15:00:58.203" v="879" actId="20577"/>
          <ac:spMkLst>
            <pc:docMk/>
            <pc:sldMk cId="2553118010" sldId="318"/>
            <ac:spMk id="15" creationId="{5646C479-3BA6-C0B3-5A6A-9DAA533B583A}"/>
          </ac:spMkLst>
        </pc:spChg>
        <pc:spChg chg="mod">
          <ac:chgData name="LAURENT Thierry [CEGEE]" userId="25fd8ea5-8ec8-477d-a03d-3961a3cd62d2" providerId="ADAL" clId="{773EFC8A-AA63-4DDC-8F35-E858F636BCBA}" dt="2023-09-11T15:02:15.710" v="889" actId="20577"/>
          <ac:spMkLst>
            <pc:docMk/>
            <pc:sldMk cId="2553118010" sldId="318"/>
            <ac:spMk id="16" creationId="{EC497DF8-DAC5-5620-AF60-B6315B943455}"/>
          </ac:spMkLst>
        </pc:spChg>
        <pc:spChg chg="mod">
          <ac:chgData name="LAURENT Thierry [CEGEE]" userId="25fd8ea5-8ec8-477d-a03d-3961a3cd62d2" providerId="ADAL" clId="{773EFC8A-AA63-4DDC-8F35-E858F636BCBA}" dt="2023-09-05T09:48:59.964" v="78" actId="6549"/>
          <ac:spMkLst>
            <pc:docMk/>
            <pc:sldMk cId="2553118010" sldId="318"/>
            <ac:spMk id="18" creationId="{374C9A78-6D4F-511B-FA92-EFCD6266C3BC}"/>
          </ac:spMkLst>
        </pc:spChg>
        <pc:spChg chg="mod">
          <ac:chgData name="LAURENT Thierry [CEGEE]" userId="25fd8ea5-8ec8-477d-a03d-3961a3cd62d2" providerId="ADAL" clId="{773EFC8A-AA63-4DDC-8F35-E858F636BCBA}" dt="2023-09-05T09:52:08.858" v="91" actId="20577"/>
          <ac:spMkLst>
            <pc:docMk/>
            <pc:sldMk cId="2553118010" sldId="318"/>
            <ac:spMk id="19" creationId="{949C2DD6-5A64-0AB3-26FE-C283F0EBA68D}"/>
          </ac:spMkLst>
        </pc:spChg>
        <pc:spChg chg="mod">
          <ac:chgData name="LAURENT Thierry [CEGEE]" userId="25fd8ea5-8ec8-477d-a03d-3961a3cd62d2" providerId="ADAL" clId="{773EFC8A-AA63-4DDC-8F35-E858F636BCBA}" dt="2023-09-05T09:52:10.594" v="92" actId="20577"/>
          <ac:spMkLst>
            <pc:docMk/>
            <pc:sldMk cId="2553118010" sldId="318"/>
            <ac:spMk id="20" creationId="{8E6ED715-3F13-8C7D-03A7-2F2280221091}"/>
          </ac:spMkLst>
        </pc:spChg>
        <pc:spChg chg="mod">
          <ac:chgData name="LAURENT Thierry [CEGEE]" userId="25fd8ea5-8ec8-477d-a03d-3961a3cd62d2" providerId="ADAL" clId="{773EFC8A-AA63-4DDC-8F35-E858F636BCBA}" dt="2023-09-05T14:01:09.693" v="232" actId="6549"/>
          <ac:spMkLst>
            <pc:docMk/>
            <pc:sldMk cId="2553118010" sldId="318"/>
            <ac:spMk id="22" creationId="{C8458B35-4FA6-F8F5-E46C-AC2C7A29073D}"/>
          </ac:spMkLst>
        </pc:spChg>
        <pc:spChg chg="mod">
          <ac:chgData name="LAURENT Thierry [CEGEE]" userId="25fd8ea5-8ec8-477d-a03d-3961a3cd62d2" providerId="ADAL" clId="{773EFC8A-AA63-4DDC-8F35-E858F636BCBA}" dt="2023-09-05T14:17:01.836" v="378" actId="6549"/>
          <ac:spMkLst>
            <pc:docMk/>
            <pc:sldMk cId="2553118010" sldId="318"/>
            <ac:spMk id="23" creationId="{6317178C-2B82-66B4-ED4D-92DEE940D010}"/>
          </ac:spMkLst>
        </pc:spChg>
        <pc:spChg chg="mod">
          <ac:chgData name="LAURENT Thierry [CEGEE]" userId="25fd8ea5-8ec8-477d-a03d-3961a3cd62d2" providerId="ADAL" clId="{773EFC8A-AA63-4DDC-8F35-E858F636BCBA}" dt="2023-09-05T14:19:43.116" v="395" actId="6549"/>
          <ac:spMkLst>
            <pc:docMk/>
            <pc:sldMk cId="2553118010" sldId="318"/>
            <ac:spMk id="24" creationId="{8E617A0D-2B74-D91E-6618-1BB74755AF3E}"/>
          </ac:spMkLst>
        </pc:spChg>
        <pc:spChg chg="mod">
          <ac:chgData name="LAURENT Thierry [CEGEE]" userId="25fd8ea5-8ec8-477d-a03d-3961a3cd62d2" providerId="ADAL" clId="{773EFC8A-AA63-4DDC-8F35-E858F636BCBA}" dt="2023-09-05T14:15:37.743" v="365" actId="20577"/>
          <ac:spMkLst>
            <pc:docMk/>
            <pc:sldMk cId="2553118010" sldId="318"/>
            <ac:spMk id="25" creationId="{62C3F4DF-3C00-9437-E734-FC2BFAA51B2A}"/>
          </ac:spMkLst>
        </pc:spChg>
        <pc:spChg chg="mod">
          <ac:chgData name="LAURENT Thierry [CEGEE]" userId="25fd8ea5-8ec8-477d-a03d-3961a3cd62d2" providerId="ADAL" clId="{773EFC8A-AA63-4DDC-8F35-E858F636BCBA}" dt="2023-09-05T14:00:37.363" v="229" actId="1035"/>
          <ac:spMkLst>
            <pc:docMk/>
            <pc:sldMk cId="2553118010" sldId="318"/>
            <ac:spMk id="26" creationId="{EF770045-362D-1753-0BA0-1A82A86C19E7}"/>
          </ac:spMkLst>
        </pc:spChg>
        <pc:spChg chg="mod">
          <ac:chgData name="LAURENT Thierry [CEGEE]" userId="25fd8ea5-8ec8-477d-a03d-3961a3cd62d2" providerId="ADAL" clId="{773EFC8A-AA63-4DDC-8F35-E858F636BCBA}" dt="2023-09-05T13:59:57.323" v="200" actId="14100"/>
          <ac:spMkLst>
            <pc:docMk/>
            <pc:sldMk cId="2553118010" sldId="318"/>
            <ac:spMk id="27" creationId="{5E5822E7-35C0-9190-6423-FEBB24CA81CB}"/>
          </ac:spMkLst>
        </pc:spChg>
        <pc:spChg chg="mod">
          <ac:chgData name="LAURENT Thierry [CEGEE]" userId="25fd8ea5-8ec8-477d-a03d-3961a3cd62d2" providerId="ADAL" clId="{773EFC8A-AA63-4DDC-8F35-E858F636BCBA}" dt="2023-09-05T13:59:52.641" v="196" actId="14100"/>
          <ac:spMkLst>
            <pc:docMk/>
            <pc:sldMk cId="2553118010" sldId="318"/>
            <ac:spMk id="28" creationId="{F4B531BD-27C6-3B99-AEEA-0BC2C05F2A7D}"/>
          </ac:spMkLst>
        </pc:spChg>
        <pc:spChg chg="mod">
          <ac:chgData name="LAURENT Thierry [CEGEE]" userId="25fd8ea5-8ec8-477d-a03d-3961a3cd62d2" providerId="ADAL" clId="{773EFC8A-AA63-4DDC-8F35-E858F636BCBA}" dt="2023-09-05T13:59:00.380" v="166" actId="1076"/>
          <ac:spMkLst>
            <pc:docMk/>
            <pc:sldMk cId="2553118010" sldId="318"/>
            <ac:spMk id="29" creationId="{C243609C-F157-4FFA-AF2A-F73813A6DEAC}"/>
          </ac:spMkLst>
        </pc:spChg>
        <pc:spChg chg="mod">
          <ac:chgData name="LAURENT Thierry [CEGEE]" userId="25fd8ea5-8ec8-477d-a03d-3961a3cd62d2" providerId="ADAL" clId="{773EFC8A-AA63-4DDC-8F35-E858F636BCBA}" dt="2023-09-05T14:16:08.962" v="369" actId="113"/>
          <ac:spMkLst>
            <pc:docMk/>
            <pc:sldMk cId="2553118010" sldId="318"/>
            <ac:spMk id="30" creationId="{62AF9B76-ABEB-F39B-71AA-349A3FD0E0D5}"/>
          </ac:spMkLst>
        </pc:spChg>
        <pc:spChg chg="add mod">
          <ac:chgData name="LAURENT Thierry [CEGEE]" userId="25fd8ea5-8ec8-477d-a03d-3961a3cd62d2" providerId="ADAL" clId="{773EFC8A-AA63-4DDC-8F35-E858F636BCBA}" dt="2023-09-05T14:00:25.934" v="219" actId="1076"/>
          <ac:spMkLst>
            <pc:docMk/>
            <pc:sldMk cId="2553118010" sldId="318"/>
            <ac:spMk id="46" creationId="{80E57CFA-23D6-3D15-D2F4-5CA8E1BDF55D}"/>
          </ac:spMkLst>
        </pc:spChg>
        <pc:spChg chg="add mod">
          <ac:chgData name="LAURENT Thierry [CEGEE]" userId="25fd8ea5-8ec8-477d-a03d-3961a3cd62d2" providerId="ADAL" clId="{773EFC8A-AA63-4DDC-8F35-E858F636BCBA}" dt="2023-09-05T14:50:22.483" v="854"/>
          <ac:spMkLst>
            <pc:docMk/>
            <pc:sldMk cId="2553118010" sldId="318"/>
            <ac:spMk id="48" creationId="{590A9914-D007-A171-C2F0-2B624F9E0643}"/>
          </ac:spMkLst>
        </pc:spChg>
        <pc:spChg chg="mod">
          <ac:chgData name="LAURENT Thierry [CEGEE]" userId="25fd8ea5-8ec8-477d-a03d-3961a3cd62d2" providerId="ADAL" clId="{773EFC8A-AA63-4DDC-8F35-E858F636BCBA}" dt="2023-09-05T14:13:52.929" v="363" actId="6549"/>
          <ac:spMkLst>
            <pc:docMk/>
            <pc:sldMk cId="2553118010" sldId="318"/>
            <ac:spMk id="1031" creationId="{D600EF77-3395-0F12-E189-EE5CD1FA114D}"/>
          </ac:spMkLst>
        </pc:spChg>
        <pc:grpChg chg="mod">
          <ac:chgData name="LAURENT Thierry [CEGEE]" userId="25fd8ea5-8ec8-477d-a03d-3961a3cd62d2" providerId="ADAL" clId="{773EFC8A-AA63-4DDC-8F35-E858F636BCBA}" dt="2023-09-05T14:05:22.388" v="333" actId="1076"/>
          <ac:grpSpMkLst>
            <pc:docMk/>
            <pc:sldMk cId="2553118010" sldId="318"/>
            <ac:grpSpMk id="21" creationId="{7083ABF1-ADC0-CFDE-EDD5-805A28F76748}"/>
          </ac:grpSpMkLst>
        </pc:grpChg>
        <pc:picChg chg="mod">
          <ac:chgData name="LAURENT Thierry [CEGEE]" userId="25fd8ea5-8ec8-477d-a03d-3961a3cd62d2" providerId="ADAL" clId="{773EFC8A-AA63-4DDC-8F35-E858F636BCBA}" dt="2023-09-05T14:05:14.670" v="332" actId="1076"/>
          <ac:picMkLst>
            <pc:docMk/>
            <pc:sldMk cId="2553118010" sldId="318"/>
            <ac:picMk id="1042" creationId="{BE876211-3D32-52A3-5817-8F18E4D92763}"/>
          </ac:picMkLst>
        </pc:picChg>
      </pc:sldChg>
      <pc:sldChg chg="modSp add del mod">
        <pc:chgData name="LAURENT Thierry [CEGEE]" userId="25fd8ea5-8ec8-477d-a03d-3961a3cd62d2" providerId="ADAL" clId="{773EFC8A-AA63-4DDC-8F35-E858F636BCBA}" dt="2023-09-11T15:13:43.862" v="949" actId="47"/>
        <pc:sldMkLst>
          <pc:docMk/>
          <pc:sldMk cId="3169314606" sldId="319"/>
        </pc:sldMkLst>
        <pc:spChg chg="mod">
          <ac:chgData name="LAURENT Thierry [CEGEE]" userId="25fd8ea5-8ec8-477d-a03d-3961a3cd62d2" providerId="ADAL" clId="{773EFC8A-AA63-4DDC-8F35-E858F636BCBA}" dt="2023-09-11T15:11:56.979" v="941" actId="1035"/>
          <ac:spMkLst>
            <pc:docMk/>
            <pc:sldMk cId="3169314606" sldId="319"/>
            <ac:spMk id="6" creationId="{07DA4FBC-CD4E-02CE-2F2A-9AD9F609C84B}"/>
          </ac:spMkLst>
        </pc:spChg>
        <pc:spChg chg="mod">
          <ac:chgData name="LAURENT Thierry [CEGEE]" userId="25fd8ea5-8ec8-477d-a03d-3961a3cd62d2" providerId="ADAL" clId="{773EFC8A-AA63-4DDC-8F35-E858F636BCBA}" dt="2023-09-11T15:11:56.979" v="941" actId="1035"/>
          <ac:spMkLst>
            <pc:docMk/>
            <pc:sldMk cId="3169314606" sldId="319"/>
            <ac:spMk id="7" creationId="{D1836D02-F364-6C4E-927E-CAB044D6742E}"/>
          </ac:spMkLst>
        </pc:spChg>
        <pc:spChg chg="mod">
          <ac:chgData name="LAURENT Thierry [CEGEE]" userId="25fd8ea5-8ec8-477d-a03d-3961a3cd62d2" providerId="ADAL" clId="{773EFC8A-AA63-4DDC-8F35-E858F636BCBA}" dt="2023-09-11T15:11:46.293" v="931" actId="1035"/>
          <ac:spMkLst>
            <pc:docMk/>
            <pc:sldMk cId="3169314606" sldId="319"/>
            <ac:spMk id="12" creationId="{310427B9-E399-4C8A-C67D-C6407DCBB9DD}"/>
          </ac:spMkLst>
        </pc:spChg>
        <pc:spChg chg="mod">
          <ac:chgData name="LAURENT Thierry [CEGEE]" userId="25fd8ea5-8ec8-477d-a03d-3961a3cd62d2" providerId="ADAL" clId="{773EFC8A-AA63-4DDC-8F35-E858F636BCBA}" dt="2023-09-11T15:11:46.293" v="931" actId="1035"/>
          <ac:spMkLst>
            <pc:docMk/>
            <pc:sldMk cId="3169314606" sldId="319"/>
            <ac:spMk id="13" creationId="{AB3D49F1-0E9D-E63F-8FAB-19BC537ABAA7}"/>
          </ac:spMkLst>
        </pc:spChg>
        <pc:spChg chg="mod">
          <ac:chgData name="LAURENT Thierry [CEGEE]" userId="25fd8ea5-8ec8-477d-a03d-3961a3cd62d2" providerId="ADAL" clId="{773EFC8A-AA63-4DDC-8F35-E858F636BCBA}" dt="2023-09-11T15:11:46.293" v="931" actId="1035"/>
          <ac:spMkLst>
            <pc:docMk/>
            <pc:sldMk cId="3169314606" sldId="319"/>
            <ac:spMk id="14" creationId="{778D142C-3A74-B3C0-950A-BAD6B217AB9D}"/>
          </ac:spMkLst>
        </pc:spChg>
        <pc:spChg chg="mod">
          <ac:chgData name="LAURENT Thierry [CEGEE]" userId="25fd8ea5-8ec8-477d-a03d-3961a3cd62d2" providerId="ADAL" clId="{773EFC8A-AA63-4DDC-8F35-E858F636BCBA}" dt="2023-09-11T15:11:46.293" v="931" actId="1035"/>
          <ac:spMkLst>
            <pc:docMk/>
            <pc:sldMk cId="3169314606" sldId="319"/>
            <ac:spMk id="15" creationId="{5646C479-3BA6-C0B3-5A6A-9DAA533B583A}"/>
          </ac:spMkLst>
        </pc:spChg>
        <pc:spChg chg="mod">
          <ac:chgData name="LAURENT Thierry [CEGEE]" userId="25fd8ea5-8ec8-477d-a03d-3961a3cd62d2" providerId="ADAL" clId="{773EFC8A-AA63-4DDC-8F35-E858F636BCBA}" dt="2023-09-11T15:11:46.293" v="931" actId="1035"/>
          <ac:spMkLst>
            <pc:docMk/>
            <pc:sldMk cId="3169314606" sldId="319"/>
            <ac:spMk id="16" creationId="{EC497DF8-DAC5-5620-AF60-B6315B943455}"/>
          </ac:spMkLst>
        </pc:spChg>
        <pc:spChg chg="mod">
          <ac:chgData name="LAURENT Thierry [CEGEE]" userId="25fd8ea5-8ec8-477d-a03d-3961a3cd62d2" providerId="ADAL" clId="{773EFC8A-AA63-4DDC-8F35-E858F636BCBA}" dt="2023-09-11T15:11:46.293" v="931" actId="1035"/>
          <ac:spMkLst>
            <pc:docMk/>
            <pc:sldMk cId="3169314606" sldId="319"/>
            <ac:spMk id="17" creationId="{646DABBF-6970-19AD-407B-AFAF5C6803B6}"/>
          </ac:spMkLst>
        </pc:spChg>
        <pc:spChg chg="mod">
          <ac:chgData name="LAURENT Thierry [CEGEE]" userId="25fd8ea5-8ec8-477d-a03d-3961a3cd62d2" providerId="ADAL" clId="{773EFC8A-AA63-4DDC-8F35-E858F636BCBA}" dt="2023-09-11T15:11:46.293" v="931" actId="1035"/>
          <ac:spMkLst>
            <pc:docMk/>
            <pc:sldMk cId="3169314606" sldId="319"/>
            <ac:spMk id="18" creationId="{374C9A78-6D4F-511B-FA92-EFCD6266C3BC}"/>
          </ac:spMkLst>
        </pc:spChg>
        <pc:spChg chg="mod">
          <ac:chgData name="LAURENT Thierry [CEGEE]" userId="25fd8ea5-8ec8-477d-a03d-3961a3cd62d2" providerId="ADAL" clId="{773EFC8A-AA63-4DDC-8F35-E858F636BCBA}" dt="2023-09-11T15:11:46.293" v="931" actId="1035"/>
          <ac:spMkLst>
            <pc:docMk/>
            <pc:sldMk cId="3169314606" sldId="319"/>
            <ac:spMk id="19" creationId="{949C2DD6-5A64-0AB3-26FE-C283F0EBA68D}"/>
          </ac:spMkLst>
        </pc:spChg>
        <pc:spChg chg="mod">
          <ac:chgData name="LAURENT Thierry [CEGEE]" userId="25fd8ea5-8ec8-477d-a03d-3961a3cd62d2" providerId="ADAL" clId="{773EFC8A-AA63-4DDC-8F35-E858F636BCBA}" dt="2023-09-11T15:11:46.293" v="931" actId="1035"/>
          <ac:spMkLst>
            <pc:docMk/>
            <pc:sldMk cId="3169314606" sldId="319"/>
            <ac:spMk id="20" creationId="{8E6ED715-3F13-8C7D-03A7-2F2280221091}"/>
          </ac:spMkLst>
        </pc:spChg>
        <pc:spChg chg="mod">
          <ac:chgData name="LAURENT Thierry [CEGEE]" userId="25fd8ea5-8ec8-477d-a03d-3961a3cd62d2" providerId="ADAL" clId="{773EFC8A-AA63-4DDC-8F35-E858F636BCBA}" dt="2023-09-11T15:11:46.293" v="931" actId="1035"/>
          <ac:spMkLst>
            <pc:docMk/>
            <pc:sldMk cId="3169314606" sldId="319"/>
            <ac:spMk id="22" creationId="{C8458B35-4FA6-F8F5-E46C-AC2C7A29073D}"/>
          </ac:spMkLst>
        </pc:spChg>
        <pc:spChg chg="mod">
          <ac:chgData name="LAURENT Thierry [CEGEE]" userId="25fd8ea5-8ec8-477d-a03d-3961a3cd62d2" providerId="ADAL" clId="{773EFC8A-AA63-4DDC-8F35-E858F636BCBA}" dt="2023-09-11T15:11:46.293" v="931" actId="1035"/>
          <ac:spMkLst>
            <pc:docMk/>
            <pc:sldMk cId="3169314606" sldId="319"/>
            <ac:spMk id="23" creationId="{6317178C-2B82-66B4-ED4D-92DEE940D010}"/>
          </ac:spMkLst>
        </pc:spChg>
        <pc:spChg chg="mod">
          <ac:chgData name="LAURENT Thierry [CEGEE]" userId="25fd8ea5-8ec8-477d-a03d-3961a3cd62d2" providerId="ADAL" clId="{773EFC8A-AA63-4DDC-8F35-E858F636BCBA}" dt="2023-09-11T15:11:46.293" v="931" actId="1035"/>
          <ac:spMkLst>
            <pc:docMk/>
            <pc:sldMk cId="3169314606" sldId="319"/>
            <ac:spMk id="24" creationId="{8E617A0D-2B74-D91E-6618-1BB74755AF3E}"/>
          </ac:spMkLst>
        </pc:spChg>
        <pc:spChg chg="mod">
          <ac:chgData name="LAURENT Thierry [CEGEE]" userId="25fd8ea5-8ec8-477d-a03d-3961a3cd62d2" providerId="ADAL" clId="{773EFC8A-AA63-4DDC-8F35-E858F636BCBA}" dt="2023-09-11T15:11:46.293" v="931" actId="1035"/>
          <ac:spMkLst>
            <pc:docMk/>
            <pc:sldMk cId="3169314606" sldId="319"/>
            <ac:spMk id="25" creationId="{62C3F4DF-3C00-9437-E734-FC2BFAA51B2A}"/>
          </ac:spMkLst>
        </pc:spChg>
        <pc:spChg chg="mod">
          <ac:chgData name="LAURENT Thierry [CEGEE]" userId="25fd8ea5-8ec8-477d-a03d-3961a3cd62d2" providerId="ADAL" clId="{773EFC8A-AA63-4DDC-8F35-E858F636BCBA}" dt="2023-09-11T15:11:46.293" v="931" actId="1035"/>
          <ac:spMkLst>
            <pc:docMk/>
            <pc:sldMk cId="3169314606" sldId="319"/>
            <ac:spMk id="26" creationId="{EF770045-362D-1753-0BA0-1A82A86C19E7}"/>
          </ac:spMkLst>
        </pc:spChg>
        <pc:spChg chg="mod">
          <ac:chgData name="LAURENT Thierry [CEGEE]" userId="25fd8ea5-8ec8-477d-a03d-3961a3cd62d2" providerId="ADAL" clId="{773EFC8A-AA63-4DDC-8F35-E858F636BCBA}" dt="2023-09-11T15:11:46.293" v="931" actId="1035"/>
          <ac:spMkLst>
            <pc:docMk/>
            <pc:sldMk cId="3169314606" sldId="319"/>
            <ac:spMk id="27" creationId="{5E5822E7-35C0-9190-6423-FEBB24CA81CB}"/>
          </ac:spMkLst>
        </pc:spChg>
        <pc:spChg chg="mod">
          <ac:chgData name="LAURENT Thierry [CEGEE]" userId="25fd8ea5-8ec8-477d-a03d-3961a3cd62d2" providerId="ADAL" clId="{773EFC8A-AA63-4DDC-8F35-E858F636BCBA}" dt="2023-09-11T15:11:46.293" v="931" actId="1035"/>
          <ac:spMkLst>
            <pc:docMk/>
            <pc:sldMk cId="3169314606" sldId="319"/>
            <ac:spMk id="28" creationId="{F4B531BD-27C6-3B99-AEEA-0BC2C05F2A7D}"/>
          </ac:spMkLst>
        </pc:spChg>
        <pc:spChg chg="mod">
          <ac:chgData name="LAURENT Thierry [CEGEE]" userId="25fd8ea5-8ec8-477d-a03d-3961a3cd62d2" providerId="ADAL" clId="{773EFC8A-AA63-4DDC-8F35-E858F636BCBA}" dt="2023-09-11T15:11:46.293" v="931" actId="1035"/>
          <ac:spMkLst>
            <pc:docMk/>
            <pc:sldMk cId="3169314606" sldId="319"/>
            <ac:spMk id="29" creationId="{C243609C-F157-4FFA-AF2A-F73813A6DEAC}"/>
          </ac:spMkLst>
        </pc:spChg>
        <pc:spChg chg="mod">
          <ac:chgData name="LAURENT Thierry [CEGEE]" userId="25fd8ea5-8ec8-477d-a03d-3961a3cd62d2" providerId="ADAL" clId="{773EFC8A-AA63-4DDC-8F35-E858F636BCBA}" dt="2023-09-11T15:11:46.293" v="931" actId="1035"/>
          <ac:spMkLst>
            <pc:docMk/>
            <pc:sldMk cId="3169314606" sldId="319"/>
            <ac:spMk id="30" creationId="{62AF9B76-ABEB-F39B-71AA-349A3FD0E0D5}"/>
          </ac:spMkLst>
        </pc:spChg>
        <pc:spChg chg="mod">
          <ac:chgData name="LAURENT Thierry [CEGEE]" userId="25fd8ea5-8ec8-477d-a03d-3961a3cd62d2" providerId="ADAL" clId="{773EFC8A-AA63-4DDC-8F35-E858F636BCBA}" dt="2023-09-11T15:11:46.293" v="931" actId="1035"/>
          <ac:spMkLst>
            <pc:docMk/>
            <pc:sldMk cId="3169314606" sldId="319"/>
            <ac:spMk id="31" creationId="{25BEFF02-938C-EBE3-DEFB-88E27FBDDCEB}"/>
          </ac:spMkLst>
        </pc:spChg>
        <pc:spChg chg="mod">
          <ac:chgData name="LAURENT Thierry [CEGEE]" userId="25fd8ea5-8ec8-477d-a03d-3961a3cd62d2" providerId="ADAL" clId="{773EFC8A-AA63-4DDC-8F35-E858F636BCBA}" dt="2023-09-11T15:11:13.161" v="921" actId="1035"/>
          <ac:spMkLst>
            <pc:docMk/>
            <pc:sldMk cId="3169314606" sldId="319"/>
            <ac:spMk id="32" creationId="{62E22962-5D68-9F1B-82F1-10F81340CAC0}"/>
          </ac:spMkLst>
        </pc:spChg>
        <pc:spChg chg="mod">
          <ac:chgData name="LAURENT Thierry [CEGEE]" userId="25fd8ea5-8ec8-477d-a03d-3961a3cd62d2" providerId="ADAL" clId="{773EFC8A-AA63-4DDC-8F35-E858F636BCBA}" dt="2023-09-11T15:11:13.161" v="921" actId="1035"/>
          <ac:spMkLst>
            <pc:docMk/>
            <pc:sldMk cId="3169314606" sldId="319"/>
            <ac:spMk id="41" creationId="{E118C354-B59A-7300-877B-05972157A0C8}"/>
          </ac:spMkLst>
        </pc:spChg>
        <pc:spChg chg="mod">
          <ac:chgData name="LAURENT Thierry [CEGEE]" userId="25fd8ea5-8ec8-477d-a03d-3961a3cd62d2" providerId="ADAL" clId="{773EFC8A-AA63-4DDC-8F35-E858F636BCBA}" dt="2023-09-11T15:11:13.161" v="921" actId="1035"/>
          <ac:spMkLst>
            <pc:docMk/>
            <pc:sldMk cId="3169314606" sldId="319"/>
            <ac:spMk id="59" creationId="{07073A86-F376-D598-3D05-08A5F221E0DC}"/>
          </ac:spMkLst>
        </pc:spChg>
        <pc:spChg chg="mod">
          <ac:chgData name="LAURENT Thierry [CEGEE]" userId="25fd8ea5-8ec8-477d-a03d-3961a3cd62d2" providerId="ADAL" clId="{773EFC8A-AA63-4DDC-8F35-E858F636BCBA}" dt="2023-09-11T15:11:13.161" v="921" actId="1035"/>
          <ac:spMkLst>
            <pc:docMk/>
            <pc:sldMk cId="3169314606" sldId="319"/>
            <ac:spMk id="61" creationId="{C66601A1-2617-AE6C-3BC5-63F23DA800F7}"/>
          </ac:spMkLst>
        </pc:spChg>
        <pc:spChg chg="mod">
          <ac:chgData name="LAURENT Thierry [CEGEE]" userId="25fd8ea5-8ec8-477d-a03d-3961a3cd62d2" providerId="ADAL" clId="{773EFC8A-AA63-4DDC-8F35-E858F636BCBA}" dt="2023-09-11T15:11:13.161" v="921" actId="1035"/>
          <ac:spMkLst>
            <pc:docMk/>
            <pc:sldMk cId="3169314606" sldId="319"/>
            <ac:spMk id="64" creationId="{5AC01BDA-B5E7-20A1-C342-40DC7F41A2A1}"/>
          </ac:spMkLst>
        </pc:spChg>
        <pc:spChg chg="mod">
          <ac:chgData name="LAURENT Thierry [CEGEE]" userId="25fd8ea5-8ec8-477d-a03d-3961a3cd62d2" providerId="ADAL" clId="{773EFC8A-AA63-4DDC-8F35-E858F636BCBA}" dt="2023-09-11T15:11:46.293" v="931" actId="1035"/>
          <ac:spMkLst>
            <pc:docMk/>
            <pc:sldMk cId="3169314606" sldId="319"/>
            <ac:spMk id="1031" creationId="{D600EF77-3395-0F12-E189-EE5CD1FA114D}"/>
          </ac:spMkLst>
        </pc:spChg>
        <pc:spChg chg="mod">
          <ac:chgData name="LAURENT Thierry [CEGEE]" userId="25fd8ea5-8ec8-477d-a03d-3961a3cd62d2" providerId="ADAL" clId="{773EFC8A-AA63-4DDC-8F35-E858F636BCBA}" dt="2023-09-11T15:11:46.293" v="931" actId="1035"/>
          <ac:spMkLst>
            <pc:docMk/>
            <pc:sldMk cId="3169314606" sldId="319"/>
            <ac:spMk id="1033" creationId="{546F3D8E-F82E-043A-17BD-FB9670934060}"/>
          </ac:spMkLst>
        </pc:spChg>
        <pc:grpChg chg="mod">
          <ac:chgData name="LAURENT Thierry [CEGEE]" userId="25fd8ea5-8ec8-477d-a03d-3961a3cd62d2" providerId="ADAL" clId="{773EFC8A-AA63-4DDC-8F35-E858F636BCBA}" dt="2023-09-11T15:11:13.161" v="921" actId="1035"/>
          <ac:grpSpMkLst>
            <pc:docMk/>
            <pc:sldMk cId="3169314606" sldId="319"/>
            <ac:grpSpMk id="2" creationId="{4CF7AEE4-E152-CF81-6FC7-83EC67C56A8A}"/>
          </ac:grpSpMkLst>
        </pc:grpChg>
        <pc:grpChg chg="mod">
          <ac:chgData name="LAURENT Thierry [CEGEE]" userId="25fd8ea5-8ec8-477d-a03d-3961a3cd62d2" providerId="ADAL" clId="{773EFC8A-AA63-4DDC-8F35-E858F636BCBA}" dt="2023-09-11T15:11:13.161" v="921" actId="1035"/>
          <ac:grpSpMkLst>
            <pc:docMk/>
            <pc:sldMk cId="3169314606" sldId="319"/>
            <ac:grpSpMk id="46" creationId="{BE7769AF-0DC9-482F-F5F0-DB41310C9204}"/>
          </ac:grpSpMkLst>
        </pc:grpChg>
        <pc:grpChg chg="mod">
          <ac:chgData name="LAURENT Thierry [CEGEE]" userId="25fd8ea5-8ec8-477d-a03d-3961a3cd62d2" providerId="ADAL" clId="{773EFC8A-AA63-4DDC-8F35-E858F636BCBA}" dt="2023-09-11T15:11:13.161" v="921" actId="1035"/>
          <ac:grpSpMkLst>
            <pc:docMk/>
            <pc:sldMk cId="3169314606" sldId="319"/>
            <ac:grpSpMk id="56" creationId="{CD8F4AD2-D39D-991A-320C-875F7C89FD98}"/>
          </ac:grpSpMkLst>
        </pc:grpChg>
        <pc:grpChg chg="mod">
          <ac:chgData name="LAURENT Thierry [CEGEE]" userId="25fd8ea5-8ec8-477d-a03d-3961a3cd62d2" providerId="ADAL" clId="{773EFC8A-AA63-4DDC-8F35-E858F636BCBA}" dt="2023-09-11T15:11:13.161" v="921" actId="1035"/>
          <ac:grpSpMkLst>
            <pc:docMk/>
            <pc:sldMk cId="3169314606" sldId="319"/>
            <ac:grpSpMk id="57" creationId="{E191EBE8-88F0-1CAB-C292-B6187B385751}"/>
          </ac:grpSpMkLst>
        </pc:grpChg>
        <pc:grpChg chg="mod">
          <ac:chgData name="LAURENT Thierry [CEGEE]" userId="25fd8ea5-8ec8-477d-a03d-3961a3cd62d2" providerId="ADAL" clId="{773EFC8A-AA63-4DDC-8F35-E858F636BCBA}" dt="2023-09-11T15:11:13.161" v="921" actId="1035"/>
          <ac:grpSpMkLst>
            <pc:docMk/>
            <pc:sldMk cId="3169314606" sldId="319"/>
            <ac:grpSpMk id="60" creationId="{50132D4A-A7CC-DB1A-8D5C-4D93676A3E65}"/>
          </ac:grpSpMkLst>
        </pc:grpChg>
        <pc:grpChg chg="mod">
          <ac:chgData name="LAURENT Thierry [CEGEE]" userId="25fd8ea5-8ec8-477d-a03d-3961a3cd62d2" providerId="ADAL" clId="{773EFC8A-AA63-4DDC-8F35-E858F636BCBA}" dt="2023-09-11T15:11:13.161" v="921" actId="1035"/>
          <ac:grpSpMkLst>
            <pc:docMk/>
            <pc:sldMk cId="3169314606" sldId="319"/>
            <ac:grpSpMk id="62" creationId="{F61A76AC-53B6-7FED-3E5B-51531A7807BB}"/>
          </ac:grpSpMkLst>
        </pc:grpChg>
        <pc:grpChg chg="mod">
          <ac:chgData name="LAURENT Thierry [CEGEE]" userId="25fd8ea5-8ec8-477d-a03d-3961a3cd62d2" providerId="ADAL" clId="{773EFC8A-AA63-4DDC-8F35-E858F636BCBA}" dt="2023-09-11T15:11:13.161" v="921" actId="1035"/>
          <ac:grpSpMkLst>
            <pc:docMk/>
            <pc:sldMk cId="3169314606" sldId="319"/>
            <ac:grpSpMk id="68" creationId="{1AE97590-02CE-AA43-0190-F498E52E0CEF}"/>
          </ac:grpSpMkLst>
        </pc:grpChg>
        <pc:grpChg chg="mod">
          <ac:chgData name="LAURENT Thierry [CEGEE]" userId="25fd8ea5-8ec8-477d-a03d-3961a3cd62d2" providerId="ADAL" clId="{773EFC8A-AA63-4DDC-8F35-E858F636BCBA}" dt="2023-09-11T15:11:13.161" v="921" actId="1035"/>
          <ac:grpSpMkLst>
            <pc:docMk/>
            <pc:sldMk cId="3169314606" sldId="319"/>
            <ac:grpSpMk id="77" creationId="{E2D65C34-C4AD-9C92-3954-8F53E8F83A49}"/>
          </ac:grpSpMkLst>
        </pc:grpChg>
        <pc:grpChg chg="mod">
          <ac:chgData name="LAURENT Thierry [CEGEE]" userId="25fd8ea5-8ec8-477d-a03d-3961a3cd62d2" providerId="ADAL" clId="{773EFC8A-AA63-4DDC-8F35-E858F636BCBA}" dt="2023-09-11T15:11:13.161" v="921" actId="1035"/>
          <ac:grpSpMkLst>
            <pc:docMk/>
            <pc:sldMk cId="3169314606" sldId="319"/>
            <ac:grpSpMk id="83" creationId="{7746B780-BABB-2B0A-1113-F84A889CD0F8}"/>
          </ac:grpSpMkLst>
        </pc:grpChg>
        <pc:grpChg chg="mod">
          <ac:chgData name="LAURENT Thierry [CEGEE]" userId="25fd8ea5-8ec8-477d-a03d-3961a3cd62d2" providerId="ADAL" clId="{773EFC8A-AA63-4DDC-8F35-E858F636BCBA}" dt="2023-09-11T15:11:13.161" v="921" actId="1035"/>
          <ac:grpSpMkLst>
            <pc:docMk/>
            <pc:sldMk cId="3169314606" sldId="319"/>
            <ac:grpSpMk id="86" creationId="{2B5F0F95-68B7-701D-083A-EA50267BC75D}"/>
          </ac:grpSpMkLst>
        </pc:grpChg>
        <pc:grpChg chg="mod">
          <ac:chgData name="LAURENT Thierry [CEGEE]" userId="25fd8ea5-8ec8-477d-a03d-3961a3cd62d2" providerId="ADAL" clId="{773EFC8A-AA63-4DDC-8F35-E858F636BCBA}" dt="2023-09-11T15:11:13.161" v="921" actId="1035"/>
          <ac:grpSpMkLst>
            <pc:docMk/>
            <pc:sldMk cId="3169314606" sldId="319"/>
            <ac:grpSpMk id="88" creationId="{EA68B863-B5D7-BF1C-D24D-159CA35966BE}"/>
          </ac:grpSpMkLst>
        </pc:grpChg>
        <pc:grpChg chg="mod">
          <ac:chgData name="LAURENT Thierry [CEGEE]" userId="25fd8ea5-8ec8-477d-a03d-3961a3cd62d2" providerId="ADAL" clId="{773EFC8A-AA63-4DDC-8F35-E858F636BCBA}" dt="2023-09-11T15:11:13.161" v="921" actId="1035"/>
          <ac:grpSpMkLst>
            <pc:docMk/>
            <pc:sldMk cId="3169314606" sldId="319"/>
            <ac:grpSpMk id="1056" creationId="{70369ACF-5333-AA6E-D51C-F7327C437B61}"/>
          </ac:grpSpMkLst>
        </pc:grpChg>
        <pc:picChg chg="mod">
          <ac:chgData name="LAURENT Thierry [CEGEE]" userId="25fd8ea5-8ec8-477d-a03d-3961a3cd62d2" providerId="ADAL" clId="{773EFC8A-AA63-4DDC-8F35-E858F636BCBA}" dt="2023-09-11T15:11:13.161" v="921" actId="1035"/>
          <ac:picMkLst>
            <pc:docMk/>
            <pc:sldMk cId="3169314606" sldId="319"/>
            <ac:picMk id="4" creationId="{482AE987-B8F5-E15E-805E-B29F15DF15B5}"/>
          </ac:picMkLst>
        </pc:picChg>
        <pc:picChg chg="mod">
          <ac:chgData name="LAURENT Thierry [CEGEE]" userId="25fd8ea5-8ec8-477d-a03d-3961a3cd62d2" providerId="ADAL" clId="{773EFC8A-AA63-4DDC-8F35-E858F636BCBA}" dt="2023-09-11T15:11:13.161" v="921" actId="1035"/>
          <ac:picMkLst>
            <pc:docMk/>
            <pc:sldMk cId="3169314606" sldId="319"/>
            <ac:picMk id="5" creationId="{C3E08F39-1D79-E82D-584D-121A4BFBB435}"/>
          </ac:picMkLst>
        </pc:picChg>
        <pc:picChg chg="mod">
          <ac:chgData name="LAURENT Thierry [CEGEE]" userId="25fd8ea5-8ec8-477d-a03d-3961a3cd62d2" providerId="ADAL" clId="{773EFC8A-AA63-4DDC-8F35-E858F636BCBA}" dt="2023-09-11T15:11:13.161" v="921" actId="1035"/>
          <ac:picMkLst>
            <pc:docMk/>
            <pc:sldMk cId="3169314606" sldId="319"/>
            <ac:picMk id="33" creationId="{294DD4D4-1669-A500-56C6-DE6BB81E15A2}"/>
          </ac:picMkLst>
        </pc:picChg>
        <pc:picChg chg="mod">
          <ac:chgData name="LAURENT Thierry [CEGEE]" userId="25fd8ea5-8ec8-477d-a03d-3961a3cd62d2" providerId="ADAL" clId="{773EFC8A-AA63-4DDC-8F35-E858F636BCBA}" dt="2023-09-11T15:11:13.161" v="921" actId="1035"/>
          <ac:picMkLst>
            <pc:docMk/>
            <pc:sldMk cId="3169314606" sldId="319"/>
            <ac:picMk id="34" creationId="{30F07DEC-5C74-9ED7-6E53-4F910071CD49}"/>
          </ac:picMkLst>
        </pc:picChg>
        <pc:picChg chg="mod">
          <ac:chgData name="LAURENT Thierry [CEGEE]" userId="25fd8ea5-8ec8-477d-a03d-3961a3cd62d2" providerId="ADAL" clId="{773EFC8A-AA63-4DDC-8F35-E858F636BCBA}" dt="2023-09-11T15:11:13.161" v="921" actId="1035"/>
          <ac:picMkLst>
            <pc:docMk/>
            <pc:sldMk cId="3169314606" sldId="319"/>
            <ac:picMk id="35" creationId="{BC06A115-B8B6-B72B-234B-0D05DC727FD9}"/>
          </ac:picMkLst>
        </pc:picChg>
        <pc:picChg chg="mod">
          <ac:chgData name="LAURENT Thierry [CEGEE]" userId="25fd8ea5-8ec8-477d-a03d-3961a3cd62d2" providerId="ADAL" clId="{773EFC8A-AA63-4DDC-8F35-E858F636BCBA}" dt="2023-09-11T15:11:13.161" v="921" actId="1035"/>
          <ac:picMkLst>
            <pc:docMk/>
            <pc:sldMk cId="3169314606" sldId="319"/>
            <ac:picMk id="36" creationId="{3CD27D05-100D-3C3A-449B-F959DB3293EF}"/>
          </ac:picMkLst>
        </pc:picChg>
        <pc:picChg chg="mod">
          <ac:chgData name="LAURENT Thierry [CEGEE]" userId="25fd8ea5-8ec8-477d-a03d-3961a3cd62d2" providerId="ADAL" clId="{773EFC8A-AA63-4DDC-8F35-E858F636BCBA}" dt="2023-09-11T15:11:13.161" v="921" actId="1035"/>
          <ac:picMkLst>
            <pc:docMk/>
            <pc:sldMk cId="3169314606" sldId="319"/>
            <ac:picMk id="42" creationId="{8B5FA4E1-C994-83C2-CD59-9787AC734DF0}"/>
          </ac:picMkLst>
        </pc:picChg>
        <pc:picChg chg="mod">
          <ac:chgData name="LAURENT Thierry [CEGEE]" userId="25fd8ea5-8ec8-477d-a03d-3961a3cd62d2" providerId="ADAL" clId="{773EFC8A-AA63-4DDC-8F35-E858F636BCBA}" dt="2023-09-11T15:12:10.743" v="948" actId="1036"/>
          <ac:picMkLst>
            <pc:docMk/>
            <pc:sldMk cId="3169314606" sldId="319"/>
            <ac:picMk id="43" creationId="{2CE0F070-A4B9-DCE2-7819-52CD985E8A25}"/>
          </ac:picMkLst>
        </pc:picChg>
        <pc:picChg chg="mod">
          <ac:chgData name="LAURENT Thierry [CEGEE]" userId="25fd8ea5-8ec8-477d-a03d-3961a3cd62d2" providerId="ADAL" clId="{773EFC8A-AA63-4DDC-8F35-E858F636BCBA}" dt="2023-09-11T15:11:13.161" v="921" actId="1035"/>
          <ac:picMkLst>
            <pc:docMk/>
            <pc:sldMk cId="3169314606" sldId="319"/>
            <ac:picMk id="47" creationId="{668B62F3-6B40-2208-7FFA-1BAAD129F58A}"/>
          </ac:picMkLst>
        </pc:picChg>
        <pc:picChg chg="mod">
          <ac:chgData name="LAURENT Thierry [CEGEE]" userId="25fd8ea5-8ec8-477d-a03d-3961a3cd62d2" providerId="ADAL" clId="{773EFC8A-AA63-4DDC-8F35-E858F636BCBA}" dt="2023-09-11T15:11:13.161" v="921" actId="1035"/>
          <ac:picMkLst>
            <pc:docMk/>
            <pc:sldMk cId="3169314606" sldId="319"/>
            <ac:picMk id="48" creationId="{3FEDA2B1-8E80-9C95-A92B-4957BC41F537}"/>
          </ac:picMkLst>
        </pc:picChg>
        <pc:picChg chg="mod">
          <ac:chgData name="LAURENT Thierry [CEGEE]" userId="25fd8ea5-8ec8-477d-a03d-3961a3cd62d2" providerId="ADAL" clId="{773EFC8A-AA63-4DDC-8F35-E858F636BCBA}" dt="2023-09-11T15:11:13.161" v="921" actId="1035"/>
          <ac:picMkLst>
            <pc:docMk/>
            <pc:sldMk cId="3169314606" sldId="319"/>
            <ac:picMk id="51" creationId="{BA34F9B8-39A8-CB54-F595-1FEFB7A3A3FD}"/>
          </ac:picMkLst>
        </pc:picChg>
        <pc:picChg chg="mod">
          <ac:chgData name="LAURENT Thierry [CEGEE]" userId="25fd8ea5-8ec8-477d-a03d-3961a3cd62d2" providerId="ADAL" clId="{773EFC8A-AA63-4DDC-8F35-E858F636BCBA}" dt="2023-09-11T15:11:13.161" v="921" actId="1035"/>
          <ac:picMkLst>
            <pc:docMk/>
            <pc:sldMk cId="3169314606" sldId="319"/>
            <ac:picMk id="58" creationId="{1BC7222B-064D-0855-FAFF-FDA8A5237CAD}"/>
          </ac:picMkLst>
        </pc:picChg>
        <pc:picChg chg="mod">
          <ac:chgData name="LAURENT Thierry [CEGEE]" userId="25fd8ea5-8ec8-477d-a03d-3961a3cd62d2" providerId="ADAL" clId="{773EFC8A-AA63-4DDC-8F35-E858F636BCBA}" dt="2023-09-11T15:11:13.161" v="921" actId="1035"/>
          <ac:picMkLst>
            <pc:docMk/>
            <pc:sldMk cId="3169314606" sldId="319"/>
            <ac:picMk id="63" creationId="{674FE6C7-991B-AE69-01BF-45AEBFCD037C}"/>
          </ac:picMkLst>
        </pc:picChg>
        <pc:picChg chg="mod">
          <ac:chgData name="LAURENT Thierry [CEGEE]" userId="25fd8ea5-8ec8-477d-a03d-3961a3cd62d2" providerId="ADAL" clId="{773EFC8A-AA63-4DDC-8F35-E858F636BCBA}" dt="2023-09-11T15:11:13.161" v="921" actId="1035"/>
          <ac:picMkLst>
            <pc:docMk/>
            <pc:sldMk cId="3169314606" sldId="319"/>
            <ac:picMk id="65" creationId="{FEB34830-EA4A-D761-773E-951867DC1742}"/>
          </ac:picMkLst>
        </pc:picChg>
        <pc:picChg chg="mod">
          <ac:chgData name="LAURENT Thierry [CEGEE]" userId="25fd8ea5-8ec8-477d-a03d-3961a3cd62d2" providerId="ADAL" clId="{773EFC8A-AA63-4DDC-8F35-E858F636BCBA}" dt="2023-09-11T15:11:13.161" v="921" actId="1035"/>
          <ac:picMkLst>
            <pc:docMk/>
            <pc:sldMk cId="3169314606" sldId="319"/>
            <ac:picMk id="67" creationId="{30E2B389-4E08-920C-CC7F-020935071655}"/>
          </ac:picMkLst>
        </pc:picChg>
        <pc:picChg chg="mod">
          <ac:chgData name="LAURENT Thierry [CEGEE]" userId="25fd8ea5-8ec8-477d-a03d-3961a3cd62d2" providerId="ADAL" clId="{773EFC8A-AA63-4DDC-8F35-E858F636BCBA}" dt="2023-09-11T15:11:13.161" v="921" actId="1035"/>
          <ac:picMkLst>
            <pc:docMk/>
            <pc:sldMk cId="3169314606" sldId="319"/>
            <ac:picMk id="78" creationId="{977C42F7-A12D-DA60-0DB3-8E84AC1EB494}"/>
          </ac:picMkLst>
        </pc:picChg>
        <pc:picChg chg="mod">
          <ac:chgData name="LAURENT Thierry [CEGEE]" userId="25fd8ea5-8ec8-477d-a03d-3961a3cd62d2" providerId="ADAL" clId="{773EFC8A-AA63-4DDC-8F35-E858F636BCBA}" dt="2023-09-11T15:11:13.161" v="921" actId="1035"/>
          <ac:picMkLst>
            <pc:docMk/>
            <pc:sldMk cId="3169314606" sldId="319"/>
            <ac:picMk id="79" creationId="{D746475A-4B0A-1A75-7021-098ADBDBD95A}"/>
          </ac:picMkLst>
        </pc:picChg>
        <pc:picChg chg="mod">
          <ac:chgData name="LAURENT Thierry [CEGEE]" userId="25fd8ea5-8ec8-477d-a03d-3961a3cd62d2" providerId="ADAL" clId="{773EFC8A-AA63-4DDC-8F35-E858F636BCBA}" dt="2023-09-11T15:11:13.161" v="921" actId="1035"/>
          <ac:picMkLst>
            <pc:docMk/>
            <pc:sldMk cId="3169314606" sldId="319"/>
            <ac:picMk id="80" creationId="{4DD4203D-83A5-6AB6-226A-87B2FCE645B9}"/>
          </ac:picMkLst>
        </pc:picChg>
        <pc:picChg chg="mod">
          <ac:chgData name="LAURENT Thierry [CEGEE]" userId="25fd8ea5-8ec8-477d-a03d-3961a3cd62d2" providerId="ADAL" clId="{773EFC8A-AA63-4DDC-8F35-E858F636BCBA}" dt="2023-09-11T15:11:13.161" v="921" actId="1035"/>
          <ac:picMkLst>
            <pc:docMk/>
            <pc:sldMk cId="3169314606" sldId="319"/>
            <ac:picMk id="82" creationId="{86CC3EF8-438F-20A1-A677-C83D7FB3E38A}"/>
          </ac:picMkLst>
        </pc:picChg>
        <pc:picChg chg="mod">
          <ac:chgData name="LAURENT Thierry [CEGEE]" userId="25fd8ea5-8ec8-477d-a03d-3961a3cd62d2" providerId="ADAL" clId="{773EFC8A-AA63-4DDC-8F35-E858F636BCBA}" dt="2023-09-11T15:11:13.161" v="921" actId="1035"/>
          <ac:picMkLst>
            <pc:docMk/>
            <pc:sldMk cId="3169314606" sldId="319"/>
            <ac:picMk id="84" creationId="{4477B642-1BF8-339E-DA8B-935C607509D7}"/>
          </ac:picMkLst>
        </pc:picChg>
        <pc:picChg chg="mod">
          <ac:chgData name="LAURENT Thierry [CEGEE]" userId="25fd8ea5-8ec8-477d-a03d-3961a3cd62d2" providerId="ADAL" clId="{773EFC8A-AA63-4DDC-8F35-E858F636BCBA}" dt="2023-09-11T15:11:13.161" v="921" actId="1035"/>
          <ac:picMkLst>
            <pc:docMk/>
            <pc:sldMk cId="3169314606" sldId="319"/>
            <ac:picMk id="85" creationId="{6748F2A4-EBC5-BA86-F9C0-D3F5EE0D1540}"/>
          </ac:picMkLst>
        </pc:picChg>
        <pc:picChg chg="mod">
          <ac:chgData name="LAURENT Thierry [CEGEE]" userId="25fd8ea5-8ec8-477d-a03d-3961a3cd62d2" providerId="ADAL" clId="{773EFC8A-AA63-4DDC-8F35-E858F636BCBA}" dt="2023-09-11T15:11:13.161" v="921" actId="1035"/>
          <ac:picMkLst>
            <pc:docMk/>
            <pc:sldMk cId="3169314606" sldId="319"/>
            <ac:picMk id="87" creationId="{02A0DB43-5F9D-13E5-0F2B-9448812CAB3E}"/>
          </ac:picMkLst>
        </pc:picChg>
        <pc:picChg chg="mod">
          <ac:chgData name="LAURENT Thierry [CEGEE]" userId="25fd8ea5-8ec8-477d-a03d-3961a3cd62d2" providerId="ADAL" clId="{773EFC8A-AA63-4DDC-8F35-E858F636BCBA}" dt="2023-09-11T15:11:13.161" v="921" actId="1035"/>
          <ac:picMkLst>
            <pc:docMk/>
            <pc:sldMk cId="3169314606" sldId="319"/>
            <ac:picMk id="1025" creationId="{053189A7-15B8-AE35-DC23-C9430FE5AB0D}"/>
          </ac:picMkLst>
        </pc:picChg>
        <pc:picChg chg="mod">
          <ac:chgData name="LAURENT Thierry [CEGEE]" userId="25fd8ea5-8ec8-477d-a03d-3961a3cd62d2" providerId="ADAL" clId="{773EFC8A-AA63-4DDC-8F35-E858F636BCBA}" dt="2023-09-11T15:11:13.161" v="921" actId="1035"/>
          <ac:picMkLst>
            <pc:docMk/>
            <pc:sldMk cId="3169314606" sldId="319"/>
            <ac:picMk id="1029" creationId="{2EA2B86D-AD14-BE0E-BCF9-10492E49897D}"/>
          </ac:picMkLst>
        </pc:picChg>
        <pc:picChg chg="mod">
          <ac:chgData name="LAURENT Thierry [CEGEE]" userId="25fd8ea5-8ec8-477d-a03d-3961a3cd62d2" providerId="ADAL" clId="{773EFC8A-AA63-4DDC-8F35-E858F636BCBA}" dt="2023-09-11T15:11:13.161" v="921" actId="1035"/>
          <ac:picMkLst>
            <pc:docMk/>
            <pc:sldMk cId="3169314606" sldId="319"/>
            <ac:picMk id="1032" creationId="{14E5A9E6-E23B-B0A5-DB5D-DE984B98A869}"/>
          </ac:picMkLst>
        </pc:picChg>
        <pc:picChg chg="mod">
          <ac:chgData name="LAURENT Thierry [CEGEE]" userId="25fd8ea5-8ec8-477d-a03d-3961a3cd62d2" providerId="ADAL" clId="{773EFC8A-AA63-4DDC-8F35-E858F636BCBA}" dt="2023-09-11T15:11:13.161" v="921" actId="1035"/>
          <ac:picMkLst>
            <pc:docMk/>
            <pc:sldMk cId="3169314606" sldId="319"/>
            <ac:picMk id="1034" creationId="{2579004F-0F76-6455-39C5-D8F8CBF74443}"/>
          </ac:picMkLst>
        </pc:picChg>
        <pc:picChg chg="mod">
          <ac:chgData name="LAURENT Thierry [CEGEE]" userId="25fd8ea5-8ec8-477d-a03d-3961a3cd62d2" providerId="ADAL" clId="{773EFC8A-AA63-4DDC-8F35-E858F636BCBA}" dt="2023-09-11T15:11:13.161" v="921" actId="1035"/>
          <ac:picMkLst>
            <pc:docMk/>
            <pc:sldMk cId="3169314606" sldId="319"/>
            <ac:picMk id="1036" creationId="{F8E70A30-A9BA-1170-A835-F747A8C14E9D}"/>
          </ac:picMkLst>
        </pc:picChg>
        <pc:picChg chg="mod">
          <ac:chgData name="LAURENT Thierry [CEGEE]" userId="25fd8ea5-8ec8-477d-a03d-3961a3cd62d2" providerId="ADAL" clId="{773EFC8A-AA63-4DDC-8F35-E858F636BCBA}" dt="2023-09-11T15:11:13.161" v="921" actId="1035"/>
          <ac:picMkLst>
            <pc:docMk/>
            <pc:sldMk cId="3169314606" sldId="319"/>
            <ac:picMk id="1042" creationId="{BE876211-3D32-52A3-5817-8F18E4D92763}"/>
          </ac:picMkLst>
        </pc:picChg>
        <pc:picChg chg="mod">
          <ac:chgData name="LAURENT Thierry [CEGEE]" userId="25fd8ea5-8ec8-477d-a03d-3961a3cd62d2" providerId="ADAL" clId="{773EFC8A-AA63-4DDC-8F35-E858F636BCBA}" dt="2023-09-11T15:11:13.161" v="921" actId="1035"/>
          <ac:picMkLst>
            <pc:docMk/>
            <pc:sldMk cId="3169314606" sldId="319"/>
            <ac:picMk id="1048" creationId="{A7DEC59E-B6A0-F13F-A3EF-CFAC36F8A36D}"/>
          </ac:picMkLst>
        </pc:picChg>
        <pc:picChg chg="mod">
          <ac:chgData name="LAURENT Thierry [CEGEE]" userId="25fd8ea5-8ec8-477d-a03d-3961a3cd62d2" providerId="ADAL" clId="{773EFC8A-AA63-4DDC-8F35-E858F636BCBA}" dt="2023-09-11T15:11:13.161" v="921" actId="1035"/>
          <ac:picMkLst>
            <pc:docMk/>
            <pc:sldMk cId="3169314606" sldId="319"/>
            <ac:picMk id="1053" creationId="{F887D2CD-78F7-2B35-F489-1EC13C3CE785}"/>
          </ac:picMkLst>
        </pc:picChg>
        <pc:picChg chg="mod">
          <ac:chgData name="LAURENT Thierry [CEGEE]" userId="25fd8ea5-8ec8-477d-a03d-3961a3cd62d2" providerId="ADAL" clId="{773EFC8A-AA63-4DDC-8F35-E858F636BCBA}" dt="2023-09-11T15:11:13.161" v="921" actId="1035"/>
          <ac:picMkLst>
            <pc:docMk/>
            <pc:sldMk cId="3169314606" sldId="319"/>
            <ac:picMk id="1054" creationId="{173CFE40-4F9D-D9F0-0EB0-ACACD85EBF7D}"/>
          </ac:picMkLst>
        </pc:picChg>
        <pc:picChg chg="mod">
          <ac:chgData name="LAURENT Thierry [CEGEE]" userId="25fd8ea5-8ec8-477d-a03d-3961a3cd62d2" providerId="ADAL" clId="{773EFC8A-AA63-4DDC-8F35-E858F636BCBA}" dt="2023-09-11T15:11:13.161" v="921" actId="1035"/>
          <ac:picMkLst>
            <pc:docMk/>
            <pc:sldMk cId="3169314606" sldId="319"/>
            <ac:picMk id="1055" creationId="{69394274-1308-DE66-5FA6-3D3743ED8BC2}"/>
          </ac:picMkLst>
        </pc:picChg>
        <pc:cxnChg chg="mod">
          <ac:chgData name="LAURENT Thierry [CEGEE]" userId="25fd8ea5-8ec8-477d-a03d-3961a3cd62d2" providerId="ADAL" clId="{773EFC8A-AA63-4DDC-8F35-E858F636BCBA}" dt="2023-09-11T15:11:13.161" v="921" actId="1035"/>
          <ac:cxnSpMkLst>
            <pc:docMk/>
            <pc:sldMk cId="3169314606" sldId="319"/>
            <ac:cxnSpMk id="37" creationId="{245EEFBE-9F4E-76E4-2824-C01B46F7F0A0}"/>
          </ac:cxnSpMkLst>
        </pc:cxnChg>
        <pc:cxnChg chg="mod">
          <ac:chgData name="LAURENT Thierry [CEGEE]" userId="25fd8ea5-8ec8-477d-a03d-3961a3cd62d2" providerId="ADAL" clId="{773EFC8A-AA63-4DDC-8F35-E858F636BCBA}" dt="2023-09-11T15:11:13.161" v="921" actId="1035"/>
          <ac:cxnSpMkLst>
            <pc:docMk/>
            <pc:sldMk cId="3169314606" sldId="319"/>
            <ac:cxnSpMk id="38" creationId="{71D1BA52-0062-A9B7-84BA-2BC13826ADF3}"/>
          </ac:cxnSpMkLst>
        </pc:cxnChg>
        <pc:cxnChg chg="mod">
          <ac:chgData name="LAURENT Thierry [CEGEE]" userId="25fd8ea5-8ec8-477d-a03d-3961a3cd62d2" providerId="ADAL" clId="{773EFC8A-AA63-4DDC-8F35-E858F636BCBA}" dt="2023-09-11T15:11:13.161" v="921" actId="1035"/>
          <ac:cxnSpMkLst>
            <pc:docMk/>
            <pc:sldMk cId="3169314606" sldId="319"/>
            <ac:cxnSpMk id="39" creationId="{3E77427A-0B6D-B00E-224D-B5D6C4576250}"/>
          </ac:cxnSpMkLst>
        </pc:cxnChg>
        <pc:cxnChg chg="mod">
          <ac:chgData name="LAURENT Thierry [CEGEE]" userId="25fd8ea5-8ec8-477d-a03d-3961a3cd62d2" providerId="ADAL" clId="{773EFC8A-AA63-4DDC-8F35-E858F636BCBA}" dt="2023-09-11T15:11:13.161" v="921" actId="1035"/>
          <ac:cxnSpMkLst>
            <pc:docMk/>
            <pc:sldMk cId="3169314606" sldId="319"/>
            <ac:cxnSpMk id="40" creationId="{520F46C1-F2F4-5ECA-8801-B7E8C44A616D}"/>
          </ac:cxnSpMkLst>
        </pc:cxnChg>
      </pc:sldChg>
      <pc:sldChg chg="delSp modSp add del mod">
        <pc:chgData name="LAURENT Thierry [CEGEE]" userId="25fd8ea5-8ec8-477d-a03d-3961a3cd62d2" providerId="ADAL" clId="{773EFC8A-AA63-4DDC-8F35-E858F636BCBA}" dt="2023-09-11T15:09:42.055" v="912" actId="47"/>
        <pc:sldMkLst>
          <pc:docMk/>
          <pc:sldMk cId="3845598725" sldId="319"/>
        </pc:sldMkLst>
        <pc:spChg chg="mod">
          <ac:chgData name="LAURENT Thierry [CEGEE]" userId="25fd8ea5-8ec8-477d-a03d-3961a3cd62d2" providerId="ADAL" clId="{773EFC8A-AA63-4DDC-8F35-E858F636BCBA}" dt="2023-09-11T15:08:35.720" v="910" actId="1035"/>
          <ac:spMkLst>
            <pc:docMk/>
            <pc:sldMk cId="3845598725" sldId="319"/>
            <ac:spMk id="6" creationId="{07DA4FBC-CD4E-02CE-2F2A-9AD9F609C84B}"/>
          </ac:spMkLst>
        </pc:spChg>
        <pc:spChg chg="del">
          <ac:chgData name="LAURENT Thierry [CEGEE]" userId="25fd8ea5-8ec8-477d-a03d-3961a3cd62d2" providerId="ADAL" clId="{773EFC8A-AA63-4DDC-8F35-E858F636BCBA}" dt="2023-09-11T15:08:48.837" v="911" actId="478"/>
          <ac:spMkLst>
            <pc:docMk/>
            <pc:sldMk cId="3845598725" sldId="319"/>
            <ac:spMk id="23" creationId="{6317178C-2B82-66B4-ED4D-92DEE940D01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7035" cy="49208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2241" y="0"/>
            <a:ext cx="2947035" cy="492082"/>
          </a:xfrm>
          <a:prstGeom prst="rect">
            <a:avLst/>
          </a:prstGeom>
        </p:spPr>
        <p:txBody>
          <a:bodyPr vert="horz" lIns="91440" tIns="45720" rIns="91440" bIns="45720" rtlCol="0"/>
          <a:lstStyle>
            <a:lvl1pPr algn="r">
              <a:defRPr sz="1200"/>
            </a:lvl1pPr>
          </a:lstStyle>
          <a:p>
            <a:fld id="{FB64CF4B-91A3-4F63-8786-1FE25779F8D8}" type="datetimeFigureOut">
              <a:rPr lang="fr-FR" smtClean="0"/>
              <a:t>11/09/2023</a:t>
            </a:fld>
            <a:endParaRPr lang="fr-FR"/>
          </a:p>
        </p:txBody>
      </p:sp>
      <p:sp>
        <p:nvSpPr>
          <p:cNvPr id="4" name="Espace réservé de l'image des diapositives 3"/>
          <p:cNvSpPr>
            <a:spLocks noGrp="1" noRot="1" noChangeAspect="1"/>
          </p:cNvSpPr>
          <p:nvPr>
            <p:ph type="sldImg" idx="2"/>
          </p:nvPr>
        </p:nvSpPr>
        <p:spPr>
          <a:xfrm>
            <a:off x="458788" y="1225550"/>
            <a:ext cx="5883275" cy="3309938"/>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0085" y="4719895"/>
            <a:ext cx="5440680" cy="3861733"/>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315495"/>
            <a:ext cx="2947035" cy="492081"/>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2241" y="9315495"/>
            <a:ext cx="2947035" cy="492081"/>
          </a:xfrm>
          <a:prstGeom prst="rect">
            <a:avLst/>
          </a:prstGeom>
        </p:spPr>
        <p:txBody>
          <a:bodyPr vert="horz" lIns="91440" tIns="45720" rIns="91440" bIns="45720" rtlCol="0" anchor="b"/>
          <a:lstStyle>
            <a:lvl1pPr algn="r">
              <a:defRPr sz="1200"/>
            </a:lvl1pPr>
          </a:lstStyle>
          <a:p>
            <a:fld id="{B6F029E4-7884-43B4-A0BB-3DF41F91052B}" type="slidenum">
              <a:rPr lang="fr-FR" smtClean="0"/>
              <a:t>‹N°›</a:t>
            </a:fld>
            <a:endParaRPr lang="fr-FR"/>
          </a:p>
        </p:txBody>
      </p:sp>
    </p:spTree>
    <p:extLst>
      <p:ext uri="{BB962C8B-B14F-4D97-AF65-F5344CB8AC3E}">
        <p14:creationId xmlns:p14="http://schemas.microsoft.com/office/powerpoint/2010/main" val="39559138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B6F029E4-7884-43B4-A0BB-3DF41F91052B}" type="slidenum">
              <a:rPr lang="fr-FR" smtClean="0"/>
              <a:t>1</a:t>
            </a:fld>
            <a:endParaRPr lang="fr-FR"/>
          </a:p>
        </p:txBody>
      </p:sp>
    </p:spTree>
    <p:extLst>
      <p:ext uri="{BB962C8B-B14F-4D97-AF65-F5344CB8AC3E}">
        <p14:creationId xmlns:p14="http://schemas.microsoft.com/office/powerpoint/2010/main" val="38201615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6F029E4-7884-43B4-A0BB-3DF41F91052B}" type="slidenum">
              <a:rPr lang="fr-FR" smtClean="0"/>
              <a:t>2</a:t>
            </a:fld>
            <a:endParaRPr lang="fr-FR"/>
          </a:p>
        </p:txBody>
      </p:sp>
    </p:spTree>
    <p:extLst>
      <p:ext uri="{BB962C8B-B14F-4D97-AF65-F5344CB8AC3E}">
        <p14:creationId xmlns:p14="http://schemas.microsoft.com/office/powerpoint/2010/main" val="32112620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6F029E4-7884-43B4-A0BB-3DF41F91052B}" type="slidenum">
              <a:rPr lang="fr-FR" smtClean="0"/>
              <a:t>3</a:t>
            </a:fld>
            <a:endParaRPr lang="fr-FR"/>
          </a:p>
        </p:txBody>
      </p:sp>
    </p:spTree>
    <p:extLst>
      <p:ext uri="{BB962C8B-B14F-4D97-AF65-F5344CB8AC3E}">
        <p14:creationId xmlns:p14="http://schemas.microsoft.com/office/powerpoint/2010/main" val="8291342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B6F029E4-7884-43B4-A0BB-3DF41F91052B}" type="slidenum">
              <a:rPr lang="fr-FR" smtClean="0"/>
              <a:t>4</a:t>
            </a:fld>
            <a:endParaRPr lang="fr-FR"/>
          </a:p>
        </p:txBody>
      </p:sp>
    </p:spTree>
    <p:extLst>
      <p:ext uri="{BB962C8B-B14F-4D97-AF65-F5344CB8AC3E}">
        <p14:creationId xmlns:p14="http://schemas.microsoft.com/office/powerpoint/2010/main" val="30336106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6F029E4-7884-43B4-A0BB-3DF41F91052B}" type="slidenum">
              <a:rPr lang="fr-FR" smtClean="0"/>
              <a:t>5</a:t>
            </a:fld>
            <a:endParaRPr lang="fr-FR"/>
          </a:p>
        </p:txBody>
      </p:sp>
    </p:spTree>
    <p:extLst>
      <p:ext uri="{BB962C8B-B14F-4D97-AF65-F5344CB8AC3E}">
        <p14:creationId xmlns:p14="http://schemas.microsoft.com/office/powerpoint/2010/main" val="1225833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6F029E4-7884-43B4-A0BB-3DF41F91052B}" type="slidenum">
              <a:rPr lang="fr-FR" smtClean="0"/>
              <a:t>6</a:t>
            </a:fld>
            <a:endParaRPr lang="fr-FR"/>
          </a:p>
        </p:txBody>
      </p:sp>
    </p:spTree>
    <p:extLst>
      <p:ext uri="{BB962C8B-B14F-4D97-AF65-F5344CB8AC3E}">
        <p14:creationId xmlns:p14="http://schemas.microsoft.com/office/powerpoint/2010/main" val="10903634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6F029E4-7884-43B4-A0BB-3DF41F91052B}" type="slidenum">
              <a:rPr lang="fr-FR" smtClean="0"/>
              <a:t>7</a:t>
            </a:fld>
            <a:endParaRPr lang="fr-FR"/>
          </a:p>
        </p:txBody>
      </p:sp>
    </p:spTree>
    <p:extLst>
      <p:ext uri="{BB962C8B-B14F-4D97-AF65-F5344CB8AC3E}">
        <p14:creationId xmlns:p14="http://schemas.microsoft.com/office/powerpoint/2010/main" val="23285173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6F029E4-7884-43B4-A0BB-3DF41F91052B}" type="slidenum">
              <a:rPr lang="fr-FR" smtClean="0"/>
              <a:t>8</a:t>
            </a:fld>
            <a:endParaRPr lang="fr-FR"/>
          </a:p>
        </p:txBody>
      </p:sp>
    </p:spTree>
    <p:extLst>
      <p:ext uri="{BB962C8B-B14F-4D97-AF65-F5344CB8AC3E}">
        <p14:creationId xmlns:p14="http://schemas.microsoft.com/office/powerpoint/2010/main" val="5540366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6F029E4-7884-43B4-A0BB-3DF41F91052B}" type="slidenum">
              <a:rPr lang="fr-FR" smtClean="0"/>
              <a:t>9</a:t>
            </a:fld>
            <a:endParaRPr lang="fr-FR"/>
          </a:p>
        </p:txBody>
      </p:sp>
    </p:spTree>
    <p:extLst>
      <p:ext uri="{BB962C8B-B14F-4D97-AF65-F5344CB8AC3E}">
        <p14:creationId xmlns:p14="http://schemas.microsoft.com/office/powerpoint/2010/main" val="40727797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6F029E4-7884-43B4-A0BB-3DF41F91052B}" type="slidenum">
              <a:rPr lang="fr-FR" smtClean="0"/>
              <a:t>10</a:t>
            </a:fld>
            <a:endParaRPr lang="fr-FR"/>
          </a:p>
        </p:txBody>
      </p:sp>
    </p:spTree>
    <p:extLst>
      <p:ext uri="{BB962C8B-B14F-4D97-AF65-F5344CB8AC3E}">
        <p14:creationId xmlns:p14="http://schemas.microsoft.com/office/powerpoint/2010/main" val="33644043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6F029E4-7884-43B4-A0BB-3DF41F91052B}" type="slidenum">
              <a:rPr lang="fr-FR" smtClean="0"/>
              <a:t>11</a:t>
            </a:fld>
            <a:endParaRPr lang="fr-FR"/>
          </a:p>
        </p:txBody>
      </p:sp>
    </p:spTree>
    <p:extLst>
      <p:ext uri="{BB962C8B-B14F-4D97-AF65-F5344CB8AC3E}">
        <p14:creationId xmlns:p14="http://schemas.microsoft.com/office/powerpoint/2010/main" val="39469229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6F029E4-7884-43B4-A0BB-3DF41F91052B}" type="slidenum">
              <a:rPr lang="fr-FR" smtClean="0"/>
              <a:t>12</a:t>
            </a:fld>
            <a:endParaRPr lang="fr-FR"/>
          </a:p>
        </p:txBody>
      </p:sp>
    </p:spTree>
    <p:extLst>
      <p:ext uri="{BB962C8B-B14F-4D97-AF65-F5344CB8AC3E}">
        <p14:creationId xmlns:p14="http://schemas.microsoft.com/office/powerpoint/2010/main" val="33581586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6F029E4-7884-43B4-A0BB-3DF41F91052B}" type="slidenum">
              <a:rPr lang="fr-FR" smtClean="0"/>
              <a:t>13</a:t>
            </a:fld>
            <a:endParaRPr lang="fr-FR"/>
          </a:p>
        </p:txBody>
      </p:sp>
    </p:spTree>
    <p:extLst>
      <p:ext uri="{BB962C8B-B14F-4D97-AF65-F5344CB8AC3E}">
        <p14:creationId xmlns:p14="http://schemas.microsoft.com/office/powerpoint/2010/main" val="31171546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B6F029E4-7884-43B4-A0BB-3DF41F91052B}" type="slidenum">
              <a:rPr lang="fr-FR" smtClean="0"/>
              <a:t>14</a:t>
            </a:fld>
            <a:endParaRPr lang="fr-FR"/>
          </a:p>
        </p:txBody>
      </p:sp>
    </p:spTree>
    <p:extLst>
      <p:ext uri="{BB962C8B-B14F-4D97-AF65-F5344CB8AC3E}">
        <p14:creationId xmlns:p14="http://schemas.microsoft.com/office/powerpoint/2010/main" val="31983925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6F029E4-7884-43B4-A0BB-3DF41F91052B}" type="slidenum">
              <a:rPr lang="fr-FR" smtClean="0"/>
              <a:t>15</a:t>
            </a:fld>
            <a:endParaRPr lang="fr-FR"/>
          </a:p>
        </p:txBody>
      </p:sp>
    </p:spTree>
    <p:extLst>
      <p:ext uri="{BB962C8B-B14F-4D97-AF65-F5344CB8AC3E}">
        <p14:creationId xmlns:p14="http://schemas.microsoft.com/office/powerpoint/2010/main" val="17637969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6F029E4-7884-43B4-A0BB-3DF41F91052B}" type="slidenum">
              <a:rPr lang="fr-FR" smtClean="0"/>
              <a:t>16</a:t>
            </a:fld>
            <a:endParaRPr lang="fr-FR"/>
          </a:p>
        </p:txBody>
      </p:sp>
    </p:spTree>
    <p:extLst>
      <p:ext uri="{BB962C8B-B14F-4D97-AF65-F5344CB8AC3E}">
        <p14:creationId xmlns:p14="http://schemas.microsoft.com/office/powerpoint/2010/main" val="5999119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B6F029E4-7884-43B4-A0BB-3DF41F91052B}" type="slidenum">
              <a:rPr lang="fr-FR" smtClean="0"/>
              <a:t>17</a:t>
            </a:fld>
            <a:endParaRPr lang="fr-FR"/>
          </a:p>
        </p:txBody>
      </p:sp>
    </p:spTree>
    <p:extLst>
      <p:ext uri="{BB962C8B-B14F-4D97-AF65-F5344CB8AC3E}">
        <p14:creationId xmlns:p14="http://schemas.microsoft.com/office/powerpoint/2010/main" val="6301547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pic>
        <p:nvPicPr>
          <p:cNvPr id="4" name="Picture 2" descr="Vecteur gratuit chantier de construction avec construction de grue sur illustration de la rue">
            <a:extLst>
              <a:ext uri="{FF2B5EF4-FFF2-40B4-BE49-F238E27FC236}">
                <a16:creationId xmlns:a16="http://schemas.microsoft.com/office/drawing/2014/main" id="{A027E9C9-59D0-FC54-4B4C-68FDBD5D4D86}"/>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2087"/>
          <a:stretch/>
        </p:blipFill>
        <p:spPr bwMode="auto">
          <a:xfrm>
            <a:off x="-3" y="454728"/>
            <a:ext cx="12191997" cy="596879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Vecteur paysage forestier de jour si beau.">
            <a:extLst>
              <a:ext uri="{FF2B5EF4-FFF2-40B4-BE49-F238E27FC236}">
                <a16:creationId xmlns:a16="http://schemas.microsoft.com/office/drawing/2014/main" id="{5CF494B8-61A1-807E-5EFA-D6F228A8397B}"/>
              </a:ext>
            </a:extLst>
          </p:cNvPr>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1819" t="3484" r="1350" b="1696"/>
          <a:stretch/>
        </p:blipFill>
        <p:spPr bwMode="auto">
          <a:xfrm>
            <a:off x="-3" y="454246"/>
            <a:ext cx="12191998" cy="5969273"/>
          </a:xfrm>
          <a:prstGeom prst="rect">
            <a:avLst/>
          </a:prstGeom>
          <a:noFill/>
          <a:extLst>
            <a:ext uri="{909E8E84-426E-40DD-AFC4-6F175D3DCCD1}">
              <a14:hiddenFill xmlns:a14="http://schemas.microsoft.com/office/drawing/2010/main">
                <a:solidFill>
                  <a:srgbClr val="FFFFFF"/>
                </a:solidFill>
              </a14:hiddenFill>
            </a:ext>
          </a:extLst>
        </p:spPr>
      </p:pic>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Heure du Jeudi « Conquête »</a:t>
            </a:r>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bg1"/>
                </a:solidFill>
              </a:defRPr>
            </a:lvl1pPr>
          </a:lstStyle>
          <a:p>
            <a:pPr lvl="0"/>
            <a:r>
              <a:rPr lang="fr-FR" dirty="0"/>
              <a:t>14 septembre 2023</a:t>
            </a:r>
          </a:p>
        </p:txBody>
      </p:sp>
      <p:sp>
        <p:nvSpPr>
          <p:cNvPr id="2" name="Titre 1"/>
          <p:cNvSpPr>
            <a:spLocks noGrp="1"/>
          </p:cNvSpPr>
          <p:nvPr userDrawn="1">
            <p:ph type="ctrTitle" hasCustomPrompt="1"/>
          </p:nvPr>
        </p:nvSpPr>
        <p:spPr>
          <a:xfrm>
            <a:off x="2230017" y="2763531"/>
            <a:ext cx="7893698" cy="1040664"/>
          </a:xfrm>
          <a:noFill/>
        </p:spPr>
        <p:txBody>
          <a:bodyPr anchor="ctr">
            <a:normAutofit/>
          </a:bodyPr>
          <a:lstStyle>
            <a:lvl1pPr algn="l">
              <a:defRPr sz="4800" b="1" baseline="0">
                <a:solidFill>
                  <a:schemeClr val="bg1"/>
                </a:solidFill>
                <a:effectLst>
                  <a:outerShdw blurRad="38100" dist="38100" dir="2700000" algn="tl">
                    <a:srgbClr val="000000">
                      <a:alpha val="43137"/>
                    </a:srgbClr>
                  </a:outerShdw>
                </a:effectLst>
                <a:latin typeface="Montserrat Black" panose="00000A00000000000000" pitchFamily="2" charset="0"/>
                <a:cs typeface="Arial" panose="020B0604020202020204" pitchFamily="34" charset="0"/>
              </a:defRPr>
            </a:lvl1pPr>
          </a:lstStyle>
          <a:p>
            <a:r>
              <a:rPr lang="fr-FR" dirty="0"/>
              <a:t>Atteindre les sommets de la conquête</a:t>
            </a:r>
          </a:p>
        </p:txBody>
      </p:sp>
      <p:sp>
        <p:nvSpPr>
          <p:cNvPr id="27" name="Rectangle 26"/>
          <p:cNvSpPr/>
          <p:nvPr userDrawn="1"/>
        </p:nvSpPr>
        <p:spPr>
          <a:xfrm>
            <a:off x="2230015" y="4135123"/>
            <a:ext cx="888206" cy="101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dirty="0"/>
              <a:t>Direction</a:t>
            </a:r>
          </a:p>
        </p:txBody>
      </p:sp>
      <p:pic>
        <p:nvPicPr>
          <p:cNvPr id="12" name="Image 11"/>
          <p:cNvPicPr>
            <a:picLocks noChangeAspect="1"/>
          </p:cNvPicPr>
          <p:nvPr userDrawn="1"/>
        </p:nvPicPr>
        <p:blipFill rotWithShape="1">
          <a:blip r:embed="rId4" cstate="print">
            <a:extLst>
              <a:ext uri="{28A0092B-C50C-407E-A947-70E740481C1C}">
                <a14:useLocalDpi xmlns:a14="http://schemas.microsoft.com/office/drawing/2010/main" val="0"/>
              </a:ext>
            </a:extLst>
          </a:blip>
          <a:srcRect l="17703" t="29642" r="64881" b="44552"/>
          <a:stretch/>
        </p:blipFill>
        <p:spPr>
          <a:xfrm>
            <a:off x="11265489" y="6231194"/>
            <a:ext cx="426482" cy="446740"/>
          </a:xfrm>
          <a:prstGeom prst="rect">
            <a:avLst/>
          </a:prstGeom>
        </p:spPr>
      </p:pic>
      <p:sp>
        <p:nvSpPr>
          <p:cNvPr id="29" name="Rectangle 28"/>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2_COUVERTURE">
    <p:bg>
      <p:bgPr>
        <a:solidFill>
          <a:schemeClr val="bg1"/>
        </a:solidFill>
        <a:effectLst/>
      </p:bgPr>
    </p:bg>
    <p:spTree>
      <p:nvGrpSpPr>
        <p:cNvPr id="1" name=""/>
        <p:cNvGrpSpPr/>
        <p:nvPr/>
      </p:nvGrpSpPr>
      <p:grpSpPr>
        <a:xfrm>
          <a:off x="0" y="0"/>
          <a:ext cx="0" cy="0"/>
          <a:chOff x="0" y="0"/>
          <a:chExt cx="0" cy="0"/>
        </a:xfrm>
      </p:grpSpPr>
      <p:pic>
        <p:nvPicPr>
          <p:cNvPr id="2052" name="Picture 4" descr="Vecteur paysage forestier de jour si beau.">
            <a:extLst>
              <a:ext uri="{FF2B5EF4-FFF2-40B4-BE49-F238E27FC236}">
                <a16:creationId xmlns:a16="http://schemas.microsoft.com/office/drawing/2014/main" id="{5CF494B8-61A1-807E-5EFA-D6F228A8397B}"/>
              </a:ext>
            </a:extLst>
          </p:cNvPr>
          <p:cNvPicPr>
            <a:picLocks noChangeAspect="1" noChangeArrowheads="1"/>
          </p:cNvPicPr>
          <p:nvPr userDrawn="1"/>
        </p:nvPicPr>
        <p:blipFill rotWithShape="1">
          <a:blip r:embed="rId2">
            <a:alphaModFix amt="70000"/>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val="0"/>
              </a:ext>
            </a:extLst>
          </a:blip>
          <a:srcRect l="1819" t="3484" r="1350" b="1696"/>
          <a:stretch/>
        </p:blipFill>
        <p:spPr bwMode="auto">
          <a:xfrm>
            <a:off x="-1236125" y="0"/>
            <a:ext cx="1400718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 11"/>
          <p:cNvPicPr>
            <a:picLocks noChangeAspect="1"/>
          </p:cNvPicPr>
          <p:nvPr userDrawn="1"/>
        </p:nvPicPr>
        <p:blipFill rotWithShape="1">
          <a:blip r:embed="rId4" cstate="print">
            <a:extLst>
              <a:ext uri="{28A0092B-C50C-407E-A947-70E740481C1C}">
                <a14:useLocalDpi xmlns:a14="http://schemas.microsoft.com/office/drawing/2010/main" val="0"/>
              </a:ext>
            </a:extLst>
          </a:blip>
          <a:srcRect l="17703" t="29642" r="64881" b="44552"/>
          <a:stretch/>
        </p:blipFill>
        <p:spPr>
          <a:xfrm>
            <a:off x="11265489" y="6231194"/>
            <a:ext cx="426482" cy="446740"/>
          </a:xfrm>
          <a:prstGeom prst="rect">
            <a:avLst/>
          </a:prstGeom>
        </p:spPr>
      </p:pic>
      <p:pic>
        <p:nvPicPr>
          <p:cNvPr id="7" name="Image 6" descr="Une image contenant texte, Police, Graphique, logo&#10;&#10;Description générée automatiquement">
            <a:extLst>
              <a:ext uri="{FF2B5EF4-FFF2-40B4-BE49-F238E27FC236}">
                <a16:creationId xmlns:a16="http://schemas.microsoft.com/office/drawing/2014/main" id="{9C36198C-ED03-5BFB-5975-63B5657E621D}"/>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299267" y="2181212"/>
            <a:ext cx="7593465" cy="2495575"/>
          </a:xfrm>
          <a:prstGeom prst="rect">
            <a:avLst/>
          </a:prstGeom>
        </p:spPr>
      </p:pic>
    </p:spTree>
    <p:extLst>
      <p:ext uri="{BB962C8B-B14F-4D97-AF65-F5344CB8AC3E}">
        <p14:creationId xmlns:p14="http://schemas.microsoft.com/office/powerpoint/2010/main" val="339219224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COUVERTURE">
    <p:bg>
      <p:bgPr>
        <a:solidFill>
          <a:schemeClr val="bg1"/>
        </a:solidFill>
        <a:effectLst/>
      </p:bgPr>
    </p:bg>
    <p:spTree>
      <p:nvGrpSpPr>
        <p:cNvPr id="1" name=""/>
        <p:cNvGrpSpPr/>
        <p:nvPr/>
      </p:nvGrpSpPr>
      <p:grpSpPr>
        <a:xfrm>
          <a:off x="0" y="0"/>
          <a:ext cx="0" cy="0"/>
          <a:chOff x="0" y="0"/>
          <a:chExt cx="0" cy="0"/>
        </a:xfrm>
      </p:grpSpPr>
      <p:pic>
        <p:nvPicPr>
          <p:cNvPr id="1028" name="Picture 4" descr="Vecteur mur de briques rouges et de branches de lierre de liane vieille façade de maison minable avec des plantes jungle">
            <a:extLst>
              <a:ext uri="{FF2B5EF4-FFF2-40B4-BE49-F238E27FC236}">
                <a16:creationId xmlns:a16="http://schemas.microsoft.com/office/drawing/2014/main" id="{FEDCC757-1538-D2D2-12A5-6E0F9C04961B}"/>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16841"/>
          <a:stretch/>
        </p:blipFill>
        <p:spPr bwMode="auto">
          <a:xfrm>
            <a:off x="-3" y="463352"/>
            <a:ext cx="12191996" cy="5960168"/>
          </a:xfrm>
          <a:prstGeom prst="rect">
            <a:avLst/>
          </a:prstGeom>
          <a:noFill/>
          <a:extLst>
            <a:ext uri="{909E8E84-426E-40DD-AFC4-6F175D3DCCD1}">
              <a14:hiddenFill xmlns:a14="http://schemas.microsoft.com/office/drawing/2010/main">
                <a:solidFill>
                  <a:srgbClr val="FFFFFF"/>
                </a:solidFill>
              </a14:hiddenFill>
            </a:ext>
          </a:extLst>
        </p:spPr>
      </p:pic>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Heure du Jeudi « Conquête »</a:t>
            </a:r>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bg1"/>
                </a:solidFill>
              </a:defRPr>
            </a:lvl1pPr>
          </a:lstStyle>
          <a:p>
            <a:pPr lvl="0"/>
            <a:r>
              <a:rPr lang="fr-FR" dirty="0"/>
              <a:t>14 septembre 2023</a:t>
            </a:r>
          </a:p>
        </p:txBody>
      </p:sp>
      <p:sp>
        <p:nvSpPr>
          <p:cNvPr id="2" name="Titre 1"/>
          <p:cNvSpPr>
            <a:spLocks noGrp="1"/>
          </p:cNvSpPr>
          <p:nvPr userDrawn="1">
            <p:ph type="ctrTitle" hasCustomPrompt="1"/>
          </p:nvPr>
        </p:nvSpPr>
        <p:spPr>
          <a:xfrm>
            <a:off x="2230017" y="2763531"/>
            <a:ext cx="7893698" cy="1040664"/>
          </a:xfrm>
          <a:noFill/>
        </p:spPr>
        <p:txBody>
          <a:bodyPr anchor="ctr">
            <a:normAutofit/>
          </a:bodyPr>
          <a:lstStyle>
            <a:lvl1pPr algn="l">
              <a:defRPr sz="4800" b="1" baseline="0">
                <a:solidFill>
                  <a:schemeClr val="bg1"/>
                </a:solidFill>
                <a:effectLst>
                  <a:outerShdw blurRad="38100" dist="38100" dir="2700000" algn="tl">
                    <a:srgbClr val="000000">
                      <a:alpha val="43137"/>
                    </a:srgbClr>
                  </a:outerShdw>
                </a:effectLst>
                <a:latin typeface="Montserrat Black" panose="00000A00000000000000" pitchFamily="2" charset="0"/>
                <a:cs typeface="Arial" panose="020B0604020202020204" pitchFamily="34" charset="0"/>
              </a:defRPr>
            </a:lvl1pPr>
          </a:lstStyle>
          <a:p>
            <a:r>
              <a:rPr lang="fr-FR" dirty="0"/>
              <a:t>Construire la conquête</a:t>
            </a:r>
          </a:p>
        </p:txBody>
      </p:sp>
      <p:sp>
        <p:nvSpPr>
          <p:cNvPr id="27" name="Rectangle 26"/>
          <p:cNvSpPr/>
          <p:nvPr userDrawn="1"/>
        </p:nvSpPr>
        <p:spPr>
          <a:xfrm>
            <a:off x="2230015" y="4135123"/>
            <a:ext cx="888206" cy="101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dirty="0"/>
              <a:t>Direction</a:t>
            </a:r>
          </a:p>
        </p:txBody>
      </p:sp>
      <p:pic>
        <p:nvPicPr>
          <p:cNvPr id="12" name="Image 11"/>
          <p:cNvPicPr>
            <a:picLocks noChangeAspect="1"/>
          </p:cNvPicPr>
          <p:nvPr userDrawn="1"/>
        </p:nvPicPr>
        <p:blipFill rotWithShape="1">
          <a:blip r:embed="rId3" cstate="print">
            <a:extLst>
              <a:ext uri="{28A0092B-C50C-407E-A947-70E740481C1C}">
                <a14:useLocalDpi xmlns:a14="http://schemas.microsoft.com/office/drawing/2010/main" val="0"/>
              </a:ext>
            </a:extLst>
          </a:blip>
          <a:srcRect l="17703" t="29642" r="64881" b="44552"/>
          <a:stretch/>
        </p:blipFill>
        <p:spPr>
          <a:xfrm>
            <a:off x="11265489" y="6231194"/>
            <a:ext cx="426482" cy="446740"/>
          </a:xfrm>
          <a:prstGeom prst="rect">
            <a:avLst/>
          </a:prstGeom>
        </p:spPr>
      </p:pic>
      <p:sp>
        <p:nvSpPr>
          <p:cNvPr id="29" name="Rectangle 28"/>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55256691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pic>
        <p:nvPicPr>
          <p:cNvPr id="2" name="Picture 4" descr="Vecteur paysage forestier de jour si beau.">
            <a:extLst>
              <a:ext uri="{FF2B5EF4-FFF2-40B4-BE49-F238E27FC236}">
                <a16:creationId xmlns:a16="http://schemas.microsoft.com/office/drawing/2014/main" id="{1127E076-192A-D3B1-64CC-90C737594D94}"/>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5917" t="3484" r="72797" b="1696"/>
          <a:stretch/>
        </p:blipFill>
        <p:spPr bwMode="auto">
          <a:xfrm>
            <a:off x="515939" y="454246"/>
            <a:ext cx="2680190" cy="5969273"/>
          </a:xfrm>
          <a:prstGeom prst="rect">
            <a:avLst/>
          </a:prstGeom>
          <a:noFill/>
          <a:extLst>
            <a:ext uri="{909E8E84-426E-40DD-AFC4-6F175D3DCCD1}">
              <a14:hiddenFill xmlns:a14="http://schemas.microsoft.com/office/drawing/2010/main">
                <a:solidFill>
                  <a:srgbClr val="FFFFFF"/>
                </a:solidFill>
              </a14:hiddenFill>
            </a:ext>
          </a:extLst>
        </p:spPr>
      </p:pic>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8" name="ZoneTexte 7"/>
          <p:cNvSpPr txBox="1"/>
          <p:nvPr userDrawn="1"/>
        </p:nvSpPr>
        <p:spPr>
          <a:xfrm>
            <a:off x="1020752" y="1779052"/>
            <a:ext cx="1773925" cy="2123658"/>
          </a:xfrm>
          <a:prstGeom prst="rect">
            <a:avLst/>
          </a:prstGeom>
          <a:noFill/>
          <a:ln>
            <a:noFill/>
          </a:ln>
        </p:spPr>
        <p:txBody>
          <a:bodyPr wrap="square" rtlCol="0">
            <a:spAutoFit/>
          </a:bodyPr>
          <a:lstStyle/>
          <a:p>
            <a:pPr algn="l"/>
            <a:r>
              <a:rPr lang="fr-FR" sz="4400" b="1" baseline="0" dirty="0">
                <a:solidFill>
                  <a:schemeClr val="bg1"/>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rPr>
              <a:t>SOMMAIRE</a:t>
            </a:r>
          </a:p>
        </p:txBody>
      </p:sp>
      <p:sp>
        <p:nvSpPr>
          <p:cNvPr id="11" name="Rectangle 10"/>
          <p:cNvSpPr/>
          <p:nvPr userDrawn="1"/>
        </p:nvSpPr>
        <p:spPr>
          <a:xfrm>
            <a:off x="1157487" y="4163981"/>
            <a:ext cx="888206" cy="101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45977CE7-4A6F-3FD3-8D3D-8C8A6A315B64}"/>
              </a:ext>
            </a:extLst>
          </p:cNvPr>
          <p:cNvPicPr>
            <a:picLocks noChangeAspect="1"/>
          </p:cNvPicPr>
          <p:nvPr userDrawn="1"/>
        </p:nvPicPr>
        <p:blipFill>
          <a:blip r:embed="rId3"/>
          <a:stretch>
            <a:fillRect/>
          </a:stretch>
        </p:blipFill>
        <p:spPr>
          <a:xfrm>
            <a:off x="515939" y="-121920"/>
            <a:ext cx="2680190" cy="602693"/>
          </a:xfrm>
          <a:prstGeom prst="rect">
            <a:avLst/>
          </a:prstGeom>
        </p:spPr>
      </p:pic>
      <p:pic>
        <p:nvPicPr>
          <p:cNvPr id="7" name="Image 6">
            <a:extLst>
              <a:ext uri="{FF2B5EF4-FFF2-40B4-BE49-F238E27FC236}">
                <a16:creationId xmlns:a16="http://schemas.microsoft.com/office/drawing/2014/main" id="{9449CD15-2AD0-18D2-0491-442ED3BAED15}"/>
              </a:ext>
            </a:extLst>
          </p:cNvPr>
          <p:cNvPicPr>
            <a:picLocks noChangeAspect="1"/>
          </p:cNvPicPr>
          <p:nvPr userDrawn="1"/>
        </p:nvPicPr>
        <p:blipFill rotWithShape="1">
          <a:blip r:embed="rId4"/>
          <a:srcRect l="2873" t="54304"/>
          <a:stretch/>
        </p:blipFill>
        <p:spPr>
          <a:xfrm>
            <a:off x="507230" y="6403754"/>
            <a:ext cx="2722014" cy="1068200"/>
          </a:xfrm>
          <a:prstGeom prst="rect">
            <a:avLst/>
          </a:prstGeom>
        </p:spPr>
      </p:pic>
      <p:sp>
        <p:nvSpPr>
          <p:cNvPr id="14" name="Rectangle 13"/>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912860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SOMMAIRE">
    <p:spTree>
      <p:nvGrpSpPr>
        <p:cNvPr id="1" name=""/>
        <p:cNvGrpSpPr/>
        <p:nvPr/>
      </p:nvGrpSpPr>
      <p:grpSpPr>
        <a:xfrm>
          <a:off x="0" y="0"/>
          <a:ext cx="0" cy="0"/>
          <a:chOff x="0" y="0"/>
          <a:chExt cx="0" cy="0"/>
        </a:xfrm>
      </p:grpSpPr>
      <p:pic>
        <p:nvPicPr>
          <p:cNvPr id="3" name="Picture 4" descr="Vecteur mur de briques rouges et de branches de lierre de liane vieille façade de maison minable avec des plantes jungle">
            <a:extLst>
              <a:ext uri="{FF2B5EF4-FFF2-40B4-BE49-F238E27FC236}">
                <a16:creationId xmlns:a16="http://schemas.microsoft.com/office/drawing/2014/main" id="{C87AFEF4-0D67-256A-F808-EE945E33CA31}"/>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679" r="77211" b="16841"/>
          <a:stretch/>
        </p:blipFill>
        <p:spPr bwMode="auto">
          <a:xfrm>
            <a:off x="515939" y="10748"/>
            <a:ext cx="2680190" cy="6856267"/>
          </a:xfrm>
          <a:prstGeom prst="rect">
            <a:avLst/>
          </a:prstGeom>
          <a:noFill/>
          <a:extLst>
            <a:ext uri="{909E8E84-426E-40DD-AFC4-6F175D3DCCD1}">
              <a14:hiddenFill xmlns:a14="http://schemas.microsoft.com/office/drawing/2010/main">
                <a:solidFill>
                  <a:srgbClr val="FFFFFF"/>
                </a:solidFill>
              </a14:hiddenFill>
            </a:ext>
          </a:extLst>
        </p:spPr>
      </p:pic>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8" name="ZoneTexte 7"/>
          <p:cNvSpPr txBox="1"/>
          <p:nvPr userDrawn="1"/>
        </p:nvSpPr>
        <p:spPr>
          <a:xfrm>
            <a:off x="1020752" y="1779052"/>
            <a:ext cx="1773925" cy="2123658"/>
          </a:xfrm>
          <a:prstGeom prst="rect">
            <a:avLst/>
          </a:prstGeom>
          <a:noFill/>
          <a:ln>
            <a:noFill/>
          </a:ln>
        </p:spPr>
        <p:txBody>
          <a:bodyPr wrap="square" rtlCol="0">
            <a:spAutoFit/>
          </a:bodyPr>
          <a:lstStyle/>
          <a:p>
            <a:pPr algn="l"/>
            <a:r>
              <a:rPr lang="fr-FR" sz="4400" b="1" baseline="0" dirty="0">
                <a:solidFill>
                  <a:schemeClr val="bg1"/>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rPr>
              <a:t>SOMMAIRE</a:t>
            </a:r>
          </a:p>
        </p:txBody>
      </p:sp>
      <p:sp>
        <p:nvSpPr>
          <p:cNvPr id="11" name="Rectangle 10"/>
          <p:cNvSpPr/>
          <p:nvPr userDrawn="1"/>
        </p:nvSpPr>
        <p:spPr>
          <a:xfrm>
            <a:off x="1157487" y="4163981"/>
            <a:ext cx="888206" cy="101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4160090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Première idée</a:t>
            </a:r>
          </a:p>
          <a:p>
            <a:pPr lvl="0"/>
            <a:r>
              <a:rPr lang="fr-FR" dirty="0"/>
              <a:t>Deuxième idée </a:t>
            </a:r>
          </a:p>
          <a:p>
            <a:pPr lvl="0"/>
            <a:r>
              <a:rPr lang="fr-FR" dirty="0"/>
              <a:t>Troisième idée </a:t>
            </a:r>
          </a:p>
          <a:p>
            <a:pPr lvl="0"/>
            <a:r>
              <a:rPr lang="fr-FR" dirty="0"/>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894388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dirty="0"/>
              <a:t>Titre de la slide</a:t>
            </a:r>
          </a:p>
        </p:txBody>
      </p:sp>
      <p:sp>
        <p:nvSpPr>
          <p:cNvPr id="7" name="Rectangle 6"/>
          <p:cNvSpPr/>
          <p:nvPr userDrawn="1"/>
        </p:nvSpPr>
        <p:spPr>
          <a:xfrm>
            <a:off x="695325"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Tree>
    <p:extLst>
      <p:ext uri="{BB962C8B-B14F-4D97-AF65-F5344CB8AC3E}">
        <p14:creationId xmlns:p14="http://schemas.microsoft.com/office/powerpoint/2010/main" val="175691326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dirty="0"/>
              <a:t>Insérez ici une image</a:t>
            </a:r>
          </a:p>
          <a:p>
            <a:endParaRPr lang="fr-FR" dirty="0"/>
          </a:p>
          <a:p>
            <a:endParaRPr lang="fr-FR" dirty="0"/>
          </a:p>
          <a:p>
            <a:endParaRPr lang="fr-FR" dirty="0"/>
          </a:p>
        </p:txBody>
      </p:sp>
      <p:sp>
        <p:nvSpPr>
          <p:cNvPr id="11" name="Espace réservé du contenu 2"/>
          <p:cNvSpPr>
            <a:spLocks noGrp="1"/>
          </p:cNvSpPr>
          <p:nvPr>
            <p:ph idx="1" hasCustomPrompt="1"/>
          </p:nvPr>
        </p:nvSpPr>
        <p:spPr>
          <a:xfrm>
            <a:off x="5568287" y="1388669"/>
            <a:ext cx="6107776" cy="4860000"/>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887735331"/>
      </p:ext>
    </p:extLst>
  </p:cSld>
  <p:clrMapOvr>
    <a:masterClrMapping/>
  </p:clrMapOvr>
  <p:extLst>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2"/>
          <p:cNvSpPr>
            <a:spLocks noGrp="1"/>
          </p:cNvSpPr>
          <p:nvPr>
            <p:ph type="body" sz="quarter" idx="14" hasCustomPrompt="1"/>
          </p:nvPr>
        </p:nvSpPr>
        <p:spPr>
          <a:xfrm>
            <a:off x="4376057" y="137054"/>
            <a:ext cx="7300006" cy="231246"/>
          </a:xfrm>
          <a:prstGeom prst="rect">
            <a:avLst/>
          </a:prstGeom>
        </p:spPr>
        <p:txBody>
          <a:bodyP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408346507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7" name="Image 6"/>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780210" y="6467475"/>
            <a:ext cx="1153004" cy="378932"/>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86" r:id="rId2"/>
    <p:sldLayoutId id="2147483684" r:id="rId3"/>
    <p:sldLayoutId id="2147483676" r:id="rId4"/>
    <p:sldLayoutId id="2147483685" r:id="rId5"/>
    <p:sldLayoutId id="2147483682" r:id="rId6"/>
    <p:sldLayoutId id="2147483683" r:id="rId7"/>
    <p:sldLayoutId id="2147483656" r:id="rId8"/>
    <p:sldLayoutId id="2147483675" r:id="rId9"/>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microsoft.com/office/2007/relationships/hdphoto" Target="../media/hdphoto2.wdp"/></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3" Type="http://schemas.openxmlformats.org/officeDocument/2006/relationships/hyperlink" Target="http://commerciaux.celca.caisse-epargne.fr/wp-content/uploads/2309_HDJ_Finale.mov" TargetMode="External"/><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microsoft.com/office/2007/relationships/hdphoto" Target="../media/hdphoto3.wdp"/><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slideLayout" Target="../slideLayouts/slideLayout6.xml"/><Relationship Id="rId7" Type="http://schemas.microsoft.com/office/2007/relationships/hdphoto" Target="../media/hdphoto4.wdp"/><Relationship Id="rId2" Type="http://schemas.openxmlformats.org/officeDocument/2006/relationships/video" Target="../media/media1.mov"/><Relationship Id="rId1" Type="http://schemas.microsoft.com/office/2007/relationships/media" Target="../media/media1.mov"/><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jpeg"/><Relationship Id="rId18" Type="http://schemas.openxmlformats.org/officeDocument/2006/relationships/image" Target="../media/image29.png"/><Relationship Id="rId26" Type="http://schemas.microsoft.com/office/2007/relationships/hdphoto" Target="../media/hdphoto5.wdp"/><Relationship Id="rId3" Type="http://schemas.openxmlformats.org/officeDocument/2006/relationships/slideLayout" Target="../slideLayouts/slideLayout6.xml"/><Relationship Id="rId21" Type="http://schemas.openxmlformats.org/officeDocument/2006/relationships/image" Target="../media/image32.jpeg"/><Relationship Id="rId34" Type="http://schemas.openxmlformats.org/officeDocument/2006/relationships/image" Target="../media/image44.png"/><Relationship Id="rId7" Type="http://schemas.openxmlformats.org/officeDocument/2006/relationships/image" Target="../media/image18.jpeg"/><Relationship Id="rId12" Type="http://schemas.openxmlformats.org/officeDocument/2006/relationships/image" Target="../media/image23.png"/><Relationship Id="rId17" Type="http://schemas.openxmlformats.org/officeDocument/2006/relationships/image" Target="../media/image28.png"/><Relationship Id="rId25" Type="http://schemas.openxmlformats.org/officeDocument/2006/relationships/image" Target="../media/image36.png"/><Relationship Id="rId33" Type="http://schemas.openxmlformats.org/officeDocument/2006/relationships/image" Target="../media/image43.png"/><Relationship Id="rId2" Type="http://schemas.openxmlformats.org/officeDocument/2006/relationships/video" Target="../media/media2.mov"/><Relationship Id="rId16" Type="http://schemas.openxmlformats.org/officeDocument/2006/relationships/image" Target="../media/image27.png"/><Relationship Id="rId20" Type="http://schemas.openxmlformats.org/officeDocument/2006/relationships/image" Target="../media/image31.png"/><Relationship Id="rId29" Type="http://schemas.openxmlformats.org/officeDocument/2006/relationships/image" Target="../media/image39.jpeg"/><Relationship Id="rId1" Type="http://schemas.microsoft.com/office/2007/relationships/media" Target="../media/media2.mov"/><Relationship Id="rId6" Type="http://schemas.openxmlformats.org/officeDocument/2006/relationships/image" Target="../media/image17.jpeg"/><Relationship Id="rId11" Type="http://schemas.openxmlformats.org/officeDocument/2006/relationships/image" Target="../media/image22.jpeg"/><Relationship Id="rId24" Type="http://schemas.openxmlformats.org/officeDocument/2006/relationships/image" Target="../media/image35.png"/><Relationship Id="rId32" Type="http://schemas.openxmlformats.org/officeDocument/2006/relationships/image" Target="../media/image42.png"/><Relationship Id="rId5" Type="http://schemas.openxmlformats.org/officeDocument/2006/relationships/image" Target="../media/image16.png"/><Relationship Id="rId15" Type="http://schemas.openxmlformats.org/officeDocument/2006/relationships/image" Target="../media/image26.png"/><Relationship Id="rId23" Type="http://schemas.openxmlformats.org/officeDocument/2006/relationships/image" Target="../media/image34.png"/><Relationship Id="rId28" Type="http://schemas.openxmlformats.org/officeDocument/2006/relationships/image" Target="../media/image38.jpeg"/><Relationship Id="rId36" Type="http://schemas.openxmlformats.org/officeDocument/2006/relationships/image" Target="../media/image45.png"/><Relationship Id="rId10" Type="http://schemas.openxmlformats.org/officeDocument/2006/relationships/image" Target="../media/image21.jpeg"/><Relationship Id="rId19" Type="http://schemas.openxmlformats.org/officeDocument/2006/relationships/image" Target="../media/image30.png"/><Relationship Id="rId31" Type="http://schemas.openxmlformats.org/officeDocument/2006/relationships/image" Target="../media/image41.jpeg"/><Relationship Id="rId4" Type="http://schemas.openxmlformats.org/officeDocument/2006/relationships/notesSlide" Target="../notesSlides/notesSlide7.xml"/><Relationship Id="rId9" Type="http://schemas.openxmlformats.org/officeDocument/2006/relationships/image" Target="../media/image20.jpeg"/><Relationship Id="rId14" Type="http://schemas.openxmlformats.org/officeDocument/2006/relationships/image" Target="../media/image25.png"/><Relationship Id="rId22" Type="http://schemas.openxmlformats.org/officeDocument/2006/relationships/image" Target="../media/image33.jpeg"/><Relationship Id="rId27" Type="http://schemas.openxmlformats.org/officeDocument/2006/relationships/image" Target="../media/image37.jpeg"/><Relationship Id="rId30" Type="http://schemas.openxmlformats.org/officeDocument/2006/relationships/image" Target="../media/image40.png"/><Relationship Id="rId35" Type="http://schemas.microsoft.com/office/2007/relationships/hdphoto" Target="../media/hdphoto6.wdp"/></Relationships>
</file>

<file path=ppt/slides/_rels/slide8.xml.rels><?xml version="1.0" encoding="UTF-8" standalone="yes"?>
<Relationships xmlns="http://schemas.openxmlformats.org/package/2006/relationships"><Relationship Id="rId8" Type="http://schemas.microsoft.com/office/2007/relationships/hdphoto" Target="../media/hdphoto7.wdp"/><Relationship Id="rId13" Type="http://schemas.openxmlformats.org/officeDocument/2006/relationships/image" Target="../media/image23.png"/><Relationship Id="rId18" Type="http://schemas.openxmlformats.org/officeDocument/2006/relationships/image" Target="../media/image28.png"/><Relationship Id="rId26" Type="http://schemas.openxmlformats.org/officeDocument/2006/relationships/image" Target="../media/image34.png"/><Relationship Id="rId39" Type="http://schemas.openxmlformats.org/officeDocument/2006/relationships/image" Target="../media/image19.png"/><Relationship Id="rId3" Type="http://schemas.openxmlformats.org/officeDocument/2006/relationships/slideLayout" Target="../slideLayouts/slideLayout6.xml"/><Relationship Id="rId21" Type="http://schemas.openxmlformats.org/officeDocument/2006/relationships/image" Target="../media/image31.png"/><Relationship Id="rId34" Type="http://schemas.openxmlformats.org/officeDocument/2006/relationships/image" Target="../media/image59.jpeg"/><Relationship Id="rId42" Type="http://schemas.openxmlformats.org/officeDocument/2006/relationships/image" Target="../media/image63.png"/><Relationship Id="rId7" Type="http://schemas.openxmlformats.org/officeDocument/2006/relationships/image" Target="../media/image48.png"/><Relationship Id="rId12" Type="http://schemas.openxmlformats.org/officeDocument/2006/relationships/image" Target="../media/image52.jpeg"/><Relationship Id="rId17" Type="http://schemas.openxmlformats.org/officeDocument/2006/relationships/image" Target="../media/image27.png"/><Relationship Id="rId25" Type="http://schemas.openxmlformats.org/officeDocument/2006/relationships/image" Target="../media/image33.jpeg"/><Relationship Id="rId33" Type="http://schemas.openxmlformats.org/officeDocument/2006/relationships/image" Target="../media/image37.jpeg"/><Relationship Id="rId38" Type="http://schemas.openxmlformats.org/officeDocument/2006/relationships/image" Target="../media/image62.jpeg"/><Relationship Id="rId2" Type="http://schemas.openxmlformats.org/officeDocument/2006/relationships/video" Target="../media/media3.mov"/><Relationship Id="rId16" Type="http://schemas.openxmlformats.org/officeDocument/2006/relationships/image" Target="../media/image26.png"/><Relationship Id="rId20" Type="http://schemas.openxmlformats.org/officeDocument/2006/relationships/image" Target="../media/image30.png"/><Relationship Id="rId29" Type="http://schemas.microsoft.com/office/2007/relationships/hdphoto" Target="../media/hdphoto8.wdp"/><Relationship Id="rId41" Type="http://schemas.openxmlformats.org/officeDocument/2006/relationships/image" Target="../media/image16.png"/><Relationship Id="rId1" Type="http://schemas.microsoft.com/office/2007/relationships/media" Target="../media/media3.mov"/><Relationship Id="rId6" Type="http://schemas.openxmlformats.org/officeDocument/2006/relationships/image" Target="../media/image47.jpeg"/><Relationship Id="rId11" Type="http://schemas.openxmlformats.org/officeDocument/2006/relationships/image" Target="../media/image51.jpeg"/><Relationship Id="rId24" Type="http://schemas.openxmlformats.org/officeDocument/2006/relationships/image" Target="../media/image55.jpeg"/><Relationship Id="rId32" Type="http://schemas.microsoft.com/office/2007/relationships/hdphoto" Target="../media/hdphoto9.wdp"/><Relationship Id="rId37" Type="http://schemas.openxmlformats.org/officeDocument/2006/relationships/image" Target="../media/image61.jpeg"/><Relationship Id="rId40" Type="http://schemas.openxmlformats.org/officeDocument/2006/relationships/image" Target="../media/image42.png"/><Relationship Id="rId5" Type="http://schemas.openxmlformats.org/officeDocument/2006/relationships/image" Target="../media/image46.jpeg"/><Relationship Id="rId15" Type="http://schemas.openxmlformats.org/officeDocument/2006/relationships/image" Target="../media/image54.png"/><Relationship Id="rId23" Type="http://schemas.openxmlformats.org/officeDocument/2006/relationships/image" Target="../media/image17.jpeg"/><Relationship Id="rId28" Type="http://schemas.openxmlformats.org/officeDocument/2006/relationships/image" Target="../media/image57.png"/><Relationship Id="rId36" Type="http://schemas.openxmlformats.org/officeDocument/2006/relationships/image" Target="../media/image40.png"/><Relationship Id="rId10" Type="http://schemas.openxmlformats.org/officeDocument/2006/relationships/image" Target="../media/image50.jpeg"/><Relationship Id="rId19" Type="http://schemas.openxmlformats.org/officeDocument/2006/relationships/image" Target="../media/image29.png"/><Relationship Id="rId31" Type="http://schemas.openxmlformats.org/officeDocument/2006/relationships/image" Target="../media/image58.png"/><Relationship Id="rId4" Type="http://schemas.openxmlformats.org/officeDocument/2006/relationships/notesSlide" Target="../notesSlides/notesSlide8.xml"/><Relationship Id="rId9" Type="http://schemas.openxmlformats.org/officeDocument/2006/relationships/image" Target="../media/image49.jpeg"/><Relationship Id="rId14" Type="http://schemas.openxmlformats.org/officeDocument/2006/relationships/image" Target="../media/image53.jpeg"/><Relationship Id="rId22" Type="http://schemas.openxmlformats.org/officeDocument/2006/relationships/image" Target="../media/image43.png"/><Relationship Id="rId27" Type="http://schemas.openxmlformats.org/officeDocument/2006/relationships/image" Target="../media/image56.jpeg"/><Relationship Id="rId30" Type="http://schemas.openxmlformats.org/officeDocument/2006/relationships/image" Target="../media/image35.png"/><Relationship Id="rId35" Type="http://schemas.openxmlformats.org/officeDocument/2006/relationships/image" Target="../media/image60.jpeg"/></Relationships>
</file>

<file path=ppt/slides/_rels/slide9.xml.rels><?xml version="1.0" encoding="UTF-8" standalone="yes"?>
<Relationships xmlns="http://schemas.openxmlformats.org/package/2006/relationships"><Relationship Id="rId8" Type="http://schemas.microsoft.com/office/2007/relationships/hdphoto" Target="../media/hdphoto7.wdp"/><Relationship Id="rId13" Type="http://schemas.openxmlformats.org/officeDocument/2006/relationships/image" Target="../media/image23.png"/><Relationship Id="rId18" Type="http://schemas.openxmlformats.org/officeDocument/2006/relationships/image" Target="../media/image28.png"/><Relationship Id="rId26" Type="http://schemas.openxmlformats.org/officeDocument/2006/relationships/image" Target="../media/image34.png"/><Relationship Id="rId39" Type="http://schemas.openxmlformats.org/officeDocument/2006/relationships/image" Target="../media/image40.png"/><Relationship Id="rId3" Type="http://schemas.openxmlformats.org/officeDocument/2006/relationships/slideLayout" Target="../slideLayouts/slideLayout6.xml"/><Relationship Id="rId21" Type="http://schemas.openxmlformats.org/officeDocument/2006/relationships/image" Target="../media/image31.png"/><Relationship Id="rId34" Type="http://schemas.openxmlformats.org/officeDocument/2006/relationships/image" Target="../media/image59.jpeg"/><Relationship Id="rId7" Type="http://schemas.openxmlformats.org/officeDocument/2006/relationships/image" Target="../media/image48.png"/><Relationship Id="rId12" Type="http://schemas.openxmlformats.org/officeDocument/2006/relationships/image" Target="../media/image52.jpeg"/><Relationship Id="rId17" Type="http://schemas.openxmlformats.org/officeDocument/2006/relationships/image" Target="../media/image27.png"/><Relationship Id="rId25" Type="http://schemas.openxmlformats.org/officeDocument/2006/relationships/image" Target="../media/image33.jpeg"/><Relationship Id="rId33" Type="http://schemas.openxmlformats.org/officeDocument/2006/relationships/image" Target="../media/image37.jpeg"/><Relationship Id="rId38" Type="http://schemas.openxmlformats.org/officeDocument/2006/relationships/image" Target="../media/image42.png"/><Relationship Id="rId2" Type="http://schemas.openxmlformats.org/officeDocument/2006/relationships/audio" Target="../media/media4.m4a"/><Relationship Id="rId16" Type="http://schemas.openxmlformats.org/officeDocument/2006/relationships/image" Target="../media/image26.png"/><Relationship Id="rId20" Type="http://schemas.openxmlformats.org/officeDocument/2006/relationships/image" Target="../media/image30.png"/><Relationship Id="rId29" Type="http://schemas.microsoft.com/office/2007/relationships/hdphoto" Target="../media/hdphoto8.wdp"/><Relationship Id="rId41" Type="http://schemas.openxmlformats.org/officeDocument/2006/relationships/image" Target="../media/image68.png"/><Relationship Id="rId1" Type="http://schemas.microsoft.com/office/2007/relationships/media" Target="../media/media4.m4a"/><Relationship Id="rId6" Type="http://schemas.openxmlformats.org/officeDocument/2006/relationships/image" Target="../media/image65.jpeg"/><Relationship Id="rId11" Type="http://schemas.openxmlformats.org/officeDocument/2006/relationships/image" Target="../media/image51.jpeg"/><Relationship Id="rId24" Type="http://schemas.openxmlformats.org/officeDocument/2006/relationships/image" Target="../media/image55.jpeg"/><Relationship Id="rId32" Type="http://schemas.microsoft.com/office/2007/relationships/hdphoto" Target="../media/hdphoto9.wdp"/><Relationship Id="rId37" Type="http://schemas.openxmlformats.org/officeDocument/2006/relationships/image" Target="../media/image19.png"/><Relationship Id="rId40" Type="http://schemas.openxmlformats.org/officeDocument/2006/relationships/image" Target="../media/image61.jpeg"/><Relationship Id="rId5" Type="http://schemas.openxmlformats.org/officeDocument/2006/relationships/image" Target="../media/image64.jpeg"/><Relationship Id="rId15" Type="http://schemas.openxmlformats.org/officeDocument/2006/relationships/image" Target="../media/image54.png"/><Relationship Id="rId23" Type="http://schemas.openxmlformats.org/officeDocument/2006/relationships/image" Target="../media/image17.jpeg"/><Relationship Id="rId28" Type="http://schemas.openxmlformats.org/officeDocument/2006/relationships/image" Target="../media/image57.png"/><Relationship Id="rId36" Type="http://schemas.openxmlformats.org/officeDocument/2006/relationships/image" Target="../media/image62.jpeg"/><Relationship Id="rId10" Type="http://schemas.openxmlformats.org/officeDocument/2006/relationships/image" Target="../media/image67.jpeg"/><Relationship Id="rId19" Type="http://schemas.openxmlformats.org/officeDocument/2006/relationships/image" Target="../media/image29.png"/><Relationship Id="rId31" Type="http://schemas.openxmlformats.org/officeDocument/2006/relationships/image" Target="../media/image58.png"/><Relationship Id="rId4" Type="http://schemas.openxmlformats.org/officeDocument/2006/relationships/notesSlide" Target="../notesSlides/notesSlide9.xml"/><Relationship Id="rId9" Type="http://schemas.openxmlformats.org/officeDocument/2006/relationships/image" Target="../media/image66.jpeg"/><Relationship Id="rId14" Type="http://schemas.openxmlformats.org/officeDocument/2006/relationships/image" Target="../media/image53.jpeg"/><Relationship Id="rId22" Type="http://schemas.openxmlformats.org/officeDocument/2006/relationships/image" Target="../media/image43.png"/><Relationship Id="rId27" Type="http://schemas.openxmlformats.org/officeDocument/2006/relationships/image" Target="../media/image56.jpeg"/><Relationship Id="rId30" Type="http://schemas.openxmlformats.org/officeDocument/2006/relationships/image" Target="../media/image35.png"/><Relationship Id="rId35" Type="http://schemas.openxmlformats.org/officeDocument/2006/relationships/image" Target="../media/image60.jpe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70.png"/><Relationship Id="rId2" Type="http://schemas.openxmlformats.org/officeDocument/2006/relationships/video" Target="../media/media5.mov"/><Relationship Id="rId1" Type="http://schemas.microsoft.com/office/2007/relationships/media" Target="../media/media5.mov"/><Relationship Id="rId6" Type="http://schemas.openxmlformats.org/officeDocument/2006/relationships/image" Target="../media/image69.png"/><Relationship Id="rId5" Type="http://schemas.openxmlformats.org/officeDocument/2006/relationships/image" Target="../media/image16.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6.xml"/><Relationship Id="rId7" Type="http://schemas.openxmlformats.org/officeDocument/2006/relationships/image" Target="../media/image73.png"/><Relationship Id="rId12" Type="http://schemas.openxmlformats.org/officeDocument/2006/relationships/image" Target="../media/image75.png"/><Relationship Id="rId2" Type="http://schemas.openxmlformats.org/officeDocument/2006/relationships/video" Target="../media/media6.mov"/><Relationship Id="rId1" Type="http://schemas.microsoft.com/office/2007/relationships/media" Target="../media/media6.mov"/><Relationship Id="rId6" Type="http://schemas.openxmlformats.org/officeDocument/2006/relationships/image" Target="../media/image72.jpeg"/><Relationship Id="rId11" Type="http://schemas.openxmlformats.org/officeDocument/2006/relationships/image" Target="../media/image16.png"/><Relationship Id="rId5" Type="http://schemas.openxmlformats.org/officeDocument/2006/relationships/image" Target="../media/image71.png"/><Relationship Id="rId10" Type="http://schemas.openxmlformats.org/officeDocument/2006/relationships/image" Target="../media/image74.jpeg"/><Relationship Id="rId4" Type="http://schemas.openxmlformats.org/officeDocument/2006/relationships/notesSlide" Target="../notesSlides/notesSlide12.xml"/><Relationship Id="rId9" Type="http://schemas.microsoft.com/office/2007/relationships/hdphoto" Target="../media/hdphoto3.wdp"/></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microsoft.com/office/2007/relationships/hdphoto" Target="../media/hdphoto2.wdp"/></Relationships>
</file>

<file path=ppt/slides/_rels/slide1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77.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microsoft.com/office/2007/relationships/hdphoto" Target="../media/hdphoto2.wdp"/></Relationships>
</file>

<file path=ppt/slides/_rels/slide16.xml.rels><?xml version="1.0" encoding="UTF-8" standalone="yes"?>
<Relationships xmlns="http://schemas.openxmlformats.org/package/2006/relationships"><Relationship Id="rId8" Type="http://schemas.openxmlformats.org/officeDocument/2006/relationships/hyperlink" Target="http://commerciaux.celca.caisse-epargne.fr/download/2218/hdj/30856/hdj-septembre-sommet-offresparentsados.ppsx" TargetMode="External"/><Relationship Id="rId13" Type="http://schemas.openxmlformats.org/officeDocument/2006/relationships/hyperlink" Target="http://commerciaux.celca.caisse-epargne.fr/download/2218/hdj/30849/hdj-septembre-sommet-dispositifpartenariat.ppsx" TargetMode="External"/><Relationship Id="rId3" Type="http://schemas.openxmlformats.org/officeDocument/2006/relationships/slideLayout" Target="../slideLayouts/slideLayout6.xml"/><Relationship Id="rId7" Type="http://schemas.openxmlformats.org/officeDocument/2006/relationships/hyperlink" Target="http://commerciaux.celca.caisse-epargne.fr/download/2218/hdj/30857/hdj-septembre-sommet-jeu-concours.ppsx" TargetMode="External"/><Relationship Id="rId12" Type="http://schemas.openxmlformats.org/officeDocument/2006/relationships/hyperlink" Target="http://commerciaux.celca.caisse-epargne.fr/download/2218/hdj/30855/hdj-septembre-sommet-parrainage.ppsx" TargetMode="External"/><Relationship Id="rId2" Type="http://schemas.openxmlformats.org/officeDocument/2006/relationships/video" Target="../media/media7.mov"/><Relationship Id="rId16" Type="http://schemas.openxmlformats.org/officeDocument/2006/relationships/image" Target="../media/image80.png"/><Relationship Id="rId1" Type="http://schemas.microsoft.com/office/2007/relationships/media" Target="../media/media7.mov"/><Relationship Id="rId6" Type="http://schemas.openxmlformats.org/officeDocument/2006/relationships/hyperlink" Target="http://commerciaux.celca.caisse-epargne.fr/download/2218/hdj/30848/hdj-septembre-sommet-ambassadeurs-jeunes.ppsx" TargetMode="External"/><Relationship Id="rId11" Type="http://schemas.openxmlformats.org/officeDocument/2006/relationships/hyperlink" Target="http://commerciaux.celca.caisse-epargne.fr/download/2218/hdj/30851/hdj-septembre-sommet-conquetesalariesentreprises.ppsx" TargetMode="External"/><Relationship Id="rId5" Type="http://schemas.openxmlformats.org/officeDocument/2006/relationships/image" Target="../media/image16.png"/><Relationship Id="rId15" Type="http://schemas.openxmlformats.org/officeDocument/2006/relationships/hyperlink" Target="http://commerciaux.celca.caisse-epargne.fr/download/2218/hdj/30852/hdj-septembre-sommet-animationsagences.ppsx" TargetMode="External"/><Relationship Id="rId10" Type="http://schemas.openxmlformats.org/officeDocument/2006/relationships/hyperlink" Target="http://commerciaux.celca.caisse-epargne.fr/download/2218/hdj/30850/hdj-septembre-sommet-envoituresimone.ppsx" TargetMode="External"/><Relationship Id="rId4" Type="http://schemas.openxmlformats.org/officeDocument/2006/relationships/notesSlide" Target="../notesSlides/notesSlide16.xml"/><Relationship Id="rId9" Type="http://schemas.openxmlformats.org/officeDocument/2006/relationships/hyperlink" Target="http://commerciaux.celca.caisse-epargne.fr/download/2218/hdj/30854/hdj-septembre-sommet-offresjeunesados.ppsx" TargetMode="External"/><Relationship Id="rId14" Type="http://schemas.openxmlformats.org/officeDocument/2006/relationships/hyperlink" Target="http://commerciaux.celca.caisse-epargne.fr/download/2218/hdj/30853/hdj-septembre-sommet-papernest.ppsx"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p:txBody>
          <a:bodyPr/>
          <a:lstStyle/>
          <a:p>
            <a:r>
              <a:rPr lang="fr-FR" dirty="0">
                <a:solidFill>
                  <a:schemeClr val="bg1"/>
                </a:solidFill>
              </a:rPr>
              <a:t>Heure du Jeudi « Conquête »</a:t>
            </a:r>
          </a:p>
        </p:txBody>
      </p:sp>
      <p:sp>
        <p:nvSpPr>
          <p:cNvPr id="3" name="Espace réservé du texte 2"/>
          <p:cNvSpPr>
            <a:spLocks noGrp="1"/>
          </p:cNvSpPr>
          <p:nvPr>
            <p:ph type="body" sz="quarter" idx="10"/>
          </p:nvPr>
        </p:nvSpPr>
        <p:spPr/>
        <p:txBody>
          <a:bodyPr>
            <a:normAutofit fontScale="92500" lnSpcReduction="10000"/>
          </a:bodyPr>
          <a:lstStyle/>
          <a:p>
            <a:r>
              <a:rPr lang="fr-FR" dirty="0">
                <a:solidFill>
                  <a:schemeClr val="bg1"/>
                </a:solidFill>
              </a:rPr>
              <a:t>14 septembre 2023</a:t>
            </a:r>
          </a:p>
        </p:txBody>
      </p:sp>
      <p:sp>
        <p:nvSpPr>
          <p:cNvPr id="5" name="Espace réservé du texte 4"/>
          <p:cNvSpPr>
            <a:spLocks noGrp="1"/>
          </p:cNvSpPr>
          <p:nvPr>
            <p:ph type="body" sz="quarter" idx="11"/>
          </p:nvPr>
        </p:nvSpPr>
        <p:spPr/>
        <p:txBody>
          <a:bodyPr/>
          <a:lstStyle/>
          <a:p>
            <a:r>
              <a:rPr lang="fr-FR" dirty="0"/>
              <a:t>Direction Marketing</a:t>
            </a:r>
          </a:p>
        </p:txBody>
      </p:sp>
      <p:sp>
        <p:nvSpPr>
          <p:cNvPr id="7" name="Titre 6">
            <a:extLst>
              <a:ext uri="{FF2B5EF4-FFF2-40B4-BE49-F238E27FC236}">
                <a16:creationId xmlns:a16="http://schemas.microsoft.com/office/drawing/2014/main" id="{86AC452B-FC36-CF8A-7FE2-9E2A12E07E22}"/>
              </a:ext>
            </a:extLst>
          </p:cNvPr>
          <p:cNvSpPr>
            <a:spLocks noGrp="1"/>
          </p:cNvSpPr>
          <p:nvPr>
            <p:ph type="ctrTitle"/>
          </p:nvPr>
        </p:nvSpPr>
        <p:spPr>
          <a:xfrm>
            <a:off x="2230017" y="2763531"/>
            <a:ext cx="7662920" cy="1040664"/>
          </a:xfrm>
        </p:spPr>
        <p:txBody>
          <a:bodyPr>
            <a:noAutofit/>
          </a:bodyPr>
          <a:lstStyle/>
          <a:p>
            <a:r>
              <a:rPr lang="fr-FR" sz="4400" dirty="0"/>
              <a:t>Atteindre les sommets de la Conquête</a:t>
            </a:r>
          </a:p>
        </p:txBody>
      </p:sp>
    </p:spTree>
    <p:extLst>
      <p:ext uri="{BB962C8B-B14F-4D97-AF65-F5344CB8AC3E}">
        <p14:creationId xmlns:p14="http://schemas.microsoft.com/office/powerpoint/2010/main" val="10073992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5867BF6A-413E-424F-9528-79E42C8916C7}"/>
              </a:ext>
            </a:extLst>
          </p:cNvPr>
          <p:cNvSpPr>
            <a:spLocks noGrp="1"/>
          </p:cNvSpPr>
          <p:nvPr>
            <p:ph type="body" sz="quarter" idx="13"/>
          </p:nvPr>
        </p:nvSpPr>
        <p:spPr>
          <a:xfrm>
            <a:off x="3661401" y="2225024"/>
            <a:ext cx="7620201" cy="4023689"/>
          </a:xfrm>
        </p:spPr>
        <p:txBody>
          <a:bodyPr/>
          <a:lstStyle/>
          <a:p>
            <a:r>
              <a:rPr lang="fr-FR" sz="2400" dirty="0"/>
              <a:t>Contexte </a:t>
            </a:r>
          </a:p>
          <a:p>
            <a:r>
              <a:rPr lang="fr-FR" sz="2400" dirty="0"/>
              <a:t>Notre dispositif de conquête</a:t>
            </a:r>
          </a:p>
          <a:p>
            <a:r>
              <a:rPr lang="fr-FR" sz="2400" dirty="0"/>
              <a:t>Les cafés conquête</a:t>
            </a:r>
          </a:p>
          <a:p>
            <a:r>
              <a:rPr lang="fr-FR" sz="2400" dirty="0"/>
              <a:t>L’espace conquête dans la RDC </a:t>
            </a:r>
          </a:p>
          <a:p>
            <a:r>
              <a:rPr lang="fr-FR" sz="2400" dirty="0"/>
              <a:t>En savoir plus</a:t>
            </a:r>
          </a:p>
          <a:p>
            <a:endParaRPr lang="fr-FR" sz="2400" dirty="0"/>
          </a:p>
          <a:p>
            <a:endParaRPr lang="fr-FR" sz="2400" dirty="0"/>
          </a:p>
          <a:p>
            <a:endParaRPr lang="fr-FR" sz="2400" dirty="0"/>
          </a:p>
          <a:p>
            <a:endParaRPr lang="fr-FR" sz="2400" dirty="0"/>
          </a:p>
          <a:p>
            <a:endParaRPr lang="fr-FR" sz="2400" dirty="0"/>
          </a:p>
          <a:p>
            <a:endParaRPr lang="fr-FR" sz="2400" dirty="0"/>
          </a:p>
          <a:p>
            <a:endParaRPr lang="fr-FR" sz="2400" dirty="0"/>
          </a:p>
          <a:p>
            <a:endParaRPr lang="fr-FR" sz="2400" dirty="0"/>
          </a:p>
          <a:p>
            <a:endParaRPr lang="fr-FR" sz="2400" dirty="0"/>
          </a:p>
          <a:p>
            <a:endParaRPr lang="fr-FR" sz="2400" dirty="0"/>
          </a:p>
          <a:p>
            <a:endParaRPr lang="fr-FR" sz="2400" dirty="0"/>
          </a:p>
        </p:txBody>
      </p:sp>
      <p:pic>
        <p:nvPicPr>
          <p:cNvPr id="3" name="Image 2">
            <a:extLst>
              <a:ext uri="{FF2B5EF4-FFF2-40B4-BE49-F238E27FC236}">
                <a16:creationId xmlns:a16="http://schemas.microsoft.com/office/drawing/2014/main" id="{F40E6408-8F06-CF3A-BADE-BFE0C33E3FF2}"/>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9589" b="99087" l="9991" r="90282">
                        <a14:foregroundMark x1="60061" y1="51517" x2="65123" y2="51142"/>
                        <a14:foregroundMark x1="65123" y1="51142" x2="76022" y2="52207"/>
                        <a14:foregroundMark x1="76022" y1="52207" x2="85831" y2="50076"/>
                        <a14:foregroundMark x1="85831" y1="50076" x2="90372" y2="50533"/>
                        <a14:foregroundMark x1="90372" y1="50533" x2="85468" y2="47336"/>
                        <a14:foregroundMark x1="85468" y1="47336" x2="62125" y2="49619"/>
                        <a14:foregroundMark x1="62125" y1="49619" x2="60537" y2="49159"/>
                        <a14:foregroundMark x1="62749" y1="45580" x2="81290" y2="47032"/>
                        <a14:foregroundMark x1="81290" y1="47032" x2="86194" y2="45967"/>
                        <a14:foregroundMark x1="86194" y1="45967" x2="63397" y2="45205"/>
                        <a14:foregroundMark x1="44323" y1="12938" x2="47775" y2="16134"/>
                        <a14:foregroundMark x1="22707" y1="17352" x2="23070" y2="34855"/>
                        <a14:foregroundMark x1="23070" y1="34855" x2="23978" y2="40335"/>
                        <a14:foregroundMark x1="42144" y1="29528" x2="38874" y2="31963"/>
                        <a14:foregroundMark x1="16349" y1="58600" x2="16440" y2="52359"/>
                        <a14:foregroundMark x1="38420" y1="80365" x2="36966" y2="74429"/>
                        <a14:foregroundMark x1="22616" y1="88280" x2="21617" y2="83257"/>
                        <a14:foregroundMark x1="15622" y1="99239" x2="18347" y2="92390"/>
                        <a14:foregroundMark x1="18347" y1="92390" x2="35604" y2="89954"/>
                        <a14:foregroundMark x1="35604" y1="89954" x2="42234" y2="78539"/>
                        <a14:foregroundMark x1="42234" y1="78539" x2="46140" y2="85388"/>
                        <a14:foregroundMark x1="46140" y1="85388" x2="48411" y2="92390"/>
                        <a14:foregroundMark x1="48411" y1="92390" x2="43324" y2="97412"/>
                        <a14:foregroundMark x1="43324" y1="97412" x2="16440" y2="98174"/>
                        <a14:foregroundMark x1="19437" y1="86758" x2="15622" y2="95890"/>
                        <a14:foregroundMark x1="15622" y1="95890" x2="15077" y2="99087"/>
                        <a14:foregroundMark x1="20890" y1="87367" x2="16621" y2="94825"/>
                        <a14:foregroundMark x1="42870" y1="69559" x2="40145" y2="75647"/>
                        <a14:foregroundMark x1="40145" y1="75647" x2="28792" y2="89650"/>
                        <a14:foregroundMark x1="28792" y1="89650" x2="24342" y2="89650"/>
                        <a14:foregroundMark x1="53315" y1="95890" x2="44596" y2="75799"/>
                        <a14:foregroundMark x1="44596" y1="75799" x2="43233" y2="69406"/>
                        <a14:backgroundMark x1="52770" y1="41096" x2="58765" y2="63166"/>
                        <a14:backgroundMark x1="50227" y1="53120" x2="62579" y2="46119"/>
                        <a14:backgroundMark x1="49410" y1="48250" x2="59219" y2="43227"/>
                        <a14:backgroundMark x1="51953" y1="42466" x2="62579" y2="58904"/>
                      </a14:backgroundRemoval>
                    </a14:imgEffect>
                  </a14:imgLayer>
                </a14:imgProps>
              </a:ext>
            </a:extLst>
          </a:blip>
          <a:srcRect r="42105"/>
          <a:stretch/>
        </p:blipFill>
        <p:spPr>
          <a:xfrm>
            <a:off x="10221167" y="5639426"/>
            <a:ext cx="1182269" cy="1218574"/>
          </a:xfrm>
          <a:prstGeom prst="rect">
            <a:avLst/>
          </a:prstGeom>
        </p:spPr>
      </p:pic>
    </p:spTree>
    <p:extLst>
      <p:ext uri="{BB962C8B-B14F-4D97-AF65-F5344CB8AC3E}">
        <p14:creationId xmlns:p14="http://schemas.microsoft.com/office/powerpoint/2010/main" val="41642203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5867BF6A-413E-424F-9528-79E42C8916C7}"/>
              </a:ext>
            </a:extLst>
          </p:cNvPr>
          <p:cNvSpPr>
            <a:spLocks noGrp="1"/>
          </p:cNvSpPr>
          <p:nvPr>
            <p:ph type="body" sz="quarter" idx="13"/>
          </p:nvPr>
        </p:nvSpPr>
        <p:spPr>
          <a:xfrm>
            <a:off x="3661401" y="2225024"/>
            <a:ext cx="7620201" cy="4023689"/>
          </a:xfrm>
        </p:spPr>
        <p:txBody>
          <a:bodyPr/>
          <a:lstStyle/>
          <a:p>
            <a:r>
              <a:rPr lang="fr-FR" sz="2400" b="1" dirty="0">
                <a:solidFill>
                  <a:schemeClr val="accent4">
                    <a:lumMod val="75000"/>
                  </a:schemeClr>
                </a:solidFill>
              </a:rPr>
              <a:t>Contexte </a:t>
            </a:r>
          </a:p>
          <a:p>
            <a:r>
              <a:rPr lang="fr-FR" sz="2400" dirty="0"/>
              <a:t>Notre dispositif de conquête</a:t>
            </a:r>
          </a:p>
          <a:p>
            <a:r>
              <a:rPr lang="fr-FR" sz="2400" dirty="0"/>
              <a:t>Les cafés conquête</a:t>
            </a:r>
          </a:p>
          <a:p>
            <a:r>
              <a:rPr lang="fr-FR" sz="2400" dirty="0"/>
              <a:t>L’espace conquête dans la RDC </a:t>
            </a:r>
          </a:p>
          <a:p>
            <a:r>
              <a:rPr lang="fr-FR" sz="2400" dirty="0"/>
              <a:t>En savoir plus</a:t>
            </a:r>
          </a:p>
          <a:p>
            <a:endParaRPr lang="fr-FR" sz="2400" dirty="0"/>
          </a:p>
          <a:p>
            <a:endParaRPr lang="fr-FR" sz="2400" dirty="0"/>
          </a:p>
          <a:p>
            <a:endParaRPr lang="fr-FR" sz="2400" dirty="0"/>
          </a:p>
          <a:p>
            <a:endParaRPr lang="fr-FR" sz="2400" dirty="0"/>
          </a:p>
          <a:p>
            <a:endParaRPr lang="fr-FR" sz="2400" dirty="0"/>
          </a:p>
          <a:p>
            <a:endParaRPr lang="fr-FR" sz="2400" dirty="0"/>
          </a:p>
          <a:p>
            <a:endParaRPr lang="fr-FR" sz="2400" dirty="0"/>
          </a:p>
          <a:p>
            <a:endParaRPr lang="fr-FR" sz="2400" dirty="0"/>
          </a:p>
          <a:p>
            <a:endParaRPr lang="fr-FR" sz="2400" dirty="0"/>
          </a:p>
          <a:p>
            <a:endParaRPr lang="fr-FR" sz="2400" dirty="0"/>
          </a:p>
          <a:p>
            <a:endParaRPr lang="fr-FR" sz="2400" dirty="0"/>
          </a:p>
        </p:txBody>
      </p:sp>
      <p:pic>
        <p:nvPicPr>
          <p:cNvPr id="3" name="Image 2">
            <a:extLst>
              <a:ext uri="{FF2B5EF4-FFF2-40B4-BE49-F238E27FC236}">
                <a16:creationId xmlns:a16="http://schemas.microsoft.com/office/drawing/2014/main" id="{F40E6408-8F06-CF3A-BADE-BFE0C33E3FF2}"/>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9589" b="99087" l="9991" r="90282">
                        <a14:foregroundMark x1="60061" y1="51517" x2="65123" y2="51142"/>
                        <a14:foregroundMark x1="65123" y1="51142" x2="76022" y2="52207"/>
                        <a14:foregroundMark x1="76022" y1="52207" x2="85831" y2="50076"/>
                        <a14:foregroundMark x1="85831" y1="50076" x2="90372" y2="50533"/>
                        <a14:foregroundMark x1="90372" y1="50533" x2="85468" y2="47336"/>
                        <a14:foregroundMark x1="85468" y1="47336" x2="62125" y2="49619"/>
                        <a14:foregroundMark x1="62125" y1="49619" x2="60537" y2="49159"/>
                        <a14:foregroundMark x1="62749" y1="45580" x2="81290" y2="47032"/>
                        <a14:foregroundMark x1="81290" y1="47032" x2="86194" y2="45967"/>
                        <a14:foregroundMark x1="86194" y1="45967" x2="63397" y2="45205"/>
                        <a14:foregroundMark x1="44323" y1="12938" x2="47775" y2="16134"/>
                        <a14:foregroundMark x1="22707" y1="17352" x2="23070" y2="34855"/>
                        <a14:foregroundMark x1="23070" y1="34855" x2="23978" y2="40335"/>
                        <a14:foregroundMark x1="42144" y1="29528" x2="38874" y2="31963"/>
                        <a14:foregroundMark x1="16349" y1="58600" x2="16440" y2="52359"/>
                        <a14:foregroundMark x1="38420" y1="80365" x2="36966" y2="74429"/>
                        <a14:foregroundMark x1="22616" y1="88280" x2="21617" y2="83257"/>
                        <a14:foregroundMark x1="15622" y1="99239" x2="18347" y2="92390"/>
                        <a14:foregroundMark x1="18347" y1="92390" x2="35604" y2="89954"/>
                        <a14:foregroundMark x1="35604" y1="89954" x2="42234" y2="78539"/>
                        <a14:foregroundMark x1="42234" y1="78539" x2="46140" y2="85388"/>
                        <a14:foregroundMark x1="46140" y1="85388" x2="48411" y2="92390"/>
                        <a14:foregroundMark x1="48411" y1="92390" x2="43324" y2="97412"/>
                        <a14:foregroundMark x1="43324" y1="97412" x2="16440" y2="98174"/>
                        <a14:foregroundMark x1="19437" y1="86758" x2="15622" y2="95890"/>
                        <a14:foregroundMark x1="15622" y1="95890" x2="15077" y2="99087"/>
                        <a14:foregroundMark x1="20890" y1="87367" x2="16621" y2="94825"/>
                        <a14:foregroundMark x1="42870" y1="69559" x2="40145" y2="75647"/>
                        <a14:foregroundMark x1="40145" y1="75647" x2="28792" y2="89650"/>
                        <a14:foregroundMark x1="28792" y1="89650" x2="24342" y2="89650"/>
                        <a14:foregroundMark x1="53315" y1="95890" x2="44596" y2="75799"/>
                        <a14:foregroundMark x1="44596" y1="75799" x2="43233" y2="69406"/>
                        <a14:backgroundMark x1="52770" y1="41096" x2="58765" y2="63166"/>
                        <a14:backgroundMark x1="50227" y1="53120" x2="62579" y2="46119"/>
                        <a14:backgroundMark x1="49410" y1="48250" x2="59219" y2="43227"/>
                        <a14:backgroundMark x1="51953" y1="42466" x2="62579" y2="58904"/>
                      </a14:backgroundRemoval>
                    </a14:imgEffect>
                  </a14:imgLayer>
                </a14:imgProps>
              </a:ext>
            </a:extLst>
          </a:blip>
          <a:srcRect r="42105"/>
          <a:stretch/>
        </p:blipFill>
        <p:spPr>
          <a:xfrm>
            <a:off x="10221167" y="5639426"/>
            <a:ext cx="1182269" cy="1218574"/>
          </a:xfrm>
          <a:prstGeom prst="rect">
            <a:avLst/>
          </a:prstGeom>
        </p:spPr>
      </p:pic>
    </p:spTree>
    <p:extLst>
      <p:ext uri="{BB962C8B-B14F-4D97-AF65-F5344CB8AC3E}">
        <p14:creationId xmlns:p14="http://schemas.microsoft.com/office/powerpoint/2010/main" val="12153994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7927C8EE-A4AA-4980-A402-BBC125DDC03C}"/>
              </a:ext>
            </a:extLst>
          </p:cNvPr>
          <p:cNvSpPr>
            <a:spLocks noGrp="1"/>
          </p:cNvSpPr>
          <p:nvPr>
            <p:ph type="body" sz="quarter" idx="12"/>
          </p:nvPr>
        </p:nvSpPr>
        <p:spPr/>
        <p:txBody>
          <a:bodyPr/>
          <a:lstStyle/>
          <a:p>
            <a:r>
              <a:rPr lang="fr-FR" dirty="0"/>
              <a:t>Contexte : la baisse du fond de commerce</a:t>
            </a:r>
          </a:p>
        </p:txBody>
      </p:sp>
      <p:grpSp>
        <p:nvGrpSpPr>
          <p:cNvPr id="8" name="Groupe 7">
            <a:extLst>
              <a:ext uri="{FF2B5EF4-FFF2-40B4-BE49-F238E27FC236}">
                <a16:creationId xmlns:a16="http://schemas.microsoft.com/office/drawing/2014/main" id="{B3FF59C2-3CC0-27BD-A49C-1F93BBD2956E}"/>
              </a:ext>
            </a:extLst>
          </p:cNvPr>
          <p:cNvGrpSpPr/>
          <p:nvPr/>
        </p:nvGrpSpPr>
        <p:grpSpPr>
          <a:xfrm>
            <a:off x="1915278" y="1299876"/>
            <a:ext cx="8540831" cy="4814838"/>
            <a:chOff x="1915278" y="1299876"/>
            <a:chExt cx="8540831" cy="4814838"/>
          </a:xfrm>
        </p:grpSpPr>
        <p:pic>
          <p:nvPicPr>
            <p:cNvPr id="4" name="Image 3">
              <a:hlinkClick r:id="rId3"/>
              <a:extLst>
                <a:ext uri="{FF2B5EF4-FFF2-40B4-BE49-F238E27FC236}">
                  <a16:creationId xmlns:a16="http://schemas.microsoft.com/office/drawing/2014/main" id="{AEDF9305-DD6B-DA61-DD2B-146DC1D1252E}"/>
                </a:ext>
              </a:extLst>
            </p:cNvPr>
            <p:cNvPicPr>
              <a:picLocks noChangeAspect="1"/>
            </p:cNvPicPr>
            <p:nvPr/>
          </p:nvPicPr>
          <p:blipFill>
            <a:blip r:embed="rId4"/>
            <a:stretch>
              <a:fillRect/>
            </a:stretch>
          </p:blipFill>
          <p:spPr>
            <a:xfrm>
              <a:off x="1915278" y="1299876"/>
              <a:ext cx="8540831" cy="4814838"/>
            </a:xfrm>
            <a:prstGeom prst="rect">
              <a:avLst/>
            </a:prstGeom>
          </p:spPr>
        </p:pic>
        <p:sp>
          <p:nvSpPr>
            <p:cNvPr id="7" name="Ellipse 6">
              <a:hlinkClick r:id="rId3"/>
              <a:extLst>
                <a:ext uri="{FF2B5EF4-FFF2-40B4-BE49-F238E27FC236}">
                  <a16:creationId xmlns:a16="http://schemas.microsoft.com/office/drawing/2014/main" id="{BA54C7C3-19D4-FF8F-9D7A-D2D7957DFB30}"/>
                </a:ext>
              </a:extLst>
            </p:cNvPr>
            <p:cNvSpPr/>
            <p:nvPr/>
          </p:nvSpPr>
          <p:spPr>
            <a:xfrm>
              <a:off x="5201477" y="2534478"/>
              <a:ext cx="1789044" cy="17890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Triangle isocèle 5">
              <a:hlinkClick r:id="rId3"/>
              <a:extLst>
                <a:ext uri="{FF2B5EF4-FFF2-40B4-BE49-F238E27FC236}">
                  <a16:creationId xmlns:a16="http://schemas.microsoft.com/office/drawing/2014/main" id="{E66CEFE2-D1F6-CC4A-CDBC-6643FE27182C}"/>
                </a:ext>
              </a:extLst>
            </p:cNvPr>
            <p:cNvSpPr/>
            <p:nvPr/>
          </p:nvSpPr>
          <p:spPr>
            <a:xfrm rot="5400000">
              <a:off x="5768093" y="3069000"/>
              <a:ext cx="835200" cy="720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1" name="Rectangle 10">
            <a:extLst>
              <a:ext uri="{FF2B5EF4-FFF2-40B4-BE49-F238E27FC236}">
                <a16:creationId xmlns:a16="http://schemas.microsoft.com/office/drawing/2014/main" id="{1BD98D9C-AA7E-04E1-0894-9EE9BEFF716B}"/>
              </a:ext>
            </a:extLst>
          </p:cNvPr>
          <p:cNvSpPr/>
          <p:nvPr/>
        </p:nvSpPr>
        <p:spPr>
          <a:xfrm>
            <a:off x="1050170" y="4271304"/>
            <a:ext cx="3819043" cy="994260"/>
          </a:xfrm>
          <a:custGeom>
            <a:avLst/>
            <a:gdLst>
              <a:gd name="connsiteX0" fmla="*/ 0 w 3819043"/>
              <a:gd name="connsiteY0" fmla="*/ 0 h 994260"/>
              <a:gd name="connsiteX1" fmla="*/ 560126 w 3819043"/>
              <a:gd name="connsiteY1" fmla="*/ 0 h 994260"/>
              <a:gd name="connsiteX2" fmla="*/ 1120253 w 3819043"/>
              <a:gd name="connsiteY2" fmla="*/ 0 h 994260"/>
              <a:gd name="connsiteX3" fmla="*/ 1756760 w 3819043"/>
              <a:gd name="connsiteY3" fmla="*/ 0 h 994260"/>
              <a:gd name="connsiteX4" fmla="*/ 2393267 w 3819043"/>
              <a:gd name="connsiteY4" fmla="*/ 0 h 994260"/>
              <a:gd name="connsiteX5" fmla="*/ 3067965 w 3819043"/>
              <a:gd name="connsiteY5" fmla="*/ 0 h 994260"/>
              <a:gd name="connsiteX6" fmla="*/ 3819043 w 3819043"/>
              <a:gd name="connsiteY6" fmla="*/ 0 h 994260"/>
              <a:gd name="connsiteX7" fmla="*/ 3819043 w 3819043"/>
              <a:gd name="connsiteY7" fmla="*/ 467302 h 994260"/>
              <a:gd name="connsiteX8" fmla="*/ 3819043 w 3819043"/>
              <a:gd name="connsiteY8" fmla="*/ 994260 h 994260"/>
              <a:gd name="connsiteX9" fmla="*/ 3220726 w 3819043"/>
              <a:gd name="connsiteY9" fmla="*/ 994260 h 994260"/>
              <a:gd name="connsiteX10" fmla="*/ 2622410 w 3819043"/>
              <a:gd name="connsiteY10" fmla="*/ 994260 h 994260"/>
              <a:gd name="connsiteX11" fmla="*/ 2100474 w 3819043"/>
              <a:gd name="connsiteY11" fmla="*/ 994260 h 994260"/>
              <a:gd name="connsiteX12" fmla="*/ 1540347 w 3819043"/>
              <a:gd name="connsiteY12" fmla="*/ 994260 h 994260"/>
              <a:gd name="connsiteX13" fmla="*/ 1018411 w 3819043"/>
              <a:gd name="connsiteY13" fmla="*/ 994260 h 994260"/>
              <a:gd name="connsiteX14" fmla="*/ 0 w 3819043"/>
              <a:gd name="connsiteY14" fmla="*/ 994260 h 994260"/>
              <a:gd name="connsiteX15" fmla="*/ 0 w 3819043"/>
              <a:gd name="connsiteY15" fmla="*/ 477245 h 994260"/>
              <a:gd name="connsiteX16" fmla="*/ 0 w 3819043"/>
              <a:gd name="connsiteY16" fmla="*/ 0 h 994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19043" h="994260" fill="none" extrusionOk="0">
                <a:moveTo>
                  <a:pt x="0" y="0"/>
                </a:moveTo>
                <a:cubicBezTo>
                  <a:pt x="221988" y="4870"/>
                  <a:pt x="326839" y="-26233"/>
                  <a:pt x="560126" y="0"/>
                </a:cubicBezTo>
                <a:cubicBezTo>
                  <a:pt x="793413" y="26233"/>
                  <a:pt x="922423" y="22022"/>
                  <a:pt x="1120253" y="0"/>
                </a:cubicBezTo>
                <a:cubicBezTo>
                  <a:pt x="1318083" y="-22022"/>
                  <a:pt x="1581260" y="26176"/>
                  <a:pt x="1756760" y="0"/>
                </a:cubicBezTo>
                <a:cubicBezTo>
                  <a:pt x="1932260" y="-26176"/>
                  <a:pt x="2178089" y="-16700"/>
                  <a:pt x="2393267" y="0"/>
                </a:cubicBezTo>
                <a:cubicBezTo>
                  <a:pt x="2608445" y="16700"/>
                  <a:pt x="2732411" y="-13782"/>
                  <a:pt x="3067965" y="0"/>
                </a:cubicBezTo>
                <a:cubicBezTo>
                  <a:pt x="3403519" y="13782"/>
                  <a:pt x="3446936" y="-32643"/>
                  <a:pt x="3819043" y="0"/>
                </a:cubicBezTo>
                <a:cubicBezTo>
                  <a:pt x="3801510" y="95444"/>
                  <a:pt x="3819897" y="234053"/>
                  <a:pt x="3819043" y="467302"/>
                </a:cubicBezTo>
                <a:cubicBezTo>
                  <a:pt x="3818189" y="700551"/>
                  <a:pt x="3803174" y="817277"/>
                  <a:pt x="3819043" y="994260"/>
                </a:cubicBezTo>
                <a:cubicBezTo>
                  <a:pt x="3668114" y="974176"/>
                  <a:pt x="3412406" y="1014295"/>
                  <a:pt x="3220726" y="994260"/>
                </a:cubicBezTo>
                <a:cubicBezTo>
                  <a:pt x="3029046" y="974225"/>
                  <a:pt x="2756048" y="986203"/>
                  <a:pt x="2622410" y="994260"/>
                </a:cubicBezTo>
                <a:cubicBezTo>
                  <a:pt x="2488772" y="1002317"/>
                  <a:pt x="2315243" y="976703"/>
                  <a:pt x="2100474" y="994260"/>
                </a:cubicBezTo>
                <a:cubicBezTo>
                  <a:pt x="1885705" y="1011817"/>
                  <a:pt x="1681559" y="984682"/>
                  <a:pt x="1540347" y="994260"/>
                </a:cubicBezTo>
                <a:cubicBezTo>
                  <a:pt x="1399135" y="1003838"/>
                  <a:pt x="1266802" y="990793"/>
                  <a:pt x="1018411" y="994260"/>
                </a:cubicBezTo>
                <a:cubicBezTo>
                  <a:pt x="770020" y="997727"/>
                  <a:pt x="292216" y="987989"/>
                  <a:pt x="0" y="994260"/>
                </a:cubicBezTo>
                <a:cubicBezTo>
                  <a:pt x="1166" y="850511"/>
                  <a:pt x="4385" y="602916"/>
                  <a:pt x="0" y="477245"/>
                </a:cubicBezTo>
                <a:cubicBezTo>
                  <a:pt x="-4385" y="351574"/>
                  <a:pt x="-14889" y="184665"/>
                  <a:pt x="0" y="0"/>
                </a:cubicBezTo>
                <a:close/>
              </a:path>
              <a:path w="3819043" h="994260" stroke="0" extrusionOk="0">
                <a:moveTo>
                  <a:pt x="0" y="0"/>
                </a:moveTo>
                <a:cubicBezTo>
                  <a:pt x="295433" y="13205"/>
                  <a:pt x="464386" y="30407"/>
                  <a:pt x="636507" y="0"/>
                </a:cubicBezTo>
                <a:cubicBezTo>
                  <a:pt x="808628" y="-30407"/>
                  <a:pt x="1025690" y="9325"/>
                  <a:pt x="1273014" y="0"/>
                </a:cubicBezTo>
                <a:cubicBezTo>
                  <a:pt x="1520338" y="-9325"/>
                  <a:pt x="1838464" y="17085"/>
                  <a:pt x="1985902" y="0"/>
                </a:cubicBezTo>
                <a:cubicBezTo>
                  <a:pt x="2133340" y="-17085"/>
                  <a:pt x="2431503" y="13831"/>
                  <a:pt x="2660600" y="0"/>
                </a:cubicBezTo>
                <a:cubicBezTo>
                  <a:pt x="2889697" y="-13831"/>
                  <a:pt x="3050227" y="-25464"/>
                  <a:pt x="3258917" y="0"/>
                </a:cubicBezTo>
                <a:cubicBezTo>
                  <a:pt x="3467607" y="25464"/>
                  <a:pt x="3637112" y="-12794"/>
                  <a:pt x="3819043" y="0"/>
                </a:cubicBezTo>
                <a:cubicBezTo>
                  <a:pt x="3802774" y="117109"/>
                  <a:pt x="3799634" y="357640"/>
                  <a:pt x="3819043" y="497130"/>
                </a:cubicBezTo>
                <a:cubicBezTo>
                  <a:pt x="3838453" y="636620"/>
                  <a:pt x="3812140" y="782174"/>
                  <a:pt x="3819043" y="994260"/>
                </a:cubicBezTo>
                <a:cubicBezTo>
                  <a:pt x="3613537" y="1006772"/>
                  <a:pt x="3451144" y="1006574"/>
                  <a:pt x="3297107" y="994260"/>
                </a:cubicBezTo>
                <a:cubicBezTo>
                  <a:pt x="3143070" y="981946"/>
                  <a:pt x="3008457" y="991774"/>
                  <a:pt x="2775171" y="994260"/>
                </a:cubicBezTo>
                <a:cubicBezTo>
                  <a:pt x="2541885" y="996746"/>
                  <a:pt x="2344233" y="988561"/>
                  <a:pt x="2215045" y="994260"/>
                </a:cubicBezTo>
                <a:cubicBezTo>
                  <a:pt x="2085857" y="999959"/>
                  <a:pt x="1933352" y="967942"/>
                  <a:pt x="1654919" y="994260"/>
                </a:cubicBezTo>
                <a:cubicBezTo>
                  <a:pt x="1376486" y="1020578"/>
                  <a:pt x="1180657" y="1010090"/>
                  <a:pt x="1056602" y="994260"/>
                </a:cubicBezTo>
                <a:cubicBezTo>
                  <a:pt x="932547" y="978430"/>
                  <a:pt x="402915" y="1005918"/>
                  <a:pt x="0" y="994260"/>
                </a:cubicBezTo>
                <a:cubicBezTo>
                  <a:pt x="15973" y="810397"/>
                  <a:pt x="16853" y="732871"/>
                  <a:pt x="0" y="507073"/>
                </a:cubicBezTo>
                <a:cubicBezTo>
                  <a:pt x="-16853" y="281275"/>
                  <a:pt x="23574" y="178486"/>
                  <a:pt x="0" y="0"/>
                </a:cubicBezTo>
                <a:close/>
              </a:path>
            </a:pathLst>
          </a:custGeom>
          <a:solidFill>
            <a:schemeClr val="accent4">
              <a:lumMod val="75000"/>
            </a:schemeClr>
          </a:solidFill>
          <a:ln>
            <a:solidFill>
              <a:schemeClr val="tx1"/>
            </a:solidFill>
            <a:extLst>
              <a:ext uri="{C807C97D-BFC1-408E-A445-0C87EB9F89A2}">
                <ask:lineSketchStyleProps xmlns:ask="http://schemas.microsoft.com/office/drawing/2018/sketchyshapes" sd="363851287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bg1"/>
                </a:solidFill>
              </a:rPr>
              <a:t>Cliquez ici pour télécharger la vidéo, la visualiser et retourner à la slide 5</a:t>
            </a:r>
          </a:p>
        </p:txBody>
      </p:sp>
      <p:grpSp>
        <p:nvGrpSpPr>
          <p:cNvPr id="12" name="Graphique 1817">
            <a:extLst>
              <a:ext uri="{FF2B5EF4-FFF2-40B4-BE49-F238E27FC236}">
                <a16:creationId xmlns:a16="http://schemas.microsoft.com/office/drawing/2014/main" id="{03D70484-349C-EA13-A7BA-3546CA0C5C67}"/>
              </a:ext>
            </a:extLst>
          </p:cNvPr>
          <p:cNvGrpSpPr/>
          <p:nvPr/>
        </p:nvGrpSpPr>
        <p:grpSpPr>
          <a:xfrm>
            <a:off x="1379024" y="5200539"/>
            <a:ext cx="977685" cy="994260"/>
            <a:chOff x="4067705" y="2939147"/>
            <a:chExt cx="335684" cy="341375"/>
          </a:xfrm>
          <a:noFill/>
        </p:grpSpPr>
        <p:grpSp>
          <p:nvGrpSpPr>
            <p:cNvPr id="21" name="Graphique 1817">
              <a:extLst>
                <a:ext uri="{FF2B5EF4-FFF2-40B4-BE49-F238E27FC236}">
                  <a16:creationId xmlns:a16="http://schemas.microsoft.com/office/drawing/2014/main" id="{DBD46E04-237F-DDA3-0098-1EEF34D76969}"/>
                </a:ext>
              </a:extLst>
            </p:cNvPr>
            <p:cNvGrpSpPr/>
            <p:nvPr/>
          </p:nvGrpSpPr>
          <p:grpSpPr>
            <a:xfrm>
              <a:off x="4143429" y="3006775"/>
              <a:ext cx="64865" cy="83819"/>
              <a:chOff x="4143429" y="3006775"/>
              <a:chExt cx="64865" cy="83819"/>
            </a:xfrm>
            <a:grpFill/>
          </p:grpSpPr>
          <p:sp>
            <p:nvSpPr>
              <p:cNvPr id="25" name="Forme libre : forme 24">
                <a:extLst>
                  <a:ext uri="{FF2B5EF4-FFF2-40B4-BE49-F238E27FC236}">
                    <a16:creationId xmlns:a16="http://schemas.microsoft.com/office/drawing/2014/main" id="{6233C6A0-D8E7-5CEE-DC1B-7104E2BCCDFF}"/>
                  </a:ext>
                </a:extLst>
              </p:cNvPr>
              <p:cNvSpPr/>
              <p:nvPr/>
            </p:nvSpPr>
            <p:spPr>
              <a:xfrm>
                <a:off x="4143429" y="3041922"/>
                <a:ext cx="37719" cy="48672"/>
              </a:xfrm>
              <a:custGeom>
                <a:avLst/>
                <a:gdLst>
                  <a:gd name="connsiteX0" fmla="*/ 37719 w 37719"/>
                  <a:gd name="connsiteY0" fmla="*/ 0 h 48672"/>
                  <a:gd name="connsiteX1" fmla="*/ 0 w 37719"/>
                  <a:gd name="connsiteY1" fmla="*/ 48673 h 48672"/>
                </a:gdLst>
                <a:ahLst/>
                <a:cxnLst>
                  <a:cxn ang="0">
                    <a:pos x="connsiteX0" y="connsiteY0"/>
                  </a:cxn>
                  <a:cxn ang="0">
                    <a:pos x="connsiteX1" y="connsiteY1"/>
                  </a:cxn>
                </a:cxnLst>
                <a:rect l="l" t="t" r="r" b="b"/>
                <a:pathLst>
                  <a:path w="37719" h="48672" fill="none" extrusionOk="0">
                    <a:moveTo>
                      <a:pt x="37719" y="0"/>
                    </a:moveTo>
                    <a:cubicBezTo>
                      <a:pt x="33905" y="13509"/>
                      <a:pt x="9455" y="25987"/>
                      <a:pt x="0" y="48673"/>
                    </a:cubicBezTo>
                  </a:path>
                  <a:path w="37719" h="48672" stroke="0" extrusionOk="0">
                    <a:moveTo>
                      <a:pt x="37719" y="0"/>
                    </a:moveTo>
                    <a:cubicBezTo>
                      <a:pt x="27973" y="14125"/>
                      <a:pt x="15051" y="27922"/>
                      <a:pt x="0" y="48673"/>
                    </a:cubicBezTo>
                  </a:path>
                </a:pathLst>
              </a:custGeom>
              <a:grpFill/>
              <a:ln w="19050" cap="rnd">
                <a:solidFill>
                  <a:schemeClr val="bg1"/>
                </a:solidFill>
                <a:prstDash val="solid"/>
                <a:round/>
                <a:extLst>
                  <a:ext uri="{C807C97D-BFC1-408E-A445-0C87EB9F89A2}">
                    <ask:lineSketchStyleProps xmlns:ask="http://schemas.microsoft.com/office/drawing/2018/sketchyshapes" sd="60969892">
                      <a:custGeom>
                        <a:avLst/>
                        <a:gdLst>
                          <a:gd name="connsiteX0" fmla="*/ 37719 w 37719"/>
                          <a:gd name="connsiteY0" fmla="*/ 0 h 48672"/>
                          <a:gd name="connsiteX1" fmla="*/ 0 w 37719"/>
                          <a:gd name="connsiteY1" fmla="*/ 48673 h 48672"/>
                        </a:gdLst>
                        <a:ahLst/>
                        <a:cxnLst>
                          <a:cxn ang="0">
                            <a:pos x="connsiteX0" y="connsiteY0"/>
                          </a:cxn>
                          <a:cxn ang="0">
                            <a:pos x="connsiteX1" y="connsiteY1"/>
                          </a:cxn>
                        </a:cxnLst>
                        <a:rect l="l" t="t" r="r" b="b"/>
                        <a:pathLst>
                          <a:path w="37719" h="48672">
                            <a:moveTo>
                              <a:pt x="37719" y="0"/>
                            </a:moveTo>
                            <a:lnTo>
                              <a:pt x="0" y="48673"/>
                            </a:lnTo>
                          </a:path>
                        </a:pathLst>
                      </a:custGeom>
                      <ask:type>
                        <ask:lineSketchScribble/>
                      </ask:type>
                    </ask:lineSketchStyleProps>
                  </a:ext>
                </a:extLst>
              </a:ln>
            </p:spPr>
            <p:txBody>
              <a:bodyPr rtlCol="0" anchor="ctr"/>
              <a:lstStyle/>
              <a:p>
                <a:endParaRPr lang="fr-FR" sz="1400"/>
              </a:p>
            </p:txBody>
          </p:sp>
          <p:sp>
            <p:nvSpPr>
              <p:cNvPr id="26" name="Forme libre : forme 25">
                <a:extLst>
                  <a:ext uri="{FF2B5EF4-FFF2-40B4-BE49-F238E27FC236}">
                    <a16:creationId xmlns:a16="http://schemas.microsoft.com/office/drawing/2014/main" id="{342C5571-0317-E2BA-141D-2311F29FFCA2}"/>
                  </a:ext>
                </a:extLst>
              </p:cNvPr>
              <p:cNvSpPr/>
              <p:nvPr/>
            </p:nvSpPr>
            <p:spPr>
              <a:xfrm>
                <a:off x="4196483" y="3006775"/>
                <a:ext cx="11811" cy="15335"/>
              </a:xfrm>
              <a:custGeom>
                <a:avLst/>
                <a:gdLst>
                  <a:gd name="connsiteX0" fmla="*/ 11811 w 11811"/>
                  <a:gd name="connsiteY0" fmla="*/ 0 h 15335"/>
                  <a:gd name="connsiteX1" fmla="*/ 0 w 11811"/>
                  <a:gd name="connsiteY1" fmla="*/ 15335 h 15335"/>
                </a:gdLst>
                <a:ahLst/>
                <a:cxnLst>
                  <a:cxn ang="0">
                    <a:pos x="connsiteX0" y="connsiteY0"/>
                  </a:cxn>
                  <a:cxn ang="0">
                    <a:pos x="connsiteX1" y="connsiteY1"/>
                  </a:cxn>
                </a:cxnLst>
                <a:rect l="l" t="t" r="r" b="b"/>
                <a:pathLst>
                  <a:path w="11811" h="15335" fill="none" extrusionOk="0">
                    <a:moveTo>
                      <a:pt x="11811" y="0"/>
                    </a:moveTo>
                    <a:cubicBezTo>
                      <a:pt x="7319" y="6803"/>
                      <a:pt x="4337" y="8937"/>
                      <a:pt x="0" y="15335"/>
                    </a:cubicBezTo>
                  </a:path>
                  <a:path w="11811" h="15335" stroke="0" extrusionOk="0">
                    <a:moveTo>
                      <a:pt x="11811" y="0"/>
                    </a:moveTo>
                    <a:cubicBezTo>
                      <a:pt x="9710" y="6195"/>
                      <a:pt x="1615" y="9577"/>
                      <a:pt x="0" y="15335"/>
                    </a:cubicBezTo>
                  </a:path>
                </a:pathLst>
              </a:custGeom>
              <a:grpFill/>
              <a:ln w="19050" cap="rnd">
                <a:solidFill>
                  <a:schemeClr val="bg1"/>
                </a:solidFill>
                <a:prstDash val="solid"/>
                <a:round/>
                <a:extLst>
                  <a:ext uri="{C807C97D-BFC1-408E-A445-0C87EB9F89A2}">
                    <ask:lineSketchStyleProps xmlns:ask="http://schemas.microsoft.com/office/drawing/2018/sketchyshapes" sd="2803751582">
                      <a:custGeom>
                        <a:avLst/>
                        <a:gdLst>
                          <a:gd name="connsiteX0" fmla="*/ 11811 w 11811"/>
                          <a:gd name="connsiteY0" fmla="*/ 0 h 15335"/>
                          <a:gd name="connsiteX1" fmla="*/ 0 w 11811"/>
                          <a:gd name="connsiteY1" fmla="*/ 15335 h 15335"/>
                        </a:gdLst>
                        <a:ahLst/>
                        <a:cxnLst>
                          <a:cxn ang="0">
                            <a:pos x="connsiteX0" y="connsiteY0"/>
                          </a:cxn>
                          <a:cxn ang="0">
                            <a:pos x="connsiteX1" y="connsiteY1"/>
                          </a:cxn>
                        </a:cxnLst>
                        <a:rect l="l" t="t" r="r" b="b"/>
                        <a:pathLst>
                          <a:path w="11811" h="15335">
                            <a:moveTo>
                              <a:pt x="11811" y="0"/>
                            </a:moveTo>
                            <a:lnTo>
                              <a:pt x="0" y="15335"/>
                            </a:lnTo>
                          </a:path>
                        </a:pathLst>
                      </a:custGeom>
                      <ask:type>
                        <ask:lineSketchScribble/>
                      </ask:type>
                    </ask:lineSketchStyleProps>
                  </a:ext>
                </a:extLst>
              </a:ln>
            </p:spPr>
            <p:txBody>
              <a:bodyPr rtlCol="0" anchor="ctr"/>
              <a:lstStyle/>
              <a:p>
                <a:endParaRPr lang="fr-FR" sz="1400"/>
              </a:p>
            </p:txBody>
          </p:sp>
        </p:grpSp>
        <p:sp>
          <p:nvSpPr>
            <p:cNvPr id="22" name="Forme libre : forme 21">
              <a:extLst>
                <a:ext uri="{FF2B5EF4-FFF2-40B4-BE49-F238E27FC236}">
                  <a16:creationId xmlns:a16="http://schemas.microsoft.com/office/drawing/2014/main" id="{A439BA86-F61C-378B-8319-22D678050734}"/>
                </a:ext>
              </a:extLst>
            </p:cNvPr>
            <p:cNvSpPr/>
            <p:nvPr/>
          </p:nvSpPr>
          <p:spPr>
            <a:xfrm>
              <a:off x="4067705" y="2939147"/>
              <a:ext cx="224789" cy="231171"/>
            </a:xfrm>
            <a:custGeom>
              <a:avLst/>
              <a:gdLst>
                <a:gd name="connsiteX0" fmla="*/ 224790 w 224789"/>
                <a:gd name="connsiteY0" fmla="*/ 206788 h 231171"/>
                <a:gd name="connsiteX1" fmla="*/ 197930 w 224789"/>
                <a:gd name="connsiteY1" fmla="*/ 180213 h 231171"/>
                <a:gd name="connsiteX2" fmla="*/ 222218 w 224789"/>
                <a:gd name="connsiteY2" fmla="*/ 111062 h 231171"/>
                <a:gd name="connsiteX3" fmla="*/ 111157 w 224789"/>
                <a:gd name="connsiteY3" fmla="*/ 0 h 231171"/>
                <a:gd name="connsiteX4" fmla="*/ 0 w 224789"/>
                <a:gd name="connsiteY4" fmla="*/ 111062 h 231171"/>
                <a:gd name="connsiteX5" fmla="*/ 111062 w 224789"/>
                <a:gd name="connsiteY5" fmla="*/ 222123 h 231171"/>
                <a:gd name="connsiteX6" fmla="*/ 172498 w 224789"/>
                <a:gd name="connsiteY6" fmla="*/ 203549 h 231171"/>
                <a:gd name="connsiteX7" fmla="*/ 200406 w 224789"/>
                <a:gd name="connsiteY7" fmla="*/ 231172 h 231171"/>
                <a:gd name="connsiteX8" fmla="*/ 27527 w 224789"/>
                <a:gd name="connsiteY8" fmla="*/ 111062 h 231171"/>
                <a:gd name="connsiteX9" fmla="*/ 111062 w 224789"/>
                <a:gd name="connsiteY9" fmla="*/ 27527 h 231171"/>
                <a:gd name="connsiteX10" fmla="*/ 194596 w 224789"/>
                <a:gd name="connsiteY10" fmla="*/ 111062 h 231171"/>
                <a:gd name="connsiteX11" fmla="*/ 111062 w 224789"/>
                <a:gd name="connsiteY11" fmla="*/ 194596 h 231171"/>
                <a:gd name="connsiteX12" fmla="*/ 27527 w 224789"/>
                <a:gd name="connsiteY12" fmla="*/ 111062 h 231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4789" h="231171" fill="none" extrusionOk="0">
                  <a:moveTo>
                    <a:pt x="224790" y="206788"/>
                  </a:moveTo>
                  <a:cubicBezTo>
                    <a:pt x="217065" y="200522"/>
                    <a:pt x="206298" y="183314"/>
                    <a:pt x="197930" y="180213"/>
                  </a:cubicBezTo>
                  <a:cubicBezTo>
                    <a:pt x="212481" y="167728"/>
                    <a:pt x="219911" y="135477"/>
                    <a:pt x="222218" y="111062"/>
                  </a:cubicBezTo>
                  <a:cubicBezTo>
                    <a:pt x="227816" y="50319"/>
                    <a:pt x="170628" y="-6228"/>
                    <a:pt x="111157" y="0"/>
                  </a:cubicBezTo>
                  <a:cubicBezTo>
                    <a:pt x="51660" y="-6286"/>
                    <a:pt x="2205" y="51038"/>
                    <a:pt x="0" y="111062"/>
                  </a:cubicBezTo>
                  <a:cubicBezTo>
                    <a:pt x="7435" y="176999"/>
                    <a:pt x="52743" y="223726"/>
                    <a:pt x="111062" y="222123"/>
                  </a:cubicBezTo>
                  <a:cubicBezTo>
                    <a:pt x="134841" y="225335"/>
                    <a:pt x="149238" y="214483"/>
                    <a:pt x="172498" y="203549"/>
                  </a:cubicBezTo>
                  <a:cubicBezTo>
                    <a:pt x="187894" y="213048"/>
                    <a:pt x="184270" y="219677"/>
                    <a:pt x="200406" y="231172"/>
                  </a:cubicBezTo>
                  <a:moveTo>
                    <a:pt x="27527" y="111062"/>
                  </a:moveTo>
                  <a:cubicBezTo>
                    <a:pt x="16368" y="63825"/>
                    <a:pt x="59210" y="26091"/>
                    <a:pt x="111062" y="27527"/>
                  </a:cubicBezTo>
                  <a:cubicBezTo>
                    <a:pt x="157025" y="39854"/>
                    <a:pt x="201781" y="67182"/>
                    <a:pt x="194596" y="111062"/>
                  </a:cubicBezTo>
                  <a:cubicBezTo>
                    <a:pt x="183464" y="161090"/>
                    <a:pt x="165628" y="199087"/>
                    <a:pt x="111062" y="194596"/>
                  </a:cubicBezTo>
                  <a:cubicBezTo>
                    <a:pt x="70910" y="197547"/>
                    <a:pt x="30497" y="157482"/>
                    <a:pt x="27527" y="111062"/>
                  </a:cubicBezTo>
                  <a:close/>
                </a:path>
                <a:path w="224789" h="231171" stroke="0" extrusionOk="0">
                  <a:moveTo>
                    <a:pt x="224790" y="206788"/>
                  </a:moveTo>
                  <a:cubicBezTo>
                    <a:pt x="216145" y="200139"/>
                    <a:pt x="205751" y="187408"/>
                    <a:pt x="197930" y="180213"/>
                  </a:cubicBezTo>
                  <a:cubicBezTo>
                    <a:pt x="214923" y="164952"/>
                    <a:pt x="221763" y="136605"/>
                    <a:pt x="222218" y="111062"/>
                  </a:cubicBezTo>
                  <a:cubicBezTo>
                    <a:pt x="220709" y="53643"/>
                    <a:pt x="172589" y="-3666"/>
                    <a:pt x="111157" y="0"/>
                  </a:cubicBezTo>
                  <a:cubicBezTo>
                    <a:pt x="49768" y="1558"/>
                    <a:pt x="12134" y="49089"/>
                    <a:pt x="0" y="111062"/>
                  </a:cubicBezTo>
                  <a:cubicBezTo>
                    <a:pt x="-2993" y="155347"/>
                    <a:pt x="34252" y="221155"/>
                    <a:pt x="111062" y="222123"/>
                  </a:cubicBezTo>
                  <a:cubicBezTo>
                    <a:pt x="132571" y="223037"/>
                    <a:pt x="152121" y="216184"/>
                    <a:pt x="172498" y="203549"/>
                  </a:cubicBezTo>
                  <a:cubicBezTo>
                    <a:pt x="184999" y="211515"/>
                    <a:pt x="185089" y="220356"/>
                    <a:pt x="200406" y="231172"/>
                  </a:cubicBezTo>
                  <a:moveTo>
                    <a:pt x="27527" y="111062"/>
                  </a:moveTo>
                  <a:cubicBezTo>
                    <a:pt x="31439" y="70487"/>
                    <a:pt x="61544" y="37401"/>
                    <a:pt x="111062" y="27527"/>
                  </a:cubicBezTo>
                  <a:cubicBezTo>
                    <a:pt x="163584" y="25941"/>
                    <a:pt x="190086" y="61207"/>
                    <a:pt x="194596" y="111062"/>
                  </a:cubicBezTo>
                  <a:cubicBezTo>
                    <a:pt x="194593" y="149682"/>
                    <a:pt x="156711" y="184075"/>
                    <a:pt x="111062" y="194596"/>
                  </a:cubicBezTo>
                  <a:cubicBezTo>
                    <a:pt x="70524" y="196649"/>
                    <a:pt x="20576" y="149664"/>
                    <a:pt x="27527" y="111062"/>
                  </a:cubicBezTo>
                  <a:close/>
                </a:path>
              </a:pathLst>
            </a:custGeom>
            <a:grpFill/>
            <a:ln w="19050" cap="rnd">
              <a:solidFill>
                <a:schemeClr val="bg1"/>
              </a:solidFill>
              <a:prstDash val="solid"/>
              <a:round/>
              <a:extLst>
                <a:ext uri="{C807C97D-BFC1-408E-A445-0C87EB9F89A2}">
                  <ask:lineSketchStyleProps xmlns:ask="http://schemas.microsoft.com/office/drawing/2018/sketchyshapes" sd="4087539069">
                    <a:custGeom>
                      <a:avLst/>
                      <a:gdLst>
                        <a:gd name="connsiteX0" fmla="*/ 224790 w 224789"/>
                        <a:gd name="connsiteY0" fmla="*/ 206788 h 231171"/>
                        <a:gd name="connsiteX1" fmla="*/ 197930 w 224789"/>
                        <a:gd name="connsiteY1" fmla="*/ 180213 h 231171"/>
                        <a:gd name="connsiteX2" fmla="*/ 222218 w 224789"/>
                        <a:gd name="connsiteY2" fmla="*/ 111062 h 231171"/>
                        <a:gd name="connsiteX3" fmla="*/ 111157 w 224789"/>
                        <a:gd name="connsiteY3" fmla="*/ 0 h 231171"/>
                        <a:gd name="connsiteX4" fmla="*/ 0 w 224789"/>
                        <a:gd name="connsiteY4" fmla="*/ 111062 h 231171"/>
                        <a:gd name="connsiteX5" fmla="*/ 111062 w 224789"/>
                        <a:gd name="connsiteY5" fmla="*/ 222123 h 231171"/>
                        <a:gd name="connsiteX6" fmla="*/ 172498 w 224789"/>
                        <a:gd name="connsiteY6" fmla="*/ 203549 h 231171"/>
                        <a:gd name="connsiteX7" fmla="*/ 200406 w 224789"/>
                        <a:gd name="connsiteY7" fmla="*/ 231172 h 231171"/>
                        <a:gd name="connsiteX8" fmla="*/ 27527 w 224789"/>
                        <a:gd name="connsiteY8" fmla="*/ 111062 h 231171"/>
                        <a:gd name="connsiteX9" fmla="*/ 111062 w 224789"/>
                        <a:gd name="connsiteY9" fmla="*/ 27527 h 231171"/>
                        <a:gd name="connsiteX10" fmla="*/ 194596 w 224789"/>
                        <a:gd name="connsiteY10" fmla="*/ 111062 h 231171"/>
                        <a:gd name="connsiteX11" fmla="*/ 111062 w 224789"/>
                        <a:gd name="connsiteY11" fmla="*/ 194596 h 231171"/>
                        <a:gd name="connsiteX12" fmla="*/ 27527 w 224789"/>
                        <a:gd name="connsiteY12" fmla="*/ 111062 h 231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4789" h="231171">
                          <a:moveTo>
                            <a:pt x="224790" y="206788"/>
                          </a:moveTo>
                          <a:lnTo>
                            <a:pt x="197930" y="180213"/>
                          </a:lnTo>
                          <a:cubicBezTo>
                            <a:pt x="213074" y="161258"/>
                            <a:pt x="222218" y="137160"/>
                            <a:pt x="222218" y="111062"/>
                          </a:cubicBezTo>
                          <a:cubicBezTo>
                            <a:pt x="222218" y="49816"/>
                            <a:pt x="172403" y="0"/>
                            <a:pt x="111157" y="0"/>
                          </a:cubicBezTo>
                          <a:cubicBezTo>
                            <a:pt x="49911" y="0"/>
                            <a:pt x="0" y="49816"/>
                            <a:pt x="0" y="111062"/>
                          </a:cubicBezTo>
                          <a:cubicBezTo>
                            <a:pt x="0" y="172307"/>
                            <a:pt x="49816" y="222123"/>
                            <a:pt x="111062" y="222123"/>
                          </a:cubicBezTo>
                          <a:cubicBezTo>
                            <a:pt x="133731" y="222123"/>
                            <a:pt x="154877" y="215265"/>
                            <a:pt x="172498" y="203549"/>
                          </a:cubicBezTo>
                          <a:lnTo>
                            <a:pt x="200406" y="231172"/>
                          </a:lnTo>
                          <a:moveTo>
                            <a:pt x="27527" y="111062"/>
                          </a:moveTo>
                          <a:cubicBezTo>
                            <a:pt x="27527" y="64961"/>
                            <a:pt x="65056" y="27527"/>
                            <a:pt x="111062" y="27527"/>
                          </a:cubicBezTo>
                          <a:cubicBezTo>
                            <a:pt x="157067" y="27527"/>
                            <a:pt x="194596" y="65056"/>
                            <a:pt x="194596" y="111062"/>
                          </a:cubicBezTo>
                          <a:cubicBezTo>
                            <a:pt x="194596" y="157067"/>
                            <a:pt x="157067" y="194596"/>
                            <a:pt x="111062" y="194596"/>
                          </a:cubicBezTo>
                          <a:cubicBezTo>
                            <a:pt x="65056" y="194596"/>
                            <a:pt x="27527" y="157163"/>
                            <a:pt x="27527" y="111062"/>
                          </a:cubicBezTo>
                          <a:close/>
                        </a:path>
                      </a:pathLst>
                    </a:custGeom>
                    <ask:type>
                      <ask:lineSketchScribble/>
                    </ask:type>
                  </ask:lineSketchStyleProps>
                </a:ext>
              </a:extLst>
            </a:ln>
          </p:spPr>
          <p:txBody>
            <a:bodyPr rtlCol="0" anchor="ctr"/>
            <a:lstStyle/>
            <a:p>
              <a:endParaRPr lang="fr-FR" sz="1400"/>
            </a:p>
          </p:txBody>
        </p:sp>
        <p:sp>
          <p:nvSpPr>
            <p:cNvPr id="23" name="Forme libre : forme 22">
              <a:extLst>
                <a:ext uri="{FF2B5EF4-FFF2-40B4-BE49-F238E27FC236}">
                  <a16:creationId xmlns:a16="http://schemas.microsoft.com/office/drawing/2014/main" id="{469F3682-3840-323E-2AE3-80633719A8BF}"/>
                </a:ext>
              </a:extLst>
            </p:cNvPr>
            <p:cNvSpPr/>
            <p:nvPr/>
          </p:nvSpPr>
          <p:spPr>
            <a:xfrm>
              <a:off x="4373934" y="3251186"/>
              <a:ext cx="29456" cy="29336"/>
            </a:xfrm>
            <a:custGeom>
              <a:avLst/>
              <a:gdLst>
                <a:gd name="connsiteX0" fmla="*/ 0 w 29456"/>
                <a:gd name="connsiteY0" fmla="*/ 24289 h 29336"/>
                <a:gd name="connsiteX1" fmla="*/ 12192 w 29456"/>
                <a:gd name="connsiteY1" fmla="*/ 29337 h 29336"/>
                <a:gd name="connsiteX2" fmla="*/ 24384 w 29456"/>
                <a:gd name="connsiteY2" fmla="*/ 24289 h 29336"/>
                <a:gd name="connsiteX3" fmla="*/ 24384 w 29456"/>
                <a:gd name="connsiteY3" fmla="*/ 0 h 29336"/>
              </a:gdLst>
              <a:ahLst/>
              <a:cxnLst>
                <a:cxn ang="0">
                  <a:pos x="connsiteX0" y="connsiteY0"/>
                </a:cxn>
                <a:cxn ang="0">
                  <a:pos x="connsiteX1" y="connsiteY1"/>
                </a:cxn>
                <a:cxn ang="0">
                  <a:pos x="connsiteX2" y="connsiteY2"/>
                </a:cxn>
                <a:cxn ang="0">
                  <a:pos x="connsiteX3" y="connsiteY3"/>
                </a:cxn>
              </a:cxnLst>
              <a:rect l="l" t="t" r="r" b="b"/>
              <a:pathLst>
                <a:path w="29456" h="29336" fill="none" extrusionOk="0">
                  <a:moveTo>
                    <a:pt x="0" y="24289"/>
                  </a:moveTo>
                  <a:cubicBezTo>
                    <a:pt x="4023" y="26834"/>
                    <a:pt x="6607" y="29532"/>
                    <a:pt x="12192" y="29337"/>
                  </a:cubicBezTo>
                  <a:cubicBezTo>
                    <a:pt x="17353" y="29497"/>
                    <a:pt x="20093" y="26948"/>
                    <a:pt x="24384" y="24289"/>
                  </a:cubicBezTo>
                  <a:cubicBezTo>
                    <a:pt x="31148" y="16899"/>
                    <a:pt x="32284" y="8922"/>
                    <a:pt x="24384" y="0"/>
                  </a:cubicBezTo>
                </a:path>
                <a:path w="29456" h="29336" stroke="0" extrusionOk="0">
                  <a:moveTo>
                    <a:pt x="0" y="24289"/>
                  </a:moveTo>
                  <a:cubicBezTo>
                    <a:pt x="2206" y="27083"/>
                    <a:pt x="8919" y="29629"/>
                    <a:pt x="12192" y="29337"/>
                  </a:cubicBezTo>
                  <a:cubicBezTo>
                    <a:pt x="15723" y="28985"/>
                    <a:pt x="20889" y="27079"/>
                    <a:pt x="24384" y="24289"/>
                  </a:cubicBezTo>
                  <a:cubicBezTo>
                    <a:pt x="30660" y="17238"/>
                    <a:pt x="31577" y="9055"/>
                    <a:pt x="24384" y="0"/>
                  </a:cubicBezTo>
                </a:path>
              </a:pathLst>
            </a:custGeom>
            <a:grpFill/>
            <a:ln w="19050" cap="rnd">
              <a:solidFill>
                <a:schemeClr val="bg1"/>
              </a:solidFill>
              <a:prstDash val="solid"/>
              <a:round/>
              <a:extLst>
                <a:ext uri="{C807C97D-BFC1-408E-A445-0C87EB9F89A2}">
                  <ask:lineSketchStyleProps xmlns:ask="http://schemas.microsoft.com/office/drawing/2018/sketchyshapes" sd="1445205167">
                    <a:custGeom>
                      <a:avLst/>
                      <a:gdLst>
                        <a:gd name="connsiteX0" fmla="*/ 0 w 29456"/>
                        <a:gd name="connsiteY0" fmla="*/ 24289 h 29336"/>
                        <a:gd name="connsiteX1" fmla="*/ 12192 w 29456"/>
                        <a:gd name="connsiteY1" fmla="*/ 29337 h 29336"/>
                        <a:gd name="connsiteX2" fmla="*/ 24384 w 29456"/>
                        <a:gd name="connsiteY2" fmla="*/ 24289 h 29336"/>
                        <a:gd name="connsiteX3" fmla="*/ 24384 w 29456"/>
                        <a:gd name="connsiteY3" fmla="*/ 0 h 29336"/>
                      </a:gdLst>
                      <a:ahLst/>
                      <a:cxnLst>
                        <a:cxn ang="0">
                          <a:pos x="connsiteX0" y="connsiteY0"/>
                        </a:cxn>
                        <a:cxn ang="0">
                          <a:pos x="connsiteX1" y="connsiteY1"/>
                        </a:cxn>
                        <a:cxn ang="0">
                          <a:pos x="connsiteX2" y="connsiteY2"/>
                        </a:cxn>
                        <a:cxn ang="0">
                          <a:pos x="connsiteX3" y="connsiteY3"/>
                        </a:cxn>
                      </a:cxnLst>
                      <a:rect l="l" t="t" r="r" b="b"/>
                      <a:pathLst>
                        <a:path w="29456" h="29336">
                          <a:moveTo>
                            <a:pt x="0" y="24289"/>
                          </a:moveTo>
                          <a:cubicBezTo>
                            <a:pt x="3334" y="27622"/>
                            <a:pt x="7715" y="29337"/>
                            <a:pt x="12192" y="29337"/>
                          </a:cubicBezTo>
                          <a:cubicBezTo>
                            <a:pt x="16573" y="29337"/>
                            <a:pt x="20955" y="27622"/>
                            <a:pt x="24384" y="24289"/>
                          </a:cubicBezTo>
                          <a:cubicBezTo>
                            <a:pt x="31147" y="17526"/>
                            <a:pt x="31147" y="6667"/>
                            <a:pt x="24384" y="0"/>
                          </a:cubicBezTo>
                        </a:path>
                      </a:pathLst>
                    </a:custGeom>
                    <ask:type>
                      <ask:lineSketchScribble/>
                    </ask:type>
                  </ask:lineSketchStyleProps>
                </a:ext>
              </a:extLst>
            </a:ln>
          </p:spPr>
          <p:txBody>
            <a:bodyPr rtlCol="0" anchor="ctr"/>
            <a:lstStyle/>
            <a:p>
              <a:endParaRPr lang="fr-FR" sz="1400"/>
            </a:p>
          </p:txBody>
        </p:sp>
        <p:sp>
          <p:nvSpPr>
            <p:cNvPr id="24" name="Forme libre : forme 23">
              <a:extLst>
                <a:ext uri="{FF2B5EF4-FFF2-40B4-BE49-F238E27FC236}">
                  <a16:creationId xmlns:a16="http://schemas.microsoft.com/office/drawing/2014/main" id="{5D76DF57-343A-9095-4C10-B55B2024699C}"/>
                </a:ext>
              </a:extLst>
            </p:cNvPr>
            <p:cNvSpPr/>
            <p:nvPr/>
          </p:nvSpPr>
          <p:spPr>
            <a:xfrm>
              <a:off x="4269016" y="3146554"/>
              <a:ext cx="127635" cy="127111"/>
            </a:xfrm>
            <a:custGeom>
              <a:avLst/>
              <a:gdLst>
                <a:gd name="connsiteX0" fmla="*/ 100822 w 127635"/>
                <a:gd name="connsiteY0" fmla="*/ 127111 h 127111"/>
                <a:gd name="connsiteX1" fmla="*/ 81772 w 127635"/>
                <a:gd name="connsiteY1" fmla="*/ 119205 h 127111"/>
                <a:gd name="connsiteX2" fmla="*/ 7858 w 127635"/>
                <a:gd name="connsiteY2" fmla="*/ 45863 h 127111"/>
                <a:gd name="connsiteX3" fmla="*/ 7858 w 127635"/>
                <a:gd name="connsiteY3" fmla="*/ 7858 h 127111"/>
                <a:gd name="connsiteX4" fmla="*/ 45863 w 127635"/>
                <a:gd name="connsiteY4" fmla="*/ 7858 h 127111"/>
                <a:gd name="connsiteX5" fmla="*/ 119777 w 127635"/>
                <a:gd name="connsiteY5" fmla="*/ 81201 h 127111"/>
                <a:gd name="connsiteX6" fmla="*/ 119777 w 127635"/>
                <a:gd name="connsiteY6" fmla="*/ 119205 h 127111"/>
                <a:gd name="connsiteX7" fmla="*/ 100822 w 127635"/>
                <a:gd name="connsiteY7" fmla="*/ 127111 h 127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635" h="127111" fill="none" extrusionOk="0">
                  <a:moveTo>
                    <a:pt x="100822" y="127111"/>
                  </a:moveTo>
                  <a:cubicBezTo>
                    <a:pt x="93472" y="127655"/>
                    <a:pt x="88757" y="125325"/>
                    <a:pt x="81772" y="119205"/>
                  </a:cubicBezTo>
                  <a:cubicBezTo>
                    <a:pt x="55947" y="95001"/>
                    <a:pt x="47928" y="68022"/>
                    <a:pt x="7858" y="45863"/>
                  </a:cubicBezTo>
                  <a:cubicBezTo>
                    <a:pt x="-46" y="34611"/>
                    <a:pt x="-4234" y="22284"/>
                    <a:pt x="7858" y="7858"/>
                  </a:cubicBezTo>
                  <a:cubicBezTo>
                    <a:pt x="21433" y="-829"/>
                    <a:pt x="33226" y="-4885"/>
                    <a:pt x="45863" y="7858"/>
                  </a:cubicBezTo>
                  <a:cubicBezTo>
                    <a:pt x="67124" y="28281"/>
                    <a:pt x="79484" y="48463"/>
                    <a:pt x="119777" y="81201"/>
                  </a:cubicBezTo>
                  <a:cubicBezTo>
                    <a:pt x="127733" y="93511"/>
                    <a:pt x="129052" y="110010"/>
                    <a:pt x="119777" y="119205"/>
                  </a:cubicBezTo>
                  <a:cubicBezTo>
                    <a:pt x="116082" y="124543"/>
                    <a:pt x="107466" y="126741"/>
                    <a:pt x="100822" y="127111"/>
                  </a:cubicBezTo>
                  <a:close/>
                </a:path>
                <a:path w="127635" h="127111" stroke="0" extrusionOk="0">
                  <a:moveTo>
                    <a:pt x="100822" y="127111"/>
                  </a:moveTo>
                  <a:cubicBezTo>
                    <a:pt x="94154" y="127936"/>
                    <a:pt x="87036" y="123691"/>
                    <a:pt x="81772" y="119205"/>
                  </a:cubicBezTo>
                  <a:cubicBezTo>
                    <a:pt x="57610" y="108410"/>
                    <a:pt x="49308" y="73943"/>
                    <a:pt x="7858" y="45863"/>
                  </a:cubicBezTo>
                  <a:cubicBezTo>
                    <a:pt x="-4093" y="36127"/>
                    <a:pt x="-3256" y="19913"/>
                    <a:pt x="7858" y="7858"/>
                  </a:cubicBezTo>
                  <a:cubicBezTo>
                    <a:pt x="17387" y="1200"/>
                    <a:pt x="36722" y="373"/>
                    <a:pt x="45863" y="7858"/>
                  </a:cubicBezTo>
                  <a:cubicBezTo>
                    <a:pt x="65907" y="24292"/>
                    <a:pt x="90888" y="59033"/>
                    <a:pt x="119777" y="81201"/>
                  </a:cubicBezTo>
                  <a:cubicBezTo>
                    <a:pt x="128777" y="93691"/>
                    <a:pt x="129232" y="109430"/>
                    <a:pt x="119777" y="119205"/>
                  </a:cubicBezTo>
                  <a:cubicBezTo>
                    <a:pt x="114210" y="123444"/>
                    <a:pt x="105881" y="127558"/>
                    <a:pt x="100822" y="127111"/>
                  </a:cubicBezTo>
                  <a:close/>
                </a:path>
              </a:pathLst>
            </a:custGeom>
            <a:grpFill/>
            <a:ln w="19050" cap="rnd">
              <a:solidFill>
                <a:schemeClr val="bg1"/>
              </a:solidFill>
              <a:prstDash val="solid"/>
              <a:round/>
              <a:extLst>
                <a:ext uri="{C807C97D-BFC1-408E-A445-0C87EB9F89A2}">
                  <ask:lineSketchStyleProps xmlns:ask="http://schemas.microsoft.com/office/drawing/2018/sketchyshapes" sd="2723566492">
                    <a:custGeom>
                      <a:avLst/>
                      <a:gdLst>
                        <a:gd name="connsiteX0" fmla="*/ 100822 w 127635"/>
                        <a:gd name="connsiteY0" fmla="*/ 127111 h 127111"/>
                        <a:gd name="connsiteX1" fmla="*/ 81772 w 127635"/>
                        <a:gd name="connsiteY1" fmla="*/ 119205 h 127111"/>
                        <a:gd name="connsiteX2" fmla="*/ 7858 w 127635"/>
                        <a:gd name="connsiteY2" fmla="*/ 45863 h 127111"/>
                        <a:gd name="connsiteX3" fmla="*/ 7858 w 127635"/>
                        <a:gd name="connsiteY3" fmla="*/ 7858 h 127111"/>
                        <a:gd name="connsiteX4" fmla="*/ 45863 w 127635"/>
                        <a:gd name="connsiteY4" fmla="*/ 7858 h 127111"/>
                        <a:gd name="connsiteX5" fmla="*/ 119777 w 127635"/>
                        <a:gd name="connsiteY5" fmla="*/ 81201 h 127111"/>
                        <a:gd name="connsiteX6" fmla="*/ 119777 w 127635"/>
                        <a:gd name="connsiteY6" fmla="*/ 119205 h 127111"/>
                        <a:gd name="connsiteX7" fmla="*/ 100822 w 127635"/>
                        <a:gd name="connsiteY7" fmla="*/ 127111 h 127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635" h="127111">
                          <a:moveTo>
                            <a:pt x="100822" y="127111"/>
                          </a:moveTo>
                          <a:cubicBezTo>
                            <a:pt x="93964" y="127111"/>
                            <a:pt x="87106" y="124444"/>
                            <a:pt x="81772" y="119205"/>
                          </a:cubicBezTo>
                          <a:lnTo>
                            <a:pt x="7858" y="45863"/>
                          </a:lnTo>
                          <a:cubicBezTo>
                            <a:pt x="-2619" y="35385"/>
                            <a:pt x="-2619" y="18336"/>
                            <a:pt x="7858" y="7858"/>
                          </a:cubicBezTo>
                          <a:cubicBezTo>
                            <a:pt x="18336" y="-2619"/>
                            <a:pt x="35385" y="-2619"/>
                            <a:pt x="45863" y="7858"/>
                          </a:cubicBezTo>
                          <a:lnTo>
                            <a:pt x="119777" y="81201"/>
                          </a:lnTo>
                          <a:cubicBezTo>
                            <a:pt x="130254" y="91678"/>
                            <a:pt x="130254" y="108728"/>
                            <a:pt x="119777" y="119205"/>
                          </a:cubicBezTo>
                          <a:cubicBezTo>
                            <a:pt x="114538" y="124444"/>
                            <a:pt x="107680" y="127111"/>
                            <a:pt x="100822" y="127111"/>
                          </a:cubicBezTo>
                          <a:close/>
                        </a:path>
                      </a:pathLst>
                    </a:custGeom>
                    <ask:type>
                      <ask:lineSketchScribble/>
                    </ask:type>
                  </ask:lineSketchStyleProps>
                </a:ext>
              </a:extLst>
            </a:ln>
          </p:spPr>
          <p:txBody>
            <a:bodyPr rtlCol="0" anchor="ctr"/>
            <a:lstStyle/>
            <a:p>
              <a:endParaRPr lang="fr-FR" sz="1400"/>
            </a:p>
          </p:txBody>
        </p:sp>
      </p:grpSp>
      <p:grpSp>
        <p:nvGrpSpPr>
          <p:cNvPr id="13" name="Graphique 1817">
            <a:extLst>
              <a:ext uri="{FF2B5EF4-FFF2-40B4-BE49-F238E27FC236}">
                <a16:creationId xmlns:a16="http://schemas.microsoft.com/office/drawing/2014/main" id="{F25D6C69-AC7F-4BE8-40AD-243EBAB46143}"/>
              </a:ext>
            </a:extLst>
          </p:cNvPr>
          <p:cNvGrpSpPr/>
          <p:nvPr/>
        </p:nvGrpSpPr>
        <p:grpSpPr>
          <a:xfrm>
            <a:off x="3977316" y="5592340"/>
            <a:ext cx="977685" cy="994260"/>
            <a:chOff x="4067705" y="2939147"/>
            <a:chExt cx="335684" cy="341375"/>
          </a:xfrm>
          <a:noFill/>
        </p:grpSpPr>
        <p:grpSp>
          <p:nvGrpSpPr>
            <p:cNvPr id="15" name="Graphique 1817">
              <a:extLst>
                <a:ext uri="{FF2B5EF4-FFF2-40B4-BE49-F238E27FC236}">
                  <a16:creationId xmlns:a16="http://schemas.microsoft.com/office/drawing/2014/main" id="{D36DECCC-F16A-C52B-B25F-65813BB3A9AC}"/>
                </a:ext>
              </a:extLst>
            </p:cNvPr>
            <p:cNvGrpSpPr/>
            <p:nvPr/>
          </p:nvGrpSpPr>
          <p:grpSpPr>
            <a:xfrm>
              <a:off x="4143429" y="3006775"/>
              <a:ext cx="64865" cy="83819"/>
              <a:chOff x="4143429" y="3006775"/>
              <a:chExt cx="64865" cy="83819"/>
            </a:xfrm>
            <a:grpFill/>
          </p:grpSpPr>
          <p:sp>
            <p:nvSpPr>
              <p:cNvPr id="19" name="Forme libre : forme 18">
                <a:extLst>
                  <a:ext uri="{FF2B5EF4-FFF2-40B4-BE49-F238E27FC236}">
                    <a16:creationId xmlns:a16="http://schemas.microsoft.com/office/drawing/2014/main" id="{1A7AB002-7C22-06F6-B3E1-6220F742DAC1}"/>
                  </a:ext>
                </a:extLst>
              </p:cNvPr>
              <p:cNvSpPr/>
              <p:nvPr/>
            </p:nvSpPr>
            <p:spPr>
              <a:xfrm>
                <a:off x="4143429" y="3041922"/>
                <a:ext cx="37719" cy="48672"/>
              </a:xfrm>
              <a:custGeom>
                <a:avLst/>
                <a:gdLst>
                  <a:gd name="connsiteX0" fmla="*/ 37719 w 37719"/>
                  <a:gd name="connsiteY0" fmla="*/ 0 h 48672"/>
                  <a:gd name="connsiteX1" fmla="*/ 0 w 37719"/>
                  <a:gd name="connsiteY1" fmla="*/ 48673 h 48672"/>
                </a:gdLst>
                <a:ahLst/>
                <a:cxnLst>
                  <a:cxn ang="0">
                    <a:pos x="connsiteX0" y="connsiteY0"/>
                  </a:cxn>
                  <a:cxn ang="0">
                    <a:pos x="connsiteX1" y="connsiteY1"/>
                  </a:cxn>
                </a:cxnLst>
                <a:rect l="l" t="t" r="r" b="b"/>
                <a:pathLst>
                  <a:path w="37719" h="48672" fill="none" extrusionOk="0">
                    <a:moveTo>
                      <a:pt x="37719" y="0"/>
                    </a:moveTo>
                    <a:cubicBezTo>
                      <a:pt x="33905" y="13509"/>
                      <a:pt x="9455" y="25987"/>
                      <a:pt x="0" y="48673"/>
                    </a:cubicBezTo>
                  </a:path>
                  <a:path w="37719" h="48672" stroke="0" extrusionOk="0">
                    <a:moveTo>
                      <a:pt x="37719" y="0"/>
                    </a:moveTo>
                    <a:cubicBezTo>
                      <a:pt x="27973" y="14125"/>
                      <a:pt x="15051" y="27922"/>
                      <a:pt x="0" y="48673"/>
                    </a:cubicBezTo>
                  </a:path>
                </a:pathLst>
              </a:custGeom>
              <a:grpFill/>
              <a:ln w="19050" cap="rnd">
                <a:solidFill>
                  <a:schemeClr val="accent4">
                    <a:lumMod val="75000"/>
                  </a:schemeClr>
                </a:solidFill>
                <a:prstDash val="solid"/>
                <a:round/>
                <a:extLst>
                  <a:ext uri="{C807C97D-BFC1-408E-A445-0C87EB9F89A2}">
                    <ask:lineSketchStyleProps xmlns:ask="http://schemas.microsoft.com/office/drawing/2018/sketchyshapes" sd="60969892">
                      <a:custGeom>
                        <a:avLst/>
                        <a:gdLst>
                          <a:gd name="connsiteX0" fmla="*/ 37719 w 37719"/>
                          <a:gd name="connsiteY0" fmla="*/ 0 h 48672"/>
                          <a:gd name="connsiteX1" fmla="*/ 0 w 37719"/>
                          <a:gd name="connsiteY1" fmla="*/ 48673 h 48672"/>
                        </a:gdLst>
                        <a:ahLst/>
                        <a:cxnLst>
                          <a:cxn ang="0">
                            <a:pos x="connsiteX0" y="connsiteY0"/>
                          </a:cxn>
                          <a:cxn ang="0">
                            <a:pos x="connsiteX1" y="connsiteY1"/>
                          </a:cxn>
                        </a:cxnLst>
                        <a:rect l="l" t="t" r="r" b="b"/>
                        <a:pathLst>
                          <a:path w="37719" h="48672">
                            <a:moveTo>
                              <a:pt x="37719" y="0"/>
                            </a:moveTo>
                            <a:lnTo>
                              <a:pt x="0" y="48673"/>
                            </a:lnTo>
                          </a:path>
                        </a:pathLst>
                      </a:custGeom>
                      <ask:type>
                        <ask:lineSketchScribble/>
                      </ask:type>
                    </ask:lineSketchStyleProps>
                  </a:ext>
                </a:extLst>
              </a:ln>
            </p:spPr>
            <p:txBody>
              <a:bodyPr rtlCol="0" anchor="ctr"/>
              <a:lstStyle/>
              <a:p>
                <a:endParaRPr lang="fr-FR" sz="1400"/>
              </a:p>
            </p:txBody>
          </p:sp>
          <p:sp>
            <p:nvSpPr>
              <p:cNvPr id="20" name="Forme libre : forme 19">
                <a:extLst>
                  <a:ext uri="{FF2B5EF4-FFF2-40B4-BE49-F238E27FC236}">
                    <a16:creationId xmlns:a16="http://schemas.microsoft.com/office/drawing/2014/main" id="{137EC53C-922C-A799-7BB9-F187C49B82B1}"/>
                  </a:ext>
                </a:extLst>
              </p:cNvPr>
              <p:cNvSpPr/>
              <p:nvPr/>
            </p:nvSpPr>
            <p:spPr>
              <a:xfrm>
                <a:off x="4196483" y="3006775"/>
                <a:ext cx="11811" cy="15335"/>
              </a:xfrm>
              <a:custGeom>
                <a:avLst/>
                <a:gdLst>
                  <a:gd name="connsiteX0" fmla="*/ 11811 w 11811"/>
                  <a:gd name="connsiteY0" fmla="*/ 0 h 15335"/>
                  <a:gd name="connsiteX1" fmla="*/ 0 w 11811"/>
                  <a:gd name="connsiteY1" fmla="*/ 15335 h 15335"/>
                </a:gdLst>
                <a:ahLst/>
                <a:cxnLst>
                  <a:cxn ang="0">
                    <a:pos x="connsiteX0" y="connsiteY0"/>
                  </a:cxn>
                  <a:cxn ang="0">
                    <a:pos x="connsiteX1" y="connsiteY1"/>
                  </a:cxn>
                </a:cxnLst>
                <a:rect l="l" t="t" r="r" b="b"/>
                <a:pathLst>
                  <a:path w="11811" h="15335" fill="none" extrusionOk="0">
                    <a:moveTo>
                      <a:pt x="11811" y="0"/>
                    </a:moveTo>
                    <a:cubicBezTo>
                      <a:pt x="7319" y="6803"/>
                      <a:pt x="4337" y="8937"/>
                      <a:pt x="0" y="15335"/>
                    </a:cubicBezTo>
                  </a:path>
                  <a:path w="11811" h="15335" stroke="0" extrusionOk="0">
                    <a:moveTo>
                      <a:pt x="11811" y="0"/>
                    </a:moveTo>
                    <a:cubicBezTo>
                      <a:pt x="9710" y="6195"/>
                      <a:pt x="1615" y="9577"/>
                      <a:pt x="0" y="15335"/>
                    </a:cubicBezTo>
                  </a:path>
                </a:pathLst>
              </a:custGeom>
              <a:grpFill/>
              <a:ln w="19050" cap="rnd">
                <a:solidFill>
                  <a:schemeClr val="accent4">
                    <a:lumMod val="75000"/>
                  </a:schemeClr>
                </a:solidFill>
                <a:prstDash val="solid"/>
                <a:round/>
                <a:extLst>
                  <a:ext uri="{C807C97D-BFC1-408E-A445-0C87EB9F89A2}">
                    <ask:lineSketchStyleProps xmlns:ask="http://schemas.microsoft.com/office/drawing/2018/sketchyshapes" sd="2803751582">
                      <a:custGeom>
                        <a:avLst/>
                        <a:gdLst>
                          <a:gd name="connsiteX0" fmla="*/ 11811 w 11811"/>
                          <a:gd name="connsiteY0" fmla="*/ 0 h 15335"/>
                          <a:gd name="connsiteX1" fmla="*/ 0 w 11811"/>
                          <a:gd name="connsiteY1" fmla="*/ 15335 h 15335"/>
                        </a:gdLst>
                        <a:ahLst/>
                        <a:cxnLst>
                          <a:cxn ang="0">
                            <a:pos x="connsiteX0" y="connsiteY0"/>
                          </a:cxn>
                          <a:cxn ang="0">
                            <a:pos x="connsiteX1" y="connsiteY1"/>
                          </a:cxn>
                        </a:cxnLst>
                        <a:rect l="l" t="t" r="r" b="b"/>
                        <a:pathLst>
                          <a:path w="11811" h="15335">
                            <a:moveTo>
                              <a:pt x="11811" y="0"/>
                            </a:moveTo>
                            <a:lnTo>
                              <a:pt x="0" y="15335"/>
                            </a:lnTo>
                          </a:path>
                        </a:pathLst>
                      </a:custGeom>
                      <ask:type>
                        <ask:lineSketchScribble/>
                      </ask:type>
                    </ask:lineSketchStyleProps>
                  </a:ext>
                </a:extLst>
              </a:ln>
            </p:spPr>
            <p:txBody>
              <a:bodyPr rtlCol="0" anchor="ctr"/>
              <a:lstStyle/>
              <a:p>
                <a:endParaRPr lang="fr-FR" sz="1400"/>
              </a:p>
            </p:txBody>
          </p:sp>
        </p:grpSp>
        <p:sp>
          <p:nvSpPr>
            <p:cNvPr id="16" name="Forme libre : forme 15">
              <a:extLst>
                <a:ext uri="{FF2B5EF4-FFF2-40B4-BE49-F238E27FC236}">
                  <a16:creationId xmlns:a16="http://schemas.microsoft.com/office/drawing/2014/main" id="{B3904AEE-8692-8DCE-753F-AA7A2DFD0DF5}"/>
                </a:ext>
              </a:extLst>
            </p:cNvPr>
            <p:cNvSpPr/>
            <p:nvPr/>
          </p:nvSpPr>
          <p:spPr>
            <a:xfrm>
              <a:off x="4067705" y="2939147"/>
              <a:ext cx="224789" cy="231171"/>
            </a:xfrm>
            <a:custGeom>
              <a:avLst/>
              <a:gdLst>
                <a:gd name="connsiteX0" fmla="*/ 224790 w 224789"/>
                <a:gd name="connsiteY0" fmla="*/ 206788 h 231171"/>
                <a:gd name="connsiteX1" fmla="*/ 197930 w 224789"/>
                <a:gd name="connsiteY1" fmla="*/ 180213 h 231171"/>
                <a:gd name="connsiteX2" fmla="*/ 222218 w 224789"/>
                <a:gd name="connsiteY2" fmla="*/ 111062 h 231171"/>
                <a:gd name="connsiteX3" fmla="*/ 111157 w 224789"/>
                <a:gd name="connsiteY3" fmla="*/ 0 h 231171"/>
                <a:gd name="connsiteX4" fmla="*/ 0 w 224789"/>
                <a:gd name="connsiteY4" fmla="*/ 111062 h 231171"/>
                <a:gd name="connsiteX5" fmla="*/ 111062 w 224789"/>
                <a:gd name="connsiteY5" fmla="*/ 222123 h 231171"/>
                <a:gd name="connsiteX6" fmla="*/ 172498 w 224789"/>
                <a:gd name="connsiteY6" fmla="*/ 203549 h 231171"/>
                <a:gd name="connsiteX7" fmla="*/ 200406 w 224789"/>
                <a:gd name="connsiteY7" fmla="*/ 231172 h 231171"/>
                <a:gd name="connsiteX8" fmla="*/ 27527 w 224789"/>
                <a:gd name="connsiteY8" fmla="*/ 111062 h 231171"/>
                <a:gd name="connsiteX9" fmla="*/ 111062 w 224789"/>
                <a:gd name="connsiteY9" fmla="*/ 27527 h 231171"/>
                <a:gd name="connsiteX10" fmla="*/ 194596 w 224789"/>
                <a:gd name="connsiteY10" fmla="*/ 111062 h 231171"/>
                <a:gd name="connsiteX11" fmla="*/ 111062 w 224789"/>
                <a:gd name="connsiteY11" fmla="*/ 194596 h 231171"/>
                <a:gd name="connsiteX12" fmla="*/ 27527 w 224789"/>
                <a:gd name="connsiteY12" fmla="*/ 111062 h 231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4789" h="231171" fill="none" extrusionOk="0">
                  <a:moveTo>
                    <a:pt x="224790" y="206788"/>
                  </a:moveTo>
                  <a:cubicBezTo>
                    <a:pt x="217065" y="200522"/>
                    <a:pt x="206298" y="183314"/>
                    <a:pt x="197930" y="180213"/>
                  </a:cubicBezTo>
                  <a:cubicBezTo>
                    <a:pt x="212481" y="167728"/>
                    <a:pt x="219911" y="135477"/>
                    <a:pt x="222218" y="111062"/>
                  </a:cubicBezTo>
                  <a:cubicBezTo>
                    <a:pt x="227816" y="50319"/>
                    <a:pt x="170628" y="-6228"/>
                    <a:pt x="111157" y="0"/>
                  </a:cubicBezTo>
                  <a:cubicBezTo>
                    <a:pt x="51660" y="-6286"/>
                    <a:pt x="2205" y="51038"/>
                    <a:pt x="0" y="111062"/>
                  </a:cubicBezTo>
                  <a:cubicBezTo>
                    <a:pt x="7435" y="176999"/>
                    <a:pt x="52743" y="223726"/>
                    <a:pt x="111062" y="222123"/>
                  </a:cubicBezTo>
                  <a:cubicBezTo>
                    <a:pt x="134841" y="225335"/>
                    <a:pt x="149238" y="214483"/>
                    <a:pt x="172498" y="203549"/>
                  </a:cubicBezTo>
                  <a:cubicBezTo>
                    <a:pt x="187894" y="213048"/>
                    <a:pt x="184270" y="219677"/>
                    <a:pt x="200406" y="231172"/>
                  </a:cubicBezTo>
                  <a:moveTo>
                    <a:pt x="27527" y="111062"/>
                  </a:moveTo>
                  <a:cubicBezTo>
                    <a:pt x="16368" y="63825"/>
                    <a:pt x="59210" y="26091"/>
                    <a:pt x="111062" y="27527"/>
                  </a:cubicBezTo>
                  <a:cubicBezTo>
                    <a:pt x="157025" y="39854"/>
                    <a:pt x="201781" y="67182"/>
                    <a:pt x="194596" y="111062"/>
                  </a:cubicBezTo>
                  <a:cubicBezTo>
                    <a:pt x="183464" y="161090"/>
                    <a:pt x="165628" y="199087"/>
                    <a:pt x="111062" y="194596"/>
                  </a:cubicBezTo>
                  <a:cubicBezTo>
                    <a:pt x="70910" y="197547"/>
                    <a:pt x="30497" y="157482"/>
                    <a:pt x="27527" y="111062"/>
                  </a:cubicBezTo>
                  <a:close/>
                </a:path>
                <a:path w="224789" h="231171" stroke="0" extrusionOk="0">
                  <a:moveTo>
                    <a:pt x="224790" y="206788"/>
                  </a:moveTo>
                  <a:cubicBezTo>
                    <a:pt x="216145" y="200139"/>
                    <a:pt x="205751" y="187408"/>
                    <a:pt x="197930" y="180213"/>
                  </a:cubicBezTo>
                  <a:cubicBezTo>
                    <a:pt x="214923" y="164952"/>
                    <a:pt x="221763" y="136605"/>
                    <a:pt x="222218" y="111062"/>
                  </a:cubicBezTo>
                  <a:cubicBezTo>
                    <a:pt x="220709" y="53643"/>
                    <a:pt x="172589" y="-3666"/>
                    <a:pt x="111157" y="0"/>
                  </a:cubicBezTo>
                  <a:cubicBezTo>
                    <a:pt x="49768" y="1558"/>
                    <a:pt x="12134" y="49089"/>
                    <a:pt x="0" y="111062"/>
                  </a:cubicBezTo>
                  <a:cubicBezTo>
                    <a:pt x="-2993" y="155347"/>
                    <a:pt x="34252" y="221155"/>
                    <a:pt x="111062" y="222123"/>
                  </a:cubicBezTo>
                  <a:cubicBezTo>
                    <a:pt x="132571" y="223037"/>
                    <a:pt x="152121" y="216184"/>
                    <a:pt x="172498" y="203549"/>
                  </a:cubicBezTo>
                  <a:cubicBezTo>
                    <a:pt x="184999" y="211515"/>
                    <a:pt x="185089" y="220356"/>
                    <a:pt x="200406" y="231172"/>
                  </a:cubicBezTo>
                  <a:moveTo>
                    <a:pt x="27527" y="111062"/>
                  </a:moveTo>
                  <a:cubicBezTo>
                    <a:pt x="31439" y="70487"/>
                    <a:pt x="61544" y="37401"/>
                    <a:pt x="111062" y="27527"/>
                  </a:cubicBezTo>
                  <a:cubicBezTo>
                    <a:pt x="163584" y="25941"/>
                    <a:pt x="190086" y="61207"/>
                    <a:pt x="194596" y="111062"/>
                  </a:cubicBezTo>
                  <a:cubicBezTo>
                    <a:pt x="194593" y="149682"/>
                    <a:pt x="156711" y="184075"/>
                    <a:pt x="111062" y="194596"/>
                  </a:cubicBezTo>
                  <a:cubicBezTo>
                    <a:pt x="70524" y="196649"/>
                    <a:pt x="20576" y="149664"/>
                    <a:pt x="27527" y="111062"/>
                  </a:cubicBezTo>
                  <a:close/>
                </a:path>
              </a:pathLst>
            </a:custGeom>
            <a:grpFill/>
            <a:ln w="19050" cap="rnd">
              <a:solidFill>
                <a:schemeClr val="accent4">
                  <a:lumMod val="75000"/>
                </a:schemeClr>
              </a:solidFill>
              <a:prstDash val="solid"/>
              <a:round/>
              <a:extLst>
                <a:ext uri="{C807C97D-BFC1-408E-A445-0C87EB9F89A2}">
                  <ask:lineSketchStyleProps xmlns:ask="http://schemas.microsoft.com/office/drawing/2018/sketchyshapes" sd="4087539069">
                    <a:custGeom>
                      <a:avLst/>
                      <a:gdLst>
                        <a:gd name="connsiteX0" fmla="*/ 224790 w 224789"/>
                        <a:gd name="connsiteY0" fmla="*/ 206788 h 231171"/>
                        <a:gd name="connsiteX1" fmla="*/ 197930 w 224789"/>
                        <a:gd name="connsiteY1" fmla="*/ 180213 h 231171"/>
                        <a:gd name="connsiteX2" fmla="*/ 222218 w 224789"/>
                        <a:gd name="connsiteY2" fmla="*/ 111062 h 231171"/>
                        <a:gd name="connsiteX3" fmla="*/ 111157 w 224789"/>
                        <a:gd name="connsiteY3" fmla="*/ 0 h 231171"/>
                        <a:gd name="connsiteX4" fmla="*/ 0 w 224789"/>
                        <a:gd name="connsiteY4" fmla="*/ 111062 h 231171"/>
                        <a:gd name="connsiteX5" fmla="*/ 111062 w 224789"/>
                        <a:gd name="connsiteY5" fmla="*/ 222123 h 231171"/>
                        <a:gd name="connsiteX6" fmla="*/ 172498 w 224789"/>
                        <a:gd name="connsiteY6" fmla="*/ 203549 h 231171"/>
                        <a:gd name="connsiteX7" fmla="*/ 200406 w 224789"/>
                        <a:gd name="connsiteY7" fmla="*/ 231172 h 231171"/>
                        <a:gd name="connsiteX8" fmla="*/ 27527 w 224789"/>
                        <a:gd name="connsiteY8" fmla="*/ 111062 h 231171"/>
                        <a:gd name="connsiteX9" fmla="*/ 111062 w 224789"/>
                        <a:gd name="connsiteY9" fmla="*/ 27527 h 231171"/>
                        <a:gd name="connsiteX10" fmla="*/ 194596 w 224789"/>
                        <a:gd name="connsiteY10" fmla="*/ 111062 h 231171"/>
                        <a:gd name="connsiteX11" fmla="*/ 111062 w 224789"/>
                        <a:gd name="connsiteY11" fmla="*/ 194596 h 231171"/>
                        <a:gd name="connsiteX12" fmla="*/ 27527 w 224789"/>
                        <a:gd name="connsiteY12" fmla="*/ 111062 h 231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4789" h="231171">
                          <a:moveTo>
                            <a:pt x="224790" y="206788"/>
                          </a:moveTo>
                          <a:lnTo>
                            <a:pt x="197930" y="180213"/>
                          </a:lnTo>
                          <a:cubicBezTo>
                            <a:pt x="213074" y="161258"/>
                            <a:pt x="222218" y="137160"/>
                            <a:pt x="222218" y="111062"/>
                          </a:cubicBezTo>
                          <a:cubicBezTo>
                            <a:pt x="222218" y="49816"/>
                            <a:pt x="172403" y="0"/>
                            <a:pt x="111157" y="0"/>
                          </a:cubicBezTo>
                          <a:cubicBezTo>
                            <a:pt x="49911" y="0"/>
                            <a:pt x="0" y="49816"/>
                            <a:pt x="0" y="111062"/>
                          </a:cubicBezTo>
                          <a:cubicBezTo>
                            <a:pt x="0" y="172307"/>
                            <a:pt x="49816" y="222123"/>
                            <a:pt x="111062" y="222123"/>
                          </a:cubicBezTo>
                          <a:cubicBezTo>
                            <a:pt x="133731" y="222123"/>
                            <a:pt x="154877" y="215265"/>
                            <a:pt x="172498" y="203549"/>
                          </a:cubicBezTo>
                          <a:lnTo>
                            <a:pt x="200406" y="231172"/>
                          </a:lnTo>
                          <a:moveTo>
                            <a:pt x="27527" y="111062"/>
                          </a:moveTo>
                          <a:cubicBezTo>
                            <a:pt x="27527" y="64961"/>
                            <a:pt x="65056" y="27527"/>
                            <a:pt x="111062" y="27527"/>
                          </a:cubicBezTo>
                          <a:cubicBezTo>
                            <a:pt x="157067" y="27527"/>
                            <a:pt x="194596" y="65056"/>
                            <a:pt x="194596" y="111062"/>
                          </a:cubicBezTo>
                          <a:cubicBezTo>
                            <a:pt x="194596" y="157067"/>
                            <a:pt x="157067" y="194596"/>
                            <a:pt x="111062" y="194596"/>
                          </a:cubicBezTo>
                          <a:cubicBezTo>
                            <a:pt x="65056" y="194596"/>
                            <a:pt x="27527" y="157163"/>
                            <a:pt x="27527" y="111062"/>
                          </a:cubicBezTo>
                          <a:close/>
                        </a:path>
                      </a:pathLst>
                    </a:custGeom>
                    <ask:type>
                      <ask:lineSketchScribble/>
                    </ask:type>
                  </ask:lineSketchStyleProps>
                </a:ext>
              </a:extLst>
            </a:ln>
          </p:spPr>
          <p:txBody>
            <a:bodyPr rtlCol="0" anchor="ctr"/>
            <a:lstStyle/>
            <a:p>
              <a:endParaRPr lang="fr-FR" sz="1400"/>
            </a:p>
          </p:txBody>
        </p:sp>
        <p:sp>
          <p:nvSpPr>
            <p:cNvPr id="17" name="Forme libre : forme 16">
              <a:extLst>
                <a:ext uri="{FF2B5EF4-FFF2-40B4-BE49-F238E27FC236}">
                  <a16:creationId xmlns:a16="http://schemas.microsoft.com/office/drawing/2014/main" id="{3B262458-C323-555A-9983-9373BA47617A}"/>
                </a:ext>
              </a:extLst>
            </p:cNvPr>
            <p:cNvSpPr/>
            <p:nvPr/>
          </p:nvSpPr>
          <p:spPr>
            <a:xfrm>
              <a:off x="4373934" y="3251186"/>
              <a:ext cx="29456" cy="29336"/>
            </a:xfrm>
            <a:custGeom>
              <a:avLst/>
              <a:gdLst>
                <a:gd name="connsiteX0" fmla="*/ 0 w 29456"/>
                <a:gd name="connsiteY0" fmla="*/ 24289 h 29336"/>
                <a:gd name="connsiteX1" fmla="*/ 12192 w 29456"/>
                <a:gd name="connsiteY1" fmla="*/ 29337 h 29336"/>
                <a:gd name="connsiteX2" fmla="*/ 24384 w 29456"/>
                <a:gd name="connsiteY2" fmla="*/ 24289 h 29336"/>
                <a:gd name="connsiteX3" fmla="*/ 24384 w 29456"/>
                <a:gd name="connsiteY3" fmla="*/ 0 h 29336"/>
              </a:gdLst>
              <a:ahLst/>
              <a:cxnLst>
                <a:cxn ang="0">
                  <a:pos x="connsiteX0" y="connsiteY0"/>
                </a:cxn>
                <a:cxn ang="0">
                  <a:pos x="connsiteX1" y="connsiteY1"/>
                </a:cxn>
                <a:cxn ang="0">
                  <a:pos x="connsiteX2" y="connsiteY2"/>
                </a:cxn>
                <a:cxn ang="0">
                  <a:pos x="connsiteX3" y="connsiteY3"/>
                </a:cxn>
              </a:cxnLst>
              <a:rect l="l" t="t" r="r" b="b"/>
              <a:pathLst>
                <a:path w="29456" h="29336" fill="none" extrusionOk="0">
                  <a:moveTo>
                    <a:pt x="0" y="24289"/>
                  </a:moveTo>
                  <a:cubicBezTo>
                    <a:pt x="4023" y="26834"/>
                    <a:pt x="6607" y="29532"/>
                    <a:pt x="12192" y="29337"/>
                  </a:cubicBezTo>
                  <a:cubicBezTo>
                    <a:pt x="17353" y="29497"/>
                    <a:pt x="20093" y="26948"/>
                    <a:pt x="24384" y="24289"/>
                  </a:cubicBezTo>
                  <a:cubicBezTo>
                    <a:pt x="31148" y="16899"/>
                    <a:pt x="32284" y="8922"/>
                    <a:pt x="24384" y="0"/>
                  </a:cubicBezTo>
                </a:path>
                <a:path w="29456" h="29336" stroke="0" extrusionOk="0">
                  <a:moveTo>
                    <a:pt x="0" y="24289"/>
                  </a:moveTo>
                  <a:cubicBezTo>
                    <a:pt x="2206" y="27083"/>
                    <a:pt x="8919" y="29629"/>
                    <a:pt x="12192" y="29337"/>
                  </a:cubicBezTo>
                  <a:cubicBezTo>
                    <a:pt x="15723" y="28985"/>
                    <a:pt x="20889" y="27079"/>
                    <a:pt x="24384" y="24289"/>
                  </a:cubicBezTo>
                  <a:cubicBezTo>
                    <a:pt x="30660" y="17238"/>
                    <a:pt x="31577" y="9055"/>
                    <a:pt x="24384" y="0"/>
                  </a:cubicBezTo>
                </a:path>
              </a:pathLst>
            </a:custGeom>
            <a:grpFill/>
            <a:ln w="19050" cap="rnd">
              <a:solidFill>
                <a:schemeClr val="accent4">
                  <a:lumMod val="75000"/>
                </a:schemeClr>
              </a:solidFill>
              <a:prstDash val="solid"/>
              <a:round/>
              <a:extLst>
                <a:ext uri="{C807C97D-BFC1-408E-A445-0C87EB9F89A2}">
                  <ask:lineSketchStyleProps xmlns:ask="http://schemas.microsoft.com/office/drawing/2018/sketchyshapes" sd="1445205167">
                    <a:custGeom>
                      <a:avLst/>
                      <a:gdLst>
                        <a:gd name="connsiteX0" fmla="*/ 0 w 29456"/>
                        <a:gd name="connsiteY0" fmla="*/ 24289 h 29336"/>
                        <a:gd name="connsiteX1" fmla="*/ 12192 w 29456"/>
                        <a:gd name="connsiteY1" fmla="*/ 29337 h 29336"/>
                        <a:gd name="connsiteX2" fmla="*/ 24384 w 29456"/>
                        <a:gd name="connsiteY2" fmla="*/ 24289 h 29336"/>
                        <a:gd name="connsiteX3" fmla="*/ 24384 w 29456"/>
                        <a:gd name="connsiteY3" fmla="*/ 0 h 29336"/>
                      </a:gdLst>
                      <a:ahLst/>
                      <a:cxnLst>
                        <a:cxn ang="0">
                          <a:pos x="connsiteX0" y="connsiteY0"/>
                        </a:cxn>
                        <a:cxn ang="0">
                          <a:pos x="connsiteX1" y="connsiteY1"/>
                        </a:cxn>
                        <a:cxn ang="0">
                          <a:pos x="connsiteX2" y="connsiteY2"/>
                        </a:cxn>
                        <a:cxn ang="0">
                          <a:pos x="connsiteX3" y="connsiteY3"/>
                        </a:cxn>
                      </a:cxnLst>
                      <a:rect l="l" t="t" r="r" b="b"/>
                      <a:pathLst>
                        <a:path w="29456" h="29336">
                          <a:moveTo>
                            <a:pt x="0" y="24289"/>
                          </a:moveTo>
                          <a:cubicBezTo>
                            <a:pt x="3334" y="27622"/>
                            <a:pt x="7715" y="29337"/>
                            <a:pt x="12192" y="29337"/>
                          </a:cubicBezTo>
                          <a:cubicBezTo>
                            <a:pt x="16573" y="29337"/>
                            <a:pt x="20955" y="27622"/>
                            <a:pt x="24384" y="24289"/>
                          </a:cubicBezTo>
                          <a:cubicBezTo>
                            <a:pt x="31147" y="17526"/>
                            <a:pt x="31147" y="6667"/>
                            <a:pt x="24384" y="0"/>
                          </a:cubicBezTo>
                        </a:path>
                      </a:pathLst>
                    </a:custGeom>
                    <ask:type>
                      <ask:lineSketchScribble/>
                    </ask:type>
                  </ask:lineSketchStyleProps>
                </a:ext>
              </a:extLst>
            </a:ln>
          </p:spPr>
          <p:txBody>
            <a:bodyPr rtlCol="0" anchor="ctr"/>
            <a:lstStyle/>
            <a:p>
              <a:endParaRPr lang="fr-FR" sz="1400"/>
            </a:p>
          </p:txBody>
        </p:sp>
        <p:sp>
          <p:nvSpPr>
            <p:cNvPr id="18" name="Forme libre : forme 17">
              <a:extLst>
                <a:ext uri="{FF2B5EF4-FFF2-40B4-BE49-F238E27FC236}">
                  <a16:creationId xmlns:a16="http://schemas.microsoft.com/office/drawing/2014/main" id="{49BD192F-A5A3-A652-819F-F23865DC3A15}"/>
                </a:ext>
              </a:extLst>
            </p:cNvPr>
            <p:cNvSpPr/>
            <p:nvPr/>
          </p:nvSpPr>
          <p:spPr>
            <a:xfrm>
              <a:off x="4269016" y="3146554"/>
              <a:ext cx="127635" cy="127111"/>
            </a:xfrm>
            <a:custGeom>
              <a:avLst/>
              <a:gdLst>
                <a:gd name="connsiteX0" fmla="*/ 100822 w 127635"/>
                <a:gd name="connsiteY0" fmla="*/ 127111 h 127111"/>
                <a:gd name="connsiteX1" fmla="*/ 81772 w 127635"/>
                <a:gd name="connsiteY1" fmla="*/ 119205 h 127111"/>
                <a:gd name="connsiteX2" fmla="*/ 7858 w 127635"/>
                <a:gd name="connsiteY2" fmla="*/ 45863 h 127111"/>
                <a:gd name="connsiteX3" fmla="*/ 7858 w 127635"/>
                <a:gd name="connsiteY3" fmla="*/ 7858 h 127111"/>
                <a:gd name="connsiteX4" fmla="*/ 45863 w 127635"/>
                <a:gd name="connsiteY4" fmla="*/ 7858 h 127111"/>
                <a:gd name="connsiteX5" fmla="*/ 119777 w 127635"/>
                <a:gd name="connsiteY5" fmla="*/ 81201 h 127111"/>
                <a:gd name="connsiteX6" fmla="*/ 119777 w 127635"/>
                <a:gd name="connsiteY6" fmla="*/ 119205 h 127111"/>
                <a:gd name="connsiteX7" fmla="*/ 100822 w 127635"/>
                <a:gd name="connsiteY7" fmla="*/ 127111 h 127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635" h="127111" fill="none" extrusionOk="0">
                  <a:moveTo>
                    <a:pt x="100822" y="127111"/>
                  </a:moveTo>
                  <a:cubicBezTo>
                    <a:pt x="93472" y="127655"/>
                    <a:pt x="88757" y="125325"/>
                    <a:pt x="81772" y="119205"/>
                  </a:cubicBezTo>
                  <a:cubicBezTo>
                    <a:pt x="55947" y="95001"/>
                    <a:pt x="47928" y="68022"/>
                    <a:pt x="7858" y="45863"/>
                  </a:cubicBezTo>
                  <a:cubicBezTo>
                    <a:pt x="-46" y="34611"/>
                    <a:pt x="-4234" y="22284"/>
                    <a:pt x="7858" y="7858"/>
                  </a:cubicBezTo>
                  <a:cubicBezTo>
                    <a:pt x="21433" y="-829"/>
                    <a:pt x="33226" y="-4885"/>
                    <a:pt x="45863" y="7858"/>
                  </a:cubicBezTo>
                  <a:cubicBezTo>
                    <a:pt x="67124" y="28281"/>
                    <a:pt x="79484" y="48463"/>
                    <a:pt x="119777" y="81201"/>
                  </a:cubicBezTo>
                  <a:cubicBezTo>
                    <a:pt x="127733" y="93511"/>
                    <a:pt x="129052" y="110010"/>
                    <a:pt x="119777" y="119205"/>
                  </a:cubicBezTo>
                  <a:cubicBezTo>
                    <a:pt x="116082" y="124543"/>
                    <a:pt x="107466" y="126741"/>
                    <a:pt x="100822" y="127111"/>
                  </a:cubicBezTo>
                  <a:close/>
                </a:path>
                <a:path w="127635" h="127111" stroke="0" extrusionOk="0">
                  <a:moveTo>
                    <a:pt x="100822" y="127111"/>
                  </a:moveTo>
                  <a:cubicBezTo>
                    <a:pt x="94154" y="127936"/>
                    <a:pt x="87036" y="123691"/>
                    <a:pt x="81772" y="119205"/>
                  </a:cubicBezTo>
                  <a:cubicBezTo>
                    <a:pt x="57610" y="108410"/>
                    <a:pt x="49308" y="73943"/>
                    <a:pt x="7858" y="45863"/>
                  </a:cubicBezTo>
                  <a:cubicBezTo>
                    <a:pt x="-4093" y="36127"/>
                    <a:pt x="-3256" y="19913"/>
                    <a:pt x="7858" y="7858"/>
                  </a:cubicBezTo>
                  <a:cubicBezTo>
                    <a:pt x="17387" y="1200"/>
                    <a:pt x="36722" y="373"/>
                    <a:pt x="45863" y="7858"/>
                  </a:cubicBezTo>
                  <a:cubicBezTo>
                    <a:pt x="65907" y="24292"/>
                    <a:pt x="90888" y="59033"/>
                    <a:pt x="119777" y="81201"/>
                  </a:cubicBezTo>
                  <a:cubicBezTo>
                    <a:pt x="128777" y="93691"/>
                    <a:pt x="129232" y="109430"/>
                    <a:pt x="119777" y="119205"/>
                  </a:cubicBezTo>
                  <a:cubicBezTo>
                    <a:pt x="114210" y="123444"/>
                    <a:pt x="105881" y="127558"/>
                    <a:pt x="100822" y="127111"/>
                  </a:cubicBezTo>
                  <a:close/>
                </a:path>
              </a:pathLst>
            </a:custGeom>
            <a:grpFill/>
            <a:ln w="19050" cap="rnd">
              <a:solidFill>
                <a:schemeClr val="accent4">
                  <a:lumMod val="75000"/>
                </a:schemeClr>
              </a:solidFill>
              <a:prstDash val="solid"/>
              <a:round/>
              <a:extLst>
                <a:ext uri="{C807C97D-BFC1-408E-A445-0C87EB9F89A2}">
                  <ask:lineSketchStyleProps xmlns:ask="http://schemas.microsoft.com/office/drawing/2018/sketchyshapes" sd="2723566492">
                    <a:custGeom>
                      <a:avLst/>
                      <a:gdLst>
                        <a:gd name="connsiteX0" fmla="*/ 100822 w 127635"/>
                        <a:gd name="connsiteY0" fmla="*/ 127111 h 127111"/>
                        <a:gd name="connsiteX1" fmla="*/ 81772 w 127635"/>
                        <a:gd name="connsiteY1" fmla="*/ 119205 h 127111"/>
                        <a:gd name="connsiteX2" fmla="*/ 7858 w 127635"/>
                        <a:gd name="connsiteY2" fmla="*/ 45863 h 127111"/>
                        <a:gd name="connsiteX3" fmla="*/ 7858 w 127635"/>
                        <a:gd name="connsiteY3" fmla="*/ 7858 h 127111"/>
                        <a:gd name="connsiteX4" fmla="*/ 45863 w 127635"/>
                        <a:gd name="connsiteY4" fmla="*/ 7858 h 127111"/>
                        <a:gd name="connsiteX5" fmla="*/ 119777 w 127635"/>
                        <a:gd name="connsiteY5" fmla="*/ 81201 h 127111"/>
                        <a:gd name="connsiteX6" fmla="*/ 119777 w 127635"/>
                        <a:gd name="connsiteY6" fmla="*/ 119205 h 127111"/>
                        <a:gd name="connsiteX7" fmla="*/ 100822 w 127635"/>
                        <a:gd name="connsiteY7" fmla="*/ 127111 h 127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635" h="127111">
                          <a:moveTo>
                            <a:pt x="100822" y="127111"/>
                          </a:moveTo>
                          <a:cubicBezTo>
                            <a:pt x="93964" y="127111"/>
                            <a:pt x="87106" y="124444"/>
                            <a:pt x="81772" y="119205"/>
                          </a:cubicBezTo>
                          <a:lnTo>
                            <a:pt x="7858" y="45863"/>
                          </a:lnTo>
                          <a:cubicBezTo>
                            <a:pt x="-2619" y="35385"/>
                            <a:pt x="-2619" y="18336"/>
                            <a:pt x="7858" y="7858"/>
                          </a:cubicBezTo>
                          <a:cubicBezTo>
                            <a:pt x="18336" y="-2619"/>
                            <a:pt x="35385" y="-2619"/>
                            <a:pt x="45863" y="7858"/>
                          </a:cubicBezTo>
                          <a:lnTo>
                            <a:pt x="119777" y="81201"/>
                          </a:lnTo>
                          <a:cubicBezTo>
                            <a:pt x="130254" y="91678"/>
                            <a:pt x="130254" y="108728"/>
                            <a:pt x="119777" y="119205"/>
                          </a:cubicBezTo>
                          <a:cubicBezTo>
                            <a:pt x="114538" y="124444"/>
                            <a:pt x="107680" y="127111"/>
                            <a:pt x="100822" y="127111"/>
                          </a:cubicBezTo>
                          <a:close/>
                        </a:path>
                      </a:pathLst>
                    </a:custGeom>
                    <ask:type>
                      <ask:lineSketchScribble/>
                    </ask:type>
                  </ask:lineSketchStyleProps>
                </a:ext>
              </a:extLst>
            </a:ln>
          </p:spPr>
          <p:txBody>
            <a:bodyPr rtlCol="0" anchor="ctr"/>
            <a:lstStyle/>
            <a:p>
              <a:endParaRPr lang="fr-FR" sz="1400"/>
            </a:p>
          </p:txBody>
        </p:sp>
      </p:grpSp>
      <p:pic>
        <p:nvPicPr>
          <p:cNvPr id="14" name="Image 13">
            <a:extLst>
              <a:ext uri="{FF2B5EF4-FFF2-40B4-BE49-F238E27FC236}">
                <a16:creationId xmlns:a16="http://schemas.microsoft.com/office/drawing/2014/main" id="{950B733B-2AD8-752A-8BB3-B79358F53A52}"/>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3863" b="54506" l="27386" r="100000"/>
                    </a14:imgEffect>
                  </a14:imgLayer>
                </a14:imgProps>
              </a:ext>
            </a:extLst>
          </a:blip>
          <a:srcRect l="34933" t="20" r="2212" b="44794"/>
          <a:stretch/>
        </p:blipFill>
        <p:spPr>
          <a:xfrm rot="19429124" flipH="1">
            <a:off x="4705605" y="4023618"/>
            <a:ext cx="1072328" cy="831264"/>
          </a:xfrm>
          <a:prstGeom prst="rect">
            <a:avLst/>
          </a:prstGeom>
        </p:spPr>
      </p:pic>
    </p:spTree>
    <p:extLst>
      <p:ext uri="{BB962C8B-B14F-4D97-AF65-F5344CB8AC3E}">
        <p14:creationId xmlns:p14="http://schemas.microsoft.com/office/powerpoint/2010/main" val="2487945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Rectangle : coins arrondis 110">
            <a:extLst>
              <a:ext uri="{FF2B5EF4-FFF2-40B4-BE49-F238E27FC236}">
                <a16:creationId xmlns:a16="http://schemas.microsoft.com/office/drawing/2014/main" id="{DD5F8FC2-22E3-BF37-0FA8-440133EAA4EB}"/>
              </a:ext>
            </a:extLst>
          </p:cNvPr>
          <p:cNvSpPr/>
          <p:nvPr/>
        </p:nvSpPr>
        <p:spPr>
          <a:xfrm>
            <a:off x="8993633" y="906931"/>
            <a:ext cx="2732425" cy="5323107"/>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0" name="Image 109">
            <a:extLst>
              <a:ext uri="{FF2B5EF4-FFF2-40B4-BE49-F238E27FC236}">
                <a16:creationId xmlns:a16="http://schemas.microsoft.com/office/drawing/2014/main" id="{BDBAA8D6-D696-15F1-0C7E-5EC50C2EF08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87510" y="547090"/>
            <a:ext cx="9431319" cy="6042790"/>
          </a:xfrm>
          <a:prstGeom prst="rect">
            <a:avLst/>
          </a:prstGeom>
        </p:spPr>
      </p:pic>
      <p:graphicFrame>
        <p:nvGraphicFramePr>
          <p:cNvPr id="9" name="Tableau 21">
            <a:extLst>
              <a:ext uri="{FF2B5EF4-FFF2-40B4-BE49-F238E27FC236}">
                <a16:creationId xmlns:a16="http://schemas.microsoft.com/office/drawing/2014/main" id="{8172FBE2-00A1-8D66-936B-FFF3D029D248}"/>
              </a:ext>
            </a:extLst>
          </p:cNvPr>
          <p:cNvGraphicFramePr>
            <a:graphicFrameLocks noGrp="1"/>
          </p:cNvGraphicFramePr>
          <p:nvPr>
            <p:extLst>
              <p:ext uri="{D42A27DB-BD31-4B8C-83A1-F6EECF244321}">
                <p14:modId xmlns:p14="http://schemas.microsoft.com/office/powerpoint/2010/main" val="3308908425"/>
              </p:ext>
            </p:extLst>
          </p:nvPr>
        </p:nvGraphicFramePr>
        <p:xfrm>
          <a:off x="87947" y="2458680"/>
          <a:ext cx="1013960" cy="3189563"/>
        </p:xfrm>
        <a:graphic>
          <a:graphicData uri="http://schemas.openxmlformats.org/drawingml/2006/table">
            <a:tbl>
              <a:tblPr>
                <a:tableStyleId>{5C22544A-7EE6-4342-B048-85BDC9FD1C3A}</a:tableStyleId>
              </a:tblPr>
              <a:tblGrid>
                <a:gridCol w="1013960">
                  <a:extLst>
                    <a:ext uri="{9D8B030D-6E8A-4147-A177-3AD203B41FA5}">
                      <a16:colId xmlns:a16="http://schemas.microsoft.com/office/drawing/2014/main" val="3232987999"/>
                    </a:ext>
                  </a:extLst>
                </a:gridCol>
              </a:tblGrid>
              <a:tr h="657715">
                <a:tc>
                  <a:txBody>
                    <a:bodyPr/>
                    <a:lstStyle/>
                    <a:p>
                      <a:pPr algn="l"/>
                      <a:endParaRPr lang="fr-FR" sz="1200" b="1" dirty="0">
                        <a:solidFill>
                          <a:schemeClr val="tx1">
                            <a:lumMod val="75000"/>
                            <a:lumOff val="25000"/>
                          </a:schemeClr>
                        </a:solidFill>
                      </a:endParaRPr>
                    </a:p>
                    <a:p>
                      <a:pPr algn="l"/>
                      <a:r>
                        <a:rPr lang="fr-FR" sz="1200" b="1" dirty="0">
                          <a:solidFill>
                            <a:schemeClr val="tx1">
                              <a:lumMod val="75000"/>
                              <a:lumOff val="25000"/>
                            </a:schemeClr>
                          </a:solidFill>
                        </a:rPr>
                        <a:t>Outils</a:t>
                      </a:r>
                    </a:p>
                  </a:txBody>
                  <a:tcPr anchor="ctr">
                    <a:noFill/>
                  </a:tcPr>
                </a:tc>
                <a:extLst>
                  <a:ext uri="{0D108BD9-81ED-4DB2-BD59-A6C34878D82A}">
                    <a16:rowId xmlns:a16="http://schemas.microsoft.com/office/drawing/2014/main" val="2840017962"/>
                  </a:ext>
                </a:extLst>
              </a:tr>
              <a:tr h="508073">
                <a:tc>
                  <a:txBody>
                    <a:bodyPr/>
                    <a:lstStyle/>
                    <a:p>
                      <a:pPr algn="l"/>
                      <a:endParaRPr lang="fr-FR" sz="1200" b="1" dirty="0">
                        <a:solidFill>
                          <a:schemeClr val="tx1">
                            <a:lumMod val="75000"/>
                            <a:lumOff val="25000"/>
                          </a:schemeClr>
                        </a:solidFill>
                      </a:endParaRPr>
                    </a:p>
                    <a:p>
                      <a:pPr algn="l"/>
                      <a:r>
                        <a:rPr lang="fr-FR" sz="1200" b="1" dirty="0">
                          <a:solidFill>
                            <a:schemeClr val="tx1">
                              <a:lumMod val="75000"/>
                              <a:lumOff val="25000"/>
                            </a:schemeClr>
                          </a:solidFill>
                        </a:rPr>
                        <a:t>Com.</a:t>
                      </a:r>
                    </a:p>
                  </a:txBody>
                  <a:tcPr anchor="ctr">
                    <a:noFill/>
                  </a:tcPr>
                </a:tc>
                <a:extLst>
                  <a:ext uri="{0D108BD9-81ED-4DB2-BD59-A6C34878D82A}">
                    <a16:rowId xmlns:a16="http://schemas.microsoft.com/office/drawing/2014/main" val="2153941991"/>
                  </a:ext>
                </a:extLst>
              </a:tr>
              <a:tr h="728658">
                <a:tc>
                  <a:txBody>
                    <a:bodyPr/>
                    <a:lstStyle/>
                    <a:p>
                      <a:pPr algn="l"/>
                      <a:endParaRPr lang="fr-FR" sz="1200" b="1" dirty="0">
                        <a:solidFill>
                          <a:schemeClr val="tx1">
                            <a:lumMod val="75000"/>
                            <a:lumOff val="25000"/>
                          </a:schemeClr>
                        </a:solidFill>
                      </a:endParaRPr>
                    </a:p>
                    <a:p>
                      <a:pPr algn="l"/>
                      <a:r>
                        <a:rPr lang="fr-FR" sz="1200" b="1" dirty="0" err="1">
                          <a:solidFill>
                            <a:schemeClr val="tx1">
                              <a:lumMod val="75000"/>
                              <a:lumOff val="25000"/>
                            </a:schemeClr>
                          </a:solidFill>
                        </a:rPr>
                        <a:t>Accompt</a:t>
                      </a:r>
                      <a:r>
                        <a:rPr lang="fr-FR" sz="1200" b="1" dirty="0">
                          <a:solidFill>
                            <a:schemeClr val="tx1">
                              <a:lumMod val="75000"/>
                              <a:lumOff val="25000"/>
                            </a:schemeClr>
                          </a:solidFill>
                        </a:rPr>
                        <a:t>. réseau</a:t>
                      </a:r>
                    </a:p>
                  </a:txBody>
                  <a:tcPr anchor="ctr">
                    <a:noFill/>
                  </a:tcPr>
                </a:tc>
                <a:extLst>
                  <a:ext uri="{0D108BD9-81ED-4DB2-BD59-A6C34878D82A}">
                    <a16:rowId xmlns:a16="http://schemas.microsoft.com/office/drawing/2014/main" val="2657637615"/>
                  </a:ext>
                </a:extLst>
              </a:tr>
              <a:tr h="642324">
                <a:tc>
                  <a:txBody>
                    <a:bodyPr/>
                    <a:lstStyle/>
                    <a:p>
                      <a:pPr algn="l"/>
                      <a:r>
                        <a:rPr lang="fr-FR" sz="1200" b="1" dirty="0">
                          <a:solidFill>
                            <a:schemeClr val="tx1">
                              <a:lumMod val="75000"/>
                              <a:lumOff val="25000"/>
                            </a:schemeClr>
                          </a:solidFill>
                        </a:rPr>
                        <a:t>Actions Co</a:t>
                      </a:r>
                    </a:p>
                  </a:txBody>
                  <a:tcPr anchor="ctr">
                    <a:noFill/>
                  </a:tcPr>
                </a:tc>
                <a:extLst>
                  <a:ext uri="{0D108BD9-81ED-4DB2-BD59-A6C34878D82A}">
                    <a16:rowId xmlns:a16="http://schemas.microsoft.com/office/drawing/2014/main" val="1787396643"/>
                  </a:ext>
                </a:extLst>
              </a:tr>
              <a:tr h="652793">
                <a:tc>
                  <a:txBody>
                    <a:bodyPr/>
                    <a:lstStyle/>
                    <a:p>
                      <a:pPr algn="l"/>
                      <a:r>
                        <a:rPr lang="fr-FR" sz="1200" b="1" dirty="0">
                          <a:solidFill>
                            <a:schemeClr val="tx1">
                              <a:lumMod val="75000"/>
                              <a:lumOff val="25000"/>
                            </a:schemeClr>
                          </a:solidFill>
                        </a:rPr>
                        <a:t>Offres</a:t>
                      </a:r>
                    </a:p>
                  </a:txBody>
                  <a:tcPr anchor="ctr">
                    <a:noFill/>
                  </a:tcPr>
                </a:tc>
                <a:extLst>
                  <a:ext uri="{0D108BD9-81ED-4DB2-BD59-A6C34878D82A}">
                    <a16:rowId xmlns:a16="http://schemas.microsoft.com/office/drawing/2014/main" val="4283961302"/>
                  </a:ext>
                </a:extLst>
              </a:tr>
            </a:tbl>
          </a:graphicData>
        </a:graphic>
      </p:graphicFrame>
      <p:sp>
        <p:nvSpPr>
          <p:cNvPr id="3" name="Espace réservé du texte 2">
            <a:extLst>
              <a:ext uri="{FF2B5EF4-FFF2-40B4-BE49-F238E27FC236}">
                <a16:creationId xmlns:a16="http://schemas.microsoft.com/office/drawing/2014/main" id="{7927C8EE-A4AA-4980-A402-BBC125DDC03C}"/>
              </a:ext>
            </a:extLst>
          </p:cNvPr>
          <p:cNvSpPr>
            <a:spLocks noGrp="1"/>
          </p:cNvSpPr>
          <p:nvPr>
            <p:ph type="body" sz="quarter" idx="12"/>
          </p:nvPr>
        </p:nvSpPr>
        <p:spPr/>
        <p:txBody>
          <a:bodyPr/>
          <a:lstStyle/>
          <a:p>
            <a:r>
              <a:rPr lang="fr-FR" dirty="0"/>
              <a:t>Mise en place d’un chantier stratégique « Conquête » sur 3 ans </a:t>
            </a:r>
          </a:p>
        </p:txBody>
      </p:sp>
      <p:cxnSp>
        <p:nvCxnSpPr>
          <p:cNvPr id="2" name="Connecteur droit 1">
            <a:extLst>
              <a:ext uri="{FF2B5EF4-FFF2-40B4-BE49-F238E27FC236}">
                <a16:creationId xmlns:a16="http://schemas.microsoft.com/office/drawing/2014/main" id="{25BAEF85-BBBE-1E11-5432-92DF0066CFA6}"/>
              </a:ext>
            </a:extLst>
          </p:cNvPr>
          <p:cNvCxnSpPr>
            <a:cxnSpLocks/>
          </p:cNvCxnSpPr>
          <p:nvPr/>
        </p:nvCxnSpPr>
        <p:spPr>
          <a:xfrm flipH="1">
            <a:off x="-186454" y="5602175"/>
            <a:ext cx="8252281" cy="0"/>
          </a:xfrm>
          <a:prstGeom prst="line">
            <a:avLst/>
          </a:prstGeom>
          <a:ln>
            <a:solidFill>
              <a:schemeClr val="bg1">
                <a:lumMod val="6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4" name="Connecteur droit 3">
            <a:extLst>
              <a:ext uri="{FF2B5EF4-FFF2-40B4-BE49-F238E27FC236}">
                <a16:creationId xmlns:a16="http://schemas.microsoft.com/office/drawing/2014/main" id="{D60665B0-34B8-71F7-51BF-DE02E8175558}"/>
              </a:ext>
            </a:extLst>
          </p:cNvPr>
          <p:cNvCxnSpPr>
            <a:cxnSpLocks/>
          </p:cNvCxnSpPr>
          <p:nvPr/>
        </p:nvCxnSpPr>
        <p:spPr>
          <a:xfrm flipH="1">
            <a:off x="-186454" y="4970545"/>
            <a:ext cx="8552532" cy="0"/>
          </a:xfrm>
          <a:prstGeom prst="line">
            <a:avLst/>
          </a:prstGeom>
          <a:ln>
            <a:solidFill>
              <a:schemeClr val="bg1">
                <a:lumMod val="6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5" name="Connecteur droit 4">
            <a:extLst>
              <a:ext uri="{FF2B5EF4-FFF2-40B4-BE49-F238E27FC236}">
                <a16:creationId xmlns:a16="http://schemas.microsoft.com/office/drawing/2014/main" id="{F21F1FA8-7CFD-0271-4CF9-52A8F92BDE1C}"/>
              </a:ext>
            </a:extLst>
          </p:cNvPr>
          <p:cNvCxnSpPr>
            <a:cxnSpLocks/>
          </p:cNvCxnSpPr>
          <p:nvPr/>
        </p:nvCxnSpPr>
        <p:spPr>
          <a:xfrm flipH="1">
            <a:off x="-160194" y="4346120"/>
            <a:ext cx="8799227" cy="0"/>
          </a:xfrm>
          <a:prstGeom prst="line">
            <a:avLst/>
          </a:prstGeom>
          <a:ln>
            <a:solidFill>
              <a:schemeClr val="bg1">
                <a:lumMod val="6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6" name="Connecteur droit 5">
            <a:extLst>
              <a:ext uri="{FF2B5EF4-FFF2-40B4-BE49-F238E27FC236}">
                <a16:creationId xmlns:a16="http://schemas.microsoft.com/office/drawing/2014/main" id="{2FC33520-2706-6D19-4C80-99EE8EACD2C1}"/>
              </a:ext>
            </a:extLst>
          </p:cNvPr>
          <p:cNvCxnSpPr>
            <a:cxnSpLocks/>
          </p:cNvCxnSpPr>
          <p:nvPr/>
        </p:nvCxnSpPr>
        <p:spPr>
          <a:xfrm flipH="1">
            <a:off x="-95687" y="3696237"/>
            <a:ext cx="8530003" cy="0"/>
          </a:xfrm>
          <a:prstGeom prst="line">
            <a:avLst/>
          </a:prstGeom>
          <a:ln>
            <a:solidFill>
              <a:schemeClr val="bg1">
                <a:lumMod val="6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id="{01A6D56D-B92E-35FC-EF4A-D08A35AB32B4}"/>
              </a:ext>
            </a:extLst>
          </p:cNvPr>
          <p:cNvCxnSpPr>
            <a:cxnSpLocks/>
          </p:cNvCxnSpPr>
          <p:nvPr/>
        </p:nvCxnSpPr>
        <p:spPr>
          <a:xfrm flipH="1">
            <a:off x="-118332" y="3125118"/>
            <a:ext cx="8825604" cy="0"/>
          </a:xfrm>
          <a:prstGeom prst="line">
            <a:avLst/>
          </a:prstGeom>
          <a:ln>
            <a:solidFill>
              <a:schemeClr val="bg1">
                <a:lumMod val="6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8" name="Connecteur droit 7">
            <a:extLst>
              <a:ext uri="{FF2B5EF4-FFF2-40B4-BE49-F238E27FC236}">
                <a16:creationId xmlns:a16="http://schemas.microsoft.com/office/drawing/2014/main" id="{4CE616F3-CEB2-4EB7-68D8-A24570183AE3}"/>
              </a:ext>
            </a:extLst>
          </p:cNvPr>
          <p:cNvCxnSpPr>
            <a:cxnSpLocks/>
          </p:cNvCxnSpPr>
          <p:nvPr/>
        </p:nvCxnSpPr>
        <p:spPr>
          <a:xfrm flipH="1">
            <a:off x="-97924" y="2482940"/>
            <a:ext cx="8559536" cy="0"/>
          </a:xfrm>
          <a:prstGeom prst="line">
            <a:avLst/>
          </a:prstGeom>
          <a:ln>
            <a:solidFill>
              <a:schemeClr val="bg1">
                <a:lumMod val="65000"/>
              </a:schemeClr>
            </a:solidFill>
            <a:prstDash val="lgDash"/>
          </a:ln>
        </p:spPr>
        <p:style>
          <a:lnRef idx="1">
            <a:schemeClr val="accent1"/>
          </a:lnRef>
          <a:fillRef idx="0">
            <a:schemeClr val="accent1"/>
          </a:fillRef>
          <a:effectRef idx="0">
            <a:schemeClr val="accent1"/>
          </a:effectRef>
          <a:fontRef idx="minor">
            <a:schemeClr val="tx1"/>
          </a:fontRef>
        </p:style>
      </p:cxnSp>
      <p:sp>
        <p:nvSpPr>
          <p:cNvPr id="10" name="ZoneTexte 9">
            <a:extLst>
              <a:ext uri="{FF2B5EF4-FFF2-40B4-BE49-F238E27FC236}">
                <a16:creationId xmlns:a16="http://schemas.microsoft.com/office/drawing/2014/main" id="{0665C79C-05E9-58A1-5D0C-5B882950F8A4}"/>
              </a:ext>
            </a:extLst>
          </p:cNvPr>
          <p:cNvSpPr txBox="1"/>
          <p:nvPr/>
        </p:nvSpPr>
        <p:spPr>
          <a:xfrm>
            <a:off x="1522159" y="5651728"/>
            <a:ext cx="1131795" cy="261610"/>
          </a:xfrm>
          <a:prstGeom prst="rect">
            <a:avLst/>
          </a:prstGeom>
          <a:noFill/>
        </p:spPr>
        <p:txBody>
          <a:bodyPr wrap="square" rtlCol="0">
            <a:spAutoFit/>
          </a:bodyPr>
          <a:lstStyle/>
          <a:p>
            <a:pPr algn="ctr"/>
            <a:r>
              <a:rPr lang="fr-FR" sz="1100" b="1" dirty="0">
                <a:solidFill>
                  <a:schemeClr val="tx1">
                    <a:lumMod val="75000"/>
                    <a:lumOff val="25000"/>
                  </a:schemeClr>
                </a:solidFill>
              </a:rPr>
              <a:t>Salariés</a:t>
            </a:r>
          </a:p>
        </p:txBody>
      </p:sp>
      <p:sp>
        <p:nvSpPr>
          <p:cNvPr id="11" name="ZoneTexte 10">
            <a:extLst>
              <a:ext uri="{FF2B5EF4-FFF2-40B4-BE49-F238E27FC236}">
                <a16:creationId xmlns:a16="http://schemas.microsoft.com/office/drawing/2014/main" id="{0D8682CD-5F95-7E98-F012-E69C954B8899}"/>
              </a:ext>
            </a:extLst>
          </p:cNvPr>
          <p:cNvSpPr txBox="1"/>
          <p:nvPr/>
        </p:nvSpPr>
        <p:spPr>
          <a:xfrm>
            <a:off x="2672590" y="5661508"/>
            <a:ext cx="1188495" cy="261610"/>
          </a:xfrm>
          <a:prstGeom prst="rect">
            <a:avLst/>
          </a:prstGeom>
          <a:noFill/>
        </p:spPr>
        <p:txBody>
          <a:bodyPr wrap="square" rtlCol="0">
            <a:spAutoFit/>
          </a:bodyPr>
          <a:lstStyle/>
          <a:p>
            <a:pPr algn="ctr"/>
            <a:r>
              <a:rPr lang="fr-FR" sz="1100" b="1" dirty="0">
                <a:solidFill>
                  <a:srgbClr val="F49150"/>
                </a:solidFill>
              </a:rPr>
              <a:t>Séniors</a:t>
            </a:r>
          </a:p>
        </p:txBody>
      </p:sp>
      <p:sp>
        <p:nvSpPr>
          <p:cNvPr id="12" name="ZoneTexte 11">
            <a:extLst>
              <a:ext uri="{FF2B5EF4-FFF2-40B4-BE49-F238E27FC236}">
                <a16:creationId xmlns:a16="http://schemas.microsoft.com/office/drawing/2014/main" id="{C126A331-3BA0-E8DC-B85D-E0975A105990}"/>
              </a:ext>
            </a:extLst>
          </p:cNvPr>
          <p:cNvSpPr txBox="1"/>
          <p:nvPr/>
        </p:nvSpPr>
        <p:spPr>
          <a:xfrm>
            <a:off x="3850962" y="5653846"/>
            <a:ext cx="1157096" cy="430887"/>
          </a:xfrm>
          <a:prstGeom prst="rect">
            <a:avLst/>
          </a:prstGeom>
          <a:noFill/>
        </p:spPr>
        <p:txBody>
          <a:bodyPr wrap="square" rtlCol="0">
            <a:spAutoFit/>
          </a:bodyPr>
          <a:lstStyle/>
          <a:p>
            <a:pPr algn="ctr"/>
            <a:r>
              <a:rPr lang="fr-FR" sz="1100" b="1" dirty="0">
                <a:solidFill>
                  <a:schemeClr val="tx1">
                    <a:lumMod val="75000"/>
                    <a:lumOff val="25000"/>
                  </a:schemeClr>
                </a:solidFill>
              </a:rPr>
              <a:t>Etudiants / apprentis</a:t>
            </a:r>
          </a:p>
        </p:txBody>
      </p:sp>
      <p:sp>
        <p:nvSpPr>
          <p:cNvPr id="13" name="ZoneTexte 12">
            <a:extLst>
              <a:ext uri="{FF2B5EF4-FFF2-40B4-BE49-F238E27FC236}">
                <a16:creationId xmlns:a16="http://schemas.microsoft.com/office/drawing/2014/main" id="{B015ED79-E177-3504-10E5-4C7853114C12}"/>
              </a:ext>
            </a:extLst>
          </p:cNvPr>
          <p:cNvSpPr txBox="1"/>
          <p:nvPr/>
        </p:nvSpPr>
        <p:spPr>
          <a:xfrm>
            <a:off x="5074289" y="5661507"/>
            <a:ext cx="1141956" cy="600164"/>
          </a:xfrm>
          <a:prstGeom prst="rect">
            <a:avLst/>
          </a:prstGeom>
          <a:noFill/>
        </p:spPr>
        <p:txBody>
          <a:bodyPr wrap="square" rtlCol="0">
            <a:spAutoFit/>
          </a:bodyPr>
          <a:lstStyle/>
          <a:p>
            <a:pPr algn="ctr"/>
            <a:r>
              <a:rPr lang="fr-FR" sz="1100" b="1" dirty="0">
                <a:solidFill>
                  <a:srgbClr val="F49150"/>
                </a:solidFill>
              </a:rPr>
              <a:t>Enfants de nos clients BP</a:t>
            </a:r>
          </a:p>
        </p:txBody>
      </p:sp>
      <p:sp>
        <p:nvSpPr>
          <p:cNvPr id="15" name="ZoneTexte 14">
            <a:extLst>
              <a:ext uri="{FF2B5EF4-FFF2-40B4-BE49-F238E27FC236}">
                <a16:creationId xmlns:a16="http://schemas.microsoft.com/office/drawing/2014/main" id="{BCB3790F-B578-DA2B-C3A3-97984170ABA9}"/>
              </a:ext>
            </a:extLst>
          </p:cNvPr>
          <p:cNvSpPr txBox="1"/>
          <p:nvPr/>
        </p:nvSpPr>
        <p:spPr>
          <a:xfrm>
            <a:off x="6282476" y="5661508"/>
            <a:ext cx="1141957" cy="261610"/>
          </a:xfrm>
          <a:prstGeom prst="rect">
            <a:avLst/>
          </a:prstGeom>
          <a:noFill/>
        </p:spPr>
        <p:txBody>
          <a:bodyPr wrap="square" rtlCol="0">
            <a:spAutoFit/>
          </a:bodyPr>
          <a:lstStyle/>
          <a:p>
            <a:pPr algn="ctr"/>
            <a:r>
              <a:rPr lang="fr-FR" sz="1100" b="1" dirty="0">
                <a:solidFill>
                  <a:schemeClr val="tx1">
                    <a:lumMod val="75000"/>
                    <a:lumOff val="25000"/>
                  </a:schemeClr>
                </a:solidFill>
              </a:rPr>
              <a:t>Sociétaires</a:t>
            </a:r>
          </a:p>
        </p:txBody>
      </p:sp>
      <p:pic>
        <p:nvPicPr>
          <p:cNvPr id="16" name="Image 15">
            <a:extLst>
              <a:ext uri="{FF2B5EF4-FFF2-40B4-BE49-F238E27FC236}">
                <a16:creationId xmlns:a16="http://schemas.microsoft.com/office/drawing/2014/main" id="{FA3613BD-5B16-D4DA-DAD8-28F00A4DF03B}"/>
              </a:ext>
            </a:extLst>
          </p:cNvPr>
          <p:cNvPicPr>
            <a:picLocks noChangeAspect="1"/>
          </p:cNvPicPr>
          <p:nvPr/>
        </p:nvPicPr>
        <p:blipFill rotWithShape="1">
          <a:blip r:embed="rId6">
            <a:clrChange>
              <a:clrFrom>
                <a:srgbClr val="FFFFFF"/>
              </a:clrFrom>
              <a:clrTo>
                <a:srgbClr val="FFFFFF">
                  <a:alpha val="0"/>
                </a:srgbClr>
              </a:clrTo>
            </a:clrChange>
            <a:duotone>
              <a:prstClr val="black"/>
              <a:srgbClr val="D9C3A5">
                <a:tint val="50000"/>
                <a:satMod val="180000"/>
              </a:srgbClr>
            </a:duotone>
            <a:extLst>
              <a:ext uri="{BEBA8EAE-BF5A-486C-A8C5-ECC9F3942E4B}">
                <a14:imgProps xmlns:a14="http://schemas.microsoft.com/office/drawing/2010/main">
                  <a14:imgLayer r:embed="rId7">
                    <a14:imgEffect>
                      <a14:backgroundRemoval t="10000" b="90000" l="10000" r="90000"/>
                    </a14:imgEffect>
                  </a14:imgLayer>
                </a14:imgProps>
              </a:ext>
            </a:extLst>
          </a:blip>
          <a:srcRect l="22008" t="19726" r="11080" b="15378"/>
          <a:stretch/>
        </p:blipFill>
        <p:spPr>
          <a:xfrm>
            <a:off x="1414743" y="4452169"/>
            <a:ext cx="1547948" cy="1171175"/>
          </a:xfrm>
          <a:prstGeom prst="rect">
            <a:avLst/>
          </a:prstGeom>
        </p:spPr>
      </p:pic>
      <p:pic>
        <p:nvPicPr>
          <p:cNvPr id="17" name="Image 16">
            <a:extLst>
              <a:ext uri="{FF2B5EF4-FFF2-40B4-BE49-F238E27FC236}">
                <a16:creationId xmlns:a16="http://schemas.microsoft.com/office/drawing/2014/main" id="{786436CA-0404-6922-76F2-B028A59B103D}"/>
              </a:ext>
            </a:extLst>
          </p:cNvPr>
          <p:cNvPicPr>
            <a:picLocks noChangeAspect="1"/>
          </p:cNvPicPr>
          <p:nvPr/>
        </p:nvPicPr>
        <p:blipFill rotWithShape="1">
          <a:blip r:embed="rId6">
            <a:clrChange>
              <a:clrFrom>
                <a:srgbClr val="FFFFFF"/>
              </a:clrFrom>
              <a:clrTo>
                <a:srgbClr val="FFFFFF">
                  <a:alpha val="0"/>
                </a:srgbClr>
              </a:clrTo>
            </a:clrChange>
            <a:alphaModFix/>
            <a:extLst>
              <a:ext uri="{BEBA8EAE-BF5A-486C-A8C5-ECC9F3942E4B}">
                <a14:imgProps xmlns:a14="http://schemas.microsoft.com/office/drawing/2010/main">
                  <a14:imgLayer r:embed="rId7">
                    <a14:imgEffect>
                      <a14:backgroundRemoval t="10000" b="90000" l="10000" r="90000"/>
                    </a14:imgEffect>
                  </a14:imgLayer>
                </a14:imgProps>
              </a:ext>
            </a:extLst>
          </a:blip>
          <a:srcRect l="22008" t="19726" r="11080" b="15378"/>
          <a:stretch/>
        </p:blipFill>
        <p:spPr>
          <a:xfrm>
            <a:off x="2622930" y="4446569"/>
            <a:ext cx="1547948" cy="1171175"/>
          </a:xfrm>
          <a:prstGeom prst="rect">
            <a:avLst/>
          </a:prstGeom>
        </p:spPr>
      </p:pic>
      <p:pic>
        <p:nvPicPr>
          <p:cNvPr id="18" name="Image 17">
            <a:extLst>
              <a:ext uri="{FF2B5EF4-FFF2-40B4-BE49-F238E27FC236}">
                <a16:creationId xmlns:a16="http://schemas.microsoft.com/office/drawing/2014/main" id="{2A291BE2-AAEF-966F-64A2-D3D486615CB5}"/>
              </a:ext>
            </a:extLst>
          </p:cNvPr>
          <p:cNvPicPr>
            <a:picLocks noChangeAspect="1"/>
          </p:cNvPicPr>
          <p:nvPr/>
        </p:nvPicPr>
        <p:blipFill rotWithShape="1">
          <a:blip r:embed="rId6">
            <a:clrChange>
              <a:clrFrom>
                <a:srgbClr val="FFFFFF"/>
              </a:clrFrom>
              <a:clrTo>
                <a:srgbClr val="FFFFFF">
                  <a:alpha val="0"/>
                </a:srgbClr>
              </a:clrTo>
            </a:clrChange>
            <a:alphaModFix/>
            <a:duotone>
              <a:prstClr val="black"/>
              <a:srgbClr val="D9C3A5">
                <a:tint val="50000"/>
                <a:satMod val="180000"/>
              </a:srgbClr>
            </a:duotone>
            <a:extLst>
              <a:ext uri="{BEBA8EAE-BF5A-486C-A8C5-ECC9F3942E4B}">
                <a14:imgProps xmlns:a14="http://schemas.microsoft.com/office/drawing/2010/main">
                  <a14:imgLayer r:embed="rId7">
                    <a14:imgEffect>
                      <a14:backgroundRemoval t="10000" b="90000" l="10000" r="90000"/>
                    </a14:imgEffect>
                  </a14:imgLayer>
                </a14:imgProps>
              </a:ext>
            </a:extLst>
          </a:blip>
          <a:srcRect l="22008" t="19726" r="11080" b="15378"/>
          <a:stretch/>
        </p:blipFill>
        <p:spPr>
          <a:xfrm>
            <a:off x="3826819" y="4450183"/>
            <a:ext cx="1547948" cy="1171175"/>
          </a:xfrm>
          <a:prstGeom prst="rect">
            <a:avLst/>
          </a:prstGeom>
        </p:spPr>
      </p:pic>
      <p:pic>
        <p:nvPicPr>
          <p:cNvPr id="19" name="Image 18">
            <a:extLst>
              <a:ext uri="{FF2B5EF4-FFF2-40B4-BE49-F238E27FC236}">
                <a16:creationId xmlns:a16="http://schemas.microsoft.com/office/drawing/2014/main" id="{947BBAA5-A5D0-74E6-2972-9B72E0B461C5}"/>
              </a:ext>
            </a:extLst>
          </p:cNvPr>
          <p:cNvPicPr>
            <a:picLocks noChangeAspect="1"/>
          </p:cNvPicPr>
          <p:nvPr/>
        </p:nvPicPr>
        <p:blipFill rotWithShape="1">
          <a:blip r:embed="rId6">
            <a:clrChange>
              <a:clrFrom>
                <a:srgbClr val="FFFFFF"/>
              </a:clrFrom>
              <a:clrTo>
                <a:srgbClr val="FFFFFF">
                  <a:alpha val="0"/>
                </a:srgbClr>
              </a:clrTo>
            </a:clrChange>
            <a:alphaModFix/>
            <a:extLst>
              <a:ext uri="{BEBA8EAE-BF5A-486C-A8C5-ECC9F3942E4B}">
                <a14:imgProps xmlns:a14="http://schemas.microsoft.com/office/drawing/2010/main">
                  <a14:imgLayer r:embed="rId7">
                    <a14:imgEffect>
                      <a14:backgroundRemoval t="10000" b="90000" l="10000" r="90000"/>
                    </a14:imgEffect>
                  </a14:imgLayer>
                </a14:imgProps>
              </a:ext>
            </a:extLst>
          </a:blip>
          <a:srcRect l="22008" t="19726" r="11080" b="15378"/>
          <a:stretch/>
        </p:blipFill>
        <p:spPr>
          <a:xfrm>
            <a:off x="5008057" y="4453797"/>
            <a:ext cx="1547948" cy="1171175"/>
          </a:xfrm>
          <a:prstGeom prst="rect">
            <a:avLst/>
          </a:prstGeom>
        </p:spPr>
      </p:pic>
      <p:pic>
        <p:nvPicPr>
          <p:cNvPr id="20" name="Image 19">
            <a:extLst>
              <a:ext uri="{FF2B5EF4-FFF2-40B4-BE49-F238E27FC236}">
                <a16:creationId xmlns:a16="http://schemas.microsoft.com/office/drawing/2014/main" id="{8E8B1350-A34F-D36F-B271-A008E980E37A}"/>
              </a:ext>
            </a:extLst>
          </p:cNvPr>
          <p:cNvPicPr>
            <a:picLocks noChangeAspect="1"/>
          </p:cNvPicPr>
          <p:nvPr/>
        </p:nvPicPr>
        <p:blipFill rotWithShape="1">
          <a:blip r:embed="rId6">
            <a:clrChange>
              <a:clrFrom>
                <a:srgbClr val="FFFFFF"/>
              </a:clrFrom>
              <a:clrTo>
                <a:srgbClr val="FFFFFF">
                  <a:alpha val="0"/>
                </a:srgbClr>
              </a:clrTo>
            </a:clrChange>
            <a:alphaModFix/>
            <a:duotone>
              <a:prstClr val="black"/>
              <a:srgbClr val="D9C3A5">
                <a:tint val="50000"/>
                <a:satMod val="180000"/>
              </a:srgbClr>
            </a:duotone>
            <a:extLst>
              <a:ext uri="{BEBA8EAE-BF5A-486C-A8C5-ECC9F3942E4B}">
                <a14:imgProps xmlns:a14="http://schemas.microsoft.com/office/drawing/2010/main">
                  <a14:imgLayer r:embed="rId7">
                    <a14:imgEffect>
                      <a14:backgroundRemoval t="10000" b="90000" l="10000" r="90000"/>
                    </a14:imgEffect>
                  </a14:imgLayer>
                </a14:imgProps>
              </a:ext>
            </a:extLst>
          </a:blip>
          <a:srcRect l="22008" t="19726" r="11080" b="15378"/>
          <a:stretch/>
        </p:blipFill>
        <p:spPr>
          <a:xfrm>
            <a:off x="6216244" y="4435028"/>
            <a:ext cx="1547948" cy="1171175"/>
          </a:xfrm>
          <a:prstGeom prst="rect">
            <a:avLst/>
          </a:prstGeom>
        </p:spPr>
      </p:pic>
      <p:pic>
        <p:nvPicPr>
          <p:cNvPr id="21" name="Image 20">
            <a:extLst>
              <a:ext uri="{FF2B5EF4-FFF2-40B4-BE49-F238E27FC236}">
                <a16:creationId xmlns:a16="http://schemas.microsoft.com/office/drawing/2014/main" id="{B070B3D0-82D1-26C5-340C-A562BB862CCF}"/>
              </a:ext>
            </a:extLst>
          </p:cNvPr>
          <p:cNvPicPr>
            <a:picLocks noChangeAspect="1"/>
          </p:cNvPicPr>
          <p:nvPr/>
        </p:nvPicPr>
        <p:blipFill rotWithShape="1">
          <a:blip r:embed="rId6">
            <a:clrChange>
              <a:clrFrom>
                <a:srgbClr val="FFFFFF"/>
              </a:clrFrom>
              <a:clrTo>
                <a:srgbClr val="FFFFFF">
                  <a:alpha val="0"/>
                </a:srgbClr>
              </a:clrTo>
            </a:clrChange>
            <a:duotone>
              <a:prstClr val="black"/>
              <a:srgbClr val="D9C3A5">
                <a:tint val="50000"/>
                <a:satMod val="180000"/>
              </a:srgbClr>
            </a:duotone>
            <a:extLst>
              <a:ext uri="{BEBA8EAE-BF5A-486C-A8C5-ECC9F3942E4B}">
                <a14:imgProps xmlns:a14="http://schemas.microsoft.com/office/drawing/2010/main">
                  <a14:imgLayer r:embed="rId7">
                    <a14:imgEffect>
                      <a14:backgroundRemoval t="10000" b="90000" l="10000" r="90000"/>
                    </a14:imgEffect>
                  </a14:imgLayer>
                </a14:imgProps>
              </a:ext>
            </a:extLst>
          </a:blip>
          <a:srcRect l="22008" t="19726" r="11080" b="15378"/>
          <a:stretch/>
        </p:blipFill>
        <p:spPr>
          <a:xfrm>
            <a:off x="1888830" y="3821074"/>
            <a:ext cx="1547948" cy="1171175"/>
          </a:xfrm>
          <a:prstGeom prst="rect">
            <a:avLst/>
          </a:prstGeom>
        </p:spPr>
      </p:pic>
      <p:pic>
        <p:nvPicPr>
          <p:cNvPr id="22" name="Image 21">
            <a:extLst>
              <a:ext uri="{FF2B5EF4-FFF2-40B4-BE49-F238E27FC236}">
                <a16:creationId xmlns:a16="http://schemas.microsoft.com/office/drawing/2014/main" id="{C80A3E9D-8BAC-DA1E-D293-61352582F478}"/>
              </a:ext>
            </a:extLst>
          </p:cNvPr>
          <p:cNvPicPr>
            <a:picLocks noChangeAspect="1"/>
          </p:cNvPicPr>
          <p:nvPr/>
        </p:nvPicPr>
        <p:blipFill rotWithShape="1">
          <a:blip r:embed="rId6">
            <a:clrChange>
              <a:clrFrom>
                <a:srgbClr val="FFFFFF"/>
              </a:clrFrom>
              <a:clrTo>
                <a:srgbClr val="FFFFFF">
                  <a:alpha val="0"/>
                </a:srgbClr>
              </a:clrTo>
            </a:clrChange>
            <a:alphaModFix/>
            <a:duotone>
              <a:prstClr val="black"/>
              <a:srgbClr val="D9C3A5">
                <a:tint val="50000"/>
                <a:satMod val="180000"/>
              </a:srgbClr>
            </a:duotone>
            <a:extLst>
              <a:ext uri="{BEBA8EAE-BF5A-486C-A8C5-ECC9F3942E4B}">
                <a14:imgProps xmlns:a14="http://schemas.microsoft.com/office/drawing/2010/main">
                  <a14:imgLayer r:embed="rId7">
                    <a14:imgEffect>
                      <a14:backgroundRemoval t="10000" b="90000" l="10000" r="90000"/>
                    </a14:imgEffect>
                  </a14:imgLayer>
                </a14:imgProps>
              </a:ext>
            </a:extLst>
          </a:blip>
          <a:srcRect l="22008" t="19726" r="11080" b="15378"/>
          <a:stretch/>
        </p:blipFill>
        <p:spPr>
          <a:xfrm>
            <a:off x="1457130" y="3214313"/>
            <a:ext cx="1547948" cy="1171175"/>
          </a:xfrm>
          <a:prstGeom prst="rect">
            <a:avLst/>
          </a:prstGeom>
        </p:spPr>
      </p:pic>
      <p:pic>
        <p:nvPicPr>
          <p:cNvPr id="23" name="Image 22">
            <a:extLst>
              <a:ext uri="{FF2B5EF4-FFF2-40B4-BE49-F238E27FC236}">
                <a16:creationId xmlns:a16="http://schemas.microsoft.com/office/drawing/2014/main" id="{9AD26541-8245-EB23-EE7F-6F6FE47EB245}"/>
              </a:ext>
            </a:extLst>
          </p:cNvPr>
          <p:cNvPicPr>
            <a:picLocks noChangeAspect="1"/>
          </p:cNvPicPr>
          <p:nvPr/>
        </p:nvPicPr>
        <p:blipFill rotWithShape="1">
          <a:blip r:embed="rId6">
            <a:clrChange>
              <a:clrFrom>
                <a:srgbClr val="FFFFFF"/>
              </a:clrFrom>
              <a:clrTo>
                <a:srgbClr val="FFFFFF">
                  <a:alpha val="0"/>
                </a:srgbClr>
              </a:clrTo>
            </a:clrChange>
            <a:alphaModFix/>
            <a:extLst>
              <a:ext uri="{BEBA8EAE-BF5A-486C-A8C5-ECC9F3942E4B}">
                <a14:imgProps xmlns:a14="http://schemas.microsoft.com/office/drawing/2010/main">
                  <a14:imgLayer r:embed="rId7">
                    <a14:imgEffect>
                      <a14:backgroundRemoval t="10000" b="90000" l="10000" r="90000"/>
                    </a14:imgEffect>
                  </a14:imgLayer>
                </a14:imgProps>
              </a:ext>
            </a:extLst>
          </a:blip>
          <a:srcRect l="22008" t="19726" r="11080" b="15378"/>
          <a:stretch/>
        </p:blipFill>
        <p:spPr>
          <a:xfrm>
            <a:off x="3083741" y="3834052"/>
            <a:ext cx="1547948" cy="1171175"/>
          </a:xfrm>
          <a:prstGeom prst="rect">
            <a:avLst/>
          </a:prstGeom>
        </p:spPr>
      </p:pic>
      <p:pic>
        <p:nvPicPr>
          <p:cNvPr id="24" name="Image 23">
            <a:extLst>
              <a:ext uri="{FF2B5EF4-FFF2-40B4-BE49-F238E27FC236}">
                <a16:creationId xmlns:a16="http://schemas.microsoft.com/office/drawing/2014/main" id="{1FC4C4BC-50DA-63BE-5F45-E8E2ED77688E}"/>
              </a:ext>
            </a:extLst>
          </p:cNvPr>
          <p:cNvPicPr>
            <a:picLocks noChangeAspect="1"/>
          </p:cNvPicPr>
          <p:nvPr/>
        </p:nvPicPr>
        <p:blipFill rotWithShape="1">
          <a:blip r:embed="rId6">
            <a:clrChange>
              <a:clrFrom>
                <a:srgbClr val="FFFFFF"/>
              </a:clrFrom>
              <a:clrTo>
                <a:srgbClr val="FFFFFF">
                  <a:alpha val="0"/>
                </a:srgbClr>
              </a:clrTo>
            </a:clrChange>
            <a:alphaModFix/>
            <a:extLst>
              <a:ext uri="{BEBA8EAE-BF5A-486C-A8C5-ECC9F3942E4B}">
                <a14:imgProps xmlns:a14="http://schemas.microsoft.com/office/drawing/2010/main">
                  <a14:imgLayer r:embed="rId7">
                    <a14:imgEffect>
                      <a14:backgroundRemoval t="10000" b="90000" l="10000" r="90000"/>
                    </a14:imgEffect>
                  </a14:imgLayer>
                </a14:imgProps>
              </a:ext>
            </a:extLst>
          </a:blip>
          <a:srcRect l="22008" t="19726" r="11080" b="15378"/>
          <a:stretch/>
        </p:blipFill>
        <p:spPr>
          <a:xfrm>
            <a:off x="2672590" y="3215684"/>
            <a:ext cx="1547948" cy="1171175"/>
          </a:xfrm>
          <a:prstGeom prst="rect">
            <a:avLst/>
          </a:prstGeom>
        </p:spPr>
      </p:pic>
      <p:pic>
        <p:nvPicPr>
          <p:cNvPr id="25" name="Image 24">
            <a:extLst>
              <a:ext uri="{FF2B5EF4-FFF2-40B4-BE49-F238E27FC236}">
                <a16:creationId xmlns:a16="http://schemas.microsoft.com/office/drawing/2014/main" id="{0F81B24C-A055-0335-652A-927D0A1B8484}"/>
              </a:ext>
            </a:extLst>
          </p:cNvPr>
          <p:cNvPicPr>
            <a:picLocks noChangeAspect="1"/>
          </p:cNvPicPr>
          <p:nvPr/>
        </p:nvPicPr>
        <p:blipFill rotWithShape="1">
          <a:blip r:embed="rId6">
            <a:clrChange>
              <a:clrFrom>
                <a:srgbClr val="FFFFFF"/>
              </a:clrFrom>
              <a:clrTo>
                <a:srgbClr val="FFFFFF">
                  <a:alpha val="0"/>
                </a:srgbClr>
              </a:clrTo>
            </a:clrChange>
            <a:duotone>
              <a:prstClr val="black"/>
              <a:srgbClr val="D9C3A5">
                <a:tint val="50000"/>
                <a:satMod val="180000"/>
              </a:srgbClr>
            </a:duotone>
            <a:extLst>
              <a:ext uri="{BEBA8EAE-BF5A-486C-A8C5-ECC9F3942E4B}">
                <a14:imgProps xmlns:a14="http://schemas.microsoft.com/office/drawing/2010/main">
                  <a14:imgLayer r:embed="rId7">
                    <a14:imgEffect>
                      <a14:backgroundRemoval t="10000" b="90000" l="10000" r="90000"/>
                    </a14:imgEffect>
                  </a14:imgLayer>
                </a14:imgProps>
              </a:ext>
            </a:extLst>
          </a:blip>
          <a:srcRect l="22008" t="19726" r="11080" b="15378"/>
          <a:stretch/>
        </p:blipFill>
        <p:spPr>
          <a:xfrm>
            <a:off x="1888830" y="2579985"/>
            <a:ext cx="1547948" cy="1171175"/>
          </a:xfrm>
          <a:prstGeom prst="rect">
            <a:avLst/>
          </a:prstGeom>
        </p:spPr>
      </p:pic>
      <p:pic>
        <p:nvPicPr>
          <p:cNvPr id="26" name="Image 25">
            <a:extLst>
              <a:ext uri="{FF2B5EF4-FFF2-40B4-BE49-F238E27FC236}">
                <a16:creationId xmlns:a16="http://schemas.microsoft.com/office/drawing/2014/main" id="{CE321EE1-DF32-8E6F-D99D-0BCE6FB51DE9}"/>
              </a:ext>
            </a:extLst>
          </p:cNvPr>
          <p:cNvPicPr>
            <a:picLocks noChangeAspect="1"/>
          </p:cNvPicPr>
          <p:nvPr/>
        </p:nvPicPr>
        <p:blipFill rotWithShape="1">
          <a:blip r:embed="rId6">
            <a:clrChange>
              <a:clrFrom>
                <a:srgbClr val="FFFFFF"/>
              </a:clrFrom>
              <a:clrTo>
                <a:srgbClr val="FFFFFF">
                  <a:alpha val="0"/>
                </a:srgbClr>
              </a:clrTo>
            </a:clrChange>
            <a:duotone>
              <a:prstClr val="black"/>
              <a:srgbClr val="D9C3A5">
                <a:tint val="50000"/>
                <a:satMod val="180000"/>
              </a:srgbClr>
            </a:duotone>
            <a:extLst>
              <a:ext uri="{BEBA8EAE-BF5A-486C-A8C5-ECC9F3942E4B}">
                <a14:imgProps xmlns:a14="http://schemas.microsoft.com/office/drawing/2010/main">
                  <a14:imgLayer r:embed="rId7">
                    <a14:imgEffect>
                      <a14:backgroundRemoval t="10000" b="90000" l="10000" r="90000"/>
                    </a14:imgEffect>
                  </a14:imgLayer>
                </a14:imgProps>
              </a:ext>
            </a:extLst>
          </a:blip>
          <a:srcRect l="22008" t="19726" r="11080" b="15378"/>
          <a:stretch/>
        </p:blipFill>
        <p:spPr>
          <a:xfrm>
            <a:off x="1469318" y="1977109"/>
            <a:ext cx="1547948" cy="1171175"/>
          </a:xfrm>
          <a:prstGeom prst="rect">
            <a:avLst/>
          </a:prstGeom>
        </p:spPr>
      </p:pic>
      <p:pic>
        <p:nvPicPr>
          <p:cNvPr id="27" name="Image 26">
            <a:extLst>
              <a:ext uri="{FF2B5EF4-FFF2-40B4-BE49-F238E27FC236}">
                <a16:creationId xmlns:a16="http://schemas.microsoft.com/office/drawing/2014/main" id="{B61E2C84-2F4A-FCDE-CC65-7A2FFD4E110A}"/>
              </a:ext>
            </a:extLst>
          </p:cNvPr>
          <p:cNvPicPr>
            <a:picLocks noChangeAspect="1"/>
          </p:cNvPicPr>
          <p:nvPr/>
        </p:nvPicPr>
        <p:blipFill rotWithShape="1">
          <a:blip r:embed="rId6">
            <a:clrChange>
              <a:clrFrom>
                <a:srgbClr val="FFFFFF"/>
              </a:clrFrom>
              <a:clrTo>
                <a:srgbClr val="FFFFFF">
                  <a:alpha val="0"/>
                </a:srgbClr>
              </a:clrTo>
            </a:clrChange>
            <a:alphaModFix/>
            <a:duotone>
              <a:prstClr val="black"/>
              <a:srgbClr val="D9C3A5">
                <a:tint val="50000"/>
                <a:satMod val="180000"/>
              </a:srgbClr>
            </a:duotone>
            <a:extLst>
              <a:ext uri="{BEBA8EAE-BF5A-486C-A8C5-ECC9F3942E4B}">
                <a14:imgProps xmlns:a14="http://schemas.microsoft.com/office/drawing/2010/main">
                  <a14:imgLayer r:embed="rId7">
                    <a14:imgEffect>
                      <a14:backgroundRemoval t="10000" b="90000" l="10000" r="90000"/>
                    </a14:imgEffect>
                  </a14:imgLayer>
                </a14:imgProps>
              </a:ext>
            </a:extLst>
          </a:blip>
          <a:srcRect l="22008" t="19726" r="11080" b="15378"/>
          <a:stretch/>
        </p:blipFill>
        <p:spPr>
          <a:xfrm>
            <a:off x="4283351" y="3820020"/>
            <a:ext cx="1547948" cy="1171175"/>
          </a:xfrm>
          <a:prstGeom prst="rect">
            <a:avLst/>
          </a:prstGeom>
        </p:spPr>
      </p:pic>
      <p:pic>
        <p:nvPicPr>
          <p:cNvPr id="28" name="Image 27">
            <a:extLst>
              <a:ext uri="{FF2B5EF4-FFF2-40B4-BE49-F238E27FC236}">
                <a16:creationId xmlns:a16="http://schemas.microsoft.com/office/drawing/2014/main" id="{54511294-160B-A798-CD26-03EB93A2E1C1}"/>
              </a:ext>
            </a:extLst>
          </p:cNvPr>
          <p:cNvPicPr>
            <a:picLocks noChangeAspect="1"/>
          </p:cNvPicPr>
          <p:nvPr/>
        </p:nvPicPr>
        <p:blipFill rotWithShape="1">
          <a:blip r:embed="rId6">
            <a:clrChange>
              <a:clrFrom>
                <a:srgbClr val="FFFFFF"/>
              </a:clrFrom>
              <a:clrTo>
                <a:srgbClr val="FFFFFF">
                  <a:alpha val="0"/>
                </a:srgbClr>
              </a:clrTo>
            </a:clrChange>
            <a:alphaModFix/>
            <a:duotone>
              <a:prstClr val="black"/>
              <a:srgbClr val="D9C3A5">
                <a:tint val="50000"/>
                <a:satMod val="180000"/>
              </a:srgbClr>
            </a:duotone>
            <a:extLst>
              <a:ext uri="{BEBA8EAE-BF5A-486C-A8C5-ECC9F3942E4B}">
                <a14:imgProps xmlns:a14="http://schemas.microsoft.com/office/drawing/2010/main">
                  <a14:imgLayer r:embed="rId7">
                    <a14:imgEffect>
                      <a14:backgroundRemoval t="10000" b="90000" l="10000" r="90000"/>
                    </a14:imgEffect>
                  </a14:imgLayer>
                </a14:imgProps>
              </a:ext>
            </a:extLst>
          </a:blip>
          <a:srcRect l="22008" t="19726" r="11080" b="15378"/>
          <a:stretch/>
        </p:blipFill>
        <p:spPr>
          <a:xfrm>
            <a:off x="3861085" y="3192529"/>
            <a:ext cx="1547948" cy="1171175"/>
          </a:xfrm>
          <a:prstGeom prst="rect">
            <a:avLst/>
          </a:prstGeom>
        </p:spPr>
      </p:pic>
      <p:pic>
        <p:nvPicPr>
          <p:cNvPr id="29" name="Image 28">
            <a:extLst>
              <a:ext uri="{FF2B5EF4-FFF2-40B4-BE49-F238E27FC236}">
                <a16:creationId xmlns:a16="http://schemas.microsoft.com/office/drawing/2014/main" id="{1706EAA0-D376-9BA9-A7E9-D1AF14DFDCC7}"/>
              </a:ext>
            </a:extLst>
          </p:cNvPr>
          <p:cNvPicPr>
            <a:picLocks noChangeAspect="1"/>
          </p:cNvPicPr>
          <p:nvPr/>
        </p:nvPicPr>
        <p:blipFill rotWithShape="1">
          <a:blip r:embed="rId6">
            <a:clrChange>
              <a:clrFrom>
                <a:srgbClr val="FFFFFF"/>
              </a:clrFrom>
              <a:clrTo>
                <a:srgbClr val="FFFFFF">
                  <a:alpha val="0"/>
                </a:srgbClr>
              </a:clrTo>
            </a:clrChange>
            <a:alphaModFix/>
            <a:extLst>
              <a:ext uri="{BEBA8EAE-BF5A-486C-A8C5-ECC9F3942E4B}">
                <a14:imgProps xmlns:a14="http://schemas.microsoft.com/office/drawing/2010/main">
                  <a14:imgLayer r:embed="rId7">
                    <a14:imgEffect>
                      <a14:backgroundRemoval t="10000" b="90000" l="10000" r="90000"/>
                    </a14:imgEffect>
                  </a14:imgLayer>
                </a14:imgProps>
              </a:ext>
            </a:extLst>
          </a:blip>
          <a:srcRect l="22008" t="19726" r="11080" b="15378"/>
          <a:stretch/>
        </p:blipFill>
        <p:spPr>
          <a:xfrm>
            <a:off x="3083739" y="2603237"/>
            <a:ext cx="1547948" cy="1171175"/>
          </a:xfrm>
          <a:prstGeom prst="rect">
            <a:avLst/>
          </a:prstGeom>
        </p:spPr>
      </p:pic>
      <p:pic>
        <p:nvPicPr>
          <p:cNvPr id="30" name="Image 29">
            <a:extLst>
              <a:ext uri="{FF2B5EF4-FFF2-40B4-BE49-F238E27FC236}">
                <a16:creationId xmlns:a16="http://schemas.microsoft.com/office/drawing/2014/main" id="{44057FC9-19CA-4215-1EB7-3036E00D12DF}"/>
              </a:ext>
            </a:extLst>
          </p:cNvPr>
          <p:cNvPicPr>
            <a:picLocks noChangeAspect="1"/>
          </p:cNvPicPr>
          <p:nvPr/>
        </p:nvPicPr>
        <p:blipFill rotWithShape="1">
          <a:blip r:embed="rId6">
            <a:clrChange>
              <a:clrFrom>
                <a:srgbClr val="FFFFFF"/>
              </a:clrFrom>
              <a:clrTo>
                <a:srgbClr val="FFFFFF">
                  <a:alpha val="0"/>
                </a:srgbClr>
              </a:clrTo>
            </a:clrChange>
            <a:alphaModFix/>
            <a:extLst>
              <a:ext uri="{BEBA8EAE-BF5A-486C-A8C5-ECC9F3942E4B}">
                <a14:imgProps xmlns:a14="http://schemas.microsoft.com/office/drawing/2010/main">
                  <a14:imgLayer r:embed="rId7">
                    <a14:imgEffect>
                      <a14:backgroundRemoval t="10000" b="90000" l="10000" r="90000"/>
                    </a14:imgEffect>
                  </a14:imgLayer>
                </a14:imgProps>
              </a:ext>
            </a:extLst>
          </a:blip>
          <a:srcRect l="22008" t="19726" r="11080" b="15378"/>
          <a:stretch/>
        </p:blipFill>
        <p:spPr>
          <a:xfrm>
            <a:off x="2653954" y="1968925"/>
            <a:ext cx="1547948" cy="1171175"/>
          </a:xfrm>
          <a:prstGeom prst="rect">
            <a:avLst/>
          </a:prstGeom>
        </p:spPr>
      </p:pic>
      <p:pic>
        <p:nvPicPr>
          <p:cNvPr id="31" name="Image 30">
            <a:extLst>
              <a:ext uri="{FF2B5EF4-FFF2-40B4-BE49-F238E27FC236}">
                <a16:creationId xmlns:a16="http://schemas.microsoft.com/office/drawing/2014/main" id="{E5345AE8-C2CA-3D7E-B8AD-89CBD629B69B}"/>
              </a:ext>
            </a:extLst>
          </p:cNvPr>
          <p:cNvPicPr>
            <a:picLocks noChangeAspect="1"/>
          </p:cNvPicPr>
          <p:nvPr/>
        </p:nvPicPr>
        <p:blipFill rotWithShape="1">
          <a:blip r:embed="rId6">
            <a:clrChange>
              <a:clrFrom>
                <a:srgbClr val="FFFFFF"/>
              </a:clrFrom>
              <a:clrTo>
                <a:srgbClr val="FFFFFF">
                  <a:alpha val="0"/>
                </a:srgbClr>
              </a:clrTo>
            </a:clrChange>
            <a:alphaModFix/>
            <a:extLst>
              <a:ext uri="{BEBA8EAE-BF5A-486C-A8C5-ECC9F3942E4B}">
                <a14:imgProps xmlns:a14="http://schemas.microsoft.com/office/drawing/2010/main">
                  <a14:imgLayer r:embed="rId7">
                    <a14:imgEffect>
                      <a14:backgroundRemoval t="10000" b="90000" l="10000" r="90000"/>
                    </a14:imgEffect>
                  </a14:imgLayer>
                </a14:imgProps>
              </a:ext>
            </a:extLst>
          </a:blip>
          <a:srcRect l="22008" t="19726" r="11080" b="15378"/>
          <a:stretch/>
        </p:blipFill>
        <p:spPr>
          <a:xfrm>
            <a:off x="5484484" y="3828215"/>
            <a:ext cx="1547948" cy="1171175"/>
          </a:xfrm>
          <a:prstGeom prst="rect">
            <a:avLst/>
          </a:prstGeom>
        </p:spPr>
      </p:pic>
      <p:pic>
        <p:nvPicPr>
          <p:cNvPr id="32" name="Image 31">
            <a:extLst>
              <a:ext uri="{FF2B5EF4-FFF2-40B4-BE49-F238E27FC236}">
                <a16:creationId xmlns:a16="http://schemas.microsoft.com/office/drawing/2014/main" id="{1DC9C982-F8B2-DA98-88E6-B42C7D8C12D7}"/>
              </a:ext>
            </a:extLst>
          </p:cNvPr>
          <p:cNvPicPr>
            <a:picLocks noChangeAspect="1"/>
          </p:cNvPicPr>
          <p:nvPr/>
        </p:nvPicPr>
        <p:blipFill rotWithShape="1">
          <a:blip r:embed="rId6">
            <a:clrChange>
              <a:clrFrom>
                <a:srgbClr val="FFFFFF"/>
              </a:clrFrom>
              <a:clrTo>
                <a:srgbClr val="FFFFFF">
                  <a:alpha val="0"/>
                </a:srgbClr>
              </a:clrTo>
            </a:clrChange>
            <a:alphaModFix/>
            <a:extLst>
              <a:ext uri="{BEBA8EAE-BF5A-486C-A8C5-ECC9F3942E4B}">
                <a14:imgProps xmlns:a14="http://schemas.microsoft.com/office/drawing/2010/main">
                  <a14:imgLayer r:embed="rId7">
                    <a14:imgEffect>
                      <a14:backgroundRemoval t="10000" b="90000" l="10000" r="90000"/>
                    </a14:imgEffect>
                  </a14:imgLayer>
                </a14:imgProps>
              </a:ext>
            </a:extLst>
          </a:blip>
          <a:srcRect l="22008" t="19726" r="11080" b="15378"/>
          <a:stretch/>
        </p:blipFill>
        <p:spPr>
          <a:xfrm>
            <a:off x="5074288" y="3203548"/>
            <a:ext cx="1547948" cy="1171175"/>
          </a:xfrm>
          <a:prstGeom prst="rect">
            <a:avLst/>
          </a:prstGeom>
        </p:spPr>
      </p:pic>
      <p:pic>
        <p:nvPicPr>
          <p:cNvPr id="33" name="Image 32">
            <a:extLst>
              <a:ext uri="{FF2B5EF4-FFF2-40B4-BE49-F238E27FC236}">
                <a16:creationId xmlns:a16="http://schemas.microsoft.com/office/drawing/2014/main" id="{98A52467-7831-1EE9-B9BE-BF9965753CE4}"/>
              </a:ext>
            </a:extLst>
          </p:cNvPr>
          <p:cNvPicPr>
            <a:picLocks noChangeAspect="1"/>
          </p:cNvPicPr>
          <p:nvPr/>
        </p:nvPicPr>
        <p:blipFill rotWithShape="1">
          <a:blip r:embed="rId6">
            <a:clrChange>
              <a:clrFrom>
                <a:srgbClr val="FFFFFF"/>
              </a:clrFrom>
              <a:clrTo>
                <a:srgbClr val="FFFFFF">
                  <a:alpha val="0"/>
                </a:srgbClr>
              </a:clrTo>
            </a:clrChange>
            <a:alphaModFix/>
            <a:duotone>
              <a:prstClr val="black"/>
              <a:srgbClr val="D9C3A5">
                <a:tint val="50000"/>
                <a:satMod val="180000"/>
              </a:srgbClr>
            </a:duotone>
            <a:extLst>
              <a:ext uri="{BEBA8EAE-BF5A-486C-A8C5-ECC9F3942E4B}">
                <a14:imgProps xmlns:a14="http://schemas.microsoft.com/office/drawing/2010/main">
                  <a14:imgLayer r:embed="rId7">
                    <a14:imgEffect>
                      <a14:backgroundRemoval t="10000" b="90000" l="10000" r="90000"/>
                    </a14:imgEffect>
                  </a14:imgLayer>
                </a14:imgProps>
              </a:ext>
            </a:extLst>
          </a:blip>
          <a:srcRect l="22008" t="19726" r="11080" b="15378"/>
          <a:stretch/>
        </p:blipFill>
        <p:spPr>
          <a:xfrm>
            <a:off x="6687413" y="3818028"/>
            <a:ext cx="1547948" cy="1171175"/>
          </a:xfrm>
          <a:prstGeom prst="rect">
            <a:avLst/>
          </a:prstGeom>
        </p:spPr>
      </p:pic>
      <p:pic>
        <p:nvPicPr>
          <p:cNvPr id="34" name="Image 33">
            <a:extLst>
              <a:ext uri="{FF2B5EF4-FFF2-40B4-BE49-F238E27FC236}">
                <a16:creationId xmlns:a16="http://schemas.microsoft.com/office/drawing/2014/main" id="{532D8D7D-D4C1-34C4-E84C-2D5FF6A491C4}"/>
              </a:ext>
            </a:extLst>
          </p:cNvPr>
          <p:cNvPicPr>
            <a:picLocks noChangeAspect="1"/>
          </p:cNvPicPr>
          <p:nvPr/>
        </p:nvPicPr>
        <p:blipFill rotWithShape="1">
          <a:blip r:embed="rId6">
            <a:clrChange>
              <a:clrFrom>
                <a:srgbClr val="FFFFFF"/>
              </a:clrFrom>
              <a:clrTo>
                <a:srgbClr val="FFFFFF">
                  <a:alpha val="0"/>
                </a:srgbClr>
              </a:clrTo>
            </a:clrChange>
            <a:alphaModFix/>
            <a:duotone>
              <a:prstClr val="black"/>
              <a:srgbClr val="D9C3A5">
                <a:tint val="50000"/>
                <a:satMod val="180000"/>
              </a:srgbClr>
            </a:duotone>
            <a:extLst>
              <a:ext uri="{BEBA8EAE-BF5A-486C-A8C5-ECC9F3942E4B}">
                <a14:imgProps xmlns:a14="http://schemas.microsoft.com/office/drawing/2010/main">
                  <a14:imgLayer r:embed="rId7">
                    <a14:imgEffect>
                      <a14:backgroundRemoval t="10000" b="90000" l="10000" r="90000"/>
                    </a14:imgEffect>
                  </a14:imgLayer>
                </a14:imgProps>
              </a:ext>
            </a:extLst>
          </a:blip>
          <a:srcRect l="22008" t="19726" r="11080" b="15378"/>
          <a:stretch/>
        </p:blipFill>
        <p:spPr>
          <a:xfrm>
            <a:off x="6258458" y="3205801"/>
            <a:ext cx="1547948" cy="1171175"/>
          </a:xfrm>
          <a:prstGeom prst="rect">
            <a:avLst/>
          </a:prstGeom>
        </p:spPr>
      </p:pic>
      <p:pic>
        <p:nvPicPr>
          <p:cNvPr id="35" name="Image 34">
            <a:extLst>
              <a:ext uri="{FF2B5EF4-FFF2-40B4-BE49-F238E27FC236}">
                <a16:creationId xmlns:a16="http://schemas.microsoft.com/office/drawing/2014/main" id="{317FF2ED-6FBC-7182-9A79-2FC51134ED16}"/>
              </a:ext>
            </a:extLst>
          </p:cNvPr>
          <p:cNvPicPr>
            <a:picLocks noChangeAspect="1"/>
          </p:cNvPicPr>
          <p:nvPr/>
        </p:nvPicPr>
        <p:blipFill rotWithShape="1">
          <a:blip r:embed="rId6">
            <a:clrChange>
              <a:clrFrom>
                <a:srgbClr val="FFFFFF"/>
              </a:clrFrom>
              <a:clrTo>
                <a:srgbClr val="FFFFFF">
                  <a:alpha val="0"/>
                </a:srgbClr>
              </a:clrTo>
            </a:clrChange>
            <a:alphaModFix/>
            <a:duotone>
              <a:prstClr val="black"/>
              <a:srgbClr val="D9C3A5">
                <a:tint val="50000"/>
                <a:satMod val="180000"/>
              </a:srgbClr>
            </a:duotone>
            <a:extLst>
              <a:ext uri="{BEBA8EAE-BF5A-486C-A8C5-ECC9F3942E4B}">
                <a14:imgProps xmlns:a14="http://schemas.microsoft.com/office/drawing/2010/main">
                  <a14:imgLayer r:embed="rId7">
                    <a14:imgEffect>
                      <a14:backgroundRemoval t="10000" b="90000" l="10000" r="90000"/>
                    </a14:imgEffect>
                  </a14:imgLayer>
                </a14:imgProps>
              </a:ext>
            </a:extLst>
          </a:blip>
          <a:srcRect l="22008" t="19726" r="11080" b="15378"/>
          <a:stretch/>
        </p:blipFill>
        <p:spPr>
          <a:xfrm>
            <a:off x="4273962" y="2588249"/>
            <a:ext cx="1547948" cy="1171175"/>
          </a:xfrm>
          <a:prstGeom prst="rect">
            <a:avLst/>
          </a:prstGeom>
        </p:spPr>
      </p:pic>
      <p:pic>
        <p:nvPicPr>
          <p:cNvPr id="36" name="Image 35">
            <a:extLst>
              <a:ext uri="{FF2B5EF4-FFF2-40B4-BE49-F238E27FC236}">
                <a16:creationId xmlns:a16="http://schemas.microsoft.com/office/drawing/2014/main" id="{607CCB5A-3447-3657-40C7-D2F30CAD54C5}"/>
              </a:ext>
            </a:extLst>
          </p:cNvPr>
          <p:cNvPicPr>
            <a:picLocks noChangeAspect="1"/>
          </p:cNvPicPr>
          <p:nvPr/>
        </p:nvPicPr>
        <p:blipFill rotWithShape="1">
          <a:blip r:embed="rId6">
            <a:clrChange>
              <a:clrFrom>
                <a:srgbClr val="FFFFFF"/>
              </a:clrFrom>
              <a:clrTo>
                <a:srgbClr val="FFFFFF">
                  <a:alpha val="0"/>
                </a:srgbClr>
              </a:clrTo>
            </a:clrChange>
            <a:alphaModFix/>
            <a:duotone>
              <a:prstClr val="black"/>
              <a:srgbClr val="D9C3A5">
                <a:tint val="50000"/>
                <a:satMod val="180000"/>
              </a:srgbClr>
            </a:duotone>
            <a:extLst>
              <a:ext uri="{BEBA8EAE-BF5A-486C-A8C5-ECC9F3942E4B}">
                <a14:imgProps xmlns:a14="http://schemas.microsoft.com/office/drawing/2010/main">
                  <a14:imgLayer r:embed="rId7">
                    <a14:imgEffect>
                      <a14:backgroundRemoval t="10000" b="90000" l="10000" r="90000"/>
                    </a14:imgEffect>
                  </a14:imgLayer>
                </a14:imgProps>
              </a:ext>
            </a:extLst>
          </a:blip>
          <a:srcRect l="22008" t="19726" r="11080" b="15378"/>
          <a:stretch/>
        </p:blipFill>
        <p:spPr>
          <a:xfrm>
            <a:off x="3850961" y="1975650"/>
            <a:ext cx="1547948" cy="1171175"/>
          </a:xfrm>
          <a:prstGeom prst="rect">
            <a:avLst/>
          </a:prstGeom>
        </p:spPr>
      </p:pic>
      <p:pic>
        <p:nvPicPr>
          <p:cNvPr id="37" name="Image 36">
            <a:extLst>
              <a:ext uri="{FF2B5EF4-FFF2-40B4-BE49-F238E27FC236}">
                <a16:creationId xmlns:a16="http://schemas.microsoft.com/office/drawing/2014/main" id="{9C5BE4F9-D9DB-B0B5-4FE8-D7E0E4011A90}"/>
              </a:ext>
            </a:extLst>
          </p:cNvPr>
          <p:cNvPicPr>
            <a:picLocks noChangeAspect="1"/>
          </p:cNvPicPr>
          <p:nvPr/>
        </p:nvPicPr>
        <p:blipFill rotWithShape="1">
          <a:blip r:embed="rId6">
            <a:clrChange>
              <a:clrFrom>
                <a:srgbClr val="FFFFFF"/>
              </a:clrFrom>
              <a:clrTo>
                <a:srgbClr val="FFFFFF">
                  <a:alpha val="0"/>
                </a:srgbClr>
              </a:clrTo>
            </a:clrChange>
            <a:alphaModFix/>
            <a:extLst>
              <a:ext uri="{BEBA8EAE-BF5A-486C-A8C5-ECC9F3942E4B}">
                <a14:imgProps xmlns:a14="http://schemas.microsoft.com/office/drawing/2010/main">
                  <a14:imgLayer r:embed="rId7">
                    <a14:imgEffect>
                      <a14:backgroundRemoval t="10000" b="90000" l="10000" r="90000"/>
                    </a14:imgEffect>
                  </a14:imgLayer>
                </a14:imgProps>
              </a:ext>
            </a:extLst>
          </a:blip>
          <a:srcRect l="22008" t="19726" r="11080" b="15378"/>
          <a:stretch/>
        </p:blipFill>
        <p:spPr>
          <a:xfrm>
            <a:off x="5452183" y="2587094"/>
            <a:ext cx="1547948" cy="1171175"/>
          </a:xfrm>
          <a:prstGeom prst="rect">
            <a:avLst/>
          </a:prstGeom>
        </p:spPr>
      </p:pic>
      <p:pic>
        <p:nvPicPr>
          <p:cNvPr id="38" name="Image 37">
            <a:extLst>
              <a:ext uri="{FF2B5EF4-FFF2-40B4-BE49-F238E27FC236}">
                <a16:creationId xmlns:a16="http://schemas.microsoft.com/office/drawing/2014/main" id="{965AF576-401C-B7CA-FE84-433EB040A460}"/>
              </a:ext>
            </a:extLst>
          </p:cNvPr>
          <p:cNvPicPr>
            <a:picLocks noChangeAspect="1"/>
          </p:cNvPicPr>
          <p:nvPr/>
        </p:nvPicPr>
        <p:blipFill rotWithShape="1">
          <a:blip r:embed="rId6">
            <a:clrChange>
              <a:clrFrom>
                <a:srgbClr val="FFFFFF"/>
              </a:clrFrom>
              <a:clrTo>
                <a:srgbClr val="FFFFFF">
                  <a:alpha val="0"/>
                </a:srgbClr>
              </a:clrTo>
            </a:clrChange>
            <a:alphaModFix/>
            <a:extLst>
              <a:ext uri="{BEBA8EAE-BF5A-486C-A8C5-ECC9F3942E4B}">
                <a14:imgProps xmlns:a14="http://schemas.microsoft.com/office/drawing/2010/main">
                  <a14:imgLayer r:embed="rId7">
                    <a14:imgEffect>
                      <a14:backgroundRemoval t="10000" b="90000" l="10000" r="90000"/>
                    </a14:imgEffect>
                  </a14:imgLayer>
                </a14:imgProps>
              </a:ext>
            </a:extLst>
          </a:blip>
          <a:srcRect l="22008" t="19726" r="11080" b="15378"/>
          <a:stretch/>
        </p:blipFill>
        <p:spPr>
          <a:xfrm>
            <a:off x="5065540" y="1964231"/>
            <a:ext cx="1547948" cy="1171175"/>
          </a:xfrm>
          <a:prstGeom prst="rect">
            <a:avLst/>
          </a:prstGeom>
        </p:spPr>
      </p:pic>
      <p:pic>
        <p:nvPicPr>
          <p:cNvPr id="39" name="Image 38">
            <a:extLst>
              <a:ext uri="{FF2B5EF4-FFF2-40B4-BE49-F238E27FC236}">
                <a16:creationId xmlns:a16="http://schemas.microsoft.com/office/drawing/2014/main" id="{C385D151-0799-1820-F551-016AC19C3C28}"/>
              </a:ext>
            </a:extLst>
          </p:cNvPr>
          <p:cNvPicPr>
            <a:picLocks noChangeAspect="1"/>
          </p:cNvPicPr>
          <p:nvPr/>
        </p:nvPicPr>
        <p:blipFill rotWithShape="1">
          <a:blip r:embed="rId6">
            <a:clrChange>
              <a:clrFrom>
                <a:srgbClr val="FFFFFF"/>
              </a:clrFrom>
              <a:clrTo>
                <a:srgbClr val="FFFFFF">
                  <a:alpha val="0"/>
                </a:srgbClr>
              </a:clrTo>
            </a:clrChange>
            <a:alphaModFix/>
            <a:duotone>
              <a:prstClr val="black"/>
              <a:srgbClr val="D9C3A5">
                <a:tint val="50000"/>
                <a:satMod val="180000"/>
              </a:srgbClr>
            </a:duotone>
            <a:extLst>
              <a:ext uri="{BEBA8EAE-BF5A-486C-A8C5-ECC9F3942E4B}">
                <a14:imgProps xmlns:a14="http://schemas.microsoft.com/office/drawing/2010/main">
                  <a14:imgLayer r:embed="rId7">
                    <a14:imgEffect>
                      <a14:backgroundRemoval t="10000" b="90000" l="10000" r="90000"/>
                    </a14:imgEffect>
                  </a14:imgLayer>
                </a14:imgProps>
              </a:ext>
            </a:extLst>
          </a:blip>
          <a:srcRect l="22008" t="19726" r="11080" b="15378"/>
          <a:stretch/>
        </p:blipFill>
        <p:spPr>
          <a:xfrm>
            <a:off x="6637574" y="2582240"/>
            <a:ext cx="1547948" cy="1171175"/>
          </a:xfrm>
          <a:prstGeom prst="rect">
            <a:avLst/>
          </a:prstGeom>
        </p:spPr>
      </p:pic>
      <p:pic>
        <p:nvPicPr>
          <p:cNvPr id="40" name="Image 39">
            <a:extLst>
              <a:ext uri="{FF2B5EF4-FFF2-40B4-BE49-F238E27FC236}">
                <a16:creationId xmlns:a16="http://schemas.microsoft.com/office/drawing/2014/main" id="{1357FE29-F525-DA71-4662-62E9C53793B0}"/>
              </a:ext>
            </a:extLst>
          </p:cNvPr>
          <p:cNvPicPr>
            <a:picLocks noChangeAspect="1"/>
          </p:cNvPicPr>
          <p:nvPr/>
        </p:nvPicPr>
        <p:blipFill rotWithShape="1">
          <a:blip r:embed="rId6">
            <a:clrChange>
              <a:clrFrom>
                <a:srgbClr val="FFFFFF"/>
              </a:clrFrom>
              <a:clrTo>
                <a:srgbClr val="FFFFFF">
                  <a:alpha val="0"/>
                </a:srgbClr>
              </a:clrTo>
            </a:clrChange>
            <a:alphaModFix/>
            <a:duotone>
              <a:prstClr val="black"/>
              <a:srgbClr val="D9C3A5">
                <a:tint val="50000"/>
                <a:satMod val="180000"/>
              </a:srgbClr>
            </a:duotone>
            <a:extLst>
              <a:ext uri="{BEBA8EAE-BF5A-486C-A8C5-ECC9F3942E4B}">
                <a14:imgProps xmlns:a14="http://schemas.microsoft.com/office/drawing/2010/main">
                  <a14:imgLayer r:embed="rId7">
                    <a14:imgEffect>
                      <a14:backgroundRemoval t="10000" b="90000" l="10000" r="90000"/>
                    </a14:imgEffect>
                  </a14:imgLayer>
                </a14:imgProps>
              </a:ext>
            </a:extLst>
          </a:blip>
          <a:srcRect l="22008" t="19726" r="11080" b="15378"/>
          <a:stretch/>
        </p:blipFill>
        <p:spPr>
          <a:xfrm>
            <a:off x="6272671" y="1974150"/>
            <a:ext cx="1547948" cy="1171175"/>
          </a:xfrm>
          <a:prstGeom prst="rect">
            <a:avLst/>
          </a:prstGeom>
        </p:spPr>
      </p:pic>
      <p:grpSp>
        <p:nvGrpSpPr>
          <p:cNvPr id="41" name="Graphique 42">
            <a:extLst>
              <a:ext uri="{FF2B5EF4-FFF2-40B4-BE49-F238E27FC236}">
                <a16:creationId xmlns:a16="http://schemas.microsoft.com/office/drawing/2014/main" id="{C44F19B4-3646-3D1C-22C5-9D330F2C5E0F}"/>
              </a:ext>
            </a:extLst>
          </p:cNvPr>
          <p:cNvGrpSpPr/>
          <p:nvPr/>
        </p:nvGrpSpPr>
        <p:grpSpPr>
          <a:xfrm>
            <a:off x="1047764" y="2652634"/>
            <a:ext cx="267711" cy="267803"/>
            <a:chOff x="2709174" y="1452612"/>
            <a:chExt cx="464093" cy="464254"/>
          </a:xfrm>
          <a:noFill/>
        </p:grpSpPr>
        <p:sp>
          <p:nvSpPr>
            <p:cNvPr id="42" name="Forme libre : forme 260">
              <a:extLst>
                <a:ext uri="{FF2B5EF4-FFF2-40B4-BE49-F238E27FC236}">
                  <a16:creationId xmlns:a16="http://schemas.microsoft.com/office/drawing/2014/main" id="{B1B79FCA-9E23-3F6C-E82E-12C1BF118230}"/>
                </a:ext>
              </a:extLst>
            </p:cNvPr>
            <p:cNvSpPr/>
            <p:nvPr/>
          </p:nvSpPr>
          <p:spPr>
            <a:xfrm>
              <a:off x="2743034" y="1819458"/>
              <a:ext cx="66918" cy="59857"/>
            </a:xfrm>
            <a:custGeom>
              <a:avLst/>
              <a:gdLst>
                <a:gd name="connsiteX0" fmla="*/ 16689 w 66918"/>
                <a:gd name="connsiteY0" fmla="*/ 59857 h 59857"/>
                <a:gd name="connsiteX1" fmla="*/ 0 w 66918"/>
                <a:gd name="connsiteY1" fmla="*/ 29848 h 59857"/>
                <a:gd name="connsiteX2" fmla="*/ 16689 w 66918"/>
                <a:gd name="connsiteY2" fmla="*/ 0 h 59857"/>
                <a:gd name="connsiteX3" fmla="*/ 50229 w 66918"/>
                <a:gd name="connsiteY3" fmla="*/ 0 h 59857"/>
                <a:gd name="connsiteX4" fmla="*/ 66918 w 66918"/>
                <a:gd name="connsiteY4" fmla="*/ 29848 h 59857"/>
                <a:gd name="connsiteX5" fmla="*/ 50229 w 66918"/>
                <a:gd name="connsiteY5" fmla="*/ 59857 h 59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918" h="59857">
                  <a:moveTo>
                    <a:pt x="16689" y="59857"/>
                  </a:moveTo>
                  <a:lnTo>
                    <a:pt x="0" y="29848"/>
                  </a:lnTo>
                  <a:lnTo>
                    <a:pt x="16689" y="0"/>
                  </a:lnTo>
                  <a:lnTo>
                    <a:pt x="50229" y="0"/>
                  </a:lnTo>
                  <a:lnTo>
                    <a:pt x="66918" y="29848"/>
                  </a:lnTo>
                  <a:lnTo>
                    <a:pt x="50229" y="59857"/>
                  </a:lnTo>
                  <a:close/>
                </a:path>
              </a:pathLst>
            </a:custGeom>
            <a:noFill/>
            <a:ln w="9525" cap="rnd">
              <a:solidFill>
                <a:schemeClr val="tx1">
                  <a:lumMod val="75000"/>
                  <a:lumOff val="25000"/>
                </a:schemeClr>
              </a:solidFill>
              <a:prstDash val="solid"/>
              <a:round/>
            </a:ln>
          </p:spPr>
          <p:txBody>
            <a:bodyPr rtlCol="0" anchor="ctr"/>
            <a:lstStyle/>
            <a:p>
              <a:endParaRPr lang="fr-FR" sz="1400"/>
            </a:p>
          </p:txBody>
        </p:sp>
        <p:sp>
          <p:nvSpPr>
            <p:cNvPr id="43" name="Forme libre : forme 261">
              <a:extLst>
                <a:ext uri="{FF2B5EF4-FFF2-40B4-BE49-F238E27FC236}">
                  <a16:creationId xmlns:a16="http://schemas.microsoft.com/office/drawing/2014/main" id="{8CB28097-B9F3-AF33-EB52-12B42B409345}"/>
                </a:ext>
              </a:extLst>
            </p:cNvPr>
            <p:cNvSpPr/>
            <p:nvPr/>
          </p:nvSpPr>
          <p:spPr>
            <a:xfrm>
              <a:off x="2709174" y="1452612"/>
              <a:ext cx="464093" cy="464254"/>
            </a:xfrm>
            <a:custGeom>
              <a:avLst/>
              <a:gdLst>
                <a:gd name="connsiteX0" fmla="*/ 460242 w 464093"/>
                <a:gd name="connsiteY0" fmla="*/ 63709 h 464254"/>
                <a:gd name="connsiteX1" fmla="*/ 419161 w 464093"/>
                <a:gd name="connsiteY1" fmla="*/ 104790 h 464254"/>
                <a:gd name="connsiteX2" fmla="*/ 374228 w 464093"/>
                <a:gd name="connsiteY2" fmla="*/ 89866 h 464254"/>
                <a:gd name="connsiteX3" fmla="*/ 359304 w 464093"/>
                <a:gd name="connsiteY3" fmla="*/ 44933 h 464254"/>
                <a:gd name="connsiteX4" fmla="*/ 400385 w 464093"/>
                <a:gd name="connsiteY4" fmla="*/ 3851 h 464254"/>
                <a:gd name="connsiteX5" fmla="*/ 374388 w 464093"/>
                <a:gd name="connsiteY5" fmla="*/ 0 h 464254"/>
                <a:gd name="connsiteX6" fmla="*/ 284522 w 464093"/>
                <a:gd name="connsiteY6" fmla="*/ 89866 h 464254"/>
                <a:gd name="connsiteX7" fmla="*/ 288374 w 464093"/>
                <a:gd name="connsiteY7" fmla="*/ 115863 h 464254"/>
                <a:gd name="connsiteX8" fmla="*/ 74139 w 464093"/>
                <a:gd name="connsiteY8" fmla="*/ 330097 h 464254"/>
                <a:gd name="connsiteX9" fmla="*/ 67400 w 464093"/>
                <a:gd name="connsiteY9" fmla="*/ 329455 h 464254"/>
                <a:gd name="connsiteX10" fmla="*/ 0 w 464093"/>
                <a:gd name="connsiteY10" fmla="*/ 396855 h 464254"/>
                <a:gd name="connsiteX11" fmla="*/ 67400 w 464093"/>
                <a:gd name="connsiteY11" fmla="*/ 464254 h 464254"/>
                <a:gd name="connsiteX12" fmla="*/ 134799 w 464093"/>
                <a:gd name="connsiteY12" fmla="*/ 396855 h 464254"/>
                <a:gd name="connsiteX13" fmla="*/ 134157 w 464093"/>
                <a:gd name="connsiteY13" fmla="*/ 390115 h 464254"/>
                <a:gd name="connsiteX14" fmla="*/ 348231 w 464093"/>
                <a:gd name="connsiteY14" fmla="*/ 175720 h 464254"/>
                <a:gd name="connsiteX15" fmla="*/ 374228 w 464093"/>
                <a:gd name="connsiteY15" fmla="*/ 179572 h 464254"/>
                <a:gd name="connsiteX16" fmla="*/ 464094 w 464093"/>
                <a:gd name="connsiteY16" fmla="*/ 89706 h 464254"/>
                <a:gd name="connsiteX17" fmla="*/ 460242 w 464093"/>
                <a:gd name="connsiteY17" fmla="*/ 63709 h 464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4093" h="464254">
                  <a:moveTo>
                    <a:pt x="460242" y="63709"/>
                  </a:moveTo>
                  <a:lnTo>
                    <a:pt x="419161" y="104790"/>
                  </a:lnTo>
                  <a:lnTo>
                    <a:pt x="374228" y="89866"/>
                  </a:lnTo>
                  <a:lnTo>
                    <a:pt x="359304" y="44933"/>
                  </a:lnTo>
                  <a:lnTo>
                    <a:pt x="400385" y="3851"/>
                  </a:lnTo>
                  <a:cubicBezTo>
                    <a:pt x="392201" y="1284"/>
                    <a:pt x="383375" y="0"/>
                    <a:pt x="374388" y="0"/>
                  </a:cubicBezTo>
                  <a:cubicBezTo>
                    <a:pt x="324801" y="0"/>
                    <a:pt x="284522" y="40279"/>
                    <a:pt x="284522" y="89866"/>
                  </a:cubicBezTo>
                  <a:cubicBezTo>
                    <a:pt x="284522" y="99013"/>
                    <a:pt x="285966" y="107679"/>
                    <a:pt x="288374" y="115863"/>
                  </a:cubicBezTo>
                  <a:lnTo>
                    <a:pt x="74139" y="330097"/>
                  </a:lnTo>
                  <a:cubicBezTo>
                    <a:pt x="71893" y="329937"/>
                    <a:pt x="69646" y="329455"/>
                    <a:pt x="67400" y="329455"/>
                  </a:cubicBezTo>
                  <a:cubicBezTo>
                    <a:pt x="30169" y="329455"/>
                    <a:pt x="0" y="359624"/>
                    <a:pt x="0" y="396855"/>
                  </a:cubicBezTo>
                  <a:cubicBezTo>
                    <a:pt x="0" y="434085"/>
                    <a:pt x="30169" y="464254"/>
                    <a:pt x="67400" y="464254"/>
                  </a:cubicBezTo>
                  <a:cubicBezTo>
                    <a:pt x="104630" y="464254"/>
                    <a:pt x="134799" y="434085"/>
                    <a:pt x="134799" y="396855"/>
                  </a:cubicBezTo>
                  <a:cubicBezTo>
                    <a:pt x="134799" y="394448"/>
                    <a:pt x="134318" y="392361"/>
                    <a:pt x="134157" y="390115"/>
                  </a:cubicBezTo>
                  <a:lnTo>
                    <a:pt x="348231" y="175720"/>
                  </a:lnTo>
                  <a:cubicBezTo>
                    <a:pt x="356415" y="178288"/>
                    <a:pt x="365241" y="179572"/>
                    <a:pt x="374228" y="179572"/>
                  </a:cubicBezTo>
                  <a:cubicBezTo>
                    <a:pt x="423814" y="179572"/>
                    <a:pt x="464094" y="139292"/>
                    <a:pt x="464094" y="89706"/>
                  </a:cubicBezTo>
                  <a:cubicBezTo>
                    <a:pt x="464094" y="80719"/>
                    <a:pt x="462649" y="72053"/>
                    <a:pt x="460242" y="63709"/>
                  </a:cubicBezTo>
                  <a:close/>
                </a:path>
              </a:pathLst>
            </a:custGeom>
            <a:noFill/>
            <a:ln w="9525" cap="rnd">
              <a:solidFill>
                <a:schemeClr val="tx1">
                  <a:lumMod val="75000"/>
                  <a:lumOff val="25000"/>
                </a:schemeClr>
              </a:solidFill>
              <a:prstDash val="solid"/>
              <a:round/>
            </a:ln>
          </p:spPr>
          <p:txBody>
            <a:bodyPr rtlCol="0" anchor="ctr"/>
            <a:lstStyle/>
            <a:p>
              <a:endParaRPr lang="fr-FR" sz="1400"/>
            </a:p>
          </p:txBody>
        </p:sp>
        <p:sp>
          <p:nvSpPr>
            <p:cNvPr id="44" name="Forme libre : forme 262">
              <a:extLst>
                <a:ext uri="{FF2B5EF4-FFF2-40B4-BE49-F238E27FC236}">
                  <a16:creationId xmlns:a16="http://schemas.microsoft.com/office/drawing/2014/main" id="{0B449541-3102-CD75-7069-0F1E359E952E}"/>
                </a:ext>
              </a:extLst>
            </p:cNvPr>
            <p:cNvSpPr/>
            <p:nvPr/>
          </p:nvSpPr>
          <p:spPr>
            <a:xfrm>
              <a:off x="2813964" y="1781906"/>
              <a:ext cx="30008" cy="30008"/>
            </a:xfrm>
            <a:custGeom>
              <a:avLst/>
              <a:gdLst>
                <a:gd name="connsiteX0" fmla="*/ 0 w 30008"/>
                <a:gd name="connsiteY0" fmla="*/ 30009 h 30008"/>
                <a:gd name="connsiteX1" fmla="*/ 30009 w 30008"/>
                <a:gd name="connsiteY1" fmla="*/ 0 h 30008"/>
              </a:gdLst>
              <a:ahLst/>
              <a:cxnLst>
                <a:cxn ang="0">
                  <a:pos x="connsiteX0" y="connsiteY0"/>
                </a:cxn>
                <a:cxn ang="0">
                  <a:pos x="connsiteX1" y="connsiteY1"/>
                </a:cxn>
              </a:cxnLst>
              <a:rect l="l" t="t" r="r" b="b"/>
              <a:pathLst>
                <a:path w="30008" h="30008">
                  <a:moveTo>
                    <a:pt x="0" y="30009"/>
                  </a:moveTo>
                  <a:lnTo>
                    <a:pt x="30009" y="0"/>
                  </a:lnTo>
                </a:path>
              </a:pathLst>
            </a:custGeom>
            <a:ln w="9525" cap="rnd">
              <a:solidFill>
                <a:schemeClr val="tx1">
                  <a:lumMod val="75000"/>
                  <a:lumOff val="25000"/>
                </a:schemeClr>
              </a:solidFill>
              <a:prstDash val="solid"/>
              <a:round/>
            </a:ln>
          </p:spPr>
          <p:txBody>
            <a:bodyPr rtlCol="0" anchor="ctr"/>
            <a:lstStyle/>
            <a:p>
              <a:endParaRPr lang="fr-FR" sz="1400"/>
            </a:p>
          </p:txBody>
        </p:sp>
        <p:sp>
          <p:nvSpPr>
            <p:cNvPr id="45" name="Forme libre : forme 263">
              <a:extLst>
                <a:ext uri="{FF2B5EF4-FFF2-40B4-BE49-F238E27FC236}">
                  <a16:creationId xmlns:a16="http://schemas.microsoft.com/office/drawing/2014/main" id="{C03FEBC2-6E13-89A7-CCD0-B03F967D4904}"/>
                </a:ext>
              </a:extLst>
            </p:cNvPr>
            <p:cNvSpPr/>
            <p:nvPr/>
          </p:nvSpPr>
          <p:spPr>
            <a:xfrm>
              <a:off x="2873821" y="1722049"/>
              <a:ext cx="30008" cy="30008"/>
            </a:xfrm>
            <a:custGeom>
              <a:avLst/>
              <a:gdLst>
                <a:gd name="connsiteX0" fmla="*/ 0 w 30008"/>
                <a:gd name="connsiteY0" fmla="*/ 30009 h 30008"/>
                <a:gd name="connsiteX1" fmla="*/ 30009 w 30008"/>
                <a:gd name="connsiteY1" fmla="*/ 0 h 30008"/>
              </a:gdLst>
              <a:ahLst/>
              <a:cxnLst>
                <a:cxn ang="0">
                  <a:pos x="connsiteX0" y="connsiteY0"/>
                </a:cxn>
                <a:cxn ang="0">
                  <a:pos x="connsiteX1" y="connsiteY1"/>
                </a:cxn>
              </a:cxnLst>
              <a:rect l="l" t="t" r="r" b="b"/>
              <a:pathLst>
                <a:path w="30008" h="30008">
                  <a:moveTo>
                    <a:pt x="0" y="30009"/>
                  </a:moveTo>
                  <a:lnTo>
                    <a:pt x="30009" y="0"/>
                  </a:lnTo>
                </a:path>
              </a:pathLst>
            </a:custGeom>
            <a:ln w="9525" cap="rnd">
              <a:solidFill>
                <a:schemeClr val="tx1">
                  <a:lumMod val="75000"/>
                  <a:lumOff val="25000"/>
                </a:schemeClr>
              </a:solidFill>
              <a:prstDash val="solid"/>
              <a:round/>
            </a:ln>
          </p:spPr>
          <p:txBody>
            <a:bodyPr rtlCol="0" anchor="ctr"/>
            <a:lstStyle/>
            <a:p>
              <a:endParaRPr lang="fr-FR" sz="1400"/>
            </a:p>
          </p:txBody>
        </p:sp>
        <p:sp>
          <p:nvSpPr>
            <p:cNvPr id="46" name="Forme libre : forme 264">
              <a:extLst>
                <a:ext uri="{FF2B5EF4-FFF2-40B4-BE49-F238E27FC236}">
                  <a16:creationId xmlns:a16="http://schemas.microsoft.com/office/drawing/2014/main" id="{D93E001F-9E84-2F4E-61FB-EFE428F5408B}"/>
                </a:ext>
              </a:extLst>
            </p:cNvPr>
            <p:cNvSpPr/>
            <p:nvPr/>
          </p:nvSpPr>
          <p:spPr>
            <a:xfrm>
              <a:off x="2933678" y="1662192"/>
              <a:ext cx="30008" cy="30008"/>
            </a:xfrm>
            <a:custGeom>
              <a:avLst/>
              <a:gdLst>
                <a:gd name="connsiteX0" fmla="*/ 0 w 30008"/>
                <a:gd name="connsiteY0" fmla="*/ 30009 h 30008"/>
                <a:gd name="connsiteX1" fmla="*/ 30009 w 30008"/>
                <a:gd name="connsiteY1" fmla="*/ 0 h 30008"/>
              </a:gdLst>
              <a:ahLst/>
              <a:cxnLst>
                <a:cxn ang="0">
                  <a:pos x="connsiteX0" y="connsiteY0"/>
                </a:cxn>
                <a:cxn ang="0">
                  <a:pos x="connsiteX1" y="connsiteY1"/>
                </a:cxn>
              </a:cxnLst>
              <a:rect l="l" t="t" r="r" b="b"/>
              <a:pathLst>
                <a:path w="30008" h="30008">
                  <a:moveTo>
                    <a:pt x="0" y="30009"/>
                  </a:moveTo>
                  <a:lnTo>
                    <a:pt x="30009" y="0"/>
                  </a:lnTo>
                </a:path>
              </a:pathLst>
            </a:custGeom>
            <a:ln w="9525" cap="rnd">
              <a:solidFill>
                <a:schemeClr val="tx1">
                  <a:lumMod val="75000"/>
                  <a:lumOff val="25000"/>
                </a:schemeClr>
              </a:solidFill>
              <a:prstDash val="solid"/>
              <a:round/>
            </a:ln>
          </p:spPr>
          <p:txBody>
            <a:bodyPr rtlCol="0" anchor="ctr"/>
            <a:lstStyle/>
            <a:p>
              <a:endParaRPr lang="fr-FR" sz="1400"/>
            </a:p>
          </p:txBody>
        </p:sp>
        <p:sp>
          <p:nvSpPr>
            <p:cNvPr id="47" name="Forme libre : forme 265">
              <a:extLst>
                <a:ext uri="{FF2B5EF4-FFF2-40B4-BE49-F238E27FC236}">
                  <a16:creationId xmlns:a16="http://schemas.microsoft.com/office/drawing/2014/main" id="{8A66EB88-CFB2-5025-F1ED-C936DBA41114}"/>
                </a:ext>
              </a:extLst>
            </p:cNvPr>
            <p:cNvSpPr/>
            <p:nvPr/>
          </p:nvSpPr>
          <p:spPr>
            <a:xfrm>
              <a:off x="2993535" y="1602335"/>
              <a:ext cx="30008" cy="29848"/>
            </a:xfrm>
            <a:custGeom>
              <a:avLst/>
              <a:gdLst>
                <a:gd name="connsiteX0" fmla="*/ 0 w 30008"/>
                <a:gd name="connsiteY0" fmla="*/ 29848 h 29848"/>
                <a:gd name="connsiteX1" fmla="*/ 30009 w 30008"/>
                <a:gd name="connsiteY1" fmla="*/ 0 h 29848"/>
              </a:gdLst>
              <a:ahLst/>
              <a:cxnLst>
                <a:cxn ang="0">
                  <a:pos x="connsiteX0" y="connsiteY0"/>
                </a:cxn>
                <a:cxn ang="0">
                  <a:pos x="connsiteX1" y="connsiteY1"/>
                </a:cxn>
              </a:cxnLst>
              <a:rect l="l" t="t" r="r" b="b"/>
              <a:pathLst>
                <a:path w="30008" h="29848">
                  <a:moveTo>
                    <a:pt x="0" y="29848"/>
                  </a:moveTo>
                  <a:lnTo>
                    <a:pt x="30009" y="0"/>
                  </a:lnTo>
                </a:path>
              </a:pathLst>
            </a:custGeom>
            <a:ln w="9525" cap="rnd">
              <a:solidFill>
                <a:schemeClr val="tx1">
                  <a:lumMod val="75000"/>
                  <a:lumOff val="25000"/>
                </a:schemeClr>
              </a:solidFill>
              <a:prstDash val="solid"/>
              <a:round/>
            </a:ln>
          </p:spPr>
          <p:txBody>
            <a:bodyPr rtlCol="0" anchor="ctr"/>
            <a:lstStyle/>
            <a:p>
              <a:endParaRPr lang="fr-FR" sz="1400"/>
            </a:p>
          </p:txBody>
        </p:sp>
        <p:sp>
          <p:nvSpPr>
            <p:cNvPr id="48" name="Forme libre : forme 266">
              <a:extLst>
                <a:ext uri="{FF2B5EF4-FFF2-40B4-BE49-F238E27FC236}">
                  <a16:creationId xmlns:a16="http://schemas.microsoft.com/office/drawing/2014/main" id="{C33BB5E5-0337-80C7-FCF4-B542EC5F0A75}"/>
                </a:ext>
              </a:extLst>
            </p:cNvPr>
            <p:cNvSpPr/>
            <p:nvPr/>
          </p:nvSpPr>
          <p:spPr>
            <a:xfrm>
              <a:off x="2926136" y="1669574"/>
              <a:ext cx="247131" cy="247131"/>
            </a:xfrm>
            <a:custGeom>
              <a:avLst/>
              <a:gdLst>
                <a:gd name="connsiteX0" fmla="*/ 247132 w 247131"/>
                <a:gd name="connsiteY0" fmla="*/ 183583 h 247131"/>
                <a:gd name="connsiteX1" fmla="*/ 247132 w 247131"/>
                <a:gd name="connsiteY1" fmla="*/ 183583 h 247131"/>
                <a:gd name="connsiteX2" fmla="*/ 228516 w 247131"/>
                <a:gd name="connsiteY2" fmla="*/ 138650 h 247131"/>
                <a:gd name="connsiteX3" fmla="*/ 89866 w 247131"/>
                <a:gd name="connsiteY3" fmla="*/ 0 h 247131"/>
                <a:gd name="connsiteX4" fmla="*/ 0 w 247131"/>
                <a:gd name="connsiteY4" fmla="*/ 89866 h 247131"/>
                <a:gd name="connsiteX5" fmla="*/ 138650 w 247131"/>
                <a:gd name="connsiteY5" fmla="*/ 228516 h 247131"/>
                <a:gd name="connsiteX6" fmla="*/ 183583 w 247131"/>
                <a:gd name="connsiteY6" fmla="*/ 247132 h 247131"/>
                <a:gd name="connsiteX7" fmla="*/ 183583 w 247131"/>
                <a:gd name="connsiteY7" fmla="*/ 247132 h 247131"/>
                <a:gd name="connsiteX8" fmla="*/ 247132 w 247131"/>
                <a:gd name="connsiteY8" fmla="*/ 183583 h 247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7131" h="247131">
                  <a:moveTo>
                    <a:pt x="247132" y="183583"/>
                  </a:moveTo>
                  <a:lnTo>
                    <a:pt x="247132" y="183583"/>
                  </a:lnTo>
                  <a:cubicBezTo>
                    <a:pt x="247132" y="166734"/>
                    <a:pt x="240392" y="150526"/>
                    <a:pt x="228516" y="138650"/>
                  </a:cubicBezTo>
                  <a:lnTo>
                    <a:pt x="89866" y="0"/>
                  </a:lnTo>
                  <a:lnTo>
                    <a:pt x="0" y="89866"/>
                  </a:lnTo>
                  <a:lnTo>
                    <a:pt x="138650" y="228516"/>
                  </a:lnTo>
                  <a:cubicBezTo>
                    <a:pt x="150526" y="240392"/>
                    <a:pt x="166734" y="247132"/>
                    <a:pt x="183583" y="247132"/>
                  </a:cubicBezTo>
                  <a:lnTo>
                    <a:pt x="183583" y="247132"/>
                  </a:lnTo>
                  <a:cubicBezTo>
                    <a:pt x="218727" y="247132"/>
                    <a:pt x="247132" y="218727"/>
                    <a:pt x="247132" y="183583"/>
                  </a:cubicBezTo>
                  <a:close/>
                </a:path>
              </a:pathLst>
            </a:custGeom>
            <a:noFill/>
            <a:ln w="9525" cap="rnd">
              <a:solidFill>
                <a:schemeClr val="tx1">
                  <a:lumMod val="75000"/>
                  <a:lumOff val="25000"/>
                </a:schemeClr>
              </a:solidFill>
              <a:prstDash val="solid"/>
              <a:round/>
            </a:ln>
          </p:spPr>
          <p:txBody>
            <a:bodyPr rtlCol="0" anchor="ctr"/>
            <a:lstStyle/>
            <a:p>
              <a:endParaRPr lang="fr-FR" sz="1400"/>
            </a:p>
          </p:txBody>
        </p:sp>
        <p:sp>
          <p:nvSpPr>
            <p:cNvPr id="49" name="Forme libre : forme 267">
              <a:extLst>
                <a:ext uri="{FF2B5EF4-FFF2-40B4-BE49-F238E27FC236}">
                  <a16:creationId xmlns:a16="http://schemas.microsoft.com/office/drawing/2014/main" id="{52F7AB01-1023-AFC9-B1F3-B955A0FC279C}"/>
                </a:ext>
              </a:extLst>
            </p:cNvPr>
            <p:cNvSpPr/>
            <p:nvPr/>
          </p:nvSpPr>
          <p:spPr>
            <a:xfrm>
              <a:off x="2709174" y="1452612"/>
              <a:ext cx="217122" cy="217122"/>
            </a:xfrm>
            <a:custGeom>
              <a:avLst/>
              <a:gdLst>
                <a:gd name="connsiteX0" fmla="*/ 104790 w 217122"/>
                <a:gd name="connsiteY0" fmla="*/ 74781 h 217122"/>
                <a:gd name="connsiteX1" fmla="*/ 97248 w 217122"/>
                <a:gd name="connsiteY1" fmla="*/ 82324 h 217122"/>
                <a:gd name="connsiteX2" fmla="*/ 74781 w 217122"/>
                <a:gd name="connsiteY2" fmla="*/ 59857 h 217122"/>
                <a:gd name="connsiteX3" fmla="*/ 59857 w 217122"/>
                <a:gd name="connsiteY3" fmla="*/ 30009 h 217122"/>
                <a:gd name="connsiteX4" fmla="*/ 14924 w 217122"/>
                <a:gd name="connsiteY4" fmla="*/ 0 h 217122"/>
                <a:gd name="connsiteX5" fmla="*/ 0 w 217122"/>
                <a:gd name="connsiteY5" fmla="*/ 14924 h 217122"/>
                <a:gd name="connsiteX6" fmla="*/ 30009 w 217122"/>
                <a:gd name="connsiteY6" fmla="*/ 59857 h 217122"/>
                <a:gd name="connsiteX7" fmla="*/ 59857 w 217122"/>
                <a:gd name="connsiteY7" fmla="*/ 74781 h 217122"/>
                <a:gd name="connsiteX8" fmla="*/ 82324 w 217122"/>
                <a:gd name="connsiteY8" fmla="*/ 97248 h 217122"/>
                <a:gd name="connsiteX9" fmla="*/ 74781 w 217122"/>
                <a:gd name="connsiteY9" fmla="*/ 104790 h 217122"/>
                <a:gd name="connsiteX10" fmla="*/ 187114 w 217122"/>
                <a:gd name="connsiteY10" fmla="*/ 217123 h 217122"/>
                <a:gd name="connsiteX11" fmla="*/ 217123 w 217122"/>
                <a:gd name="connsiteY11" fmla="*/ 187114 h 217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7122" h="217122">
                  <a:moveTo>
                    <a:pt x="104790" y="74781"/>
                  </a:moveTo>
                  <a:lnTo>
                    <a:pt x="97248" y="82324"/>
                  </a:lnTo>
                  <a:lnTo>
                    <a:pt x="74781" y="59857"/>
                  </a:lnTo>
                  <a:lnTo>
                    <a:pt x="59857" y="30009"/>
                  </a:lnTo>
                  <a:lnTo>
                    <a:pt x="14924" y="0"/>
                  </a:lnTo>
                  <a:lnTo>
                    <a:pt x="0" y="14924"/>
                  </a:lnTo>
                  <a:lnTo>
                    <a:pt x="30009" y="59857"/>
                  </a:lnTo>
                  <a:lnTo>
                    <a:pt x="59857" y="74781"/>
                  </a:lnTo>
                  <a:lnTo>
                    <a:pt x="82324" y="97248"/>
                  </a:lnTo>
                  <a:lnTo>
                    <a:pt x="74781" y="104790"/>
                  </a:lnTo>
                  <a:lnTo>
                    <a:pt x="187114" y="217123"/>
                  </a:lnTo>
                  <a:lnTo>
                    <a:pt x="217123" y="187114"/>
                  </a:lnTo>
                  <a:close/>
                </a:path>
              </a:pathLst>
            </a:custGeom>
            <a:noFill/>
            <a:ln w="9525" cap="rnd">
              <a:solidFill>
                <a:schemeClr val="tx1">
                  <a:lumMod val="75000"/>
                  <a:lumOff val="25000"/>
                </a:schemeClr>
              </a:solidFill>
              <a:prstDash val="solid"/>
              <a:round/>
            </a:ln>
          </p:spPr>
          <p:txBody>
            <a:bodyPr rtlCol="0" anchor="ctr"/>
            <a:lstStyle/>
            <a:p>
              <a:endParaRPr lang="fr-FR" sz="1400"/>
            </a:p>
          </p:txBody>
        </p:sp>
        <p:sp>
          <p:nvSpPr>
            <p:cNvPr id="50" name="Forme libre : forme 268">
              <a:extLst>
                <a:ext uri="{FF2B5EF4-FFF2-40B4-BE49-F238E27FC236}">
                  <a16:creationId xmlns:a16="http://schemas.microsoft.com/office/drawing/2014/main" id="{27ADA7E2-B3A8-CD74-9BD3-6E6C3E6793E5}"/>
                </a:ext>
              </a:extLst>
            </p:cNvPr>
            <p:cNvSpPr/>
            <p:nvPr/>
          </p:nvSpPr>
          <p:spPr>
            <a:xfrm>
              <a:off x="2978611" y="1752058"/>
              <a:ext cx="104790" cy="104790"/>
            </a:xfrm>
            <a:custGeom>
              <a:avLst/>
              <a:gdLst>
                <a:gd name="connsiteX0" fmla="*/ 0 w 104790"/>
                <a:gd name="connsiteY0" fmla="*/ 0 h 104790"/>
                <a:gd name="connsiteX1" fmla="*/ 104790 w 104790"/>
                <a:gd name="connsiteY1" fmla="*/ 104790 h 104790"/>
              </a:gdLst>
              <a:ahLst/>
              <a:cxnLst>
                <a:cxn ang="0">
                  <a:pos x="connsiteX0" y="connsiteY0"/>
                </a:cxn>
                <a:cxn ang="0">
                  <a:pos x="connsiteX1" y="connsiteY1"/>
                </a:cxn>
              </a:cxnLst>
              <a:rect l="l" t="t" r="r" b="b"/>
              <a:pathLst>
                <a:path w="104790" h="104790">
                  <a:moveTo>
                    <a:pt x="0" y="0"/>
                  </a:moveTo>
                  <a:lnTo>
                    <a:pt x="104790" y="104790"/>
                  </a:lnTo>
                </a:path>
              </a:pathLst>
            </a:custGeom>
            <a:ln w="9525" cap="rnd">
              <a:solidFill>
                <a:schemeClr val="tx1">
                  <a:lumMod val="75000"/>
                  <a:lumOff val="25000"/>
                </a:schemeClr>
              </a:solidFill>
              <a:prstDash val="solid"/>
              <a:round/>
            </a:ln>
          </p:spPr>
          <p:txBody>
            <a:bodyPr rtlCol="0" anchor="ctr"/>
            <a:lstStyle/>
            <a:p>
              <a:endParaRPr lang="fr-FR" sz="1400"/>
            </a:p>
          </p:txBody>
        </p:sp>
        <p:sp>
          <p:nvSpPr>
            <p:cNvPr id="51" name="Forme libre : forme 269">
              <a:extLst>
                <a:ext uri="{FF2B5EF4-FFF2-40B4-BE49-F238E27FC236}">
                  <a16:creationId xmlns:a16="http://schemas.microsoft.com/office/drawing/2014/main" id="{B938699C-1919-665B-59F3-FEA94EBAE6C8}"/>
                </a:ext>
              </a:extLst>
            </p:cNvPr>
            <p:cNvSpPr/>
            <p:nvPr/>
          </p:nvSpPr>
          <p:spPr>
            <a:xfrm>
              <a:off x="3008620" y="1722049"/>
              <a:ext cx="104790" cy="104790"/>
            </a:xfrm>
            <a:custGeom>
              <a:avLst/>
              <a:gdLst>
                <a:gd name="connsiteX0" fmla="*/ 0 w 104790"/>
                <a:gd name="connsiteY0" fmla="*/ 0 h 104790"/>
                <a:gd name="connsiteX1" fmla="*/ 104790 w 104790"/>
                <a:gd name="connsiteY1" fmla="*/ 104790 h 104790"/>
              </a:gdLst>
              <a:ahLst/>
              <a:cxnLst>
                <a:cxn ang="0">
                  <a:pos x="connsiteX0" y="connsiteY0"/>
                </a:cxn>
                <a:cxn ang="0">
                  <a:pos x="connsiteX1" y="connsiteY1"/>
                </a:cxn>
              </a:cxnLst>
              <a:rect l="l" t="t" r="r" b="b"/>
              <a:pathLst>
                <a:path w="104790" h="104790">
                  <a:moveTo>
                    <a:pt x="0" y="0"/>
                  </a:moveTo>
                  <a:lnTo>
                    <a:pt x="104790" y="104790"/>
                  </a:lnTo>
                </a:path>
              </a:pathLst>
            </a:custGeom>
            <a:ln w="9525" cap="rnd">
              <a:solidFill>
                <a:schemeClr val="tx1">
                  <a:lumMod val="75000"/>
                  <a:lumOff val="25000"/>
                </a:schemeClr>
              </a:solidFill>
              <a:prstDash val="solid"/>
              <a:round/>
            </a:ln>
          </p:spPr>
          <p:txBody>
            <a:bodyPr rtlCol="0" anchor="ctr"/>
            <a:lstStyle/>
            <a:p>
              <a:endParaRPr lang="fr-FR" sz="1400"/>
            </a:p>
          </p:txBody>
        </p:sp>
      </p:grpSp>
      <p:grpSp>
        <p:nvGrpSpPr>
          <p:cNvPr id="52" name="Graphique 39">
            <a:extLst>
              <a:ext uri="{FF2B5EF4-FFF2-40B4-BE49-F238E27FC236}">
                <a16:creationId xmlns:a16="http://schemas.microsoft.com/office/drawing/2014/main" id="{3663FC8E-A901-8A63-92B9-ED8669D2FE84}"/>
              </a:ext>
            </a:extLst>
          </p:cNvPr>
          <p:cNvGrpSpPr/>
          <p:nvPr/>
        </p:nvGrpSpPr>
        <p:grpSpPr>
          <a:xfrm>
            <a:off x="1085425" y="4475990"/>
            <a:ext cx="438503" cy="354543"/>
            <a:chOff x="234892" y="1409751"/>
            <a:chExt cx="760170" cy="614619"/>
          </a:xfrm>
          <a:noFill/>
        </p:grpSpPr>
        <p:sp>
          <p:nvSpPr>
            <p:cNvPr id="53" name="Forme libre : forme 230">
              <a:extLst>
                <a:ext uri="{FF2B5EF4-FFF2-40B4-BE49-F238E27FC236}">
                  <a16:creationId xmlns:a16="http://schemas.microsoft.com/office/drawing/2014/main" id="{30CFE8AD-FC77-322F-F31C-732047BF117B}"/>
                </a:ext>
              </a:extLst>
            </p:cNvPr>
            <p:cNvSpPr/>
            <p:nvPr/>
          </p:nvSpPr>
          <p:spPr>
            <a:xfrm>
              <a:off x="348027" y="1409751"/>
              <a:ext cx="307309" cy="258846"/>
            </a:xfrm>
            <a:custGeom>
              <a:avLst/>
              <a:gdLst>
                <a:gd name="connsiteX0" fmla="*/ 0 w 307309"/>
                <a:gd name="connsiteY0" fmla="*/ 64671 h 258846"/>
                <a:gd name="connsiteX1" fmla="*/ 161759 w 307309"/>
                <a:gd name="connsiteY1" fmla="*/ 64671 h 258846"/>
                <a:gd name="connsiteX2" fmla="*/ 161759 w 307309"/>
                <a:gd name="connsiteY2" fmla="*/ 0 h 258846"/>
                <a:gd name="connsiteX3" fmla="*/ 307310 w 307309"/>
                <a:gd name="connsiteY3" fmla="*/ 129343 h 258846"/>
                <a:gd name="connsiteX4" fmla="*/ 161759 w 307309"/>
                <a:gd name="connsiteY4" fmla="*/ 258846 h 258846"/>
                <a:gd name="connsiteX5" fmla="*/ 161759 w 307309"/>
                <a:gd name="connsiteY5" fmla="*/ 194014 h 258846"/>
                <a:gd name="connsiteX6" fmla="*/ 48624 w 307309"/>
                <a:gd name="connsiteY6" fmla="*/ 194014 h 258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7309" h="258846">
                  <a:moveTo>
                    <a:pt x="0" y="64671"/>
                  </a:moveTo>
                  <a:lnTo>
                    <a:pt x="161759" y="64671"/>
                  </a:lnTo>
                  <a:lnTo>
                    <a:pt x="161759" y="0"/>
                  </a:lnTo>
                  <a:lnTo>
                    <a:pt x="307310" y="129343"/>
                  </a:lnTo>
                  <a:lnTo>
                    <a:pt x="161759" y="258846"/>
                  </a:lnTo>
                  <a:lnTo>
                    <a:pt x="161759" y="194014"/>
                  </a:lnTo>
                  <a:lnTo>
                    <a:pt x="48624" y="194014"/>
                  </a:lnTo>
                </a:path>
              </a:pathLst>
            </a:custGeom>
            <a:noFill/>
            <a:ln w="9525" cap="rnd">
              <a:solidFill>
                <a:schemeClr val="tx1">
                  <a:lumMod val="75000"/>
                  <a:lumOff val="25000"/>
                </a:schemeClr>
              </a:solidFill>
              <a:prstDash val="solid"/>
              <a:round/>
            </a:ln>
          </p:spPr>
          <p:txBody>
            <a:bodyPr rtlCol="0" anchor="ctr"/>
            <a:lstStyle/>
            <a:p>
              <a:endParaRPr lang="fr-FR" sz="1400"/>
            </a:p>
          </p:txBody>
        </p:sp>
        <p:sp>
          <p:nvSpPr>
            <p:cNvPr id="54" name="Forme libre : forme 231">
              <a:extLst>
                <a:ext uri="{FF2B5EF4-FFF2-40B4-BE49-F238E27FC236}">
                  <a16:creationId xmlns:a16="http://schemas.microsoft.com/office/drawing/2014/main" id="{C145CC18-CDF2-2597-B62C-680FA209FFE8}"/>
                </a:ext>
              </a:extLst>
            </p:cNvPr>
            <p:cNvSpPr/>
            <p:nvPr/>
          </p:nvSpPr>
          <p:spPr>
            <a:xfrm>
              <a:off x="703960" y="1555302"/>
              <a:ext cx="291101" cy="226430"/>
            </a:xfrm>
            <a:custGeom>
              <a:avLst/>
              <a:gdLst>
                <a:gd name="connsiteX0" fmla="*/ 0 w 291101"/>
                <a:gd name="connsiteY0" fmla="*/ 64671 h 226430"/>
                <a:gd name="connsiteX1" fmla="*/ 161759 w 291101"/>
                <a:gd name="connsiteY1" fmla="*/ 64671 h 226430"/>
                <a:gd name="connsiteX2" fmla="*/ 161759 w 291101"/>
                <a:gd name="connsiteY2" fmla="*/ 0 h 226430"/>
                <a:gd name="connsiteX3" fmla="*/ 291102 w 291101"/>
                <a:gd name="connsiteY3" fmla="*/ 113295 h 226430"/>
                <a:gd name="connsiteX4" fmla="*/ 161759 w 291101"/>
                <a:gd name="connsiteY4" fmla="*/ 226430 h 226430"/>
                <a:gd name="connsiteX5" fmla="*/ 161759 w 291101"/>
                <a:gd name="connsiteY5" fmla="*/ 161759 h 226430"/>
                <a:gd name="connsiteX6" fmla="*/ 96927 w 291101"/>
                <a:gd name="connsiteY6" fmla="*/ 161759 h 226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1101" h="226430">
                  <a:moveTo>
                    <a:pt x="0" y="64671"/>
                  </a:moveTo>
                  <a:lnTo>
                    <a:pt x="161759" y="64671"/>
                  </a:lnTo>
                  <a:lnTo>
                    <a:pt x="161759" y="0"/>
                  </a:lnTo>
                  <a:lnTo>
                    <a:pt x="291102" y="113295"/>
                  </a:lnTo>
                  <a:lnTo>
                    <a:pt x="161759" y="226430"/>
                  </a:lnTo>
                  <a:lnTo>
                    <a:pt x="161759" y="161759"/>
                  </a:lnTo>
                  <a:lnTo>
                    <a:pt x="96927" y="161759"/>
                  </a:lnTo>
                </a:path>
              </a:pathLst>
            </a:custGeom>
            <a:noFill/>
            <a:ln w="9525" cap="rnd">
              <a:solidFill>
                <a:schemeClr val="tx1">
                  <a:lumMod val="75000"/>
                  <a:lumOff val="25000"/>
                </a:schemeClr>
              </a:solidFill>
              <a:prstDash val="solid"/>
              <a:round/>
            </a:ln>
          </p:spPr>
          <p:txBody>
            <a:bodyPr rtlCol="0" anchor="ctr"/>
            <a:lstStyle/>
            <a:p>
              <a:endParaRPr lang="fr-FR" sz="1400"/>
            </a:p>
          </p:txBody>
        </p:sp>
        <p:sp>
          <p:nvSpPr>
            <p:cNvPr id="55" name="Forme libre : forme 232">
              <a:extLst>
                <a:ext uri="{FF2B5EF4-FFF2-40B4-BE49-F238E27FC236}">
                  <a16:creationId xmlns:a16="http://schemas.microsoft.com/office/drawing/2014/main" id="{88C4FD3B-F0C0-69B7-658E-DA18753B9CA1}"/>
                </a:ext>
              </a:extLst>
            </p:cNvPr>
            <p:cNvSpPr/>
            <p:nvPr/>
          </p:nvSpPr>
          <p:spPr>
            <a:xfrm>
              <a:off x="299563" y="1539094"/>
              <a:ext cx="113295" cy="16047"/>
            </a:xfrm>
            <a:custGeom>
              <a:avLst/>
              <a:gdLst>
                <a:gd name="connsiteX0" fmla="*/ 113295 w 113295"/>
                <a:gd name="connsiteY0" fmla="*/ 0 h 16047"/>
                <a:gd name="connsiteX1" fmla="*/ 0 w 113295"/>
                <a:gd name="connsiteY1" fmla="*/ 0 h 16047"/>
              </a:gdLst>
              <a:ahLst/>
              <a:cxnLst>
                <a:cxn ang="0">
                  <a:pos x="connsiteX0" y="connsiteY0"/>
                </a:cxn>
                <a:cxn ang="0">
                  <a:pos x="connsiteX1" y="connsiteY1"/>
                </a:cxn>
              </a:cxnLst>
              <a:rect l="l" t="t" r="r" b="b"/>
              <a:pathLst>
                <a:path w="113295" h="16047">
                  <a:moveTo>
                    <a:pt x="113295" y="0"/>
                  </a:moveTo>
                  <a:lnTo>
                    <a:pt x="0" y="0"/>
                  </a:lnTo>
                </a:path>
              </a:pathLst>
            </a:custGeom>
            <a:ln w="9525" cap="rnd">
              <a:solidFill>
                <a:schemeClr val="tx1">
                  <a:lumMod val="75000"/>
                  <a:lumOff val="25000"/>
                </a:schemeClr>
              </a:solidFill>
              <a:prstDash val="solid"/>
              <a:round/>
            </a:ln>
          </p:spPr>
          <p:txBody>
            <a:bodyPr rtlCol="0" anchor="ctr"/>
            <a:lstStyle/>
            <a:p>
              <a:endParaRPr lang="fr-FR" sz="1400"/>
            </a:p>
          </p:txBody>
        </p:sp>
        <p:sp>
          <p:nvSpPr>
            <p:cNvPr id="56" name="Forme libre : forme 233">
              <a:extLst>
                <a:ext uri="{FF2B5EF4-FFF2-40B4-BE49-F238E27FC236}">
                  <a16:creationId xmlns:a16="http://schemas.microsoft.com/office/drawing/2014/main" id="{EFD58A73-4DB3-DCB4-64F6-DF7E13D553B9}"/>
                </a:ext>
              </a:extLst>
            </p:cNvPr>
            <p:cNvSpPr/>
            <p:nvPr/>
          </p:nvSpPr>
          <p:spPr>
            <a:xfrm>
              <a:off x="234892" y="1539094"/>
              <a:ext cx="32415" cy="16047"/>
            </a:xfrm>
            <a:custGeom>
              <a:avLst/>
              <a:gdLst>
                <a:gd name="connsiteX0" fmla="*/ 32416 w 32415"/>
                <a:gd name="connsiteY0" fmla="*/ 0 h 16047"/>
                <a:gd name="connsiteX1" fmla="*/ 0 w 32415"/>
                <a:gd name="connsiteY1" fmla="*/ 0 h 16047"/>
              </a:gdLst>
              <a:ahLst/>
              <a:cxnLst>
                <a:cxn ang="0">
                  <a:pos x="connsiteX0" y="connsiteY0"/>
                </a:cxn>
                <a:cxn ang="0">
                  <a:pos x="connsiteX1" y="connsiteY1"/>
                </a:cxn>
              </a:cxnLst>
              <a:rect l="l" t="t" r="r" b="b"/>
              <a:pathLst>
                <a:path w="32415" h="16047">
                  <a:moveTo>
                    <a:pt x="32416" y="0"/>
                  </a:moveTo>
                  <a:lnTo>
                    <a:pt x="0" y="0"/>
                  </a:lnTo>
                </a:path>
              </a:pathLst>
            </a:custGeom>
            <a:ln w="9525" cap="rnd">
              <a:solidFill>
                <a:schemeClr val="tx1">
                  <a:lumMod val="75000"/>
                  <a:lumOff val="25000"/>
                </a:schemeClr>
              </a:solidFill>
              <a:prstDash val="solid"/>
              <a:round/>
            </a:ln>
          </p:spPr>
          <p:txBody>
            <a:bodyPr rtlCol="0" anchor="ctr"/>
            <a:lstStyle/>
            <a:p>
              <a:endParaRPr lang="fr-FR" sz="1400"/>
            </a:p>
          </p:txBody>
        </p:sp>
        <p:sp>
          <p:nvSpPr>
            <p:cNvPr id="57" name="Forme libre : forme 234">
              <a:extLst>
                <a:ext uri="{FF2B5EF4-FFF2-40B4-BE49-F238E27FC236}">
                  <a16:creationId xmlns:a16="http://schemas.microsoft.com/office/drawing/2014/main" id="{05BFA8B6-F625-227E-CAF2-3D52F9EEA0C5}"/>
                </a:ext>
              </a:extLst>
            </p:cNvPr>
            <p:cNvSpPr/>
            <p:nvPr/>
          </p:nvSpPr>
          <p:spPr>
            <a:xfrm>
              <a:off x="412859" y="1814148"/>
              <a:ext cx="129342" cy="16047"/>
            </a:xfrm>
            <a:custGeom>
              <a:avLst/>
              <a:gdLst>
                <a:gd name="connsiteX0" fmla="*/ 129343 w 129342"/>
                <a:gd name="connsiteY0" fmla="*/ 0 h 16047"/>
                <a:gd name="connsiteX1" fmla="*/ 0 w 129342"/>
                <a:gd name="connsiteY1" fmla="*/ 0 h 16047"/>
              </a:gdLst>
              <a:ahLst/>
              <a:cxnLst>
                <a:cxn ang="0">
                  <a:pos x="connsiteX0" y="connsiteY0"/>
                </a:cxn>
                <a:cxn ang="0">
                  <a:pos x="connsiteX1" y="connsiteY1"/>
                </a:cxn>
              </a:cxnLst>
              <a:rect l="l" t="t" r="r" b="b"/>
              <a:pathLst>
                <a:path w="129342" h="16047">
                  <a:moveTo>
                    <a:pt x="129343" y="0"/>
                  </a:moveTo>
                  <a:lnTo>
                    <a:pt x="0" y="0"/>
                  </a:lnTo>
                </a:path>
              </a:pathLst>
            </a:custGeom>
            <a:ln w="9525" cap="rnd">
              <a:solidFill>
                <a:schemeClr val="tx1">
                  <a:lumMod val="75000"/>
                  <a:lumOff val="25000"/>
                </a:schemeClr>
              </a:solidFill>
              <a:prstDash val="solid"/>
              <a:round/>
            </a:ln>
          </p:spPr>
          <p:txBody>
            <a:bodyPr rtlCol="0" anchor="ctr"/>
            <a:lstStyle/>
            <a:p>
              <a:endParaRPr lang="fr-FR" sz="1400"/>
            </a:p>
          </p:txBody>
        </p:sp>
        <p:sp>
          <p:nvSpPr>
            <p:cNvPr id="58" name="Forme libre : forme 235">
              <a:extLst>
                <a:ext uri="{FF2B5EF4-FFF2-40B4-BE49-F238E27FC236}">
                  <a16:creationId xmlns:a16="http://schemas.microsoft.com/office/drawing/2014/main" id="{F6FA130D-0E04-707F-EB6C-F3A6950E9752}"/>
                </a:ext>
              </a:extLst>
            </p:cNvPr>
            <p:cNvSpPr/>
            <p:nvPr/>
          </p:nvSpPr>
          <p:spPr>
            <a:xfrm>
              <a:off x="348027" y="1814148"/>
              <a:ext cx="32415" cy="16047"/>
            </a:xfrm>
            <a:custGeom>
              <a:avLst/>
              <a:gdLst>
                <a:gd name="connsiteX0" fmla="*/ 32416 w 32415"/>
                <a:gd name="connsiteY0" fmla="*/ 0 h 16047"/>
                <a:gd name="connsiteX1" fmla="*/ 0 w 32415"/>
                <a:gd name="connsiteY1" fmla="*/ 0 h 16047"/>
              </a:gdLst>
              <a:ahLst/>
              <a:cxnLst>
                <a:cxn ang="0">
                  <a:pos x="connsiteX0" y="connsiteY0"/>
                </a:cxn>
                <a:cxn ang="0">
                  <a:pos x="connsiteX1" y="connsiteY1"/>
                </a:cxn>
              </a:cxnLst>
              <a:rect l="l" t="t" r="r" b="b"/>
              <a:pathLst>
                <a:path w="32415" h="16047">
                  <a:moveTo>
                    <a:pt x="32416" y="0"/>
                  </a:moveTo>
                  <a:lnTo>
                    <a:pt x="0" y="0"/>
                  </a:lnTo>
                </a:path>
              </a:pathLst>
            </a:custGeom>
            <a:ln w="9525" cap="rnd">
              <a:solidFill>
                <a:schemeClr val="tx1">
                  <a:lumMod val="75000"/>
                  <a:lumOff val="25000"/>
                </a:schemeClr>
              </a:solidFill>
              <a:prstDash val="solid"/>
              <a:round/>
            </a:ln>
          </p:spPr>
          <p:txBody>
            <a:bodyPr rtlCol="0" anchor="ctr"/>
            <a:lstStyle/>
            <a:p>
              <a:endParaRPr lang="fr-FR" sz="1400"/>
            </a:p>
          </p:txBody>
        </p:sp>
        <p:sp>
          <p:nvSpPr>
            <p:cNvPr id="59" name="Forme libre : forme 236">
              <a:extLst>
                <a:ext uri="{FF2B5EF4-FFF2-40B4-BE49-F238E27FC236}">
                  <a16:creationId xmlns:a16="http://schemas.microsoft.com/office/drawing/2014/main" id="{6163BB59-327F-CF2B-1E91-90A8D53F8797}"/>
                </a:ext>
              </a:extLst>
            </p:cNvPr>
            <p:cNvSpPr/>
            <p:nvPr/>
          </p:nvSpPr>
          <p:spPr>
            <a:xfrm>
              <a:off x="283355" y="1814148"/>
              <a:ext cx="32415" cy="16047"/>
            </a:xfrm>
            <a:custGeom>
              <a:avLst/>
              <a:gdLst>
                <a:gd name="connsiteX0" fmla="*/ 32416 w 32415"/>
                <a:gd name="connsiteY0" fmla="*/ 0 h 16047"/>
                <a:gd name="connsiteX1" fmla="*/ 0 w 32415"/>
                <a:gd name="connsiteY1" fmla="*/ 0 h 16047"/>
              </a:gdLst>
              <a:ahLst/>
              <a:cxnLst>
                <a:cxn ang="0">
                  <a:pos x="connsiteX0" y="connsiteY0"/>
                </a:cxn>
                <a:cxn ang="0">
                  <a:pos x="connsiteX1" y="connsiteY1"/>
                </a:cxn>
              </a:cxnLst>
              <a:rect l="l" t="t" r="r" b="b"/>
              <a:pathLst>
                <a:path w="32415" h="16047">
                  <a:moveTo>
                    <a:pt x="32416" y="0"/>
                  </a:moveTo>
                  <a:lnTo>
                    <a:pt x="0" y="0"/>
                  </a:lnTo>
                </a:path>
              </a:pathLst>
            </a:custGeom>
            <a:ln w="9525" cap="rnd">
              <a:solidFill>
                <a:schemeClr val="tx1">
                  <a:lumMod val="75000"/>
                  <a:lumOff val="25000"/>
                </a:schemeClr>
              </a:solidFill>
              <a:prstDash val="solid"/>
              <a:round/>
            </a:ln>
          </p:spPr>
          <p:txBody>
            <a:bodyPr rtlCol="0" anchor="ctr"/>
            <a:lstStyle/>
            <a:p>
              <a:endParaRPr lang="fr-FR" sz="1400"/>
            </a:p>
          </p:txBody>
        </p:sp>
        <p:sp>
          <p:nvSpPr>
            <p:cNvPr id="60" name="Forme libre : forme 237">
              <a:extLst>
                <a:ext uri="{FF2B5EF4-FFF2-40B4-BE49-F238E27FC236}">
                  <a16:creationId xmlns:a16="http://schemas.microsoft.com/office/drawing/2014/main" id="{25A5ABE4-77D3-7473-719B-E0AFA2E4C79E}"/>
                </a:ext>
              </a:extLst>
            </p:cNvPr>
            <p:cNvSpPr/>
            <p:nvPr/>
          </p:nvSpPr>
          <p:spPr>
            <a:xfrm>
              <a:off x="283355" y="1911075"/>
              <a:ext cx="32415" cy="16047"/>
            </a:xfrm>
            <a:custGeom>
              <a:avLst/>
              <a:gdLst>
                <a:gd name="connsiteX0" fmla="*/ 32416 w 32415"/>
                <a:gd name="connsiteY0" fmla="*/ 0 h 16047"/>
                <a:gd name="connsiteX1" fmla="*/ 0 w 32415"/>
                <a:gd name="connsiteY1" fmla="*/ 0 h 16047"/>
              </a:gdLst>
              <a:ahLst/>
              <a:cxnLst>
                <a:cxn ang="0">
                  <a:pos x="connsiteX0" y="connsiteY0"/>
                </a:cxn>
                <a:cxn ang="0">
                  <a:pos x="connsiteX1" y="connsiteY1"/>
                </a:cxn>
              </a:cxnLst>
              <a:rect l="l" t="t" r="r" b="b"/>
              <a:pathLst>
                <a:path w="32415" h="16047">
                  <a:moveTo>
                    <a:pt x="32416" y="0"/>
                  </a:moveTo>
                  <a:lnTo>
                    <a:pt x="0" y="0"/>
                  </a:lnTo>
                </a:path>
              </a:pathLst>
            </a:custGeom>
            <a:ln w="9525" cap="rnd">
              <a:solidFill>
                <a:schemeClr val="tx1">
                  <a:lumMod val="75000"/>
                  <a:lumOff val="25000"/>
                </a:schemeClr>
              </a:solidFill>
              <a:prstDash val="solid"/>
              <a:round/>
            </a:ln>
          </p:spPr>
          <p:txBody>
            <a:bodyPr rtlCol="0" anchor="ctr"/>
            <a:lstStyle/>
            <a:p>
              <a:endParaRPr lang="fr-FR" sz="1400"/>
            </a:p>
          </p:txBody>
        </p:sp>
        <p:sp>
          <p:nvSpPr>
            <p:cNvPr id="61" name="Forme libre : forme 238">
              <a:extLst>
                <a:ext uri="{FF2B5EF4-FFF2-40B4-BE49-F238E27FC236}">
                  <a16:creationId xmlns:a16="http://schemas.microsoft.com/office/drawing/2014/main" id="{EEC30F8A-8E6B-9A64-4882-BE43DA696797}"/>
                </a:ext>
              </a:extLst>
            </p:cNvPr>
            <p:cNvSpPr/>
            <p:nvPr/>
          </p:nvSpPr>
          <p:spPr>
            <a:xfrm>
              <a:off x="348027" y="1652389"/>
              <a:ext cx="485276" cy="371981"/>
            </a:xfrm>
            <a:custGeom>
              <a:avLst/>
              <a:gdLst>
                <a:gd name="connsiteX0" fmla="*/ 129503 w 485276"/>
                <a:gd name="connsiteY0" fmla="*/ 96927 h 371981"/>
                <a:gd name="connsiteX1" fmla="*/ 291262 w 485276"/>
                <a:gd name="connsiteY1" fmla="*/ 96927 h 371981"/>
                <a:gd name="connsiteX2" fmla="*/ 291262 w 485276"/>
                <a:gd name="connsiteY2" fmla="*/ 0 h 371981"/>
                <a:gd name="connsiteX3" fmla="*/ 485276 w 485276"/>
                <a:gd name="connsiteY3" fmla="*/ 177806 h 371981"/>
                <a:gd name="connsiteX4" fmla="*/ 291262 w 485276"/>
                <a:gd name="connsiteY4" fmla="*/ 371981 h 371981"/>
                <a:gd name="connsiteX5" fmla="*/ 291262 w 485276"/>
                <a:gd name="connsiteY5" fmla="*/ 258686 h 371981"/>
                <a:gd name="connsiteX6" fmla="*/ 0 w 485276"/>
                <a:gd name="connsiteY6" fmla="*/ 258686 h 371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5276" h="371981">
                  <a:moveTo>
                    <a:pt x="129503" y="96927"/>
                  </a:moveTo>
                  <a:lnTo>
                    <a:pt x="291262" y="96927"/>
                  </a:lnTo>
                  <a:lnTo>
                    <a:pt x="291262" y="0"/>
                  </a:lnTo>
                  <a:lnTo>
                    <a:pt x="485276" y="177806"/>
                  </a:lnTo>
                  <a:lnTo>
                    <a:pt x="291262" y="371981"/>
                  </a:lnTo>
                  <a:lnTo>
                    <a:pt x="291262" y="258686"/>
                  </a:lnTo>
                  <a:lnTo>
                    <a:pt x="0" y="258686"/>
                  </a:lnTo>
                </a:path>
              </a:pathLst>
            </a:custGeom>
            <a:noFill/>
            <a:ln w="9525" cap="rnd">
              <a:solidFill>
                <a:schemeClr val="tx1">
                  <a:lumMod val="75000"/>
                  <a:lumOff val="25000"/>
                </a:schemeClr>
              </a:solidFill>
              <a:prstDash val="solid"/>
              <a:round/>
            </a:ln>
          </p:spPr>
          <p:txBody>
            <a:bodyPr rtlCol="0" anchor="ctr"/>
            <a:lstStyle/>
            <a:p>
              <a:endParaRPr lang="fr-FR" sz="1400"/>
            </a:p>
          </p:txBody>
        </p:sp>
      </p:grpSp>
      <p:grpSp>
        <p:nvGrpSpPr>
          <p:cNvPr id="62" name="Graphique 1846">
            <a:extLst>
              <a:ext uri="{FF2B5EF4-FFF2-40B4-BE49-F238E27FC236}">
                <a16:creationId xmlns:a16="http://schemas.microsoft.com/office/drawing/2014/main" id="{E2C16C5C-E40C-3D0C-9C32-559733ADF8C7}"/>
              </a:ext>
            </a:extLst>
          </p:cNvPr>
          <p:cNvGrpSpPr/>
          <p:nvPr/>
        </p:nvGrpSpPr>
        <p:grpSpPr>
          <a:xfrm>
            <a:off x="953401" y="3853955"/>
            <a:ext cx="367275" cy="343471"/>
            <a:chOff x="693371" y="4488392"/>
            <a:chExt cx="367275" cy="343471"/>
          </a:xfrm>
          <a:noFill/>
        </p:grpSpPr>
        <p:sp>
          <p:nvSpPr>
            <p:cNvPr id="63" name="Forme libre : forme 62">
              <a:extLst>
                <a:ext uri="{FF2B5EF4-FFF2-40B4-BE49-F238E27FC236}">
                  <a16:creationId xmlns:a16="http://schemas.microsoft.com/office/drawing/2014/main" id="{19877FFD-8BCE-0FE9-8FFB-A286733A2599}"/>
                </a:ext>
              </a:extLst>
            </p:cNvPr>
            <p:cNvSpPr/>
            <p:nvPr/>
          </p:nvSpPr>
          <p:spPr>
            <a:xfrm>
              <a:off x="848819" y="4533445"/>
              <a:ext cx="105822" cy="29698"/>
            </a:xfrm>
            <a:custGeom>
              <a:avLst/>
              <a:gdLst>
                <a:gd name="connsiteX0" fmla="*/ 0 w 105822"/>
                <a:gd name="connsiteY0" fmla="*/ 22860 h 29698"/>
                <a:gd name="connsiteX1" fmla="*/ 90773 w 105822"/>
                <a:gd name="connsiteY1" fmla="*/ 0 h 29698"/>
                <a:gd name="connsiteX2" fmla="*/ 88963 w 105822"/>
                <a:gd name="connsiteY2" fmla="*/ 21622 h 29698"/>
                <a:gd name="connsiteX3" fmla="*/ 105823 w 105822"/>
                <a:gd name="connsiteY3" fmla="*/ 16192 h 29698"/>
              </a:gdLst>
              <a:ahLst/>
              <a:cxnLst>
                <a:cxn ang="0">
                  <a:pos x="connsiteX0" y="connsiteY0"/>
                </a:cxn>
                <a:cxn ang="0">
                  <a:pos x="connsiteX1" y="connsiteY1"/>
                </a:cxn>
                <a:cxn ang="0">
                  <a:pos x="connsiteX2" y="connsiteY2"/>
                </a:cxn>
                <a:cxn ang="0">
                  <a:pos x="connsiteX3" y="connsiteY3"/>
                </a:cxn>
              </a:cxnLst>
              <a:rect l="l" t="t" r="r" b="b"/>
              <a:pathLst>
                <a:path w="105822" h="29698">
                  <a:moveTo>
                    <a:pt x="0" y="22860"/>
                  </a:moveTo>
                  <a:cubicBezTo>
                    <a:pt x="0" y="22860"/>
                    <a:pt x="52864" y="48673"/>
                    <a:pt x="90773" y="0"/>
                  </a:cubicBezTo>
                  <a:cubicBezTo>
                    <a:pt x="90773" y="0"/>
                    <a:pt x="94964" y="9049"/>
                    <a:pt x="88963" y="21622"/>
                  </a:cubicBezTo>
                  <a:cubicBezTo>
                    <a:pt x="88963" y="21622"/>
                    <a:pt x="98012" y="27051"/>
                    <a:pt x="105823" y="16192"/>
                  </a:cubicBezTo>
                </a:path>
              </a:pathLst>
            </a:custGeom>
            <a:noFill/>
            <a:ln w="9525" cap="rnd">
              <a:solidFill>
                <a:schemeClr val="tx1">
                  <a:lumMod val="75000"/>
                  <a:lumOff val="25000"/>
                </a:schemeClr>
              </a:solidFill>
              <a:prstDash val="solid"/>
              <a:round/>
            </a:ln>
          </p:spPr>
          <p:txBody>
            <a:bodyPr rtlCol="0" anchor="ctr"/>
            <a:lstStyle/>
            <a:p>
              <a:endParaRPr lang="fr-FR" sz="1400"/>
            </a:p>
          </p:txBody>
        </p:sp>
        <p:sp>
          <p:nvSpPr>
            <p:cNvPr id="64" name="Forme libre : forme 63">
              <a:extLst>
                <a:ext uri="{FF2B5EF4-FFF2-40B4-BE49-F238E27FC236}">
                  <a16:creationId xmlns:a16="http://schemas.microsoft.com/office/drawing/2014/main" id="{03C22943-6925-ABE1-7D04-82CF69E4F3F6}"/>
                </a:ext>
              </a:extLst>
            </p:cNvPr>
            <p:cNvSpPr/>
            <p:nvPr/>
          </p:nvSpPr>
          <p:spPr>
            <a:xfrm>
              <a:off x="827313" y="4488392"/>
              <a:ext cx="78560" cy="203168"/>
            </a:xfrm>
            <a:custGeom>
              <a:avLst/>
              <a:gdLst>
                <a:gd name="connsiteX0" fmla="*/ 78561 w 78560"/>
                <a:gd name="connsiteY0" fmla="*/ 203168 h 203168"/>
                <a:gd name="connsiteX1" fmla="*/ 14838 w 78560"/>
                <a:gd name="connsiteY1" fmla="*/ 145447 h 203168"/>
                <a:gd name="connsiteX2" fmla="*/ 456 w 78560"/>
                <a:gd name="connsiteY2" fmla="*/ 132207 h 203168"/>
                <a:gd name="connsiteX3" fmla="*/ 10647 w 78560"/>
                <a:gd name="connsiteY3" fmla="*/ 114205 h 203168"/>
                <a:gd name="connsiteX4" fmla="*/ 74941 w 78560"/>
                <a:gd name="connsiteY4" fmla="*/ 0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0" h="203168">
                  <a:moveTo>
                    <a:pt x="78561" y="203168"/>
                  </a:moveTo>
                  <a:cubicBezTo>
                    <a:pt x="30459" y="203168"/>
                    <a:pt x="14838" y="145447"/>
                    <a:pt x="14838" y="145447"/>
                  </a:cubicBezTo>
                  <a:cubicBezTo>
                    <a:pt x="14838" y="145447"/>
                    <a:pt x="3408" y="146685"/>
                    <a:pt x="456" y="132207"/>
                  </a:cubicBezTo>
                  <a:cubicBezTo>
                    <a:pt x="-2592" y="117824"/>
                    <a:pt x="10647" y="114205"/>
                    <a:pt x="10647" y="114205"/>
                  </a:cubicBezTo>
                  <a:cubicBezTo>
                    <a:pt x="10647" y="114205"/>
                    <a:pt x="-15165" y="24670"/>
                    <a:pt x="74941" y="0"/>
                  </a:cubicBezTo>
                </a:path>
              </a:pathLst>
            </a:custGeom>
            <a:noFill/>
            <a:ln w="9525" cap="rnd">
              <a:solidFill>
                <a:schemeClr val="tx1">
                  <a:lumMod val="75000"/>
                  <a:lumOff val="25000"/>
                </a:schemeClr>
              </a:solidFill>
              <a:prstDash val="solid"/>
              <a:round/>
            </a:ln>
          </p:spPr>
          <p:txBody>
            <a:bodyPr rtlCol="0" anchor="ctr"/>
            <a:lstStyle/>
            <a:p>
              <a:endParaRPr lang="fr-FR" sz="1400"/>
            </a:p>
          </p:txBody>
        </p:sp>
        <p:sp>
          <p:nvSpPr>
            <p:cNvPr id="65" name="Forme libre : forme 64">
              <a:extLst>
                <a:ext uri="{FF2B5EF4-FFF2-40B4-BE49-F238E27FC236}">
                  <a16:creationId xmlns:a16="http://schemas.microsoft.com/office/drawing/2014/main" id="{1549DDA7-ABC3-29BC-84EA-4F35197C1912}"/>
                </a:ext>
              </a:extLst>
            </p:cNvPr>
            <p:cNvSpPr/>
            <p:nvPr/>
          </p:nvSpPr>
          <p:spPr>
            <a:xfrm>
              <a:off x="909493" y="4497536"/>
              <a:ext cx="80370" cy="194024"/>
            </a:xfrm>
            <a:custGeom>
              <a:avLst/>
              <a:gdLst>
                <a:gd name="connsiteX0" fmla="*/ 0 w 80370"/>
                <a:gd name="connsiteY0" fmla="*/ 194024 h 194024"/>
                <a:gd name="connsiteX1" fmla="*/ 65532 w 80370"/>
                <a:gd name="connsiteY1" fmla="*/ 136303 h 194024"/>
                <a:gd name="connsiteX2" fmla="*/ 79915 w 80370"/>
                <a:gd name="connsiteY2" fmla="*/ 123063 h 194024"/>
                <a:gd name="connsiteX3" fmla="*/ 69723 w 80370"/>
                <a:gd name="connsiteY3" fmla="*/ 105061 h 194024"/>
                <a:gd name="connsiteX4" fmla="*/ 29051 w 80370"/>
                <a:gd name="connsiteY4" fmla="*/ 0 h 19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70" h="194024">
                  <a:moveTo>
                    <a:pt x="0" y="194024"/>
                  </a:moveTo>
                  <a:cubicBezTo>
                    <a:pt x="48101" y="194024"/>
                    <a:pt x="65532" y="136303"/>
                    <a:pt x="65532" y="136303"/>
                  </a:cubicBezTo>
                  <a:cubicBezTo>
                    <a:pt x="65532" y="136303"/>
                    <a:pt x="76962" y="137541"/>
                    <a:pt x="79915" y="123063"/>
                  </a:cubicBezTo>
                  <a:cubicBezTo>
                    <a:pt x="82963" y="108680"/>
                    <a:pt x="69723" y="105061"/>
                    <a:pt x="69723" y="105061"/>
                  </a:cubicBezTo>
                  <a:cubicBezTo>
                    <a:pt x="69723" y="105061"/>
                    <a:pt x="90678" y="32480"/>
                    <a:pt x="29051" y="0"/>
                  </a:cubicBezTo>
                </a:path>
              </a:pathLst>
            </a:custGeom>
            <a:noFill/>
            <a:ln w="9525" cap="rnd">
              <a:solidFill>
                <a:schemeClr val="tx1">
                  <a:lumMod val="75000"/>
                  <a:lumOff val="25000"/>
                </a:schemeClr>
              </a:solidFill>
              <a:prstDash val="solid"/>
              <a:round/>
            </a:ln>
          </p:spPr>
          <p:txBody>
            <a:bodyPr rtlCol="0" anchor="ctr"/>
            <a:lstStyle/>
            <a:p>
              <a:endParaRPr lang="fr-FR" sz="1400"/>
            </a:p>
          </p:txBody>
        </p:sp>
        <p:sp>
          <p:nvSpPr>
            <p:cNvPr id="66" name="Forme libre : forme 65">
              <a:extLst>
                <a:ext uri="{FF2B5EF4-FFF2-40B4-BE49-F238E27FC236}">
                  <a16:creationId xmlns:a16="http://schemas.microsoft.com/office/drawing/2014/main" id="{09EDDF1A-1F34-CE99-D190-B29D44BC8CCE}"/>
                </a:ext>
              </a:extLst>
            </p:cNvPr>
            <p:cNvSpPr/>
            <p:nvPr/>
          </p:nvSpPr>
          <p:spPr>
            <a:xfrm>
              <a:off x="874632" y="4600216"/>
              <a:ext cx="9525" cy="13144"/>
            </a:xfrm>
            <a:custGeom>
              <a:avLst/>
              <a:gdLst>
                <a:gd name="connsiteX0" fmla="*/ 0 w 9525"/>
                <a:gd name="connsiteY0" fmla="*/ 0 h 13144"/>
                <a:gd name="connsiteX1" fmla="*/ 0 w 9525"/>
                <a:gd name="connsiteY1" fmla="*/ 13145 h 13144"/>
              </a:gdLst>
              <a:ahLst/>
              <a:cxnLst>
                <a:cxn ang="0">
                  <a:pos x="connsiteX0" y="connsiteY0"/>
                </a:cxn>
                <a:cxn ang="0">
                  <a:pos x="connsiteX1" y="connsiteY1"/>
                </a:cxn>
              </a:cxnLst>
              <a:rect l="l" t="t" r="r" b="b"/>
              <a:pathLst>
                <a:path w="9525" h="13144">
                  <a:moveTo>
                    <a:pt x="0" y="0"/>
                  </a:moveTo>
                  <a:lnTo>
                    <a:pt x="0" y="13145"/>
                  </a:lnTo>
                </a:path>
              </a:pathLst>
            </a:custGeom>
            <a:ln w="9525" cap="rnd">
              <a:solidFill>
                <a:schemeClr val="tx1">
                  <a:lumMod val="75000"/>
                  <a:lumOff val="25000"/>
                </a:schemeClr>
              </a:solidFill>
              <a:prstDash val="solid"/>
              <a:round/>
            </a:ln>
          </p:spPr>
          <p:txBody>
            <a:bodyPr rtlCol="0" anchor="ctr"/>
            <a:lstStyle/>
            <a:p>
              <a:endParaRPr lang="fr-FR" sz="1400"/>
            </a:p>
          </p:txBody>
        </p:sp>
        <p:sp>
          <p:nvSpPr>
            <p:cNvPr id="67" name="Forme libre : forme 66">
              <a:extLst>
                <a:ext uri="{FF2B5EF4-FFF2-40B4-BE49-F238E27FC236}">
                  <a16:creationId xmlns:a16="http://schemas.microsoft.com/office/drawing/2014/main" id="{332E4CAF-FB4D-8CC7-CA30-4C5E089F57E8}"/>
                </a:ext>
              </a:extLst>
            </p:cNvPr>
            <p:cNvSpPr/>
            <p:nvPr/>
          </p:nvSpPr>
          <p:spPr>
            <a:xfrm>
              <a:off x="931782" y="4599549"/>
              <a:ext cx="9525" cy="13239"/>
            </a:xfrm>
            <a:custGeom>
              <a:avLst/>
              <a:gdLst>
                <a:gd name="connsiteX0" fmla="*/ 0 w 9525"/>
                <a:gd name="connsiteY0" fmla="*/ 0 h 13239"/>
                <a:gd name="connsiteX1" fmla="*/ 0 w 9525"/>
                <a:gd name="connsiteY1" fmla="*/ 13240 h 13239"/>
              </a:gdLst>
              <a:ahLst/>
              <a:cxnLst>
                <a:cxn ang="0">
                  <a:pos x="connsiteX0" y="connsiteY0"/>
                </a:cxn>
                <a:cxn ang="0">
                  <a:pos x="connsiteX1" y="connsiteY1"/>
                </a:cxn>
              </a:cxnLst>
              <a:rect l="l" t="t" r="r" b="b"/>
              <a:pathLst>
                <a:path w="9525" h="13239">
                  <a:moveTo>
                    <a:pt x="0" y="0"/>
                  </a:moveTo>
                  <a:lnTo>
                    <a:pt x="0" y="13240"/>
                  </a:lnTo>
                </a:path>
              </a:pathLst>
            </a:custGeom>
            <a:ln w="9525" cap="rnd">
              <a:solidFill>
                <a:schemeClr val="tx1">
                  <a:lumMod val="75000"/>
                  <a:lumOff val="25000"/>
                </a:schemeClr>
              </a:solidFill>
              <a:prstDash val="solid"/>
              <a:round/>
            </a:ln>
          </p:spPr>
          <p:txBody>
            <a:bodyPr rtlCol="0" anchor="ctr"/>
            <a:lstStyle/>
            <a:p>
              <a:endParaRPr lang="fr-FR" sz="1400"/>
            </a:p>
          </p:txBody>
        </p:sp>
        <p:sp>
          <p:nvSpPr>
            <p:cNvPr id="68" name="Forme libre : forme 67">
              <a:extLst>
                <a:ext uri="{FF2B5EF4-FFF2-40B4-BE49-F238E27FC236}">
                  <a16:creationId xmlns:a16="http://schemas.microsoft.com/office/drawing/2014/main" id="{A91AF9B1-E8F9-B69C-437F-3B0A72F84D96}"/>
                </a:ext>
              </a:extLst>
            </p:cNvPr>
            <p:cNvSpPr/>
            <p:nvPr/>
          </p:nvSpPr>
          <p:spPr>
            <a:xfrm>
              <a:off x="892824" y="4649841"/>
              <a:ext cx="25050" cy="5214"/>
            </a:xfrm>
            <a:custGeom>
              <a:avLst/>
              <a:gdLst>
                <a:gd name="connsiteX0" fmla="*/ 25051 w 25050"/>
                <a:gd name="connsiteY0" fmla="*/ 0 h 5214"/>
                <a:gd name="connsiteX1" fmla="*/ 0 w 25050"/>
                <a:gd name="connsiteY1" fmla="*/ 0 h 5214"/>
              </a:gdLst>
              <a:ahLst/>
              <a:cxnLst>
                <a:cxn ang="0">
                  <a:pos x="connsiteX0" y="connsiteY0"/>
                </a:cxn>
                <a:cxn ang="0">
                  <a:pos x="connsiteX1" y="connsiteY1"/>
                </a:cxn>
              </a:cxnLst>
              <a:rect l="l" t="t" r="r" b="b"/>
              <a:pathLst>
                <a:path w="25050" h="5214">
                  <a:moveTo>
                    <a:pt x="25051" y="0"/>
                  </a:moveTo>
                  <a:cubicBezTo>
                    <a:pt x="18097" y="6953"/>
                    <a:pt x="6858" y="6953"/>
                    <a:pt x="0" y="0"/>
                  </a:cubicBezTo>
                </a:path>
              </a:pathLst>
            </a:custGeom>
            <a:noFill/>
            <a:ln w="9525" cap="rnd">
              <a:solidFill>
                <a:schemeClr val="tx1">
                  <a:lumMod val="75000"/>
                  <a:lumOff val="25000"/>
                </a:schemeClr>
              </a:solidFill>
              <a:prstDash val="solid"/>
              <a:round/>
            </a:ln>
          </p:spPr>
          <p:txBody>
            <a:bodyPr rtlCol="0" anchor="ctr"/>
            <a:lstStyle/>
            <a:p>
              <a:endParaRPr lang="fr-FR" sz="1400"/>
            </a:p>
          </p:txBody>
        </p:sp>
        <p:sp>
          <p:nvSpPr>
            <p:cNvPr id="69" name="Forme libre : forme 68">
              <a:extLst>
                <a:ext uri="{FF2B5EF4-FFF2-40B4-BE49-F238E27FC236}">
                  <a16:creationId xmlns:a16="http://schemas.microsoft.com/office/drawing/2014/main" id="{F4330EFF-7A89-A3A0-107D-8685E4BD9E9C}"/>
                </a:ext>
              </a:extLst>
            </p:cNvPr>
            <p:cNvSpPr/>
            <p:nvPr/>
          </p:nvSpPr>
          <p:spPr>
            <a:xfrm>
              <a:off x="754923" y="4691179"/>
              <a:ext cx="151998" cy="140208"/>
            </a:xfrm>
            <a:custGeom>
              <a:avLst/>
              <a:gdLst>
                <a:gd name="connsiteX0" fmla="*/ 551 w 151998"/>
                <a:gd name="connsiteY0" fmla="*/ 140208 h 140208"/>
                <a:gd name="connsiteX1" fmla="*/ 88466 w 151998"/>
                <a:gd name="connsiteY1" fmla="*/ 27051 h 140208"/>
                <a:gd name="connsiteX2" fmla="*/ 106469 w 151998"/>
                <a:gd name="connsiteY2" fmla="*/ 0 h 140208"/>
                <a:gd name="connsiteX3" fmla="*/ 151998 w 151998"/>
                <a:gd name="connsiteY3" fmla="*/ 37433 h 140208"/>
                <a:gd name="connsiteX4" fmla="*/ 127614 w 151998"/>
                <a:gd name="connsiteY4" fmla="*/ 66770 h 140208"/>
                <a:gd name="connsiteX5" fmla="*/ 103230 w 151998"/>
                <a:gd name="connsiteY5" fmla="*/ 42386 h 1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998" h="140208">
                  <a:moveTo>
                    <a:pt x="551" y="140208"/>
                  </a:moveTo>
                  <a:cubicBezTo>
                    <a:pt x="551" y="140208"/>
                    <a:pt x="-12499" y="52292"/>
                    <a:pt x="88466" y="27051"/>
                  </a:cubicBezTo>
                  <a:lnTo>
                    <a:pt x="106469" y="0"/>
                  </a:lnTo>
                  <a:lnTo>
                    <a:pt x="151998" y="37433"/>
                  </a:lnTo>
                  <a:lnTo>
                    <a:pt x="127614" y="66770"/>
                  </a:lnTo>
                  <a:lnTo>
                    <a:pt x="103230" y="42386"/>
                  </a:lnTo>
                </a:path>
              </a:pathLst>
            </a:custGeom>
            <a:noFill/>
            <a:ln w="9525" cap="rnd">
              <a:solidFill>
                <a:schemeClr val="tx1">
                  <a:lumMod val="75000"/>
                  <a:lumOff val="25000"/>
                </a:schemeClr>
              </a:solidFill>
              <a:prstDash val="solid"/>
              <a:round/>
            </a:ln>
          </p:spPr>
          <p:txBody>
            <a:bodyPr rtlCol="0" anchor="ctr"/>
            <a:lstStyle/>
            <a:p>
              <a:endParaRPr lang="fr-FR" sz="1400"/>
            </a:p>
          </p:txBody>
        </p:sp>
        <p:sp>
          <p:nvSpPr>
            <p:cNvPr id="70" name="Forme libre : forme 69">
              <a:extLst>
                <a:ext uri="{FF2B5EF4-FFF2-40B4-BE49-F238E27FC236}">
                  <a16:creationId xmlns:a16="http://schemas.microsoft.com/office/drawing/2014/main" id="{CAD9E826-5113-56AF-E061-E998A43B5A7B}"/>
                </a:ext>
              </a:extLst>
            </p:cNvPr>
            <p:cNvSpPr/>
            <p:nvPr/>
          </p:nvSpPr>
          <p:spPr>
            <a:xfrm>
              <a:off x="908731" y="4691655"/>
              <a:ext cx="144875" cy="91916"/>
            </a:xfrm>
            <a:custGeom>
              <a:avLst/>
              <a:gdLst>
                <a:gd name="connsiteX0" fmla="*/ 144875 w 144875"/>
                <a:gd name="connsiteY0" fmla="*/ 91916 h 91916"/>
                <a:gd name="connsiteX1" fmla="*/ 63532 w 144875"/>
                <a:gd name="connsiteY1" fmla="*/ 27051 h 91916"/>
                <a:gd name="connsiteX2" fmla="*/ 45530 w 144875"/>
                <a:gd name="connsiteY2" fmla="*/ 0 h 91916"/>
                <a:gd name="connsiteX3" fmla="*/ 0 w 144875"/>
                <a:gd name="connsiteY3" fmla="*/ 37433 h 91916"/>
                <a:gd name="connsiteX4" fmla="*/ 24384 w 144875"/>
                <a:gd name="connsiteY4" fmla="*/ 66770 h 91916"/>
                <a:gd name="connsiteX5" fmla="*/ 48768 w 144875"/>
                <a:gd name="connsiteY5" fmla="*/ 4238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75" h="91916">
                  <a:moveTo>
                    <a:pt x="144875" y="91916"/>
                  </a:moveTo>
                  <a:cubicBezTo>
                    <a:pt x="135255" y="67056"/>
                    <a:pt x="113252" y="39529"/>
                    <a:pt x="63532" y="27051"/>
                  </a:cubicBezTo>
                  <a:lnTo>
                    <a:pt x="45530" y="0"/>
                  </a:lnTo>
                  <a:lnTo>
                    <a:pt x="0" y="37433"/>
                  </a:lnTo>
                  <a:lnTo>
                    <a:pt x="24384" y="66770"/>
                  </a:lnTo>
                  <a:lnTo>
                    <a:pt x="48768" y="42386"/>
                  </a:lnTo>
                </a:path>
              </a:pathLst>
            </a:custGeom>
            <a:noFill/>
            <a:ln w="9525" cap="rnd">
              <a:solidFill>
                <a:schemeClr val="tx1">
                  <a:lumMod val="75000"/>
                  <a:lumOff val="25000"/>
                </a:schemeClr>
              </a:solidFill>
              <a:prstDash val="solid"/>
              <a:round/>
            </a:ln>
          </p:spPr>
          <p:txBody>
            <a:bodyPr rtlCol="0" anchor="ctr"/>
            <a:lstStyle/>
            <a:p>
              <a:endParaRPr lang="fr-FR" sz="1400"/>
            </a:p>
          </p:txBody>
        </p:sp>
        <p:sp>
          <p:nvSpPr>
            <p:cNvPr id="71" name="Forme libre : forme 70">
              <a:extLst>
                <a:ext uri="{FF2B5EF4-FFF2-40B4-BE49-F238E27FC236}">
                  <a16:creationId xmlns:a16="http://schemas.microsoft.com/office/drawing/2014/main" id="{0BFFCCFB-791B-0421-1E5F-4657776A48D5}"/>
                </a:ext>
              </a:extLst>
            </p:cNvPr>
            <p:cNvSpPr/>
            <p:nvPr/>
          </p:nvSpPr>
          <p:spPr>
            <a:xfrm>
              <a:off x="1060083" y="4814719"/>
              <a:ext cx="563" cy="17144"/>
            </a:xfrm>
            <a:custGeom>
              <a:avLst/>
              <a:gdLst>
                <a:gd name="connsiteX0" fmla="*/ 0 w 563"/>
                <a:gd name="connsiteY0" fmla="*/ 17145 h 17144"/>
                <a:gd name="connsiteX1" fmla="*/ 286 w 563"/>
                <a:gd name="connsiteY1" fmla="*/ 0 h 17144"/>
              </a:gdLst>
              <a:ahLst/>
              <a:cxnLst>
                <a:cxn ang="0">
                  <a:pos x="connsiteX0" y="connsiteY0"/>
                </a:cxn>
                <a:cxn ang="0">
                  <a:pos x="connsiteX1" y="connsiteY1"/>
                </a:cxn>
              </a:cxnLst>
              <a:rect l="l" t="t" r="r" b="b"/>
              <a:pathLst>
                <a:path w="563" h="17144">
                  <a:moveTo>
                    <a:pt x="0" y="17145"/>
                  </a:moveTo>
                  <a:cubicBezTo>
                    <a:pt x="0" y="17145"/>
                    <a:pt x="1048" y="10382"/>
                    <a:pt x="286" y="0"/>
                  </a:cubicBezTo>
                </a:path>
              </a:pathLst>
            </a:custGeom>
            <a:noFill/>
            <a:ln w="9525" cap="rnd">
              <a:solidFill>
                <a:schemeClr val="tx1">
                  <a:lumMod val="75000"/>
                  <a:lumOff val="25000"/>
                </a:schemeClr>
              </a:solidFill>
              <a:prstDash val="solid"/>
              <a:round/>
            </a:ln>
          </p:spPr>
          <p:txBody>
            <a:bodyPr rtlCol="0" anchor="ctr"/>
            <a:lstStyle/>
            <a:p>
              <a:endParaRPr lang="fr-FR" sz="1400"/>
            </a:p>
          </p:txBody>
        </p:sp>
        <p:sp>
          <p:nvSpPr>
            <p:cNvPr id="72" name="Forme libre : forme 71">
              <a:extLst>
                <a:ext uri="{FF2B5EF4-FFF2-40B4-BE49-F238E27FC236}">
                  <a16:creationId xmlns:a16="http://schemas.microsoft.com/office/drawing/2014/main" id="{87FCC5ED-8BA0-7D83-F008-E1C043BFB812}"/>
                </a:ext>
              </a:extLst>
            </p:cNvPr>
            <p:cNvSpPr/>
            <p:nvPr/>
          </p:nvSpPr>
          <p:spPr>
            <a:xfrm>
              <a:off x="693371" y="4495822"/>
              <a:ext cx="119729" cy="119634"/>
            </a:xfrm>
            <a:custGeom>
              <a:avLst/>
              <a:gdLst>
                <a:gd name="connsiteX0" fmla="*/ 119729 w 119729"/>
                <a:gd name="connsiteY0" fmla="*/ 46673 h 119634"/>
                <a:gd name="connsiteX1" fmla="*/ 119729 w 119729"/>
                <a:gd name="connsiteY1" fmla="*/ 104489 h 119634"/>
                <a:gd name="connsiteX2" fmla="*/ 104585 w 119729"/>
                <a:gd name="connsiteY2" fmla="*/ 119634 h 119634"/>
                <a:gd name="connsiteX3" fmla="*/ 15145 w 119729"/>
                <a:gd name="connsiteY3" fmla="*/ 119634 h 119634"/>
                <a:gd name="connsiteX4" fmla="*/ 0 w 119729"/>
                <a:gd name="connsiteY4" fmla="*/ 104489 h 119634"/>
                <a:gd name="connsiteX5" fmla="*/ 0 w 119729"/>
                <a:gd name="connsiteY5" fmla="*/ 15145 h 119634"/>
                <a:gd name="connsiteX6" fmla="*/ 15145 w 119729"/>
                <a:gd name="connsiteY6" fmla="*/ 0 h 119634"/>
                <a:gd name="connsiteX7" fmla="*/ 104489 w 119729"/>
                <a:gd name="connsiteY7" fmla="*/ 0 h 11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729" h="119634">
                  <a:moveTo>
                    <a:pt x="119729" y="46673"/>
                  </a:moveTo>
                  <a:lnTo>
                    <a:pt x="119729" y="104489"/>
                  </a:lnTo>
                  <a:cubicBezTo>
                    <a:pt x="119729" y="112871"/>
                    <a:pt x="112871" y="119634"/>
                    <a:pt x="104585" y="119634"/>
                  </a:cubicBezTo>
                  <a:lnTo>
                    <a:pt x="15145" y="119634"/>
                  </a:lnTo>
                  <a:cubicBezTo>
                    <a:pt x="6763" y="119634"/>
                    <a:pt x="0" y="112776"/>
                    <a:pt x="0" y="104489"/>
                  </a:cubicBezTo>
                  <a:lnTo>
                    <a:pt x="0" y="15145"/>
                  </a:lnTo>
                  <a:cubicBezTo>
                    <a:pt x="0" y="6763"/>
                    <a:pt x="6858" y="0"/>
                    <a:pt x="15145" y="0"/>
                  </a:cubicBezTo>
                  <a:lnTo>
                    <a:pt x="104489" y="0"/>
                  </a:lnTo>
                </a:path>
              </a:pathLst>
            </a:custGeom>
            <a:noFill/>
            <a:ln w="9525" cap="rnd">
              <a:solidFill>
                <a:schemeClr val="tx1">
                  <a:lumMod val="75000"/>
                  <a:lumOff val="25000"/>
                </a:schemeClr>
              </a:solidFill>
              <a:prstDash val="solid"/>
              <a:round/>
            </a:ln>
          </p:spPr>
          <p:txBody>
            <a:bodyPr rtlCol="0" anchor="ctr"/>
            <a:lstStyle/>
            <a:p>
              <a:endParaRPr lang="fr-FR" sz="1400"/>
            </a:p>
          </p:txBody>
        </p:sp>
        <p:sp>
          <p:nvSpPr>
            <p:cNvPr id="73" name="Forme libre : forme 72">
              <a:extLst>
                <a:ext uri="{FF2B5EF4-FFF2-40B4-BE49-F238E27FC236}">
                  <a16:creationId xmlns:a16="http://schemas.microsoft.com/office/drawing/2014/main" id="{924EF54A-E4F8-E4F6-4225-E1ED55AF44BA}"/>
                </a:ext>
              </a:extLst>
            </p:cNvPr>
            <p:cNvSpPr/>
            <p:nvPr/>
          </p:nvSpPr>
          <p:spPr>
            <a:xfrm>
              <a:off x="714136" y="4493059"/>
              <a:ext cx="117252" cy="81057"/>
            </a:xfrm>
            <a:custGeom>
              <a:avLst/>
              <a:gdLst>
                <a:gd name="connsiteX0" fmla="*/ 117253 w 117252"/>
                <a:gd name="connsiteY0" fmla="*/ 0 h 81057"/>
                <a:gd name="connsiteX1" fmla="*/ 36195 w 117252"/>
                <a:gd name="connsiteY1" fmla="*/ 81058 h 81057"/>
                <a:gd name="connsiteX2" fmla="*/ 0 w 117252"/>
                <a:gd name="connsiteY2" fmla="*/ 45053 h 81057"/>
              </a:gdLst>
              <a:ahLst/>
              <a:cxnLst>
                <a:cxn ang="0">
                  <a:pos x="connsiteX0" y="connsiteY0"/>
                </a:cxn>
                <a:cxn ang="0">
                  <a:pos x="connsiteX1" y="connsiteY1"/>
                </a:cxn>
                <a:cxn ang="0">
                  <a:pos x="connsiteX2" y="connsiteY2"/>
                </a:cxn>
              </a:cxnLst>
              <a:rect l="l" t="t" r="r" b="b"/>
              <a:pathLst>
                <a:path w="117252" h="81057">
                  <a:moveTo>
                    <a:pt x="117253" y="0"/>
                  </a:moveTo>
                  <a:lnTo>
                    <a:pt x="36195" y="81058"/>
                  </a:lnTo>
                  <a:lnTo>
                    <a:pt x="0" y="45053"/>
                  </a:lnTo>
                </a:path>
              </a:pathLst>
            </a:custGeom>
            <a:noFill/>
            <a:ln w="9525" cap="rnd">
              <a:solidFill>
                <a:schemeClr val="tx1">
                  <a:lumMod val="75000"/>
                  <a:lumOff val="25000"/>
                </a:schemeClr>
              </a:solidFill>
              <a:prstDash val="solid"/>
              <a:round/>
            </a:ln>
          </p:spPr>
          <p:txBody>
            <a:bodyPr rtlCol="0" anchor="ctr"/>
            <a:lstStyle/>
            <a:p>
              <a:endParaRPr lang="fr-FR" sz="1400"/>
            </a:p>
          </p:txBody>
        </p:sp>
      </p:grpSp>
      <p:grpSp>
        <p:nvGrpSpPr>
          <p:cNvPr id="74" name="Graphique 40">
            <a:extLst>
              <a:ext uri="{FF2B5EF4-FFF2-40B4-BE49-F238E27FC236}">
                <a16:creationId xmlns:a16="http://schemas.microsoft.com/office/drawing/2014/main" id="{F99E2A0C-B127-AFCE-5E52-ADCAF954CD64}"/>
              </a:ext>
            </a:extLst>
          </p:cNvPr>
          <p:cNvGrpSpPr/>
          <p:nvPr/>
        </p:nvGrpSpPr>
        <p:grpSpPr>
          <a:xfrm>
            <a:off x="1040456" y="3256477"/>
            <a:ext cx="398049" cy="314736"/>
            <a:chOff x="1105639" y="1404936"/>
            <a:chExt cx="690043" cy="545615"/>
          </a:xfrm>
        </p:grpSpPr>
        <p:sp>
          <p:nvSpPr>
            <p:cNvPr id="75" name="Forme libre : forme 240">
              <a:extLst>
                <a:ext uri="{FF2B5EF4-FFF2-40B4-BE49-F238E27FC236}">
                  <a16:creationId xmlns:a16="http://schemas.microsoft.com/office/drawing/2014/main" id="{FD7DDC35-4646-868B-1520-E61F43F03C6F}"/>
                </a:ext>
              </a:extLst>
            </p:cNvPr>
            <p:cNvSpPr/>
            <p:nvPr/>
          </p:nvSpPr>
          <p:spPr>
            <a:xfrm>
              <a:off x="1110453" y="1748994"/>
              <a:ext cx="80077" cy="131910"/>
            </a:xfrm>
            <a:custGeom>
              <a:avLst/>
              <a:gdLst>
                <a:gd name="connsiteX0" fmla="*/ 0 w 80077"/>
                <a:gd name="connsiteY0" fmla="*/ 17973 h 131910"/>
                <a:gd name="connsiteX1" fmla="*/ 27281 w 80077"/>
                <a:gd name="connsiteY1" fmla="*/ 0 h 131910"/>
                <a:gd name="connsiteX2" fmla="*/ 80077 w 80077"/>
                <a:gd name="connsiteY2" fmla="*/ 121319 h 131910"/>
                <a:gd name="connsiteX3" fmla="*/ 55364 w 80077"/>
                <a:gd name="connsiteY3" fmla="*/ 131910 h 131910"/>
              </a:gdLst>
              <a:ahLst/>
              <a:cxnLst>
                <a:cxn ang="0">
                  <a:pos x="connsiteX0" y="connsiteY0"/>
                </a:cxn>
                <a:cxn ang="0">
                  <a:pos x="connsiteX1" y="connsiteY1"/>
                </a:cxn>
                <a:cxn ang="0">
                  <a:pos x="connsiteX2" y="connsiteY2"/>
                </a:cxn>
                <a:cxn ang="0">
                  <a:pos x="connsiteX3" y="connsiteY3"/>
                </a:cxn>
              </a:cxnLst>
              <a:rect l="l" t="t" r="r" b="b"/>
              <a:pathLst>
                <a:path w="80077" h="131910">
                  <a:moveTo>
                    <a:pt x="0" y="17973"/>
                  </a:moveTo>
                  <a:lnTo>
                    <a:pt x="27281" y="0"/>
                  </a:lnTo>
                  <a:lnTo>
                    <a:pt x="80077" y="121319"/>
                  </a:lnTo>
                  <a:lnTo>
                    <a:pt x="55364" y="131910"/>
                  </a:lnTo>
                  <a:close/>
                </a:path>
              </a:pathLst>
            </a:custGeom>
            <a:noFill/>
            <a:ln w="9525" cap="rnd">
              <a:solidFill>
                <a:schemeClr val="tx1">
                  <a:lumMod val="75000"/>
                  <a:lumOff val="25000"/>
                </a:schemeClr>
              </a:solidFill>
              <a:prstDash val="solid"/>
              <a:round/>
            </a:ln>
          </p:spPr>
          <p:txBody>
            <a:bodyPr rtlCol="0" anchor="ctr"/>
            <a:lstStyle/>
            <a:p>
              <a:endParaRPr lang="fr-FR" sz="1400"/>
            </a:p>
          </p:txBody>
        </p:sp>
        <p:grpSp>
          <p:nvGrpSpPr>
            <p:cNvPr id="76" name="Graphique 40">
              <a:extLst>
                <a:ext uri="{FF2B5EF4-FFF2-40B4-BE49-F238E27FC236}">
                  <a16:creationId xmlns:a16="http://schemas.microsoft.com/office/drawing/2014/main" id="{9424BEFB-F0C6-5377-0360-2693214CC0FC}"/>
                </a:ext>
              </a:extLst>
            </p:cNvPr>
            <p:cNvGrpSpPr/>
            <p:nvPr/>
          </p:nvGrpSpPr>
          <p:grpSpPr>
            <a:xfrm>
              <a:off x="1154484" y="1409750"/>
              <a:ext cx="641358" cy="536071"/>
              <a:chOff x="1154484" y="1409750"/>
              <a:chExt cx="641358" cy="536071"/>
            </a:xfrm>
            <a:noFill/>
          </p:grpSpPr>
          <p:sp>
            <p:nvSpPr>
              <p:cNvPr id="77" name="Forme libre : forme 242">
                <a:extLst>
                  <a:ext uri="{FF2B5EF4-FFF2-40B4-BE49-F238E27FC236}">
                    <a16:creationId xmlns:a16="http://schemas.microsoft.com/office/drawing/2014/main" id="{EA593424-A55E-F936-E954-E5466812405C}"/>
                  </a:ext>
                </a:extLst>
              </p:cNvPr>
              <p:cNvSpPr/>
              <p:nvPr/>
            </p:nvSpPr>
            <p:spPr>
              <a:xfrm>
                <a:off x="1357745" y="1534920"/>
                <a:ext cx="162882" cy="145550"/>
              </a:xfrm>
              <a:custGeom>
                <a:avLst/>
                <a:gdLst>
                  <a:gd name="connsiteX0" fmla="*/ 141379 w 162882"/>
                  <a:gd name="connsiteY0" fmla="*/ 66918 h 145550"/>
                  <a:gd name="connsiteX1" fmla="*/ 162882 w 162882"/>
                  <a:gd name="connsiteY1" fmla="*/ 54241 h 145550"/>
                  <a:gd name="connsiteX2" fmla="*/ 139292 w 162882"/>
                  <a:gd name="connsiteY2" fmla="*/ 0 h 145550"/>
                  <a:gd name="connsiteX3" fmla="*/ 0 w 162882"/>
                  <a:gd name="connsiteY3" fmla="*/ 127899 h 145550"/>
                  <a:gd name="connsiteX4" fmla="*/ 8024 w 162882"/>
                  <a:gd name="connsiteY4" fmla="*/ 145551 h 145550"/>
                  <a:gd name="connsiteX5" fmla="*/ 104790 w 162882"/>
                  <a:gd name="connsiteY5" fmla="*/ 88582 h 145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2882" h="145550">
                    <a:moveTo>
                      <a:pt x="141379" y="66918"/>
                    </a:moveTo>
                    <a:cubicBezTo>
                      <a:pt x="148439" y="62746"/>
                      <a:pt x="155661" y="58573"/>
                      <a:pt x="162882" y="54241"/>
                    </a:cubicBezTo>
                    <a:cubicBezTo>
                      <a:pt x="154859" y="35946"/>
                      <a:pt x="147477" y="18936"/>
                      <a:pt x="139292" y="0"/>
                    </a:cubicBezTo>
                    <a:cubicBezTo>
                      <a:pt x="92273" y="43168"/>
                      <a:pt x="46538" y="85212"/>
                      <a:pt x="0" y="127899"/>
                    </a:cubicBezTo>
                    <a:cubicBezTo>
                      <a:pt x="2728" y="133997"/>
                      <a:pt x="5296" y="139613"/>
                      <a:pt x="8024" y="145551"/>
                    </a:cubicBezTo>
                    <a:cubicBezTo>
                      <a:pt x="40600" y="126294"/>
                      <a:pt x="72535" y="107518"/>
                      <a:pt x="104790" y="88582"/>
                    </a:cubicBezTo>
                  </a:path>
                </a:pathLst>
              </a:custGeom>
              <a:noFill/>
              <a:ln w="9525" cap="rnd">
                <a:solidFill>
                  <a:schemeClr val="tx1">
                    <a:lumMod val="75000"/>
                    <a:lumOff val="25000"/>
                  </a:schemeClr>
                </a:solidFill>
                <a:prstDash val="solid"/>
                <a:round/>
              </a:ln>
            </p:spPr>
            <p:txBody>
              <a:bodyPr rtlCol="0" anchor="ctr"/>
              <a:lstStyle/>
              <a:p>
                <a:endParaRPr lang="fr-FR" sz="1400"/>
              </a:p>
            </p:txBody>
          </p:sp>
          <p:sp>
            <p:nvSpPr>
              <p:cNvPr id="78" name="Forme libre : forme 243">
                <a:extLst>
                  <a:ext uri="{FF2B5EF4-FFF2-40B4-BE49-F238E27FC236}">
                    <a16:creationId xmlns:a16="http://schemas.microsoft.com/office/drawing/2014/main" id="{21F1B62E-93C9-5ACC-FDE2-963A9D2C6459}"/>
                  </a:ext>
                </a:extLst>
              </p:cNvPr>
              <p:cNvSpPr/>
              <p:nvPr/>
            </p:nvSpPr>
            <p:spPr>
              <a:xfrm>
                <a:off x="1154484" y="1651265"/>
                <a:ext cx="291522" cy="294556"/>
              </a:xfrm>
              <a:custGeom>
                <a:avLst/>
                <a:gdLst>
                  <a:gd name="connsiteX0" fmla="*/ 291523 w 291522"/>
                  <a:gd name="connsiteY0" fmla="*/ 283559 h 294556"/>
                  <a:gd name="connsiteX1" fmla="*/ 278364 w 291522"/>
                  <a:gd name="connsiteY1" fmla="*/ 292225 h 294556"/>
                  <a:gd name="connsiteX2" fmla="*/ 256379 w 291522"/>
                  <a:gd name="connsiteY2" fmla="*/ 285325 h 294556"/>
                  <a:gd name="connsiteX3" fmla="*/ 183523 w 291522"/>
                  <a:gd name="connsiteY3" fmla="*/ 190644 h 294556"/>
                  <a:gd name="connsiteX4" fmla="*/ 160896 w 291522"/>
                  <a:gd name="connsiteY4" fmla="*/ 184867 h 294556"/>
                  <a:gd name="connsiteX5" fmla="*/ 82744 w 291522"/>
                  <a:gd name="connsiteY5" fmla="*/ 219369 h 294556"/>
                  <a:gd name="connsiteX6" fmla="*/ 55945 w 291522"/>
                  <a:gd name="connsiteY6" fmla="*/ 209420 h 294556"/>
                  <a:gd name="connsiteX7" fmla="*/ 2667 w 291522"/>
                  <a:gd name="connsiteY7" fmla="*/ 86817 h 294556"/>
                  <a:gd name="connsiteX8" fmla="*/ 9407 w 291522"/>
                  <a:gd name="connsiteY8" fmla="*/ 64030 h 294556"/>
                  <a:gd name="connsiteX9" fmla="*/ 156723 w 291522"/>
                  <a:gd name="connsiteY9" fmla="*/ 0 h 294556"/>
                  <a:gd name="connsiteX10" fmla="*/ 205026 w 291522"/>
                  <a:gd name="connsiteY10" fmla="*/ 111851 h 294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1522" h="294556">
                    <a:moveTo>
                      <a:pt x="291523" y="283559"/>
                    </a:moveTo>
                    <a:cubicBezTo>
                      <a:pt x="282536" y="289497"/>
                      <a:pt x="286548" y="287250"/>
                      <a:pt x="278364" y="292225"/>
                    </a:cubicBezTo>
                    <a:cubicBezTo>
                      <a:pt x="269377" y="297521"/>
                      <a:pt x="262477" y="293188"/>
                      <a:pt x="256379" y="285325"/>
                    </a:cubicBezTo>
                    <a:cubicBezTo>
                      <a:pt x="232147" y="253711"/>
                      <a:pt x="207273" y="222579"/>
                      <a:pt x="183523" y="190644"/>
                    </a:cubicBezTo>
                    <a:cubicBezTo>
                      <a:pt x="176783" y="181658"/>
                      <a:pt x="171327" y="179892"/>
                      <a:pt x="160896" y="184867"/>
                    </a:cubicBezTo>
                    <a:cubicBezTo>
                      <a:pt x="135220" y="197063"/>
                      <a:pt x="108581" y="207494"/>
                      <a:pt x="82744" y="219369"/>
                    </a:cubicBezTo>
                    <a:cubicBezTo>
                      <a:pt x="69746" y="225307"/>
                      <a:pt x="61722" y="223060"/>
                      <a:pt x="55945" y="209420"/>
                    </a:cubicBezTo>
                    <a:cubicBezTo>
                      <a:pt x="38453" y="168338"/>
                      <a:pt x="20480" y="127578"/>
                      <a:pt x="2667" y="86817"/>
                    </a:cubicBezTo>
                    <a:cubicBezTo>
                      <a:pt x="-1505" y="77349"/>
                      <a:pt x="-1826" y="68844"/>
                      <a:pt x="9407" y="64030"/>
                    </a:cubicBezTo>
                    <a:cubicBezTo>
                      <a:pt x="58031" y="42847"/>
                      <a:pt x="106655" y="21664"/>
                      <a:pt x="156723" y="0"/>
                    </a:cubicBezTo>
                    <a:cubicBezTo>
                      <a:pt x="173413" y="38193"/>
                      <a:pt x="190905" y="74300"/>
                      <a:pt x="205026" y="111851"/>
                    </a:cubicBezTo>
                  </a:path>
                </a:pathLst>
              </a:custGeom>
              <a:noFill/>
              <a:ln w="9525" cap="rnd">
                <a:solidFill>
                  <a:schemeClr val="tx1">
                    <a:lumMod val="75000"/>
                    <a:lumOff val="25000"/>
                  </a:schemeClr>
                </a:solidFill>
                <a:prstDash val="solid"/>
                <a:round/>
              </a:ln>
            </p:spPr>
            <p:txBody>
              <a:bodyPr rtlCol="0" anchor="ctr"/>
              <a:lstStyle/>
              <a:p>
                <a:endParaRPr lang="fr-FR" sz="1400"/>
              </a:p>
            </p:txBody>
          </p:sp>
          <p:sp>
            <p:nvSpPr>
              <p:cNvPr id="79" name="Forme libre : forme 244">
                <a:extLst>
                  <a:ext uri="{FF2B5EF4-FFF2-40B4-BE49-F238E27FC236}">
                    <a16:creationId xmlns:a16="http://schemas.microsoft.com/office/drawing/2014/main" id="{2166A510-3880-04EE-B36D-587BFB7FA938}"/>
                  </a:ext>
                </a:extLst>
              </p:cNvPr>
              <p:cNvSpPr/>
              <p:nvPr/>
            </p:nvSpPr>
            <p:spPr>
              <a:xfrm>
                <a:off x="1557536" y="1559312"/>
                <a:ext cx="73381" cy="132873"/>
              </a:xfrm>
              <a:custGeom>
                <a:avLst/>
                <a:gdLst>
                  <a:gd name="connsiteX0" fmla="*/ 57932 w 73381"/>
                  <a:gd name="connsiteY0" fmla="*/ 132873 h 132873"/>
                  <a:gd name="connsiteX1" fmla="*/ 0 w 73381"/>
                  <a:gd name="connsiteY1" fmla="*/ 0 h 132873"/>
                  <a:gd name="connsiteX2" fmla="*/ 61622 w 73381"/>
                  <a:gd name="connsiteY2" fmla="*/ 41884 h 132873"/>
                  <a:gd name="connsiteX3" fmla="*/ 57932 w 73381"/>
                  <a:gd name="connsiteY3" fmla="*/ 132873 h 132873"/>
                </a:gdLst>
                <a:ahLst/>
                <a:cxnLst>
                  <a:cxn ang="0">
                    <a:pos x="connsiteX0" y="connsiteY0"/>
                  </a:cxn>
                  <a:cxn ang="0">
                    <a:pos x="connsiteX1" y="connsiteY1"/>
                  </a:cxn>
                  <a:cxn ang="0">
                    <a:pos x="connsiteX2" y="connsiteY2"/>
                  </a:cxn>
                  <a:cxn ang="0">
                    <a:pos x="connsiteX3" y="connsiteY3"/>
                  </a:cxn>
                </a:cxnLst>
                <a:rect l="l" t="t" r="r" b="b"/>
                <a:pathLst>
                  <a:path w="73381" h="132873">
                    <a:moveTo>
                      <a:pt x="57932" y="132873"/>
                    </a:moveTo>
                    <a:cubicBezTo>
                      <a:pt x="38193" y="87459"/>
                      <a:pt x="19899" y="45414"/>
                      <a:pt x="0" y="0"/>
                    </a:cubicBezTo>
                    <a:cubicBezTo>
                      <a:pt x="29046" y="5296"/>
                      <a:pt x="48624" y="18936"/>
                      <a:pt x="61622" y="41884"/>
                    </a:cubicBezTo>
                    <a:cubicBezTo>
                      <a:pt x="78472" y="71411"/>
                      <a:pt x="77189" y="101099"/>
                      <a:pt x="57932" y="132873"/>
                    </a:cubicBezTo>
                    <a:close/>
                  </a:path>
                </a:pathLst>
              </a:custGeom>
              <a:noFill/>
              <a:ln w="9525" cap="rnd">
                <a:solidFill>
                  <a:schemeClr val="tx1">
                    <a:lumMod val="75000"/>
                    <a:lumOff val="25000"/>
                  </a:schemeClr>
                </a:solidFill>
                <a:prstDash val="solid"/>
                <a:round/>
              </a:ln>
            </p:spPr>
            <p:txBody>
              <a:bodyPr rtlCol="0" anchor="ctr"/>
              <a:lstStyle/>
              <a:p>
                <a:endParaRPr lang="fr-FR" sz="1400"/>
              </a:p>
            </p:txBody>
          </p:sp>
          <p:sp>
            <p:nvSpPr>
              <p:cNvPr id="80" name="Forme libre : forme 245">
                <a:extLst>
                  <a:ext uri="{FF2B5EF4-FFF2-40B4-BE49-F238E27FC236}">
                    <a16:creationId xmlns:a16="http://schemas.microsoft.com/office/drawing/2014/main" id="{78673633-DEF2-854A-108A-26159B3327DB}"/>
                  </a:ext>
                </a:extLst>
              </p:cNvPr>
              <p:cNvSpPr/>
              <p:nvPr/>
            </p:nvSpPr>
            <p:spPr>
              <a:xfrm>
                <a:off x="1385828" y="1802111"/>
                <a:ext cx="82962" cy="114579"/>
              </a:xfrm>
              <a:custGeom>
                <a:avLst/>
                <a:gdLst>
                  <a:gd name="connsiteX0" fmla="*/ 78793 w 82962"/>
                  <a:gd name="connsiteY0" fmla="*/ 114579 h 114579"/>
                  <a:gd name="connsiteX1" fmla="*/ 76707 w 82962"/>
                  <a:gd name="connsiteY1" fmla="*/ 91631 h 114579"/>
                  <a:gd name="connsiteX2" fmla="*/ 0 w 82962"/>
                  <a:gd name="connsiteY2" fmla="*/ 0 h 114579"/>
                </a:gdLst>
                <a:ahLst/>
                <a:cxnLst>
                  <a:cxn ang="0">
                    <a:pos x="connsiteX0" y="connsiteY0"/>
                  </a:cxn>
                  <a:cxn ang="0">
                    <a:pos x="connsiteX1" y="connsiteY1"/>
                  </a:cxn>
                  <a:cxn ang="0">
                    <a:pos x="connsiteX2" y="connsiteY2"/>
                  </a:cxn>
                </a:cxnLst>
                <a:rect l="l" t="t" r="r" b="b"/>
                <a:pathLst>
                  <a:path w="82962" h="114579">
                    <a:moveTo>
                      <a:pt x="78793" y="114579"/>
                    </a:moveTo>
                    <a:cubicBezTo>
                      <a:pt x="85854" y="107037"/>
                      <a:pt x="83126" y="99174"/>
                      <a:pt x="76707" y="91631"/>
                    </a:cubicBezTo>
                    <a:cubicBezTo>
                      <a:pt x="51031" y="61141"/>
                      <a:pt x="25997" y="30169"/>
                      <a:pt x="0" y="0"/>
                    </a:cubicBezTo>
                  </a:path>
                </a:pathLst>
              </a:custGeom>
              <a:noFill/>
              <a:ln w="9525" cap="rnd">
                <a:solidFill>
                  <a:schemeClr val="tx1">
                    <a:lumMod val="75000"/>
                    <a:lumOff val="25000"/>
                  </a:schemeClr>
                </a:solidFill>
                <a:prstDash val="solid"/>
                <a:round/>
              </a:ln>
            </p:spPr>
            <p:txBody>
              <a:bodyPr rtlCol="0" anchor="ctr"/>
              <a:lstStyle/>
              <a:p>
                <a:endParaRPr lang="fr-FR" sz="1400"/>
              </a:p>
            </p:txBody>
          </p:sp>
          <p:sp>
            <p:nvSpPr>
              <p:cNvPr id="81" name="Forme libre : forme 246">
                <a:extLst>
                  <a:ext uri="{FF2B5EF4-FFF2-40B4-BE49-F238E27FC236}">
                    <a16:creationId xmlns:a16="http://schemas.microsoft.com/office/drawing/2014/main" id="{CA545070-629F-59FF-AADD-0883516509C9}"/>
                  </a:ext>
                </a:extLst>
              </p:cNvPr>
              <p:cNvSpPr/>
              <p:nvPr/>
            </p:nvSpPr>
            <p:spPr>
              <a:xfrm>
                <a:off x="1352289" y="1465140"/>
                <a:ext cx="281954" cy="337773"/>
              </a:xfrm>
              <a:custGeom>
                <a:avLst/>
                <a:gdLst>
                  <a:gd name="connsiteX0" fmla="*/ 0 w 281954"/>
                  <a:gd name="connsiteY0" fmla="*/ 150981 h 337773"/>
                  <a:gd name="connsiteX1" fmla="*/ 140737 w 281954"/>
                  <a:gd name="connsiteY1" fmla="*/ 1097 h 337773"/>
                  <a:gd name="connsiteX2" fmla="*/ 281955 w 281954"/>
                  <a:gd name="connsiteY2" fmla="*/ 335366 h 337773"/>
                  <a:gd name="connsiteX3" fmla="*/ 258525 w 281954"/>
                  <a:gd name="connsiteY3" fmla="*/ 337774 h 337773"/>
                </a:gdLst>
                <a:ahLst/>
                <a:cxnLst>
                  <a:cxn ang="0">
                    <a:pos x="connsiteX0" y="connsiteY0"/>
                  </a:cxn>
                  <a:cxn ang="0">
                    <a:pos x="connsiteX1" y="connsiteY1"/>
                  </a:cxn>
                  <a:cxn ang="0">
                    <a:pos x="connsiteX2" y="connsiteY2"/>
                  </a:cxn>
                  <a:cxn ang="0">
                    <a:pos x="connsiteX3" y="connsiteY3"/>
                  </a:cxn>
                </a:cxnLst>
                <a:rect l="l" t="t" r="r" b="b"/>
                <a:pathLst>
                  <a:path w="281954" h="337773">
                    <a:moveTo>
                      <a:pt x="0" y="150981"/>
                    </a:moveTo>
                    <a:cubicBezTo>
                      <a:pt x="49426" y="99147"/>
                      <a:pt x="135120" y="-12222"/>
                      <a:pt x="140737" y="1097"/>
                    </a:cubicBezTo>
                    <a:cubicBezTo>
                      <a:pt x="149884" y="3986"/>
                      <a:pt x="281955" y="335366"/>
                      <a:pt x="281955" y="335366"/>
                    </a:cubicBezTo>
                    <a:cubicBezTo>
                      <a:pt x="281955" y="335366"/>
                      <a:pt x="272166" y="337453"/>
                      <a:pt x="258525" y="337774"/>
                    </a:cubicBezTo>
                  </a:path>
                </a:pathLst>
              </a:custGeom>
              <a:noFill/>
              <a:ln w="9525" cap="rnd">
                <a:solidFill>
                  <a:schemeClr val="tx1">
                    <a:lumMod val="75000"/>
                    <a:lumOff val="25000"/>
                  </a:schemeClr>
                </a:solidFill>
                <a:prstDash val="solid"/>
                <a:round/>
              </a:ln>
            </p:spPr>
            <p:txBody>
              <a:bodyPr rtlCol="0" anchor="ctr"/>
              <a:lstStyle/>
              <a:p>
                <a:endParaRPr lang="fr-FR" sz="1400"/>
              </a:p>
            </p:txBody>
          </p:sp>
          <p:sp>
            <p:nvSpPr>
              <p:cNvPr id="82" name="Forme libre : forme 247">
                <a:extLst>
                  <a:ext uri="{FF2B5EF4-FFF2-40B4-BE49-F238E27FC236}">
                    <a16:creationId xmlns:a16="http://schemas.microsoft.com/office/drawing/2014/main" id="{D5E5F424-1C89-1FD2-8198-4292FFE22B63}"/>
                  </a:ext>
                </a:extLst>
              </p:cNvPr>
              <p:cNvSpPr/>
              <p:nvPr/>
            </p:nvSpPr>
            <p:spPr>
              <a:xfrm>
                <a:off x="1329665" y="1632970"/>
                <a:ext cx="213749" cy="170905"/>
              </a:xfrm>
              <a:custGeom>
                <a:avLst/>
                <a:gdLst>
                  <a:gd name="connsiteX0" fmla="*/ 213749 w 213749"/>
                  <a:gd name="connsiteY0" fmla="*/ 170906 h 170905"/>
                  <a:gd name="connsiteX1" fmla="*/ 86492 w 213749"/>
                  <a:gd name="connsiteY1" fmla="*/ 170424 h 170905"/>
                  <a:gd name="connsiteX2" fmla="*/ 61137 w 213749"/>
                  <a:gd name="connsiteY2" fmla="*/ 156624 h 170905"/>
                  <a:gd name="connsiteX3" fmla="*/ 2403 w 213749"/>
                  <a:gd name="connsiteY3" fmla="*/ 22146 h 170905"/>
                  <a:gd name="connsiteX4" fmla="*/ 6576 w 213749"/>
                  <a:gd name="connsiteY4" fmla="*/ 0 h 1709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749" h="170905">
                    <a:moveTo>
                      <a:pt x="213749" y="170906"/>
                    </a:moveTo>
                    <a:lnTo>
                      <a:pt x="86492" y="170424"/>
                    </a:lnTo>
                    <a:cubicBezTo>
                      <a:pt x="75580" y="170745"/>
                      <a:pt x="65310" y="166734"/>
                      <a:pt x="61137" y="156624"/>
                    </a:cubicBezTo>
                    <a:cubicBezTo>
                      <a:pt x="42201" y="111530"/>
                      <a:pt x="22623" y="66597"/>
                      <a:pt x="2403" y="22146"/>
                    </a:cubicBezTo>
                    <a:cubicBezTo>
                      <a:pt x="-1929" y="12517"/>
                      <a:pt x="-325" y="7061"/>
                      <a:pt x="6576" y="0"/>
                    </a:cubicBezTo>
                  </a:path>
                </a:pathLst>
              </a:custGeom>
              <a:noFill/>
              <a:ln w="9525" cap="rnd">
                <a:solidFill>
                  <a:schemeClr val="tx1">
                    <a:lumMod val="75000"/>
                    <a:lumOff val="25000"/>
                  </a:schemeClr>
                </a:solidFill>
                <a:prstDash val="solid"/>
                <a:round/>
              </a:ln>
            </p:spPr>
            <p:txBody>
              <a:bodyPr rtlCol="0" anchor="ctr"/>
              <a:lstStyle/>
              <a:p>
                <a:endParaRPr lang="fr-FR" sz="1400"/>
              </a:p>
            </p:txBody>
          </p:sp>
          <p:sp>
            <p:nvSpPr>
              <p:cNvPr id="83" name="Forme libre : forme 248">
                <a:extLst>
                  <a:ext uri="{FF2B5EF4-FFF2-40B4-BE49-F238E27FC236}">
                    <a16:creationId xmlns:a16="http://schemas.microsoft.com/office/drawing/2014/main" id="{2FBFD137-F962-64C3-8685-7C98E4172789}"/>
                  </a:ext>
                </a:extLst>
              </p:cNvPr>
              <p:cNvSpPr/>
              <p:nvPr/>
            </p:nvSpPr>
            <p:spPr>
              <a:xfrm>
                <a:off x="1572782" y="1803876"/>
                <a:ext cx="10912" cy="16047"/>
              </a:xfrm>
              <a:custGeom>
                <a:avLst/>
                <a:gdLst>
                  <a:gd name="connsiteX0" fmla="*/ 0 w 10912"/>
                  <a:gd name="connsiteY0" fmla="*/ 0 h 16047"/>
                  <a:gd name="connsiteX1" fmla="*/ 10912 w 10912"/>
                  <a:gd name="connsiteY1" fmla="*/ 0 h 16047"/>
                </a:gdLst>
                <a:ahLst/>
                <a:cxnLst>
                  <a:cxn ang="0">
                    <a:pos x="connsiteX0" y="connsiteY0"/>
                  </a:cxn>
                  <a:cxn ang="0">
                    <a:pos x="connsiteX1" y="connsiteY1"/>
                  </a:cxn>
                </a:cxnLst>
                <a:rect l="l" t="t" r="r" b="b"/>
                <a:pathLst>
                  <a:path w="10912" h="16047">
                    <a:moveTo>
                      <a:pt x="0" y="0"/>
                    </a:moveTo>
                    <a:lnTo>
                      <a:pt x="10912" y="0"/>
                    </a:lnTo>
                  </a:path>
                </a:pathLst>
              </a:custGeom>
              <a:ln w="9525" cap="rnd">
                <a:solidFill>
                  <a:schemeClr val="tx1">
                    <a:lumMod val="75000"/>
                    <a:lumOff val="25000"/>
                  </a:schemeClr>
                </a:solidFill>
                <a:prstDash val="solid"/>
                <a:round/>
              </a:ln>
            </p:spPr>
            <p:txBody>
              <a:bodyPr rtlCol="0" anchor="ctr"/>
              <a:lstStyle/>
              <a:p>
                <a:endParaRPr lang="fr-FR" sz="1400"/>
              </a:p>
            </p:txBody>
          </p:sp>
          <p:sp>
            <p:nvSpPr>
              <p:cNvPr id="84" name="Forme libre : forme 249">
                <a:extLst>
                  <a:ext uri="{FF2B5EF4-FFF2-40B4-BE49-F238E27FC236}">
                    <a16:creationId xmlns:a16="http://schemas.microsoft.com/office/drawing/2014/main" id="{3541F97E-F4CE-09B2-B2DF-A7A97AD3F3D2}"/>
                  </a:ext>
                </a:extLst>
              </p:cNvPr>
              <p:cNvSpPr/>
              <p:nvPr/>
            </p:nvSpPr>
            <p:spPr>
              <a:xfrm>
                <a:off x="1666660" y="1480519"/>
                <a:ext cx="79916" cy="61461"/>
              </a:xfrm>
              <a:custGeom>
                <a:avLst/>
                <a:gdLst>
                  <a:gd name="connsiteX0" fmla="*/ 79917 w 79916"/>
                  <a:gd name="connsiteY0" fmla="*/ 0 h 61461"/>
                  <a:gd name="connsiteX1" fmla="*/ 0 w 79916"/>
                  <a:gd name="connsiteY1" fmla="*/ 61462 h 61461"/>
                </a:gdLst>
                <a:ahLst/>
                <a:cxnLst>
                  <a:cxn ang="0">
                    <a:pos x="connsiteX0" y="connsiteY0"/>
                  </a:cxn>
                  <a:cxn ang="0">
                    <a:pos x="connsiteX1" y="connsiteY1"/>
                  </a:cxn>
                </a:cxnLst>
                <a:rect l="l" t="t" r="r" b="b"/>
                <a:pathLst>
                  <a:path w="79916" h="61461">
                    <a:moveTo>
                      <a:pt x="79917" y="0"/>
                    </a:moveTo>
                    <a:lnTo>
                      <a:pt x="0" y="61462"/>
                    </a:lnTo>
                  </a:path>
                </a:pathLst>
              </a:custGeom>
              <a:ln w="9525" cap="rnd">
                <a:solidFill>
                  <a:schemeClr val="tx1">
                    <a:lumMod val="75000"/>
                    <a:lumOff val="25000"/>
                  </a:schemeClr>
                </a:solidFill>
                <a:prstDash val="solid"/>
                <a:round/>
              </a:ln>
            </p:spPr>
            <p:txBody>
              <a:bodyPr rtlCol="0" anchor="ctr"/>
              <a:lstStyle/>
              <a:p>
                <a:endParaRPr lang="fr-FR" sz="1400"/>
              </a:p>
            </p:txBody>
          </p:sp>
          <p:sp>
            <p:nvSpPr>
              <p:cNvPr id="85" name="Forme libre : forme 250">
                <a:extLst>
                  <a:ext uri="{FF2B5EF4-FFF2-40B4-BE49-F238E27FC236}">
                    <a16:creationId xmlns:a16="http://schemas.microsoft.com/office/drawing/2014/main" id="{E2968CAD-92E4-272F-4C07-9483B6D08292}"/>
                  </a:ext>
                </a:extLst>
              </p:cNvPr>
              <p:cNvSpPr/>
              <p:nvPr/>
            </p:nvSpPr>
            <p:spPr>
              <a:xfrm>
                <a:off x="1719616" y="1636661"/>
                <a:ext cx="76225" cy="8023"/>
              </a:xfrm>
              <a:custGeom>
                <a:avLst/>
                <a:gdLst>
                  <a:gd name="connsiteX0" fmla="*/ 76226 w 76225"/>
                  <a:gd name="connsiteY0" fmla="*/ 0 h 8023"/>
                  <a:gd name="connsiteX1" fmla="*/ 0 w 76225"/>
                  <a:gd name="connsiteY1" fmla="*/ 8024 h 8023"/>
                </a:gdLst>
                <a:ahLst/>
                <a:cxnLst>
                  <a:cxn ang="0">
                    <a:pos x="connsiteX0" y="connsiteY0"/>
                  </a:cxn>
                  <a:cxn ang="0">
                    <a:pos x="connsiteX1" y="connsiteY1"/>
                  </a:cxn>
                </a:cxnLst>
                <a:rect l="l" t="t" r="r" b="b"/>
                <a:pathLst>
                  <a:path w="76225" h="8023">
                    <a:moveTo>
                      <a:pt x="76226" y="0"/>
                    </a:moveTo>
                    <a:lnTo>
                      <a:pt x="0" y="8024"/>
                    </a:lnTo>
                  </a:path>
                </a:pathLst>
              </a:custGeom>
              <a:ln w="9525" cap="rnd">
                <a:solidFill>
                  <a:schemeClr val="tx1">
                    <a:lumMod val="75000"/>
                    <a:lumOff val="25000"/>
                  </a:schemeClr>
                </a:solidFill>
                <a:prstDash val="solid"/>
                <a:round/>
              </a:ln>
            </p:spPr>
            <p:txBody>
              <a:bodyPr rtlCol="0" anchor="ctr"/>
              <a:lstStyle/>
              <a:p>
                <a:endParaRPr lang="fr-FR" sz="1400"/>
              </a:p>
            </p:txBody>
          </p:sp>
          <p:sp>
            <p:nvSpPr>
              <p:cNvPr id="86" name="Forme libre : forme 251">
                <a:extLst>
                  <a:ext uri="{FF2B5EF4-FFF2-40B4-BE49-F238E27FC236}">
                    <a16:creationId xmlns:a16="http://schemas.microsoft.com/office/drawing/2014/main" id="{BBDCEE89-ACD7-C171-B97B-F27005C1FC48}"/>
                  </a:ext>
                </a:extLst>
              </p:cNvPr>
              <p:cNvSpPr/>
              <p:nvPr/>
            </p:nvSpPr>
            <p:spPr>
              <a:xfrm>
                <a:off x="1579842" y="1409750"/>
                <a:ext cx="17010" cy="48463"/>
              </a:xfrm>
              <a:custGeom>
                <a:avLst/>
                <a:gdLst>
                  <a:gd name="connsiteX0" fmla="*/ 17010 w 17010"/>
                  <a:gd name="connsiteY0" fmla="*/ 0 h 48463"/>
                  <a:gd name="connsiteX1" fmla="*/ 0 w 17010"/>
                  <a:gd name="connsiteY1" fmla="*/ 48463 h 48463"/>
                </a:gdLst>
                <a:ahLst/>
                <a:cxnLst>
                  <a:cxn ang="0">
                    <a:pos x="connsiteX0" y="connsiteY0"/>
                  </a:cxn>
                  <a:cxn ang="0">
                    <a:pos x="connsiteX1" y="connsiteY1"/>
                  </a:cxn>
                </a:cxnLst>
                <a:rect l="l" t="t" r="r" b="b"/>
                <a:pathLst>
                  <a:path w="17010" h="48463">
                    <a:moveTo>
                      <a:pt x="17010" y="0"/>
                    </a:moveTo>
                    <a:lnTo>
                      <a:pt x="0" y="48463"/>
                    </a:lnTo>
                  </a:path>
                </a:pathLst>
              </a:custGeom>
              <a:ln w="9525" cap="rnd">
                <a:solidFill>
                  <a:schemeClr val="tx1">
                    <a:lumMod val="75000"/>
                    <a:lumOff val="25000"/>
                  </a:schemeClr>
                </a:solidFill>
                <a:prstDash val="solid"/>
                <a:round/>
              </a:ln>
            </p:spPr>
            <p:txBody>
              <a:bodyPr rtlCol="0" anchor="ctr"/>
              <a:lstStyle/>
              <a:p>
                <a:endParaRPr lang="fr-FR" sz="1400"/>
              </a:p>
            </p:txBody>
          </p:sp>
        </p:grpSp>
      </p:grpSp>
      <p:grpSp>
        <p:nvGrpSpPr>
          <p:cNvPr id="87" name="Graphique 29">
            <a:extLst>
              <a:ext uri="{FF2B5EF4-FFF2-40B4-BE49-F238E27FC236}">
                <a16:creationId xmlns:a16="http://schemas.microsoft.com/office/drawing/2014/main" id="{F6C5ECF5-A1B5-6CA2-0492-BD4C99CFCB39}"/>
              </a:ext>
            </a:extLst>
          </p:cNvPr>
          <p:cNvGrpSpPr/>
          <p:nvPr/>
        </p:nvGrpSpPr>
        <p:grpSpPr>
          <a:xfrm>
            <a:off x="1033338" y="5128301"/>
            <a:ext cx="268452" cy="361021"/>
            <a:chOff x="3308911" y="357714"/>
            <a:chExt cx="465378" cy="625853"/>
          </a:xfrm>
        </p:grpSpPr>
        <p:grpSp>
          <p:nvGrpSpPr>
            <p:cNvPr id="88" name="Graphique 29">
              <a:extLst>
                <a:ext uri="{FF2B5EF4-FFF2-40B4-BE49-F238E27FC236}">
                  <a16:creationId xmlns:a16="http://schemas.microsoft.com/office/drawing/2014/main" id="{84ECCB54-A1AE-453A-704B-42F7D80773AF}"/>
                </a:ext>
              </a:extLst>
            </p:cNvPr>
            <p:cNvGrpSpPr/>
            <p:nvPr/>
          </p:nvGrpSpPr>
          <p:grpSpPr>
            <a:xfrm>
              <a:off x="3313725" y="362525"/>
              <a:ext cx="456531" cy="611573"/>
              <a:chOff x="3313725" y="362525"/>
              <a:chExt cx="456531" cy="611573"/>
            </a:xfrm>
            <a:noFill/>
          </p:grpSpPr>
          <p:sp>
            <p:nvSpPr>
              <p:cNvPr id="93" name="Forme libre : forme 58">
                <a:extLst>
                  <a:ext uri="{FF2B5EF4-FFF2-40B4-BE49-F238E27FC236}">
                    <a16:creationId xmlns:a16="http://schemas.microsoft.com/office/drawing/2014/main" id="{E2E78F78-A531-85B6-C1E7-9AD6D294F1C1}"/>
                  </a:ext>
                </a:extLst>
              </p:cNvPr>
              <p:cNvSpPr/>
              <p:nvPr/>
            </p:nvSpPr>
            <p:spPr>
              <a:xfrm>
                <a:off x="3426353" y="611906"/>
                <a:ext cx="6925" cy="24392"/>
              </a:xfrm>
              <a:custGeom>
                <a:avLst/>
                <a:gdLst>
                  <a:gd name="connsiteX0" fmla="*/ 6926 w 6925"/>
                  <a:gd name="connsiteY0" fmla="*/ 0 h 24392"/>
                  <a:gd name="connsiteX1" fmla="*/ 2432 w 6925"/>
                  <a:gd name="connsiteY1" fmla="*/ 24392 h 24392"/>
                </a:gdLst>
                <a:ahLst/>
                <a:cxnLst>
                  <a:cxn ang="0">
                    <a:pos x="connsiteX0" y="connsiteY0"/>
                  </a:cxn>
                  <a:cxn ang="0">
                    <a:pos x="connsiteX1" y="connsiteY1"/>
                  </a:cxn>
                </a:cxnLst>
                <a:rect l="l" t="t" r="r" b="b"/>
                <a:pathLst>
                  <a:path w="6925" h="24392">
                    <a:moveTo>
                      <a:pt x="6926" y="0"/>
                    </a:moveTo>
                    <a:cubicBezTo>
                      <a:pt x="-2542" y="11073"/>
                      <a:pt x="-456" y="19578"/>
                      <a:pt x="2432" y="24392"/>
                    </a:cubicBezTo>
                  </a:path>
                </a:pathLst>
              </a:custGeom>
              <a:noFill/>
              <a:ln w="9525" cap="rnd">
                <a:solidFill>
                  <a:schemeClr val="tx1">
                    <a:lumMod val="75000"/>
                    <a:lumOff val="25000"/>
                  </a:schemeClr>
                </a:solidFill>
                <a:prstDash val="solid"/>
                <a:round/>
              </a:ln>
            </p:spPr>
            <p:txBody>
              <a:bodyPr rtlCol="0" anchor="ctr"/>
              <a:lstStyle/>
              <a:p>
                <a:endParaRPr lang="fr-FR" sz="1400"/>
              </a:p>
            </p:txBody>
          </p:sp>
          <p:sp>
            <p:nvSpPr>
              <p:cNvPr id="94" name="Forme libre : forme 59">
                <a:extLst>
                  <a:ext uri="{FF2B5EF4-FFF2-40B4-BE49-F238E27FC236}">
                    <a16:creationId xmlns:a16="http://schemas.microsoft.com/office/drawing/2014/main" id="{EF448D55-ABD2-B1A7-6A1A-B4B034FD58E6}"/>
                  </a:ext>
                </a:extLst>
              </p:cNvPr>
              <p:cNvSpPr/>
              <p:nvPr/>
            </p:nvSpPr>
            <p:spPr>
              <a:xfrm>
                <a:off x="3416704" y="573553"/>
                <a:ext cx="31017" cy="39476"/>
              </a:xfrm>
              <a:custGeom>
                <a:avLst/>
                <a:gdLst>
                  <a:gd name="connsiteX0" fmla="*/ 31017 w 31017"/>
                  <a:gd name="connsiteY0" fmla="*/ 39477 h 39476"/>
                  <a:gd name="connsiteX1" fmla="*/ 6304 w 31017"/>
                  <a:gd name="connsiteY1" fmla="*/ 32416 h 39476"/>
                  <a:gd name="connsiteX2" fmla="*/ 6946 w 31017"/>
                  <a:gd name="connsiteY2" fmla="*/ 3530 h 39476"/>
                  <a:gd name="connsiteX3" fmla="*/ 12402 w 31017"/>
                  <a:gd name="connsiteY3" fmla="*/ 0 h 39476"/>
                  <a:gd name="connsiteX4" fmla="*/ 31017 w 31017"/>
                  <a:gd name="connsiteY4" fmla="*/ 4654 h 39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017" h="39476">
                    <a:moveTo>
                      <a:pt x="31017" y="39477"/>
                    </a:moveTo>
                    <a:lnTo>
                      <a:pt x="6304" y="32416"/>
                    </a:lnTo>
                    <a:cubicBezTo>
                      <a:pt x="6304" y="32416"/>
                      <a:pt x="-8299" y="21183"/>
                      <a:pt x="6946" y="3530"/>
                    </a:cubicBezTo>
                    <a:lnTo>
                      <a:pt x="12402" y="0"/>
                    </a:lnTo>
                    <a:lnTo>
                      <a:pt x="31017" y="4654"/>
                    </a:lnTo>
                  </a:path>
                </a:pathLst>
              </a:custGeom>
              <a:noFill/>
              <a:ln w="9525" cap="rnd">
                <a:solidFill>
                  <a:schemeClr val="tx1">
                    <a:lumMod val="75000"/>
                    <a:lumOff val="25000"/>
                  </a:schemeClr>
                </a:solidFill>
                <a:prstDash val="solid"/>
                <a:round/>
              </a:ln>
            </p:spPr>
            <p:txBody>
              <a:bodyPr rtlCol="0" anchor="ctr"/>
              <a:lstStyle/>
              <a:p>
                <a:endParaRPr lang="fr-FR" sz="1400"/>
              </a:p>
            </p:txBody>
          </p:sp>
          <p:sp>
            <p:nvSpPr>
              <p:cNvPr id="95" name="Forme libre : forme 60">
                <a:extLst>
                  <a:ext uri="{FF2B5EF4-FFF2-40B4-BE49-F238E27FC236}">
                    <a16:creationId xmlns:a16="http://schemas.microsoft.com/office/drawing/2014/main" id="{9EA5862E-A52B-B0CF-279F-F17716E113FF}"/>
                  </a:ext>
                </a:extLst>
              </p:cNvPr>
              <p:cNvSpPr/>
              <p:nvPr/>
            </p:nvSpPr>
            <p:spPr>
              <a:xfrm>
                <a:off x="3426333" y="540976"/>
                <a:ext cx="21388" cy="37230"/>
              </a:xfrm>
              <a:custGeom>
                <a:avLst/>
                <a:gdLst>
                  <a:gd name="connsiteX0" fmla="*/ 21389 w 21388"/>
                  <a:gd name="connsiteY0" fmla="*/ 37230 h 37230"/>
                  <a:gd name="connsiteX1" fmla="*/ 6304 w 21388"/>
                  <a:gd name="connsiteY1" fmla="*/ 32897 h 37230"/>
                  <a:gd name="connsiteX2" fmla="*/ 6946 w 21388"/>
                  <a:gd name="connsiteY2" fmla="*/ 4012 h 37230"/>
                  <a:gd name="connsiteX3" fmla="*/ 10637 w 21388"/>
                  <a:gd name="connsiteY3" fmla="*/ 0 h 37230"/>
                  <a:gd name="connsiteX4" fmla="*/ 21228 w 21388"/>
                  <a:gd name="connsiteY4" fmla="*/ 2728 h 37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88" h="37230">
                    <a:moveTo>
                      <a:pt x="21389" y="37230"/>
                    </a:moveTo>
                    <a:lnTo>
                      <a:pt x="6304" y="32897"/>
                    </a:lnTo>
                    <a:cubicBezTo>
                      <a:pt x="6304" y="32897"/>
                      <a:pt x="-8299" y="21664"/>
                      <a:pt x="6946" y="4012"/>
                    </a:cubicBezTo>
                    <a:lnTo>
                      <a:pt x="10637" y="0"/>
                    </a:lnTo>
                    <a:lnTo>
                      <a:pt x="21228" y="2728"/>
                    </a:lnTo>
                  </a:path>
                </a:pathLst>
              </a:custGeom>
              <a:noFill/>
              <a:ln w="9525" cap="rnd">
                <a:solidFill>
                  <a:schemeClr val="tx1">
                    <a:lumMod val="75000"/>
                    <a:lumOff val="25000"/>
                  </a:schemeClr>
                </a:solidFill>
                <a:prstDash val="solid"/>
                <a:round/>
              </a:ln>
            </p:spPr>
            <p:txBody>
              <a:bodyPr rtlCol="0" anchor="ctr"/>
              <a:lstStyle/>
              <a:p>
                <a:endParaRPr lang="fr-FR" sz="1400"/>
              </a:p>
            </p:txBody>
          </p:sp>
          <p:sp>
            <p:nvSpPr>
              <p:cNvPr id="96" name="Forme libre : forme 61">
                <a:extLst>
                  <a:ext uri="{FF2B5EF4-FFF2-40B4-BE49-F238E27FC236}">
                    <a16:creationId xmlns:a16="http://schemas.microsoft.com/office/drawing/2014/main" id="{C9C92977-CDA7-AE71-0E89-92D892BC7863}"/>
                  </a:ext>
                </a:extLst>
              </p:cNvPr>
              <p:cNvSpPr/>
              <p:nvPr/>
            </p:nvSpPr>
            <p:spPr>
              <a:xfrm>
                <a:off x="3313725" y="793403"/>
                <a:ext cx="223381" cy="148279"/>
              </a:xfrm>
              <a:custGeom>
                <a:avLst/>
                <a:gdLst>
                  <a:gd name="connsiteX0" fmla="*/ 0 w 223381"/>
                  <a:gd name="connsiteY0" fmla="*/ 72053 h 148279"/>
                  <a:gd name="connsiteX1" fmla="*/ 46056 w 223381"/>
                  <a:gd name="connsiteY1" fmla="*/ 0 h 148279"/>
                  <a:gd name="connsiteX2" fmla="*/ 223381 w 223381"/>
                  <a:gd name="connsiteY2" fmla="*/ 100618 h 148279"/>
                  <a:gd name="connsiteX3" fmla="*/ 197866 w 223381"/>
                  <a:gd name="connsiteY3" fmla="*/ 148279 h 148279"/>
                </a:gdLst>
                <a:ahLst/>
                <a:cxnLst>
                  <a:cxn ang="0">
                    <a:pos x="connsiteX0" y="connsiteY0"/>
                  </a:cxn>
                  <a:cxn ang="0">
                    <a:pos x="connsiteX1" y="connsiteY1"/>
                  </a:cxn>
                  <a:cxn ang="0">
                    <a:pos x="connsiteX2" y="connsiteY2"/>
                  </a:cxn>
                  <a:cxn ang="0">
                    <a:pos x="connsiteX3" y="connsiteY3"/>
                  </a:cxn>
                </a:cxnLst>
                <a:rect l="l" t="t" r="r" b="b"/>
                <a:pathLst>
                  <a:path w="223381" h="148279">
                    <a:moveTo>
                      <a:pt x="0" y="72053"/>
                    </a:moveTo>
                    <a:lnTo>
                      <a:pt x="46056" y="0"/>
                    </a:lnTo>
                    <a:lnTo>
                      <a:pt x="223381" y="100618"/>
                    </a:lnTo>
                    <a:lnTo>
                      <a:pt x="197866" y="148279"/>
                    </a:lnTo>
                  </a:path>
                </a:pathLst>
              </a:custGeom>
              <a:noFill/>
              <a:ln w="9525" cap="rnd">
                <a:solidFill>
                  <a:schemeClr val="tx1">
                    <a:lumMod val="75000"/>
                    <a:lumOff val="25000"/>
                  </a:schemeClr>
                </a:solidFill>
                <a:prstDash val="solid"/>
                <a:round/>
              </a:ln>
            </p:spPr>
            <p:txBody>
              <a:bodyPr rtlCol="0" anchor="ctr"/>
              <a:lstStyle/>
              <a:p>
                <a:endParaRPr lang="fr-FR" sz="1400"/>
              </a:p>
            </p:txBody>
          </p:sp>
          <p:sp>
            <p:nvSpPr>
              <p:cNvPr id="97" name="Forme libre : forme 62">
                <a:extLst>
                  <a:ext uri="{FF2B5EF4-FFF2-40B4-BE49-F238E27FC236}">
                    <a16:creationId xmlns:a16="http://schemas.microsoft.com/office/drawing/2014/main" id="{F0B5A83A-4364-F769-5097-DC2F86C6AEA3}"/>
                  </a:ext>
                </a:extLst>
              </p:cNvPr>
              <p:cNvSpPr/>
              <p:nvPr/>
            </p:nvSpPr>
            <p:spPr>
              <a:xfrm>
                <a:off x="3493296" y="959977"/>
                <a:ext cx="7381" cy="14121"/>
              </a:xfrm>
              <a:custGeom>
                <a:avLst/>
                <a:gdLst>
                  <a:gd name="connsiteX0" fmla="*/ 7382 w 7381"/>
                  <a:gd name="connsiteY0" fmla="*/ 0 h 14121"/>
                  <a:gd name="connsiteX1" fmla="*/ 0 w 7381"/>
                  <a:gd name="connsiteY1" fmla="*/ 14122 h 14121"/>
                </a:gdLst>
                <a:ahLst/>
                <a:cxnLst>
                  <a:cxn ang="0">
                    <a:pos x="connsiteX0" y="connsiteY0"/>
                  </a:cxn>
                  <a:cxn ang="0">
                    <a:pos x="connsiteX1" y="connsiteY1"/>
                  </a:cxn>
                </a:cxnLst>
                <a:rect l="l" t="t" r="r" b="b"/>
                <a:pathLst>
                  <a:path w="7381" h="14121">
                    <a:moveTo>
                      <a:pt x="7382" y="0"/>
                    </a:moveTo>
                    <a:lnTo>
                      <a:pt x="0" y="14122"/>
                    </a:lnTo>
                  </a:path>
                </a:pathLst>
              </a:custGeom>
              <a:ln w="9525" cap="rnd">
                <a:solidFill>
                  <a:schemeClr val="tx1">
                    <a:lumMod val="75000"/>
                    <a:lumOff val="25000"/>
                  </a:schemeClr>
                </a:solidFill>
                <a:prstDash val="solid"/>
                <a:round/>
              </a:ln>
            </p:spPr>
            <p:txBody>
              <a:bodyPr rtlCol="0" anchor="ctr"/>
              <a:lstStyle/>
              <a:p>
                <a:endParaRPr lang="fr-FR" sz="1400"/>
              </a:p>
            </p:txBody>
          </p:sp>
          <p:sp>
            <p:nvSpPr>
              <p:cNvPr id="98" name="Forme libre : forme 63">
                <a:extLst>
                  <a:ext uri="{FF2B5EF4-FFF2-40B4-BE49-F238E27FC236}">
                    <a16:creationId xmlns:a16="http://schemas.microsoft.com/office/drawing/2014/main" id="{C27D86D8-C8CA-B3EF-904F-FC6FA6C9FBFC}"/>
                  </a:ext>
                </a:extLst>
              </p:cNvPr>
              <p:cNvSpPr/>
              <p:nvPr/>
            </p:nvSpPr>
            <p:spPr>
              <a:xfrm>
                <a:off x="3365237" y="768369"/>
                <a:ext cx="156944" cy="108160"/>
              </a:xfrm>
              <a:custGeom>
                <a:avLst/>
                <a:gdLst>
                  <a:gd name="connsiteX0" fmla="*/ 142823 w 156944"/>
                  <a:gd name="connsiteY0" fmla="*/ 108160 h 108160"/>
                  <a:gd name="connsiteX1" fmla="*/ 156945 w 156944"/>
                  <a:gd name="connsiteY1" fmla="*/ 79114 h 108160"/>
                  <a:gd name="connsiteX2" fmla="*/ 14122 w 156944"/>
                  <a:gd name="connsiteY2" fmla="*/ 0 h 108160"/>
                  <a:gd name="connsiteX3" fmla="*/ 0 w 156944"/>
                  <a:gd name="connsiteY3" fmla="*/ 26478 h 108160"/>
                </a:gdLst>
                <a:ahLst/>
                <a:cxnLst>
                  <a:cxn ang="0">
                    <a:pos x="connsiteX0" y="connsiteY0"/>
                  </a:cxn>
                  <a:cxn ang="0">
                    <a:pos x="connsiteX1" y="connsiteY1"/>
                  </a:cxn>
                  <a:cxn ang="0">
                    <a:pos x="connsiteX2" y="connsiteY2"/>
                  </a:cxn>
                  <a:cxn ang="0">
                    <a:pos x="connsiteX3" y="connsiteY3"/>
                  </a:cxn>
                </a:cxnLst>
                <a:rect l="l" t="t" r="r" b="b"/>
                <a:pathLst>
                  <a:path w="156944" h="108160">
                    <a:moveTo>
                      <a:pt x="142823" y="108160"/>
                    </a:moveTo>
                    <a:lnTo>
                      <a:pt x="156945" y="79114"/>
                    </a:lnTo>
                    <a:lnTo>
                      <a:pt x="14122" y="0"/>
                    </a:lnTo>
                    <a:lnTo>
                      <a:pt x="0" y="26478"/>
                    </a:lnTo>
                  </a:path>
                </a:pathLst>
              </a:custGeom>
              <a:noFill/>
              <a:ln w="9525" cap="rnd">
                <a:solidFill>
                  <a:schemeClr val="tx1">
                    <a:lumMod val="75000"/>
                    <a:lumOff val="25000"/>
                  </a:schemeClr>
                </a:solidFill>
                <a:prstDash val="solid"/>
                <a:round/>
              </a:ln>
            </p:spPr>
            <p:txBody>
              <a:bodyPr rtlCol="0" anchor="ctr"/>
              <a:lstStyle/>
              <a:p>
                <a:endParaRPr lang="fr-FR" sz="1400"/>
              </a:p>
            </p:txBody>
          </p:sp>
          <p:sp>
            <p:nvSpPr>
              <p:cNvPr id="99" name="Forme libre : forme 64">
                <a:extLst>
                  <a:ext uri="{FF2B5EF4-FFF2-40B4-BE49-F238E27FC236}">
                    <a16:creationId xmlns:a16="http://schemas.microsoft.com/office/drawing/2014/main" id="{D8E3291F-1369-01C2-44FE-1CB2B3BAC3D2}"/>
                  </a:ext>
                </a:extLst>
              </p:cNvPr>
              <p:cNvSpPr/>
              <p:nvPr/>
            </p:nvSpPr>
            <p:spPr>
              <a:xfrm>
                <a:off x="3400381" y="498683"/>
                <a:ext cx="150525" cy="281401"/>
              </a:xfrm>
              <a:custGeom>
                <a:avLst/>
                <a:gdLst>
                  <a:gd name="connsiteX0" fmla="*/ 150526 w 150525"/>
                  <a:gd name="connsiteY0" fmla="*/ 123173 h 281401"/>
                  <a:gd name="connsiteX1" fmla="*/ 114900 w 150525"/>
                  <a:gd name="connsiteY1" fmla="*/ 119963 h 281401"/>
                  <a:gd name="connsiteX2" fmla="*/ 126936 w 150525"/>
                  <a:gd name="connsiteY2" fmla="*/ 32665 h 281401"/>
                  <a:gd name="connsiteX3" fmla="*/ 107197 w 150525"/>
                  <a:gd name="connsiteY3" fmla="*/ 409 h 281401"/>
                  <a:gd name="connsiteX4" fmla="*/ 77670 w 150525"/>
                  <a:gd name="connsiteY4" fmla="*/ 23197 h 281401"/>
                  <a:gd name="connsiteX5" fmla="*/ 64992 w 150525"/>
                  <a:gd name="connsiteY5" fmla="*/ 105841 h 281401"/>
                  <a:gd name="connsiteX6" fmla="*/ 15245 w 150525"/>
                  <a:gd name="connsiteY6" fmla="*/ 238715 h 281401"/>
                  <a:gd name="connsiteX7" fmla="*/ 15887 w 150525"/>
                  <a:gd name="connsiteY7" fmla="*/ 241122 h 281401"/>
                  <a:gd name="connsiteX8" fmla="*/ 0 w 150525"/>
                  <a:gd name="connsiteY8" fmla="*/ 281401 h 281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525" h="281401">
                    <a:moveTo>
                      <a:pt x="150526" y="123173"/>
                    </a:moveTo>
                    <a:lnTo>
                      <a:pt x="114900" y="119963"/>
                    </a:lnTo>
                    <a:lnTo>
                      <a:pt x="126936" y="32665"/>
                    </a:lnTo>
                    <a:cubicBezTo>
                      <a:pt x="126936" y="32665"/>
                      <a:pt x="133997" y="4421"/>
                      <a:pt x="107197" y="409"/>
                    </a:cubicBezTo>
                    <a:cubicBezTo>
                      <a:pt x="80559" y="-3603"/>
                      <a:pt x="77670" y="23197"/>
                      <a:pt x="77670" y="23197"/>
                    </a:cubicBezTo>
                    <a:lnTo>
                      <a:pt x="64992" y="105841"/>
                    </a:lnTo>
                    <a:cubicBezTo>
                      <a:pt x="19417" y="151416"/>
                      <a:pt x="15245" y="238715"/>
                      <a:pt x="15245" y="238715"/>
                    </a:cubicBezTo>
                    <a:lnTo>
                      <a:pt x="15887" y="241122"/>
                    </a:lnTo>
                    <a:lnTo>
                      <a:pt x="0" y="281401"/>
                    </a:lnTo>
                  </a:path>
                </a:pathLst>
              </a:custGeom>
              <a:noFill/>
              <a:ln w="9525" cap="rnd">
                <a:solidFill>
                  <a:schemeClr val="tx1">
                    <a:lumMod val="75000"/>
                    <a:lumOff val="25000"/>
                  </a:schemeClr>
                </a:solidFill>
                <a:prstDash val="solid"/>
                <a:round/>
              </a:ln>
            </p:spPr>
            <p:txBody>
              <a:bodyPr rtlCol="0" anchor="ctr"/>
              <a:lstStyle/>
              <a:p>
                <a:endParaRPr lang="fr-FR" sz="1400"/>
              </a:p>
            </p:txBody>
          </p:sp>
          <p:sp>
            <p:nvSpPr>
              <p:cNvPr id="100" name="Forme libre : forme 65">
                <a:extLst>
                  <a:ext uri="{FF2B5EF4-FFF2-40B4-BE49-F238E27FC236}">
                    <a16:creationId xmlns:a16="http://schemas.microsoft.com/office/drawing/2014/main" id="{3ACB2062-F224-CC9A-C546-18BA4126298E}"/>
                  </a:ext>
                </a:extLst>
              </p:cNvPr>
              <p:cNvSpPr/>
              <p:nvPr/>
            </p:nvSpPr>
            <p:spPr>
              <a:xfrm>
                <a:off x="3521380" y="631965"/>
                <a:ext cx="139131" cy="212629"/>
              </a:xfrm>
              <a:custGeom>
                <a:avLst/>
                <a:gdLst>
                  <a:gd name="connsiteX0" fmla="*/ 0 w 139131"/>
                  <a:gd name="connsiteY0" fmla="*/ 212630 h 212629"/>
                  <a:gd name="connsiteX1" fmla="*/ 18936 w 139131"/>
                  <a:gd name="connsiteY1" fmla="*/ 167055 h 212629"/>
                  <a:gd name="connsiteX2" fmla="*/ 112333 w 139131"/>
                  <a:gd name="connsiteY2" fmla="*/ 89545 h 212629"/>
                  <a:gd name="connsiteX3" fmla="*/ 129503 w 139131"/>
                  <a:gd name="connsiteY3" fmla="*/ 60339 h 212629"/>
                  <a:gd name="connsiteX4" fmla="*/ 139132 w 139131"/>
                  <a:gd name="connsiteY4" fmla="*/ 0 h 2126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131" h="212629">
                    <a:moveTo>
                      <a:pt x="0" y="212630"/>
                    </a:moveTo>
                    <a:lnTo>
                      <a:pt x="18936" y="167055"/>
                    </a:lnTo>
                    <a:cubicBezTo>
                      <a:pt x="18936" y="167055"/>
                      <a:pt x="94680" y="104309"/>
                      <a:pt x="112333" y="89545"/>
                    </a:cubicBezTo>
                    <a:cubicBezTo>
                      <a:pt x="129824" y="74781"/>
                      <a:pt x="129503" y="60339"/>
                      <a:pt x="129503" y="60339"/>
                    </a:cubicBezTo>
                    <a:cubicBezTo>
                      <a:pt x="129503" y="60339"/>
                      <a:pt x="136243" y="27120"/>
                      <a:pt x="139132" y="0"/>
                    </a:cubicBezTo>
                  </a:path>
                </a:pathLst>
              </a:custGeom>
              <a:noFill/>
              <a:ln w="9525" cap="rnd">
                <a:solidFill>
                  <a:schemeClr val="tx1">
                    <a:lumMod val="75000"/>
                    <a:lumOff val="25000"/>
                  </a:schemeClr>
                </a:solidFill>
                <a:prstDash val="solid"/>
                <a:round/>
              </a:ln>
            </p:spPr>
            <p:txBody>
              <a:bodyPr rtlCol="0" anchor="ctr"/>
              <a:lstStyle/>
              <a:p>
                <a:endParaRPr lang="fr-FR" sz="1400"/>
              </a:p>
            </p:txBody>
          </p:sp>
          <p:sp>
            <p:nvSpPr>
              <p:cNvPr id="101" name="Forme libre : forme 66">
                <a:extLst>
                  <a:ext uri="{FF2B5EF4-FFF2-40B4-BE49-F238E27FC236}">
                    <a16:creationId xmlns:a16="http://schemas.microsoft.com/office/drawing/2014/main" id="{294FFD43-DA1F-EBFC-7612-1C3D7C859175}"/>
                  </a:ext>
                </a:extLst>
              </p:cNvPr>
              <p:cNvSpPr/>
              <p:nvPr/>
            </p:nvSpPr>
            <p:spPr>
              <a:xfrm>
                <a:off x="3453335" y="362525"/>
                <a:ext cx="176207" cy="257404"/>
              </a:xfrm>
              <a:custGeom>
                <a:avLst/>
                <a:gdLst>
                  <a:gd name="connsiteX0" fmla="*/ 3212 w 176207"/>
                  <a:gd name="connsiteY0" fmla="*/ 228680 h 257404"/>
                  <a:gd name="connsiteX1" fmla="*/ 3 w 176207"/>
                  <a:gd name="connsiteY1" fmla="*/ 18457 h 257404"/>
                  <a:gd name="connsiteX2" fmla="*/ 15729 w 176207"/>
                  <a:gd name="connsiteY2" fmla="*/ 2249 h 257404"/>
                  <a:gd name="connsiteX3" fmla="*/ 156466 w 176207"/>
                  <a:gd name="connsiteY3" fmla="*/ 3 h 257404"/>
                  <a:gd name="connsiteX4" fmla="*/ 172674 w 176207"/>
                  <a:gd name="connsiteY4" fmla="*/ 15729 h 257404"/>
                  <a:gd name="connsiteX5" fmla="*/ 176204 w 176207"/>
                  <a:gd name="connsiteY5" fmla="*/ 240394 h 257404"/>
                  <a:gd name="connsiteX6" fmla="*/ 160478 w 176207"/>
                  <a:gd name="connsiteY6" fmla="*/ 256602 h 257404"/>
                  <a:gd name="connsiteX7" fmla="*/ 107361 w 176207"/>
                  <a:gd name="connsiteY7" fmla="*/ 257405 h 257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207" h="257404">
                    <a:moveTo>
                      <a:pt x="3212" y="228680"/>
                    </a:moveTo>
                    <a:lnTo>
                      <a:pt x="3" y="18457"/>
                    </a:lnTo>
                    <a:cubicBezTo>
                      <a:pt x="-158" y="9631"/>
                      <a:pt x="6903" y="2410"/>
                      <a:pt x="15729" y="2249"/>
                    </a:cubicBezTo>
                    <a:lnTo>
                      <a:pt x="156466" y="3"/>
                    </a:lnTo>
                    <a:cubicBezTo>
                      <a:pt x="165292" y="-158"/>
                      <a:pt x="172514" y="6903"/>
                      <a:pt x="172674" y="15729"/>
                    </a:cubicBezTo>
                    <a:lnTo>
                      <a:pt x="176204" y="240394"/>
                    </a:lnTo>
                    <a:cubicBezTo>
                      <a:pt x="176365" y="249221"/>
                      <a:pt x="169304" y="256442"/>
                      <a:pt x="160478" y="256602"/>
                    </a:cubicBezTo>
                    <a:lnTo>
                      <a:pt x="107361" y="257405"/>
                    </a:lnTo>
                  </a:path>
                </a:pathLst>
              </a:custGeom>
              <a:noFill/>
              <a:ln w="9525" cap="rnd">
                <a:solidFill>
                  <a:schemeClr val="tx1">
                    <a:lumMod val="75000"/>
                    <a:lumOff val="25000"/>
                  </a:schemeClr>
                </a:solidFill>
                <a:prstDash val="solid"/>
                <a:round/>
              </a:ln>
            </p:spPr>
            <p:txBody>
              <a:bodyPr rtlCol="0" anchor="ctr"/>
              <a:lstStyle/>
              <a:p>
                <a:endParaRPr lang="fr-FR" sz="1400"/>
              </a:p>
            </p:txBody>
          </p:sp>
          <p:sp>
            <p:nvSpPr>
              <p:cNvPr id="102" name="Forme libre : forme 67">
                <a:extLst>
                  <a:ext uri="{FF2B5EF4-FFF2-40B4-BE49-F238E27FC236}">
                    <a16:creationId xmlns:a16="http://schemas.microsoft.com/office/drawing/2014/main" id="{3BDE1B7F-0731-9F5A-4050-FEC699DBA0DC}"/>
                  </a:ext>
                </a:extLst>
              </p:cNvPr>
              <p:cNvSpPr/>
              <p:nvPr/>
            </p:nvSpPr>
            <p:spPr>
              <a:xfrm>
                <a:off x="3544809" y="510646"/>
                <a:ext cx="40279" cy="962"/>
              </a:xfrm>
              <a:custGeom>
                <a:avLst/>
                <a:gdLst>
                  <a:gd name="connsiteX0" fmla="*/ 0 w 40279"/>
                  <a:gd name="connsiteY0" fmla="*/ 963 h 962"/>
                  <a:gd name="connsiteX1" fmla="*/ 40279 w 40279"/>
                  <a:gd name="connsiteY1" fmla="*/ 0 h 962"/>
                </a:gdLst>
                <a:ahLst/>
                <a:cxnLst>
                  <a:cxn ang="0">
                    <a:pos x="connsiteX0" y="connsiteY0"/>
                  </a:cxn>
                  <a:cxn ang="0">
                    <a:pos x="connsiteX1" y="connsiteY1"/>
                  </a:cxn>
                </a:cxnLst>
                <a:rect l="l" t="t" r="r" b="b"/>
                <a:pathLst>
                  <a:path w="40279" h="962">
                    <a:moveTo>
                      <a:pt x="0" y="963"/>
                    </a:moveTo>
                    <a:lnTo>
                      <a:pt x="40279" y="0"/>
                    </a:lnTo>
                  </a:path>
                </a:pathLst>
              </a:custGeom>
              <a:ln w="9525" cap="rnd">
                <a:solidFill>
                  <a:schemeClr val="tx1">
                    <a:lumMod val="75000"/>
                    <a:lumOff val="25000"/>
                  </a:schemeClr>
                </a:solidFill>
                <a:prstDash val="solid"/>
                <a:round/>
              </a:ln>
            </p:spPr>
            <p:txBody>
              <a:bodyPr rtlCol="0" anchor="ctr"/>
              <a:lstStyle/>
              <a:p>
                <a:endParaRPr lang="fr-FR" sz="1400"/>
              </a:p>
            </p:txBody>
          </p:sp>
          <p:sp>
            <p:nvSpPr>
              <p:cNvPr id="103" name="Forme libre : forme 68">
                <a:extLst>
                  <a:ext uri="{FF2B5EF4-FFF2-40B4-BE49-F238E27FC236}">
                    <a16:creationId xmlns:a16="http://schemas.microsoft.com/office/drawing/2014/main" id="{F43CF63F-DBCF-8C3C-0CD2-31A74D613FCD}"/>
                  </a:ext>
                </a:extLst>
              </p:cNvPr>
              <p:cNvSpPr/>
              <p:nvPr/>
            </p:nvSpPr>
            <p:spPr>
              <a:xfrm>
                <a:off x="3539995" y="548197"/>
                <a:ext cx="45093" cy="320"/>
              </a:xfrm>
              <a:custGeom>
                <a:avLst/>
                <a:gdLst>
                  <a:gd name="connsiteX0" fmla="*/ 0 w 45093"/>
                  <a:gd name="connsiteY0" fmla="*/ 321 h 320"/>
                  <a:gd name="connsiteX1" fmla="*/ 45094 w 45093"/>
                  <a:gd name="connsiteY1" fmla="*/ 0 h 320"/>
                </a:gdLst>
                <a:ahLst/>
                <a:cxnLst>
                  <a:cxn ang="0">
                    <a:pos x="connsiteX0" y="connsiteY0"/>
                  </a:cxn>
                  <a:cxn ang="0">
                    <a:pos x="connsiteX1" y="connsiteY1"/>
                  </a:cxn>
                </a:cxnLst>
                <a:rect l="l" t="t" r="r" b="b"/>
                <a:pathLst>
                  <a:path w="45093" h="320">
                    <a:moveTo>
                      <a:pt x="0" y="321"/>
                    </a:moveTo>
                    <a:lnTo>
                      <a:pt x="45094" y="0"/>
                    </a:lnTo>
                  </a:path>
                </a:pathLst>
              </a:custGeom>
              <a:ln w="9525" cap="rnd">
                <a:solidFill>
                  <a:schemeClr val="tx1">
                    <a:lumMod val="75000"/>
                    <a:lumOff val="25000"/>
                  </a:schemeClr>
                </a:solidFill>
                <a:prstDash val="solid"/>
                <a:round/>
              </a:ln>
            </p:spPr>
            <p:txBody>
              <a:bodyPr rtlCol="0" anchor="ctr"/>
              <a:lstStyle/>
              <a:p>
                <a:endParaRPr lang="fr-FR" sz="1400"/>
              </a:p>
            </p:txBody>
          </p:sp>
          <p:sp>
            <p:nvSpPr>
              <p:cNvPr id="104" name="Forme libre : forme 69">
                <a:extLst>
                  <a:ext uri="{FF2B5EF4-FFF2-40B4-BE49-F238E27FC236}">
                    <a16:creationId xmlns:a16="http://schemas.microsoft.com/office/drawing/2014/main" id="{586BCE93-9BC3-F843-3B9E-2669FACED0FB}"/>
                  </a:ext>
                </a:extLst>
              </p:cNvPr>
              <p:cNvSpPr/>
              <p:nvPr/>
            </p:nvSpPr>
            <p:spPr>
              <a:xfrm>
                <a:off x="3567596" y="382106"/>
                <a:ext cx="139809" cy="263375"/>
              </a:xfrm>
              <a:custGeom>
                <a:avLst/>
                <a:gdLst>
                  <a:gd name="connsiteX0" fmla="*/ 71732 w 139809"/>
                  <a:gd name="connsiteY0" fmla="*/ 0 h 263375"/>
                  <a:gd name="connsiteX1" fmla="*/ 128380 w 139809"/>
                  <a:gd name="connsiteY1" fmla="*/ 16850 h 263375"/>
                  <a:gd name="connsiteX2" fmla="*/ 139132 w 139809"/>
                  <a:gd name="connsiteY2" fmla="*/ 36749 h 263375"/>
                  <a:gd name="connsiteX3" fmla="*/ 74942 w 139809"/>
                  <a:gd name="connsiteY3" fmla="*/ 251946 h 263375"/>
                  <a:gd name="connsiteX4" fmla="*/ 55043 w 139809"/>
                  <a:gd name="connsiteY4" fmla="*/ 262698 h 263375"/>
                  <a:gd name="connsiteX5" fmla="*/ 0 w 139809"/>
                  <a:gd name="connsiteY5" fmla="*/ 246329 h 263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809" h="263375">
                    <a:moveTo>
                      <a:pt x="71732" y="0"/>
                    </a:moveTo>
                    <a:lnTo>
                      <a:pt x="128380" y="16850"/>
                    </a:lnTo>
                    <a:cubicBezTo>
                      <a:pt x="136725" y="19417"/>
                      <a:pt x="141700" y="28244"/>
                      <a:pt x="139132" y="36749"/>
                    </a:cubicBezTo>
                    <a:lnTo>
                      <a:pt x="74942" y="251946"/>
                    </a:lnTo>
                    <a:cubicBezTo>
                      <a:pt x="72374" y="260291"/>
                      <a:pt x="63548" y="265265"/>
                      <a:pt x="55043" y="262698"/>
                    </a:cubicBezTo>
                    <a:lnTo>
                      <a:pt x="0" y="246329"/>
                    </a:lnTo>
                  </a:path>
                </a:pathLst>
              </a:custGeom>
              <a:noFill/>
              <a:ln w="9525" cap="rnd">
                <a:solidFill>
                  <a:schemeClr val="tx1">
                    <a:lumMod val="75000"/>
                    <a:lumOff val="25000"/>
                  </a:schemeClr>
                </a:solidFill>
                <a:prstDash val="solid"/>
                <a:round/>
              </a:ln>
            </p:spPr>
            <p:txBody>
              <a:bodyPr rtlCol="0" anchor="ctr"/>
              <a:lstStyle/>
              <a:p>
                <a:endParaRPr lang="fr-FR" sz="1400"/>
              </a:p>
            </p:txBody>
          </p:sp>
          <p:sp>
            <p:nvSpPr>
              <p:cNvPr id="105" name="Forme libre : forme 70">
                <a:extLst>
                  <a:ext uri="{FF2B5EF4-FFF2-40B4-BE49-F238E27FC236}">
                    <a16:creationId xmlns:a16="http://schemas.microsoft.com/office/drawing/2014/main" id="{FA906611-0133-5931-56F0-14E5FEC1C82A}"/>
                  </a:ext>
                </a:extLst>
              </p:cNvPr>
              <p:cNvSpPr/>
              <p:nvPr/>
            </p:nvSpPr>
            <p:spPr>
              <a:xfrm>
                <a:off x="3657944" y="431853"/>
                <a:ext cx="112311" cy="186151"/>
              </a:xfrm>
              <a:custGeom>
                <a:avLst/>
                <a:gdLst>
                  <a:gd name="connsiteX0" fmla="*/ 58252 w 112311"/>
                  <a:gd name="connsiteY0" fmla="*/ 0 h 186151"/>
                  <a:gd name="connsiteX1" fmla="*/ 107037 w 112311"/>
                  <a:gd name="connsiteY1" fmla="*/ 44131 h 186151"/>
                  <a:gd name="connsiteX2" fmla="*/ 108160 w 112311"/>
                  <a:gd name="connsiteY2" fmla="*/ 66597 h 186151"/>
                  <a:gd name="connsiteX3" fmla="*/ 0 w 112311"/>
                  <a:gd name="connsiteY3" fmla="*/ 186151 h 186151"/>
                </a:gdLst>
                <a:ahLst/>
                <a:cxnLst>
                  <a:cxn ang="0">
                    <a:pos x="connsiteX0" y="connsiteY0"/>
                  </a:cxn>
                  <a:cxn ang="0">
                    <a:pos x="connsiteX1" y="connsiteY1"/>
                  </a:cxn>
                  <a:cxn ang="0">
                    <a:pos x="connsiteX2" y="connsiteY2"/>
                  </a:cxn>
                  <a:cxn ang="0">
                    <a:pos x="connsiteX3" y="connsiteY3"/>
                  </a:cxn>
                </a:cxnLst>
                <a:rect l="l" t="t" r="r" b="b"/>
                <a:pathLst>
                  <a:path w="112311" h="186151">
                    <a:moveTo>
                      <a:pt x="58252" y="0"/>
                    </a:moveTo>
                    <a:lnTo>
                      <a:pt x="107037" y="44131"/>
                    </a:lnTo>
                    <a:cubicBezTo>
                      <a:pt x="113616" y="50068"/>
                      <a:pt x="114098" y="60178"/>
                      <a:pt x="108160" y="66597"/>
                    </a:cubicBezTo>
                    <a:lnTo>
                      <a:pt x="0" y="186151"/>
                    </a:lnTo>
                  </a:path>
                </a:pathLst>
              </a:custGeom>
              <a:noFill/>
              <a:ln w="9525" cap="rnd">
                <a:solidFill>
                  <a:schemeClr val="tx1">
                    <a:lumMod val="75000"/>
                    <a:lumOff val="25000"/>
                  </a:schemeClr>
                </a:solidFill>
                <a:prstDash val="solid"/>
                <a:round/>
              </a:ln>
            </p:spPr>
            <p:txBody>
              <a:bodyPr rtlCol="0" anchor="ctr"/>
              <a:lstStyle/>
              <a:p>
                <a:endParaRPr lang="fr-FR" sz="1400"/>
              </a:p>
            </p:txBody>
          </p:sp>
          <p:sp>
            <p:nvSpPr>
              <p:cNvPr id="106" name="Forme libre : forme 71">
                <a:extLst>
                  <a:ext uri="{FF2B5EF4-FFF2-40B4-BE49-F238E27FC236}">
                    <a16:creationId xmlns:a16="http://schemas.microsoft.com/office/drawing/2014/main" id="{BF8C89BA-8E73-FD1B-CB41-9B45B7125E7E}"/>
                  </a:ext>
                </a:extLst>
              </p:cNvPr>
              <p:cNvSpPr/>
              <p:nvPr/>
            </p:nvSpPr>
            <p:spPr>
              <a:xfrm>
                <a:off x="3635477" y="421904"/>
                <a:ext cx="30329" cy="77669"/>
              </a:xfrm>
              <a:custGeom>
                <a:avLst/>
                <a:gdLst>
                  <a:gd name="connsiteX0" fmla="*/ 642 w 30329"/>
                  <a:gd name="connsiteY0" fmla="*/ 77509 h 77669"/>
                  <a:gd name="connsiteX1" fmla="*/ 4172 w 30329"/>
                  <a:gd name="connsiteY1" fmla="*/ 74942 h 77669"/>
                  <a:gd name="connsiteX2" fmla="*/ 15406 w 30329"/>
                  <a:gd name="connsiteY2" fmla="*/ 77670 h 77669"/>
                  <a:gd name="connsiteX3" fmla="*/ 22948 w 30329"/>
                  <a:gd name="connsiteY3" fmla="*/ 67400 h 77669"/>
                  <a:gd name="connsiteX4" fmla="*/ 16850 w 30329"/>
                  <a:gd name="connsiteY4" fmla="*/ 57611 h 77669"/>
                  <a:gd name="connsiteX5" fmla="*/ 19417 w 30329"/>
                  <a:gd name="connsiteY5" fmla="*/ 49747 h 77669"/>
                  <a:gd name="connsiteX6" fmla="*/ 30009 w 30329"/>
                  <a:gd name="connsiteY6" fmla="*/ 45414 h 77669"/>
                  <a:gd name="connsiteX7" fmla="*/ 30330 w 30329"/>
                  <a:gd name="connsiteY7" fmla="*/ 38995 h 77669"/>
                  <a:gd name="connsiteX8" fmla="*/ 30009 w 30329"/>
                  <a:gd name="connsiteY8" fmla="*/ 32576 h 77669"/>
                  <a:gd name="connsiteX9" fmla="*/ 19417 w 30329"/>
                  <a:gd name="connsiteY9" fmla="*/ 28244 h 77669"/>
                  <a:gd name="connsiteX10" fmla="*/ 16850 w 30329"/>
                  <a:gd name="connsiteY10" fmla="*/ 20380 h 77669"/>
                  <a:gd name="connsiteX11" fmla="*/ 22948 w 30329"/>
                  <a:gd name="connsiteY11" fmla="*/ 10591 h 77669"/>
                  <a:gd name="connsiteX12" fmla="*/ 15406 w 30329"/>
                  <a:gd name="connsiteY12" fmla="*/ 321 h 77669"/>
                  <a:gd name="connsiteX13" fmla="*/ 4172 w 30329"/>
                  <a:gd name="connsiteY13" fmla="*/ 3049 h 77669"/>
                  <a:gd name="connsiteX14" fmla="*/ 0 w 30329"/>
                  <a:gd name="connsiteY14" fmla="*/ 0 h 77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329" h="77669">
                    <a:moveTo>
                      <a:pt x="642" y="77509"/>
                    </a:moveTo>
                    <a:lnTo>
                      <a:pt x="4172" y="74942"/>
                    </a:lnTo>
                    <a:lnTo>
                      <a:pt x="15406" y="77670"/>
                    </a:lnTo>
                    <a:cubicBezTo>
                      <a:pt x="18294" y="74460"/>
                      <a:pt x="20862" y="71090"/>
                      <a:pt x="22948" y="67400"/>
                    </a:cubicBezTo>
                    <a:lnTo>
                      <a:pt x="16850" y="57611"/>
                    </a:lnTo>
                    <a:lnTo>
                      <a:pt x="19417" y="49747"/>
                    </a:lnTo>
                    <a:lnTo>
                      <a:pt x="30009" y="45414"/>
                    </a:lnTo>
                    <a:cubicBezTo>
                      <a:pt x="30169" y="43328"/>
                      <a:pt x="30330" y="41242"/>
                      <a:pt x="30330" y="38995"/>
                    </a:cubicBezTo>
                    <a:cubicBezTo>
                      <a:pt x="30330" y="36749"/>
                      <a:pt x="30169" y="34663"/>
                      <a:pt x="30009" y="32576"/>
                    </a:cubicBezTo>
                    <a:lnTo>
                      <a:pt x="19417" y="28244"/>
                    </a:lnTo>
                    <a:lnTo>
                      <a:pt x="16850" y="20380"/>
                    </a:lnTo>
                    <a:lnTo>
                      <a:pt x="22948" y="10591"/>
                    </a:lnTo>
                    <a:cubicBezTo>
                      <a:pt x="20862" y="6900"/>
                      <a:pt x="18294" y="3370"/>
                      <a:pt x="15406" y="321"/>
                    </a:cubicBezTo>
                    <a:lnTo>
                      <a:pt x="4172" y="3049"/>
                    </a:lnTo>
                    <a:lnTo>
                      <a:pt x="0" y="0"/>
                    </a:lnTo>
                  </a:path>
                </a:pathLst>
              </a:custGeom>
              <a:noFill/>
              <a:ln w="9525" cap="rnd">
                <a:solidFill>
                  <a:schemeClr val="tx1">
                    <a:lumMod val="75000"/>
                    <a:lumOff val="25000"/>
                  </a:schemeClr>
                </a:solidFill>
                <a:prstDash val="solid"/>
                <a:round/>
              </a:ln>
            </p:spPr>
            <p:txBody>
              <a:bodyPr rtlCol="0" anchor="ctr"/>
              <a:lstStyle/>
              <a:p>
                <a:endParaRPr lang="fr-FR" sz="1400"/>
              </a:p>
            </p:txBody>
          </p:sp>
          <p:sp>
            <p:nvSpPr>
              <p:cNvPr id="107" name="Forme libre : forme 72">
                <a:extLst>
                  <a:ext uri="{FF2B5EF4-FFF2-40B4-BE49-F238E27FC236}">
                    <a16:creationId xmlns:a16="http://schemas.microsoft.com/office/drawing/2014/main" id="{70E4B671-0B6B-D9E8-7419-8196E7F6E83C}"/>
                  </a:ext>
                </a:extLst>
              </p:cNvPr>
              <p:cNvSpPr/>
              <p:nvPr/>
            </p:nvSpPr>
            <p:spPr>
              <a:xfrm>
                <a:off x="3693249" y="471138"/>
                <a:ext cx="44483" cy="47243"/>
              </a:xfrm>
              <a:custGeom>
                <a:avLst/>
                <a:gdLst>
                  <a:gd name="connsiteX0" fmla="*/ 9789 w 44483"/>
                  <a:gd name="connsiteY0" fmla="*/ 2760 h 47243"/>
                  <a:gd name="connsiteX1" fmla="*/ 41724 w 44483"/>
                  <a:gd name="connsiteY1" fmla="*/ 12549 h 47243"/>
                  <a:gd name="connsiteX2" fmla="*/ 31935 w 44483"/>
                  <a:gd name="connsiteY2" fmla="*/ 44483 h 47243"/>
                  <a:gd name="connsiteX3" fmla="*/ 0 w 44483"/>
                  <a:gd name="connsiteY3" fmla="*/ 34694 h 47243"/>
                  <a:gd name="connsiteX4" fmla="*/ 31935 w 44483"/>
                  <a:gd name="connsiteY4" fmla="*/ 44483 h 47243"/>
                  <a:gd name="connsiteX5" fmla="*/ 41724 w 44483"/>
                  <a:gd name="connsiteY5" fmla="*/ 12549 h 47243"/>
                  <a:gd name="connsiteX6" fmla="*/ 9789 w 44483"/>
                  <a:gd name="connsiteY6" fmla="*/ 2760 h 47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83" h="47243">
                    <a:moveTo>
                      <a:pt x="9789" y="2760"/>
                    </a:moveTo>
                    <a:cubicBezTo>
                      <a:pt x="21343" y="-3338"/>
                      <a:pt x="35625" y="995"/>
                      <a:pt x="41724" y="12549"/>
                    </a:cubicBezTo>
                    <a:cubicBezTo>
                      <a:pt x="47822" y="24103"/>
                      <a:pt x="43489" y="38385"/>
                      <a:pt x="31935" y="44483"/>
                    </a:cubicBezTo>
                    <a:cubicBezTo>
                      <a:pt x="20380" y="50581"/>
                      <a:pt x="6098" y="46249"/>
                      <a:pt x="0" y="34694"/>
                    </a:cubicBezTo>
                    <a:cubicBezTo>
                      <a:pt x="6098" y="46249"/>
                      <a:pt x="20380" y="50581"/>
                      <a:pt x="31935" y="44483"/>
                    </a:cubicBezTo>
                    <a:cubicBezTo>
                      <a:pt x="43489" y="38385"/>
                      <a:pt x="47822" y="24103"/>
                      <a:pt x="41724" y="12549"/>
                    </a:cubicBezTo>
                    <a:cubicBezTo>
                      <a:pt x="35625" y="995"/>
                      <a:pt x="21183" y="-3338"/>
                      <a:pt x="9789" y="2760"/>
                    </a:cubicBezTo>
                    <a:close/>
                  </a:path>
                </a:pathLst>
              </a:custGeom>
              <a:noFill/>
              <a:ln w="9525" cap="rnd">
                <a:solidFill>
                  <a:schemeClr val="tx1">
                    <a:lumMod val="75000"/>
                    <a:lumOff val="25000"/>
                  </a:schemeClr>
                </a:solidFill>
                <a:prstDash val="solid"/>
                <a:round/>
              </a:ln>
            </p:spPr>
            <p:txBody>
              <a:bodyPr rtlCol="0" anchor="ctr"/>
              <a:lstStyle/>
              <a:p>
                <a:endParaRPr lang="fr-FR" sz="1400"/>
              </a:p>
            </p:txBody>
          </p:sp>
        </p:grpSp>
        <p:grpSp>
          <p:nvGrpSpPr>
            <p:cNvPr id="89" name="Graphique 29">
              <a:extLst>
                <a:ext uri="{FF2B5EF4-FFF2-40B4-BE49-F238E27FC236}">
                  <a16:creationId xmlns:a16="http://schemas.microsoft.com/office/drawing/2014/main" id="{9218078A-071C-1B8F-C6DB-A7ECCDC86539}"/>
                </a:ext>
              </a:extLst>
            </p:cNvPr>
            <p:cNvGrpSpPr/>
            <p:nvPr/>
          </p:nvGrpSpPr>
          <p:grpSpPr>
            <a:xfrm>
              <a:off x="3501802" y="394623"/>
              <a:ext cx="70609" cy="88261"/>
              <a:chOff x="3501802" y="394623"/>
              <a:chExt cx="70609" cy="88261"/>
            </a:xfrm>
            <a:noFill/>
          </p:grpSpPr>
          <p:sp>
            <p:nvSpPr>
              <p:cNvPr id="90" name="Forme libre : forme 74">
                <a:extLst>
                  <a:ext uri="{FF2B5EF4-FFF2-40B4-BE49-F238E27FC236}">
                    <a16:creationId xmlns:a16="http://schemas.microsoft.com/office/drawing/2014/main" id="{BF091933-05A3-0F2B-EDB9-7DBF8FB320E8}"/>
                  </a:ext>
                </a:extLst>
              </p:cNvPr>
              <p:cNvSpPr/>
              <p:nvPr/>
            </p:nvSpPr>
            <p:spPr>
              <a:xfrm>
                <a:off x="3515442" y="394623"/>
                <a:ext cx="56968" cy="88261"/>
              </a:xfrm>
              <a:custGeom>
                <a:avLst/>
                <a:gdLst>
                  <a:gd name="connsiteX0" fmla="*/ 56969 w 56968"/>
                  <a:gd name="connsiteY0" fmla="*/ 86336 h 88261"/>
                  <a:gd name="connsiteX1" fmla="*/ 44131 w 56968"/>
                  <a:gd name="connsiteY1" fmla="*/ 88261 h 88261"/>
                  <a:gd name="connsiteX2" fmla="*/ 0 w 56968"/>
                  <a:gd name="connsiteY2" fmla="*/ 44131 h 88261"/>
                  <a:gd name="connsiteX3" fmla="*/ 44131 w 56968"/>
                  <a:gd name="connsiteY3" fmla="*/ 0 h 88261"/>
                  <a:gd name="connsiteX4" fmla="*/ 55043 w 56968"/>
                  <a:gd name="connsiteY4" fmla="*/ 1444 h 882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968" h="88261">
                    <a:moveTo>
                      <a:pt x="56969" y="86336"/>
                    </a:moveTo>
                    <a:cubicBezTo>
                      <a:pt x="52957" y="87619"/>
                      <a:pt x="48624" y="88261"/>
                      <a:pt x="44131" y="88261"/>
                    </a:cubicBezTo>
                    <a:cubicBezTo>
                      <a:pt x="19738" y="88261"/>
                      <a:pt x="0" y="68523"/>
                      <a:pt x="0" y="44131"/>
                    </a:cubicBezTo>
                    <a:cubicBezTo>
                      <a:pt x="0" y="19738"/>
                      <a:pt x="19738" y="0"/>
                      <a:pt x="44131" y="0"/>
                    </a:cubicBezTo>
                    <a:cubicBezTo>
                      <a:pt x="47982" y="0"/>
                      <a:pt x="51513" y="481"/>
                      <a:pt x="55043" y="1444"/>
                    </a:cubicBezTo>
                  </a:path>
                </a:pathLst>
              </a:custGeom>
              <a:noFill/>
              <a:ln w="9525" cap="rnd">
                <a:solidFill>
                  <a:schemeClr val="tx1">
                    <a:lumMod val="75000"/>
                    <a:lumOff val="25000"/>
                  </a:schemeClr>
                </a:solidFill>
                <a:prstDash val="solid"/>
                <a:round/>
              </a:ln>
            </p:spPr>
            <p:txBody>
              <a:bodyPr rtlCol="0" anchor="ctr"/>
              <a:lstStyle/>
              <a:p>
                <a:endParaRPr lang="fr-FR" sz="1400"/>
              </a:p>
            </p:txBody>
          </p:sp>
          <p:sp>
            <p:nvSpPr>
              <p:cNvPr id="91" name="Forme libre : forme 75">
                <a:extLst>
                  <a:ext uri="{FF2B5EF4-FFF2-40B4-BE49-F238E27FC236}">
                    <a16:creationId xmlns:a16="http://schemas.microsoft.com/office/drawing/2014/main" id="{0F53F76F-DEF1-769E-97A7-A7F6193B74D5}"/>
                  </a:ext>
                </a:extLst>
              </p:cNvPr>
              <p:cNvSpPr/>
              <p:nvPr/>
            </p:nvSpPr>
            <p:spPr>
              <a:xfrm>
                <a:off x="3502283" y="429606"/>
                <a:ext cx="60178" cy="16047"/>
              </a:xfrm>
              <a:custGeom>
                <a:avLst/>
                <a:gdLst>
                  <a:gd name="connsiteX0" fmla="*/ 0 w 60178"/>
                  <a:gd name="connsiteY0" fmla="*/ 0 h 16047"/>
                  <a:gd name="connsiteX1" fmla="*/ 60178 w 60178"/>
                  <a:gd name="connsiteY1" fmla="*/ 0 h 16047"/>
                </a:gdLst>
                <a:ahLst/>
                <a:cxnLst>
                  <a:cxn ang="0">
                    <a:pos x="connsiteX0" y="connsiteY0"/>
                  </a:cxn>
                  <a:cxn ang="0">
                    <a:pos x="connsiteX1" y="connsiteY1"/>
                  </a:cxn>
                </a:cxnLst>
                <a:rect l="l" t="t" r="r" b="b"/>
                <a:pathLst>
                  <a:path w="60178" h="16047">
                    <a:moveTo>
                      <a:pt x="0" y="0"/>
                    </a:moveTo>
                    <a:lnTo>
                      <a:pt x="60178" y="0"/>
                    </a:lnTo>
                  </a:path>
                </a:pathLst>
              </a:custGeom>
              <a:ln w="9525" cap="rnd">
                <a:solidFill>
                  <a:schemeClr val="tx1">
                    <a:lumMod val="75000"/>
                    <a:lumOff val="25000"/>
                  </a:schemeClr>
                </a:solidFill>
                <a:prstDash val="solid"/>
                <a:round/>
              </a:ln>
            </p:spPr>
            <p:txBody>
              <a:bodyPr rtlCol="0" anchor="ctr"/>
              <a:lstStyle/>
              <a:p>
                <a:endParaRPr lang="fr-FR" sz="1400"/>
              </a:p>
            </p:txBody>
          </p:sp>
          <p:sp>
            <p:nvSpPr>
              <p:cNvPr id="92" name="Forme libre : forme 76">
                <a:extLst>
                  <a:ext uri="{FF2B5EF4-FFF2-40B4-BE49-F238E27FC236}">
                    <a16:creationId xmlns:a16="http://schemas.microsoft.com/office/drawing/2014/main" id="{4EE018F6-49CA-B126-B759-907FC3B1A9F4}"/>
                  </a:ext>
                </a:extLst>
              </p:cNvPr>
              <p:cNvSpPr/>
              <p:nvPr/>
            </p:nvSpPr>
            <p:spPr>
              <a:xfrm>
                <a:off x="3501802" y="444691"/>
                <a:ext cx="59375" cy="16047"/>
              </a:xfrm>
              <a:custGeom>
                <a:avLst/>
                <a:gdLst>
                  <a:gd name="connsiteX0" fmla="*/ 0 w 59375"/>
                  <a:gd name="connsiteY0" fmla="*/ 0 h 16047"/>
                  <a:gd name="connsiteX1" fmla="*/ 59376 w 59375"/>
                  <a:gd name="connsiteY1" fmla="*/ 0 h 16047"/>
                </a:gdLst>
                <a:ahLst/>
                <a:cxnLst>
                  <a:cxn ang="0">
                    <a:pos x="connsiteX0" y="connsiteY0"/>
                  </a:cxn>
                  <a:cxn ang="0">
                    <a:pos x="connsiteX1" y="connsiteY1"/>
                  </a:cxn>
                </a:cxnLst>
                <a:rect l="l" t="t" r="r" b="b"/>
                <a:pathLst>
                  <a:path w="59375" h="16047">
                    <a:moveTo>
                      <a:pt x="0" y="0"/>
                    </a:moveTo>
                    <a:lnTo>
                      <a:pt x="59376" y="0"/>
                    </a:lnTo>
                  </a:path>
                </a:pathLst>
              </a:custGeom>
              <a:ln w="9525" cap="rnd">
                <a:solidFill>
                  <a:schemeClr val="tx1">
                    <a:lumMod val="75000"/>
                    <a:lumOff val="25000"/>
                  </a:schemeClr>
                </a:solidFill>
                <a:prstDash val="solid"/>
                <a:round/>
              </a:ln>
            </p:spPr>
            <p:txBody>
              <a:bodyPr rtlCol="0" anchor="ctr"/>
              <a:lstStyle/>
              <a:p>
                <a:endParaRPr lang="fr-FR" sz="1400"/>
              </a:p>
            </p:txBody>
          </p:sp>
        </p:grpSp>
      </p:grpSp>
      <p:pic>
        <p:nvPicPr>
          <p:cNvPr id="108" name="Valerie1v2">
            <a:hlinkClick r:id="" action="ppaction://media"/>
            <a:extLst>
              <a:ext uri="{FF2B5EF4-FFF2-40B4-BE49-F238E27FC236}">
                <a16:creationId xmlns:a16="http://schemas.microsoft.com/office/drawing/2014/main" id="{699E2107-47CD-A643-A3EE-0CE422390563}"/>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9085881" y="1333988"/>
            <a:ext cx="2554947" cy="4545871"/>
          </a:xfrm>
          <a:prstGeom prst="rect">
            <a:avLst/>
          </a:prstGeom>
        </p:spPr>
      </p:pic>
    </p:spTree>
    <p:extLst>
      <p:ext uri="{BB962C8B-B14F-4D97-AF65-F5344CB8AC3E}">
        <p14:creationId xmlns:p14="http://schemas.microsoft.com/office/powerpoint/2010/main" val="3234625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25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400"/>
                                        <p:tgtEl>
                                          <p:spTgt spid="16"/>
                                        </p:tgtEl>
                                      </p:cBhvr>
                                    </p:animEffect>
                                    <p:anim calcmode="lin" valueType="num">
                                      <p:cBhvr>
                                        <p:cTn id="8" dur="400" fill="hold"/>
                                        <p:tgtEl>
                                          <p:spTgt spid="16"/>
                                        </p:tgtEl>
                                        <p:attrNameLst>
                                          <p:attrName>ppt_x</p:attrName>
                                        </p:attrNameLst>
                                      </p:cBhvr>
                                      <p:tavLst>
                                        <p:tav tm="0">
                                          <p:val>
                                            <p:strVal val="#ppt_x"/>
                                          </p:val>
                                        </p:tav>
                                        <p:tav tm="100000">
                                          <p:val>
                                            <p:strVal val="#ppt_x"/>
                                          </p:val>
                                        </p:tav>
                                      </p:tavLst>
                                    </p:anim>
                                    <p:anim calcmode="lin" valueType="num">
                                      <p:cBhvr>
                                        <p:cTn id="9" dur="400" fill="hold"/>
                                        <p:tgtEl>
                                          <p:spTgt spid="16"/>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75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400"/>
                                        <p:tgtEl>
                                          <p:spTgt spid="17"/>
                                        </p:tgtEl>
                                      </p:cBhvr>
                                    </p:animEffect>
                                    <p:anim calcmode="lin" valueType="num">
                                      <p:cBhvr>
                                        <p:cTn id="13" dur="400" fill="hold"/>
                                        <p:tgtEl>
                                          <p:spTgt spid="17"/>
                                        </p:tgtEl>
                                        <p:attrNameLst>
                                          <p:attrName>ppt_x</p:attrName>
                                        </p:attrNameLst>
                                      </p:cBhvr>
                                      <p:tavLst>
                                        <p:tav tm="0">
                                          <p:val>
                                            <p:strVal val="#ppt_x"/>
                                          </p:val>
                                        </p:tav>
                                        <p:tav tm="100000">
                                          <p:val>
                                            <p:strVal val="#ppt_x"/>
                                          </p:val>
                                        </p:tav>
                                      </p:tavLst>
                                    </p:anim>
                                    <p:anim calcmode="lin" valueType="num">
                                      <p:cBhvr>
                                        <p:cTn id="14" dur="400" fill="hold"/>
                                        <p:tgtEl>
                                          <p:spTgt spid="17"/>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125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400"/>
                                        <p:tgtEl>
                                          <p:spTgt spid="18"/>
                                        </p:tgtEl>
                                      </p:cBhvr>
                                    </p:animEffect>
                                    <p:anim calcmode="lin" valueType="num">
                                      <p:cBhvr>
                                        <p:cTn id="18" dur="400" fill="hold"/>
                                        <p:tgtEl>
                                          <p:spTgt spid="18"/>
                                        </p:tgtEl>
                                        <p:attrNameLst>
                                          <p:attrName>ppt_x</p:attrName>
                                        </p:attrNameLst>
                                      </p:cBhvr>
                                      <p:tavLst>
                                        <p:tav tm="0">
                                          <p:val>
                                            <p:strVal val="#ppt_x"/>
                                          </p:val>
                                        </p:tav>
                                        <p:tav tm="100000">
                                          <p:val>
                                            <p:strVal val="#ppt_x"/>
                                          </p:val>
                                        </p:tav>
                                      </p:tavLst>
                                    </p:anim>
                                    <p:anim calcmode="lin" valueType="num">
                                      <p:cBhvr>
                                        <p:cTn id="19" dur="400" fill="hold"/>
                                        <p:tgtEl>
                                          <p:spTgt spid="18"/>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175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400"/>
                                        <p:tgtEl>
                                          <p:spTgt spid="19"/>
                                        </p:tgtEl>
                                      </p:cBhvr>
                                    </p:animEffect>
                                    <p:anim calcmode="lin" valueType="num">
                                      <p:cBhvr>
                                        <p:cTn id="23" dur="400" fill="hold"/>
                                        <p:tgtEl>
                                          <p:spTgt spid="19"/>
                                        </p:tgtEl>
                                        <p:attrNameLst>
                                          <p:attrName>ppt_x</p:attrName>
                                        </p:attrNameLst>
                                      </p:cBhvr>
                                      <p:tavLst>
                                        <p:tav tm="0">
                                          <p:val>
                                            <p:strVal val="#ppt_x"/>
                                          </p:val>
                                        </p:tav>
                                        <p:tav tm="100000">
                                          <p:val>
                                            <p:strVal val="#ppt_x"/>
                                          </p:val>
                                        </p:tav>
                                      </p:tavLst>
                                    </p:anim>
                                    <p:anim calcmode="lin" valueType="num">
                                      <p:cBhvr>
                                        <p:cTn id="24" dur="400" fill="hold"/>
                                        <p:tgtEl>
                                          <p:spTgt spid="19"/>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225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400"/>
                                        <p:tgtEl>
                                          <p:spTgt spid="21"/>
                                        </p:tgtEl>
                                      </p:cBhvr>
                                    </p:animEffect>
                                    <p:anim calcmode="lin" valueType="num">
                                      <p:cBhvr>
                                        <p:cTn id="28" dur="400" fill="hold"/>
                                        <p:tgtEl>
                                          <p:spTgt spid="21"/>
                                        </p:tgtEl>
                                        <p:attrNameLst>
                                          <p:attrName>ppt_x</p:attrName>
                                        </p:attrNameLst>
                                      </p:cBhvr>
                                      <p:tavLst>
                                        <p:tav tm="0">
                                          <p:val>
                                            <p:strVal val="#ppt_x"/>
                                          </p:val>
                                        </p:tav>
                                        <p:tav tm="100000">
                                          <p:val>
                                            <p:strVal val="#ppt_x"/>
                                          </p:val>
                                        </p:tav>
                                      </p:tavLst>
                                    </p:anim>
                                    <p:anim calcmode="lin" valueType="num">
                                      <p:cBhvr>
                                        <p:cTn id="29" dur="400" fill="hold"/>
                                        <p:tgtEl>
                                          <p:spTgt spid="21"/>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275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400"/>
                                        <p:tgtEl>
                                          <p:spTgt spid="23"/>
                                        </p:tgtEl>
                                      </p:cBhvr>
                                    </p:animEffect>
                                    <p:anim calcmode="lin" valueType="num">
                                      <p:cBhvr>
                                        <p:cTn id="33" dur="400" fill="hold"/>
                                        <p:tgtEl>
                                          <p:spTgt spid="23"/>
                                        </p:tgtEl>
                                        <p:attrNameLst>
                                          <p:attrName>ppt_x</p:attrName>
                                        </p:attrNameLst>
                                      </p:cBhvr>
                                      <p:tavLst>
                                        <p:tav tm="0">
                                          <p:val>
                                            <p:strVal val="#ppt_x"/>
                                          </p:val>
                                        </p:tav>
                                        <p:tav tm="100000">
                                          <p:val>
                                            <p:strVal val="#ppt_x"/>
                                          </p:val>
                                        </p:tav>
                                      </p:tavLst>
                                    </p:anim>
                                    <p:anim calcmode="lin" valueType="num">
                                      <p:cBhvr>
                                        <p:cTn id="34" dur="400" fill="hold"/>
                                        <p:tgtEl>
                                          <p:spTgt spid="23"/>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350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400"/>
                                        <p:tgtEl>
                                          <p:spTgt spid="22"/>
                                        </p:tgtEl>
                                      </p:cBhvr>
                                    </p:animEffect>
                                    <p:anim calcmode="lin" valueType="num">
                                      <p:cBhvr>
                                        <p:cTn id="38" dur="400" fill="hold"/>
                                        <p:tgtEl>
                                          <p:spTgt spid="22"/>
                                        </p:tgtEl>
                                        <p:attrNameLst>
                                          <p:attrName>ppt_x</p:attrName>
                                        </p:attrNameLst>
                                      </p:cBhvr>
                                      <p:tavLst>
                                        <p:tav tm="0">
                                          <p:val>
                                            <p:strVal val="#ppt_x"/>
                                          </p:val>
                                        </p:tav>
                                        <p:tav tm="100000">
                                          <p:val>
                                            <p:strVal val="#ppt_x"/>
                                          </p:val>
                                        </p:tav>
                                      </p:tavLst>
                                    </p:anim>
                                    <p:anim calcmode="lin" valueType="num">
                                      <p:cBhvr>
                                        <p:cTn id="39" dur="400" fill="hold"/>
                                        <p:tgtEl>
                                          <p:spTgt spid="22"/>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425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400"/>
                                        <p:tgtEl>
                                          <p:spTgt spid="24"/>
                                        </p:tgtEl>
                                      </p:cBhvr>
                                    </p:animEffect>
                                    <p:anim calcmode="lin" valueType="num">
                                      <p:cBhvr>
                                        <p:cTn id="43" dur="400" fill="hold"/>
                                        <p:tgtEl>
                                          <p:spTgt spid="24"/>
                                        </p:tgtEl>
                                        <p:attrNameLst>
                                          <p:attrName>ppt_x</p:attrName>
                                        </p:attrNameLst>
                                      </p:cBhvr>
                                      <p:tavLst>
                                        <p:tav tm="0">
                                          <p:val>
                                            <p:strVal val="#ppt_x"/>
                                          </p:val>
                                        </p:tav>
                                        <p:tav tm="100000">
                                          <p:val>
                                            <p:strVal val="#ppt_x"/>
                                          </p:val>
                                        </p:tav>
                                      </p:tavLst>
                                    </p:anim>
                                    <p:anim calcmode="lin" valueType="num">
                                      <p:cBhvr>
                                        <p:cTn id="44" dur="400" fill="hold"/>
                                        <p:tgtEl>
                                          <p:spTgt spid="24"/>
                                        </p:tgtEl>
                                        <p:attrNameLst>
                                          <p:attrName>ppt_y</p:attrName>
                                        </p:attrNameLst>
                                      </p:cBhvr>
                                      <p:tavLst>
                                        <p:tav tm="0">
                                          <p:val>
                                            <p:strVal val="#ppt_y-.1"/>
                                          </p:val>
                                        </p:tav>
                                        <p:tav tm="100000">
                                          <p:val>
                                            <p:strVal val="#ppt_y"/>
                                          </p:val>
                                        </p:tav>
                                      </p:tavLst>
                                    </p:anim>
                                  </p:childTnLst>
                                </p:cTn>
                              </p:par>
                              <p:par>
                                <p:cTn id="45" presetID="47" presetClass="entr" presetSubtype="0" fill="hold" nodeType="withEffect">
                                  <p:stCondLst>
                                    <p:cond delay="5000"/>
                                  </p:stCondLst>
                                  <p:childTnLst>
                                    <p:set>
                                      <p:cBhvr>
                                        <p:cTn id="46" dur="1" fill="hold">
                                          <p:stCondLst>
                                            <p:cond delay="0"/>
                                          </p:stCondLst>
                                        </p:cTn>
                                        <p:tgtEl>
                                          <p:spTgt spid="25"/>
                                        </p:tgtEl>
                                        <p:attrNameLst>
                                          <p:attrName>style.visibility</p:attrName>
                                        </p:attrNameLst>
                                      </p:cBhvr>
                                      <p:to>
                                        <p:strVal val="visible"/>
                                      </p:to>
                                    </p:set>
                                    <p:animEffect transition="in" filter="fade">
                                      <p:cBhvr>
                                        <p:cTn id="47" dur="400"/>
                                        <p:tgtEl>
                                          <p:spTgt spid="25"/>
                                        </p:tgtEl>
                                      </p:cBhvr>
                                    </p:animEffect>
                                    <p:anim calcmode="lin" valueType="num">
                                      <p:cBhvr>
                                        <p:cTn id="48" dur="400" fill="hold"/>
                                        <p:tgtEl>
                                          <p:spTgt spid="25"/>
                                        </p:tgtEl>
                                        <p:attrNameLst>
                                          <p:attrName>ppt_x</p:attrName>
                                        </p:attrNameLst>
                                      </p:cBhvr>
                                      <p:tavLst>
                                        <p:tav tm="0">
                                          <p:val>
                                            <p:strVal val="#ppt_x"/>
                                          </p:val>
                                        </p:tav>
                                        <p:tav tm="100000">
                                          <p:val>
                                            <p:strVal val="#ppt_x"/>
                                          </p:val>
                                        </p:tav>
                                      </p:tavLst>
                                    </p:anim>
                                    <p:anim calcmode="lin" valueType="num">
                                      <p:cBhvr>
                                        <p:cTn id="49" dur="400" fill="hold"/>
                                        <p:tgtEl>
                                          <p:spTgt spid="25"/>
                                        </p:tgtEl>
                                        <p:attrNameLst>
                                          <p:attrName>ppt_y</p:attrName>
                                        </p:attrNameLst>
                                      </p:cBhvr>
                                      <p:tavLst>
                                        <p:tav tm="0">
                                          <p:val>
                                            <p:strVal val="#ppt_y-.1"/>
                                          </p:val>
                                        </p:tav>
                                        <p:tav tm="100000">
                                          <p:val>
                                            <p:strVal val="#ppt_y"/>
                                          </p:val>
                                        </p:tav>
                                      </p:tavLst>
                                    </p:anim>
                                  </p:childTnLst>
                                </p:cTn>
                              </p:par>
                              <p:par>
                                <p:cTn id="50" presetID="47" presetClass="entr" presetSubtype="0" fill="hold" nodeType="withEffect">
                                  <p:stCondLst>
                                    <p:cond delay="5750"/>
                                  </p:stCondLst>
                                  <p:childTnLst>
                                    <p:set>
                                      <p:cBhvr>
                                        <p:cTn id="51" dur="1" fill="hold">
                                          <p:stCondLst>
                                            <p:cond delay="0"/>
                                          </p:stCondLst>
                                        </p:cTn>
                                        <p:tgtEl>
                                          <p:spTgt spid="20"/>
                                        </p:tgtEl>
                                        <p:attrNameLst>
                                          <p:attrName>style.visibility</p:attrName>
                                        </p:attrNameLst>
                                      </p:cBhvr>
                                      <p:to>
                                        <p:strVal val="visible"/>
                                      </p:to>
                                    </p:set>
                                    <p:animEffect transition="in" filter="fade">
                                      <p:cBhvr>
                                        <p:cTn id="52" dur="400"/>
                                        <p:tgtEl>
                                          <p:spTgt spid="20"/>
                                        </p:tgtEl>
                                      </p:cBhvr>
                                    </p:animEffect>
                                    <p:anim calcmode="lin" valueType="num">
                                      <p:cBhvr>
                                        <p:cTn id="53" dur="400" fill="hold"/>
                                        <p:tgtEl>
                                          <p:spTgt spid="20"/>
                                        </p:tgtEl>
                                        <p:attrNameLst>
                                          <p:attrName>ppt_x</p:attrName>
                                        </p:attrNameLst>
                                      </p:cBhvr>
                                      <p:tavLst>
                                        <p:tav tm="0">
                                          <p:val>
                                            <p:strVal val="#ppt_x"/>
                                          </p:val>
                                        </p:tav>
                                        <p:tav tm="100000">
                                          <p:val>
                                            <p:strVal val="#ppt_x"/>
                                          </p:val>
                                        </p:tav>
                                      </p:tavLst>
                                    </p:anim>
                                    <p:anim calcmode="lin" valueType="num">
                                      <p:cBhvr>
                                        <p:cTn id="54" dur="400" fill="hold"/>
                                        <p:tgtEl>
                                          <p:spTgt spid="20"/>
                                        </p:tgtEl>
                                        <p:attrNameLst>
                                          <p:attrName>ppt_y</p:attrName>
                                        </p:attrNameLst>
                                      </p:cBhvr>
                                      <p:tavLst>
                                        <p:tav tm="0">
                                          <p:val>
                                            <p:strVal val="#ppt_y-.1"/>
                                          </p:val>
                                        </p:tav>
                                        <p:tav tm="100000">
                                          <p:val>
                                            <p:strVal val="#ppt_y"/>
                                          </p:val>
                                        </p:tav>
                                      </p:tavLst>
                                    </p:anim>
                                  </p:childTnLst>
                                </p:cTn>
                              </p:par>
                              <p:par>
                                <p:cTn id="55" presetID="47" presetClass="entr" presetSubtype="0" fill="hold" nodeType="withEffect">
                                  <p:stCondLst>
                                    <p:cond delay="6500"/>
                                  </p:stCondLst>
                                  <p:childTnLst>
                                    <p:set>
                                      <p:cBhvr>
                                        <p:cTn id="56" dur="1" fill="hold">
                                          <p:stCondLst>
                                            <p:cond delay="0"/>
                                          </p:stCondLst>
                                        </p:cTn>
                                        <p:tgtEl>
                                          <p:spTgt spid="27"/>
                                        </p:tgtEl>
                                        <p:attrNameLst>
                                          <p:attrName>style.visibility</p:attrName>
                                        </p:attrNameLst>
                                      </p:cBhvr>
                                      <p:to>
                                        <p:strVal val="visible"/>
                                      </p:to>
                                    </p:set>
                                    <p:animEffect transition="in" filter="fade">
                                      <p:cBhvr>
                                        <p:cTn id="57" dur="400"/>
                                        <p:tgtEl>
                                          <p:spTgt spid="27"/>
                                        </p:tgtEl>
                                      </p:cBhvr>
                                    </p:animEffect>
                                    <p:anim calcmode="lin" valueType="num">
                                      <p:cBhvr>
                                        <p:cTn id="58" dur="400" fill="hold"/>
                                        <p:tgtEl>
                                          <p:spTgt spid="27"/>
                                        </p:tgtEl>
                                        <p:attrNameLst>
                                          <p:attrName>ppt_x</p:attrName>
                                        </p:attrNameLst>
                                      </p:cBhvr>
                                      <p:tavLst>
                                        <p:tav tm="0">
                                          <p:val>
                                            <p:strVal val="#ppt_x"/>
                                          </p:val>
                                        </p:tav>
                                        <p:tav tm="100000">
                                          <p:val>
                                            <p:strVal val="#ppt_x"/>
                                          </p:val>
                                        </p:tav>
                                      </p:tavLst>
                                    </p:anim>
                                    <p:anim calcmode="lin" valueType="num">
                                      <p:cBhvr>
                                        <p:cTn id="59" dur="400" fill="hold"/>
                                        <p:tgtEl>
                                          <p:spTgt spid="27"/>
                                        </p:tgtEl>
                                        <p:attrNameLst>
                                          <p:attrName>ppt_y</p:attrName>
                                        </p:attrNameLst>
                                      </p:cBhvr>
                                      <p:tavLst>
                                        <p:tav tm="0">
                                          <p:val>
                                            <p:strVal val="#ppt_y-.1"/>
                                          </p:val>
                                        </p:tav>
                                        <p:tav tm="100000">
                                          <p:val>
                                            <p:strVal val="#ppt_y"/>
                                          </p:val>
                                        </p:tav>
                                      </p:tavLst>
                                    </p:anim>
                                  </p:childTnLst>
                                </p:cTn>
                              </p:par>
                              <p:par>
                                <p:cTn id="60" presetID="47" presetClass="entr" presetSubtype="0" fill="hold" nodeType="withEffect">
                                  <p:stCondLst>
                                    <p:cond delay="7250"/>
                                  </p:stCondLst>
                                  <p:childTnLst>
                                    <p:set>
                                      <p:cBhvr>
                                        <p:cTn id="61" dur="1" fill="hold">
                                          <p:stCondLst>
                                            <p:cond delay="0"/>
                                          </p:stCondLst>
                                        </p:cTn>
                                        <p:tgtEl>
                                          <p:spTgt spid="28"/>
                                        </p:tgtEl>
                                        <p:attrNameLst>
                                          <p:attrName>style.visibility</p:attrName>
                                        </p:attrNameLst>
                                      </p:cBhvr>
                                      <p:to>
                                        <p:strVal val="visible"/>
                                      </p:to>
                                    </p:set>
                                    <p:animEffect transition="in" filter="fade">
                                      <p:cBhvr>
                                        <p:cTn id="62" dur="400"/>
                                        <p:tgtEl>
                                          <p:spTgt spid="28"/>
                                        </p:tgtEl>
                                      </p:cBhvr>
                                    </p:animEffect>
                                    <p:anim calcmode="lin" valueType="num">
                                      <p:cBhvr>
                                        <p:cTn id="63" dur="400" fill="hold"/>
                                        <p:tgtEl>
                                          <p:spTgt spid="28"/>
                                        </p:tgtEl>
                                        <p:attrNameLst>
                                          <p:attrName>ppt_x</p:attrName>
                                        </p:attrNameLst>
                                      </p:cBhvr>
                                      <p:tavLst>
                                        <p:tav tm="0">
                                          <p:val>
                                            <p:strVal val="#ppt_x"/>
                                          </p:val>
                                        </p:tav>
                                        <p:tav tm="100000">
                                          <p:val>
                                            <p:strVal val="#ppt_x"/>
                                          </p:val>
                                        </p:tav>
                                      </p:tavLst>
                                    </p:anim>
                                    <p:anim calcmode="lin" valueType="num">
                                      <p:cBhvr>
                                        <p:cTn id="64" dur="400" fill="hold"/>
                                        <p:tgtEl>
                                          <p:spTgt spid="28"/>
                                        </p:tgtEl>
                                        <p:attrNameLst>
                                          <p:attrName>ppt_y</p:attrName>
                                        </p:attrNameLst>
                                      </p:cBhvr>
                                      <p:tavLst>
                                        <p:tav tm="0">
                                          <p:val>
                                            <p:strVal val="#ppt_y-.1"/>
                                          </p:val>
                                        </p:tav>
                                        <p:tav tm="100000">
                                          <p:val>
                                            <p:strVal val="#ppt_y"/>
                                          </p:val>
                                        </p:tav>
                                      </p:tavLst>
                                    </p:anim>
                                  </p:childTnLst>
                                </p:cTn>
                              </p:par>
                              <p:par>
                                <p:cTn id="65" presetID="47" presetClass="entr" presetSubtype="0" fill="hold" nodeType="withEffect">
                                  <p:stCondLst>
                                    <p:cond delay="8000"/>
                                  </p:stCondLst>
                                  <p:childTnLst>
                                    <p:set>
                                      <p:cBhvr>
                                        <p:cTn id="66" dur="1" fill="hold">
                                          <p:stCondLst>
                                            <p:cond delay="0"/>
                                          </p:stCondLst>
                                        </p:cTn>
                                        <p:tgtEl>
                                          <p:spTgt spid="33"/>
                                        </p:tgtEl>
                                        <p:attrNameLst>
                                          <p:attrName>style.visibility</p:attrName>
                                        </p:attrNameLst>
                                      </p:cBhvr>
                                      <p:to>
                                        <p:strVal val="visible"/>
                                      </p:to>
                                    </p:set>
                                    <p:animEffect transition="in" filter="fade">
                                      <p:cBhvr>
                                        <p:cTn id="67" dur="400"/>
                                        <p:tgtEl>
                                          <p:spTgt spid="33"/>
                                        </p:tgtEl>
                                      </p:cBhvr>
                                    </p:animEffect>
                                    <p:anim calcmode="lin" valueType="num">
                                      <p:cBhvr>
                                        <p:cTn id="68" dur="400" fill="hold"/>
                                        <p:tgtEl>
                                          <p:spTgt spid="33"/>
                                        </p:tgtEl>
                                        <p:attrNameLst>
                                          <p:attrName>ppt_x</p:attrName>
                                        </p:attrNameLst>
                                      </p:cBhvr>
                                      <p:tavLst>
                                        <p:tav tm="0">
                                          <p:val>
                                            <p:strVal val="#ppt_x"/>
                                          </p:val>
                                        </p:tav>
                                        <p:tav tm="100000">
                                          <p:val>
                                            <p:strVal val="#ppt_x"/>
                                          </p:val>
                                        </p:tav>
                                      </p:tavLst>
                                    </p:anim>
                                    <p:anim calcmode="lin" valueType="num">
                                      <p:cBhvr>
                                        <p:cTn id="69" dur="400" fill="hold"/>
                                        <p:tgtEl>
                                          <p:spTgt spid="33"/>
                                        </p:tgtEl>
                                        <p:attrNameLst>
                                          <p:attrName>ppt_y</p:attrName>
                                        </p:attrNameLst>
                                      </p:cBhvr>
                                      <p:tavLst>
                                        <p:tav tm="0">
                                          <p:val>
                                            <p:strVal val="#ppt_y-.1"/>
                                          </p:val>
                                        </p:tav>
                                        <p:tav tm="100000">
                                          <p:val>
                                            <p:strVal val="#ppt_y"/>
                                          </p:val>
                                        </p:tav>
                                      </p:tavLst>
                                    </p:anim>
                                  </p:childTnLst>
                                </p:cTn>
                              </p:par>
                              <p:par>
                                <p:cTn id="70" presetID="47" presetClass="entr" presetSubtype="0" fill="hold" nodeType="withEffect">
                                  <p:stCondLst>
                                    <p:cond delay="8750"/>
                                  </p:stCondLst>
                                  <p:childTnLst>
                                    <p:set>
                                      <p:cBhvr>
                                        <p:cTn id="71" dur="1" fill="hold">
                                          <p:stCondLst>
                                            <p:cond delay="0"/>
                                          </p:stCondLst>
                                        </p:cTn>
                                        <p:tgtEl>
                                          <p:spTgt spid="26"/>
                                        </p:tgtEl>
                                        <p:attrNameLst>
                                          <p:attrName>style.visibility</p:attrName>
                                        </p:attrNameLst>
                                      </p:cBhvr>
                                      <p:to>
                                        <p:strVal val="visible"/>
                                      </p:to>
                                    </p:set>
                                    <p:animEffect transition="in" filter="fade">
                                      <p:cBhvr>
                                        <p:cTn id="72" dur="400"/>
                                        <p:tgtEl>
                                          <p:spTgt spid="26"/>
                                        </p:tgtEl>
                                      </p:cBhvr>
                                    </p:animEffect>
                                    <p:anim calcmode="lin" valueType="num">
                                      <p:cBhvr>
                                        <p:cTn id="73" dur="400" fill="hold"/>
                                        <p:tgtEl>
                                          <p:spTgt spid="26"/>
                                        </p:tgtEl>
                                        <p:attrNameLst>
                                          <p:attrName>ppt_x</p:attrName>
                                        </p:attrNameLst>
                                      </p:cBhvr>
                                      <p:tavLst>
                                        <p:tav tm="0">
                                          <p:val>
                                            <p:strVal val="#ppt_x"/>
                                          </p:val>
                                        </p:tav>
                                        <p:tav tm="100000">
                                          <p:val>
                                            <p:strVal val="#ppt_x"/>
                                          </p:val>
                                        </p:tav>
                                      </p:tavLst>
                                    </p:anim>
                                    <p:anim calcmode="lin" valueType="num">
                                      <p:cBhvr>
                                        <p:cTn id="74" dur="400" fill="hold"/>
                                        <p:tgtEl>
                                          <p:spTgt spid="26"/>
                                        </p:tgtEl>
                                        <p:attrNameLst>
                                          <p:attrName>ppt_y</p:attrName>
                                        </p:attrNameLst>
                                      </p:cBhvr>
                                      <p:tavLst>
                                        <p:tav tm="0">
                                          <p:val>
                                            <p:strVal val="#ppt_y-.1"/>
                                          </p:val>
                                        </p:tav>
                                        <p:tav tm="100000">
                                          <p:val>
                                            <p:strVal val="#ppt_y"/>
                                          </p:val>
                                        </p:tav>
                                      </p:tavLst>
                                    </p:anim>
                                  </p:childTnLst>
                                </p:cTn>
                              </p:par>
                              <p:par>
                                <p:cTn id="75" presetID="47" presetClass="entr" presetSubtype="0" fill="hold" nodeType="withEffect">
                                  <p:stCondLst>
                                    <p:cond delay="9500"/>
                                  </p:stCondLst>
                                  <p:childTnLst>
                                    <p:set>
                                      <p:cBhvr>
                                        <p:cTn id="76" dur="1" fill="hold">
                                          <p:stCondLst>
                                            <p:cond delay="0"/>
                                          </p:stCondLst>
                                        </p:cTn>
                                        <p:tgtEl>
                                          <p:spTgt spid="31"/>
                                        </p:tgtEl>
                                        <p:attrNameLst>
                                          <p:attrName>style.visibility</p:attrName>
                                        </p:attrNameLst>
                                      </p:cBhvr>
                                      <p:to>
                                        <p:strVal val="visible"/>
                                      </p:to>
                                    </p:set>
                                    <p:animEffect transition="in" filter="fade">
                                      <p:cBhvr>
                                        <p:cTn id="77" dur="400"/>
                                        <p:tgtEl>
                                          <p:spTgt spid="31"/>
                                        </p:tgtEl>
                                      </p:cBhvr>
                                    </p:animEffect>
                                    <p:anim calcmode="lin" valueType="num">
                                      <p:cBhvr>
                                        <p:cTn id="78" dur="400" fill="hold"/>
                                        <p:tgtEl>
                                          <p:spTgt spid="31"/>
                                        </p:tgtEl>
                                        <p:attrNameLst>
                                          <p:attrName>ppt_x</p:attrName>
                                        </p:attrNameLst>
                                      </p:cBhvr>
                                      <p:tavLst>
                                        <p:tav tm="0">
                                          <p:val>
                                            <p:strVal val="#ppt_x"/>
                                          </p:val>
                                        </p:tav>
                                        <p:tav tm="100000">
                                          <p:val>
                                            <p:strVal val="#ppt_x"/>
                                          </p:val>
                                        </p:tav>
                                      </p:tavLst>
                                    </p:anim>
                                    <p:anim calcmode="lin" valueType="num">
                                      <p:cBhvr>
                                        <p:cTn id="79" dur="400" fill="hold"/>
                                        <p:tgtEl>
                                          <p:spTgt spid="31"/>
                                        </p:tgtEl>
                                        <p:attrNameLst>
                                          <p:attrName>ppt_y</p:attrName>
                                        </p:attrNameLst>
                                      </p:cBhvr>
                                      <p:tavLst>
                                        <p:tav tm="0">
                                          <p:val>
                                            <p:strVal val="#ppt_y-.1"/>
                                          </p:val>
                                        </p:tav>
                                        <p:tav tm="100000">
                                          <p:val>
                                            <p:strVal val="#ppt_y"/>
                                          </p:val>
                                        </p:tav>
                                      </p:tavLst>
                                    </p:anim>
                                  </p:childTnLst>
                                </p:cTn>
                              </p:par>
                              <p:par>
                                <p:cTn id="80" presetID="47" presetClass="entr" presetSubtype="0" fill="hold" nodeType="withEffect">
                                  <p:stCondLst>
                                    <p:cond delay="10250"/>
                                  </p:stCondLst>
                                  <p:childTnLst>
                                    <p:set>
                                      <p:cBhvr>
                                        <p:cTn id="81" dur="1" fill="hold">
                                          <p:stCondLst>
                                            <p:cond delay="0"/>
                                          </p:stCondLst>
                                        </p:cTn>
                                        <p:tgtEl>
                                          <p:spTgt spid="29"/>
                                        </p:tgtEl>
                                        <p:attrNameLst>
                                          <p:attrName>style.visibility</p:attrName>
                                        </p:attrNameLst>
                                      </p:cBhvr>
                                      <p:to>
                                        <p:strVal val="visible"/>
                                      </p:to>
                                    </p:set>
                                    <p:animEffect transition="in" filter="fade">
                                      <p:cBhvr>
                                        <p:cTn id="82" dur="400"/>
                                        <p:tgtEl>
                                          <p:spTgt spid="29"/>
                                        </p:tgtEl>
                                      </p:cBhvr>
                                    </p:animEffect>
                                    <p:anim calcmode="lin" valueType="num">
                                      <p:cBhvr>
                                        <p:cTn id="83" dur="400" fill="hold"/>
                                        <p:tgtEl>
                                          <p:spTgt spid="29"/>
                                        </p:tgtEl>
                                        <p:attrNameLst>
                                          <p:attrName>ppt_x</p:attrName>
                                        </p:attrNameLst>
                                      </p:cBhvr>
                                      <p:tavLst>
                                        <p:tav tm="0">
                                          <p:val>
                                            <p:strVal val="#ppt_x"/>
                                          </p:val>
                                        </p:tav>
                                        <p:tav tm="100000">
                                          <p:val>
                                            <p:strVal val="#ppt_x"/>
                                          </p:val>
                                        </p:tav>
                                      </p:tavLst>
                                    </p:anim>
                                    <p:anim calcmode="lin" valueType="num">
                                      <p:cBhvr>
                                        <p:cTn id="84" dur="400" fill="hold"/>
                                        <p:tgtEl>
                                          <p:spTgt spid="29"/>
                                        </p:tgtEl>
                                        <p:attrNameLst>
                                          <p:attrName>ppt_y</p:attrName>
                                        </p:attrNameLst>
                                      </p:cBhvr>
                                      <p:tavLst>
                                        <p:tav tm="0">
                                          <p:val>
                                            <p:strVal val="#ppt_y-.1"/>
                                          </p:val>
                                        </p:tav>
                                        <p:tav tm="100000">
                                          <p:val>
                                            <p:strVal val="#ppt_y"/>
                                          </p:val>
                                        </p:tav>
                                      </p:tavLst>
                                    </p:anim>
                                  </p:childTnLst>
                                </p:cTn>
                              </p:par>
                              <p:par>
                                <p:cTn id="85" presetID="47" presetClass="entr" presetSubtype="0" fill="hold" nodeType="withEffect">
                                  <p:stCondLst>
                                    <p:cond delay="11000"/>
                                  </p:stCondLst>
                                  <p:childTnLst>
                                    <p:set>
                                      <p:cBhvr>
                                        <p:cTn id="86" dur="1" fill="hold">
                                          <p:stCondLst>
                                            <p:cond delay="0"/>
                                          </p:stCondLst>
                                        </p:cTn>
                                        <p:tgtEl>
                                          <p:spTgt spid="32"/>
                                        </p:tgtEl>
                                        <p:attrNameLst>
                                          <p:attrName>style.visibility</p:attrName>
                                        </p:attrNameLst>
                                      </p:cBhvr>
                                      <p:to>
                                        <p:strVal val="visible"/>
                                      </p:to>
                                    </p:set>
                                    <p:animEffect transition="in" filter="fade">
                                      <p:cBhvr>
                                        <p:cTn id="87" dur="400"/>
                                        <p:tgtEl>
                                          <p:spTgt spid="32"/>
                                        </p:tgtEl>
                                      </p:cBhvr>
                                    </p:animEffect>
                                    <p:anim calcmode="lin" valueType="num">
                                      <p:cBhvr>
                                        <p:cTn id="88" dur="400" fill="hold"/>
                                        <p:tgtEl>
                                          <p:spTgt spid="32"/>
                                        </p:tgtEl>
                                        <p:attrNameLst>
                                          <p:attrName>ppt_x</p:attrName>
                                        </p:attrNameLst>
                                      </p:cBhvr>
                                      <p:tavLst>
                                        <p:tav tm="0">
                                          <p:val>
                                            <p:strVal val="#ppt_x"/>
                                          </p:val>
                                        </p:tav>
                                        <p:tav tm="100000">
                                          <p:val>
                                            <p:strVal val="#ppt_x"/>
                                          </p:val>
                                        </p:tav>
                                      </p:tavLst>
                                    </p:anim>
                                    <p:anim calcmode="lin" valueType="num">
                                      <p:cBhvr>
                                        <p:cTn id="89" dur="400" fill="hold"/>
                                        <p:tgtEl>
                                          <p:spTgt spid="32"/>
                                        </p:tgtEl>
                                        <p:attrNameLst>
                                          <p:attrName>ppt_y</p:attrName>
                                        </p:attrNameLst>
                                      </p:cBhvr>
                                      <p:tavLst>
                                        <p:tav tm="0">
                                          <p:val>
                                            <p:strVal val="#ppt_y-.1"/>
                                          </p:val>
                                        </p:tav>
                                        <p:tav tm="100000">
                                          <p:val>
                                            <p:strVal val="#ppt_y"/>
                                          </p:val>
                                        </p:tav>
                                      </p:tavLst>
                                    </p:anim>
                                  </p:childTnLst>
                                </p:cTn>
                              </p:par>
                              <p:par>
                                <p:cTn id="90" presetID="47" presetClass="entr" presetSubtype="0" fill="hold" nodeType="withEffect">
                                  <p:stCondLst>
                                    <p:cond delay="11750"/>
                                  </p:stCondLst>
                                  <p:childTnLst>
                                    <p:set>
                                      <p:cBhvr>
                                        <p:cTn id="91" dur="1" fill="hold">
                                          <p:stCondLst>
                                            <p:cond delay="0"/>
                                          </p:stCondLst>
                                        </p:cTn>
                                        <p:tgtEl>
                                          <p:spTgt spid="34"/>
                                        </p:tgtEl>
                                        <p:attrNameLst>
                                          <p:attrName>style.visibility</p:attrName>
                                        </p:attrNameLst>
                                      </p:cBhvr>
                                      <p:to>
                                        <p:strVal val="visible"/>
                                      </p:to>
                                    </p:set>
                                    <p:animEffect transition="in" filter="fade">
                                      <p:cBhvr>
                                        <p:cTn id="92" dur="400"/>
                                        <p:tgtEl>
                                          <p:spTgt spid="34"/>
                                        </p:tgtEl>
                                      </p:cBhvr>
                                    </p:animEffect>
                                    <p:anim calcmode="lin" valueType="num">
                                      <p:cBhvr>
                                        <p:cTn id="93" dur="400" fill="hold"/>
                                        <p:tgtEl>
                                          <p:spTgt spid="34"/>
                                        </p:tgtEl>
                                        <p:attrNameLst>
                                          <p:attrName>ppt_x</p:attrName>
                                        </p:attrNameLst>
                                      </p:cBhvr>
                                      <p:tavLst>
                                        <p:tav tm="0">
                                          <p:val>
                                            <p:strVal val="#ppt_x"/>
                                          </p:val>
                                        </p:tav>
                                        <p:tav tm="100000">
                                          <p:val>
                                            <p:strVal val="#ppt_x"/>
                                          </p:val>
                                        </p:tav>
                                      </p:tavLst>
                                    </p:anim>
                                    <p:anim calcmode="lin" valueType="num">
                                      <p:cBhvr>
                                        <p:cTn id="94" dur="400" fill="hold"/>
                                        <p:tgtEl>
                                          <p:spTgt spid="34"/>
                                        </p:tgtEl>
                                        <p:attrNameLst>
                                          <p:attrName>ppt_y</p:attrName>
                                        </p:attrNameLst>
                                      </p:cBhvr>
                                      <p:tavLst>
                                        <p:tav tm="0">
                                          <p:val>
                                            <p:strVal val="#ppt_y-.1"/>
                                          </p:val>
                                        </p:tav>
                                        <p:tav tm="100000">
                                          <p:val>
                                            <p:strVal val="#ppt_y"/>
                                          </p:val>
                                        </p:tav>
                                      </p:tavLst>
                                    </p:anim>
                                  </p:childTnLst>
                                </p:cTn>
                              </p:par>
                              <p:par>
                                <p:cTn id="95" presetID="47" presetClass="entr" presetSubtype="0" fill="hold" nodeType="withEffect">
                                  <p:stCondLst>
                                    <p:cond delay="12500"/>
                                  </p:stCondLst>
                                  <p:childTnLst>
                                    <p:set>
                                      <p:cBhvr>
                                        <p:cTn id="96" dur="1" fill="hold">
                                          <p:stCondLst>
                                            <p:cond delay="0"/>
                                          </p:stCondLst>
                                        </p:cTn>
                                        <p:tgtEl>
                                          <p:spTgt spid="30"/>
                                        </p:tgtEl>
                                        <p:attrNameLst>
                                          <p:attrName>style.visibility</p:attrName>
                                        </p:attrNameLst>
                                      </p:cBhvr>
                                      <p:to>
                                        <p:strVal val="visible"/>
                                      </p:to>
                                    </p:set>
                                    <p:animEffect transition="in" filter="fade">
                                      <p:cBhvr>
                                        <p:cTn id="97" dur="400"/>
                                        <p:tgtEl>
                                          <p:spTgt spid="30"/>
                                        </p:tgtEl>
                                      </p:cBhvr>
                                    </p:animEffect>
                                    <p:anim calcmode="lin" valueType="num">
                                      <p:cBhvr>
                                        <p:cTn id="98" dur="400" fill="hold"/>
                                        <p:tgtEl>
                                          <p:spTgt spid="30"/>
                                        </p:tgtEl>
                                        <p:attrNameLst>
                                          <p:attrName>ppt_x</p:attrName>
                                        </p:attrNameLst>
                                      </p:cBhvr>
                                      <p:tavLst>
                                        <p:tav tm="0">
                                          <p:val>
                                            <p:strVal val="#ppt_x"/>
                                          </p:val>
                                        </p:tav>
                                        <p:tav tm="100000">
                                          <p:val>
                                            <p:strVal val="#ppt_x"/>
                                          </p:val>
                                        </p:tav>
                                      </p:tavLst>
                                    </p:anim>
                                    <p:anim calcmode="lin" valueType="num">
                                      <p:cBhvr>
                                        <p:cTn id="99" dur="400" fill="hold"/>
                                        <p:tgtEl>
                                          <p:spTgt spid="30"/>
                                        </p:tgtEl>
                                        <p:attrNameLst>
                                          <p:attrName>ppt_y</p:attrName>
                                        </p:attrNameLst>
                                      </p:cBhvr>
                                      <p:tavLst>
                                        <p:tav tm="0">
                                          <p:val>
                                            <p:strVal val="#ppt_y-.1"/>
                                          </p:val>
                                        </p:tav>
                                        <p:tav tm="100000">
                                          <p:val>
                                            <p:strVal val="#ppt_y"/>
                                          </p:val>
                                        </p:tav>
                                      </p:tavLst>
                                    </p:anim>
                                  </p:childTnLst>
                                </p:cTn>
                              </p:par>
                              <p:par>
                                <p:cTn id="100" presetID="47" presetClass="entr" presetSubtype="0" fill="hold" nodeType="withEffect">
                                  <p:stCondLst>
                                    <p:cond delay="13250"/>
                                  </p:stCondLst>
                                  <p:childTnLst>
                                    <p:set>
                                      <p:cBhvr>
                                        <p:cTn id="101" dur="1" fill="hold">
                                          <p:stCondLst>
                                            <p:cond delay="0"/>
                                          </p:stCondLst>
                                        </p:cTn>
                                        <p:tgtEl>
                                          <p:spTgt spid="39"/>
                                        </p:tgtEl>
                                        <p:attrNameLst>
                                          <p:attrName>style.visibility</p:attrName>
                                        </p:attrNameLst>
                                      </p:cBhvr>
                                      <p:to>
                                        <p:strVal val="visible"/>
                                      </p:to>
                                    </p:set>
                                    <p:animEffect transition="in" filter="fade">
                                      <p:cBhvr>
                                        <p:cTn id="102" dur="400"/>
                                        <p:tgtEl>
                                          <p:spTgt spid="39"/>
                                        </p:tgtEl>
                                      </p:cBhvr>
                                    </p:animEffect>
                                    <p:anim calcmode="lin" valueType="num">
                                      <p:cBhvr>
                                        <p:cTn id="103" dur="400" fill="hold"/>
                                        <p:tgtEl>
                                          <p:spTgt spid="39"/>
                                        </p:tgtEl>
                                        <p:attrNameLst>
                                          <p:attrName>ppt_x</p:attrName>
                                        </p:attrNameLst>
                                      </p:cBhvr>
                                      <p:tavLst>
                                        <p:tav tm="0">
                                          <p:val>
                                            <p:strVal val="#ppt_x"/>
                                          </p:val>
                                        </p:tav>
                                        <p:tav tm="100000">
                                          <p:val>
                                            <p:strVal val="#ppt_x"/>
                                          </p:val>
                                        </p:tav>
                                      </p:tavLst>
                                    </p:anim>
                                    <p:anim calcmode="lin" valueType="num">
                                      <p:cBhvr>
                                        <p:cTn id="104" dur="400" fill="hold"/>
                                        <p:tgtEl>
                                          <p:spTgt spid="39"/>
                                        </p:tgtEl>
                                        <p:attrNameLst>
                                          <p:attrName>ppt_y</p:attrName>
                                        </p:attrNameLst>
                                      </p:cBhvr>
                                      <p:tavLst>
                                        <p:tav tm="0">
                                          <p:val>
                                            <p:strVal val="#ppt_y-.1"/>
                                          </p:val>
                                        </p:tav>
                                        <p:tav tm="100000">
                                          <p:val>
                                            <p:strVal val="#ppt_y"/>
                                          </p:val>
                                        </p:tav>
                                      </p:tavLst>
                                    </p:anim>
                                  </p:childTnLst>
                                </p:cTn>
                              </p:par>
                              <p:par>
                                <p:cTn id="105" presetID="47" presetClass="entr" presetSubtype="0" fill="hold" nodeType="withEffect">
                                  <p:stCondLst>
                                    <p:cond delay="14000"/>
                                  </p:stCondLst>
                                  <p:childTnLst>
                                    <p:set>
                                      <p:cBhvr>
                                        <p:cTn id="106" dur="1" fill="hold">
                                          <p:stCondLst>
                                            <p:cond delay="0"/>
                                          </p:stCondLst>
                                        </p:cTn>
                                        <p:tgtEl>
                                          <p:spTgt spid="37"/>
                                        </p:tgtEl>
                                        <p:attrNameLst>
                                          <p:attrName>style.visibility</p:attrName>
                                        </p:attrNameLst>
                                      </p:cBhvr>
                                      <p:to>
                                        <p:strVal val="visible"/>
                                      </p:to>
                                    </p:set>
                                    <p:animEffect transition="in" filter="fade">
                                      <p:cBhvr>
                                        <p:cTn id="107" dur="400"/>
                                        <p:tgtEl>
                                          <p:spTgt spid="37"/>
                                        </p:tgtEl>
                                      </p:cBhvr>
                                    </p:animEffect>
                                    <p:anim calcmode="lin" valueType="num">
                                      <p:cBhvr>
                                        <p:cTn id="108" dur="400" fill="hold"/>
                                        <p:tgtEl>
                                          <p:spTgt spid="37"/>
                                        </p:tgtEl>
                                        <p:attrNameLst>
                                          <p:attrName>ppt_x</p:attrName>
                                        </p:attrNameLst>
                                      </p:cBhvr>
                                      <p:tavLst>
                                        <p:tav tm="0">
                                          <p:val>
                                            <p:strVal val="#ppt_x"/>
                                          </p:val>
                                        </p:tav>
                                        <p:tav tm="100000">
                                          <p:val>
                                            <p:strVal val="#ppt_x"/>
                                          </p:val>
                                        </p:tav>
                                      </p:tavLst>
                                    </p:anim>
                                    <p:anim calcmode="lin" valueType="num">
                                      <p:cBhvr>
                                        <p:cTn id="109" dur="400" fill="hold"/>
                                        <p:tgtEl>
                                          <p:spTgt spid="37"/>
                                        </p:tgtEl>
                                        <p:attrNameLst>
                                          <p:attrName>ppt_y</p:attrName>
                                        </p:attrNameLst>
                                      </p:cBhvr>
                                      <p:tavLst>
                                        <p:tav tm="0">
                                          <p:val>
                                            <p:strVal val="#ppt_y-.1"/>
                                          </p:val>
                                        </p:tav>
                                        <p:tav tm="100000">
                                          <p:val>
                                            <p:strVal val="#ppt_y"/>
                                          </p:val>
                                        </p:tav>
                                      </p:tavLst>
                                    </p:anim>
                                  </p:childTnLst>
                                </p:cTn>
                              </p:par>
                              <p:par>
                                <p:cTn id="110" presetID="47" presetClass="entr" presetSubtype="0" fill="hold" nodeType="withEffect">
                                  <p:stCondLst>
                                    <p:cond delay="14750"/>
                                  </p:stCondLst>
                                  <p:childTnLst>
                                    <p:set>
                                      <p:cBhvr>
                                        <p:cTn id="111" dur="1" fill="hold">
                                          <p:stCondLst>
                                            <p:cond delay="0"/>
                                          </p:stCondLst>
                                        </p:cTn>
                                        <p:tgtEl>
                                          <p:spTgt spid="35"/>
                                        </p:tgtEl>
                                        <p:attrNameLst>
                                          <p:attrName>style.visibility</p:attrName>
                                        </p:attrNameLst>
                                      </p:cBhvr>
                                      <p:to>
                                        <p:strVal val="visible"/>
                                      </p:to>
                                    </p:set>
                                    <p:animEffect transition="in" filter="fade">
                                      <p:cBhvr>
                                        <p:cTn id="112" dur="400"/>
                                        <p:tgtEl>
                                          <p:spTgt spid="35"/>
                                        </p:tgtEl>
                                      </p:cBhvr>
                                    </p:animEffect>
                                    <p:anim calcmode="lin" valueType="num">
                                      <p:cBhvr>
                                        <p:cTn id="113" dur="400" fill="hold"/>
                                        <p:tgtEl>
                                          <p:spTgt spid="35"/>
                                        </p:tgtEl>
                                        <p:attrNameLst>
                                          <p:attrName>ppt_x</p:attrName>
                                        </p:attrNameLst>
                                      </p:cBhvr>
                                      <p:tavLst>
                                        <p:tav tm="0">
                                          <p:val>
                                            <p:strVal val="#ppt_x"/>
                                          </p:val>
                                        </p:tav>
                                        <p:tav tm="100000">
                                          <p:val>
                                            <p:strVal val="#ppt_x"/>
                                          </p:val>
                                        </p:tav>
                                      </p:tavLst>
                                    </p:anim>
                                    <p:anim calcmode="lin" valueType="num">
                                      <p:cBhvr>
                                        <p:cTn id="114" dur="400" fill="hold"/>
                                        <p:tgtEl>
                                          <p:spTgt spid="35"/>
                                        </p:tgtEl>
                                        <p:attrNameLst>
                                          <p:attrName>ppt_y</p:attrName>
                                        </p:attrNameLst>
                                      </p:cBhvr>
                                      <p:tavLst>
                                        <p:tav tm="0">
                                          <p:val>
                                            <p:strVal val="#ppt_y-.1"/>
                                          </p:val>
                                        </p:tav>
                                        <p:tav tm="100000">
                                          <p:val>
                                            <p:strVal val="#ppt_y"/>
                                          </p:val>
                                        </p:tav>
                                      </p:tavLst>
                                    </p:anim>
                                  </p:childTnLst>
                                </p:cTn>
                              </p:par>
                              <p:par>
                                <p:cTn id="115" presetID="47" presetClass="entr" presetSubtype="0" fill="hold" nodeType="withEffect">
                                  <p:stCondLst>
                                    <p:cond delay="15500"/>
                                  </p:stCondLst>
                                  <p:childTnLst>
                                    <p:set>
                                      <p:cBhvr>
                                        <p:cTn id="116" dur="1" fill="hold">
                                          <p:stCondLst>
                                            <p:cond delay="0"/>
                                          </p:stCondLst>
                                        </p:cTn>
                                        <p:tgtEl>
                                          <p:spTgt spid="40"/>
                                        </p:tgtEl>
                                        <p:attrNameLst>
                                          <p:attrName>style.visibility</p:attrName>
                                        </p:attrNameLst>
                                      </p:cBhvr>
                                      <p:to>
                                        <p:strVal val="visible"/>
                                      </p:to>
                                    </p:set>
                                    <p:animEffect transition="in" filter="fade">
                                      <p:cBhvr>
                                        <p:cTn id="117" dur="400"/>
                                        <p:tgtEl>
                                          <p:spTgt spid="40"/>
                                        </p:tgtEl>
                                      </p:cBhvr>
                                    </p:animEffect>
                                    <p:anim calcmode="lin" valueType="num">
                                      <p:cBhvr>
                                        <p:cTn id="118" dur="400" fill="hold"/>
                                        <p:tgtEl>
                                          <p:spTgt spid="40"/>
                                        </p:tgtEl>
                                        <p:attrNameLst>
                                          <p:attrName>ppt_x</p:attrName>
                                        </p:attrNameLst>
                                      </p:cBhvr>
                                      <p:tavLst>
                                        <p:tav tm="0">
                                          <p:val>
                                            <p:strVal val="#ppt_x"/>
                                          </p:val>
                                        </p:tav>
                                        <p:tav tm="100000">
                                          <p:val>
                                            <p:strVal val="#ppt_x"/>
                                          </p:val>
                                        </p:tav>
                                      </p:tavLst>
                                    </p:anim>
                                    <p:anim calcmode="lin" valueType="num">
                                      <p:cBhvr>
                                        <p:cTn id="119" dur="400" fill="hold"/>
                                        <p:tgtEl>
                                          <p:spTgt spid="40"/>
                                        </p:tgtEl>
                                        <p:attrNameLst>
                                          <p:attrName>ppt_y</p:attrName>
                                        </p:attrNameLst>
                                      </p:cBhvr>
                                      <p:tavLst>
                                        <p:tav tm="0">
                                          <p:val>
                                            <p:strVal val="#ppt_y-.1"/>
                                          </p:val>
                                        </p:tav>
                                        <p:tav tm="100000">
                                          <p:val>
                                            <p:strVal val="#ppt_y"/>
                                          </p:val>
                                        </p:tav>
                                      </p:tavLst>
                                    </p:anim>
                                  </p:childTnLst>
                                </p:cTn>
                              </p:par>
                              <p:par>
                                <p:cTn id="120" presetID="47" presetClass="entr" presetSubtype="0" fill="hold" nodeType="withEffect">
                                  <p:stCondLst>
                                    <p:cond delay="16250"/>
                                  </p:stCondLst>
                                  <p:childTnLst>
                                    <p:set>
                                      <p:cBhvr>
                                        <p:cTn id="121" dur="1" fill="hold">
                                          <p:stCondLst>
                                            <p:cond delay="0"/>
                                          </p:stCondLst>
                                        </p:cTn>
                                        <p:tgtEl>
                                          <p:spTgt spid="36"/>
                                        </p:tgtEl>
                                        <p:attrNameLst>
                                          <p:attrName>style.visibility</p:attrName>
                                        </p:attrNameLst>
                                      </p:cBhvr>
                                      <p:to>
                                        <p:strVal val="visible"/>
                                      </p:to>
                                    </p:set>
                                    <p:animEffect transition="in" filter="fade">
                                      <p:cBhvr>
                                        <p:cTn id="122" dur="400"/>
                                        <p:tgtEl>
                                          <p:spTgt spid="36"/>
                                        </p:tgtEl>
                                      </p:cBhvr>
                                    </p:animEffect>
                                    <p:anim calcmode="lin" valueType="num">
                                      <p:cBhvr>
                                        <p:cTn id="123" dur="400" fill="hold"/>
                                        <p:tgtEl>
                                          <p:spTgt spid="36"/>
                                        </p:tgtEl>
                                        <p:attrNameLst>
                                          <p:attrName>ppt_x</p:attrName>
                                        </p:attrNameLst>
                                      </p:cBhvr>
                                      <p:tavLst>
                                        <p:tav tm="0">
                                          <p:val>
                                            <p:strVal val="#ppt_x"/>
                                          </p:val>
                                        </p:tav>
                                        <p:tav tm="100000">
                                          <p:val>
                                            <p:strVal val="#ppt_x"/>
                                          </p:val>
                                        </p:tav>
                                      </p:tavLst>
                                    </p:anim>
                                    <p:anim calcmode="lin" valueType="num">
                                      <p:cBhvr>
                                        <p:cTn id="124" dur="400" fill="hold"/>
                                        <p:tgtEl>
                                          <p:spTgt spid="36"/>
                                        </p:tgtEl>
                                        <p:attrNameLst>
                                          <p:attrName>ppt_y</p:attrName>
                                        </p:attrNameLst>
                                      </p:cBhvr>
                                      <p:tavLst>
                                        <p:tav tm="0">
                                          <p:val>
                                            <p:strVal val="#ppt_y-.1"/>
                                          </p:val>
                                        </p:tav>
                                        <p:tav tm="100000">
                                          <p:val>
                                            <p:strVal val="#ppt_y"/>
                                          </p:val>
                                        </p:tav>
                                      </p:tavLst>
                                    </p:anim>
                                  </p:childTnLst>
                                </p:cTn>
                              </p:par>
                              <p:par>
                                <p:cTn id="125" presetID="47" presetClass="entr" presetSubtype="0" fill="hold" nodeType="withEffect">
                                  <p:stCondLst>
                                    <p:cond delay="17000"/>
                                  </p:stCondLst>
                                  <p:childTnLst>
                                    <p:set>
                                      <p:cBhvr>
                                        <p:cTn id="126" dur="1" fill="hold">
                                          <p:stCondLst>
                                            <p:cond delay="0"/>
                                          </p:stCondLst>
                                        </p:cTn>
                                        <p:tgtEl>
                                          <p:spTgt spid="38"/>
                                        </p:tgtEl>
                                        <p:attrNameLst>
                                          <p:attrName>style.visibility</p:attrName>
                                        </p:attrNameLst>
                                      </p:cBhvr>
                                      <p:to>
                                        <p:strVal val="visible"/>
                                      </p:to>
                                    </p:set>
                                    <p:animEffect transition="in" filter="fade">
                                      <p:cBhvr>
                                        <p:cTn id="127" dur="400"/>
                                        <p:tgtEl>
                                          <p:spTgt spid="38"/>
                                        </p:tgtEl>
                                      </p:cBhvr>
                                    </p:animEffect>
                                    <p:anim calcmode="lin" valueType="num">
                                      <p:cBhvr>
                                        <p:cTn id="128" dur="400" fill="hold"/>
                                        <p:tgtEl>
                                          <p:spTgt spid="38"/>
                                        </p:tgtEl>
                                        <p:attrNameLst>
                                          <p:attrName>ppt_x</p:attrName>
                                        </p:attrNameLst>
                                      </p:cBhvr>
                                      <p:tavLst>
                                        <p:tav tm="0">
                                          <p:val>
                                            <p:strVal val="#ppt_x"/>
                                          </p:val>
                                        </p:tav>
                                        <p:tav tm="100000">
                                          <p:val>
                                            <p:strVal val="#ppt_x"/>
                                          </p:val>
                                        </p:tav>
                                      </p:tavLst>
                                    </p:anim>
                                    <p:anim calcmode="lin" valueType="num">
                                      <p:cBhvr>
                                        <p:cTn id="129" dur="400" fill="hold"/>
                                        <p:tgtEl>
                                          <p:spTgt spid="38"/>
                                        </p:tgtEl>
                                        <p:attrNameLst>
                                          <p:attrName>ppt_y</p:attrName>
                                        </p:attrNameLst>
                                      </p:cBhvr>
                                      <p:tavLst>
                                        <p:tav tm="0">
                                          <p:val>
                                            <p:strVal val="#ppt_y-.1"/>
                                          </p:val>
                                        </p:tav>
                                        <p:tav tm="100000">
                                          <p:val>
                                            <p:strVal val="#ppt_y"/>
                                          </p:val>
                                        </p:tav>
                                      </p:tavLst>
                                    </p:anim>
                                  </p:childTnLst>
                                </p:cTn>
                              </p:par>
                              <p:par>
                                <p:cTn id="130" presetID="1" presetClass="mediacall" presetSubtype="0" fill="hold" nodeType="withEffect">
                                  <p:stCondLst>
                                    <p:cond delay="1000"/>
                                  </p:stCondLst>
                                  <p:childTnLst>
                                    <p:cmd type="call" cmd="playFrom(0.0)">
                                      <p:cBhvr>
                                        <p:cTn id="131" dur="27000" fill="hold"/>
                                        <p:tgtEl>
                                          <p:spTgt spid="10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2" fill="hold" display="0">
                  <p:stCondLst>
                    <p:cond delay="indefinite"/>
                  </p:stCondLst>
                </p:cTn>
                <p:tgtEl>
                  <p:spTgt spid="108"/>
                </p:tgtEl>
              </p:cMediaNode>
            </p:video>
            <p:seq concurrent="1" nextAc="seek">
              <p:cTn id="133" restart="whenNotActive" fill="hold" evtFilter="cancelBubble" nodeType="interactiveSeq">
                <p:stCondLst>
                  <p:cond evt="onClick" delay="0">
                    <p:tgtEl>
                      <p:spTgt spid="108"/>
                    </p:tgtEl>
                  </p:cond>
                </p:stCondLst>
                <p:endSync evt="end" delay="0">
                  <p:rtn val="all"/>
                </p:endSync>
                <p:childTnLst>
                  <p:par>
                    <p:cTn id="134" fill="hold">
                      <p:stCondLst>
                        <p:cond delay="0"/>
                      </p:stCondLst>
                      <p:childTnLst>
                        <p:par>
                          <p:cTn id="135" fill="hold">
                            <p:stCondLst>
                              <p:cond delay="0"/>
                            </p:stCondLst>
                            <p:childTnLst>
                              <p:par>
                                <p:cTn id="136" presetID="2" presetClass="mediacall" presetSubtype="0" fill="hold" nodeType="withEffect">
                                  <p:stCondLst>
                                    <p:cond delay="1000"/>
                                  </p:stCondLst>
                                  <p:childTnLst>
                                    <p:cmd type="call" cmd="togglePause">
                                      <p:cBhvr>
                                        <p:cTn id="137" dur="1" fill="hold"/>
                                        <p:tgtEl>
                                          <p:spTgt spid="108"/>
                                        </p:tgtEl>
                                      </p:cBhvr>
                                    </p:cmd>
                                  </p:childTnLst>
                                </p:cTn>
                              </p:par>
                            </p:childTnLst>
                          </p:cTn>
                        </p:par>
                      </p:childTnLst>
                    </p:cTn>
                  </p:par>
                </p:childTnLst>
              </p:cTn>
              <p:nextCondLst>
                <p:cond evt="onClick" delay="0">
                  <p:tgtEl>
                    <p:spTgt spid="108"/>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5867BF6A-413E-424F-9528-79E42C8916C7}"/>
              </a:ext>
            </a:extLst>
          </p:cNvPr>
          <p:cNvSpPr>
            <a:spLocks noGrp="1"/>
          </p:cNvSpPr>
          <p:nvPr>
            <p:ph type="body" sz="quarter" idx="13"/>
          </p:nvPr>
        </p:nvSpPr>
        <p:spPr>
          <a:xfrm>
            <a:off x="3661401" y="2225024"/>
            <a:ext cx="7620201" cy="4023689"/>
          </a:xfrm>
        </p:spPr>
        <p:txBody>
          <a:bodyPr/>
          <a:lstStyle/>
          <a:p>
            <a:r>
              <a:rPr lang="fr-FR" sz="2400" dirty="0"/>
              <a:t>Contexte </a:t>
            </a:r>
          </a:p>
          <a:p>
            <a:r>
              <a:rPr lang="fr-FR" sz="2400" b="1" dirty="0">
                <a:solidFill>
                  <a:schemeClr val="accent4">
                    <a:lumMod val="75000"/>
                  </a:schemeClr>
                </a:solidFill>
              </a:rPr>
              <a:t>Notre dispositif de conquête</a:t>
            </a:r>
          </a:p>
          <a:p>
            <a:r>
              <a:rPr lang="fr-FR" sz="2400" dirty="0"/>
              <a:t>Les cafés conquête</a:t>
            </a:r>
          </a:p>
          <a:p>
            <a:r>
              <a:rPr lang="fr-FR" sz="2400" dirty="0"/>
              <a:t>L’espace conquête dans la RDC </a:t>
            </a:r>
          </a:p>
          <a:p>
            <a:r>
              <a:rPr lang="fr-FR" sz="2400" dirty="0"/>
              <a:t>En savoir plus</a:t>
            </a:r>
          </a:p>
          <a:p>
            <a:endParaRPr lang="fr-FR" sz="2400" dirty="0"/>
          </a:p>
          <a:p>
            <a:endParaRPr lang="fr-FR" sz="2400" dirty="0"/>
          </a:p>
          <a:p>
            <a:endParaRPr lang="fr-FR" sz="2400" dirty="0"/>
          </a:p>
          <a:p>
            <a:endParaRPr lang="fr-FR" sz="2400" dirty="0"/>
          </a:p>
          <a:p>
            <a:endParaRPr lang="fr-FR" sz="2400" dirty="0"/>
          </a:p>
          <a:p>
            <a:endParaRPr lang="fr-FR" sz="2400" dirty="0"/>
          </a:p>
          <a:p>
            <a:endParaRPr lang="fr-FR" sz="2400" dirty="0"/>
          </a:p>
          <a:p>
            <a:endParaRPr lang="fr-FR" sz="2400" dirty="0"/>
          </a:p>
          <a:p>
            <a:endParaRPr lang="fr-FR" sz="2400" dirty="0"/>
          </a:p>
          <a:p>
            <a:endParaRPr lang="fr-FR" sz="2400" dirty="0"/>
          </a:p>
          <a:p>
            <a:endParaRPr lang="fr-FR" sz="2400" dirty="0"/>
          </a:p>
        </p:txBody>
      </p:sp>
      <p:pic>
        <p:nvPicPr>
          <p:cNvPr id="3" name="Image 2">
            <a:extLst>
              <a:ext uri="{FF2B5EF4-FFF2-40B4-BE49-F238E27FC236}">
                <a16:creationId xmlns:a16="http://schemas.microsoft.com/office/drawing/2014/main" id="{F40E6408-8F06-CF3A-BADE-BFE0C33E3FF2}"/>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9589" b="99087" l="9991" r="90282">
                        <a14:foregroundMark x1="60061" y1="51517" x2="65123" y2="51142"/>
                        <a14:foregroundMark x1="65123" y1="51142" x2="76022" y2="52207"/>
                        <a14:foregroundMark x1="76022" y1="52207" x2="85831" y2="50076"/>
                        <a14:foregroundMark x1="85831" y1="50076" x2="90372" y2="50533"/>
                        <a14:foregroundMark x1="90372" y1="50533" x2="85468" y2="47336"/>
                        <a14:foregroundMark x1="85468" y1="47336" x2="62125" y2="49619"/>
                        <a14:foregroundMark x1="62125" y1="49619" x2="60537" y2="49159"/>
                        <a14:foregroundMark x1="62749" y1="45580" x2="81290" y2="47032"/>
                        <a14:foregroundMark x1="81290" y1="47032" x2="86194" y2="45967"/>
                        <a14:foregroundMark x1="86194" y1="45967" x2="63397" y2="45205"/>
                        <a14:foregroundMark x1="44323" y1="12938" x2="47775" y2="16134"/>
                        <a14:foregroundMark x1="22707" y1="17352" x2="23070" y2="34855"/>
                        <a14:foregroundMark x1="23070" y1="34855" x2="23978" y2="40335"/>
                        <a14:foregroundMark x1="42144" y1="29528" x2="38874" y2="31963"/>
                        <a14:foregroundMark x1="16349" y1="58600" x2="16440" y2="52359"/>
                        <a14:foregroundMark x1="38420" y1="80365" x2="36966" y2="74429"/>
                        <a14:foregroundMark x1="22616" y1="88280" x2="21617" y2="83257"/>
                        <a14:foregroundMark x1="15622" y1="99239" x2="18347" y2="92390"/>
                        <a14:foregroundMark x1="18347" y1="92390" x2="35604" y2="89954"/>
                        <a14:foregroundMark x1="35604" y1="89954" x2="42234" y2="78539"/>
                        <a14:foregroundMark x1="42234" y1="78539" x2="46140" y2="85388"/>
                        <a14:foregroundMark x1="46140" y1="85388" x2="48411" y2="92390"/>
                        <a14:foregroundMark x1="48411" y1="92390" x2="43324" y2="97412"/>
                        <a14:foregroundMark x1="43324" y1="97412" x2="16440" y2="98174"/>
                        <a14:foregroundMark x1="19437" y1="86758" x2="15622" y2="95890"/>
                        <a14:foregroundMark x1="15622" y1="95890" x2="15077" y2="99087"/>
                        <a14:foregroundMark x1="20890" y1="87367" x2="16621" y2="94825"/>
                        <a14:foregroundMark x1="42870" y1="69559" x2="40145" y2="75647"/>
                        <a14:foregroundMark x1="40145" y1="75647" x2="28792" y2="89650"/>
                        <a14:foregroundMark x1="28792" y1="89650" x2="24342" y2="89650"/>
                        <a14:foregroundMark x1="53315" y1="95890" x2="44596" y2="75799"/>
                        <a14:foregroundMark x1="44596" y1="75799" x2="43233" y2="69406"/>
                        <a14:backgroundMark x1="52770" y1="41096" x2="58765" y2="63166"/>
                        <a14:backgroundMark x1="50227" y1="53120" x2="62579" y2="46119"/>
                        <a14:backgroundMark x1="49410" y1="48250" x2="59219" y2="43227"/>
                        <a14:backgroundMark x1="51953" y1="42466" x2="62579" y2="58904"/>
                      </a14:backgroundRemoval>
                    </a14:imgEffect>
                  </a14:imgLayer>
                </a14:imgProps>
              </a:ext>
            </a:extLst>
          </a:blip>
          <a:srcRect r="42105"/>
          <a:stretch/>
        </p:blipFill>
        <p:spPr>
          <a:xfrm>
            <a:off x="10221167" y="5639426"/>
            <a:ext cx="1182269" cy="1218574"/>
          </a:xfrm>
          <a:prstGeom prst="rect">
            <a:avLst/>
          </a:prstGeom>
        </p:spPr>
      </p:pic>
    </p:spTree>
    <p:extLst>
      <p:ext uri="{BB962C8B-B14F-4D97-AF65-F5344CB8AC3E}">
        <p14:creationId xmlns:p14="http://schemas.microsoft.com/office/powerpoint/2010/main" val="28777869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e 10">
            <a:extLst>
              <a:ext uri="{FF2B5EF4-FFF2-40B4-BE49-F238E27FC236}">
                <a16:creationId xmlns:a16="http://schemas.microsoft.com/office/drawing/2014/main" id="{57A7ADC0-6F83-FC29-C93E-A9A46A0A489C}"/>
              </a:ext>
            </a:extLst>
          </p:cNvPr>
          <p:cNvGrpSpPr/>
          <p:nvPr/>
        </p:nvGrpSpPr>
        <p:grpSpPr>
          <a:xfrm>
            <a:off x="1086363" y="876957"/>
            <a:ext cx="8710936" cy="5696491"/>
            <a:chOff x="-13388963" y="-1531173"/>
            <a:chExt cx="8925524" cy="5807401"/>
          </a:xfrm>
        </p:grpSpPr>
        <p:sp>
          <p:nvSpPr>
            <p:cNvPr id="7" name="Rectangle : coins arrondis 6">
              <a:extLst>
                <a:ext uri="{FF2B5EF4-FFF2-40B4-BE49-F238E27FC236}">
                  <a16:creationId xmlns:a16="http://schemas.microsoft.com/office/drawing/2014/main" id="{EDBA4591-00B9-ABA7-0FAE-FD2C1B859ECB}"/>
                </a:ext>
              </a:extLst>
            </p:cNvPr>
            <p:cNvSpPr/>
            <p:nvPr/>
          </p:nvSpPr>
          <p:spPr>
            <a:xfrm>
              <a:off x="-10181139" y="-1190226"/>
              <a:ext cx="2542090" cy="5125505"/>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Image 9">
              <a:extLst>
                <a:ext uri="{FF2B5EF4-FFF2-40B4-BE49-F238E27FC236}">
                  <a16:creationId xmlns:a16="http://schemas.microsoft.com/office/drawing/2014/main" id="{715A2DB4-4867-FFD1-4D1A-2627F07BC0E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388963" y="-1531173"/>
              <a:ext cx="8925524" cy="5807401"/>
            </a:xfrm>
            <a:prstGeom prst="rect">
              <a:avLst/>
            </a:prstGeom>
          </p:spPr>
        </p:pic>
      </p:grpSp>
      <p:pic>
        <p:nvPicPr>
          <p:cNvPr id="1025" name="Image 1024">
            <a:extLst>
              <a:ext uri="{FF2B5EF4-FFF2-40B4-BE49-F238E27FC236}">
                <a16:creationId xmlns:a16="http://schemas.microsoft.com/office/drawing/2014/main" id="{053189A7-15B8-AE35-DC23-C9430FE5AB0D}"/>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20838580">
            <a:off x="7152344" y="3693208"/>
            <a:ext cx="1124953" cy="1500486"/>
          </a:xfrm>
          <a:prstGeom prst="rect">
            <a:avLst/>
          </a:prstGeom>
        </p:spPr>
      </p:pic>
      <p:grpSp>
        <p:nvGrpSpPr>
          <p:cNvPr id="1056" name="Groupe 1055">
            <a:extLst>
              <a:ext uri="{FF2B5EF4-FFF2-40B4-BE49-F238E27FC236}">
                <a16:creationId xmlns:a16="http://schemas.microsoft.com/office/drawing/2014/main" id="{70369ACF-5333-AA6E-D51C-F7327C437B61}"/>
              </a:ext>
            </a:extLst>
          </p:cNvPr>
          <p:cNvGrpSpPr/>
          <p:nvPr/>
        </p:nvGrpSpPr>
        <p:grpSpPr>
          <a:xfrm>
            <a:off x="7187802" y="996024"/>
            <a:ext cx="1575399" cy="1575399"/>
            <a:chOff x="-1013134" y="3114297"/>
            <a:chExt cx="1213566" cy="1213566"/>
          </a:xfrm>
        </p:grpSpPr>
        <p:pic>
          <p:nvPicPr>
            <p:cNvPr id="1054" name="Picture 28" descr="Vecteur icône 3d de la forme graphique de la flèche rouge vers le haut et de la bannière de réduction du signe de pourcentage">
              <a:extLst>
                <a:ext uri="{FF2B5EF4-FFF2-40B4-BE49-F238E27FC236}">
                  <a16:creationId xmlns:a16="http://schemas.microsoft.com/office/drawing/2014/main" id="{173CFE40-4F9D-D9F0-0EB0-ACACD85EBF7D}"/>
                </a:ext>
              </a:extLst>
            </p:cNvPr>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13134" y="3114297"/>
              <a:ext cx="1213566" cy="1213566"/>
            </a:xfrm>
            <a:prstGeom prst="rect">
              <a:avLst/>
            </a:prstGeom>
            <a:noFill/>
            <a:extLst>
              <a:ext uri="{909E8E84-426E-40DD-AFC4-6F175D3DCCD1}">
                <a14:hiddenFill xmlns:a14="http://schemas.microsoft.com/office/drawing/2010/main">
                  <a:solidFill>
                    <a:srgbClr val="FFFFFF"/>
                  </a:solidFill>
                </a14:hiddenFill>
              </a:ext>
            </a:extLst>
          </p:spPr>
        </p:pic>
        <p:pic>
          <p:nvPicPr>
            <p:cNvPr id="1053" name="Image 1052">
              <a:extLst>
                <a:ext uri="{FF2B5EF4-FFF2-40B4-BE49-F238E27FC236}">
                  <a16:creationId xmlns:a16="http://schemas.microsoft.com/office/drawing/2014/main" id="{F887D2CD-78F7-2B35-F489-1EC13C3CE785}"/>
                </a:ext>
              </a:extLst>
            </p:cNvPr>
            <p:cNvPicPr>
              <a:picLocks noChangeAspect="1"/>
            </p:cNvPicPr>
            <p:nvPr/>
          </p:nvPicPr>
          <p:blipFill rotWithShape="1">
            <a:blip r:embed="rId8">
              <a:clrChange>
                <a:clrFrom>
                  <a:srgbClr val="FFFFFF"/>
                </a:clrFrom>
                <a:clrTo>
                  <a:srgbClr val="FFFFFF">
                    <a:alpha val="0"/>
                  </a:srgbClr>
                </a:clrTo>
              </a:clrChange>
            </a:blip>
            <a:srcRect r="51585" b="-14792"/>
            <a:stretch/>
          </p:blipFill>
          <p:spPr>
            <a:xfrm>
              <a:off x="-689694" y="3907147"/>
              <a:ext cx="743274" cy="229424"/>
            </a:xfrm>
            <a:prstGeom prst="rect">
              <a:avLst/>
            </a:prstGeom>
          </p:spPr>
        </p:pic>
        <p:pic>
          <p:nvPicPr>
            <p:cNvPr id="1055" name="Image 1054">
              <a:extLst>
                <a:ext uri="{FF2B5EF4-FFF2-40B4-BE49-F238E27FC236}">
                  <a16:creationId xmlns:a16="http://schemas.microsoft.com/office/drawing/2014/main" id="{69394274-1308-DE66-5FA6-3D3743ED8BC2}"/>
                </a:ext>
              </a:extLst>
            </p:cNvPr>
            <p:cNvPicPr>
              <a:picLocks noChangeAspect="1"/>
            </p:cNvPicPr>
            <p:nvPr/>
          </p:nvPicPr>
          <p:blipFill rotWithShape="1">
            <a:blip r:embed="rId8">
              <a:clrChange>
                <a:clrFrom>
                  <a:srgbClr val="FFFFFF"/>
                </a:clrFrom>
                <a:clrTo>
                  <a:srgbClr val="FFFFFF">
                    <a:alpha val="0"/>
                  </a:srgbClr>
                </a:clrTo>
              </a:clrChange>
            </a:blip>
            <a:srcRect l="46824" t="-12580" r="-1" b="-2"/>
            <a:stretch/>
          </p:blipFill>
          <p:spPr>
            <a:xfrm>
              <a:off x="-816767" y="4051645"/>
              <a:ext cx="816374" cy="225000"/>
            </a:xfrm>
            <a:prstGeom prst="rect">
              <a:avLst/>
            </a:prstGeom>
          </p:spPr>
        </p:pic>
      </p:grpSp>
      <p:pic>
        <p:nvPicPr>
          <p:cNvPr id="1048" name="Picture 24" descr="Vecteur gratuit illustration de concept de mégaphone">
            <a:extLst>
              <a:ext uri="{FF2B5EF4-FFF2-40B4-BE49-F238E27FC236}">
                <a16:creationId xmlns:a16="http://schemas.microsoft.com/office/drawing/2014/main" id="{A7DEC59E-B6A0-F13F-A3EF-CFAC36F8A36D}"/>
              </a:ext>
            </a:extLst>
          </p:cNvPr>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9940541">
            <a:off x="1926485" y="3751019"/>
            <a:ext cx="1921019" cy="1921019"/>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texte 2">
            <a:extLst>
              <a:ext uri="{FF2B5EF4-FFF2-40B4-BE49-F238E27FC236}">
                <a16:creationId xmlns:a16="http://schemas.microsoft.com/office/drawing/2014/main" id="{329FF52D-AA24-4117-B01D-00042C8D02FE}"/>
              </a:ext>
            </a:extLst>
          </p:cNvPr>
          <p:cNvSpPr>
            <a:spLocks noGrp="1"/>
          </p:cNvSpPr>
          <p:nvPr>
            <p:ph type="body" sz="quarter" idx="12"/>
          </p:nvPr>
        </p:nvSpPr>
        <p:spPr/>
        <p:txBody>
          <a:bodyPr/>
          <a:lstStyle/>
          <a:p>
            <a:r>
              <a:rPr lang="fr-FR" dirty="0"/>
              <a:t>Depuis le début du chantier, de nombreuses offres et dispositifs de conquête ont été mis en place. </a:t>
            </a:r>
          </a:p>
        </p:txBody>
      </p:sp>
      <p:grpSp>
        <p:nvGrpSpPr>
          <p:cNvPr id="2" name="Groupe 1">
            <a:extLst>
              <a:ext uri="{FF2B5EF4-FFF2-40B4-BE49-F238E27FC236}">
                <a16:creationId xmlns:a16="http://schemas.microsoft.com/office/drawing/2014/main" id="{4CF7AEE4-E152-CF81-6FC7-83EC67C56A8A}"/>
              </a:ext>
            </a:extLst>
          </p:cNvPr>
          <p:cNvGrpSpPr/>
          <p:nvPr/>
        </p:nvGrpSpPr>
        <p:grpSpPr>
          <a:xfrm>
            <a:off x="7619876" y="4953249"/>
            <a:ext cx="1227194" cy="1434056"/>
            <a:chOff x="89187" y="1465282"/>
            <a:chExt cx="1969597" cy="2301604"/>
          </a:xfrm>
        </p:grpSpPr>
        <p:pic>
          <p:nvPicPr>
            <p:cNvPr id="4" name="Picture 6" descr="20 euro argent billet cartoon vector illustration objet isolé">
              <a:extLst>
                <a:ext uri="{FF2B5EF4-FFF2-40B4-BE49-F238E27FC236}">
                  <a16:creationId xmlns:a16="http://schemas.microsoft.com/office/drawing/2014/main" id="{482AE987-B8F5-E15E-805E-B29F15DF15B5}"/>
                </a:ext>
              </a:extLst>
            </p:cNvPr>
            <p:cNvPicPr>
              <a:picLocks noChangeAspect="1" noChangeArrowheads="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20733366">
              <a:off x="89187" y="1465282"/>
              <a:ext cx="1882916" cy="188291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0" descr="Personnage d'homme d'affaires mettant de l'argent dans une tirelire">
              <a:extLst>
                <a:ext uri="{FF2B5EF4-FFF2-40B4-BE49-F238E27FC236}">
                  <a16:creationId xmlns:a16="http://schemas.microsoft.com/office/drawing/2014/main" id="{C3E08F39-1D79-E82D-584D-121A4BFBB435}"/>
                </a:ext>
              </a:extLst>
            </p:cNvPr>
            <p:cNvPicPr>
              <a:picLocks noChangeAspect="1" noChangeArrowheads="1"/>
            </p:cNvPicPr>
            <p:nvPr/>
          </p:nvPicPr>
          <p:blipFill>
            <a:blip r:embed="rId11" cstate="print">
              <a:clrChange>
                <a:clrFrom>
                  <a:srgbClr val="FAFCFB"/>
                </a:clrFrom>
                <a:clrTo>
                  <a:srgbClr val="FAFCFB">
                    <a:alpha val="0"/>
                  </a:srgbClr>
                </a:clrTo>
              </a:clrChange>
              <a:extLst>
                <a:ext uri="{28A0092B-C50C-407E-A947-70E740481C1C}">
                  <a14:useLocalDpi xmlns:a14="http://schemas.microsoft.com/office/drawing/2010/main" val="0"/>
                </a:ext>
              </a:extLst>
            </a:blip>
            <a:srcRect/>
            <a:stretch>
              <a:fillRect/>
            </a:stretch>
          </p:blipFill>
          <p:spPr bwMode="auto">
            <a:xfrm>
              <a:off x="379326" y="2040102"/>
              <a:ext cx="1401168" cy="1401168"/>
            </a:xfrm>
            <a:prstGeom prst="rect">
              <a:avLst/>
            </a:prstGeom>
            <a:noFill/>
            <a:extLst>
              <a:ext uri="{909E8E84-426E-40DD-AFC4-6F175D3DCCD1}">
                <a14:hiddenFill xmlns:a14="http://schemas.microsoft.com/office/drawing/2010/main">
                  <a:solidFill>
                    <a:srgbClr val="FFFFFF"/>
                  </a:solidFill>
                </a14:hiddenFill>
              </a:ext>
            </a:extLst>
          </p:spPr>
        </p:pic>
        <p:pic>
          <p:nvPicPr>
            <p:cNvPr id="51" name="Image 50">
              <a:extLst>
                <a:ext uri="{FF2B5EF4-FFF2-40B4-BE49-F238E27FC236}">
                  <a16:creationId xmlns:a16="http://schemas.microsoft.com/office/drawing/2014/main" id="{BA34F9B8-39A8-CB54-F595-1FEFB7A3A3FD}"/>
                </a:ext>
              </a:extLst>
            </p:cNvPr>
            <p:cNvPicPr>
              <a:picLocks noChangeAspect="1"/>
            </p:cNvPicPr>
            <p:nvPr/>
          </p:nvPicPr>
          <p:blipFill>
            <a:blip r:embed="rId12">
              <a:clrChange>
                <a:clrFrom>
                  <a:srgbClr val="FFFFFF"/>
                </a:clrFrom>
                <a:clrTo>
                  <a:srgbClr val="FFFFFF">
                    <a:alpha val="0"/>
                  </a:srgbClr>
                </a:clrTo>
              </a:clrChange>
              <a:duotone>
                <a:schemeClr val="bg2">
                  <a:shade val="45000"/>
                  <a:satMod val="135000"/>
                </a:schemeClr>
                <a:prstClr val="white"/>
              </a:duotone>
            </a:blip>
            <a:stretch>
              <a:fillRect/>
            </a:stretch>
          </p:blipFill>
          <p:spPr>
            <a:xfrm>
              <a:off x="271935" y="3322669"/>
              <a:ext cx="1786849" cy="444217"/>
            </a:xfrm>
            <a:prstGeom prst="rect">
              <a:avLst/>
            </a:prstGeom>
          </p:spPr>
        </p:pic>
      </p:grpSp>
      <p:grpSp>
        <p:nvGrpSpPr>
          <p:cNvPr id="56" name="Groupe 55">
            <a:extLst>
              <a:ext uri="{FF2B5EF4-FFF2-40B4-BE49-F238E27FC236}">
                <a16:creationId xmlns:a16="http://schemas.microsoft.com/office/drawing/2014/main" id="{CD8F4AD2-D39D-991A-320C-875F7C89FD98}"/>
              </a:ext>
            </a:extLst>
          </p:cNvPr>
          <p:cNvGrpSpPr/>
          <p:nvPr/>
        </p:nvGrpSpPr>
        <p:grpSpPr>
          <a:xfrm>
            <a:off x="172997" y="3817341"/>
            <a:ext cx="1531977" cy="1204077"/>
            <a:chOff x="2940921" y="1612375"/>
            <a:chExt cx="1903725" cy="1496259"/>
          </a:xfrm>
        </p:grpSpPr>
        <p:grpSp>
          <p:nvGrpSpPr>
            <p:cNvPr id="57" name="Groupe 46">
              <a:extLst>
                <a:ext uri="{FF2B5EF4-FFF2-40B4-BE49-F238E27FC236}">
                  <a16:creationId xmlns:a16="http://schemas.microsoft.com/office/drawing/2014/main" id="{E191EBE8-88F0-1CAB-C292-B6187B385751}"/>
                </a:ext>
              </a:extLst>
            </p:cNvPr>
            <p:cNvGrpSpPr>
              <a:grpSpLocks/>
            </p:cNvGrpSpPr>
            <p:nvPr/>
          </p:nvGrpSpPr>
          <p:grpSpPr bwMode="auto">
            <a:xfrm>
              <a:off x="2940921" y="2116447"/>
              <a:ext cx="1470025" cy="992187"/>
              <a:chOff x="1043608" y="1436379"/>
              <a:chExt cx="1469905" cy="991355"/>
            </a:xfrm>
          </p:grpSpPr>
          <p:sp>
            <p:nvSpPr>
              <p:cNvPr id="59" name="Rectangle 58">
                <a:extLst>
                  <a:ext uri="{FF2B5EF4-FFF2-40B4-BE49-F238E27FC236}">
                    <a16:creationId xmlns:a16="http://schemas.microsoft.com/office/drawing/2014/main" id="{07073A86-F376-D598-3D05-08A5F221E0DC}"/>
                  </a:ext>
                </a:extLst>
              </p:cNvPr>
              <p:cNvSpPr/>
              <p:nvPr/>
            </p:nvSpPr>
            <p:spPr>
              <a:xfrm>
                <a:off x="1081705" y="1553755"/>
                <a:ext cx="1411172" cy="3981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grpSp>
            <p:nvGrpSpPr>
              <p:cNvPr id="60" name="Groupe 49">
                <a:extLst>
                  <a:ext uri="{FF2B5EF4-FFF2-40B4-BE49-F238E27FC236}">
                    <a16:creationId xmlns:a16="http://schemas.microsoft.com/office/drawing/2014/main" id="{50132D4A-A7CC-DB1A-8D5C-4D93676A3E65}"/>
                  </a:ext>
                </a:extLst>
              </p:cNvPr>
              <p:cNvGrpSpPr>
                <a:grpSpLocks/>
              </p:cNvGrpSpPr>
              <p:nvPr/>
            </p:nvGrpSpPr>
            <p:grpSpPr bwMode="auto">
              <a:xfrm>
                <a:off x="1043608" y="1436379"/>
                <a:ext cx="1469905" cy="991355"/>
                <a:chOff x="-1534338" y="1350488"/>
                <a:chExt cx="1369181" cy="923423"/>
              </a:xfrm>
            </p:grpSpPr>
            <p:sp>
              <p:nvSpPr>
                <p:cNvPr id="61" name="Rectangle : coins arrondis 60">
                  <a:extLst>
                    <a:ext uri="{FF2B5EF4-FFF2-40B4-BE49-F238E27FC236}">
                      <a16:creationId xmlns:a16="http://schemas.microsoft.com/office/drawing/2014/main" id="{C66601A1-2617-AE6C-3BC5-63F23DA800F7}"/>
                    </a:ext>
                  </a:extLst>
                </p:cNvPr>
                <p:cNvSpPr/>
                <p:nvPr/>
              </p:nvSpPr>
              <p:spPr>
                <a:xfrm>
                  <a:off x="-1516595" y="1448002"/>
                  <a:ext cx="1314472" cy="749081"/>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grpSp>
              <p:nvGrpSpPr>
                <p:cNvPr id="62" name="Groupe 24">
                  <a:extLst>
                    <a:ext uri="{FF2B5EF4-FFF2-40B4-BE49-F238E27FC236}">
                      <a16:creationId xmlns:a16="http://schemas.microsoft.com/office/drawing/2014/main" id="{F61A76AC-53B6-7FED-3E5B-51531A7807BB}"/>
                    </a:ext>
                  </a:extLst>
                </p:cNvPr>
                <p:cNvGrpSpPr>
                  <a:grpSpLocks/>
                </p:cNvGrpSpPr>
                <p:nvPr/>
              </p:nvGrpSpPr>
              <p:grpSpPr bwMode="auto">
                <a:xfrm rot="920199">
                  <a:off x="-1534338" y="1350488"/>
                  <a:ext cx="1369181" cy="923423"/>
                  <a:chOff x="9570473" y="4539660"/>
                  <a:chExt cx="3493019" cy="2591817"/>
                </a:xfrm>
              </p:grpSpPr>
              <p:pic>
                <p:nvPicPr>
                  <p:cNvPr id="63" name="Image 6" descr="image001">
                    <a:extLst>
                      <a:ext uri="{FF2B5EF4-FFF2-40B4-BE49-F238E27FC236}">
                        <a16:creationId xmlns:a16="http://schemas.microsoft.com/office/drawing/2014/main" id="{674FE6C7-991B-AE69-01BF-45AEBFCD037C}"/>
                      </a:ext>
                    </a:extLst>
                  </p:cNvPr>
                  <p:cNvPicPr>
                    <a:picLocks noChangeAspect="1" noChangeArrowheads="1"/>
                  </p:cNvPicPr>
                  <p:nvPr/>
                </p:nvPicPr>
                <p:blipFill>
                  <a:blip r:embed="rId13" cstate="print">
                    <a:clrChange>
                      <a:clrFrom>
                        <a:srgbClr val="F7FFFF"/>
                      </a:clrFrom>
                      <a:clrTo>
                        <a:srgbClr val="F7FFFF">
                          <a:alpha val="0"/>
                        </a:srgbClr>
                      </a:clrTo>
                    </a:clrChange>
                    <a:extLst>
                      <a:ext uri="{28A0092B-C50C-407E-A947-70E740481C1C}">
                        <a14:useLocalDpi xmlns:a14="http://schemas.microsoft.com/office/drawing/2010/main" val="0"/>
                      </a:ext>
                    </a:extLst>
                  </a:blip>
                  <a:srcRect/>
                  <a:stretch>
                    <a:fillRect/>
                  </a:stretch>
                </p:blipFill>
                <p:spPr bwMode="auto">
                  <a:xfrm rot="-920821">
                    <a:off x="9570473" y="4716000"/>
                    <a:ext cx="3493019" cy="2415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 name="Rectangle 63">
                    <a:extLst>
                      <a:ext uri="{FF2B5EF4-FFF2-40B4-BE49-F238E27FC236}">
                        <a16:creationId xmlns:a16="http://schemas.microsoft.com/office/drawing/2014/main" id="{5AC01BDA-B5E7-20A1-C342-40DC7F41A2A1}"/>
                      </a:ext>
                    </a:extLst>
                  </p:cNvPr>
                  <p:cNvSpPr/>
                  <p:nvPr/>
                </p:nvSpPr>
                <p:spPr>
                  <a:xfrm rot="20638670">
                    <a:off x="12108037" y="4533290"/>
                    <a:ext cx="705395" cy="1127959"/>
                  </a:xfrm>
                  <a:prstGeom prst="rect">
                    <a:avLst/>
                  </a:prstGeom>
                  <a:solidFill>
                    <a:srgbClr val="A11A0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grpSp>
          </p:grpSp>
        </p:grpSp>
        <p:pic>
          <p:nvPicPr>
            <p:cNvPr id="58" name="Picture 14" descr="Icône de cadeau">
              <a:extLst>
                <a:ext uri="{FF2B5EF4-FFF2-40B4-BE49-F238E27FC236}">
                  <a16:creationId xmlns:a16="http://schemas.microsoft.com/office/drawing/2014/main" id="{1BC7222B-064D-0855-FAFF-FDA8A5237CAD}"/>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3733475" y="1612375"/>
              <a:ext cx="1111171" cy="111117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8" name="Groupe 67">
            <a:extLst>
              <a:ext uri="{FF2B5EF4-FFF2-40B4-BE49-F238E27FC236}">
                <a16:creationId xmlns:a16="http://schemas.microsoft.com/office/drawing/2014/main" id="{1AE97590-02CE-AA43-0190-F498E52E0CEF}"/>
              </a:ext>
            </a:extLst>
          </p:cNvPr>
          <p:cNvGrpSpPr/>
          <p:nvPr/>
        </p:nvGrpSpPr>
        <p:grpSpPr>
          <a:xfrm rot="850757">
            <a:off x="2642106" y="5535529"/>
            <a:ext cx="1300820" cy="892187"/>
            <a:chOff x="9333518" y="3825147"/>
            <a:chExt cx="1493548" cy="1024372"/>
          </a:xfrm>
        </p:grpSpPr>
        <p:pic>
          <p:nvPicPr>
            <p:cNvPr id="65" name="Image 64">
              <a:extLst>
                <a:ext uri="{FF2B5EF4-FFF2-40B4-BE49-F238E27FC236}">
                  <a16:creationId xmlns:a16="http://schemas.microsoft.com/office/drawing/2014/main" id="{FEB34830-EA4A-D761-773E-951867DC1742}"/>
                </a:ext>
              </a:extLst>
            </p:cNvPr>
            <p:cNvPicPr>
              <a:picLocks noChangeAspect="1"/>
            </p:cNvPicPr>
            <p:nvPr/>
          </p:nvPicPr>
          <p:blipFill>
            <a:blip r:embed="rId15">
              <a:clrChange>
                <a:clrFrom>
                  <a:srgbClr val="ECECEC"/>
                </a:clrFrom>
                <a:clrTo>
                  <a:srgbClr val="ECECEC">
                    <a:alpha val="0"/>
                  </a:srgbClr>
                </a:clrTo>
              </a:clrChange>
            </a:blip>
            <a:stretch>
              <a:fillRect/>
            </a:stretch>
          </p:blipFill>
          <p:spPr>
            <a:xfrm>
              <a:off x="9333518" y="3825147"/>
              <a:ext cx="1230611" cy="793873"/>
            </a:xfrm>
            <a:prstGeom prst="rect">
              <a:avLst/>
            </a:prstGeom>
          </p:spPr>
        </p:pic>
        <p:pic>
          <p:nvPicPr>
            <p:cNvPr id="67" name="Image 66">
              <a:extLst>
                <a:ext uri="{FF2B5EF4-FFF2-40B4-BE49-F238E27FC236}">
                  <a16:creationId xmlns:a16="http://schemas.microsoft.com/office/drawing/2014/main" id="{30E2B389-4E08-920C-CC7F-020935071655}"/>
                </a:ext>
              </a:extLst>
            </p:cNvPr>
            <p:cNvPicPr>
              <a:picLocks noChangeAspect="1"/>
            </p:cNvPicPr>
            <p:nvPr/>
          </p:nvPicPr>
          <p:blipFill>
            <a:blip r:embed="rId16">
              <a:clrChange>
                <a:clrFrom>
                  <a:srgbClr val="FFFFFF"/>
                </a:clrFrom>
                <a:clrTo>
                  <a:srgbClr val="FFFFFF">
                    <a:alpha val="0"/>
                  </a:srgbClr>
                </a:clrTo>
              </a:clrChange>
              <a:duotone>
                <a:schemeClr val="accent2">
                  <a:shade val="45000"/>
                  <a:satMod val="135000"/>
                </a:schemeClr>
                <a:prstClr val="white"/>
              </a:duotone>
            </a:blip>
            <a:stretch>
              <a:fillRect/>
            </a:stretch>
          </p:blipFill>
          <p:spPr>
            <a:xfrm>
              <a:off x="9747924" y="4160260"/>
              <a:ext cx="1079142" cy="689259"/>
            </a:xfrm>
            <a:prstGeom prst="rect">
              <a:avLst/>
            </a:prstGeom>
          </p:spPr>
        </p:pic>
      </p:grpSp>
      <p:grpSp>
        <p:nvGrpSpPr>
          <p:cNvPr id="83" name="Groupe 82">
            <a:extLst>
              <a:ext uri="{FF2B5EF4-FFF2-40B4-BE49-F238E27FC236}">
                <a16:creationId xmlns:a16="http://schemas.microsoft.com/office/drawing/2014/main" id="{7746B780-BABB-2B0A-1113-F84A889CD0F8}"/>
              </a:ext>
            </a:extLst>
          </p:cNvPr>
          <p:cNvGrpSpPr/>
          <p:nvPr/>
        </p:nvGrpSpPr>
        <p:grpSpPr>
          <a:xfrm>
            <a:off x="9328598" y="1468435"/>
            <a:ext cx="1589464" cy="890456"/>
            <a:chOff x="895492" y="3879967"/>
            <a:chExt cx="1753839" cy="982543"/>
          </a:xfrm>
        </p:grpSpPr>
        <p:grpSp>
          <p:nvGrpSpPr>
            <p:cNvPr id="77" name="Groupe 76">
              <a:extLst>
                <a:ext uri="{FF2B5EF4-FFF2-40B4-BE49-F238E27FC236}">
                  <a16:creationId xmlns:a16="http://schemas.microsoft.com/office/drawing/2014/main" id="{E2D65C34-C4AD-9C92-3954-8F53E8F83A49}"/>
                </a:ext>
              </a:extLst>
            </p:cNvPr>
            <p:cNvGrpSpPr/>
            <p:nvPr/>
          </p:nvGrpSpPr>
          <p:grpSpPr>
            <a:xfrm rot="5618469">
              <a:off x="1251348" y="3674185"/>
              <a:ext cx="982543" cy="1394107"/>
              <a:chOff x="2276484" y="6417199"/>
              <a:chExt cx="1068427" cy="1515965"/>
            </a:xfrm>
          </p:grpSpPr>
          <p:pic>
            <p:nvPicPr>
              <p:cNvPr id="78" name="Image 77">
                <a:extLst>
                  <a:ext uri="{FF2B5EF4-FFF2-40B4-BE49-F238E27FC236}">
                    <a16:creationId xmlns:a16="http://schemas.microsoft.com/office/drawing/2014/main" id="{977C42F7-A12D-DA60-0DB3-8E84AC1EB494}"/>
                  </a:ext>
                </a:extLst>
              </p:cNvPr>
              <p:cNvPicPr>
                <a:picLocks noChangeAspect="1"/>
              </p:cNvPicPr>
              <p:nvPr/>
            </p:nvPicPr>
            <p:blipFill>
              <a:blip r:embed="rId15">
                <a:clrChange>
                  <a:clrFrom>
                    <a:srgbClr val="ECECEC"/>
                  </a:clrFrom>
                  <a:clrTo>
                    <a:srgbClr val="ECECEC">
                      <a:alpha val="0"/>
                    </a:srgbClr>
                  </a:clrTo>
                </a:clrChange>
              </a:blip>
              <a:stretch>
                <a:fillRect/>
              </a:stretch>
            </p:blipFill>
            <p:spPr>
              <a:xfrm rot="20721002">
                <a:off x="2278466" y="6417199"/>
                <a:ext cx="1029223" cy="728759"/>
              </a:xfrm>
              <a:prstGeom prst="rect">
                <a:avLst/>
              </a:prstGeom>
            </p:spPr>
          </p:pic>
          <p:pic>
            <p:nvPicPr>
              <p:cNvPr id="79" name="Image 78">
                <a:extLst>
                  <a:ext uri="{FF2B5EF4-FFF2-40B4-BE49-F238E27FC236}">
                    <a16:creationId xmlns:a16="http://schemas.microsoft.com/office/drawing/2014/main" id="{D746475A-4B0A-1A75-7021-098ADBDBD95A}"/>
                  </a:ext>
                </a:extLst>
              </p:cNvPr>
              <p:cNvPicPr>
                <a:picLocks noChangeAspect="1"/>
              </p:cNvPicPr>
              <p:nvPr/>
            </p:nvPicPr>
            <p:blipFill>
              <a:blip r:embed="rId17">
                <a:clrChange>
                  <a:clrFrom>
                    <a:srgbClr val="ECECEC"/>
                  </a:clrFrom>
                  <a:clrTo>
                    <a:srgbClr val="ECECEC">
                      <a:alpha val="0"/>
                    </a:srgbClr>
                  </a:clrTo>
                </a:clrChange>
              </a:blip>
              <a:stretch>
                <a:fillRect/>
              </a:stretch>
            </p:blipFill>
            <p:spPr>
              <a:xfrm rot="20721002">
                <a:off x="2276484" y="6818242"/>
                <a:ext cx="1052357" cy="739081"/>
              </a:xfrm>
              <a:prstGeom prst="rect">
                <a:avLst/>
              </a:prstGeom>
            </p:spPr>
          </p:pic>
          <p:pic>
            <p:nvPicPr>
              <p:cNvPr id="80" name="Image 79">
                <a:extLst>
                  <a:ext uri="{FF2B5EF4-FFF2-40B4-BE49-F238E27FC236}">
                    <a16:creationId xmlns:a16="http://schemas.microsoft.com/office/drawing/2014/main" id="{4DD4203D-83A5-6AB6-226A-87B2FCE645B9}"/>
                  </a:ext>
                </a:extLst>
              </p:cNvPr>
              <p:cNvPicPr>
                <a:picLocks noChangeAspect="1"/>
              </p:cNvPicPr>
              <p:nvPr/>
            </p:nvPicPr>
            <p:blipFill>
              <a:blip r:embed="rId18">
                <a:clrChange>
                  <a:clrFrom>
                    <a:srgbClr val="ECECEC"/>
                  </a:clrFrom>
                  <a:clrTo>
                    <a:srgbClr val="ECECEC">
                      <a:alpha val="0"/>
                    </a:srgbClr>
                  </a:clrTo>
                </a:clrChange>
              </a:blip>
              <a:stretch>
                <a:fillRect/>
              </a:stretch>
            </p:blipFill>
            <p:spPr>
              <a:xfrm rot="20721002">
                <a:off x="2276484" y="7181483"/>
                <a:ext cx="1068427" cy="751681"/>
              </a:xfrm>
              <a:prstGeom prst="rect">
                <a:avLst/>
              </a:prstGeom>
            </p:spPr>
          </p:pic>
        </p:grpSp>
        <p:pic>
          <p:nvPicPr>
            <p:cNvPr id="82" name="Image 81">
              <a:extLst>
                <a:ext uri="{FF2B5EF4-FFF2-40B4-BE49-F238E27FC236}">
                  <a16:creationId xmlns:a16="http://schemas.microsoft.com/office/drawing/2014/main" id="{86CC3EF8-438F-20A1-A677-C83D7FB3E38A}"/>
                </a:ext>
              </a:extLst>
            </p:cNvPr>
            <p:cNvPicPr>
              <a:picLocks noChangeAspect="1"/>
            </p:cNvPicPr>
            <p:nvPr/>
          </p:nvPicPr>
          <p:blipFill>
            <a:blip r:embed="rId19">
              <a:clrChange>
                <a:clrFrom>
                  <a:srgbClr val="FFFFFF"/>
                </a:clrFrom>
                <a:clrTo>
                  <a:srgbClr val="FFFFFF">
                    <a:alpha val="0"/>
                  </a:srgbClr>
                </a:clrTo>
              </a:clrChange>
              <a:duotone>
                <a:schemeClr val="accent1">
                  <a:shade val="45000"/>
                  <a:satMod val="135000"/>
                </a:schemeClr>
                <a:prstClr val="white"/>
              </a:duotone>
            </a:blip>
            <a:stretch>
              <a:fillRect/>
            </a:stretch>
          </p:blipFill>
          <p:spPr>
            <a:xfrm>
              <a:off x="895492" y="4048227"/>
              <a:ext cx="1753839" cy="614913"/>
            </a:xfrm>
            <a:prstGeom prst="rect">
              <a:avLst/>
            </a:prstGeom>
          </p:spPr>
        </p:pic>
      </p:grpSp>
      <p:grpSp>
        <p:nvGrpSpPr>
          <p:cNvPr id="89" name="Groupe 88">
            <a:extLst>
              <a:ext uri="{FF2B5EF4-FFF2-40B4-BE49-F238E27FC236}">
                <a16:creationId xmlns:a16="http://schemas.microsoft.com/office/drawing/2014/main" id="{D42788D0-A8FE-503E-6D6F-088468A42C45}"/>
              </a:ext>
            </a:extLst>
          </p:cNvPr>
          <p:cNvGrpSpPr/>
          <p:nvPr/>
        </p:nvGrpSpPr>
        <p:grpSpPr>
          <a:xfrm>
            <a:off x="8386819" y="4013603"/>
            <a:ext cx="3828991" cy="529582"/>
            <a:chOff x="7507199" y="1365154"/>
            <a:chExt cx="2211959" cy="365481"/>
          </a:xfrm>
        </p:grpSpPr>
        <p:pic>
          <p:nvPicPr>
            <p:cNvPr id="90" name="Image 89">
              <a:extLst>
                <a:ext uri="{FF2B5EF4-FFF2-40B4-BE49-F238E27FC236}">
                  <a16:creationId xmlns:a16="http://schemas.microsoft.com/office/drawing/2014/main" id="{B1D9C441-376A-CDD7-6E65-3C93432E05BF}"/>
                </a:ext>
              </a:extLst>
            </p:cNvPr>
            <p:cNvPicPr>
              <a:picLocks noChangeAspect="1"/>
            </p:cNvPicPr>
            <p:nvPr/>
          </p:nvPicPr>
          <p:blipFill rotWithShape="1">
            <a:blip r:embed="rId20">
              <a:clrChange>
                <a:clrFrom>
                  <a:srgbClr val="EEF3FA"/>
                </a:clrFrom>
                <a:clrTo>
                  <a:srgbClr val="EEF3FA">
                    <a:alpha val="0"/>
                  </a:srgbClr>
                </a:clrTo>
              </a:clrChange>
            </a:blip>
            <a:srcRect t="78167" r="3590" b="1229"/>
            <a:stretch/>
          </p:blipFill>
          <p:spPr>
            <a:xfrm>
              <a:off x="8153626" y="1484368"/>
              <a:ext cx="1565532" cy="183536"/>
            </a:xfrm>
            <a:prstGeom prst="rect">
              <a:avLst/>
            </a:prstGeom>
          </p:spPr>
        </p:pic>
        <p:pic>
          <p:nvPicPr>
            <p:cNvPr id="91" name="Image 90">
              <a:extLst>
                <a:ext uri="{FF2B5EF4-FFF2-40B4-BE49-F238E27FC236}">
                  <a16:creationId xmlns:a16="http://schemas.microsoft.com/office/drawing/2014/main" id="{26709212-7159-4E60-EA3A-FABDE3F637A9}"/>
                </a:ext>
              </a:extLst>
            </p:cNvPr>
            <p:cNvPicPr>
              <a:picLocks noChangeAspect="1"/>
            </p:cNvPicPr>
            <p:nvPr/>
          </p:nvPicPr>
          <p:blipFill rotWithShape="1">
            <a:blip r:embed="rId20">
              <a:clrChange>
                <a:clrFrom>
                  <a:srgbClr val="EEF3FA"/>
                </a:clrFrom>
                <a:clrTo>
                  <a:srgbClr val="EEF3FA">
                    <a:alpha val="0"/>
                  </a:srgbClr>
                </a:clrTo>
              </a:clrChange>
            </a:blip>
            <a:srcRect b="22122"/>
            <a:stretch/>
          </p:blipFill>
          <p:spPr>
            <a:xfrm>
              <a:off x="7507199" y="1365154"/>
              <a:ext cx="855498" cy="365481"/>
            </a:xfrm>
            <a:prstGeom prst="rect">
              <a:avLst/>
            </a:prstGeom>
          </p:spPr>
        </p:pic>
      </p:grpSp>
      <p:pic>
        <p:nvPicPr>
          <p:cNvPr id="1034" name="Picture 10" descr="Vecteur gratuit arrière-plan de négociation d'affaires dans un style plat">
            <a:extLst>
              <a:ext uri="{FF2B5EF4-FFF2-40B4-BE49-F238E27FC236}">
                <a16:creationId xmlns:a16="http://schemas.microsoft.com/office/drawing/2014/main" id="{2579004F-0F76-6455-39C5-D8F8CBF74443}"/>
              </a:ext>
            </a:extLst>
          </p:cNvPr>
          <p:cNvPicPr>
            <a:picLocks noChangeAspect="1" noChangeArrowheads="1"/>
          </p:cNvPicPr>
          <p:nvPr/>
        </p:nvPicPr>
        <p:blipFill rotWithShape="1">
          <a:blip r:embed="rId21" cstate="print">
            <a:clrChange>
              <a:clrFrom>
                <a:srgbClr val="FFFFFF"/>
              </a:clrFrom>
              <a:clrTo>
                <a:srgbClr val="FFFFFF">
                  <a:alpha val="0"/>
                </a:srgbClr>
              </a:clrTo>
            </a:clrChange>
            <a:extLst>
              <a:ext uri="{28A0092B-C50C-407E-A947-70E740481C1C}">
                <a14:useLocalDpi xmlns:a14="http://schemas.microsoft.com/office/drawing/2010/main" val="0"/>
              </a:ext>
            </a:extLst>
          </a:blip>
          <a:srcRect t="17840" b="20110"/>
          <a:stretch/>
        </p:blipFill>
        <p:spPr bwMode="auto">
          <a:xfrm>
            <a:off x="6828136" y="2449022"/>
            <a:ext cx="1773370" cy="1100370"/>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Vecteur gratuit conseils en ligne aux références de l'influenceur dans les médias sociaux. femme tenant un mégaphone pour un message publicitaire aux clients illustration vectorielle plane. marketing d'affiliation, influence, concept d'interaction">
            <a:extLst>
              <a:ext uri="{FF2B5EF4-FFF2-40B4-BE49-F238E27FC236}">
                <a16:creationId xmlns:a16="http://schemas.microsoft.com/office/drawing/2014/main" id="{BE876211-3D32-52A3-5817-8F18E4D92763}"/>
              </a:ext>
            </a:extLst>
          </p:cNvPr>
          <p:cNvPicPr>
            <a:picLocks noChangeAspect="1" noChangeArrowheads="1"/>
          </p:cNvPicPr>
          <p:nvPr/>
        </p:nvPicPr>
        <p:blipFill>
          <a:blip r:embed="rId2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554487" y="4763257"/>
            <a:ext cx="2220285" cy="1706002"/>
          </a:xfrm>
          <a:prstGeom prst="rect">
            <a:avLst/>
          </a:prstGeom>
          <a:noFill/>
          <a:extLst>
            <a:ext uri="{909E8E84-426E-40DD-AFC4-6F175D3DCCD1}">
              <a14:hiddenFill xmlns:a14="http://schemas.microsoft.com/office/drawing/2010/main">
                <a:solidFill>
                  <a:srgbClr val="FFFFFF"/>
                </a:solidFill>
              </a14:hiddenFill>
            </a:ext>
          </a:extLst>
        </p:spPr>
      </p:pic>
      <p:pic>
        <p:nvPicPr>
          <p:cNvPr id="1029" name="Image 1028">
            <a:extLst>
              <a:ext uri="{FF2B5EF4-FFF2-40B4-BE49-F238E27FC236}">
                <a16:creationId xmlns:a16="http://schemas.microsoft.com/office/drawing/2014/main" id="{2EA2B86D-AD14-BE0E-BCF9-10492E49897D}"/>
              </a:ext>
            </a:extLst>
          </p:cNvPr>
          <p:cNvPicPr>
            <a:picLocks noChangeAspect="1"/>
          </p:cNvPicPr>
          <p:nvPr/>
        </p:nvPicPr>
        <p:blipFill>
          <a:blip r:embed="rId23"/>
          <a:stretch>
            <a:fillRect/>
          </a:stretch>
        </p:blipFill>
        <p:spPr>
          <a:xfrm rot="877176">
            <a:off x="276093" y="1602516"/>
            <a:ext cx="1106190" cy="1103654"/>
          </a:xfrm>
          <a:prstGeom prst="rect">
            <a:avLst/>
          </a:prstGeom>
          <a:effectLst>
            <a:outerShdw blurRad="50800" dist="38100" dir="8100000" algn="tr" rotWithShape="0">
              <a:prstClr val="black">
                <a:alpha val="40000"/>
              </a:prstClr>
            </a:outerShdw>
          </a:effectLst>
        </p:spPr>
      </p:pic>
      <p:grpSp>
        <p:nvGrpSpPr>
          <p:cNvPr id="88" name="Groupe 87">
            <a:extLst>
              <a:ext uri="{FF2B5EF4-FFF2-40B4-BE49-F238E27FC236}">
                <a16:creationId xmlns:a16="http://schemas.microsoft.com/office/drawing/2014/main" id="{EA68B863-B5D7-BF1C-D24D-159CA35966BE}"/>
              </a:ext>
            </a:extLst>
          </p:cNvPr>
          <p:cNvGrpSpPr/>
          <p:nvPr/>
        </p:nvGrpSpPr>
        <p:grpSpPr>
          <a:xfrm>
            <a:off x="10652761" y="1627074"/>
            <a:ext cx="1675065" cy="1674323"/>
            <a:chOff x="4340317" y="3681913"/>
            <a:chExt cx="1958996" cy="1958129"/>
          </a:xfrm>
        </p:grpSpPr>
        <p:pic>
          <p:nvPicPr>
            <p:cNvPr id="87" name="Image 86">
              <a:extLst>
                <a:ext uri="{FF2B5EF4-FFF2-40B4-BE49-F238E27FC236}">
                  <a16:creationId xmlns:a16="http://schemas.microsoft.com/office/drawing/2014/main" id="{02A0DB43-5F9D-13E5-0F2B-9448812CAB3E}"/>
                </a:ext>
              </a:extLst>
            </p:cNvPr>
            <p:cNvPicPr>
              <a:picLocks noChangeAspect="1"/>
            </p:cNvPicPr>
            <p:nvPr/>
          </p:nvPicPr>
          <p:blipFill>
            <a:blip r:embed="rId24"/>
            <a:stretch>
              <a:fillRect/>
            </a:stretch>
          </p:blipFill>
          <p:spPr>
            <a:xfrm>
              <a:off x="4577525" y="4777398"/>
              <a:ext cx="1242465" cy="780075"/>
            </a:xfrm>
            <a:prstGeom prst="rect">
              <a:avLst/>
            </a:prstGeom>
          </p:spPr>
        </p:pic>
        <p:grpSp>
          <p:nvGrpSpPr>
            <p:cNvPr id="86" name="Groupe 85">
              <a:extLst>
                <a:ext uri="{FF2B5EF4-FFF2-40B4-BE49-F238E27FC236}">
                  <a16:creationId xmlns:a16="http://schemas.microsoft.com/office/drawing/2014/main" id="{2B5F0F95-68B7-701D-083A-EA50267BC75D}"/>
                </a:ext>
              </a:extLst>
            </p:cNvPr>
            <p:cNvGrpSpPr/>
            <p:nvPr/>
          </p:nvGrpSpPr>
          <p:grpSpPr>
            <a:xfrm>
              <a:off x="4340317" y="3681913"/>
              <a:ext cx="1958996" cy="1958129"/>
              <a:chOff x="980037" y="2900777"/>
              <a:chExt cx="1958996" cy="1958129"/>
            </a:xfrm>
          </p:grpSpPr>
          <p:pic>
            <p:nvPicPr>
              <p:cNvPr id="84" name="Picture 2" descr="Beau couple illustration Vecteur gratuit">
                <a:extLst>
                  <a:ext uri="{FF2B5EF4-FFF2-40B4-BE49-F238E27FC236}">
                    <a16:creationId xmlns:a16="http://schemas.microsoft.com/office/drawing/2014/main" id="{4477B642-1BF8-339E-DA8B-935C607509D7}"/>
                  </a:ext>
                </a:extLst>
              </p:cNvPr>
              <p:cNvPicPr>
                <a:picLocks noChangeAspect="1" noChangeArrowheads="1"/>
              </p:cNvPicPr>
              <p:nvPr/>
            </p:nvPicPr>
            <p:blipFill>
              <a:blip r:embed="rId25" cstate="print">
                <a:clrChange>
                  <a:clrFrom>
                    <a:srgbClr val="FFFFFF"/>
                  </a:clrFrom>
                  <a:clrTo>
                    <a:srgbClr val="FFFFFF">
                      <a:alpha val="0"/>
                    </a:srgbClr>
                  </a:clrTo>
                </a:clrChange>
                <a:extLst>
                  <a:ext uri="{BEBA8EAE-BF5A-486C-A8C5-ECC9F3942E4B}">
                    <a14:imgProps xmlns:a14="http://schemas.microsoft.com/office/drawing/2010/main">
                      <a14:imgLayer r:embed="rId26">
                        <a14:imgEffect>
                          <a14:backgroundRemoval t="5911" b="96006" l="9585" r="89617">
                            <a14:foregroundMark x1="56230" y1="6070" x2="57188" y2="28435"/>
                            <a14:foregroundMark x1="70767" y1="95527" x2="68051" y2="95527"/>
                            <a14:foregroundMark x1="34345" y1="95527" x2="34345" y2="95527"/>
                            <a14:foregroundMark x1="34824" y1="94249" x2="34824" y2="94249"/>
                            <a14:foregroundMark x1="34665" y1="94249" x2="35144" y2="95687"/>
                            <a14:foregroundMark x1="38179" y1="96006" x2="38179" y2="95048"/>
                            <a14:backgroundMark x1="28594" y1="19968" x2="26038" y2="73163"/>
                            <a14:backgroundMark x1="46326" y1="87700" x2="46326" y2="87700"/>
                            <a14:backgroundMark x1="47923" y1="73642" x2="46965" y2="91054"/>
                            <a14:backgroundMark x1="46965" y1="91054" x2="46486" y2="91374"/>
                            <a14:backgroundMark x1="58147" y1="71246" x2="59744" y2="88498"/>
                            <a14:backgroundMark x1="59744" y1="88498" x2="60543" y2="88978"/>
                            <a14:backgroundMark x1="71725" y1="78754" x2="71246" y2="60863"/>
                            <a14:backgroundMark x1="71246" y1="60863" x2="75879" y2="48403"/>
                            <a14:backgroundMark x1="75879" y1="48403" x2="76038" y2="28754"/>
                            <a14:backgroundMark x1="76038" y1="28754" x2="67093" y2="12460"/>
                            <a14:backgroundMark x1="67093" y1="12460" x2="67412" y2="10703"/>
                            <a14:backgroundMark x1="50799" y1="22843" x2="50799" y2="22843"/>
                            <a14:backgroundMark x1="35623" y1="46166" x2="34345" y2="48882"/>
                            <a14:backgroundMark x1="47764" y1="47604" x2="48722" y2="63898"/>
                            <a14:backgroundMark x1="64058" y1="48562" x2="63738" y2="42013"/>
                            <a14:backgroundMark x1="49361" y1="24121" x2="49361" y2="21565"/>
                            <a14:backgroundMark x1="49361" y1="20927" x2="49361" y2="20607"/>
                            <a14:backgroundMark x1="49521" y1="13419" x2="49521" y2="13419"/>
                            <a14:backgroundMark x1="49361" y1="14537" x2="49361" y2="14537"/>
                            <a14:backgroundMark x1="49201" y1="18530" x2="49201" y2="18530"/>
                            <a14:backgroundMark x1="35783" y1="43291" x2="35783" y2="43291"/>
                            <a14:backgroundMark x1="35942" y1="42013" x2="35942" y2="43610"/>
                            <a14:backgroundMark x1="34345" y1="50479" x2="34345" y2="50479"/>
                            <a14:backgroundMark x1="63898" y1="37540" x2="64217" y2="39457"/>
                            <a14:backgroundMark x1="62780" y1="52236" x2="63419" y2="50479"/>
                            <a14:backgroundMark x1="63898" y1="36901" x2="63898" y2="36901"/>
                            <a14:backgroundMark x1="35942" y1="41534" x2="35942" y2="41534"/>
                            <a14:backgroundMark x1="34665" y1="53035" x2="34665" y2="53035"/>
                            <a14:backgroundMark x1="34185" y1="51597" x2="34185" y2="51597"/>
                            <a14:backgroundMark x1="47125" y1="42492" x2="47444" y2="43450"/>
                            <a14:backgroundMark x1="43930" y1="47923" x2="43930" y2="47923"/>
                            <a14:backgroundMark x1="49042" y1="18211" x2="49042" y2="18211"/>
                            <a14:backgroundMark x1="49042" y1="15176" x2="49042" y2="15176"/>
                            <a14:backgroundMark x1="49042" y1="17732" x2="49042" y2="17732"/>
                            <a14:backgroundMark x1="53514" y1="24441" x2="53514" y2="24441"/>
                            <a14:backgroundMark x1="34505" y1="53514" x2="34505" y2="53514"/>
                            <a14:backgroundMark x1="34345" y1="52556" x2="34345" y2="52556"/>
                            <a14:backgroundMark x1="34505" y1="52077" x2="34505" y2="52077"/>
                            <a14:backgroundMark x1="34185" y1="51118" x2="34185" y2="51118"/>
                            <a14:backgroundMark x1="34665" y1="53994" x2="34665" y2="53994"/>
                            <a14:backgroundMark x1="36262" y1="41214" x2="36262" y2="41214"/>
                            <a14:backgroundMark x1="38339" y1="85942" x2="38339" y2="85942"/>
                            <a14:backgroundMark x1="38658" y1="84824" x2="38658" y2="84824"/>
                          </a14:backgroundRemoval>
                        </a14:imgEffect>
                      </a14:imgLayer>
                    </a14:imgProps>
                  </a:ext>
                  <a:ext uri="{28A0092B-C50C-407E-A947-70E740481C1C}">
                    <a14:useLocalDpi xmlns:a14="http://schemas.microsoft.com/office/drawing/2010/main" val="0"/>
                  </a:ext>
                </a:extLst>
              </a:blip>
              <a:srcRect/>
              <a:stretch>
                <a:fillRect/>
              </a:stretch>
            </p:blipFill>
            <p:spPr bwMode="auto">
              <a:xfrm>
                <a:off x="980037" y="2900777"/>
                <a:ext cx="1958996" cy="1958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5" name="Picture 39" descr="Caractère d'un homme de différents âges Vecteur Premium">
                <a:extLst>
                  <a:ext uri="{FF2B5EF4-FFF2-40B4-BE49-F238E27FC236}">
                    <a16:creationId xmlns:a16="http://schemas.microsoft.com/office/drawing/2014/main" id="{6748F2A4-EBC5-BA86-F9C0-D3F5EE0D1540}"/>
                  </a:ext>
                </a:extLst>
              </p:cNvPr>
              <p:cNvPicPr>
                <a:picLocks noChangeAspect="1" noChangeArrowheads="1"/>
              </p:cNvPicPr>
              <p:nvPr/>
            </p:nvPicPr>
            <p:blipFill>
              <a:blip r:embed="rId27" cstate="print">
                <a:clrChange>
                  <a:clrFrom>
                    <a:srgbClr val="FEFEFE"/>
                  </a:clrFrom>
                  <a:clrTo>
                    <a:srgbClr val="FEFEFE">
                      <a:alpha val="0"/>
                    </a:srgbClr>
                  </a:clrTo>
                </a:clrChange>
                <a:extLst>
                  <a:ext uri="{28A0092B-C50C-407E-A947-70E740481C1C}">
                    <a14:useLocalDpi xmlns:a14="http://schemas.microsoft.com/office/drawing/2010/main" val="0"/>
                  </a:ext>
                </a:extLst>
              </a:blip>
              <a:srcRect l="37436" r="47214" b="18398"/>
              <a:stretch>
                <a:fillRect/>
              </a:stretch>
            </p:blipFill>
            <p:spPr bwMode="auto">
              <a:xfrm>
                <a:off x="2066931" y="3167971"/>
                <a:ext cx="586443" cy="157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1057" name="Groupe 1056">
            <a:extLst>
              <a:ext uri="{FF2B5EF4-FFF2-40B4-BE49-F238E27FC236}">
                <a16:creationId xmlns:a16="http://schemas.microsoft.com/office/drawing/2014/main" id="{353DE3EC-C26F-32CD-D177-6F3AD88A81E6}"/>
              </a:ext>
            </a:extLst>
          </p:cNvPr>
          <p:cNvGrpSpPr/>
          <p:nvPr/>
        </p:nvGrpSpPr>
        <p:grpSpPr>
          <a:xfrm>
            <a:off x="1815052" y="959100"/>
            <a:ext cx="2293678" cy="1516723"/>
            <a:chOff x="4954171" y="3529509"/>
            <a:chExt cx="943373" cy="623817"/>
          </a:xfrm>
        </p:grpSpPr>
        <p:pic>
          <p:nvPicPr>
            <p:cNvPr id="55" name="Picture 18" descr="Hausse des taux d'intérêt, politique d'augmentation de la réserve fédérale ou de la banque centrale, inflation ou politique monétaire">
              <a:extLst>
                <a:ext uri="{FF2B5EF4-FFF2-40B4-BE49-F238E27FC236}">
                  <a16:creationId xmlns:a16="http://schemas.microsoft.com/office/drawing/2014/main" id="{15368EEA-B198-993D-A770-BA52C8E70F53}"/>
                </a:ext>
              </a:extLst>
            </p:cNvPr>
            <p:cNvPicPr>
              <a:picLocks noChangeAspect="1" noChangeArrowheads="1"/>
            </p:cNvPicPr>
            <p:nvPr/>
          </p:nvPicPr>
          <p:blipFill>
            <a:blip r:embed="rId28" cstate="print">
              <a:clrChange>
                <a:clrFrom>
                  <a:srgbClr val="EDDBC3"/>
                </a:clrFrom>
                <a:clrTo>
                  <a:srgbClr val="EDDBC3">
                    <a:alpha val="0"/>
                  </a:srgbClr>
                </a:clrTo>
              </a:clrChange>
              <a:extLst>
                <a:ext uri="{28A0092B-C50C-407E-A947-70E740481C1C}">
                  <a14:useLocalDpi xmlns:a14="http://schemas.microsoft.com/office/drawing/2010/main" val="0"/>
                </a:ext>
              </a:extLst>
            </a:blip>
            <a:srcRect/>
            <a:stretch>
              <a:fillRect/>
            </a:stretch>
          </p:blipFill>
          <p:spPr bwMode="auto">
            <a:xfrm>
              <a:off x="4954171" y="3529509"/>
              <a:ext cx="717594" cy="47801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Vecteur Économie d'argent pour l'éducation avec illustration tirelire plat">
              <a:extLst>
                <a:ext uri="{FF2B5EF4-FFF2-40B4-BE49-F238E27FC236}">
                  <a16:creationId xmlns:a16="http://schemas.microsoft.com/office/drawing/2014/main" id="{73BF7000-873F-9185-3EF1-B1E92FBDA0D9}"/>
                </a:ext>
              </a:extLst>
            </p:cNvPr>
            <p:cNvPicPr>
              <a:picLocks noChangeAspect="1" noChangeArrowheads="1"/>
            </p:cNvPicPr>
            <p:nvPr/>
          </p:nvPicPr>
          <p:blipFill>
            <a:blip r:embed="rId2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167346" y="3605094"/>
              <a:ext cx="730198" cy="54823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041" name="Groupe 1040">
            <a:extLst>
              <a:ext uri="{FF2B5EF4-FFF2-40B4-BE49-F238E27FC236}">
                <a16:creationId xmlns:a16="http://schemas.microsoft.com/office/drawing/2014/main" id="{5ECC769A-40BC-B228-F66E-2E49F724B94B}"/>
              </a:ext>
            </a:extLst>
          </p:cNvPr>
          <p:cNvGrpSpPr/>
          <p:nvPr/>
        </p:nvGrpSpPr>
        <p:grpSpPr>
          <a:xfrm rot="20800397">
            <a:off x="1809456" y="2604541"/>
            <a:ext cx="1528114" cy="1050831"/>
            <a:chOff x="-632651" y="3695664"/>
            <a:chExt cx="1462271" cy="1005553"/>
          </a:xfrm>
        </p:grpSpPr>
        <p:pic>
          <p:nvPicPr>
            <p:cNvPr id="1039" name="Image 1038">
              <a:extLst>
                <a:ext uri="{FF2B5EF4-FFF2-40B4-BE49-F238E27FC236}">
                  <a16:creationId xmlns:a16="http://schemas.microsoft.com/office/drawing/2014/main" id="{65887AF9-232F-8DC8-1288-1F824E6EFDD2}"/>
                </a:ext>
              </a:extLst>
            </p:cNvPr>
            <p:cNvPicPr>
              <a:picLocks noChangeAspect="1"/>
            </p:cNvPicPr>
            <p:nvPr/>
          </p:nvPicPr>
          <p:blipFill>
            <a:blip r:embed="rId30">
              <a:clrChange>
                <a:clrFrom>
                  <a:srgbClr val="FFFFFF"/>
                </a:clrFrom>
                <a:clrTo>
                  <a:srgbClr val="FFFFFF">
                    <a:alpha val="0"/>
                  </a:srgbClr>
                </a:clrTo>
              </a:clrChange>
              <a:duotone>
                <a:schemeClr val="bg2">
                  <a:shade val="45000"/>
                  <a:satMod val="135000"/>
                </a:schemeClr>
                <a:prstClr val="white"/>
              </a:duotone>
            </a:blip>
            <a:stretch>
              <a:fillRect/>
            </a:stretch>
          </p:blipFill>
          <p:spPr>
            <a:xfrm>
              <a:off x="-632651" y="4112048"/>
              <a:ext cx="1462271" cy="509974"/>
            </a:xfrm>
            <a:prstGeom prst="rect">
              <a:avLst/>
            </a:prstGeom>
            <a:effectLst>
              <a:outerShdw blurRad="50800" dist="38100" dir="8100000" algn="tr" rotWithShape="0">
                <a:prstClr val="black">
                  <a:alpha val="40000"/>
                </a:prstClr>
              </a:outerShdw>
            </a:effectLst>
          </p:spPr>
        </p:pic>
        <p:pic>
          <p:nvPicPr>
            <p:cNvPr id="1050" name="Picture 26" descr="Vecteur tirelire et pièces de monnaie">
              <a:extLst>
                <a:ext uri="{FF2B5EF4-FFF2-40B4-BE49-F238E27FC236}">
                  <a16:creationId xmlns:a16="http://schemas.microsoft.com/office/drawing/2014/main" id="{C0E2D073-F601-BB2E-8794-0F23C7AE03D9}"/>
                </a:ext>
              </a:extLst>
            </p:cNvPr>
            <p:cNvPicPr>
              <a:picLocks noChangeAspect="1" noChangeArrowheads="1"/>
            </p:cNvPicPr>
            <p:nvPr/>
          </p:nvPicPr>
          <p:blipFill>
            <a:blip r:embed="rId3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76021" y="3695664"/>
              <a:ext cx="1005553" cy="1005553"/>
            </a:xfrm>
            <a:prstGeom prst="rect">
              <a:avLst/>
            </a:prstGeom>
            <a:noFill/>
            <a:extLst>
              <a:ext uri="{909E8E84-426E-40DD-AFC4-6F175D3DCCD1}">
                <a14:hiddenFill xmlns:a14="http://schemas.microsoft.com/office/drawing/2010/main">
                  <a:solidFill>
                    <a:srgbClr val="FFFFFF"/>
                  </a:solidFill>
                </a14:hiddenFill>
              </a:ext>
            </a:extLst>
          </p:spPr>
        </p:pic>
      </p:grpSp>
      <p:pic>
        <p:nvPicPr>
          <p:cNvPr id="1061" name="Image 1060">
            <a:extLst>
              <a:ext uri="{FF2B5EF4-FFF2-40B4-BE49-F238E27FC236}">
                <a16:creationId xmlns:a16="http://schemas.microsoft.com/office/drawing/2014/main" id="{5F9D329B-851C-001F-9F0D-168ECFFE551D}"/>
              </a:ext>
            </a:extLst>
          </p:cNvPr>
          <p:cNvPicPr>
            <a:picLocks noChangeAspect="1"/>
          </p:cNvPicPr>
          <p:nvPr/>
        </p:nvPicPr>
        <p:blipFill>
          <a:blip r:embed="rId32">
            <a:clrChange>
              <a:clrFrom>
                <a:srgbClr val="FFFFFF"/>
              </a:clrFrom>
              <a:clrTo>
                <a:srgbClr val="FFFFFF">
                  <a:alpha val="0"/>
                </a:srgbClr>
              </a:clrTo>
            </a:clrChange>
          </a:blip>
          <a:stretch>
            <a:fillRect/>
          </a:stretch>
        </p:blipFill>
        <p:spPr>
          <a:xfrm flipH="1">
            <a:off x="7313" y="5185638"/>
            <a:ext cx="1942598" cy="1682068"/>
          </a:xfrm>
          <a:prstGeom prst="rect">
            <a:avLst/>
          </a:prstGeom>
        </p:spPr>
      </p:pic>
      <p:pic>
        <p:nvPicPr>
          <p:cNvPr id="1032" name="Picture 8" descr="Contrat électricité : tout savoir - electricite-agence">
            <a:extLst>
              <a:ext uri="{FF2B5EF4-FFF2-40B4-BE49-F238E27FC236}">
                <a16:creationId xmlns:a16="http://schemas.microsoft.com/office/drawing/2014/main" id="{14E5A9E6-E23B-B0A5-DB5D-DE984B98A869}"/>
              </a:ext>
            </a:extLst>
          </p:cNvPr>
          <p:cNvPicPr>
            <a:picLocks noChangeAspect="1" noChangeArrowheads="1"/>
          </p:cNvPicPr>
          <p:nvPr/>
        </p:nvPicPr>
        <p:blipFill>
          <a:blip r:embed="rId3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9900183">
            <a:off x="251999" y="3047755"/>
            <a:ext cx="1828868" cy="335061"/>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Vecteur gratuit main de rendu 3d tenant un sac d'argent avec des dollars">
            <a:extLst>
              <a:ext uri="{FF2B5EF4-FFF2-40B4-BE49-F238E27FC236}">
                <a16:creationId xmlns:a16="http://schemas.microsoft.com/office/drawing/2014/main" id="{F8E70A30-A9BA-1170-A835-F747A8C14E9D}"/>
              </a:ext>
            </a:extLst>
          </p:cNvPr>
          <p:cNvPicPr>
            <a:picLocks noChangeAspect="1" noChangeArrowheads="1"/>
          </p:cNvPicPr>
          <p:nvPr/>
        </p:nvPicPr>
        <p:blipFill>
          <a:blip r:embed="rId34" cstate="print">
            <a:extLst>
              <a:ext uri="{BEBA8EAE-BF5A-486C-A8C5-ECC9F3942E4B}">
                <a14:imgProps xmlns:a14="http://schemas.microsoft.com/office/drawing/2010/main">
                  <a14:imgLayer r:embed="rId35">
                    <a14:imgEffect>
                      <a14:backgroundRemoval t="10000" b="90652" l="9904" r="89936">
                        <a14:foregroundMark x1="37859" y1="23043" x2="36581" y2="38261"/>
                        <a14:foregroundMark x1="43610" y1="16304" x2="43610" y2="16304"/>
                        <a14:foregroundMark x1="41214" y1="90652" x2="41214" y2="90652"/>
                      </a14:backgroundRemoval>
                    </a14:imgEffect>
                  </a14:imgLayer>
                </a14:imgProps>
              </a:ext>
              <a:ext uri="{28A0092B-C50C-407E-A947-70E740481C1C}">
                <a14:useLocalDpi xmlns:a14="http://schemas.microsoft.com/office/drawing/2010/main" val="0"/>
              </a:ext>
            </a:extLst>
          </a:blip>
          <a:srcRect/>
          <a:stretch>
            <a:fillRect/>
          </a:stretch>
        </p:blipFill>
        <p:spPr bwMode="auto">
          <a:xfrm>
            <a:off x="9045846" y="2404979"/>
            <a:ext cx="1953618" cy="1435566"/>
          </a:xfrm>
          <a:prstGeom prst="rect">
            <a:avLst/>
          </a:prstGeom>
          <a:noFill/>
          <a:extLst>
            <a:ext uri="{909E8E84-426E-40DD-AFC4-6F175D3DCCD1}">
              <a14:hiddenFill xmlns:a14="http://schemas.microsoft.com/office/drawing/2010/main">
                <a:solidFill>
                  <a:srgbClr val="FFFFFF"/>
                </a:solidFill>
              </a14:hiddenFill>
            </a:ext>
          </a:extLst>
        </p:spPr>
      </p:pic>
      <p:pic>
        <p:nvPicPr>
          <p:cNvPr id="8" name="Valerie2v2">
            <a:hlinkClick r:id="" action="ppaction://media"/>
            <a:extLst>
              <a:ext uri="{FF2B5EF4-FFF2-40B4-BE49-F238E27FC236}">
                <a16:creationId xmlns:a16="http://schemas.microsoft.com/office/drawing/2014/main" id="{E09D5060-76F6-5295-E4C5-72EC7162DF47}"/>
              </a:ext>
            </a:extLst>
          </p:cNvPr>
          <p:cNvPicPr>
            <a:picLocks noChangeAspect="1"/>
          </p:cNvPicPr>
          <p:nvPr>
            <a:videoFile r:link="rId2"/>
            <p:extLst>
              <p:ext uri="{DAA4B4D4-6D71-4841-9C94-3DE7FCFB9230}">
                <p14:media xmlns:p14="http://schemas.microsoft.com/office/powerpoint/2010/main" r:embed="rId1"/>
              </p:ext>
            </p:extLst>
          </p:nvPr>
        </p:nvPicPr>
        <p:blipFill>
          <a:blip r:embed="rId36"/>
          <a:stretch>
            <a:fillRect/>
          </a:stretch>
        </p:blipFill>
        <p:spPr>
          <a:xfrm>
            <a:off x="4293669" y="1551501"/>
            <a:ext cx="2390775" cy="4253768"/>
          </a:xfrm>
          <a:prstGeom prst="rect">
            <a:avLst/>
          </a:prstGeom>
        </p:spPr>
      </p:pic>
    </p:spTree>
    <p:extLst>
      <p:ext uri="{BB962C8B-B14F-4D97-AF65-F5344CB8AC3E}">
        <p14:creationId xmlns:p14="http://schemas.microsoft.com/office/powerpoint/2010/main" val="3799264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53" presetClass="entr" presetSubtype="16"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par>
                                <p:cTn id="15" presetID="1" presetClass="mediacall" presetSubtype="0" fill="hold" nodeType="withEffect">
                                  <p:stCondLst>
                                    <p:cond delay="500"/>
                                  </p:stCondLst>
                                  <p:childTnLst>
                                    <p:cmd type="call" cmd="playFrom(0.0)">
                                      <p:cBhvr>
                                        <p:cTn id="16" dur="19666" fill="hold"/>
                                        <p:tgtEl>
                                          <p:spTgt spid="8"/>
                                        </p:tgtEl>
                                      </p:cBhvr>
                                    </p:cmd>
                                  </p:childTnLst>
                                </p:cTn>
                              </p:par>
                              <p:par>
                                <p:cTn id="17" presetID="53" presetClass="entr" presetSubtype="16" fill="hold" nodeType="withEffect">
                                  <p:stCondLst>
                                    <p:cond delay="4000"/>
                                  </p:stCondLst>
                                  <p:childTnLst>
                                    <p:set>
                                      <p:cBhvr>
                                        <p:cTn id="18" dur="1" fill="hold">
                                          <p:stCondLst>
                                            <p:cond delay="0"/>
                                          </p:stCondLst>
                                        </p:cTn>
                                        <p:tgtEl>
                                          <p:spTgt spid="1057"/>
                                        </p:tgtEl>
                                        <p:attrNameLst>
                                          <p:attrName>style.visibility</p:attrName>
                                        </p:attrNameLst>
                                      </p:cBhvr>
                                      <p:to>
                                        <p:strVal val="visible"/>
                                      </p:to>
                                    </p:set>
                                    <p:anim calcmode="lin" valueType="num">
                                      <p:cBhvr>
                                        <p:cTn id="19" dur="500" fill="hold"/>
                                        <p:tgtEl>
                                          <p:spTgt spid="1057"/>
                                        </p:tgtEl>
                                        <p:attrNameLst>
                                          <p:attrName>ppt_w</p:attrName>
                                        </p:attrNameLst>
                                      </p:cBhvr>
                                      <p:tavLst>
                                        <p:tav tm="0">
                                          <p:val>
                                            <p:fltVal val="0"/>
                                          </p:val>
                                        </p:tav>
                                        <p:tav tm="100000">
                                          <p:val>
                                            <p:strVal val="#ppt_w"/>
                                          </p:val>
                                        </p:tav>
                                      </p:tavLst>
                                    </p:anim>
                                    <p:anim calcmode="lin" valueType="num">
                                      <p:cBhvr>
                                        <p:cTn id="20" dur="500" fill="hold"/>
                                        <p:tgtEl>
                                          <p:spTgt spid="1057"/>
                                        </p:tgtEl>
                                        <p:attrNameLst>
                                          <p:attrName>ppt_h</p:attrName>
                                        </p:attrNameLst>
                                      </p:cBhvr>
                                      <p:tavLst>
                                        <p:tav tm="0">
                                          <p:val>
                                            <p:fltVal val="0"/>
                                          </p:val>
                                        </p:tav>
                                        <p:tav tm="100000">
                                          <p:val>
                                            <p:strVal val="#ppt_h"/>
                                          </p:val>
                                        </p:tav>
                                      </p:tavLst>
                                    </p:anim>
                                    <p:animEffect transition="in" filter="fade">
                                      <p:cBhvr>
                                        <p:cTn id="21" dur="500"/>
                                        <p:tgtEl>
                                          <p:spTgt spid="1057"/>
                                        </p:tgtEl>
                                      </p:cBhvr>
                                    </p:animEffect>
                                  </p:childTnLst>
                                </p:cTn>
                              </p:par>
                              <p:par>
                                <p:cTn id="22" presetID="53" presetClass="entr" presetSubtype="16" fill="hold" nodeType="withEffect">
                                  <p:stCondLst>
                                    <p:cond delay="4500"/>
                                  </p:stCondLst>
                                  <p:childTnLst>
                                    <p:set>
                                      <p:cBhvr>
                                        <p:cTn id="23" dur="1" fill="hold">
                                          <p:stCondLst>
                                            <p:cond delay="0"/>
                                          </p:stCondLst>
                                        </p:cTn>
                                        <p:tgtEl>
                                          <p:spTgt spid="1034"/>
                                        </p:tgtEl>
                                        <p:attrNameLst>
                                          <p:attrName>style.visibility</p:attrName>
                                        </p:attrNameLst>
                                      </p:cBhvr>
                                      <p:to>
                                        <p:strVal val="visible"/>
                                      </p:to>
                                    </p:set>
                                    <p:anim calcmode="lin" valueType="num">
                                      <p:cBhvr>
                                        <p:cTn id="24" dur="500" fill="hold"/>
                                        <p:tgtEl>
                                          <p:spTgt spid="1034"/>
                                        </p:tgtEl>
                                        <p:attrNameLst>
                                          <p:attrName>ppt_w</p:attrName>
                                        </p:attrNameLst>
                                      </p:cBhvr>
                                      <p:tavLst>
                                        <p:tav tm="0">
                                          <p:val>
                                            <p:fltVal val="0"/>
                                          </p:val>
                                        </p:tav>
                                        <p:tav tm="100000">
                                          <p:val>
                                            <p:strVal val="#ppt_w"/>
                                          </p:val>
                                        </p:tav>
                                      </p:tavLst>
                                    </p:anim>
                                    <p:anim calcmode="lin" valueType="num">
                                      <p:cBhvr>
                                        <p:cTn id="25" dur="500" fill="hold"/>
                                        <p:tgtEl>
                                          <p:spTgt spid="1034"/>
                                        </p:tgtEl>
                                        <p:attrNameLst>
                                          <p:attrName>ppt_h</p:attrName>
                                        </p:attrNameLst>
                                      </p:cBhvr>
                                      <p:tavLst>
                                        <p:tav tm="0">
                                          <p:val>
                                            <p:fltVal val="0"/>
                                          </p:val>
                                        </p:tav>
                                        <p:tav tm="100000">
                                          <p:val>
                                            <p:strVal val="#ppt_h"/>
                                          </p:val>
                                        </p:tav>
                                      </p:tavLst>
                                    </p:anim>
                                    <p:animEffect transition="in" filter="fade">
                                      <p:cBhvr>
                                        <p:cTn id="26" dur="500"/>
                                        <p:tgtEl>
                                          <p:spTgt spid="1034"/>
                                        </p:tgtEl>
                                      </p:cBhvr>
                                    </p:animEffect>
                                  </p:childTnLst>
                                </p:cTn>
                              </p:par>
                              <p:par>
                                <p:cTn id="27" presetID="53" presetClass="entr" presetSubtype="16" fill="hold" nodeType="withEffect">
                                  <p:stCondLst>
                                    <p:cond delay="5500"/>
                                  </p:stCondLst>
                                  <p:childTnLst>
                                    <p:set>
                                      <p:cBhvr>
                                        <p:cTn id="28" dur="1" fill="hold">
                                          <p:stCondLst>
                                            <p:cond delay="0"/>
                                          </p:stCondLst>
                                        </p:cTn>
                                        <p:tgtEl>
                                          <p:spTgt spid="1041"/>
                                        </p:tgtEl>
                                        <p:attrNameLst>
                                          <p:attrName>style.visibility</p:attrName>
                                        </p:attrNameLst>
                                      </p:cBhvr>
                                      <p:to>
                                        <p:strVal val="visible"/>
                                      </p:to>
                                    </p:set>
                                    <p:anim calcmode="lin" valueType="num">
                                      <p:cBhvr>
                                        <p:cTn id="29" dur="500" fill="hold"/>
                                        <p:tgtEl>
                                          <p:spTgt spid="1041"/>
                                        </p:tgtEl>
                                        <p:attrNameLst>
                                          <p:attrName>ppt_w</p:attrName>
                                        </p:attrNameLst>
                                      </p:cBhvr>
                                      <p:tavLst>
                                        <p:tav tm="0">
                                          <p:val>
                                            <p:fltVal val="0"/>
                                          </p:val>
                                        </p:tav>
                                        <p:tav tm="100000">
                                          <p:val>
                                            <p:strVal val="#ppt_w"/>
                                          </p:val>
                                        </p:tav>
                                      </p:tavLst>
                                    </p:anim>
                                    <p:anim calcmode="lin" valueType="num">
                                      <p:cBhvr>
                                        <p:cTn id="30" dur="500" fill="hold"/>
                                        <p:tgtEl>
                                          <p:spTgt spid="1041"/>
                                        </p:tgtEl>
                                        <p:attrNameLst>
                                          <p:attrName>ppt_h</p:attrName>
                                        </p:attrNameLst>
                                      </p:cBhvr>
                                      <p:tavLst>
                                        <p:tav tm="0">
                                          <p:val>
                                            <p:fltVal val="0"/>
                                          </p:val>
                                        </p:tav>
                                        <p:tav tm="100000">
                                          <p:val>
                                            <p:strVal val="#ppt_h"/>
                                          </p:val>
                                        </p:tav>
                                      </p:tavLst>
                                    </p:anim>
                                    <p:animEffect transition="in" filter="fade">
                                      <p:cBhvr>
                                        <p:cTn id="31" dur="500"/>
                                        <p:tgtEl>
                                          <p:spTgt spid="1041"/>
                                        </p:tgtEl>
                                      </p:cBhvr>
                                    </p:animEffect>
                                  </p:childTnLst>
                                </p:cTn>
                              </p:par>
                              <p:par>
                                <p:cTn id="32" presetID="53" presetClass="entr" presetSubtype="16" fill="hold" nodeType="withEffect">
                                  <p:stCondLst>
                                    <p:cond delay="5500"/>
                                  </p:stCondLst>
                                  <p:childTnLst>
                                    <p:set>
                                      <p:cBhvr>
                                        <p:cTn id="33" dur="1" fill="hold">
                                          <p:stCondLst>
                                            <p:cond delay="0"/>
                                          </p:stCondLst>
                                        </p:cTn>
                                        <p:tgtEl>
                                          <p:spTgt spid="83"/>
                                        </p:tgtEl>
                                        <p:attrNameLst>
                                          <p:attrName>style.visibility</p:attrName>
                                        </p:attrNameLst>
                                      </p:cBhvr>
                                      <p:to>
                                        <p:strVal val="visible"/>
                                      </p:to>
                                    </p:set>
                                    <p:anim calcmode="lin" valueType="num">
                                      <p:cBhvr>
                                        <p:cTn id="34" dur="500" fill="hold"/>
                                        <p:tgtEl>
                                          <p:spTgt spid="83"/>
                                        </p:tgtEl>
                                        <p:attrNameLst>
                                          <p:attrName>ppt_w</p:attrName>
                                        </p:attrNameLst>
                                      </p:cBhvr>
                                      <p:tavLst>
                                        <p:tav tm="0">
                                          <p:val>
                                            <p:fltVal val="0"/>
                                          </p:val>
                                        </p:tav>
                                        <p:tav tm="100000">
                                          <p:val>
                                            <p:strVal val="#ppt_w"/>
                                          </p:val>
                                        </p:tav>
                                      </p:tavLst>
                                    </p:anim>
                                    <p:anim calcmode="lin" valueType="num">
                                      <p:cBhvr>
                                        <p:cTn id="35" dur="500" fill="hold"/>
                                        <p:tgtEl>
                                          <p:spTgt spid="83"/>
                                        </p:tgtEl>
                                        <p:attrNameLst>
                                          <p:attrName>ppt_h</p:attrName>
                                        </p:attrNameLst>
                                      </p:cBhvr>
                                      <p:tavLst>
                                        <p:tav tm="0">
                                          <p:val>
                                            <p:fltVal val="0"/>
                                          </p:val>
                                        </p:tav>
                                        <p:tav tm="100000">
                                          <p:val>
                                            <p:strVal val="#ppt_h"/>
                                          </p:val>
                                        </p:tav>
                                      </p:tavLst>
                                    </p:anim>
                                    <p:animEffect transition="in" filter="fade">
                                      <p:cBhvr>
                                        <p:cTn id="36" dur="500"/>
                                        <p:tgtEl>
                                          <p:spTgt spid="83"/>
                                        </p:tgtEl>
                                      </p:cBhvr>
                                    </p:animEffect>
                                  </p:childTnLst>
                                </p:cTn>
                              </p:par>
                              <p:par>
                                <p:cTn id="37" presetID="53" presetClass="entr" presetSubtype="16" fill="hold" nodeType="withEffect">
                                  <p:stCondLst>
                                    <p:cond delay="4500"/>
                                  </p:stCondLst>
                                  <p:childTnLst>
                                    <p:set>
                                      <p:cBhvr>
                                        <p:cTn id="38" dur="1" fill="hold">
                                          <p:stCondLst>
                                            <p:cond delay="0"/>
                                          </p:stCondLst>
                                        </p:cTn>
                                        <p:tgtEl>
                                          <p:spTgt spid="1061"/>
                                        </p:tgtEl>
                                        <p:attrNameLst>
                                          <p:attrName>style.visibility</p:attrName>
                                        </p:attrNameLst>
                                      </p:cBhvr>
                                      <p:to>
                                        <p:strVal val="visible"/>
                                      </p:to>
                                    </p:set>
                                    <p:anim calcmode="lin" valueType="num">
                                      <p:cBhvr>
                                        <p:cTn id="39" dur="500" fill="hold"/>
                                        <p:tgtEl>
                                          <p:spTgt spid="1061"/>
                                        </p:tgtEl>
                                        <p:attrNameLst>
                                          <p:attrName>ppt_w</p:attrName>
                                        </p:attrNameLst>
                                      </p:cBhvr>
                                      <p:tavLst>
                                        <p:tav tm="0">
                                          <p:val>
                                            <p:fltVal val="0"/>
                                          </p:val>
                                        </p:tav>
                                        <p:tav tm="100000">
                                          <p:val>
                                            <p:strVal val="#ppt_w"/>
                                          </p:val>
                                        </p:tav>
                                      </p:tavLst>
                                    </p:anim>
                                    <p:anim calcmode="lin" valueType="num">
                                      <p:cBhvr>
                                        <p:cTn id="40" dur="500" fill="hold"/>
                                        <p:tgtEl>
                                          <p:spTgt spid="1061"/>
                                        </p:tgtEl>
                                        <p:attrNameLst>
                                          <p:attrName>ppt_h</p:attrName>
                                        </p:attrNameLst>
                                      </p:cBhvr>
                                      <p:tavLst>
                                        <p:tav tm="0">
                                          <p:val>
                                            <p:fltVal val="0"/>
                                          </p:val>
                                        </p:tav>
                                        <p:tav tm="100000">
                                          <p:val>
                                            <p:strVal val="#ppt_h"/>
                                          </p:val>
                                        </p:tav>
                                      </p:tavLst>
                                    </p:anim>
                                    <p:animEffect transition="in" filter="fade">
                                      <p:cBhvr>
                                        <p:cTn id="41" dur="500"/>
                                        <p:tgtEl>
                                          <p:spTgt spid="1061"/>
                                        </p:tgtEl>
                                      </p:cBhvr>
                                    </p:animEffect>
                                  </p:childTnLst>
                                </p:cTn>
                              </p:par>
                              <p:par>
                                <p:cTn id="42" presetID="53" presetClass="entr" presetSubtype="16" fill="hold" nodeType="withEffect">
                                  <p:stCondLst>
                                    <p:cond delay="6500"/>
                                  </p:stCondLst>
                                  <p:childTnLst>
                                    <p:set>
                                      <p:cBhvr>
                                        <p:cTn id="43" dur="1" fill="hold">
                                          <p:stCondLst>
                                            <p:cond delay="0"/>
                                          </p:stCondLst>
                                        </p:cTn>
                                        <p:tgtEl>
                                          <p:spTgt spid="1025"/>
                                        </p:tgtEl>
                                        <p:attrNameLst>
                                          <p:attrName>style.visibility</p:attrName>
                                        </p:attrNameLst>
                                      </p:cBhvr>
                                      <p:to>
                                        <p:strVal val="visible"/>
                                      </p:to>
                                    </p:set>
                                    <p:anim calcmode="lin" valueType="num">
                                      <p:cBhvr>
                                        <p:cTn id="44" dur="500" fill="hold"/>
                                        <p:tgtEl>
                                          <p:spTgt spid="1025"/>
                                        </p:tgtEl>
                                        <p:attrNameLst>
                                          <p:attrName>ppt_w</p:attrName>
                                        </p:attrNameLst>
                                      </p:cBhvr>
                                      <p:tavLst>
                                        <p:tav tm="0">
                                          <p:val>
                                            <p:fltVal val="0"/>
                                          </p:val>
                                        </p:tav>
                                        <p:tav tm="100000">
                                          <p:val>
                                            <p:strVal val="#ppt_w"/>
                                          </p:val>
                                        </p:tav>
                                      </p:tavLst>
                                    </p:anim>
                                    <p:anim calcmode="lin" valueType="num">
                                      <p:cBhvr>
                                        <p:cTn id="45" dur="500" fill="hold"/>
                                        <p:tgtEl>
                                          <p:spTgt spid="1025"/>
                                        </p:tgtEl>
                                        <p:attrNameLst>
                                          <p:attrName>ppt_h</p:attrName>
                                        </p:attrNameLst>
                                      </p:cBhvr>
                                      <p:tavLst>
                                        <p:tav tm="0">
                                          <p:val>
                                            <p:fltVal val="0"/>
                                          </p:val>
                                        </p:tav>
                                        <p:tav tm="100000">
                                          <p:val>
                                            <p:strVal val="#ppt_h"/>
                                          </p:val>
                                        </p:tav>
                                      </p:tavLst>
                                    </p:anim>
                                    <p:animEffect transition="in" filter="fade">
                                      <p:cBhvr>
                                        <p:cTn id="46" dur="500"/>
                                        <p:tgtEl>
                                          <p:spTgt spid="1025"/>
                                        </p:tgtEl>
                                      </p:cBhvr>
                                    </p:animEffect>
                                  </p:childTnLst>
                                </p:cTn>
                              </p:par>
                              <p:par>
                                <p:cTn id="47" presetID="53" presetClass="entr" presetSubtype="16" fill="hold" nodeType="withEffect">
                                  <p:stCondLst>
                                    <p:cond delay="7000"/>
                                  </p:stCondLst>
                                  <p:childTnLst>
                                    <p:set>
                                      <p:cBhvr>
                                        <p:cTn id="48" dur="1" fill="hold">
                                          <p:stCondLst>
                                            <p:cond delay="0"/>
                                          </p:stCondLst>
                                        </p:cTn>
                                        <p:tgtEl>
                                          <p:spTgt spid="1048"/>
                                        </p:tgtEl>
                                        <p:attrNameLst>
                                          <p:attrName>style.visibility</p:attrName>
                                        </p:attrNameLst>
                                      </p:cBhvr>
                                      <p:to>
                                        <p:strVal val="visible"/>
                                      </p:to>
                                    </p:set>
                                    <p:anim calcmode="lin" valueType="num">
                                      <p:cBhvr>
                                        <p:cTn id="49" dur="500" fill="hold"/>
                                        <p:tgtEl>
                                          <p:spTgt spid="1048"/>
                                        </p:tgtEl>
                                        <p:attrNameLst>
                                          <p:attrName>ppt_w</p:attrName>
                                        </p:attrNameLst>
                                      </p:cBhvr>
                                      <p:tavLst>
                                        <p:tav tm="0">
                                          <p:val>
                                            <p:fltVal val="0"/>
                                          </p:val>
                                        </p:tav>
                                        <p:tav tm="100000">
                                          <p:val>
                                            <p:strVal val="#ppt_w"/>
                                          </p:val>
                                        </p:tav>
                                      </p:tavLst>
                                    </p:anim>
                                    <p:anim calcmode="lin" valueType="num">
                                      <p:cBhvr>
                                        <p:cTn id="50" dur="500" fill="hold"/>
                                        <p:tgtEl>
                                          <p:spTgt spid="1048"/>
                                        </p:tgtEl>
                                        <p:attrNameLst>
                                          <p:attrName>ppt_h</p:attrName>
                                        </p:attrNameLst>
                                      </p:cBhvr>
                                      <p:tavLst>
                                        <p:tav tm="0">
                                          <p:val>
                                            <p:fltVal val="0"/>
                                          </p:val>
                                        </p:tav>
                                        <p:tav tm="100000">
                                          <p:val>
                                            <p:strVal val="#ppt_h"/>
                                          </p:val>
                                        </p:tav>
                                      </p:tavLst>
                                    </p:anim>
                                    <p:animEffect transition="in" filter="fade">
                                      <p:cBhvr>
                                        <p:cTn id="51" dur="500"/>
                                        <p:tgtEl>
                                          <p:spTgt spid="1048"/>
                                        </p:tgtEl>
                                      </p:cBhvr>
                                    </p:animEffect>
                                  </p:childTnLst>
                                </p:cTn>
                              </p:par>
                              <p:par>
                                <p:cTn id="52" presetID="53" presetClass="entr" presetSubtype="16" fill="hold" nodeType="withEffect">
                                  <p:stCondLst>
                                    <p:cond delay="7000"/>
                                  </p:stCondLst>
                                  <p:childTnLst>
                                    <p:set>
                                      <p:cBhvr>
                                        <p:cTn id="53" dur="1" fill="hold">
                                          <p:stCondLst>
                                            <p:cond delay="0"/>
                                          </p:stCondLst>
                                        </p:cTn>
                                        <p:tgtEl>
                                          <p:spTgt spid="1036"/>
                                        </p:tgtEl>
                                        <p:attrNameLst>
                                          <p:attrName>style.visibility</p:attrName>
                                        </p:attrNameLst>
                                      </p:cBhvr>
                                      <p:to>
                                        <p:strVal val="visible"/>
                                      </p:to>
                                    </p:set>
                                    <p:anim calcmode="lin" valueType="num">
                                      <p:cBhvr>
                                        <p:cTn id="54" dur="500" fill="hold"/>
                                        <p:tgtEl>
                                          <p:spTgt spid="1036"/>
                                        </p:tgtEl>
                                        <p:attrNameLst>
                                          <p:attrName>ppt_w</p:attrName>
                                        </p:attrNameLst>
                                      </p:cBhvr>
                                      <p:tavLst>
                                        <p:tav tm="0">
                                          <p:val>
                                            <p:fltVal val="0"/>
                                          </p:val>
                                        </p:tav>
                                        <p:tav tm="100000">
                                          <p:val>
                                            <p:strVal val="#ppt_w"/>
                                          </p:val>
                                        </p:tav>
                                      </p:tavLst>
                                    </p:anim>
                                    <p:anim calcmode="lin" valueType="num">
                                      <p:cBhvr>
                                        <p:cTn id="55" dur="500" fill="hold"/>
                                        <p:tgtEl>
                                          <p:spTgt spid="1036"/>
                                        </p:tgtEl>
                                        <p:attrNameLst>
                                          <p:attrName>ppt_h</p:attrName>
                                        </p:attrNameLst>
                                      </p:cBhvr>
                                      <p:tavLst>
                                        <p:tav tm="0">
                                          <p:val>
                                            <p:fltVal val="0"/>
                                          </p:val>
                                        </p:tav>
                                        <p:tav tm="100000">
                                          <p:val>
                                            <p:strVal val="#ppt_h"/>
                                          </p:val>
                                        </p:tav>
                                      </p:tavLst>
                                    </p:anim>
                                    <p:animEffect transition="in" filter="fade">
                                      <p:cBhvr>
                                        <p:cTn id="56" dur="500"/>
                                        <p:tgtEl>
                                          <p:spTgt spid="1036"/>
                                        </p:tgtEl>
                                      </p:cBhvr>
                                    </p:animEffect>
                                  </p:childTnLst>
                                </p:cTn>
                              </p:par>
                              <p:par>
                                <p:cTn id="57" presetID="53" presetClass="entr" presetSubtype="16" fill="hold" nodeType="withEffect">
                                  <p:stCondLst>
                                    <p:cond delay="7500"/>
                                  </p:stCondLst>
                                  <p:childTnLst>
                                    <p:set>
                                      <p:cBhvr>
                                        <p:cTn id="58" dur="1" fill="hold">
                                          <p:stCondLst>
                                            <p:cond delay="0"/>
                                          </p:stCondLst>
                                        </p:cTn>
                                        <p:tgtEl>
                                          <p:spTgt spid="2"/>
                                        </p:tgtEl>
                                        <p:attrNameLst>
                                          <p:attrName>style.visibility</p:attrName>
                                        </p:attrNameLst>
                                      </p:cBhvr>
                                      <p:to>
                                        <p:strVal val="visible"/>
                                      </p:to>
                                    </p:set>
                                    <p:anim calcmode="lin" valueType="num">
                                      <p:cBhvr>
                                        <p:cTn id="59" dur="500" fill="hold"/>
                                        <p:tgtEl>
                                          <p:spTgt spid="2"/>
                                        </p:tgtEl>
                                        <p:attrNameLst>
                                          <p:attrName>ppt_w</p:attrName>
                                        </p:attrNameLst>
                                      </p:cBhvr>
                                      <p:tavLst>
                                        <p:tav tm="0">
                                          <p:val>
                                            <p:fltVal val="0"/>
                                          </p:val>
                                        </p:tav>
                                        <p:tav tm="100000">
                                          <p:val>
                                            <p:strVal val="#ppt_w"/>
                                          </p:val>
                                        </p:tav>
                                      </p:tavLst>
                                    </p:anim>
                                    <p:anim calcmode="lin" valueType="num">
                                      <p:cBhvr>
                                        <p:cTn id="60" dur="500" fill="hold"/>
                                        <p:tgtEl>
                                          <p:spTgt spid="2"/>
                                        </p:tgtEl>
                                        <p:attrNameLst>
                                          <p:attrName>ppt_h</p:attrName>
                                        </p:attrNameLst>
                                      </p:cBhvr>
                                      <p:tavLst>
                                        <p:tav tm="0">
                                          <p:val>
                                            <p:fltVal val="0"/>
                                          </p:val>
                                        </p:tav>
                                        <p:tav tm="100000">
                                          <p:val>
                                            <p:strVal val="#ppt_h"/>
                                          </p:val>
                                        </p:tav>
                                      </p:tavLst>
                                    </p:anim>
                                    <p:animEffect transition="in" filter="fade">
                                      <p:cBhvr>
                                        <p:cTn id="61" dur="500"/>
                                        <p:tgtEl>
                                          <p:spTgt spid="2"/>
                                        </p:tgtEl>
                                      </p:cBhvr>
                                    </p:animEffect>
                                  </p:childTnLst>
                                </p:cTn>
                              </p:par>
                              <p:par>
                                <p:cTn id="62" presetID="53" presetClass="entr" presetSubtype="16" fill="hold" nodeType="withEffect">
                                  <p:stCondLst>
                                    <p:cond delay="8000"/>
                                  </p:stCondLst>
                                  <p:childTnLst>
                                    <p:set>
                                      <p:cBhvr>
                                        <p:cTn id="63" dur="1" fill="hold">
                                          <p:stCondLst>
                                            <p:cond delay="0"/>
                                          </p:stCondLst>
                                        </p:cTn>
                                        <p:tgtEl>
                                          <p:spTgt spid="1029"/>
                                        </p:tgtEl>
                                        <p:attrNameLst>
                                          <p:attrName>style.visibility</p:attrName>
                                        </p:attrNameLst>
                                      </p:cBhvr>
                                      <p:to>
                                        <p:strVal val="visible"/>
                                      </p:to>
                                    </p:set>
                                    <p:anim calcmode="lin" valueType="num">
                                      <p:cBhvr>
                                        <p:cTn id="64" dur="500" fill="hold"/>
                                        <p:tgtEl>
                                          <p:spTgt spid="1029"/>
                                        </p:tgtEl>
                                        <p:attrNameLst>
                                          <p:attrName>ppt_w</p:attrName>
                                        </p:attrNameLst>
                                      </p:cBhvr>
                                      <p:tavLst>
                                        <p:tav tm="0">
                                          <p:val>
                                            <p:fltVal val="0"/>
                                          </p:val>
                                        </p:tav>
                                        <p:tav tm="100000">
                                          <p:val>
                                            <p:strVal val="#ppt_w"/>
                                          </p:val>
                                        </p:tav>
                                      </p:tavLst>
                                    </p:anim>
                                    <p:anim calcmode="lin" valueType="num">
                                      <p:cBhvr>
                                        <p:cTn id="65" dur="500" fill="hold"/>
                                        <p:tgtEl>
                                          <p:spTgt spid="1029"/>
                                        </p:tgtEl>
                                        <p:attrNameLst>
                                          <p:attrName>ppt_h</p:attrName>
                                        </p:attrNameLst>
                                      </p:cBhvr>
                                      <p:tavLst>
                                        <p:tav tm="0">
                                          <p:val>
                                            <p:fltVal val="0"/>
                                          </p:val>
                                        </p:tav>
                                        <p:tav tm="100000">
                                          <p:val>
                                            <p:strVal val="#ppt_h"/>
                                          </p:val>
                                        </p:tav>
                                      </p:tavLst>
                                    </p:anim>
                                    <p:animEffect transition="in" filter="fade">
                                      <p:cBhvr>
                                        <p:cTn id="66" dur="500"/>
                                        <p:tgtEl>
                                          <p:spTgt spid="1029"/>
                                        </p:tgtEl>
                                      </p:cBhvr>
                                    </p:animEffect>
                                  </p:childTnLst>
                                </p:cTn>
                              </p:par>
                              <p:par>
                                <p:cTn id="67" presetID="53" presetClass="entr" presetSubtype="16" fill="hold" nodeType="withEffect">
                                  <p:stCondLst>
                                    <p:cond delay="8500"/>
                                  </p:stCondLst>
                                  <p:childTnLst>
                                    <p:set>
                                      <p:cBhvr>
                                        <p:cTn id="68" dur="1" fill="hold">
                                          <p:stCondLst>
                                            <p:cond delay="0"/>
                                          </p:stCondLst>
                                        </p:cTn>
                                        <p:tgtEl>
                                          <p:spTgt spid="1042"/>
                                        </p:tgtEl>
                                        <p:attrNameLst>
                                          <p:attrName>style.visibility</p:attrName>
                                        </p:attrNameLst>
                                      </p:cBhvr>
                                      <p:to>
                                        <p:strVal val="visible"/>
                                      </p:to>
                                    </p:set>
                                    <p:anim calcmode="lin" valueType="num">
                                      <p:cBhvr>
                                        <p:cTn id="69" dur="500" fill="hold"/>
                                        <p:tgtEl>
                                          <p:spTgt spid="1042"/>
                                        </p:tgtEl>
                                        <p:attrNameLst>
                                          <p:attrName>ppt_w</p:attrName>
                                        </p:attrNameLst>
                                      </p:cBhvr>
                                      <p:tavLst>
                                        <p:tav tm="0">
                                          <p:val>
                                            <p:fltVal val="0"/>
                                          </p:val>
                                        </p:tav>
                                        <p:tav tm="100000">
                                          <p:val>
                                            <p:strVal val="#ppt_w"/>
                                          </p:val>
                                        </p:tav>
                                      </p:tavLst>
                                    </p:anim>
                                    <p:anim calcmode="lin" valueType="num">
                                      <p:cBhvr>
                                        <p:cTn id="70" dur="500" fill="hold"/>
                                        <p:tgtEl>
                                          <p:spTgt spid="1042"/>
                                        </p:tgtEl>
                                        <p:attrNameLst>
                                          <p:attrName>ppt_h</p:attrName>
                                        </p:attrNameLst>
                                      </p:cBhvr>
                                      <p:tavLst>
                                        <p:tav tm="0">
                                          <p:val>
                                            <p:fltVal val="0"/>
                                          </p:val>
                                        </p:tav>
                                        <p:tav tm="100000">
                                          <p:val>
                                            <p:strVal val="#ppt_h"/>
                                          </p:val>
                                        </p:tav>
                                      </p:tavLst>
                                    </p:anim>
                                    <p:animEffect transition="in" filter="fade">
                                      <p:cBhvr>
                                        <p:cTn id="71" dur="500"/>
                                        <p:tgtEl>
                                          <p:spTgt spid="1042"/>
                                        </p:tgtEl>
                                      </p:cBhvr>
                                    </p:animEffect>
                                  </p:childTnLst>
                                </p:cTn>
                              </p:par>
                              <p:par>
                                <p:cTn id="72" presetID="53" presetClass="entr" presetSubtype="16" fill="hold" nodeType="withEffect">
                                  <p:stCondLst>
                                    <p:cond delay="9000"/>
                                  </p:stCondLst>
                                  <p:childTnLst>
                                    <p:set>
                                      <p:cBhvr>
                                        <p:cTn id="73" dur="1" fill="hold">
                                          <p:stCondLst>
                                            <p:cond delay="0"/>
                                          </p:stCondLst>
                                        </p:cTn>
                                        <p:tgtEl>
                                          <p:spTgt spid="56"/>
                                        </p:tgtEl>
                                        <p:attrNameLst>
                                          <p:attrName>style.visibility</p:attrName>
                                        </p:attrNameLst>
                                      </p:cBhvr>
                                      <p:to>
                                        <p:strVal val="visible"/>
                                      </p:to>
                                    </p:set>
                                    <p:anim calcmode="lin" valueType="num">
                                      <p:cBhvr>
                                        <p:cTn id="74" dur="500" fill="hold"/>
                                        <p:tgtEl>
                                          <p:spTgt spid="56"/>
                                        </p:tgtEl>
                                        <p:attrNameLst>
                                          <p:attrName>ppt_w</p:attrName>
                                        </p:attrNameLst>
                                      </p:cBhvr>
                                      <p:tavLst>
                                        <p:tav tm="0">
                                          <p:val>
                                            <p:fltVal val="0"/>
                                          </p:val>
                                        </p:tav>
                                        <p:tav tm="100000">
                                          <p:val>
                                            <p:strVal val="#ppt_w"/>
                                          </p:val>
                                        </p:tav>
                                      </p:tavLst>
                                    </p:anim>
                                    <p:anim calcmode="lin" valueType="num">
                                      <p:cBhvr>
                                        <p:cTn id="75" dur="500" fill="hold"/>
                                        <p:tgtEl>
                                          <p:spTgt spid="56"/>
                                        </p:tgtEl>
                                        <p:attrNameLst>
                                          <p:attrName>ppt_h</p:attrName>
                                        </p:attrNameLst>
                                      </p:cBhvr>
                                      <p:tavLst>
                                        <p:tav tm="0">
                                          <p:val>
                                            <p:fltVal val="0"/>
                                          </p:val>
                                        </p:tav>
                                        <p:tav tm="100000">
                                          <p:val>
                                            <p:strVal val="#ppt_h"/>
                                          </p:val>
                                        </p:tav>
                                      </p:tavLst>
                                    </p:anim>
                                    <p:animEffect transition="in" filter="fade">
                                      <p:cBhvr>
                                        <p:cTn id="76" dur="500"/>
                                        <p:tgtEl>
                                          <p:spTgt spid="56"/>
                                        </p:tgtEl>
                                      </p:cBhvr>
                                    </p:animEffect>
                                  </p:childTnLst>
                                </p:cTn>
                              </p:par>
                              <p:par>
                                <p:cTn id="77" presetID="53" presetClass="entr" presetSubtype="16" fill="hold" nodeType="withEffect">
                                  <p:stCondLst>
                                    <p:cond delay="9500"/>
                                  </p:stCondLst>
                                  <p:childTnLst>
                                    <p:set>
                                      <p:cBhvr>
                                        <p:cTn id="78" dur="1" fill="hold">
                                          <p:stCondLst>
                                            <p:cond delay="0"/>
                                          </p:stCondLst>
                                        </p:cTn>
                                        <p:tgtEl>
                                          <p:spTgt spid="1032"/>
                                        </p:tgtEl>
                                        <p:attrNameLst>
                                          <p:attrName>style.visibility</p:attrName>
                                        </p:attrNameLst>
                                      </p:cBhvr>
                                      <p:to>
                                        <p:strVal val="visible"/>
                                      </p:to>
                                    </p:set>
                                    <p:anim calcmode="lin" valueType="num">
                                      <p:cBhvr>
                                        <p:cTn id="79" dur="500" fill="hold"/>
                                        <p:tgtEl>
                                          <p:spTgt spid="1032"/>
                                        </p:tgtEl>
                                        <p:attrNameLst>
                                          <p:attrName>ppt_w</p:attrName>
                                        </p:attrNameLst>
                                      </p:cBhvr>
                                      <p:tavLst>
                                        <p:tav tm="0">
                                          <p:val>
                                            <p:fltVal val="0"/>
                                          </p:val>
                                        </p:tav>
                                        <p:tav tm="100000">
                                          <p:val>
                                            <p:strVal val="#ppt_w"/>
                                          </p:val>
                                        </p:tav>
                                      </p:tavLst>
                                    </p:anim>
                                    <p:anim calcmode="lin" valueType="num">
                                      <p:cBhvr>
                                        <p:cTn id="80" dur="500" fill="hold"/>
                                        <p:tgtEl>
                                          <p:spTgt spid="1032"/>
                                        </p:tgtEl>
                                        <p:attrNameLst>
                                          <p:attrName>ppt_h</p:attrName>
                                        </p:attrNameLst>
                                      </p:cBhvr>
                                      <p:tavLst>
                                        <p:tav tm="0">
                                          <p:val>
                                            <p:fltVal val="0"/>
                                          </p:val>
                                        </p:tav>
                                        <p:tav tm="100000">
                                          <p:val>
                                            <p:strVal val="#ppt_h"/>
                                          </p:val>
                                        </p:tav>
                                      </p:tavLst>
                                    </p:anim>
                                    <p:animEffect transition="in" filter="fade">
                                      <p:cBhvr>
                                        <p:cTn id="81" dur="500"/>
                                        <p:tgtEl>
                                          <p:spTgt spid="1032"/>
                                        </p:tgtEl>
                                      </p:cBhvr>
                                    </p:animEffect>
                                  </p:childTnLst>
                                </p:cTn>
                              </p:par>
                              <p:par>
                                <p:cTn id="82" presetID="53" presetClass="entr" presetSubtype="16" fill="hold" nodeType="withEffect">
                                  <p:stCondLst>
                                    <p:cond delay="10000"/>
                                  </p:stCondLst>
                                  <p:childTnLst>
                                    <p:set>
                                      <p:cBhvr>
                                        <p:cTn id="83" dur="1" fill="hold">
                                          <p:stCondLst>
                                            <p:cond delay="0"/>
                                          </p:stCondLst>
                                        </p:cTn>
                                        <p:tgtEl>
                                          <p:spTgt spid="89"/>
                                        </p:tgtEl>
                                        <p:attrNameLst>
                                          <p:attrName>style.visibility</p:attrName>
                                        </p:attrNameLst>
                                      </p:cBhvr>
                                      <p:to>
                                        <p:strVal val="visible"/>
                                      </p:to>
                                    </p:set>
                                    <p:anim calcmode="lin" valueType="num">
                                      <p:cBhvr>
                                        <p:cTn id="84" dur="500" fill="hold"/>
                                        <p:tgtEl>
                                          <p:spTgt spid="89"/>
                                        </p:tgtEl>
                                        <p:attrNameLst>
                                          <p:attrName>ppt_w</p:attrName>
                                        </p:attrNameLst>
                                      </p:cBhvr>
                                      <p:tavLst>
                                        <p:tav tm="0">
                                          <p:val>
                                            <p:fltVal val="0"/>
                                          </p:val>
                                        </p:tav>
                                        <p:tav tm="100000">
                                          <p:val>
                                            <p:strVal val="#ppt_w"/>
                                          </p:val>
                                        </p:tav>
                                      </p:tavLst>
                                    </p:anim>
                                    <p:anim calcmode="lin" valueType="num">
                                      <p:cBhvr>
                                        <p:cTn id="85" dur="500" fill="hold"/>
                                        <p:tgtEl>
                                          <p:spTgt spid="89"/>
                                        </p:tgtEl>
                                        <p:attrNameLst>
                                          <p:attrName>ppt_h</p:attrName>
                                        </p:attrNameLst>
                                      </p:cBhvr>
                                      <p:tavLst>
                                        <p:tav tm="0">
                                          <p:val>
                                            <p:fltVal val="0"/>
                                          </p:val>
                                        </p:tav>
                                        <p:tav tm="100000">
                                          <p:val>
                                            <p:strVal val="#ppt_h"/>
                                          </p:val>
                                        </p:tav>
                                      </p:tavLst>
                                    </p:anim>
                                    <p:animEffect transition="in" filter="fade">
                                      <p:cBhvr>
                                        <p:cTn id="86" dur="500"/>
                                        <p:tgtEl>
                                          <p:spTgt spid="89"/>
                                        </p:tgtEl>
                                      </p:cBhvr>
                                    </p:animEffect>
                                  </p:childTnLst>
                                </p:cTn>
                              </p:par>
                              <p:par>
                                <p:cTn id="87" presetID="53" presetClass="entr" presetSubtype="16" fill="hold" nodeType="withEffect">
                                  <p:stCondLst>
                                    <p:cond delay="10500"/>
                                  </p:stCondLst>
                                  <p:childTnLst>
                                    <p:set>
                                      <p:cBhvr>
                                        <p:cTn id="88" dur="1" fill="hold">
                                          <p:stCondLst>
                                            <p:cond delay="0"/>
                                          </p:stCondLst>
                                        </p:cTn>
                                        <p:tgtEl>
                                          <p:spTgt spid="68"/>
                                        </p:tgtEl>
                                        <p:attrNameLst>
                                          <p:attrName>style.visibility</p:attrName>
                                        </p:attrNameLst>
                                      </p:cBhvr>
                                      <p:to>
                                        <p:strVal val="visible"/>
                                      </p:to>
                                    </p:set>
                                    <p:anim calcmode="lin" valueType="num">
                                      <p:cBhvr>
                                        <p:cTn id="89" dur="500" fill="hold"/>
                                        <p:tgtEl>
                                          <p:spTgt spid="68"/>
                                        </p:tgtEl>
                                        <p:attrNameLst>
                                          <p:attrName>ppt_w</p:attrName>
                                        </p:attrNameLst>
                                      </p:cBhvr>
                                      <p:tavLst>
                                        <p:tav tm="0">
                                          <p:val>
                                            <p:fltVal val="0"/>
                                          </p:val>
                                        </p:tav>
                                        <p:tav tm="100000">
                                          <p:val>
                                            <p:strVal val="#ppt_w"/>
                                          </p:val>
                                        </p:tav>
                                      </p:tavLst>
                                    </p:anim>
                                    <p:anim calcmode="lin" valueType="num">
                                      <p:cBhvr>
                                        <p:cTn id="90" dur="500" fill="hold"/>
                                        <p:tgtEl>
                                          <p:spTgt spid="68"/>
                                        </p:tgtEl>
                                        <p:attrNameLst>
                                          <p:attrName>ppt_h</p:attrName>
                                        </p:attrNameLst>
                                      </p:cBhvr>
                                      <p:tavLst>
                                        <p:tav tm="0">
                                          <p:val>
                                            <p:fltVal val="0"/>
                                          </p:val>
                                        </p:tav>
                                        <p:tav tm="100000">
                                          <p:val>
                                            <p:strVal val="#ppt_h"/>
                                          </p:val>
                                        </p:tav>
                                      </p:tavLst>
                                    </p:anim>
                                    <p:animEffect transition="in" filter="fade">
                                      <p:cBhvr>
                                        <p:cTn id="91" dur="500"/>
                                        <p:tgtEl>
                                          <p:spTgt spid="68"/>
                                        </p:tgtEl>
                                      </p:cBhvr>
                                    </p:animEffect>
                                  </p:childTnLst>
                                </p:cTn>
                              </p:par>
                              <p:par>
                                <p:cTn id="92" presetID="53" presetClass="entr" presetSubtype="16" fill="hold" nodeType="withEffect">
                                  <p:stCondLst>
                                    <p:cond delay="11000"/>
                                  </p:stCondLst>
                                  <p:childTnLst>
                                    <p:set>
                                      <p:cBhvr>
                                        <p:cTn id="93" dur="1" fill="hold">
                                          <p:stCondLst>
                                            <p:cond delay="0"/>
                                          </p:stCondLst>
                                        </p:cTn>
                                        <p:tgtEl>
                                          <p:spTgt spid="88"/>
                                        </p:tgtEl>
                                        <p:attrNameLst>
                                          <p:attrName>style.visibility</p:attrName>
                                        </p:attrNameLst>
                                      </p:cBhvr>
                                      <p:to>
                                        <p:strVal val="visible"/>
                                      </p:to>
                                    </p:set>
                                    <p:anim calcmode="lin" valueType="num">
                                      <p:cBhvr>
                                        <p:cTn id="94" dur="500" fill="hold"/>
                                        <p:tgtEl>
                                          <p:spTgt spid="88"/>
                                        </p:tgtEl>
                                        <p:attrNameLst>
                                          <p:attrName>ppt_w</p:attrName>
                                        </p:attrNameLst>
                                      </p:cBhvr>
                                      <p:tavLst>
                                        <p:tav tm="0">
                                          <p:val>
                                            <p:fltVal val="0"/>
                                          </p:val>
                                        </p:tav>
                                        <p:tav tm="100000">
                                          <p:val>
                                            <p:strVal val="#ppt_w"/>
                                          </p:val>
                                        </p:tav>
                                      </p:tavLst>
                                    </p:anim>
                                    <p:anim calcmode="lin" valueType="num">
                                      <p:cBhvr>
                                        <p:cTn id="95" dur="500" fill="hold"/>
                                        <p:tgtEl>
                                          <p:spTgt spid="88"/>
                                        </p:tgtEl>
                                        <p:attrNameLst>
                                          <p:attrName>ppt_h</p:attrName>
                                        </p:attrNameLst>
                                      </p:cBhvr>
                                      <p:tavLst>
                                        <p:tav tm="0">
                                          <p:val>
                                            <p:fltVal val="0"/>
                                          </p:val>
                                        </p:tav>
                                        <p:tav tm="100000">
                                          <p:val>
                                            <p:strVal val="#ppt_h"/>
                                          </p:val>
                                        </p:tav>
                                      </p:tavLst>
                                    </p:anim>
                                    <p:animEffect transition="in" filter="fade">
                                      <p:cBhvr>
                                        <p:cTn id="96" dur="500"/>
                                        <p:tgtEl>
                                          <p:spTgt spid="88"/>
                                        </p:tgtEl>
                                      </p:cBhvr>
                                    </p:animEffect>
                                  </p:childTnLst>
                                </p:cTn>
                              </p:par>
                              <p:par>
                                <p:cTn id="97" presetID="53" presetClass="entr" presetSubtype="16" fill="hold" nodeType="withEffect">
                                  <p:stCondLst>
                                    <p:cond delay="11500"/>
                                  </p:stCondLst>
                                  <p:childTnLst>
                                    <p:set>
                                      <p:cBhvr>
                                        <p:cTn id="98" dur="1" fill="hold">
                                          <p:stCondLst>
                                            <p:cond delay="0"/>
                                          </p:stCondLst>
                                        </p:cTn>
                                        <p:tgtEl>
                                          <p:spTgt spid="1056"/>
                                        </p:tgtEl>
                                        <p:attrNameLst>
                                          <p:attrName>style.visibility</p:attrName>
                                        </p:attrNameLst>
                                      </p:cBhvr>
                                      <p:to>
                                        <p:strVal val="visible"/>
                                      </p:to>
                                    </p:set>
                                    <p:anim calcmode="lin" valueType="num">
                                      <p:cBhvr>
                                        <p:cTn id="99" dur="500" fill="hold"/>
                                        <p:tgtEl>
                                          <p:spTgt spid="1056"/>
                                        </p:tgtEl>
                                        <p:attrNameLst>
                                          <p:attrName>ppt_w</p:attrName>
                                        </p:attrNameLst>
                                      </p:cBhvr>
                                      <p:tavLst>
                                        <p:tav tm="0">
                                          <p:val>
                                            <p:fltVal val="0"/>
                                          </p:val>
                                        </p:tav>
                                        <p:tav tm="100000">
                                          <p:val>
                                            <p:strVal val="#ppt_w"/>
                                          </p:val>
                                        </p:tav>
                                      </p:tavLst>
                                    </p:anim>
                                    <p:anim calcmode="lin" valueType="num">
                                      <p:cBhvr>
                                        <p:cTn id="100" dur="500" fill="hold"/>
                                        <p:tgtEl>
                                          <p:spTgt spid="1056"/>
                                        </p:tgtEl>
                                        <p:attrNameLst>
                                          <p:attrName>ppt_h</p:attrName>
                                        </p:attrNameLst>
                                      </p:cBhvr>
                                      <p:tavLst>
                                        <p:tav tm="0">
                                          <p:val>
                                            <p:fltVal val="0"/>
                                          </p:val>
                                        </p:tav>
                                        <p:tav tm="100000">
                                          <p:val>
                                            <p:strVal val="#ppt_h"/>
                                          </p:val>
                                        </p:tav>
                                      </p:tavLst>
                                    </p:anim>
                                    <p:animEffect transition="in" filter="fade">
                                      <p:cBhvr>
                                        <p:cTn id="101" dur="500"/>
                                        <p:tgtEl>
                                          <p:spTgt spid="105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2" fill="hold" display="0">
                  <p:stCondLst>
                    <p:cond delay="indefinite"/>
                  </p:stCondLst>
                </p:cTn>
                <p:tgtEl>
                  <p:spTgt spid="8"/>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7DA4FBC-CD4E-02CE-2F2A-9AD9F609C84B}"/>
              </a:ext>
            </a:extLst>
          </p:cNvPr>
          <p:cNvSpPr/>
          <p:nvPr/>
        </p:nvSpPr>
        <p:spPr>
          <a:xfrm>
            <a:off x="259313" y="4450815"/>
            <a:ext cx="8247338" cy="2018585"/>
          </a:xfrm>
          <a:custGeom>
            <a:avLst/>
            <a:gdLst>
              <a:gd name="connsiteX0" fmla="*/ 0 w 8247338"/>
              <a:gd name="connsiteY0" fmla="*/ 0 h 2018585"/>
              <a:gd name="connsiteX1" fmla="*/ 341675 w 8247338"/>
              <a:gd name="connsiteY1" fmla="*/ 0 h 2018585"/>
              <a:gd name="connsiteX2" fmla="*/ 1095718 w 8247338"/>
              <a:gd name="connsiteY2" fmla="*/ 0 h 2018585"/>
              <a:gd name="connsiteX3" fmla="*/ 1767287 w 8247338"/>
              <a:gd name="connsiteY3" fmla="*/ 0 h 2018585"/>
              <a:gd name="connsiteX4" fmla="*/ 2438856 w 8247338"/>
              <a:gd name="connsiteY4" fmla="*/ 0 h 2018585"/>
              <a:gd name="connsiteX5" fmla="*/ 2780531 w 8247338"/>
              <a:gd name="connsiteY5" fmla="*/ 0 h 2018585"/>
              <a:gd name="connsiteX6" fmla="*/ 3534573 w 8247338"/>
              <a:gd name="connsiteY6" fmla="*/ 0 h 2018585"/>
              <a:gd name="connsiteX7" fmla="*/ 3958722 w 8247338"/>
              <a:gd name="connsiteY7" fmla="*/ 0 h 2018585"/>
              <a:gd name="connsiteX8" fmla="*/ 4547818 w 8247338"/>
              <a:gd name="connsiteY8" fmla="*/ 0 h 2018585"/>
              <a:gd name="connsiteX9" fmla="*/ 4971967 w 8247338"/>
              <a:gd name="connsiteY9" fmla="*/ 0 h 2018585"/>
              <a:gd name="connsiteX10" fmla="*/ 5726009 w 8247338"/>
              <a:gd name="connsiteY10" fmla="*/ 0 h 2018585"/>
              <a:gd name="connsiteX11" fmla="*/ 6150158 w 8247338"/>
              <a:gd name="connsiteY11" fmla="*/ 0 h 2018585"/>
              <a:gd name="connsiteX12" fmla="*/ 6904200 w 8247338"/>
              <a:gd name="connsiteY12" fmla="*/ 0 h 2018585"/>
              <a:gd name="connsiteX13" fmla="*/ 7658242 w 8247338"/>
              <a:gd name="connsiteY13" fmla="*/ 0 h 2018585"/>
              <a:gd name="connsiteX14" fmla="*/ 8247338 w 8247338"/>
              <a:gd name="connsiteY14" fmla="*/ 0 h 2018585"/>
              <a:gd name="connsiteX15" fmla="*/ 8247338 w 8247338"/>
              <a:gd name="connsiteY15" fmla="*/ 484460 h 2018585"/>
              <a:gd name="connsiteX16" fmla="*/ 8247338 w 8247338"/>
              <a:gd name="connsiteY16" fmla="*/ 948735 h 2018585"/>
              <a:gd name="connsiteX17" fmla="*/ 8247338 w 8247338"/>
              <a:gd name="connsiteY17" fmla="*/ 1413010 h 2018585"/>
              <a:gd name="connsiteX18" fmla="*/ 8247338 w 8247338"/>
              <a:gd name="connsiteY18" fmla="*/ 2018585 h 2018585"/>
              <a:gd name="connsiteX19" fmla="*/ 7493296 w 8247338"/>
              <a:gd name="connsiteY19" fmla="*/ 2018585 h 2018585"/>
              <a:gd name="connsiteX20" fmla="*/ 7151620 w 8247338"/>
              <a:gd name="connsiteY20" fmla="*/ 2018585 h 2018585"/>
              <a:gd name="connsiteX21" fmla="*/ 6562525 w 8247338"/>
              <a:gd name="connsiteY21" fmla="*/ 2018585 h 2018585"/>
              <a:gd name="connsiteX22" fmla="*/ 6138376 w 8247338"/>
              <a:gd name="connsiteY22" fmla="*/ 2018585 h 2018585"/>
              <a:gd name="connsiteX23" fmla="*/ 5714227 w 8247338"/>
              <a:gd name="connsiteY23" fmla="*/ 2018585 h 2018585"/>
              <a:gd name="connsiteX24" fmla="*/ 4960185 w 8247338"/>
              <a:gd name="connsiteY24" fmla="*/ 2018585 h 2018585"/>
              <a:gd name="connsiteX25" fmla="*/ 4206142 w 8247338"/>
              <a:gd name="connsiteY25" fmla="*/ 2018585 h 2018585"/>
              <a:gd name="connsiteX26" fmla="*/ 3617047 w 8247338"/>
              <a:gd name="connsiteY26" fmla="*/ 2018585 h 2018585"/>
              <a:gd name="connsiteX27" fmla="*/ 3027951 w 8247338"/>
              <a:gd name="connsiteY27" fmla="*/ 2018585 h 2018585"/>
              <a:gd name="connsiteX28" fmla="*/ 2603802 w 8247338"/>
              <a:gd name="connsiteY28" fmla="*/ 2018585 h 2018585"/>
              <a:gd name="connsiteX29" fmla="*/ 2097180 w 8247338"/>
              <a:gd name="connsiteY29" fmla="*/ 2018585 h 2018585"/>
              <a:gd name="connsiteX30" fmla="*/ 1425611 w 8247338"/>
              <a:gd name="connsiteY30" fmla="*/ 2018585 h 2018585"/>
              <a:gd name="connsiteX31" fmla="*/ 1083936 w 8247338"/>
              <a:gd name="connsiteY31" fmla="*/ 2018585 h 2018585"/>
              <a:gd name="connsiteX32" fmla="*/ 0 w 8247338"/>
              <a:gd name="connsiteY32" fmla="*/ 2018585 h 2018585"/>
              <a:gd name="connsiteX33" fmla="*/ 0 w 8247338"/>
              <a:gd name="connsiteY33" fmla="*/ 1493753 h 2018585"/>
              <a:gd name="connsiteX34" fmla="*/ 0 w 8247338"/>
              <a:gd name="connsiteY34" fmla="*/ 1049664 h 2018585"/>
              <a:gd name="connsiteX35" fmla="*/ 0 w 8247338"/>
              <a:gd name="connsiteY35" fmla="*/ 585390 h 2018585"/>
              <a:gd name="connsiteX36" fmla="*/ 0 w 8247338"/>
              <a:gd name="connsiteY36" fmla="*/ 0 h 201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247338" h="2018585" fill="none" extrusionOk="0">
                <a:moveTo>
                  <a:pt x="0" y="0"/>
                </a:moveTo>
                <a:cubicBezTo>
                  <a:pt x="119804" y="-33030"/>
                  <a:pt x="271462" y="17771"/>
                  <a:pt x="341675" y="0"/>
                </a:cubicBezTo>
                <a:cubicBezTo>
                  <a:pt x="411889" y="-17771"/>
                  <a:pt x="795862" y="2569"/>
                  <a:pt x="1095718" y="0"/>
                </a:cubicBezTo>
                <a:cubicBezTo>
                  <a:pt x="1395574" y="-2569"/>
                  <a:pt x="1609492" y="41820"/>
                  <a:pt x="1767287" y="0"/>
                </a:cubicBezTo>
                <a:cubicBezTo>
                  <a:pt x="1925082" y="-41820"/>
                  <a:pt x="2207140" y="68036"/>
                  <a:pt x="2438856" y="0"/>
                </a:cubicBezTo>
                <a:cubicBezTo>
                  <a:pt x="2670572" y="-68036"/>
                  <a:pt x="2659589" y="32042"/>
                  <a:pt x="2780531" y="0"/>
                </a:cubicBezTo>
                <a:cubicBezTo>
                  <a:pt x="2901474" y="-32042"/>
                  <a:pt x="3250284" y="55329"/>
                  <a:pt x="3534573" y="0"/>
                </a:cubicBezTo>
                <a:cubicBezTo>
                  <a:pt x="3818862" y="-55329"/>
                  <a:pt x="3762348" y="18185"/>
                  <a:pt x="3958722" y="0"/>
                </a:cubicBezTo>
                <a:cubicBezTo>
                  <a:pt x="4155096" y="-18185"/>
                  <a:pt x="4424911" y="62630"/>
                  <a:pt x="4547818" y="0"/>
                </a:cubicBezTo>
                <a:cubicBezTo>
                  <a:pt x="4670725" y="-62630"/>
                  <a:pt x="4824942" y="20273"/>
                  <a:pt x="4971967" y="0"/>
                </a:cubicBezTo>
                <a:cubicBezTo>
                  <a:pt x="5118992" y="-20273"/>
                  <a:pt x="5390232" y="37570"/>
                  <a:pt x="5726009" y="0"/>
                </a:cubicBezTo>
                <a:cubicBezTo>
                  <a:pt x="6061786" y="-37570"/>
                  <a:pt x="6034721" y="38062"/>
                  <a:pt x="6150158" y="0"/>
                </a:cubicBezTo>
                <a:cubicBezTo>
                  <a:pt x="6265595" y="-38062"/>
                  <a:pt x="6595401" y="52724"/>
                  <a:pt x="6904200" y="0"/>
                </a:cubicBezTo>
                <a:cubicBezTo>
                  <a:pt x="7212999" y="-52724"/>
                  <a:pt x="7485479" y="88678"/>
                  <a:pt x="7658242" y="0"/>
                </a:cubicBezTo>
                <a:cubicBezTo>
                  <a:pt x="7831005" y="-88678"/>
                  <a:pt x="7976860" y="49660"/>
                  <a:pt x="8247338" y="0"/>
                </a:cubicBezTo>
                <a:cubicBezTo>
                  <a:pt x="8291425" y="201169"/>
                  <a:pt x="8236654" y="384094"/>
                  <a:pt x="8247338" y="484460"/>
                </a:cubicBezTo>
                <a:cubicBezTo>
                  <a:pt x="8258022" y="584826"/>
                  <a:pt x="8208555" y="833959"/>
                  <a:pt x="8247338" y="948735"/>
                </a:cubicBezTo>
                <a:cubicBezTo>
                  <a:pt x="8286121" y="1063512"/>
                  <a:pt x="8234147" y="1266565"/>
                  <a:pt x="8247338" y="1413010"/>
                </a:cubicBezTo>
                <a:cubicBezTo>
                  <a:pt x="8260529" y="1559455"/>
                  <a:pt x="8215310" y="1775518"/>
                  <a:pt x="8247338" y="2018585"/>
                </a:cubicBezTo>
                <a:cubicBezTo>
                  <a:pt x="7899451" y="2032439"/>
                  <a:pt x="7748432" y="1989480"/>
                  <a:pt x="7493296" y="2018585"/>
                </a:cubicBezTo>
                <a:cubicBezTo>
                  <a:pt x="7238160" y="2047690"/>
                  <a:pt x="7220065" y="1982525"/>
                  <a:pt x="7151620" y="2018585"/>
                </a:cubicBezTo>
                <a:cubicBezTo>
                  <a:pt x="7083175" y="2054645"/>
                  <a:pt x="6768299" y="1954640"/>
                  <a:pt x="6562525" y="2018585"/>
                </a:cubicBezTo>
                <a:cubicBezTo>
                  <a:pt x="6356751" y="2082530"/>
                  <a:pt x="6249448" y="1969730"/>
                  <a:pt x="6138376" y="2018585"/>
                </a:cubicBezTo>
                <a:cubicBezTo>
                  <a:pt x="6027304" y="2067440"/>
                  <a:pt x="5857797" y="2010368"/>
                  <a:pt x="5714227" y="2018585"/>
                </a:cubicBezTo>
                <a:cubicBezTo>
                  <a:pt x="5570657" y="2026802"/>
                  <a:pt x="5302048" y="1968002"/>
                  <a:pt x="4960185" y="2018585"/>
                </a:cubicBezTo>
                <a:cubicBezTo>
                  <a:pt x="4618322" y="2069168"/>
                  <a:pt x="4484459" y="2004275"/>
                  <a:pt x="4206142" y="2018585"/>
                </a:cubicBezTo>
                <a:cubicBezTo>
                  <a:pt x="3927825" y="2032895"/>
                  <a:pt x="3834139" y="1956683"/>
                  <a:pt x="3617047" y="2018585"/>
                </a:cubicBezTo>
                <a:cubicBezTo>
                  <a:pt x="3399956" y="2080487"/>
                  <a:pt x="3215829" y="1949824"/>
                  <a:pt x="3027951" y="2018585"/>
                </a:cubicBezTo>
                <a:cubicBezTo>
                  <a:pt x="2840073" y="2087346"/>
                  <a:pt x="2798962" y="1996619"/>
                  <a:pt x="2603802" y="2018585"/>
                </a:cubicBezTo>
                <a:cubicBezTo>
                  <a:pt x="2408642" y="2040551"/>
                  <a:pt x="2336337" y="1995975"/>
                  <a:pt x="2097180" y="2018585"/>
                </a:cubicBezTo>
                <a:cubicBezTo>
                  <a:pt x="1858023" y="2041195"/>
                  <a:pt x="1578806" y="1948320"/>
                  <a:pt x="1425611" y="2018585"/>
                </a:cubicBezTo>
                <a:cubicBezTo>
                  <a:pt x="1272416" y="2088850"/>
                  <a:pt x="1197935" y="2001451"/>
                  <a:pt x="1083936" y="2018585"/>
                </a:cubicBezTo>
                <a:cubicBezTo>
                  <a:pt x="969938" y="2035719"/>
                  <a:pt x="236650" y="2004073"/>
                  <a:pt x="0" y="2018585"/>
                </a:cubicBezTo>
                <a:cubicBezTo>
                  <a:pt x="-41519" y="1802248"/>
                  <a:pt x="59052" y="1653586"/>
                  <a:pt x="0" y="1493753"/>
                </a:cubicBezTo>
                <a:cubicBezTo>
                  <a:pt x="-59052" y="1333920"/>
                  <a:pt x="41873" y="1191876"/>
                  <a:pt x="0" y="1049664"/>
                </a:cubicBezTo>
                <a:cubicBezTo>
                  <a:pt x="-41873" y="907452"/>
                  <a:pt x="8393" y="711179"/>
                  <a:pt x="0" y="585390"/>
                </a:cubicBezTo>
                <a:cubicBezTo>
                  <a:pt x="-8393" y="459601"/>
                  <a:pt x="39145" y="243269"/>
                  <a:pt x="0" y="0"/>
                </a:cubicBezTo>
                <a:close/>
              </a:path>
              <a:path w="8247338" h="2018585" stroke="0" extrusionOk="0">
                <a:moveTo>
                  <a:pt x="0" y="0"/>
                </a:moveTo>
                <a:cubicBezTo>
                  <a:pt x="208286" y="-18413"/>
                  <a:pt x="318226" y="2418"/>
                  <a:pt x="424149" y="0"/>
                </a:cubicBezTo>
                <a:cubicBezTo>
                  <a:pt x="530072" y="-2418"/>
                  <a:pt x="715516" y="45031"/>
                  <a:pt x="848298" y="0"/>
                </a:cubicBezTo>
                <a:cubicBezTo>
                  <a:pt x="981080" y="-45031"/>
                  <a:pt x="1377822" y="53407"/>
                  <a:pt x="1519867" y="0"/>
                </a:cubicBezTo>
                <a:cubicBezTo>
                  <a:pt x="1661912" y="-53407"/>
                  <a:pt x="1942124" y="55762"/>
                  <a:pt x="2191436" y="0"/>
                </a:cubicBezTo>
                <a:cubicBezTo>
                  <a:pt x="2440748" y="-55762"/>
                  <a:pt x="2499790" y="39916"/>
                  <a:pt x="2780531" y="0"/>
                </a:cubicBezTo>
                <a:cubicBezTo>
                  <a:pt x="3061273" y="-39916"/>
                  <a:pt x="3104911" y="16251"/>
                  <a:pt x="3369627" y="0"/>
                </a:cubicBezTo>
                <a:cubicBezTo>
                  <a:pt x="3634343" y="-16251"/>
                  <a:pt x="3856491" y="15538"/>
                  <a:pt x="4041196" y="0"/>
                </a:cubicBezTo>
                <a:cubicBezTo>
                  <a:pt x="4225901" y="-15538"/>
                  <a:pt x="4250520" y="13826"/>
                  <a:pt x="4382871" y="0"/>
                </a:cubicBezTo>
                <a:cubicBezTo>
                  <a:pt x="4515223" y="-13826"/>
                  <a:pt x="4620580" y="39445"/>
                  <a:pt x="4807020" y="0"/>
                </a:cubicBezTo>
                <a:cubicBezTo>
                  <a:pt x="4993460" y="-39445"/>
                  <a:pt x="5071634" y="15006"/>
                  <a:pt x="5313642" y="0"/>
                </a:cubicBezTo>
                <a:cubicBezTo>
                  <a:pt x="5555650" y="-15006"/>
                  <a:pt x="5660428" y="44962"/>
                  <a:pt x="5820264" y="0"/>
                </a:cubicBezTo>
                <a:cubicBezTo>
                  <a:pt x="5980100" y="-44962"/>
                  <a:pt x="6238808" y="7859"/>
                  <a:pt x="6491833" y="0"/>
                </a:cubicBezTo>
                <a:cubicBezTo>
                  <a:pt x="6744858" y="-7859"/>
                  <a:pt x="6860426" y="7632"/>
                  <a:pt x="6998455" y="0"/>
                </a:cubicBezTo>
                <a:cubicBezTo>
                  <a:pt x="7136484" y="-7632"/>
                  <a:pt x="7278487" y="10716"/>
                  <a:pt x="7505078" y="0"/>
                </a:cubicBezTo>
                <a:cubicBezTo>
                  <a:pt x="7731669" y="-10716"/>
                  <a:pt x="7981762" y="45486"/>
                  <a:pt x="8247338" y="0"/>
                </a:cubicBezTo>
                <a:cubicBezTo>
                  <a:pt x="8270159" y="238067"/>
                  <a:pt x="8198895" y="337782"/>
                  <a:pt x="8247338" y="545018"/>
                </a:cubicBezTo>
                <a:cubicBezTo>
                  <a:pt x="8295781" y="752254"/>
                  <a:pt x="8200672" y="869864"/>
                  <a:pt x="8247338" y="1009293"/>
                </a:cubicBezTo>
                <a:cubicBezTo>
                  <a:pt x="8294004" y="1148723"/>
                  <a:pt x="8206721" y="1417248"/>
                  <a:pt x="8247338" y="1554310"/>
                </a:cubicBezTo>
                <a:cubicBezTo>
                  <a:pt x="8287955" y="1691372"/>
                  <a:pt x="8214055" y="1879247"/>
                  <a:pt x="8247338" y="2018585"/>
                </a:cubicBezTo>
                <a:cubicBezTo>
                  <a:pt x="8028675" y="2050546"/>
                  <a:pt x="7978225" y="1997243"/>
                  <a:pt x="7740716" y="2018585"/>
                </a:cubicBezTo>
                <a:cubicBezTo>
                  <a:pt x="7503207" y="2039927"/>
                  <a:pt x="7425577" y="2010620"/>
                  <a:pt x="7151620" y="2018585"/>
                </a:cubicBezTo>
                <a:cubicBezTo>
                  <a:pt x="6877663" y="2026550"/>
                  <a:pt x="6896582" y="2018180"/>
                  <a:pt x="6809945" y="2018585"/>
                </a:cubicBezTo>
                <a:cubicBezTo>
                  <a:pt x="6723309" y="2018990"/>
                  <a:pt x="6559803" y="2016568"/>
                  <a:pt x="6468269" y="2018585"/>
                </a:cubicBezTo>
                <a:cubicBezTo>
                  <a:pt x="6376735" y="2020602"/>
                  <a:pt x="6120742" y="1985569"/>
                  <a:pt x="5961647" y="2018585"/>
                </a:cubicBezTo>
                <a:cubicBezTo>
                  <a:pt x="5802552" y="2051601"/>
                  <a:pt x="5772615" y="2000002"/>
                  <a:pt x="5619972" y="2018585"/>
                </a:cubicBezTo>
                <a:cubicBezTo>
                  <a:pt x="5467330" y="2037168"/>
                  <a:pt x="5242339" y="2008903"/>
                  <a:pt x="5113350" y="2018585"/>
                </a:cubicBezTo>
                <a:cubicBezTo>
                  <a:pt x="4984361" y="2028267"/>
                  <a:pt x="4846166" y="1958024"/>
                  <a:pt x="4606727" y="2018585"/>
                </a:cubicBezTo>
                <a:cubicBezTo>
                  <a:pt x="4367288" y="2079146"/>
                  <a:pt x="4404927" y="2011951"/>
                  <a:pt x="4265052" y="2018585"/>
                </a:cubicBezTo>
                <a:cubicBezTo>
                  <a:pt x="4125178" y="2025219"/>
                  <a:pt x="3919922" y="1962612"/>
                  <a:pt x="3593483" y="2018585"/>
                </a:cubicBezTo>
                <a:cubicBezTo>
                  <a:pt x="3267044" y="2074558"/>
                  <a:pt x="3094729" y="2003041"/>
                  <a:pt x="2839441" y="2018585"/>
                </a:cubicBezTo>
                <a:cubicBezTo>
                  <a:pt x="2584153" y="2034129"/>
                  <a:pt x="2303056" y="1970754"/>
                  <a:pt x="2167872" y="2018585"/>
                </a:cubicBezTo>
                <a:cubicBezTo>
                  <a:pt x="2032688" y="2066416"/>
                  <a:pt x="1994107" y="1983328"/>
                  <a:pt x="1826196" y="2018585"/>
                </a:cubicBezTo>
                <a:cubicBezTo>
                  <a:pt x="1658285" y="2053842"/>
                  <a:pt x="1553544" y="1985800"/>
                  <a:pt x="1484521" y="2018585"/>
                </a:cubicBezTo>
                <a:cubicBezTo>
                  <a:pt x="1415498" y="2051370"/>
                  <a:pt x="1020191" y="1991778"/>
                  <a:pt x="895425" y="2018585"/>
                </a:cubicBezTo>
                <a:cubicBezTo>
                  <a:pt x="770659" y="2045392"/>
                  <a:pt x="229396" y="2008919"/>
                  <a:pt x="0" y="2018585"/>
                </a:cubicBezTo>
                <a:cubicBezTo>
                  <a:pt x="-26861" y="1803355"/>
                  <a:pt x="38416" y="1674408"/>
                  <a:pt x="0" y="1554310"/>
                </a:cubicBezTo>
                <a:cubicBezTo>
                  <a:pt x="-38416" y="1434213"/>
                  <a:pt x="61923" y="1182567"/>
                  <a:pt x="0" y="1029478"/>
                </a:cubicBezTo>
                <a:cubicBezTo>
                  <a:pt x="-61923" y="876389"/>
                  <a:pt x="24422" y="733923"/>
                  <a:pt x="0" y="504646"/>
                </a:cubicBezTo>
                <a:cubicBezTo>
                  <a:pt x="-24422" y="275369"/>
                  <a:pt x="37731" y="231855"/>
                  <a:pt x="0" y="0"/>
                </a:cubicBezTo>
                <a:close/>
              </a:path>
            </a:pathLst>
          </a:custGeom>
          <a:solidFill>
            <a:schemeClr val="bg1">
              <a:lumMod val="95000"/>
            </a:schemeClr>
          </a:solidFill>
          <a:ln>
            <a:solidFill>
              <a:schemeClr val="bg1"/>
            </a:solidFill>
            <a:extLst>
              <a:ext uri="{C807C97D-BFC1-408E-A445-0C87EB9F89A2}">
                <ask:lineSketchStyleProps xmlns:ask="http://schemas.microsoft.com/office/drawing/2018/sketchyshapes" sd="1113451339">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D1836D02-F364-6C4E-927E-CAB044D6742E}"/>
              </a:ext>
            </a:extLst>
          </p:cNvPr>
          <p:cNvSpPr/>
          <p:nvPr/>
        </p:nvSpPr>
        <p:spPr>
          <a:xfrm>
            <a:off x="299083" y="2236697"/>
            <a:ext cx="8207567" cy="2264929"/>
          </a:xfrm>
          <a:custGeom>
            <a:avLst/>
            <a:gdLst>
              <a:gd name="connsiteX0" fmla="*/ 0 w 8207567"/>
              <a:gd name="connsiteY0" fmla="*/ 0 h 2264929"/>
              <a:gd name="connsiteX1" fmla="*/ 340028 w 8207567"/>
              <a:gd name="connsiteY1" fmla="*/ 0 h 2264929"/>
              <a:gd name="connsiteX2" fmla="*/ 1090434 w 8207567"/>
              <a:gd name="connsiteY2" fmla="*/ 0 h 2264929"/>
              <a:gd name="connsiteX3" fmla="*/ 1758764 w 8207567"/>
              <a:gd name="connsiteY3" fmla="*/ 0 h 2264929"/>
              <a:gd name="connsiteX4" fmla="*/ 2427095 w 8207567"/>
              <a:gd name="connsiteY4" fmla="*/ 0 h 2264929"/>
              <a:gd name="connsiteX5" fmla="*/ 2767123 w 8207567"/>
              <a:gd name="connsiteY5" fmla="*/ 0 h 2264929"/>
              <a:gd name="connsiteX6" fmla="*/ 3517529 w 8207567"/>
              <a:gd name="connsiteY6" fmla="*/ 0 h 2264929"/>
              <a:gd name="connsiteX7" fmla="*/ 3939632 w 8207567"/>
              <a:gd name="connsiteY7" fmla="*/ 0 h 2264929"/>
              <a:gd name="connsiteX8" fmla="*/ 4525887 w 8207567"/>
              <a:gd name="connsiteY8" fmla="*/ 0 h 2264929"/>
              <a:gd name="connsiteX9" fmla="*/ 4947990 w 8207567"/>
              <a:gd name="connsiteY9" fmla="*/ 0 h 2264929"/>
              <a:gd name="connsiteX10" fmla="*/ 5698397 w 8207567"/>
              <a:gd name="connsiteY10" fmla="*/ 0 h 2264929"/>
              <a:gd name="connsiteX11" fmla="*/ 6120500 w 8207567"/>
              <a:gd name="connsiteY11" fmla="*/ 0 h 2264929"/>
              <a:gd name="connsiteX12" fmla="*/ 6870906 w 8207567"/>
              <a:gd name="connsiteY12" fmla="*/ 0 h 2264929"/>
              <a:gd name="connsiteX13" fmla="*/ 7621312 w 8207567"/>
              <a:gd name="connsiteY13" fmla="*/ 0 h 2264929"/>
              <a:gd name="connsiteX14" fmla="*/ 8207567 w 8207567"/>
              <a:gd name="connsiteY14" fmla="*/ 0 h 2264929"/>
              <a:gd name="connsiteX15" fmla="*/ 8207567 w 8207567"/>
              <a:gd name="connsiteY15" fmla="*/ 543583 h 2264929"/>
              <a:gd name="connsiteX16" fmla="*/ 8207567 w 8207567"/>
              <a:gd name="connsiteY16" fmla="*/ 1064517 h 2264929"/>
              <a:gd name="connsiteX17" fmla="*/ 8207567 w 8207567"/>
              <a:gd name="connsiteY17" fmla="*/ 1585450 h 2264929"/>
              <a:gd name="connsiteX18" fmla="*/ 8207567 w 8207567"/>
              <a:gd name="connsiteY18" fmla="*/ 2264929 h 2264929"/>
              <a:gd name="connsiteX19" fmla="*/ 7457161 w 8207567"/>
              <a:gd name="connsiteY19" fmla="*/ 2264929 h 2264929"/>
              <a:gd name="connsiteX20" fmla="*/ 7117133 w 8207567"/>
              <a:gd name="connsiteY20" fmla="*/ 2264929 h 2264929"/>
              <a:gd name="connsiteX21" fmla="*/ 6530878 w 8207567"/>
              <a:gd name="connsiteY21" fmla="*/ 2264929 h 2264929"/>
              <a:gd name="connsiteX22" fmla="*/ 6108775 w 8207567"/>
              <a:gd name="connsiteY22" fmla="*/ 2264929 h 2264929"/>
              <a:gd name="connsiteX23" fmla="*/ 5686671 w 8207567"/>
              <a:gd name="connsiteY23" fmla="*/ 2264929 h 2264929"/>
              <a:gd name="connsiteX24" fmla="*/ 4936265 w 8207567"/>
              <a:gd name="connsiteY24" fmla="*/ 2264929 h 2264929"/>
              <a:gd name="connsiteX25" fmla="*/ 4185859 w 8207567"/>
              <a:gd name="connsiteY25" fmla="*/ 2264929 h 2264929"/>
              <a:gd name="connsiteX26" fmla="*/ 3599604 w 8207567"/>
              <a:gd name="connsiteY26" fmla="*/ 2264929 h 2264929"/>
              <a:gd name="connsiteX27" fmla="*/ 3013350 w 8207567"/>
              <a:gd name="connsiteY27" fmla="*/ 2264929 h 2264929"/>
              <a:gd name="connsiteX28" fmla="*/ 2591246 w 8207567"/>
              <a:gd name="connsiteY28" fmla="*/ 2264929 h 2264929"/>
              <a:gd name="connsiteX29" fmla="*/ 2087067 w 8207567"/>
              <a:gd name="connsiteY29" fmla="*/ 2264929 h 2264929"/>
              <a:gd name="connsiteX30" fmla="*/ 1418737 w 8207567"/>
              <a:gd name="connsiteY30" fmla="*/ 2264929 h 2264929"/>
              <a:gd name="connsiteX31" fmla="*/ 1078709 w 8207567"/>
              <a:gd name="connsiteY31" fmla="*/ 2264929 h 2264929"/>
              <a:gd name="connsiteX32" fmla="*/ 0 w 8207567"/>
              <a:gd name="connsiteY32" fmla="*/ 2264929 h 2264929"/>
              <a:gd name="connsiteX33" fmla="*/ 0 w 8207567"/>
              <a:gd name="connsiteY33" fmla="*/ 1676047 h 2264929"/>
              <a:gd name="connsiteX34" fmla="*/ 0 w 8207567"/>
              <a:gd name="connsiteY34" fmla="*/ 1177763 h 2264929"/>
              <a:gd name="connsiteX35" fmla="*/ 0 w 8207567"/>
              <a:gd name="connsiteY35" fmla="*/ 656829 h 2264929"/>
              <a:gd name="connsiteX36" fmla="*/ 0 w 8207567"/>
              <a:gd name="connsiteY36" fmla="*/ 0 h 2264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207567" h="2264929" fill="none" extrusionOk="0">
                <a:moveTo>
                  <a:pt x="0" y="0"/>
                </a:moveTo>
                <a:cubicBezTo>
                  <a:pt x="130083" y="-22091"/>
                  <a:pt x="230703" y="36114"/>
                  <a:pt x="340028" y="0"/>
                </a:cubicBezTo>
                <a:cubicBezTo>
                  <a:pt x="449353" y="-36114"/>
                  <a:pt x="823623" y="9116"/>
                  <a:pt x="1090434" y="0"/>
                </a:cubicBezTo>
                <a:cubicBezTo>
                  <a:pt x="1357245" y="-9116"/>
                  <a:pt x="1492273" y="21846"/>
                  <a:pt x="1758764" y="0"/>
                </a:cubicBezTo>
                <a:cubicBezTo>
                  <a:pt x="2025255" y="-21846"/>
                  <a:pt x="2230180" y="72116"/>
                  <a:pt x="2427095" y="0"/>
                </a:cubicBezTo>
                <a:cubicBezTo>
                  <a:pt x="2624010" y="-72116"/>
                  <a:pt x="2613621" y="25210"/>
                  <a:pt x="2767123" y="0"/>
                </a:cubicBezTo>
                <a:cubicBezTo>
                  <a:pt x="2920625" y="-25210"/>
                  <a:pt x="3301064" y="71363"/>
                  <a:pt x="3517529" y="0"/>
                </a:cubicBezTo>
                <a:cubicBezTo>
                  <a:pt x="3733994" y="-71363"/>
                  <a:pt x="3827720" y="47969"/>
                  <a:pt x="3939632" y="0"/>
                </a:cubicBezTo>
                <a:cubicBezTo>
                  <a:pt x="4051544" y="-47969"/>
                  <a:pt x="4273391" y="64056"/>
                  <a:pt x="4525887" y="0"/>
                </a:cubicBezTo>
                <a:cubicBezTo>
                  <a:pt x="4778383" y="-64056"/>
                  <a:pt x="4753861" y="2057"/>
                  <a:pt x="4947990" y="0"/>
                </a:cubicBezTo>
                <a:cubicBezTo>
                  <a:pt x="5142119" y="-2057"/>
                  <a:pt x="5336598" y="19928"/>
                  <a:pt x="5698397" y="0"/>
                </a:cubicBezTo>
                <a:cubicBezTo>
                  <a:pt x="6060196" y="-19928"/>
                  <a:pt x="6035781" y="11463"/>
                  <a:pt x="6120500" y="0"/>
                </a:cubicBezTo>
                <a:cubicBezTo>
                  <a:pt x="6205219" y="-11463"/>
                  <a:pt x="6704229" y="74040"/>
                  <a:pt x="6870906" y="0"/>
                </a:cubicBezTo>
                <a:cubicBezTo>
                  <a:pt x="7037583" y="-74040"/>
                  <a:pt x="7284666" y="81150"/>
                  <a:pt x="7621312" y="0"/>
                </a:cubicBezTo>
                <a:cubicBezTo>
                  <a:pt x="7957958" y="-81150"/>
                  <a:pt x="7925265" y="23785"/>
                  <a:pt x="8207567" y="0"/>
                </a:cubicBezTo>
                <a:cubicBezTo>
                  <a:pt x="8256976" y="144936"/>
                  <a:pt x="8204328" y="305264"/>
                  <a:pt x="8207567" y="543583"/>
                </a:cubicBezTo>
                <a:cubicBezTo>
                  <a:pt x="8210806" y="781902"/>
                  <a:pt x="8157533" y="890628"/>
                  <a:pt x="8207567" y="1064517"/>
                </a:cubicBezTo>
                <a:cubicBezTo>
                  <a:pt x="8257601" y="1238406"/>
                  <a:pt x="8202062" y="1372317"/>
                  <a:pt x="8207567" y="1585450"/>
                </a:cubicBezTo>
                <a:cubicBezTo>
                  <a:pt x="8213072" y="1798583"/>
                  <a:pt x="8203165" y="1972906"/>
                  <a:pt x="8207567" y="2264929"/>
                </a:cubicBezTo>
                <a:cubicBezTo>
                  <a:pt x="8033184" y="2308901"/>
                  <a:pt x="7809531" y="2263989"/>
                  <a:pt x="7457161" y="2264929"/>
                </a:cubicBezTo>
                <a:cubicBezTo>
                  <a:pt x="7104791" y="2265869"/>
                  <a:pt x="7254956" y="2226418"/>
                  <a:pt x="7117133" y="2264929"/>
                </a:cubicBezTo>
                <a:cubicBezTo>
                  <a:pt x="6979310" y="2303440"/>
                  <a:pt x="6726740" y="2253345"/>
                  <a:pt x="6530878" y="2264929"/>
                </a:cubicBezTo>
                <a:cubicBezTo>
                  <a:pt x="6335017" y="2276513"/>
                  <a:pt x="6306960" y="2235066"/>
                  <a:pt x="6108775" y="2264929"/>
                </a:cubicBezTo>
                <a:cubicBezTo>
                  <a:pt x="5910590" y="2294792"/>
                  <a:pt x="5827605" y="2243133"/>
                  <a:pt x="5686671" y="2264929"/>
                </a:cubicBezTo>
                <a:cubicBezTo>
                  <a:pt x="5545737" y="2286725"/>
                  <a:pt x="5192135" y="2208271"/>
                  <a:pt x="4936265" y="2264929"/>
                </a:cubicBezTo>
                <a:cubicBezTo>
                  <a:pt x="4680395" y="2321587"/>
                  <a:pt x="4526995" y="2189615"/>
                  <a:pt x="4185859" y="2264929"/>
                </a:cubicBezTo>
                <a:cubicBezTo>
                  <a:pt x="3844723" y="2340243"/>
                  <a:pt x="3791563" y="2223188"/>
                  <a:pt x="3599604" y="2264929"/>
                </a:cubicBezTo>
                <a:cubicBezTo>
                  <a:pt x="3407645" y="2306670"/>
                  <a:pt x="3209143" y="2198663"/>
                  <a:pt x="3013350" y="2264929"/>
                </a:cubicBezTo>
                <a:cubicBezTo>
                  <a:pt x="2817557" y="2331195"/>
                  <a:pt x="2799277" y="2262468"/>
                  <a:pt x="2591246" y="2264929"/>
                </a:cubicBezTo>
                <a:cubicBezTo>
                  <a:pt x="2383215" y="2267390"/>
                  <a:pt x="2259753" y="2227452"/>
                  <a:pt x="2087067" y="2264929"/>
                </a:cubicBezTo>
                <a:cubicBezTo>
                  <a:pt x="1914381" y="2302406"/>
                  <a:pt x="1569954" y="2233860"/>
                  <a:pt x="1418737" y="2264929"/>
                </a:cubicBezTo>
                <a:cubicBezTo>
                  <a:pt x="1267520" y="2295998"/>
                  <a:pt x="1157264" y="2257104"/>
                  <a:pt x="1078709" y="2264929"/>
                </a:cubicBezTo>
                <a:cubicBezTo>
                  <a:pt x="1000154" y="2272754"/>
                  <a:pt x="329011" y="2230525"/>
                  <a:pt x="0" y="2264929"/>
                </a:cubicBezTo>
                <a:cubicBezTo>
                  <a:pt x="-25512" y="1990742"/>
                  <a:pt x="28616" y="1918453"/>
                  <a:pt x="0" y="1676047"/>
                </a:cubicBezTo>
                <a:cubicBezTo>
                  <a:pt x="-28616" y="1433641"/>
                  <a:pt x="34584" y="1401699"/>
                  <a:pt x="0" y="1177763"/>
                </a:cubicBezTo>
                <a:cubicBezTo>
                  <a:pt x="-34584" y="953827"/>
                  <a:pt x="44915" y="772272"/>
                  <a:pt x="0" y="656829"/>
                </a:cubicBezTo>
                <a:cubicBezTo>
                  <a:pt x="-44915" y="541386"/>
                  <a:pt x="52267" y="154469"/>
                  <a:pt x="0" y="0"/>
                </a:cubicBezTo>
                <a:close/>
              </a:path>
              <a:path w="8207567" h="2264929" stroke="0" extrusionOk="0">
                <a:moveTo>
                  <a:pt x="0" y="0"/>
                </a:moveTo>
                <a:cubicBezTo>
                  <a:pt x="195003" y="-41218"/>
                  <a:pt x="241591" y="4616"/>
                  <a:pt x="422103" y="0"/>
                </a:cubicBezTo>
                <a:cubicBezTo>
                  <a:pt x="602615" y="-4616"/>
                  <a:pt x="707732" y="48731"/>
                  <a:pt x="844207" y="0"/>
                </a:cubicBezTo>
                <a:cubicBezTo>
                  <a:pt x="980682" y="-48731"/>
                  <a:pt x="1355880" y="12363"/>
                  <a:pt x="1512537" y="0"/>
                </a:cubicBezTo>
                <a:cubicBezTo>
                  <a:pt x="1669194" y="-12363"/>
                  <a:pt x="1990304" y="72584"/>
                  <a:pt x="2180868" y="0"/>
                </a:cubicBezTo>
                <a:cubicBezTo>
                  <a:pt x="2371432" y="-72584"/>
                  <a:pt x="2626310" y="9935"/>
                  <a:pt x="2767123" y="0"/>
                </a:cubicBezTo>
                <a:cubicBezTo>
                  <a:pt x="2907937" y="-9935"/>
                  <a:pt x="3195491" y="6972"/>
                  <a:pt x="3353377" y="0"/>
                </a:cubicBezTo>
                <a:cubicBezTo>
                  <a:pt x="3511263" y="-6972"/>
                  <a:pt x="3766092" y="62493"/>
                  <a:pt x="4021708" y="0"/>
                </a:cubicBezTo>
                <a:cubicBezTo>
                  <a:pt x="4277324" y="-62493"/>
                  <a:pt x="4219066" y="4165"/>
                  <a:pt x="4361736" y="0"/>
                </a:cubicBezTo>
                <a:cubicBezTo>
                  <a:pt x="4504406" y="-4165"/>
                  <a:pt x="4590501" y="3682"/>
                  <a:pt x="4783839" y="0"/>
                </a:cubicBezTo>
                <a:cubicBezTo>
                  <a:pt x="4977177" y="-3682"/>
                  <a:pt x="5133121" y="4121"/>
                  <a:pt x="5288018" y="0"/>
                </a:cubicBezTo>
                <a:cubicBezTo>
                  <a:pt x="5442915" y="-4121"/>
                  <a:pt x="5669337" y="48721"/>
                  <a:pt x="5792197" y="0"/>
                </a:cubicBezTo>
                <a:cubicBezTo>
                  <a:pt x="5915057" y="-48721"/>
                  <a:pt x="6173847" y="40750"/>
                  <a:pt x="6460528" y="0"/>
                </a:cubicBezTo>
                <a:cubicBezTo>
                  <a:pt x="6747209" y="-40750"/>
                  <a:pt x="6782977" y="11105"/>
                  <a:pt x="6964707" y="0"/>
                </a:cubicBezTo>
                <a:cubicBezTo>
                  <a:pt x="7146437" y="-11105"/>
                  <a:pt x="7250175" y="31164"/>
                  <a:pt x="7468886" y="0"/>
                </a:cubicBezTo>
                <a:cubicBezTo>
                  <a:pt x="7687597" y="-31164"/>
                  <a:pt x="7920255" y="74876"/>
                  <a:pt x="8207567" y="0"/>
                </a:cubicBezTo>
                <a:cubicBezTo>
                  <a:pt x="8235364" y="252624"/>
                  <a:pt x="8136759" y="368217"/>
                  <a:pt x="8207567" y="611531"/>
                </a:cubicBezTo>
                <a:cubicBezTo>
                  <a:pt x="8278375" y="854845"/>
                  <a:pt x="8159495" y="920132"/>
                  <a:pt x="8207567" y="1132465"/>
                </a:cubicBezTo>
                <a:cubicBezTo>
                  <a:pt x="8255639" y="1344798"/>
                  <a:pt x="8181021" y="1514724"/>
                  <a:pt x="8207567" y="1743995"/>
                </a:cubicBezTo>
                <a:cubicBezTo>
                  <a:pt x="8234113" y="1973266"/>
                  <a:pt x="8171662" y="2109072"/>
                  <a:pt x="8207567" y="2264929"/>
                </a:cubicBezTo>
                <a:cubicBezTo>
                  <a:pt x="8068190" y="2287713"/>
                  <a:pt x="7898435" y="2245871"/>
                  <a:pt x="7703388" y="2264929"/>
                </a:cubicBezTo>
                <a:cubicBezTo>
                  <a:pt x="7508341" y="2283987"/>
                  <a:pt x="7265137" y="2201860"/>
                  <a:pt x="7117133" y="2264929"/>
                </a:cubicBezTo>
                <a:cubicBezTo>
                  <a:pt x="6969130" y="2327998"/>
                  <a:pt x="6884372" y="2247710"/>
                  <a:pt x="6777105" y="2264929"/>
                </a:cubicBezTo>
                <a:cubicBezTo>
                  <a:pt x="6669838" y="2282148"/>
                  <a:pt x="6546333" y="2230234"/>
                  <a:pt x="6437078" y="2264929"/>
                </a:cubicBezTo>
                <a:cubicBezTo>
                  <a:pt x="6327823" y="2299624"/>
                  <a:pt x="6102986" y="2234756"/>
                  <a:pt x="5932898" y="2264929"/>
                </a:cubicBezTo>
                <a:cubicBezTo>
                  <a:pt x="5762810" y="2295102"/>
                  <a:pt x="5717952" y="2234446"/>
                  <a:pt x="5592871" y="2264929"/>
                </a:cubicBezTo>
                <a:cubicBezTo>
                  <a:pt x="5467790" y="2295412"/>
                  <a:pt x="5252232" y="2206679"/>
                  <a:pt x="5088692" y="2264929"/>
                </a:cubicBezTo>
                <a:cubicBezTo>
                  <a:pt x="4925152" y="2323179"/>
                  <a:pt x="4759900" y="2258310"/>
                  <a:pt x="4584512" y="2264929"/>
                </a:cubicBezTo>
                <a:cubicBezTo>
                  <a:pt x="4409124" y="2271548"/>
                  <a:pt x="4332566" y="2260460"/>
                  <a:pt x="4244485" y="2264929"/>
                </a:cubicBezTo>
                <a:cubicBezTo>
                  <a:pt x="4156404" y="2269398"/>
                  <a:pt x="3792448" y="2228277"/>
                  <a:pt x="3576154" y="2264929"/>
                </a:cubicBezTo>
                <a:cubicBezTo>
                  <a:pt x="3359860" y="2301581"/>
                  <a:pt x="3138164" y="2194828"/>
                  <a:pt x="2825748" y="2264929"/>
                </a:cubicBezTo>
                <a:cubicBezTo>
                  <a:pt x="2513332" y="2335030"/>
                  <a:pt x="2456756" y="2185817"/>
                  <a:pt x="2157418" y="2264929"/>
                </a:cubicBezTo>
                <a:cubicBezTo>
                  <a:pt x="1858080" y="2344041"/>
                  <a:pt x="1943426" y="2263449"/>
                  <a:pt x="1817390" y="2264929"/>
                </a:cubicBezTo>
                <a:cubicBezTo>
                  <a:pt x="1691354" y="2266409"/>
                  <a:pt x="1559174" y="2232820"/>
                  <a:pt x="1477362" y="2264929"/>
                </a:cubicBezTo>
                <a:cubicBezTo>
                  <a:pt x="1395550" y="2297038"/>
                  <a:pt x="1111870" y="2247980"/>
                  <a:pt x="891107" y="2264929"/>
                </a:cubicBezTo>
                <a:cubicBezTo>
                  <a:pt x="670345" y="2281878"/>
                  <a:pt x="287942" y="2236796"/>
                  <a:pt x="0" y="2264929"/>
                </a:cubicBezTo>
                <a:cubicBezTo>
                  <a:pt x="-33035" y="2094725"/>
                  <a:pt x="55286" y="1952671"/>
                  <a:pt x="0" y="1743995"/>
                </a:cubicBezTo>
                <a:cubicBezTo>
                  <a:pt x="-55286" y="1535319"/>
                  <a:pt x="63497" y="1281437"/>
                  <a:pt x="0" y="1155114"/>
                </a:cubicBezTo>
                <a:cubicBezTo>
                  <a:pt x="-63497" y="1028791"/>
                  <a:pt x="62101" y="838759"/>
                  <a:pt x="0" y="566232"/>
                </a:cubicBezTo>
                <a:cubicBezTo>
                  <a:pt x="-62101" y="293705"/>
                  <a:pt x="59135" y="130260"/>
                  <a:pt x="0" y="0"/>
                </a:cubicBezTo>
                <a:close/>
              </a:path>
            </a:pathLst>
          </a:custGeom>
          <a:solidFill>
            <a:schemeClr val="accent4">
              <a:lumMod val="20000"/>
              <a:lumOff val="80000"/>
            </a:schemeClr>
          </a:solidFill>
          <a:ln>
            <a:solidFill>
              <a:schemeClr val="bg1"/>
            </a:solidFill>
            <a:extLst>
              <a:ext uri="{C807C97D-BFC1-408E-A445-0C87EB9F89A2}">
                <ask:lineSketchStyleProps xmlns:ask="http://schemas.microsoft.com/office/drawing/2018/sketchyshapes" sd="1113451339">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ZoneTexte 42">
            <a:extLst>
              <a:ext uri="{FF2B5EF4-FFF2-40B4-BE49-F238E27FC236}">
                <a16:creationId xmlns:a16="http://schemas.microsoft.com/office/drawing/2014/main" id="{584B383B-1F46-530D-7A69-DD1231CBB5B3}"/>
              </a:ext>
            </a:extLst>
          </p:cNvPr>
          <p:cNvSpPr txBox="1"/>
          <p:nvPr/>
        </p:nvSpPr>
        <p:spPr>
          <a:xfrm rot="21160793">
            <a:off x="485896" y="2711743"/>
            <a:ext cx="7797327" cy="1015663"/>
          </a:xfrm>
          <a:prstGeom prst="rect">
            <a:avLst/>
          </a:prstGeom>
          <a:noFill/>
        </p:spPr>
        <p:txBody>
          <a:bodyPr wrap="none" rtlCol="0">
            <a:spAutoFit/>
          </a:bodyPr>
          <a:lstStyle/>
          <a:p>
            <a:r>
              <a:rPr lang="fr-FR" sz="6000" b="1" dirty="0">
                <a:solidFill>
                  <a:schemeClr val="bg1"/>
                </a:solidFill>
              </a:rPr>
              <a:t>Offres commerciales</a:t>
            </a:r>
          </a:p>
        </p:txBody>
      </p:sp>
      <p:sp>
        <p:nvSpPr>
          <p:cNvPr id="44" name="ZoneTexte 43">
            <a:extLst>
              <a:ext uri="{FF2B5EF4-FFF2-40B4-BE49-F238E27FC236}">
                <a16:creationId xmlns:a16="http://schemas.microsoft.com/office/drawing/2014/main" id="{8EA1A744-5C3E-11FF-2978-0F49CC8EB160}"/>
              </a:ext>
            </a:extLst>
          </p:cNvPr>
          <p:cNvSpPr txBox="1"/>
          <p:nvPr/>
        </p:nvSpPr>
        <p:spPr>
          <a:xfrm rot="21160793">
            <a:off x="2302812" y="4848925"/>
            <a:ext cx="4330032" cy="1015663"/>
          </a:xfrm>
          <a:prstGeom prst="rect">
            <a:avLst/>
          </a:prstGeom>
          <a:noFill/>
        </p:spPr>
        <p:txBody>
          <a:bodyPr wrap="none" rtlCol="0">
            <a:spAutoFit/>
          </a:bodyPr>
          <a:lstStyle/>
          <a:p>
            <a:r>
              <a:rPr lang="fr-FR" sz="6000" b="1" dirty="0">
                <a:solidFill>
                  <a:schemeClr val="bg1"/>
                </a:solidFill>
              </a:rPr>
              <a:t>Dispositifs </a:t>
            </a:r>
          </a:p>
        </p:txBody>
      </p:sp>
      <p:sp>
        <p:nvSpPr>
          <p:cNvPr id="3" name="Espace réservé du texte 2">
            <a:extLst>
              <a:ext uri="{FF2B5EF4-FFF2-40B4-BE49-F238E27FC236}">
                <a16:creationId xmlns:a16="http://schemas.microsoft.com/office/drawing/2014/main" id="{329FF52D-AA24-4117-B01D-00042C8D02FE}"/>
              </a:ext>
            </a:extLst>
          </p:cNvPr>
          <p:cNvSpPr>
            <a:spLocks noGrp="1"/>
          </p:cNvSpPr>
          <p:nvPr>
            <p:ph type="body" sz="quarter" idx="12"/>
          </p:nvPr>
        </p:nvSpPr>
        <p:spPr/>
        <p:txBody>
          <a:bodyPr/>
          <a:lstStyle/>
          <a:p>
            <a:r>
              <a:rPr lang="fr-FR" dirty="0"/>
              <a:t>Ces offres* commerciales et dispositifs permettent de conquérir tous les clients quel que soit leur situation et leur âge.</a:t>
            </a:r>
          </a:p>
        </p:txBody>
      </p:sp>
      <p:cxnSp>
        <p:nvCxnSpPr>
          <p:cNvPr id="8" name="Connecteur droit 7">
            <a:extLst>
              <a:ext uri="{FF2B5EF4-FFF2-40B4-BE49-F238E27FC236}">
                <a16:creationId xmlns:a16="http://schemas.microsoft.com/office/drawing/2014/main" id="{F24254B3-1EE8-A4D0-CEBF-4993078DE867}"/>
              </a:ext>
            </a:extLst>
          </p:cNvPr>
          <p:cNvCxnSpPr>
            <a:cxnSpLocks/>
          </p:cNvCxnSpPr>
          <p:nvPr/>
        </p:nvCxnSpPr>
        <p:spPr>
          <a:xfrm>
            <a:off x="6098992" y="2095589"/>
            <a:ext cx="0" cy="4202943"/>
          </a:xfrm>
          <a:prstGeom prst="line">
            <a:avLst/>
          </a:prstGeom>
          <a:ln>
            <a:solidFill>
              <a:schemeClr val="bg1">
                <a:lumMod val="7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a16="http://schemas.microsoft.com/office/drawing/2014/main" id="{2B24F0B4-7712-A8EA-BF1F-7322B7C83419}"/>
              </a:ext>
            </a:extLst>
          </p:cNvPr>
          <p:cNvCxnSpPr>
            <a:cxnSpLocks/>
          </p:cNvCxnSpPr>
          <p:nvPr/>
        </p:nvCxnSpPr>
        <p:spPr>
          <a:xfrm>
            <a:off x="294730" y="2095589"/>
            <a:ext cx="0" cy="4202943"/>
          </a:xfrm>
          <a:prstGeom prst="line">
            <a:avLst/>
          </a:prstGeom>
          <a:ln>
            <a:solidFill>
              <a:schemeClr val="bg1">
                <a:lumMod val="7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id="{516BFB18-76BF-55DE-652F-1443D22A9689}"/>
              </a:ext>
            </a:extLst>
          </p:cNvPr>
          <p:cNvCxnSpPr>
            <a:cxnSpLocks/>
          </p:cNvCxnSpPr>
          <p:nvPr/>
        </p:nvCxnSpPr>
        <p:spPr>
          <a:xfrm>
            <a:off x="2033451" y="2115414"/>
            <a:ext cx="0" cy="4183118"/>
          </a:xfrm>
          <a:prstGeom prst="line">
            <a:avLst/>
          </a:prstGeom>
          <a:ln>
            <a:solidFill>
              <a:schemeClr val="bg1">
                <a:lumMod val="7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504BBCD6-0290-6B81-DB24-A19F56CCF588}"/>
              </a:ext>
            </a:extLst>
          </p:cNvPr>
          <p:cNvCxnSpPr>
            <a:cxnSpLocks/>
          </p:cNvCxnSpPr>
          <p:nvPr/>
        </p:nvCxnSpPr>
        <p:spPr>
          <a:xfrm>
            <a:off x="3936274" y="2095589"/>
            <a:ext cx="0" cy="4202943"/>
          </a:xfrm>
          <a:prstGeom prst="line">
            <a:avLst/>
          </a:prstGeom>
          <a:ln>
            <a:solidFill>
              <a:schemeClr val="bg1">
                <a:lumMod val="75000"/>
              </a:schemeClr>
            </a:solidFill>
            <a:prstDash val="lgDash"/>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310427B9-E399-4C8A-C67D-C6407DCBB9DD}"/>
              </a:ext>
            </a:extLst>
          </p:cNvPr>
          <p:cNvSpPr/>
          <p:nvPr/>
        </p:nvSpPr>
        <p:spPr>
          <a:xfrm>
            <a:off x="300443" y="2266821"/>
            <a:ext cx="1728000" cy="180000"/>
          </a:xfrm>
          <a:prstGeom prst="rect">
            <a:avLst/>
          </a:prstGeom>
          <a:solidFill>
            <a:schemeClr val="accent4">
              <a:lumMod val="75000"/>
            </a:schemeClr>
          </a:solidFill>
          <a:ln>
            <a:solidFill>
              <a:schemeClr val="bg1"/>
            </a:solidFill>
            <a:extLst>
              <a:ext uri="{C807C97D-BFC1-408E-A445-0C87EB9F89A2}">
                <ask:lineSketchStyleProps xmlns:ask="http://schemas.microsoft.com/office/drawing/2018/sketchyshapes" sd="2173784308">
                  <a:custGeom>
                    <a:avLst/>
                    <a:gdLst>
                      <a:gd name="connsiteX0" fmla="*/ 0 w 1724745"/>
                      <a:gd name="connsiteY0" fmla="*/ 0 h 191204"/>
                      <a:gd name="connsiteX1" fmla="*/ 609410 w 1724745"/>
                      <a:gd name="connsiteY1" fmla="*/ 0 h 191204"/>
                      <a:gd name="connsiteX2" fmla="*/ 1218820 w 1724745"/>
                      <a:gd name="connsiteY2" fmla="*/ 0 h 191204"/>
                      <a:gd name="connsiteX3" fmla="*/ 1724745 w 1724745"/>
                      <a:gd name="connsiteY3" fmla="*/ 0 h 191204"/>
                      <a:gd name="connsiteX4" fmla="*/ 1724745 w 1724745"/>
                      <a:gd name="connsiteY4" fmla="*/ 191204 h 191204"/>
                      <a:gd name="connsiteX5" fmla="*/ 1201572 w 1724745"/>
                      <a:gd name="connsiteY5" fmla="*/ 191204 h 191204"/>
                      <a:gd name="connsiteX6" fmla="*/ 678400 w 1724745"/>
                      <a:gd name="connsiteY6" fmla="*/ 191204 h 191204"/>
                      <a:gd name="connsiteX7" fmla="*/ 0 w 1724745"/>
                      <a:gd name="connsiteY7" fmla="*/ 191204 h 191204"/>
                      <a:gd name="connsiteX8" fmla="*/ 0 w 1724745"/>
                      <a:gd name="connsiteY8" fmla="*/ 0 h 191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24745" h="191204" fill="none" extrusionOk="0">
                        <a:moveTo>
                          <a:pt x="0" y="0"/>
                        </a:moveTo>
                        <a:cubicBezTo>
                          <a:pt x="229241" y="-58975"/>
                          <a:pt x="336093" y="53014"/>
                          <a:pt x="609410" y="0"/>
                        </a:cubicBezTo>
                        <a:cubicBezTo>
                          <a:pt x="882727" y="-53014"/>
                          <a:pt x="1090516" y="24457"/>
                          <a:pt x="1218820" y="0"/>
                        </a:cubicBezTo>
                        <a:cubicBezTo>
                          <a:pt x="1347124" y="-24457"/>
                          <a:pt x="1592911" y="19521"/>
                          <a:pt x="1724745" y="0"/>
                        </a:cubicBezTo>
                        <a:cubicBezTo>
                          <a:pt x="1731333" y="84037"/>
                          <a:pt x="1710325" y="115685"/>
                          <a:pt x="1724745" y="191204"/>
                        </a:cubicBezTo>
                        <a:cubicBezTo>
                          <a:pt x="1480050" y="191901"/>
                          <a:pt x="1395422" y="181935"/>
                          <a:pt x="1201572" y="191204"/>
                        </a:cubicBezTo>
                        <a:cubicBezTo>
                          <a:pt x="1007722" y="200473"/>
                          <a:pt x="797828" y="129140"/>
                          <a:pt x="678400" y="191204"/>
                        </a:cubicBezTo>
                        <a:cubicBezTo>
                          <a:pt x="558972" y="253268"/>
                          <a:pt x="258835" y="190050"/>
                          <a:pt x="0" y="191204"/>
                        </a:cubicBezTo>
                        <a:cubicBezTo>
                          <a:pt x="-22628" y="99684"/>
                          <a:pt x="16354" y="79798"/>
                          <a:pt x="0" y="0"/>
                        </a:cubicBezTo>
                        <a:close/>
                      </a:path>
                      <a:path w="1724745" h="191204" stroke="0" extrusionOk="0">
                        <a:moveTo>
                          <a:pt x="0" y="0"/>
                        </a:moveTo>
                        <a:cubicBezTo>
                          <a:pt x="158498" y="-23504"/>
                          <a:pt x="454883" y="5907"/>
                          <a:pt x="574915" y="0"/>
                        </a:cubicBezTo>
                        <a:cubicBezTo>
                          <a:pt x="694947" y="-5907"/>
                          <a:pt x="907415" y="37067"/>
                          <a:pt x="1132583" y="0"/>
                        </a:cubicBezTo>
                        <a:cubicBezTo>
                          <a:pt x="1357751" y="-37067"/>
                          <a:pt x="1429259" y="19588"/>
                          <a:pt x="1724745" y="0"/>
                        </a:cubicBezTo>
                        <a:cubicBezTo>
                          <a:pt x="1737157" y="41354"/>
                          <a:pt x="1712817" y="150193"/>
                          <a:pt x="1724745" y="191204"/>
                        </a:cubicBezTo>
                        <a:cubicBezTo>
                          <a:pt x="1456934" y="219520"/>
                          <a:pt x="1278528" y="161993"/>
                          <a:pt x="1132583" y="191204"/>
                        </a:cubicBezTo>
                        <a:cubicBezTo>
                          <a:pt x="986638" y="220415"/>
                          <a:pt x="774489" y="132605"/>
                          <a:pt x="592162" y="191204"/>
                        </a:cubicBezTo>
                        <a:cubicBezTo>
                          <a:pt x="409835" y="249803"/>
                          <a:pt x="293589" y="170009"/>
                          <a:pt x="0" y="191204"/>
                        </a:cubicBezTo>
                        <a:cubicBezTo>
                          <a:pt x="-1154" y="147883"/>
                          <a:pt x="15566" y="58466"/>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bg1"/>
                </a:solidFill>
              </a:rPr>
              <a:t>20 € offerts Livret EER</a:t>
            </a:r>
          </a:p>
        </p:txBody>
      </p:sp>
      <p:sp>
        <p:nvSpPr>
          <p:cNvPr id="13" name="Rectangle 12">
            <a:extLst>
              <a:ext uri="{FF2B5EF4-FFF2-40B4-BE49-F238E27FC236}">
                <a16:creationId xmlns:a16="http://schemas.microsoft.com/office/drawing/2014/main" id="{AB3D49F1-0E9D-E63F-8FAB-19BC537ABAA7}"/>
              </a:ext>
            </a:extLst>
          </p:cNvPr>
          <p:cNvSpPr/>
          <p:nvPr/>
        </p:nvSpPr>
        <p:spPr>
          <a:xfrm>
            <a:off x="300443" y="2480882"/>
            <a:ext cx="1728000" cy="180000"/>
          </a:xfrm>
          <a:prstGeom prst="rect">
            <a:avLst/>
          </a:prstGeom>
          <a:solidFill>
            <a:schemeClr val="accent4">
              <a:lumMod val="75000"/>
            </a:schemeClr>
          </a:solidFill>
          <a:ln>
            <a:solidFill>
              <a:schemeClr val="bg1"/>
            </a:solidFill>
            <a:extLst>
              <a:ext uri="{C807C97D-BFC1-408E-A445-0C87EB9F89A2}">
                <ask:lineSketchStyleProps xmlns:ask="http://schemas.microsoft.com/office/drawing/2018/sketchyshapes" sd="2173784308">
                  <a:custGeom>
                    <a:avLst/>
                    <a:gdLst>
                      <a:gd name="connsiteX0" fmla="*/ 0 w 1724743"/>
                      <a:gd name="connsiteY0" fmla="*/ 0 h 191204"/>
                      <a:gd name="connsiteX1" fmla="*/ 609409 w 1724743"/>
                      <a:gd name="connsiteY1" fmla="*/ 0 h 191204"/>
                      <a:gd name="connsiteX2" fmla="*/ 1218818 w 1724743"/>
                      <a:gd name="connsiteY2" fmla="*/ 0 h 191204"/>
                      <a:gd name="connsiteX3" fmla="*/ 1724743 w 1724743"/>
                      <a:gd name="connsiteY3" fmla="*/ 0 h 191204"/>
                      <a:gd name="connsiteX4" fmla="*/ 1724743 w 1724743"/>
                      <a:gd name="connsiteY4" fmla="*/ 191204 h 191204"/>
                      <a:gd name="connsiteX5" fmla="*/ 1201571 w 1724743"/>
                      <a:gd name="connsiteY5" fmla="*/ 191204 h 191204"/>
                      <a:gd name="connsiteX6" fmla="*/ 678399 w 1724743"/>
                      <a:gd name="connsiteY6" fmla="*/ 191204 h 191204"/>
                      <a:gd name="connsiteX7" fmla="*/ 0 w 1724743"/>
                      <a:gd name="connsiteY7" fmla="*/ 191204 h 191204"/>
                      <a:gd name="connsiteX8" fmla="*/ 0 w 1724743"/>
                      <a:gd name="connsiteY8" fmla="*/ 0 h 191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24743" h="191204" fill="none" extrusionOk="0">
                        <a:moveTo>
                          <a:pt x="0" y="0"/>
                        </a:moveTo>
                        <a:cubicBezTo>
                          <a:pt x="231481" y="-54599"/>
                          <a:pt x="341500" y="56631"/>
                          <a:pt x="609409" y="0"/>
                        </a:cubicBezTo>
                        <a:cubicBezTo>
                          <a:pt x="877318" y="-56631"/>
                          <a:pt x="1091845" y="31164"/>
                          <a:pt x="1218818" y="0"/>
                        </a:cubicBezTo>
                        <a:cubicBezTo>
                          <a:pt x="1345791" y="-31164"/>
                          <a:pt x="1592909" y="19521"/>
                          <a:pt x="1724743" y="0"/>
                        </a:cubicBezTo>
                        <a:cubicBezTo>
                          <a:pt x="1731331" y="84037"/>
                          <a:pt x="1710323" y="115685"/>
                          <a:pt x="1724743" y="191204"/>
                        </a:cubicBezTo>
                        <a:cubicBezTo>
                          <a:pt x="1479227" y="250835"/>
                          <a:pt x="1390013" y="178612"/>
                          <a:pt x="1201571" y="191204"/>
                        </a:cubicBezTo>
                        <a:cubicBezTo>
                          <a:pt x="1013129" y="203796"/>
                          <a:pt x="797827" y="129140"/>
                          <a:pt x="678399" y="191204"/>
                        </a:cubicBezTo>
                        <a:cubicBezTo>
                          <a:pt x="558971" y="253268"/>
                          <a:pt x="255236" y="189660"/>
                          <a:pt x="0" y="191204"/>
                        </a:cubicBezTo>
                        <a:cubicBezTo>
                          <a:pt x="-22628" y="99684"/>
                          <a:pt x="16354" y="79798"/>
                          <a:pt x="0" y="0"/>
                        </a:cubicBezTo>
                        <a:close/>
                      </a:path>
                      <a:path w="1724743" h="191204" stroke="0" extrusionOk="0">
                        <a:moveTo>
                          <a:pt x="0" y="0"/>
                        </a:moveTo>
                        <a:cubicBezTo>
                          <a:pt x="164313" y="-21195"/>
                          <a:pt x="289555" y="9490"/>
                          <a:pt x="574914" y="0"/>
                        </a:cubicBezTo>
                        <a:cubicBezTo>
                          <a:pt x="860273" y="-9490"/>
                          <a:pt x="914652" y="39486"/>
                          <a:pt x="1132581" y="0"/>
                        </a:cubicBezTo>
                        <a:cubicBezTo>
                          <a:pt x="1350510" y="-39486"/>
                          <a:pt x="1429257" y="19588"/>
                          <a:pt x="1724743" y="0"/>
                        </a:cubicBezTo>
                        <a:cubicBezTo>
                          <a:pt x="1737155" y="41354"/>
                          <a:pt x="1712815" y="150193"/>
                          <a:pt x="1724743" y="191204"/>
                        </a:cubicBezTo>
                        <a:cubicBezTo>
                          <a:pt x="1456932" y="219520"/>
                          <a:pt x="1278526" y="161993"/>
                          <a:pt x="1132581" y="191204"/>
                        </a:cubicBezTo>
                        <a:cubicBezTo>
                          <a:pt x="986636" y="220415"/>
                          <a:pt x="760777" y="130226"/>
                          <a:pt x="592162" y="191204"/>
                        </a:cubicBezTo>
                        <a:cubicBezTo>
                          <a:pt x="423547" y="252182"/>
                          <a:pt x="293589" y="170009"/>
                          <a:pt x="0" y="191204"/>
                        </a:cubicBezTo>
                        <a:cubicBezTo>
                          <a:pt x="-1154" y="147883"/>
                          <a:pt x="15566" y="58466"/>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bg1"/>
                </a:solidFill>
              </a:rPr>
              <a:t>20 € offerts Placement</a:t>
            </a:r>
          </a:p>
        </p:txBody>
      </p:sp>
      <p:sp>
        <p:nvSpPr>
          <p:cNvPr id="14" name="Rectangle 13">
            <a:extLst>
              <a:ext uri="{FF2B5EF4-FFF2-40B4-BE49-F238E27FC236}">
                <a16:creationId xmlns:a16="http://schemas.microsoft.com/office/drawing/2014/main" id="{778D142C-3A74-B3C0-950A-BAD6B217AB9D}"/>
              </a:ext>
            </a:extLst>
          </p:cNvPr>
          <p:cNvSpPr/>
          <p:nvPr/>
        </p:nvSpPr>
        <p:spPr>
          <a:xfrm>
            <a:off x="2032775" y="3126670"/>
            <a:ext cx="1873862" cy="299862"/>
          </a:xfrm>
          <a:prstGeom prst="rect">
            <a:avLst/>
          </a:prstGeom>
          <a:solidFill>
            <a:schemeClr val="accent4">
              <a:lumMod val="75000"/>
            </a:schemeClr>
          </a:solidFill>
          <a:ln>
            <a:solidFill>
              <a:schemeClr val="bg1"/>
            </a:solidFill>
            <a:extLst>
              <a:ext uri="{C807C97D-BFC1-408E-A445-0C87EB9F89A2}">
                <ask:lineSketchStyleProps xmlns:ask="http://schemas.microsoft.com/office/drawing/2018/sketchyshapes" sd="2173784308">
                  <a:custGeom>
                    <a:avLst/>
                    <a:gdLst>
                      <a:gd name="connsiteX0" fmla="*/ 0 w 4669147"/>
                      <a:gd name="connsiteY0" fmla="*/ 0 h 191204"/>
                      <a:gd name="connsiteX1" fmla="*/ 583643 w 4669147"/>
                      <a:gd name="connsiteY1" fmla="*/ 0 h 191204"/>
                      <a:gd name="connsiteX2" fmla="*/ 1167287 w 4669147"/>
                      <a:gd name="connsiteY2" fmla="*/ 0 h 191204"/>
                      <a:gd name="connsiteX3" fmla="*/ 1610856 w 4669147"/>
                      <a:gd name="connsiteY3" fmla="*/ 0 h 191204"/>
                      <a:gd name="connsiteX4" fmla="*/ 2194499 w 4669147"/>
                      <a:gd name="connsiteY4" fmla="*/ 0 h 191204"/>
                      <a:gd name="connsiteX5" fmla="*/ 2871525 w 4669147"/>
                      <a:gd name="connsiteY5" fmla="*/ 0 h 191204"/>
                      <a:gd name="connsiteX6" fmla="*/ 3501860 w 4669147"/>
                      <a:gd name="connsiteY6" fmla="*/ 0 h 191204"/>
                      <a:gd name="connsiteX7" fmla="*/ 3945429 w 4669147"/>
                      <a:gd name="connsiteY7" fmla="*/ 0 h 191204"/>
                      <a:gd name="connsiteX8" fmla="*/ 4669147 w 4669147"/>
                      <a:gd name="connsiteY8" fmla="*/ 0 h 191204"/>
                      <a:gd name="connsiteX9" fmla="*/ 4669147 w 4669147"/>
                      <a:gd name="connsiteY9" fmla="*/ 191204 h 191204"/>
                      <a:gd name="connsiteX10" fmla="*/ 4085504 w 4669147"/>
                      <a:gd name="connsiteY10" fmla="*/ 191204 h 191204"/>
                      <a:gd name="connsiteX11" fmla="*/ 3408477 w 4669147"/>
                      <a:gd name="connsiteY11" fmla="*/ 191204 h 191204"/>
                      <a:gd name="connsiteX12" fmla="*/ 2918217 w 4669147"/>
                      <a:gd name="connsiteY12" fmla="*/ 191204 h 191204"/>
                      <a:gd name="connsiteX13" fmla="*/ 2474648 w 4669147"/>
                      <a:gd name="connsiteY13" fmla="*/ 191204 h 191204"/>
                      <a:gd name="connsiteX14" fmla="*/ 1797622 w 4669147"/>
                      <a:gd name="connsiteY14" fmla="*/ 191204 h 191204"/>
                      <a:gd name="connsiteX15" fmla="*/ 1307361 w 4669147"/>
                      <a:gd name="connsiteY15" fmla="*/ 191204 h 191204"/>
                      <a:gd name="connsiteX16" fmla="*/ 677026 w 4669147"/>
                      <a:gd name="connsiteY16" fmla="*/ 191204 h 191204"/>
                      <a:gd name="connsiteX17" fmla="*/ 0 w 4669147"/>
                      <a:gd name="connsiteY17" fmla="*/ 191204 h 191204"/>
                      <a:gd name="connsiteX18" fmla="*/ 0 w 4669147"/>
                      <a:gd name="connsiteY18" fmla="*/ 0 h 191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669147" h="191204" fill="none" extrusionOk="0">
                        <a:moveTo>
                          <a:pt x="0" y="0"/>
                        </a:moveTo>
                        <a:cubicBezTo>
                          <a:pt x="178749" y="-18193"/>
                          <a:pt x="398865" y="16400"/>
                          <a:pt x="583643" y="0"/>
                        </a:cubicBezTo>
                        <a:cubicBezTo>
                          <a:pt x="768421" y="-16400"/>
                          <a:pt x="973820" y="20138"/>
                          <a:pt x="1167287" y="0"/>
                        </a:cubicBezTo>
                        <a:cubicBezTo>
                          <a:pt x="1360754" y="-20138"/>
                          <a:pt x="1415706" y="49172"/>
                          <a:pt x="1610856" y="0"/>
                        </a:cubicBezTo>
                        <a:cubicBezTo>
                          <a:pt x="1806006" y="-49172"/>
                          <a:pt x="2023845" y="47406"/>
                          <a:pt x="2194499" y="0"/>
                        </a:cubicBezTo>
                        <a:cubicBezTo>
                          <a:pt x="2365153" y="-47406"/>
                          <a:pt x="2635129" y="46460"/>
                          <a:pt x="2871525" y="0"/>
                        </a:cubicBezTo>
                        <a:cubicBezTo>
                          <a:pt x="3107921" y="-46460"/>
                          <a:pt x="3213247" y="71824"/>
                          <a:pt x="3501860" y="0"/>
                        </a:cubicBezTo>
                        <a:cubicBezTo>
                          <a:pt x="3790474" y="-71824"/>
                          <a:pt x="3736091" y="41456"/>
                          <a:pt x="3945429" y="0"/>
                        </a:cubicBezTo>
                        <a:cubicBezTo>
                          <a:pt x="4154767" y="-41456"/>
                          <a:pt x="4518105" y="73343"/>
                          <a:pt x="4669147" y="0"/>
                        </a:cubicBezTo>
                        <a:cubicBezTo>
                          <a:pt x="4669479" y="61875"/>
                          <a:pt x="4652318" y="122097"/>
                          <a:pt x="4669147" y="191204"/>
                        </a:cubicBezTo>
                        <a:cubicBezTo>
                          <a:pt x="4531782" y="229082"/>
                          <a:pt x="4266899" y="143040"/>
                          <a:pt x="4085504" y="191204"/>
                        </a:cubicBezTo>
                        <a:cubicBezTo>
                          <a:pt x="3904109" y="239368"/>
                          <a:pt x="3660527" y="134725"/>
                          <a:pt x="3408477" y="191204"/>
                        </a:cubicBezTo>
                        <a:cubicBezTo>
                          <a:pt x="3156427" y="247683"/>
                          <a:pt x="3035404" y="137545"/>
                          <a:pt x="2918217" y="191204"/>
                        </a:cubicBezTo>
                        <a:cubicBezTo>
                          <a:pt x="2801030" y="244863"/>
                          <a:pt x="2607956" y="164285"/>
                          <a:pt x="2474648" y="191204"/>
                        </a:cubicBezTo>
                        <a:cubicBezTo>
                          <a:pt x="2341340" y="218123"/>
                          <a:pt x="2082714" y="118393"/>
                          <a:pt x="1797622" y="191204"/>
                        </a:cubicBezTo>
                        <a:cubicBezTo>
                          <a:pt x="1512530" y="264015"/>
                          <a:pt x="1537376" y="148466"/>
                          <a:pt x="1307361" y="191204"/>
                        </a:cubicBezTo>
                        <a:cubicBezTo>
                          <a:pt x="1077346" y="233942"/>
                          <a:pt x="857956" y="121729"/>
                          <a:pt x="677026" y="191204"/>
                        </a:cubicBezTo>
                        <a:cubicBezTo>
                          <a:pt x="496097" y="260679"/>
                          <a:pt x="162993" y="173558"/>
                          <a:pt x="0" y="191204"/>
                        </a:cubicBezTo>
                        <a:cubicBezTo>
                          <a:pt x="-2718" y="126149"/>
                          <a:pt x="16484" y="46496"/>
                          <a:pt x="0" y="0"/>
                        </a:cubicBezTo>
                        <a:close/>
                      </a:path>
                      <a:path w="4669147" h="191204" stroke="0" extrusionOk="0">
                        <a:moveTo>
                          <a:pt x="0" y="0"/>
                        </a:moveTo>
                        <a:cubicBezTo>
                          <a:pt x="179790" y="-7151"/>
                          <a:pt x="404059" y="40442"/>
                          <a:pt x="583643" y="0"/>
                        </a:cubicBezTo>
                        <a:cubicBezTo>
                          <a:pt x="763227" y="-40442"/>
                          <a:pt x="903499" y="13432"/>
                          <a:pt x="1120595" y="0"/>
                        </a:cubicBezTo>
                        <a:cubicBezTo>
                          <a:pt x="1337691" y="-13432"/>
                          <a:pt x="1501796" y="22142"/>
                          <a:pt x="1657547" y="0"/>
                        </a:cubicBezTo>
                        <a:cubicBezTo>
                          <a:pt x="1813298" y="-22142"/>
                          <a:pt x="1952028" y="8709"/>
                          <a:pt x="2101116" y="0"/>
                        </a:cubicBezTo>
                        <a:cubicBezTo>
                          <a:pt x="2250204" y="-8709"/>
                          <a:pt x="2432725" y="49423"/>
                          <a:pt x="2544685" y="0"/>
                        </a:cubicBezTo>
                        <a:cubicBezTo>
                          <a:pt x="2656645" y="-49423"/>
                          <a:pt x="2898408" y="7260"/>
                          <a:pt x="3128328" y="0"/>
                        </a:cubicBezTo>
                        <a:cubicBezTo>
                          <a:pt x="3358248" y="-7260"/>
                          <a:pt x="3626337" y="12667"/>
                          <a:pt x="3758663" y="0"/>
                        </a:cubicBezTo>
                        <a:cubicBezTo>
                          <a:pt x="3890989" y="-12667"/>
                          <a:pt x="4469963" y="57501"/>
                          <a:pt x="4669147" y="0"/>
                        </a:cubicBezTo>
                        <a:cubicBezTo>
                          <a:pt x="4689310" y="84294"/>
                          <a:pt x="4653354" y="132626"/>
                          <a:pt x="4669147" y="191204"/>
                        </a:cubicBezTo>
                        <a:cubicBezTo>
                          <a:pt x="4468174" y="232695"/>
                          <a:pt x="4368163" y="186884"/>
                          <a:pt x="4178887" y="191204"/>
                        </a:cubicBezTo>
                        <a:cubicBezTo>
                          <a:pt x="3989611" y="195524"/>
                          <a:pt x="3778300" y="180722"/>
                          <a:pt x="3501860" y="191204"/>
                        </a:cubicBezTo>
                        <a:cubicBezTo>
                          <a:pt x="3225420" y="201686"/>
                          <a:pt x="3092276" y="129784"/>
                          <a:pt x="2964908" y="191204"/>
                        </a:cubicBezTo>
                        <a:cubicBezTo>
                          <a:pt x="2837540" y="252624"/>
                          <a:pt x="2722848" y="172680"/>
                          <a:pt x="2521339" y="191204"/>
                        </a:cubicBezTo>
                        <a:cubicBezTo>
                          <a:pt x="2319830" y="209728"/>
                          <a:pt x="2157942" y="172834"/>
                          <a:pt x="1984387" y="191204"/>
                        </a:cubicBezTo>
                        <a:cubicBezTo>
                          <a:pt x="1810832" y="209574"/>
                          <a:pt x="1658362" y="176255"/>
                          <a:pt x="1540819" y="191204"/>
                        </a:cubicBezTo>
                        <a:cubicBezTo>
                          <a:pt x="1423276" y="206153"/>
                          <a:pt x="1288919" y="171891"/>
                          <a:pt x="1097250" y="191204"/>
                        </a:cubicBezTo>
                        <a:cubicBezTo>
                          <a:pt x="905581" y="210517"/>
                          <a:pt x="795076" y="157168"/>
                          <a:pt x="653681" y="191204"/>
                        </a:cubicBezTo>
                        <a:cubicBezTo>
                          <a:pt x="512286" y="225240"/>
                          <a:pt x="247617" y="157218"/>
                          <a:pt x="0" y="191204"/>
                        </a:cubicBezTo>
                        <a:cubicBezTo>
                          <a:pt x="-11553" y="111021"/>
                          <a:pt x="3841" y="62787"/>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bg1"/>
                </a:solidFill>
              </a:rPr>
              <a:t>Carte bancaire offerte </a:t>
            </a:r>
          </a:p>
          <a:p>
            <a:pPr algn="ctr"/>
            <a:r>
              <a:rPr lang="fr-FR" sz="900" dirty="0">
                <a:solidFill>
                  <a:schemeClr val="bg1"/>
                </a:solidFill>
              </a:rPr>
              <a:t>tant que le client est mineur</a:t>
            </a:r>
          </a:p>
        </p:txBody>
      </p:sp>
      <p:sp>
        <p:nvSpPr>
          <p:cNvPr id="15" name="Rectangle 14">
            <a:extLst>
              <a:ext uri="{FF2B5EF4-FFF2-40B4-BE49-F238E27FC236}">
                <a16:creationId xmlns:a16="http://schemas.microsoft.com/office/drawing/2014/main" id="{5646C479-3BA6-C0B3-5A6A-9DAA533B583A}"/>
              </a:ext>
            </a:extLst>
          </p:cNvPr>
          <p:cNvSpPr/>
          <p:nvPr/>
        </p:nvSpPr>
        <p:spPr>
          <a:xfrm>
            <a:off x="302399" y="2690598"/>
            <a:ext cx="1728000" cy="180000"/>
          </a:xfrm>
          <a:prstGeom prst="rect">
            <a:avLst/>
          </a:prstGeom>
          <a:solidFill>
            <a:schemeClr val="accent4">
              <a:lumMod val="75000"/>
            </a:schemeClr>
          </a:solidFill>
          <a:ln>
            <a:solidFill>
              <a:schemeClr val="bg1"/>
            </a:solidFill>
            <a:extLst>
              <a:ext uri="{C807C97D-BFC1-408E-A445-0C87EB9F89A2}">
                <ask:lineSketchStyleProps xmlns:ask="http://schemas.microsoft.com/office/drawing/2018/sketchyshapes" sd="2173784308">
                  <a:custGeom>
                    <a:avLst/>
                    <a:gdLst>
                      <a:gd name="connsiteX0" fmla="*/ 0 w 1734811"/>
                      <a:gd name="connsiteY0" fmla="*/ 0 h 191204"/>
                      <a:gd name="connsiteX1" fmla="*/ 612967 w 1734811"/>
                      <a:gd name="connsiteY1" fmla="*/ 0 h 191204"/>
                      <a:gd name="connsiteX2" fmla="*/ 1225933 w 1734811"/>
                      <a:gd name="connsiteY2" fmla="*/ 0 h 191204"/>
                      <a:gd name="connsiteX3" fmla="*/ 1734811 w 1734811"/>
                      <a:gd name="connsiteY3" fmla="*/ 0 h 191204"/>
                      <a:gd name="connsiteX4" fmla="*/ 1734811 w 1734811"/>
                      <a:gd name="connsiteY4" fmla="*/ 191204 h 191204"/>
                      <a:gd name="connsiteX5" fmla="*/ 1208585 w 1734811"/>
                      <a:gd name="connsiteY5" fmla="*/ 191204 h 191204"/>
                      <a:gd name="connsiteX6" fmla="*/ 682359 w 1734811"/>
                      <a:gd name="connsiteY6" fmla="*/ 191204 h 191204"/>
                      <a:gd name="connsiteX7" fmla="*/ 0 w 1734811"/>
                      <a:gd name="connsiteY7" fmla="*/ 191204 h 191204"/>
                      <a:gd name="connsiteX8" fmla="*/ 0 w 1734811"/>
                      <a:gd name="connsiteY8" fmla="*/ 0 h 191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4811" h="191204" fill="none" extrusionOk="0">
                        <a:moveTo>
                          <a:pt x="0" y="0"/>
                        </a:moveTo>
                        <a:cubicBezTo>
                          <a:pt x="169234" y="-28961"/>
                          <a:pt x="411960" y="57802"/>
                          <a:pt x="612967" y="0"/>
                        </a:cubicBezTo>
                        <a:cubicBezTo>
                          <a:pt x="813974" y="-57802"/>
                          <a:pt x="962930" y="4634"/>
                          <a:pt x="1225933" y="0"/>
                        </a:cubicBezTo>
                        <a:cubicBezTo>
                          <a:pt x="1488936" y="-4634"/>
                          <a:pt x="1621856" y="58643"/>
                          <a:pt x="1734811" y="0"/>
                        </a:cubicBezTo>
                        <a:cubicBezTo>
                          <a:pt x="1741399" y="84037"/>
                          <a:pt x="1720391" y="115685"/>
                          <a:pt x="1734811" y="191204"/>
                        </a:cubicBezTo>
                        <a:cubicBezTo>
                          <a:pt x="1473171" y="191306"/>
                          <a:pt x="1335919" y="159390"/>
                          <a:pt x="1208585" y="191204"/>
                        </a:cubicBezTo>
                        <a:cubicBezTo>
                          <a:pt x="1081251" y="223018"/>
                          <a:pt x="858380" y="180348"/>
                          <a:pt x="682359" y="191204"/>
                        </a:cubicBezTo>
                        <a:cubicBezTo>
                          <a:pt x="506338" y="202060"/>
                          <a:pt x="176479" y="179707"/>
                          <a:pt x="0" y="191204"/>
                        </a:cubicBezTo>
                        <a:cubicBezTo>
                          <a:pt x="-22628" y="99684"/>
                          <a:pt x="16354" y="79798"/>
                          <a:pt x="0" y="0"/>
                        </a:cubicBezTo>
                        <a:close/>
                      </a:path>
                      <a:path w="1734811" h="191204" stroke="0" extrusionOk="0">
                        <a:moveTo>
                          <a:pt x="0" y="0"/>
                        </a:moveTo>
                        <a:cubicBezTo>
                          <a:pt x="251632" y="-68180"/>
                          <a:pt x="415201" y="59353"/>
                          <a:pt x="578270" y="0"/>
                        </a:cubicBezTo>
                        <a:cubicBezTo>
                          <a:pt x="741339" y="-59353"/>
                          <a:pt x="907382" y="39492"/>
                          <a:pt x="1139193" y="0"/>
                        </a:cubicBezTo>
                        <a:cubicBezTo>
                          <a:pt x="1371004" y="-39492"/>
                          <a:pt x="1439231" y="51896"/>
                          <a:pt x="1734811" y="0"/>
                        </a:cubicBezTo>
                        <a:cubicBezTo>
                          <a:pt x="1747223" y="41354"/>
                          <a:pt x="1722883" y="150193"/>
                          <a:pt x="1734811" y="191204"/>
                        </a:cubicBezTo>
                        <a:cubicBezTo>
                          <a:pt x="1501845" y="206445"/>
                          <a:pt x="1366674" y="129189"/>
                          <a:pt x="1139193" y="191204"/>
                        </a:cubicBezTo>
                        <a:cubicBezTo>
                          <a:pt x="911712" y="253219"/>
                          <a:pt x="713309" y="166803"/>
                          <a:pt x="595618" y="191204"/>
                        </a:cubicBezTo>
                        <a:cubicBezTo>
                          <a:pt x="477927" y="215605"/>
                          <a:pt x="291321" y="164558"/>
                          <a:pt x="0" y="191204"/>
                        </a:cubicBezTo>
                        <a:cubicBezTo>
                          <a:pt x="-1154" y="147883"/>
                          <a:pt x="15566" y="58466"/>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900" dirty="0">
                <a:solidFill>
                  <a:schemeClr val="bg1"/>
                </a:solidFill>
              </a:rPr>
              <a:t>Livret 6/12 à 4,00%</a:t>
            </a:r>
          </a:p>
        </p:txBody>
      </p:sp>
      <p:sp>
        <p:nvSpPr>
          <p:cNvPr id="16" name="Rectangle 15">
            <a:extLst>
              <a:ext uri="{FF2B5EF4-FFF2-40B4-BE49-F238E27FC236}">
                <a16:creationId xmlns:a16="http://schemas.microsoft.com/office/drawing/2014/main" id="{EC497DF8-DAC5-5620-AF60-B6315B943455}"/>
              </a:ext>
            </a:extLst>
          </p:cNvPr>
          <p:cNvSpPr/>
          <p:nvPr/>
        </p:nvSpPr>
        <p:spPr>
          <a:xfrm>
            <a:off x="2032775" y="2910146"/>
            <a:ext cx="3231812" cy="180000"/>
          </a:xfrm>
          <a:prstGeom prst="rect">
            <a:avLst/>
          </a:prstGeom>
          <a:solidFill>
            <a:schemeClr val="accent4">
              <a:lumMod val="75000"/>
            </a:schemeClr>
          </a:solidFill>
          <a:ln>
            <a:solidFill>
              <a:schemeClr val="bg1"/>
            </a:solidFill>
            <a:extLst>
              <a:ext uri="{C807C97D-BFC1-408E-A445-0C87EB9F89A2}">
                <ask:lineSketchStyleProps xmlns:ask="http://schemas.microsoft.com/office/drawing/2018/sketchyshapes" sd="2173784308">
                  <a:custGeom>
                    <a:avLst/>
                    <a:gdLst>
                      <a:gd name="connsiteX0" fmla="*/ 0 w 7080070"/>
                      <a:gd name="connsiteY0" fmla="*/ 0 h 191204"/>
                      <a:gd name="connsiteX1" fmla="*/ 731607 w 7080070"/>
                      <a:gd name="connsiteY1" fmla="*/ 0 h 191204"/>
                      <a:gd name="connsiteX2" fmla="*/ 1250812 w 7080070"/>
                      <a:gd name="connsiteY2" fmla="*/ 0 h 191204"/>
                      <a:gd name="connsiteX3" fmla="*/ 1982420 w 7080070"/>
                      <a:gd name="connsiteY3" fmla="*/ 0 h 191204"/>
                      <a:gd name="connsiteX4" fmla="*/ 2572425 w 7080070"/>
                      <a:gd name="connsiteY4" fmla="*/ 0 h 191204"/>
                      <a:gd name="connsiteX5" fmla="*/ 3091631 w 7080070"/>
                      <a:gd name="connsiteY5" fmla="*/ 0 h 191204"/>
                      <a:gd name="connsiteX6" fmla="*/ 3823238 w 7080070"/>
                      <a:gd name="connsiteY6" fmla="*/ 0 h 191204"/>
                      <a:gd name="connsiteX7" fmla="*/ 4554845 w 7080070"/>
                      <a:gd name="connsiteY7" fmla="*/ 0 h 191204"/>
                      <a:gd name="connsiteX8" fmla="*/ 5074050 w 7080070"/>
                      <a:gd name="connsiteY8" fmla="*/ 0 h 191204"/>
                      <a:gd name="connsiteX9" fmla="*/ 5664056 w 7080070"/>
                      <a:gd name="connsiteY9" fmla="*/ 0 h 191204"/>
                      <a:gd name="connsiteX10" fmla="*/ 6254062 w 7080070"/>
                      <a:gd name="connsiteY10" fmla="*/ 0 h 191204"/>
                      <a:gd name="connsiteX11" fmla="*/ 7080070 w 7080070"/>
                      <a:gd name="connsiteY11" fmla="*/ 0 h 191204"/>
                      <a:gd name="connsiteX12" fmla="*/ 7080070 w 7080070"/>
                      <a:gd name="connsiteY12" fmla="*/ 191204 h 191204"/>
                      <a:gd name="connsiteX13" fmla="*/ 6490064 w 7080070"/>
                      <a:gd name="connsiteY13" fmla="*/ 191204 h 191204"/>
                      <a:gd name="connsiteX14" fmla="*/ 5970859 w 7080070"/>
                      <a:gd name="connsiteY14" fmla="*/ 191204 h 191204"/>
                      <a:gd name="connsiteX15" fmla="*/ 5593255 w 7080070"/>
                      <a:gd name="connsiteY15" fmla="*/ 191204 h 191204"/>
                      <a:gd name="connsiteX16" fmla="*/ 4932449 w 7080070"/>
                      <a:gd name="connsiteY16" fmla="*/ 191204 h 191204"/>
                      <a:gd name="connsiteX17" fmla="*/ 4484044 w 7080070"/>
                      <a:gd name="connsiteY17" fmla="*/ 191204 h 191204"/>
                      <a:gd name="connsiteX18" fmla="*/ 3894039 w 7080070"/>
                      <a:gd name="connsiteY18" fmla="*/ 191204 h 191204"/>
                      <a:gd name="connsiteX19" fmla="*/ 3445634 w 7080070"/>
                      <a:gd name="connsiteY19" fmla="*/ 191204 h 191204"/>
                      <a:gd name="connsiteX20" fmla="*/ 2926429 w 7080070"/>
                      <a:gd name="connsiteY20" fmla="*/ 191204 h 191204"/>
                      <a:gd name="connsiteX21" fmla="*/ 2478025 w 7080070"/>
                      <a:gd name="connsiteY21" fmla="*/ 191204 h 191204"/>
                      <a:gd name="connsiteX22" fmla="*/ 1888019 w 7080070"/>
                      <a:gd name="connsiteY22" fmla="*/ 191204 h 191204"/>
                      <a:gd name="connsiteX23" fmla="*/ 1227212 w 7080070"/>
                      <a:gd name="connsiteY23" fmla="*/ 191204 h 191204"/>
                      <a:gd name="connsiteX24" fmla="*/ 778808 w 7080070"/>
                      <a:gd name="connsiteY24" fmla="*/ 191204 h 191204"/>
                      <a:gd name="connsiteX25" fmla="*/ 0 w 7080070"/>
                      <a:gd name="connsiteY25" fmla="*/ 191204 h 191204"/>
                      <a:gd name="connsiteX26" fmla="*/ 0 w 7080070"/>
                      <a:gd name="connsiteY26" fmla="*/ 0 h 191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080070" h="191204" fill="none" extrusionOk="0">
                        <a:moveTo>
                          <a:pt x="0" y="0"/>
                        </a:moveTo>
                        <a:cubicBezTo>
                          <a:pt x="350209" y="-36836"/>
                          <a:pt x="400031" y="77244"/>
                          <a:pt x="731607" y="0"/>
                        </a:cubicBezTo>
                        <a:cubicBezTo>
                          <a:pt x="1063183" y="-77244"/>
                          <a:pt x="1098554" y="4603"/>
                          <a:pt x="1250812" y="0"/>
                        </a:cubicBezTo>
                        <a:cubicBezTo>
                          <a:pt x="1403071" y="-4603"/>
                          <a:pt x="1812109" y="79374"/>
                          <a:pt x="1982420" y="0"/>
                        </a:cubicBezTo>
                        <a:cubicBezTo>
                          <a:pt x="2152731" y="-79374"/>
                          <a:pt x="2283917" y="27056"/>
                          <a:pt x="2572425" y="0"/>
                        </a:cubicBezTo>
                        <a:cubicBezTo>
                          <a:pt x="2860933" y="-27056"/>
                          <a:pt x="2976175" y="8536"/>
                          <a:pt x="3091631" y="0"/>
                        </a:cubicBezTo>
                        <a:cubicBezTo>
                          <a:pt x="3207087" y="-8536"/>
                          <a:pt x="3557448" y="70506"/>
                          <a:pt x="3823238" y="0"/>
                        </a:cubicBezTo>
                        <a:cubicBezTo>
                          <a:pt x="4089028" y="-70506"/>
                          <a:pt x="4397089" y="61148"/>
                          <a:pt x="4554845" y="0"/>
                        </a:cubicBezTo>
                        <a:cubicBezTo>
                          <a:pt x="4712601" y="-61148"/>
                          <a:pt x="4968085" y="37096"/>
                          <a:pt x="5074050" y="0"/>
                        </a:cubicBezTo>
                        <a:cubicBezTo>
                          <a:pt x="5180016" y="-37096"/>
                          <a:pt x="5420001" y="57424"/>
                          <a:pt x="5664056" y="0"/>
                        </a:cubicBezTo>
                        <a:cubicBezTo>
                          <a:pt x="5908111" y="-57424"/>
                          <a:pt x="5978065" y="48612"/>
                          <a:pt x="6254062" y="0"/>
                        </a:cubicBezTo>
                        <a:cubicBezTo>
                          <a:pt x="6530059" y="-48612"/>
                          <a:pt x="6814744" y="8220"/>
                          <a:pt x="7080070" y="0"/>
                        </a:cubicBezTo>
                        <a:cubicBezTo>
                          <a:pt x="7087164" y="71426"/>
                          <a:pt x="7061344" y="148727"/>
                          <a:pt x="7080070" y="191204"/>
                        </a:cubicBezTo>
                        <a:cubicBezTo>
                          <a:pt x="6785342" y="237344"/>
                          <a:pt x="6656361" y="181123"/>
                          <a:pt x="6490064" y="191204"/>
                        </a:cubicBezTo>
                        <a:cubicBezTo>
                          <a:pt x="6323767" y="201285"/>
                          <a:pt x="6216088" y="181284"/>
                          <a:pt x="5970859" y="191204"/>
                        </a:cubicBezTo>
                        <a:cubicBezTo>
                          <a:pt x="5725630" y="201124"/>
                          <a:pt x="5755671" y="146901"/>
                          <a:pt x="5593255" y="191204"/>
                        </a:cubicBezTo>
                        <a:cubicBezTo>
                          <a:pt x="5430839" y="235507"/>
                          <a:pt x="5109934" y="149335"/>
                          <a:pt x="4932449" y="191204"/>
                        </a:cubicBezTo>
                        <a:cubicBezTo>
                          <a:pt x="4754964" y="233073"/>
                          <a:pt x="4627577" y="144116"/>
                          <a:pt x="4484044" y="191204"/>
                        </a:cubicBezTo>
                        <a:cubicBezTo>
                          <a:pt x="4340512" y="238292"/>
                          <a:pt x="4021461" y="136306"/>
                          <a:pt x="3894039" y="191204"/>
                        </a:cubicBezTo>
                        <a:cubicBezTo>
                          <a:pt x="3766617" y="246102"/>
                          <a:pt x="3577245" y="184065"/>
                          <a:pt x="3445634" y="191204"/>
                        </a:cubicBezTo>
                        <a:cubicBezTo>
                          <a:pt x="3314024" y="198343"/>
                          <a:pt x="3156311" y="152530"/>
                          <a:pt x="2926429" y="191204"/>
                        </a:cubicBezTo>
                        <a:cubicBezTo>
                          <a:pt x="2696547" y="229878"/>
                          <a:pt x="2591529" y="164041"/>
                          <a:pt x="2478025" y="191204"/>
                        </a:cubicBezTo>
                        <a:cubicBezTo>
                          <a:pt x="2364521" y="218367"/>
                          <a:pt x="2111308" y="171343"/>
                          <a:pt x="1888019" y="191204"/>
                        </a:cubicBezTo>
                        <a:cubicBezTo>
                          <a:pt x="1664730" y="211065"/>
                          <a:pt x="1427377" y="139733"/>
                          <a:pt x="1227212" y="191204"/>
                        </a:cubicBezTo>
                        <a:cubicBezTo>
                          <a:pt x="1027047" y="242675"/>
                          <a:pt x="894890" y="172937"/>
                          <a:pt x="778808" y="191204"/>
                        </a:cubicBezTo>
                        <a:cubicBezTo>
                          <a:pt x="662726" y="209471"/>
                          <a:pt x="318227" y="172677"/>
                          <a:pt x="0" y="191204"/>
                        </a:cubicBezTo>
                        <a:cubicBezTo>
                          <a:pt x="-16638" y="130745"/>
                          <a:pt x="21882" y="66794"/>
                          <a:pt x="0" y="0"/>
                        </a:cubicBezTo>
                        <a:close/>
                      </a:path>
                      <a:path w="7080070" h="191204" stroke="0" extrusionOk="0">
                        <a:moveTo>
                          <a:pt x="0" y="0"/>
                        </a:moveTo>
                        <a:cubicBezTo>
                          <a:pt x="193194" y="-37084"/>
                          <a:pt x="385157" y="27207"/>
                          <a:pt x="590006" y="0"/>
                        </a:cubicBezTo>
                        <a:cubicBezTo>
                          <a:pt x="794855" y="-27207"/>
                          <a:pt x="1000883" y="47527"/>
                          <a:pt x="1109211" y="0"/>
                        </a:cubicBezTo>
                        <a:cubicBezTo>
                          <a:pt x="1217540" y="-47527"/>
                          <a:pt x="1485157" y="49496"/>
                          <a:pt x="1628416" y="0"/>
                        </a:cubicBezTo>
                        <a:cubicBezTo>
                          <a:pt x="1771676" y="-49496"/>
                          <a:pt x="1876851" y="13853"/>
                          <a:pt x="2006020" y="0"/>
                        </a:cubicBezTo>
                        <a:cubicBezTo>
                          <a:pt x="2135189" y="-13853"/>
                          <a:pt x="2208880" y="5398"/>
                          <a:pt x="2383624" y="0"/>
                        </a:cubicBezTo>
                        <a:cubicBezTo>
                          <a:pt x="2558368" y="-5398"/>
                          <a:pt x="2733326" y="20720"/>
                          <a:pt x="2973629" y="0"/>
                        </a:cubicBezTo>
                        <a:cubicBezTo>
                          <a:pt x="3213933" y="-20720"/>
                          <a:pt x="3434842" y="34688"/>
                          <a:pt x="3634436" y="0"/>
                        </a:cubicBezTo>
                        <a:cubicBezTo>
                          <a:pt x="3834030" y="-34688"/>
                          <a:pt x="3975832" y="45512"/>
                          <a:pt x="4153641" y="0"/>
                        </a:cubicBezTo>
                        <a:cubicBezTo>
                          <a:pt x="4331451" y="-45512"/>
                          <a:pt x="4438977" y="18084"/>
                          <a:pt x="4531245" y="0"/>
                        </a:cubicBezTo>
                        <a:cubicBezTo>
                          <a:pt x="4623513" y="-18084"/>
                          <a:pt x="4995674" y="38660"/>
                          <a:pt x="5121251" y="0"/>
                        </a:cubicBezTo>
                        <a:cubicBezTo>
                          <a:pt x="5246828" y="-38660"/>
                          <a:pt x="5556339" y="6909"/>
                          <a:pt x="5852858" y="0"/>
                        </a:cubicBezTo>
                        <a:cubicBezTo>
                          <a:pt x="6149377" y="-6909"/>
                          <a:pt x="6062643" y="4579"/>
                          <a:pt x="6230462" y="0"/>
                        </a:cubicBezTo>
                        <a:cubicBezTo>
                          <a:pt x="6398281" y="-4579"/>
                          <a:pt x="6744400" y="36863"/>
                          <a:pt x="7080070" y="0"/>
                        </a:cubicBezTo>
                        <a:cubicBezTo>
                          <a:pt x="7088489" y="38685"/>
                          <a:pt x="7063714" y="141399"/>
                          <a:pt x="7080070" y="191204"/>
                        </a:cubicBezTo>
                        <a:cubicBezTo>
                          <a:pt x="6927274" y="214463"/>
                          <a:pt x="6732335" y="164874"/>
                          <a:pt x="6631666" y="191204"/>
                        </a:cubicBezTo>
                        <a:cubicBezTo>
                          <a:pt x="6530997" y="217534"/>
                          <a:pt x="6412490" y="183422"/>
                          <a:pt x="6254062" y="191204"/>
                        </a:cubicBezTo>
                        <a:cubicBezTo>
                          <a:pt x="6095634" y="198986"/>
                          <a:pt x="6012904" y="178470"/>
                          <a:pt x="5876458" y="191204"/>
                        </a:cubicBezTo>
                        <a:cubicBezTo>
                          <a:pt x="5740012" y="203938"/>
                          <a:pt x="5570568" y="173023"/>
                          <a:pt x="5428054" y="191204"/>
                        </a:cubicBezTo>
                        <a:cubicBezTo>
                          <a:pt x="5285540" y="209385"/>
                          <a:pt x="5222786" y="169891"/>
                          <a:pt x="5050450" y="191204"/>
                        </a:cubicBezTo>
                        <a:cubicBezTo>
                          <a:pt x="4878114" y="212517"/>
                          <a:pt x="4793057" y="184553"/>
                          <a:pt x="4672846" y="191204"/>
                        </a:cubicBezTo>
                        <a:cubicBezTo>
                          <a:pt x="4552635" y="197855"/>
                          <a:pt x="4482046" y="156616"/>
                          <a:pt x="4295242" y="191204"/>
                        </a:cubicBezTo>
                        <a:cubicBezTo>
                          <a:pt x="4108438" y="225792"/>
                          <a:pt x="4019652" y="168230"/>
                          <a:pt x="3917639" y="191204"/>
                        </a:cubicBezTo>
                        <a:cubicBezTo>
                          <a:pt x="3815626" y="214178"/>
                          <a:pt x="3701350" y="148366"/>
                          <a:pt x="3540035" y="191204"/>
                        </a:cubicBezTo>
                        <a:cubicBezTo>
                          <a:pt x="3378720" y="234042"/>
                          <a:pt x="3202533" y="156120"/>
                          <a:pt x="2950029" y="191204"/>
                        </a:cubicBezTo>
                        <a:cubicBezTo>
                          <a:pt x="2697525" y="226288"/>
                          <a:pt x="2674785" y="150602"/>
                          <a:pt x="2572425" y="191204"/>
                        </a:cubicBezTo>
                        <a:cubicBezTo>
                          <a:pt x="2470065" y="231806"/>
                          <a:pt x="2182405" y="168680"/>
                          <a:pt x="1982420" y="191204"/>
                        </a:cubicBezTo>
                        <a:cubicBezTo>
                          <a:pt x="1782435" y="213728"/>
                          <a:pt x="1492976" y="166252"/>
                          <a:pt x="1250812" y="191204"/>
                        </a:cubicBezTo>
                        <a:cubicBezTo>
                          <a:pt x="1008648" y="216156"/>
                          <a:pt x="844688" y="136129"/>
                          <a:pt x="590006" y="191204"/>
                        </a:cubicBezTo>
                        <a:cubicBezTo>
                          <a:pt x="335324" y="246279"/>
                          <a:pt x="227030" y="152424"/>
                          <a:pt x="0" y="191204"/>
                        </a:cubicBezTo>
                        <a:cubicBezTo>
                          <a:pt x="-6115" y="126468"/>
                          <a:pt x="16267" y="61896"/>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bg1"/>
                </a:solidFill>
              </a:rPr>
              <a:t>Livret jeune au taux boosté de 4,00%</a:t>
            </a:r>
          </a:p>
        </p:txBody>
      </p:sp>
      <p:sp>
        <p:nvSpPr>
          <p:cNvPr id="17" name="Rectangle 16">
            <a:extLst>
              <a:ext uri="{FF2B5EF4-FFF2-40B4-BE49-F238E27FC236}">
                <a16:creationId xmlns:a16="http://schemas.microsoft.com/office/drawing/2014/main" id="{646DABBF-6970-19AD-407B-AFAF5C6803B6}"/>
              </a:ext>
            </a:extLst>
          </p:cNvPr>
          <p:cNvSpPr/>
          <p:nvPr/>
        </p:nvSpPr>
        <p:spPr>
          <a:xfrm>
            <a:off x="3981959" y="3124421"/>
            <a:ext cx="2099440" cy="306492"/>
          </a:xfrm>
          <a:prstGeom prst="rect">
            <a:avLst/>
          </a:prstGeom>
          <a:solidFill>
            <a:schemeClr val="accent4">
              <a:lumMod val="75000"/>
            </a:schemeClr>
          </a:solidFill>
          <a:ln>
            <a:solidFill>
              <a:schemeClr val="bg1"/>
            </a:solidFill>
            <a:extLst>
              <a:ext uri="{C807C97D-BFC1-408E-A445-0C87EB9F89A2}">
                <ask:lineSketchStyleProps xmlns:ask="http://schemas.microsoft.com/office/drawing/2018/sketchyshapes" sd="2173784308">
                  <a:custGeom>
                    <a:avLst/>
                    <a:gdLst>
                      <a:gd name="connsiteX0" fmla="*/ 0 w 3360146"/>
                      <a:gd name="connsiteY0" fmla="*/ 0 h 311488"/>
                      <a:gd name="connsiteX1" fmla="*/ 560024 w 3360146"/>
                      <a:gd name="connsiteY1" fmla="*/ 0 h 311488"/>
                      <a:gd name="connsiteX2" fmla="*/ 1086447 w 3360146"/>
                      <a:gd name="connsiteY2" fmla="*/ 0 h 311488"/>
                      <a:gd name="connsiteX3" fmla="*/ 1612870 w 3360146"/>
                      <a:gd name="connsiteY3" fmla="*/ 0 h 311488"/>
                      <a:gd name="connsiteX4" fmla="*/ 2105691 w 3360146"/>
                      <a:gd name="connsiteY4" fmla="*/ 0 h 311488"/>
                      <a:gd name="connsiteX5" fmla="*/ 2598513 w 3360146"/>
                      <a:gd name="connsiteY5" fmla="*/ 0 h 311488"/>
                      <a:gd name="connsiteX6" fmla="*/ 3360146 w 3360146"/>
                      <a:gd name="connsiteY6" fmla="*/ 0 h 311488"/>
                      <a:gd name="connsiteX7" fmla="*/ 3360146 w 3360146"/>
                      <a:gd name="connsiteY7" fmla="*/ 311488 h 311488"/>
                      <a:gd name="connsiteX8" fmla="*/ 2800122 w 3360146"/>
                      <a:gd name="connsiteY8" fmla="*/ 311488 h 311488"/>
                      <a:gd name="connsiteX9" fmla="*/ 2172894 w 3360146"/>
                      <a:gd name="connsiteY9" fmla="*/ 311488 h 311488"/>
                      <a:gd name="connsiteX10" fmla="*/ 1646472 w 3360146"/>
                      <a:gd name="connsiteY10" fmla="*/ 311488 h 311488"/>
                      <a:gd name="connsiteX11" fmla="*/ 1019244 w 3360146"/>
                      <a:gd name="connsiteY11" fmla="*/ 311488 h 311488"/>
                      <a:gd name="connsiteX12" fmla="*/ 560024 w 3360146"/>
                      <a:gd name="connsiteY12" fmla="*/ 311488 h 311488"/>
                      <a:gd name="connsiteX13" fmla="*/ 0 w 3360146"/>
                      <a:gd name="connsiteY13" fmla="*/ 311488 h 311488"/>
                      <a:gd name="connsiteX14" fmla="*/ 0 w 3360146"/>
                      <a:gd name="connsiteY14" fmla="*/ 0 h 31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360146" h="311488" fill="none" extrusionOk="0">
                        <a:moveTo>
                          <a:pt x="0" y="0"/>
                        </a:moveTo>
                        <a:cubicBezTo>
                          <a:pt x="176739" y="-58367"/>
                          <a:pt x="286929" y="57840"/>
                          <a:pt x="560024" y="0"/>
                        </a:cubicBezTo>
                        <a:cubicBezTo>
                          <a:pt x="833119" y="-57840"/>
                          <a:pt x="848040" y="3560"/>
                          <a:pt x="1086447" y="0"/>
                        </a:cubicBezTo>
                        <a:cubicBezTo>
                          <a:pt x="1324854" y="-3560"/>
                          <a:pt x="1435656" y="20770"/>
                          <a:pt x="1612870" y="0"/>
                        </a:cubicBezTo>
                        <a:cubicBezTo>
                          <a:pt x="1790084" y="-20770"/>
                          <a:pt x="1889288" y="51346"/>
                          <a:pt x="2105691" y="0"/>
                        </a:cubicBezTo>
                        <a:cubicBezTo>
                          <a:pt x="2322094" y="-51346"/>
                          <a:pt x="2357565" y="34368"/>
                          <a:pt x="2598513" y="0"/>
                        </a:cubicBezTo>
                        <a:cubicBezTo>
                          <a:pt x="2839461" y="-34368"/>
                          <a:pt x="3179334" y="52241"/>
                          <a:pt x="3360146" y="0"/>
                        </a:cubicBezTo>
                        <a:cubicBezTo>
                          <a:pt x="3362540" y="139755"/>
                          <a:pt x="3350345" y="197055"/>
                          <a:pt x="3360146" y="311488"/>
                        </a:cubicBezTo>
                        <a:cubicBezTo>
                          <a:pt x="3171451" y="368979"/>
                          <a:pt x="2935245" y="264597"/>
                          <a:pt x="2800122" y="311488"/>
                        </a:cubicBezTo>
                        <a:cubicBezTo>
                          <a:pt x="2664999" y="358379"/>
                          <a:pt x="2450954" y="298497"/>
                          <a:pt x="2172894" y="311488"/>
                        </a:cubicBezTo>
                        <a:cubicBezTo>
                          <a:pt x="1894834" y="324479"/>
                          <a:pt x="1797929" y="281763"/>
                          <a:pt x="1646472" y="311488"/>
                        </a:cubicBezTo>
                        <a:cubicBezTo>
                          <a:pt x="1495015" y="341213"/>
                          <a:pt x="1188213" y="291623"/>
                          <a:pt x="1019244" y="311488"/>
                        </a:cubicBezTo>
                        <a:cubicBezTo>
                          <a:pt x="850275" y="331353"/>
                          <a:pt x="659741" y="279203"/>
                          <a:pt x="560024" y="311488"/>
                        </a:cubicBezTo>
                        <a:cubicBezTo>
                          <a:pt x="460307" y="343773"/>
                          <a:pt x="131475" y="264701"/>
                          <a:pt x="0" y="311488"/>
                        </a:cubicBezTo>
                        <a:cubicBezTo>
                          <a:pt x="-25359" y="178468"/>
                          <a:pt x="14150" y="145118"/>
                          <a:pt x="0" y="0"/>
                        </a:cubicBezTo>
                        <a:close/>
                      </a:path>
                      <a:path w="3360146" h="311488" stroke="0" extrusionOk="0">
                        <a:moveTo>
                          <a:pt x="0" y="0"/>
                        </a:moveTo>
                        <a:cubicBezTo>
                          <a:pt x="229907" y="-45677"/>
                          <a:pt x="372596" y="677"/>
                          <a:pt x="560024" y="0"/>
                        </a:cubicBezTo>
                        <a:cubicBezTo>
                          <a:pt x="747452" y="-677"/>
                          <a:pt x="916077" y="57744"/>
                          <a:pt x="1086447" y="0"/>
                        </a:cubicBezTo>
                        <a:cubicBezTo>
                          <a:pt x="1256817" y="-57744"/>
                          <a:pt x="1481280" y="19872"/>
                          <a:pt x="1612870" y="0"/>
                        </a:cubicBezTo>
                        <a:cubicBezTo>
                          <a:pt x="1744460" y="-19872"/>
                          <a:pt x="1881173" y="54143"/>
                          <a:pt x="2072090" y="0"/>
                        </a:cubicBezTo>
                        <a:cubicBezTo>
                          <a:pt x="2263007" y="-54143"/>
                          <a:pt x="2405710" y="20540"/>
                          <a:pt x="2531310" y="0"/>
                        </a:cubicBezTo>
                        <a:cubicBezTo>
                          <a:pt x="2656910" y="-20540"/>
                          <a:pt x="2966114" y="11494"/>
                          <a:pt x="3360146" y="0"/>
                        </a:cubicBezTo>
                        <a:cubicBezTo>
                          <a:pt x="3376827" y="120911"/>
                          <a:pt x="3334953" y="224286"/>
                          <a:pt x="3360146" y="311488"/>
                        </a:cubicBezTo>
                        <a:cubicBezTo>
                          <a:pt x="3067150" y="325596"/>
                          <a:pt x="3048792" y="264280"/>
                          <a:pt x="2766520" y="311488"/>
                        </a:cubicBezTo>
                        <a:cubicBezTo>
                          <a:pt x="2484248" y="358696"/>
                          <a:pt x="2348792" y="270967"/>
                          <a:pt x="2206496" y="311488"/>
                        </a:cubicBezTo>
                        <a:cubicBezTo>
                          <a:pt x="2064200" y="352009"/>
                          <a:pt x="1940506" y="259937"/>
                          <a:pt x="1713674" y="311488"/>
                        </a:cubicBezTo>
                        <a:cubicBezTo>
                          <a:pt x="1486842" y="363039"/>
                          <a:pt x="1391381" y="272180"/>
                          <a:pt x="1086447" y="311488"/>
                        </a:cubicBezTo>
                        <a:cubicBezTo>
                          <a:pt x="781513" y="350796"/>
                          <a:pt x="703649" y="259787"/>
                          <a:pt x="560024" y="311488"/>
                        </a:cubicBezTo>
                        <a:cubicBezTo>
                          <a:pt x="416399" y="363189"/>
                          <a:pt x="212286" y="284919"/>
                          <a:pt x="0" y="311488"/>
                        </a:cubicBezTo>
                        <a:cubicBezTo>
                          <a:pt x="-15300" y="202592"/>
                          <a:pt x="1159" y="118581"/>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bg1"/>
                </a:solidFill>
              </a:rPr>
              <a:t>Visa Classic gratuite 2 ans pour tous et jusqu’à la fin des études </a:t>
            </a:r>
          </a:p>
        </p:txBody>
      </p:sp>
      <p:sp>
        <p:nvSpPr>
          <p:cNvPr id="18" name="Rectangle 17">
            <a:extLst>
              <a:ext uri="{FF2B5EF4-FFF2-40B4-BE49-F238E27FC236}">
                <a16:creationId xmlns:a16="http://schemas.microsoft.com/office/drawing/2014/main" id="{374C9A78-6D4F-511B-FA92-EFCD6266C3BC}"/>
              </a:ext>
            </a:extLst>
          </p:cNvPr>
          <p:cNvSpPr/>
          <p:nvPr/>
        </p:nvSpPr>
        <p:spPr>
          <a:xfrm>
            <a:off x="3975051" y="3453362"/>
            <a:ext cx="2114270" cy="309380"/>
          </a:xfrm>
          <a:prstGeom prst="rect">
            <a:avLst/>
          </a:prstGeom>
          <a:solidFill>
            <a:schemeClr val="accent4">
              <a:lumMod val="75000"/>
            </a:schemeClr>
          </a:solidFill>
          <a:ln>
            <a:solidFill>
              <a:schemeClr val="bg1"/>
            </a:solidFill>
            <a:extLst>
              <a:ext uri="{C807C97D-BFC1-408E-A445-0C87EB9F89A2}">
                <ask:lineSketchStyleProps xmlns:ask="http://schemas.microsoft.com/office/drawing/2018/sketchyshapes" sd="2173784308">
                  <a:custGeom>
                    <a:avLst/>
                    <a:gdLst>
                      <a:gd name="connsiteX0" fmla="*/ 0 w 3343176"/>
                      <a:gd name="connsiteY0" fmla="*/ 0 h 314424"/>
                      <a:gd name="connsiteX1" fmla="*/ 557196 w 3343176"/>
                      <a:gd name="connsiteY1" fmla="*/ 0 h 314424"/>
                      <a:gd name="connsiteX2" fmla="*/ 1080960 w 3343176"/>
                      <a:gd name="connsiteY2" fmla="*/ 0 h 314424"/>
                      <a:gd name="connsiteX3" fmla="*/ 1604724 w 3343176"/>
                      <a:gd name="connsiteY3" fmla="*/ 0 h 314424"/>
                      <a:gd name="connsiteX4" fmla="*/ 2095057 w 3343176"/>
                      <a:gd name="connsiteY4" fmla="*/ 0 h 314424"/>
                      <a:gd name="connsiteX5" fmla="*/ 2585389 w 3343176"/>
                      <a:gd name="connsiteY5" fmla="*/ 0 h 314424"/>
                      <a:gd name="connsiteX6" fmla="*/ 3343176 w 3343176"/>
                      <a:gd name="connsiteY6" fmla="*/ 0 h 314424"/>
                      <a:gd name="connsiteX7" fmla="*/ 3343176 w 3343176"/>
                      <a:gd name="connsiteY7" fmla="*/ 314424 h 314424"/>
                      <a:gd name="connsiteX8" fmla="*/ 2785980 w 3343176"/>
                      <a:gd name="connsiteY8" fmla="*/ 314424 h 314424"/>
                      <a:gd name="connsiteX9" fmla="*/ 2161920 w 3343176"/>
                      <a:gd name="connsiteY9" fmla="*/ 314424 h 314424"/>
                      <a:gd name="connsiteX10" fmla="*/ 1638156 w 3343176"/>
                      <a:gd name="connsiteY10" fmla="*/ 314424 h 314424"/>
                      <a:gd name="connsiteX11" fmla="*/ 1014097 w 3343176"/>
                      <a:gd name="connsiteY11" fmla="*/ 314424 h 314424"/>
                      <a:gd name="connsiteX12" fmla="*/ 557196 w 3343176"/>
                      <a:gd name="connsiteY12" fmla="*/ 314424 h 314424"/>
                      <a:gd name="connsiteX13" fmla="*/ 0 w 3343176"/>
                      <a:gd name="connsiteY13" fmla="*/ 314424 h 314424"/>
                      <a:gd name="connsiteX14" fmla="*/ 0 w 3343176"/>
                      <a:gd name="connsiteY14" fmla="*/ 0 h 314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343176" h="314424" fill="none" extrusionOk="0">
                        <a:moveTo>
                          <a:pt x="0" y="0"/>
                        </a:moveTo>
                        <a:cubicBezTo>
                          <a:pt x="252950" y="-38923"/>
                          <a:pt x="311538" y="47106"/>
                          <a:pt x="557196" y="0"/>
                        </a:cubicBezTo>
                        <a:cubicBezTo>
                          <a:pt x="802854" y="-47106"/>
                          <a:pt x="921514" y="14839"/>
                          <a:pt x="1080960" y="0"/>
                        </a:cubicBezTo>
                        <a:cubicBezTo>
                          <a:pt x="1240406" y="-14839"/>
                          <a:pt x="1449090" y="679"/>
                          <a:pt x="1604724" y="0"/>
                        </a:cubicBezTo>
                        <a:cubicBezTo>
                          <a:pt x="1760358" y="-679"/>
                          <a:pt x="1950881" y="5684"/>
                          <a:pt x="2095057" y="0"/>
                        </a:cubicBezTo>
                        <a:cubicBezTo>
                          <a:pt x="2239233" y="-5684"/>
                          <a:pt x="2398190" y="17714"/>
                          <a:pt x="2585389" y="0"/>
                        </a:cubicBezTo>
                        <a:cubicBezTo>
                          <a:pt x="2772588" y="-17714"/>
                          <a:pt x="3114824" y="76466"/>
                          <a:pt x="3343176" y="0"/>
                        </a:cubicBezTo>
                        <a:cubicBezTo>
                          <a:pt x="3372175" y="94132"/>
                          <a:pt x="3309739" y="202992"/>
                          <a:pt x="3343176" y="314424"/>
                        </a:cubicBezTo>
                        <a:cubicBezTo>
                          <a:pt x="3177332" y="351321"/>
                          <a:pt x="2933243" y="266219"/>
                          <a:pt x="2785980" y="314424"/>
                        </a:cubicBezTo>
                        <a:cubicBezTo>
                          <a:pt x="2638717" y="362629"/>
                          <a:pt x="2400948" y="296059"/>
                          <a:pt x="2161920" y="314424"/>
                        </a:cubicBezTo>
                        <a:cubicBezTo>
                          <a:pt x="1922892" y="332789"/>
                          <a:pt x="1759245" y="267841"/>
                          <a:pt x="1638156" y="314424"/>
                        </a:cubicBezTo>
                        <a:cubicBezTo>
                          <a:pt x="1517067" y="361007"/>
                          <a:pt x="1284653" y="254006"/>
                          <a:pt x="1014097" y="314424"/>
                        </a:cubicBezTo>
                        <a:cubicBezTo>
                          <a:pt x="743541" y="374842"/>
                          <a:pt x="714431" y="280700"/>
                          <a:pt x="557196" y="314424"/>
                        </a:cubicBezTo>
                        <a:cubicBezTo>
                          <a:pt x="399961" y="348148"/>
                          <a:pt x="165147" y="250133"/>
                          <a:pt x="0" y="314424"/>
                        </a:cubicBezTo>
                        <a:cubicBezTo>
                          <a:pt x="-23711" y="241199"/>
                          <a:pt x="32501" y="115088"/>
                          <a:pt x="0" y="0"/>
                        </a:cubicBezTo>
                        <a:close/>
                      </a:path>
                      <a:path w="3343176" h="314424" stroke="0" extrusionOk="0">
                        <a:moveTo>
                          <a:pt x="0" y="0"/>
                        </a:moveTo>
                        <a:cubicBezTo>
                          <a:pt x="229361" y="-27973"/>
                          <a:pt x="396079" y="38894"/>
                          <a:pt x="557196" y="0"/>
                        </a:cubicBezTo>
                        <a:cubicBezTo>
                          <a:pt x="718313" y="-38894"/>
                          <a:pt x="876598" y="19908"/>
                          <a:pt x="1080960" y="0"/>
                        </a:cubicBezTo>
                        <a:cubicBezTo>
                          <a:pt x="1285322" y="-19908"/>
                          <a:pt x="1343949" y="42260"/>
                          <a:pt x="1604724" y="0"/>
                        </a:cubicBezTo>
                        <a:cubicBezTo>
                          <a:pt x="1865499" y="-42260"/>
                          <a:pt x="1844529" y="20193"/>
                          <a:pt x="2061625" y="0"/>
                        </a:cubicBezTo>
                        <a:cubicBezTo>
                          <a:pt x="2278721" y="-20193"/>
                          <a:pt x="2426350" y="17798"/>
                          <a:pt x="2518526" y="0"/>
                        </a:cubicBezTo>
                        <a:cubicBezTo>
                          <a:pt x="2610702" y="-17798"/>
                          <a:pt x="3125606" y="81723"/>
                          <a:pt x="3343176" y="0"/>
                        </a:cubicBezTo>
                        <a:cubicBezTo>
                          <a:pt x="3343725" y="100972"/>
                          <a:pt x="3317943" y="202855"/>
                          <a:pt x="3343176" y="314424"/>
                        </a:cubicBezTo>
                        <a:cubicBezTo>
                          <a:pt x="3193379" y="382165"/>
                          <a:pt x="2899561" y="309156"/>
                          <a:pt x="2752548" y="314424"/>
                        </a:cubicBezTo>
                        <a:cubicBezTo>
                          <a:pt x="2605535" y="319692"/>
                          <a:pt x="2319219" y="268633"/>
                          <a:pt x="2195352" y="314424"/>
                        </a:cubicBezTo>
                        <a:cubicBezTo>
                          <a:pt x="2071485" y="360215"/>
                          <a:pt x="1844617" y="264515"/>
                          <a:pt x="1705020" y="314424"/>
                        </a:cubicBezTo>
                        <a:cubicBezTo>
                          <a:pt x="1565423" y="364333"/>
                          <a:pt x="1225890" y="300121"/>
                          <a:pt x="1080960" y="314424"/>
                        </a:cubicBezTo>
                        <a:cubicBezTo>
                          <a:pt x="936030" y="328727"/>
                          <a:pt x="785276" y="266421"/>
                          <a:pt x="557196" y="314424"/>
                        </a:cubicBezTo>
                        <a:cubicBezTo>
                          <a:pt x="329116" y="362427"/>
                          <a:pt x="188967" y="268430"/>
                          <a:pt x="0" y="314424"/>
                        </a:cubicBezTo>
                        <a:cubicBezTo>
                          <a:pt x="-25098" y="209701"/>
                          <a:pt x="21243" y="145887"/>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bg1"/>
                </a:solidFill>
              </a:rPr>
              <a:t>Visa 1er à 1 € / mois pendant 2 ans pour tous &amp; jusqu’à la fin des études </a:t>
            </a:r>
          </a:p>
        </p:txBody>
      </p:sp>
      <p:sp>
        <p:nvSpPr>
          <p:cNvPr id="19" name="Rectangle 18">
            <a:extLst>
              <a:ext uri="{FF2B5EF4-FFF2-40B4-BE49-F238E27FC236}">
                <a16:creationId xmlns:a16="http://schemas.microsoft.com/office/drawing/2014/main" id="{949C2DD6-5A64-0AB3-26FE-C283F0EBA68D}"/>
              </a:ext>
            </a:extLst>
          </p:cNvPr>
          <p:cNvSpPr/>
          <p:nvPr/>
        </p:nvSpPr>
        <p:spPr>
          <a:xfrm>
            <a:off x="3696785" y="3785039"/>
            <a:ext cx="2371175" cy="219480"/>
          </a:xfrm>
          <a:prstGeom prst="rect">
            <a:avLst/>
          </a:prstGeom>
          <a:solidFill>
            <a:schemeClr val="accent4">
              <a:lumMod val="75000"/>
            </a:schemeClr>
          </a:solidFill>
          <a:ln>
            <a:solidFill>
              <a:schemeClr val="bg1"/>
            </a:solidFill>
            <a:extLst>
              <a:ext uri="{C807C97D-BFC1-408E-A445-0C87EB9F89A2}">
                <ask:lineSketchStyleProps xmlns:ask="http://schemas.microsoft.com/office/drawing/2018/sketchyshapes" sd="2173784308">
                  <a:custGeom>
                    <a:avLst/>
                    <a:gdLst>
                      <a:gd name="connsiteX0" fmla="*/ 0 w 3343176"/>
                      <a:gd name="connsiteY0" fmla="*/ 0 h 180427"/>
                      <a:gd name="connsiteX1" fmla="*/ 557196 w 3343176"/>
                      <a:gd name="connsiteY1" fmla="*/ 0 h 180427"/>
                      <a:gd name="connsiteX2" fmla="*/ 1080960 w 3343176"/>
                      <a:gd name="connsiteY2" fmla="*/ 0 h 180427"/>
                      <a:gd name="connsiteX3" fmla="*/ 1604724 w 3343176"/>
                      <a:gd name="connsiteY3" fmla="*/ 0 h 180427"/>
                      <a:gd name="connsiteX4" fmla="*/ 2095057 w 3343176"/>
                      <a:gd name="connsiteY4" fmla="*/ 0 h 180427"/>
                      <a:gd name="connsiteX5" fmla="*/ 2585389 w 3343176"/>
                      <a:gd name="connsiteY5" fmla="*/ 0 h 180427"/>
                      <a:gd name="connsiteX6" fmla="*/ 3343176 w 3343176"/>
                      <a:gd name="connsiteY6" fmla="*/ 0 h 180427"/>
                      <a:gd name="connsiteX7" fmla="*/ 3343176 w 3343176"/>
                      <a:gd name="connsiteY7" fmla="*/ 180427 h 180427"/>
                      <a:gd name="connsiteX8" fmla="*/ 2785980 w 3343176"/>
                      <a:gd name="connsiteY8" fmla="*/ 180427 h 180427"/>
                      <a:gd name="connsiteX9" fmla="*/ 2161920 w 3343176"/>
                      <a:gd name="connsiteY9" fmla="*/ 180427 h 180427"/>
                      <a:gd name="connsiteX10" fmla="*/ 1638156 w 3343176"/>
                      <a:gd name="connsiteY10" fmla="*/ 180427 h 180427"/>
                      <a:gd name="connsiteX11" fmla="*/ 1014097 w 3343176"/>
                      <a:gd name="connsiteY11" fmla="*/ 180427 h 180427"/>
                      <a:gd name="connsiteX12" fmla="*/ 557196 w 3343176"/>
                      <a:gd name="connsiteY12" fmla="*/ 180427 h 180427"/>
                      <a:gd name="connsiteX13" fmla="*/ 0 w 3343176"/>
                      <a:gd name="connsiteY13" fmla="*/ 180427 h 180427"/>
                      <a:gd name="connsiteX14" fmla="*/ 0 w 3343176"/>
                      <a:gd name="connsiteY14" fmla="*/ 0 h 180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343176" h="180427" fill="none" extrusionOk="0">
                        <a:moveTo>
                          <a:pt x="0" y="0"/>
                        </a:moveTo>
                        <a:cubicBezTo>
                          <a:pt x="252950" y="-38923"/>
                          <a:pt x="311538" y="47106"/>
                          <a:pt x="557196" y="0"/>
                        </a:cubicBezTo>
                        <a:cubicBezTo>
                          <a:pt x="802854" y="-47106"/>
                          <a:pt x="921514" y="14839"/>
                          <a:pt x="1080960" y="0"/>
                        </a:cubicBezTo>
                        <a:cubicBezTo>
                          <a:pt x="1240406" y="-14839"/>
                          <a:pt x="1449090" y="679"/>
                          <a:pt x="1604724" y="0"/>
                        </a:cubicBezTo>
                        <a:cubicBezTo>
                          <a:pt x="1760358" y="-679"/>
                          <a:pt x="1950881" y="5684"/>
                          <a:pt x="2095057" y="0"/>
                        </a:cubicBezTo>
                        <a:cubicBezTo>
                          <a:pt x="2239233" y="-5684"/>
                          <a:pt x="2398190" y="17714"/>
                          <a:pt x="2585389" y="0"/>
                        </a:cubicBezTo>
                        <a:cubicBezTo>
                          <a:pt x="2772588" y="-17714"/>
                          <a:pt x="3114824" y="76466"/>
                          <a:pt x="3343176" y="0"/>
                        </a:cubicBezTo>
                        <a:cubicBezTo>
                          <a:pt x="3357935" y="58636"/>
                          <a:pt x="3323069" y="97639"/>
                          <a:pt x="3343176" y="180427"/>
                        </a:cubicBezTo>
                        <a:cubicBezTo>
                          <a:pt x="3177332" y="217324"/>
                          <a:pt x="2933243" y="132222"/>
                          <a:pt x="2785980" y="180427"/>
                        </a:cubicBezTo>
                        <a:cubicBezTo>
                          <a:pt x="2638717" y="228632"/>
                          <a:pt x="2400948" y="162062"/>
                          <a:pt x="2161920" y="180427"/>
                        </a:cubicBezTo>
                        <a:cubicBezTo>
                          <a:pt x="1922892" y="198792"/>
                          <a:pt x="1759245" y="133844"/>
                          <a:pt x="1638156" y="180427"/>
                        </a:cubicBezTo>
                        <a:cubicBezTo>
                          <a:pt x="1517067" y="227010"/>
                          <a:pt x="1284653" y="120009"/>
                          <a:pt x="1014097" y="180427"/>
                        </a:cubicBezTo>
                        <a:cubicBezTo>
                          <a:pt x="743541" y="240845"/>
                          <a:pt x="714431" y="146703"/>
                          <a:pt x="557196" y="180427"/>
                        </a:cubicBezTo>
                        <a:cubicBezTo>
                          <a:pt x="399961" y="214151"/>
                          <a:pt x="165147" y="116136"/>
                          <a:pt x="0" y="180427"/>
                        </a:cubicBezTo>
                        <a:cubicBezTo>
                          <a:pt x="-10710" y="122163"/>
                          <a:pt x="10158" y="78913"/>
                          <a:pt x="0" y="0"/>
                        </a:cubicBezTo>
                        <a:close/>
                      </a:path>
                      <a:path w="3343176" h="180427" stroke="0" extrusionOk="0">
                        <a:moveTo>
                          <a:pt x="0" y="0"/>
                        </a:moveTo>
                        <a:cubicBezTo>
                          <a:pt x="229361" y="-27973"/>
                          <a:pt x="396079" y="38894"/>
                          <a:pt x="557196" y="0"/>
                        </a:cubicBezTo>
                        <a:cubicBezTo>
                          <a:pt x="718313" y="-38894"/>
                          <a:pt x="876598" y="19908"/>
                          <a:pt x="1080960" y="0"/>
                        </a:cubicBezTo>
                        <a:cubicBezTo>
                          <a:pt x="1285322" y="-19908"/>
                          <a:pt x="1343949" y="42260"/>
                          <a:pt x="1604724" y="0"/>
                        </a:cubicBezTo>
                        <a:cubicBezTo>
                          <a:pt x="1865499" y="-42260"/>
                          <a:pt x="1844529" y="20193"/>
                          <a:pt x="2061625" y="0"/>
                        </a:cubicBezTo>
                        <a:cubicBezTo>
                          <a:pt x="2278721" y="-20193"/>
                          <a:pt x="2426350" y="17798"/>
                          <a:pt x="2518526" y="0"/>
                        </a:cubicBezTo>
                        <a:cubicBezTo>
                          <a:pt x="2610702" y="-17798"/>
                          <a:pt x="3125606" y="81723"/>
                          <a:pt x="3343176" y="0"/>
                        </a:cubicBezTo>
                        <a:cubicBezTo>
                          <a:pt x="3347376" y="89738"/>
                          <a:pt x="3330635" y="131418"/>
                          <a:pt x="3343176" y="180427"/>
                        </a:cubicBezTo>
                        <a:cubicBezTo>
                          <a:pt x="3193379" y="248168"/>
                          <a:pt x="2899561" y="175159"/>
                          <a:pt x="2752548" y="180427"/>
                        </a:cubicBezTo>
                        <a:cubicBezTo>
                          <a:pt x="2605535" y="185695"/>
                          <a:pt x="2319219" y="134636"/>
                          <a:pt x="2195352" y="180427"/>
                        </a:cubicBezTo>
                        <a:cubicBezTo>
                          <a:pt x="2071485" y="226218"/>
                          <a:pt x="1844617" y="130518"/>
                          <a:pt x="1705020" y="180427"/>
                        </a:cubicBezTo>
                        <a:cubicBezTo>
                          <a:pt x="1565423" y="230336"/>
                          <a:pt x="1225890" y="166124"/>
                          <a:pt x="1080960" y="180427"/>
                        </a:cubicBezTo>
                        <a:cubicBezTo>
                          <a:pt x="936030" y="194730"/>
                          <a:pt x="785276" y="132424"/>
                          <a:pt x="557196" y="180427"/>
                        </a:cubicBezTo>
                        <a:cubicBezTo>
                          <a:pt x="329116" y="228430"/>
                          <a:pt x="188967" y="134433"/>
                          <a:pt x="0" y="180427"/>
                        </a:cubicBezTo>
                        <a:cubicBezTo>
                          <a:pt x="-12228" y="115358"/>
                          <a:pt x="2518" y="75195"/>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bg1"/>
                </a:solidFill>
              </a:rPr>
              <a:t>Prêt Etudiant 5.000 € à taux 0 %</a:t>
            </a:r>
          </a:p>
        </p:txBody>
      </p:sp>
      <p:sp>
        <p:nvSpPr>
          <p:cNvPr id="20" name="Rectangle 19">
            <a:extLst>
              <a:ext uri="{FF2B5EF4-FFF2-40B4-BE49-F238E27FC236}">
                <a16:creationId xmlns:a16="http://schemas.microsoft.com/office/drawing/2014/main" id="{8E6ED715-3F13-8C7D-03A7-2F2280221091}"/>
              </a:ext>
            </a:extLst>
          </p:cNvPr>
          <p:cNvSpPr/>
          <p:nvPr/>
        </p:nvSpPr>
        <p:spPr>
          <a:xfrm>
            <a:off x="3688066" y="4024083"/>
            <a:ext cx="2379893" cy="233655"/>
          </a:xfrm>
          <a:prstGeom prst="rect">
            <a:avLst/>
          </a:prstGeom>
          <a:solidFill>
            <a:schemeClr val="accent4">
              <a:lumMod val="75000"/>
            </a:schemeClr>
          </a:solidFill>
          <a:ln>
            <a:solidFill>
              <a:schemeClr val="bg1"/>
            </a:solidFill>
            <a:extLst>
              <a:ext uri="{C807C97D-BFC1-408E-A445-0C87EB9F89A2}">
                <ask:lineSketchStyleProps xmlns:ask="http://schemas.microsoft.com/office/drawing/2018/sketchyshapes" sd="2173784308">
                  <a:custGeom>
                    <a:avLst/>
                    <a:gdLst>
                      <a:gd name="connsiteX0" fmla="*/ 0 w 3343176"/>
                      <a:gd name="connsiteY0" fmla="*/ 0 h 180427"/>
                      <a:gd name="connsiteX1" fmla="*/ 557196 w 3343176"/>
                      <a:gd name="connsiteY1" fmla="*/ 0 h 180427"/>
                      <a:gd name="connsiteX2" fmla="*/ 1080960 w 3343176"/>
                      <a:gd name="connsiteY2" fmla="*/ 0 h 180427"/>
                      <a:gd name="connsiteX3" fmla="*/ 1604724 w 3343176"/>
                      <a:gd name="connsiteY3" fmla="*/ 0 h 180427"/>
                      <a:gd name="connsiteX4" fmla="*/ 2095057 w 3343176"/>
                      <a:gd name="connsiteY4" fmla="*/ 0 h 180427"/>
                      <a:gd name="connsiteX5" fmla="*/ 2585389 w 3343176"/>
                      <a:gd name="connsiteY5" fmla="*/ 0 h 180427"/>
                      <a:gd name="connsiteX6" fmla="*/ 3343176 w 3343176"/>
                      <a:gd name="connsiteY6" fmla="*/ 0 h 180427"/>
                      <a:gd name="connsiteX7" fmla="*/ 3343176 w 3343176"/>
                      <a:gd name="connsiteY7" fmla="*/ 180427 h 180427"/>
                      <a:gd name="connsiteX8" fmla="*/ 2785980 w 3343176"/>
                      <a:gd name="connsiteY8" fmla="*/ 180427 h 180427"/>
                      <a:gd name="connsiteX9" fmla="*/ 2161920 w 3343176"/>
                      <a:gd name="connsiteY9" fmla="*/ 180427 h 180427"/>
                      <a:gd name="connsiteX10" fmla="*/ 1638156 w 3343176"/>
                      <a:gd name="connsiteY10" fmla="*/ 180427 h 180427"/>
                      <a:gd name="connsiteX11" fmla="*/ 1014097 w 3343176"/>
                      <a:gd name="connsiteY11" fmla="*/ 180427 h 180427"/>
                      <a:gd name="connsiteX12" fmla="*/ 557196 w 3343176"/>
                      <a:gd name="connsiteY12" fmla="*/ 180427 h 180427"/>
                      <a:gd name="connsiteX13" fmla="*/ 0 w 3343176"/>
                      <a:gd name="connsiteY13" fmla="*/ 180427 h 180427"/>
                      <a:gd name="connsiteX14" fmla="*/ 0 w 3343176"/>
                      <a:gd name="connsiteY14" fmla="*/ 0 h 180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343176" h="180427" fill="none" extrusionOk="0">
                        <a:moveTo>
                          <a:pt x="0" y="0"/>
                        </a:moveTo>
                        <a:cubicBezTo>
                          <a:pt x="252950" y="-38923"/>
                          <a:pt x="311538" y="47106"/>
                          <a:pt x="557196" y="0"/>
                        </a:cubicBezTo>
                        <a:cubicBezTo>
                          <a:pt x="802854" y="-47106"/>
                          <a:pt x="921514" y="14839"/>
                          <a:pt x="1080960" y="0"/>
                        </a:cubicBezTo>
                        <a:cubicBezTo>
                          <a:pt x="1240406" y="-14839"/>
                          <a:pt x="1449090" y="679"/>
                          <a:pt x="1604724" y="0"/>
                        </a:cubicBezTo>
                        <a:cubicBezTo>
                          <a:pt x="1760358" y="-679"/>
                          <a:pt x="1950881" y="5684"/>
                          <a:pt x="2095057" y="0"/>
                        </a:cubicBezTo>
                        <a:cubicBezTo>
                          <a:pt x="2239233" y="-5684"/>
                          <a:pt x="2398190" y="17714"/>
                          <a:pt x="2585389" y="0"/>
                        </a:cubicBezTo>
                        <a:cubicBezTo>
                          <a:pt x="2772588" y="-17714"/>
                          <a:pt x="3114824" y="76466"/>
                          <a:pt x="3343176" y="0"/>
                        </a:cubicBezTo>
                        <a:cubicBezTo>
                          <a:pt x="3357935" y="58636"/>
                          <a:pt x="3323069" y="97639"/>
                          <a:pt x="3343176" y="180427"/>
                        </a:cubicBezTo>
                        <a:cubicBezTo>
                          <a:pt x="3177332" y="217324"/>
                          <a:pt x="2933243" y="132222"/>
                          <a:pt x="2785980" y="180427"/>
                        </a:cubicBezTo>
                        <a:cubicBezTo>
                          <a:pt x="2638717" y="228632"/>
                          <a:pt x="2400948" y="162062"/>
                          <a:pt x="2161920" y="180427"/>
                        </a:cubicBezTo>
                        <a:cubicBezTo>
                          <a:pt x="1922892" y="198792"/>
                          <a:pt x="1759245" y="133844"/>
                          <a:pt x="1638156" y="180427"/>
                        </a:cubicBezTo>
                        <a:cubicBezTo>
                          <a:pt x="1517067" y="227010"/>
                          <a:pt x="1284653" y="120009"/>
                          <a:pt x="1014097" y="180427"/>
                        </a:cubicBezTo>
                        <a:cubicBezTo>
                          <a:pt x="743541" y="240845"/>
                          <a:pt x="714431" y="146703"/>
                          <a:pt x="557196" y="180427"/>
                        </a:cubicBezTo>
                        <a:cubicBezTo>
                          <a:pt x="399961" y="214151"/>
                          <a:pt x="165147" y="116136"/>
                          <a:pt x="0" y="180427"/>
                        </a:cubicBezTo>
                        <a:cubicBezTo>
                          <a:pt x="-10710" y="122163"/>
                          <a:pt x="10158" y="78913"/>
                          <a:pt x="0" y="0"/>
                        </a:cubicBezTo>
                        <a:close/>
                      </a:path>
                      <a:path w="3343176" h="180427" stroke="0" extrusionOk="0">
                        <a:moveTo>
                          <a:pt x="0" y="0"/>
                        </a:moveTo>
                        <a:cubicBezTo>
                          <a:pt x="229361" y="-27973"/>
                          <a:pt x="396079" y="38894"/>
                          <a:pt x="557196" y="0"/>
                        </a:cubicBezTo>
                        <a:cubicBezTo>
                          <a:pt x="718313" y="-38894"/>
                          <a:pt x="876598" y="19908"/>
                          <a:pt x="1080960" y="0"/>
                        </a:cubicBezTo>
                        <a:cubicBezTo>
                          <a:pt x="1285322" y="-19908"/>
                          <a:pt x="1343949" y="42260"/>
                          <a:pt x="1604724" y="0"/>
                        </a:cubicBezTo>
                        <a:cubicBezTo>
                          <a:pt x="1865499" y="-42260"/>
                          <a:pt x="1844529" y="20193"/>
                          <a:pt x="2061625" y="0"/>
                        </a:cubicBezTo>
                        <a:cubicBezTo>
                          <a:pt x="2278721" y="-20193"/>
                          <a:pt x="2426350" y="17798"/>
                          <a:pt x="2518526" y="0"/>
                        </a:cubicBezTo>
                        <a:cubicBezTo>
                          <a:pt x="2610702" y="-17798"/>
                          <a:pt x="3125606" y="81723"/>
                          <a:pt x="3343176" y="0"/>
                        </a:cubicBezTo>
                        <a:cubicBezTo>
                          <a:pt x="3347376" y="89738"/>
                          <a:pt x="3330635" y="131418"/>
                          <a:pt x="3343176" y="180427"/>
                        </a:cubicBezTo>
                        <a:cubicBezTo>
                          <a:pt x="3193379" y="248168"/>
                          <a:pt x="2899561" y="175159"/>
                          <a:pt x="2752548" y="180427"/>
                        </a:cubicBezTo>
                        <a:cubicBezTo>
                          <a:pt x="2605535" y="185695"/>
                          <a:pt x="2319219" y="134636"/>
                          <a:pt x="2195352" y="180427"/>
                        </a:cubicBezTo>
                        <a:cubicBezTo>
                          <a:pt x="2071485" y="226218"/>
                          <a:pt x="1844617" y="130518"/>
                          <a:pt x="1705020" y="180427"/>
                        </a:cubicBezTo>
                        <a:cubicBezTo>
                          <a:pt x="1565423" y="230336"/>
                          <a:pt x="1225890" y="166124"/>
                          <a:pt x="1080960" y="180427"/>
                        </a:cubicBezTo>
                        <a:cubicBezTo>
                          <a:pt x="936030" y="194730"/>
                          <a:pt x="785276" y="132424"/>
                          <a:pt x="557196" y="180427"/>
                        </a:cubicBezTo>
                        <a:cubicBezTo>
                          <a:pt x="329116" y="228430"/>
                          <a:pt x="188967" y="134433"/>
                          <a:pt x="0" y="180427"/>
                        </a:cubicBezTo>
                        <a:cubicBezTo>
                          <a:pt x="-12228" y="115358"/>
                          <a:pt x="2518" y="75195"/>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bg1"/>
                </a:solidFill>
              </a:rPr>
              <a:t>Prêt Etudiant à 1,80 %</a:t>
            </a:r>
          </a:p>
        </p:txBody>
      </p:sp>
      <p:sp>
        <p:nvSpPr>
          <p:cNvPr id="22" name="Rectangle 21">
            <a:extLst>
              <a:ext uri="{FF2B5EF4-FFF2-40B4-BE49-F238E27FC236}">
                <a16:creationId xmlns:a16="http://schemas.microsoft.com/office/drawing/2014/main" id="{C8458B35-4FA6-F8F5-E46C-AC2C7A29073D}"/>
              </a:ext>
            </a:extLst>
          </p:cNvPr>
          <p:cNvSpPr/>
          <p:nvPr/>
        </p:nvSpPr>
        <p:spPr>
          <a:xfrm>
            <a:off x="6140218" y="3122740"/>
            <a:ext cx="2275573" cy="303791"/>
          </a:xfrm>
          <a:prstGeom prst="rect">
            <a:avLst/>
          </a:prstGeom>
          <a:solidFill>
            <a:schemeClr val="accent4">
              <a:lumMod val="75000"/>
            </a:schemeClr>
          </a:solidFill>
          <a:ln>
            <a:solidFill>
              <a:schemeClr val="bg1"/>
            </a:solidFill>
            <a:extLst>
              <a:ext uri="{C807C97D-BFC1-408E-A445-0C87EB9F89A2}">
                <ask:lineSketchStyleProps xmlns:ask="http://schemas.microsoft.com/office/drawing/2018/sketchyshapes" sd="2173784308">
                  <a:custGeom>
                    <a:avLst/>
                    <a:gdLst>
                      <a:gd name="connsiteX0" fmla="*/ 0 w 3360146"/>
                      <a:gd name="connsiteY0" fmla="*/ 0 h 183218"/>
                      <a:gd name="connsiteX1" fmla="*/ 560024 w 3360146"/>
                      <a:gd name="connsiteY1" fmla="*/ 0 h 183218"/>
                      <a:gd name="connsiteX2" fmla="*/ 1086447 w 3360146"/>
                      <a:gd name="connsiteY2" fmla="*/ 0 h 183218"/>
                      <a:gd name="connsiteX3" fmla="*/ 1612870 w 3360146"/>
                      <a:gd name="connsiteY3" fmla="*/ 0 h 183218"/>
                      <a:gd name="connsiteX4" fmla="*/ 2105691 w 3360146"/>
                      <a:gd name="connsiteY4" fmla="*/ 0 h 183218"/>
                      <a:gd name="connsiteX5" fmla="*/ 2598513 w 3360146"/>
                      <a:gd name="connsiteY5" fmla="*/ 0 h 183218"/>
                      <a:gd name="connsiteX6" fmla="*/ 3360146 w 3360146"/>
                      <a:gd name="connsiteY6" fmla="*/ 0 h 183218"/>
                      <a:gd name="connsiteX7" fmla="*/ 3360146 w 3360146"/>
                      <a:gd name="connsiteY7" fmla="*/ 183218 h 183218"/>
                      <a:gd name="connsiteX8" fmla="*/ 2800122 w 3360146"/>
                      <a:gd name="connsiteY8" fmla="*/ 183218 h 183218"/>
                      <a:gd name="connsiteX9" fmla="*/ 2172894 w 3360146"/>
                      <a:gd name="connsiteY9" fmla="*/ 183218 h 183218"/>
                      <a:gd name="connsiteX10" fmla="*/ 1646472 w 3360146"/>
                      <a:gd name="connsiteY10" fmla="*/ 183218 h 183218"/>
                      <a:gd name="connsiteX11" fmla="*/ 1019244 w 3360146"/>
                      <a:gd name="connsiteY11" fmla="*/ 183218 h 183218"/>
                      <a:gd name="connsiteX12" fmla="*/ 560024 w 3360146"/>
                      <a:gd name="connsiteY12" fmla="*/ 183218 h 183218"/>
                      <a:gd name="connsiteX13" fmla="*/ 0 w 3360146"/>
                      <a:gd name="connsiteY13" fmla="*/ 183218 h 183218"/>
                      <a:gd name="connsiteX14" fmla="*/ 0 w 3360146"/>
                      <a:gd name="connsiteY14" fmla="*/ 0 h 183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360146" h="183218" fill="none" extrusionOk="0">
                        <a:moveTo>
                          <a:pt x="0" y="0"/>
                        </a:moveTo>
                        <a:cubicBezTo>
                          <a:pt x="176739" y="-58367"/>
                          <a:pt x="286929" y="57840"/>
                          <a:pt x="560024" y="0"/>
                        </a:cubicBezTo>
                        <a:cubicBezTo>
                          <a:pt x="833119" y="-57840"/>
                          <a:pt x="848040" y="3560"/>
                          <a:pt x="1086447" y="0"/>
                        </a:cubicBezTo>
                        <a:cubicBezTo>
                          <a:pt x="1324854" y="-3560"/>
                          <a:pt x="1435656" y="20770"/>
                          <a:pt x="1612870" y="0"/>
                        </a:cubicBezTo>
                        <a:cubicBezTo>
                          <a:pt x="1790084" y="-20770"/>
                          <a:pt x="1889288" y="51346"/>
                          <a:pt x="2105691" y="0"/>
                        </a:cubicBezTo>
                        <a:cubicBezTo>
                          <a:pt x="2322094" y="-51346"/>
                          <a:pt x="2357565" y="34368"/>
                          <a:pt x="2598513" y="0"/>
                        </a:cubicBezTo>
                        <a:cubicBezTo>
                          <a:pt x="2839461" y="-34368"/>
                          <a:pt x="3179334" y="52241"/>
                          <a:pt x="3360146" y="0"/>
                        </a:cubicBezTo>
                        <a:cubicBezTo>
                          <a:pt x="3371316" y="56449"/>
                          <a:pt x="3342199" y="137045"/>
                          <a:pt x="3360146" y="183218"/>
                        </a:cubicBezTo>
                        <a:cubicBezTo>
                          <a:pt x="3171451" y="240709"/>
                          <a:pt x="2935245" y="136327"/>
                          <a:pt x="2800122" y="183218"/>
                        </a:cubicBezTo>
                        <a:cubicBezTo>
                          <a:pt x="2664999" y="230109"/>
                          <a:pt x="2450954" y="170227"/>
                          <a:pt x="2172894" y="183218"/>
                        </a:cubicBezTo>
                        <a:cubicBezTo>
                          <a:pt x="1894834" y="196209"/>
                          <a:pt x="1797929" y="153493"/>
                          <a:pt x="1646472" y="183218"/>
                        </a:cubicBezTo>
                        <a:cubicBezTo>
                          <a:pt x="1495015" y="212943"/>
                          <a:pt x="1188213" y="163353"/>
                          <a:pt x="1019244" y="183218"/>
                        </a:cubicBezTo>
                        <a:cubicBezTo>
                          <a:pt x="850275" y="203083"/>
                          <a:pt x="659741" y="150933"/>
                          <a:pt x="560024" y="183218"/>
                        </a:cubicBezTo>
                        <a:cubicBezTo>
                          <a:pt x="460307" y="215503"/>
                          <a:pt x="131475" y="136431"/>
                          <a:pt x="0" y="183218"/>
                        </a:cubicBezTo>
                        <a:cubicBezTo>
                          <a:pt x="-13386" y="132418"/>
                          <a:pt x="7653" y="83774"/>
                          <a:pt x="0" y="0"/>
                        </a:cubicBezTo>
                        <a:close/>
                      </a:path>
                      <a:path w="3360146" h="183218" stroke="0" extrusionOk="0">
                        <a:moveTo>
                          <a:pt x="0" y="0"/>
                        </a:moveTo>
                        <a:cubicBezTo>
                          <a:pt x="229907" y="-45677"/>
                          <a:pt x="372596" y="677"/>
                          <a:pt x="560024" y="0"/>
                        </a:cubicBezTo>
                        <a:cubicBezTo>
                          <a:pt x="747452" y="-677"/>
                          <a:pt x="916077" y="57744"/>
                          <a:pt x="1086447" y="0"/>
                        </a:cubicBezTo>
                        <a:cubicBezTo>
                          <a:pt x="1256817" y="-57744"/>
                          <a:pt x="1481280" y="19872"/>
                          <a:pt x="1612870" y="0"/>
                        </a:cubicBezTo>
                        <a:cubicBezTo>
                          <a:pt x="1744460" y="-19872"/>
                          <a:pt x="1881173" y="54143"/>
                          <a:pt x="2072090" y="0"/>
                        </a:cubicBezTo>
                        <a:cubicBezTo>
                          <a:pt x="2263007" y="-54143"/>
                          <a:pt x="2405710" y="20540"/>
                          <a:pt x="2531310" y="0"/>
                        </a:cubicBezTo>
                        <a:cubicBezTo>
                          <a:pt x="2656910" y="-20540"/>
                          <a:pt x="2966114" y="11494"/>
                          <a:pt x="3360146" y="0"/>
                        </a:cubicBezTo>
                        <a:cubicBezTo>
                          <a:pt x="3380928" y="67593"/>
                          <a:pt x="3343263" y="136282"/>
                          <a:pt x="3360146" y="183218"/>
                        </a:cubicBezTo>
                        <a:cubicBezTo>
                          <a:pt x="3067150" y="197326"/>
                          <a:pt x="3048792" y="136010"/>
                          <a:pt x="2766520" y="183218"/>
                        </a:cubicBezTo>
                        <a:cubicBezTo>
                          <a:pt x="2484248" y="230426"/>
                          <a:pt x="2348792" y="142697"/>
                          <a:pt x="2206496" y="183218"/>
                        </a:cubicBezTo>
                        <a:cubicBezTo>
                          <a:pt x="2064200" y="223739"/>
                          <a:pt x="1940506" y="131667"/>
                          <a:pt x="1713674" y="183218"/>
                        </a:cubicBezTo>
                        <a:cubicBezTo>
                          <a:pt x="1486842" y="234769"/>
                          <a:pt x="1391381" y="143910"/>
                          <a:pt x="1086447" y="183218"/>
                        </a:cubicBezTo>
                        <a:cubicBezTo>
                          <a:pt x="781513" y="222526"/>
                          <a:pt x="703649" y="131517"/>
                          <a:pt x="560024" y="183218"/>
                        </a:cubicBezTo>
                        <a:cubicBezTo>
                          <a:pt x="416399" y="234919"/>
                          <a:pt x="212286" y="156649"/>
                          <a:pt x="0" y="183218"/>
                        </a:cubicBezTo>
                        <a:cubicBezTo>
                          <a:pt x="-6802" y="125702"/>
                          <a:pt x="9799" y="54427"/>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bg1"/>
                </a:solidFill>
              </a:rPr>
              <a:t>Offre de bienvenue </a:t>
            </a:r>
          </a:p>
          <a:p>
            <a:pPr algn="ctr"/>
            <a:r>
              <a:rPr lang="fr-FR" sz="900" dirty="0">
                <a:solidFill>
                  <a:schemeClr val="bg1"/>
                </a:solidFill>
              </a:rPr>
              <a:t>« Formule à - 30 % »</a:t>
            </a:r>
          </a:p>
        </p:txBody>
      </p:sp>
      <p:sp>
        <p:nvSpPr>
          <p:cNvPr id="23" name="Rectangle 22">
            <a:extLst>
              <a:ext uri="{FF2B5EF4-FFF2-40B4-BE49-F238E27FC236}">
                <a16:creationId xmlns:a16="http://schemas.microsoft.com/office/drawing/2014/main" id="{6317178C-2B82-66B4-ED4D-92DEE940D010}"/>
              </a:ext>
            </a:extLst>
          </p:cNvPr>
          <p:cNvSpPr/>
          <p:nvPr/>
        </p:nvSpPr>
        <p:spPr>
          <a:xfrm>
            <a:off x="300444" y="6287456"/>
            <a:ext cx="8115343" cy="166642"/>
          </a:xfrm>
          <a:prstGeom prst="rect">
            <a:avLst/>
          </a:prstGeom>
          <a:solidFill>
            <a:schemeClr val="bg1">
              <a:lumMod val="50000"/>
            </a:schemeClr>
          </a:solidFill>
          <a:ln>
            <a:solidFill>
              <a:schemeClr val="bg1"/>
            </a:solidFill>
            <a:extLst>
              <a:ext uri="{C807C97D-BFC1-408E-A445-0C87EB9F89A2}">
                <ask:lineSketchStyleProps xmlns:ask="http://schemas.microsoft.com/office/drawing/2018/sketchyshapes" sd="2173784308">
                  <a:custGeom>
                    <a:avLst/>
                    <a:gdLst>
                      <a:gd name="connsiteX0" fmla="*/ 0 w 11425650"/>
                      <a:gd name="connsiteY0" fmla="*/ 0 h 191204"/>
                      <a:gd name="connsiteX1" fmla="*/ 457026 w 11425650"/>
                      <a:gd name="connsiteY1" fmla="*/ 0 h 191204"/>
                      <a:gd name="connsiteX2" fmla="*/ 914052 w 11425650"/>
                      <a:gd name="connsiteY2" fmla="*/ 0 h 191204"/>
                      <a:gd name="connsiteX3" fmla="*/ 1713848 w 11425650"/>
                      <a:gd name="connsiteY3" fmla="*/ 0 h 191204"/>
                      <a:gd name="connsiteX4" fmla="*/ 2170874 w 11425650"/>
                      <a:gd name="connsiteY4" fmla="*/ 0 h 191204"/>
                      <a:gd name="connsiteX5" fmla="*/ 2399387 w 11425650"/>
                      <a:gd name="connsiteY5" fmla="*/ 0 h 191204"/>
                      <a:gd name="connsiteX6" fmla="*/ 3199182 w 11425650"/>
                      <a:gd name="connsiteY6" fmla="*/ 0 h 191204"/>
                      <a:gd name="connsiteX7" fmla="*/ 3770465 w 11425650"/>
                      <a:gd name="connsiteY7" fmla="*/ 0 h 191204"/>
                      <a:gd name="connsiteX8" fmla="*/ 4341747 w 11425650"/>
                      <a:gd name="connsiteY8" fmla="*/ 0 h 191204"/>
                      <a:gd name="connsiteX9" fmla="*/ 4684517 w 11425650"/>
                      <a:gd name="connsiteY9" fmla="*/ 0 h 191204"/>
                      <a:gd name="connsiteX10" fmla="*/ 5027286 w 11425650"/>
                      <a:gd name="connsiteY10" fmla="*/ 0 h 191204"/>
                      <a:gd name="connsiteX11" fmla="*/ 5598569 w 11425650"/>
                      <a:gd name="connsiteY11" fmla="*/ 0 h 191204"/>
                      <a:gd name="connsiteX12" fmla="*/ 6284108 w 11425650"/>
                      <a:gd name="connsiteY12" fmla="*/ 0 h 191204"/>
                      <a:gd name="connsiteX13" fmla="*/ 6969647 w 11425650"/>
                      <a:gd name="connsiteY13" fmla="*/ 0 h 191204"/>
                      <a:gd name="connsiteX14" fmla="*/ 7540929 w 11425650"/>
                      <a:gd name="connsiteY14" fmla="*/ 0 h 191204"/>
                      <a:gd name="connsiteX15" fmla="*/ 8112212 w 11425650"/>
                      <a:gd name="connsiteY15" fmla="*/ 0 h 191204"/>
                      <a:gd name="connsiteX16" fmla="*/ 8454981 w 11425650"/>
                      <a:gd name="connsiteY16" fmla="*/ 0 h 191204"/>
                      <a:gd name="connsiteX17" fmla="*/ 8912007 w 11425650"/>
                      <a:gd name="connsiteY17" fmla="*/ 0 h 191204"/>
                      <a:gd name="connsiteX18" fmla="*/ 9597546 w 11425650"/>
                      <a:gd name="connsiteY18" fmla="*/ 0 h 191204"/>
                      <a:gd name="connsiteX19" fmla="*/ 9940316 w 11425650"/>
                      <a:gd name="connsiteY19" fmla="*/ 0 h 191204"/>
                      <a:gd name="connsiteX20" fmla="*/ 10283085 w 11425650"/>
                      <a:gd name="connsiteY20" fmla="*/ 0 h 191204"/>
                      <a:gd name="connsiteX21" fmla="*/ 10625855 w 11425650"/>
                      <a:gd name="connsiteY21" fmla="*/ 0 h 191204"/>
                      <a:gd name="connsiteX22" fmla="*/ 10854368 w 11425650"/>
                      <a:gd name="connsiteY22" fmla="*/ 0 h 191204"/>
                      <a:gd name="connsiteX23" fmla="*/ 11425650 w 11425650"/>
                      <a:gd name="connsiteY23" fmla="*/ 0 h 191204"/>
                      <a:gd name="connsiteX24" fmla="*/ 11425650 w 11425650"/>
                      <a:gd name="connsiteY24" fmla="*/ 191204 h 191204"/>
                      <a:gd name="connsiteX25" fmla="*/ 10854368 w 11425650"/>
                      <a:gd name="connsiteY25" fmla="*/ 191204 h 191204"/>
                      <a:gd name="connsiteX26" fmla="*/ 10168829 w 11425650"/>
                      <a:gd name="connsiteY26" fmla="*/ 191204 h 191204"/>
                      <a:gd name="connsiteX27" fmla="*/ 9711803 w 11425650"/>
                      <a:gd name="connsiteY27" fmla="*/ 191204 h 191204"/>
                      <a:gd name="connsiteX28" fmla="*/ 9140520 w 11425650"/>
                      <a:gd name="connsiteY28" fmla="*/ 191204 h 191204"/>
                      <a:gd name="connsiteX29" fmla="*/ 8912007 w 11425650"/>
                      <a:gd name="connsiteY29" fmla="*/ 191204 h 191204"/>
                      <a:gd name="connsiteX30" fmla="*/ 8340725 w 11425650"/>
                      <a:gd name="connsiteY30" fmla="*/ 191204 h 191204"/>
                      <a:gd name="connsiteX31" fmla="*/ 7883698 w 11425650"/>
                      <a:gd name="connsiteY31" fmla="*/ 191204 h 191204"/>
                      <a:gd name="connsiteX32" fmla="*/ 7083903 w 11425650"/>
                      <a:gd name="connsiteY32" fmla="*/ 191204 h 191204"/>
                      <a:gd name="connsiteX33" fmla="*/ 6855390 w 11425650"/>
                      <a:gd name="connsiteY33" fmla="*/ 191204 h 191204"/>
                      <a:gd name="connsiteX34" fmla="*/ 6512620 w 11425650"/>
                      <a:gd name="connsiteY34" fmla="*/ 191204 h 191204"/>
                      <a:gd name="connsiteX35" fmla="*/ 6284107 w 11425650"/>
                      <a:gd name="connsiteY35" fmla="*/ 191204 h 191204"/>
                      <a:gd name="connsiteX36" fmla="*/ 6055594 w 11425650"/>
                      <a:gd name="connsiteY36" fmla="*/ 191204 h 191204"/>
                      <a:gd name="connsiteX37" fmla="*/ 5255799 w 11425650"/>
                      <a:gd name="connsiteY37" fmla="*/ 191204 h 191204"/>
                      <a:gd name="connsiteX38" fmla="*/ 4456003 w 11425650"/>
                      <a:gd name="connsiteY38" fmla="*/ 191204 h 191204"/>
                      <a:gd name="connsiteX39" fmla="*/ 3998977 w 11425650"/>
                      <a:gd name="connsiteY39" fmla="*/ 191204 h 191204"/>
                      <a:gd name="connsiteX40" fmla="*/ 3313438 w 11425650"/>
                      <a:gd name="connsiteY40" fmla="*/ 191204 h 191204"/>
                      <a:gd name="connsiteX41" fmla="*/ 3084925 w 11425650"/>
                      <a:gd name="connsiteY41" fmla="*/ 191204 h 191204"/>
                      <a:gd name="connsiteX42" fmla="*/ 2399386 w 11425650"/>
                      <a:gd name="connsiteY42" fmla="*/ 191204 h 191204"/>
                      <a:gd name="connsiteX43" fmla="*/ 1942360 w 11425650"/>
                      <a:gd name="connsiteY43" fmla="*/ 191204 h 191204"/>
                      <a:gd name="connsiteX44" fmla="*/ 1256821 w 11425650"/>
                      <a:gd name="connsiteY44" fmla="*/ 191204 h 191204"/>
                      <a:gd name="connsiteX45" fmla="*/ 1028308 w 11425650"/>
                      <a:gd name="connsiteY45" fmla="*/ 191204 h 191204"/>
                      <a:gd name="connsiteX46" fmla="*/ 0 w 11425650"/>
                      <a:gd name="connsiteY46" fmla="*/ 191204 h 191204"/>
                      <a:gd name="connsiteX47" fmla="*/ 0 w 11425650"/>
                      <a:gd name="connsiteY47" fmla="*/ 0 h 191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1425650" h="191204" fill="none" extrusionOk="0">
                        <a:moveTo>
                          <a:pt x="0" y="0"/>
                        </a:moveTo>
                        <a:cubicBezTo>
                          <a:pt x="213926" y="-43132"/>
                          <a:pt x="288529" y="25199"/>
                          <a:pt x="457026" y="0"/>
                        </a:cubicBezTo>
                        <a:cubicBezTo>
                          <a:pt x="625523" y="-25199"/>
                          <a:pt x="781193" y="7127"/>
                          <a:pt x="914052" y="0"/>
                        </a:cubicBezTo>
                        <a:cubicBezTo>
                          <a:pt x="1046911" y="-7127"/>
                          <a:pt x="1499672" y="37686"/>
                          <a:pt x="1713848" y="0"/>
                        </a:cubicBezTo>
                        <a:cubicBezTo>
                          <a:pt x="1928024" y="-37686"/>
                          <a:pt x="2043005" y="2839"/>
                          <a:pt x="2170874" y="0"/>
                        </a:cubicBezTo>
                        <a:cubicBezTo>
                          <a:pt x="2298743" y="-2839"/>
                          <a:pt x="2320904" y="7820"/>
                          <a:pt x="2399387" y="0"/>
                        </a:cubicBezTo>
                        <a:cubicBezTo>
                          <a:pt x="2477870" y="-7820"/>
                          <a:pt x="2810510" y="69675"/>
                          <a:pt x="3199182" y="0"/>
                        </a:cubicBezTo>
                        <a:cubicBezTo>
                          <a:pt x="3587855" y="-69675"/>
                          <a:pt x="3620529" y="11546"/>
                          <a:pt x="3770465" y="0"/>
                        </a:cubicBezTo>
                        <a:cubicBezTo>
                          <a:pt x="3920401" y="-11546"/>
                          <a:pt x="4147139" y="3842"/>
                          <a:pt x="4341747" y="0"/>
                        </a:cubicBezTo>
                        <a:cubicBezTo>
                          <a:pt x="4536355" y="-3842"/>
                          <a:pt x="4580714" y="34155"/>
                          <a:pt x="4684517" y="0"/>
                        </a:cubicBezTo>
                        <a:cubicBezTo>
                          <a:pt x="4788320" y="-34155"/>
                          <a:pt x="4884372" y="27932"/>
                          <a:pt x="5027286" y="0"/>
                        </a:cubicBezTo>
                        <a:cubicBezTo>
                          <a:pt x="5170200" y="-27932"/>
                          <a:pt x="5376989" y="54100"/>
                          <a:pt x="5598569" y="0"/>
                        </a:cubicBezTo>
                        <a:cubicBezTo>
                          <a:pt x="5820149" y="-54100"/>
                          <a:pt x="6025822" y="21293"/>
                          <a:pt x="6284108" y="0"/>
                        </a:cubicBezTo>
                        <a:cubicBezTo>
                          <a:pt x="6542394" y="-21293"/>
                          <a:pt x="6803748" y="58963"/>
                          <a:pt x="6969647" y="0"/>
                        </a:cubicBezTo>
                        <a:cubicBezTo>
                          <a:pt x="7135546" y="-58963"/>
                          <a:pt x="7422374" y="7123"/>
                          <a:pt x="7540929" y="0"/>
                        </a:cubicBezTo>
                        <a:cubicBezTo>
                          <a:pt x="7659484" y="-7123"/>
                          <a:pt x="7850825" y="6807"/>
                          <a:pt x="8112212" y="0"/>
                        </a:cubicBezTo>
                        <a:cubicBezTo>
                          <a:pt x="8373599" y="-6807"/>
                          <a:pt x="8287454" y="15486"/>
                          <a:pt x="8454981" y="0"/>
                        </a:cubicBezTo>
                        <a:cubicBezTo>
                          <a:pt x="8622508" y="-15486"/>
                          <a:pt x="8738824" y="2635"/>
                          <a:pt x="8912007" y="0"/>
                        </a:cubicBezTo>
                        <a:cubicBezTo>
                          <a:pt x="9085190" y="-2635"/>
                          <a:pt x="9396669" y="53766"/>
                          <a:pt x="9597546" y="0"/>
                        </a:cubicBezTo>
                        <a:cubicBezTo>
                          <a:pt x="9798423" y="-53766"/>
                          <a:pt x="9776313" y="6475"/>
                          <a:pt x="9940316" y="0"/>
                        </a:cubicBezTo>
                        <a:cubicBezTo>
                          <a:pt x="10104319" y="-6475"/>
                          <a:pt x="10166217" y="31158"/>
                          <a:pt x="10283085" y="0"/>
                        </a:cubicBezTo>
                        <a:cubicBezTo>
                          <a:pt x="10399953" y="-31158"/>
                          <a:pt x="10555939" y="26065"/>
                          <a:pt x="10625855" y="0"/>
                        </a:cubicBezTo>
                        <a:cubicBezTo>
                          <a:pt x="10695771" y="-26065"/>
                          <a:pt x="10794777" y="4072"/>
                          <a:pt x="10854368" y="0"/>
                        </a:cubicBezTo>
                        <a:cubicBezTo>
                          <a:pt x="10913959" y="-4072"/>
                          <a:pt x="11222356" y="8788"/>
                          <a:pt x="11425650" y="0"/>
                        </a:cubicBezTo>
                        <a:cubicBezTo>
                          <a:pt x="11445210" y="72869"/>
                          <a:pt x="11416452" y="101271"/>
                          <a:pt x="11425650" y="191204"/>
                        </a:cubicBezTo>
                        <a:cubicBezTo>
                          <a:pt x="11286759" y="249480"/>
                          <a:pt x="10989091" y="161169"/>
                          <a:pt x="10854368" y="191204"/>
                        </a:cubicBezTo>
                        <a:cubicBezTo>
                          <a:pt x="10719645" y="221239"/>
                          <a:pt x="10346938" y="169483"/>
                          <a:pt x="10168829" y="191204"/>
                        </a:cubicBezTo>
                        <a:cubicBezTo>
                          <a:pt x="9990720" y="212925"/>
                          <a:pt x="9828119" y="173160"/>
                          <a:pt x="9711803" y="191204"/>
                        </a:cubicBezTo>
                        <a:cubicBezTo>
                          <a:pt x="9595487" y="209248"/>
                          <a:pt x="9390698" y="139165"/>
                          <a:pt x="9140520" y="191204"/>
                        </a:cubicBezTo>
                        <a:cubicBezTo>
                          <a:pt x="8890342" y="243243"/>
                          <a:pt x="8982056" y="169431"/>
                          <a:pt x="8912007" y="191204"/>
                        </a:cubicBezTo>
                        <a:cubicBezTo>
                          <a:pt x="8841958" y="212977"/>
                          <a:pt x="8516968" y="179041"/>
                          <a:pt x="8340725" y="191204"/>
                        </a:cubicBezTo>
                        <a:cubicBezTo>
                          <a:pt x="8164482" y="203367"/>
                          <a:pt x="8013525" y="177455"/>
                          <a:pt x="7883698" y="191204"/>
                        </a:cubicBezTo>
                        <a:cubicBezTo>
                          <a:pt x="7753871" y="204953"/>
                          <a:pt x="7268785" y="103342"/>
                          <a:pt x="7083903" y="191204"/>
                        </a:cubicBezTo>
                        <a:cubicBezTo>
                          <a:pt x="6899021" y="279066"/>
                          <a:pt x="6969585" y="167098"/>
                          <a:pt x="6855390" y="191204"/>
                        </a:cubicBezTo>
                        <a:cubicBezTo>
                          <a:pt x="6741195" y="215310"/>
                          <a:pt x="6594639" y="174405"/>
                          <a:pt x="6512620" y="191204"/>
                        </a:cubicBezTo>
                        <a:cubicBezTo>
                          <a:pt x="6430601" y="208003"/>
                          <a:pt x="6342078" y="185806"/>
                          <a:pt x="6284107" y="191204"/>
                        </a:cubicBezTo>
                        <a:cubicBezTo>
                          <a:pt x="6226136" y="196602"/>
                          <a:pt x="6144866" y="165371"/>
                          <a:pt x="6055594" y="191204"/>
                        </a:cubicBezTo>
                        <a:cubicBezTo>
                          <a:pt x="5966322" y="217037"/>
                          <a:pt x="5482580" y="167766"/>
                          <a:pt x="5255799" y="191204"/>
                        </a:cubicBezTo>
                        <a:cubicBezTo>
                          <a:pt x="5029019" y="214642"/>
                          <a:pt x="4745621" y="145658"/>
                          <a:pt x="4456003" y="191204"/>
                        </a:cubicBezTo>
                        <a:cubicBezTo>
                          <a:pt x="4166385" y="236750"/>
                          <a:pt x="4104956" y="173706"/>
                          <a:pt x="3998977" y="191204"/>
                        </a:cubicBezTo>
                        <a:cubicBezTo>
                          <a:pt x="3892998" y="208702"/>
                          <a:pt x="3578311" y="116075"/>
                          <a:pt x="3313438" y="191204"/>
                        </a:cubicBezTo>
                        <a:cubicBezTo>
                          <a:pt x="3048565" y="266333"/>
                          <a:pt x="3135994" y="171694"/>
                          <a:pt x="3084925" y="191204"/>
                        </a:cubicBezTo>
                        <a:cubicBezTo>
                          <a:pt x="3033856" y="210714"/>
                          <a:pt x="2592622" y="152148"/>
                          <a:pt x="2399386" y="191204"/>
                        </a:cubicBezTo>
                        <a:cubicBezTo>
                          <a:pt x="2206150" y="230260"/>
                          <a:pt x="2083357" y="174847"/>
                          <a:pt x="1942360" y="191204"/>
                        </a:cubicBezTo>
                        <a:cubicBezTo>
                          <a:pt x="1801363" y="207561"/>
                          <a:pt x="1397267" y="161019"/>
                          <a:pt x="1256821" y="191204"/>
                        </a:cubicBezTo>
                        <a:cubicBezTo>
                          <a:pt x="1116375" y="221389"/>
                          <a:pt x="1101329" y="171397"/>
                          <a:pt x="1028308" y="191204"/>
                        </a:cubicBezTo>
                        <a:cubicBezTo>
                          <a:pt x="955287" y="211011"/>
                          <a:pt x="416695" y="164435"/>
                          <a:pt x="0" y="191204"/>
                        </a:cubicBezTo>
                        <a:cubicBezTo>
                          <a:pt x="-7872" y="100848"/>
                          <a:pt x="20076" y="79386"/>
                          <a:pt x="0" y="0"/>
                        </a:cubicBezTo>
                        <a:close/>
                      </a:path>
                      <a:path w="11425650" h="191204" stroke="0" extrusionOk="0">
                        <a:moveTo>
                          <a:pt x="0" y="0"/>
                        </a:moveTo>
                        <a:cubicBezTo>
                          <a:pt x="199201" y="-218"/>
                          <a:pt x="364309" y="62519"/>
                          <a:pt x="571283" y="0"/>
                        </a:cubicBezTo>
                        <a:cubicBezTo>
                          <a:pt x="778257" y="-62519"/>
                          <a:pt x="834929" y="13276"/>
                          <a:pt x="1028309" y="0"/>
                        </a:cubicBezTo>
                        <a:cubicBezTo>
                          <a:pt x="1221689" y="-13276"/>
                          <a:pt x="1374532" y="52760"/>
                          <a:pt x="1485335" y="0"/>
                        </a:cubicBezTo>
                        <a:cubicBezTo>
                          <a:pt x="1596138" y="-52760"/>
                          <a:pt x="1650212" y="22093"/>
                          <a:pt x="1713848" y="0"/>
                        </a:cubicBezTo>
                        <a:cubicBezTo>
                          <a:pt x="1777484" y="-22093"/>
                          <a:pt x="1877871" y="17581"/>
                          <a:pt x="1942361" y="0"/>
                        </a:cubicBezTo>
                        <a:cubicBezTo>
                          <a:pt x="2006851" y="-17581"/>
                          <a:pt x="2323103" y="50512"/>
                          <a:pt x="2513643" y="0"/>
                        </a:cubicBezTo>
                        <a:cubicBezTo>
                          <a:pt x="2704183" y="-50512"/>
                          <a:pt x="3054832" y="66550"/>
                          <a:pt x="3199182" y="0"/>
                        </a:cubicBezTo>
                        <a:cubicBezTo>
                          <a:pt x="3343532" y="-66550"/>
                          <a:pt x="3496258" y="24814"/>
                          <a:pt x="3656208" y="0"/>
                        </a:cubicBezTo>
                        <a:cubicBezTo>
                          <a:pt x="3816158" y="-24814"/>
                          <a:pt x="3817758" y="22728"/>
                          <a:pt x="3884721" y="0"/>
                        </a:cubicBezTo>
                        <a:cubicBezTo>
                          <a:pt x="3951684" y="-22728"/>
                          <a:pt x="4284891" y="34110"/>
                          <a:pt x="4456004" y="0"/>
                        </a:cubicBezTo>
                        <a:cubicBezTo>
                          <a:pt x="4627117" y="-34110"/>
                          <a:pt x="5094253" y="62482"/>
                          <a:pt x="5255799" y="0"/>
                        </a:cubicBezTo>
                        <a:cubicBezTo>
                          <a:pt x="5417345" y="-62482"/>
                          <a:pt x="5387458" y="12051"/>
                          <a:pt x="5484312" y="0"/>
                        </a:cubicBezTo>
                        <a:cubicBezTo>
                          <a:pt x="5581166" y="-12051"/>
                          <a:pt x="5737917" y="26305"/>
                          <a:pt x="5827082" y="0"/>
                        </a:cubicBezTo>
                        <a:cubicBezTo>
                          <a:pt x="5916247" y="-26305"/>
                          <a:pt x="6091027" y="2538"/>
                          <a:pt x="6169851" y="0"/>
                        </a:cubicBezTo>
                        <a:cubicBezTo>
                          <a:pt x="6248675" y="-2538"/>
                          <a:pt x="6287649" y="25024"/>
                          <a:pt x="6398364" y="0"/>
                        </a:cubicBezTo>
                        <a:cubicBezTo>
                          <a:pt x="6509079" y="-25024"/>
                          <a:pt x="6810306" y="28994"/>
                          <a:pt x="7083903" y="0"/>
                        </a:cubicBezTo>
                        <a:cubicBezTo>
                          <a:pt x="7357500" y="-28994"/>
                          <a:pt x="7460685" y="22969"/>
                          <a:pt x="7655186" y="0"/>
                        </a:cubicBezTo>
                        <a:cubicBezTo>
                          <a:pt x="7849687" y="-22969"/>
                          <a:pt x="7783578" y="15314"/>
                          <a:pt x="7883699" y="0"/>
                        </a:cubicBezTo>
                        <a:cubicBezTo>
                          <a:pt x="7983820" y="-15314"/>
                          <a:pt x="8327121" y="11373"/>
                          <a:pt x="8569238" y="0"/>
                        </a:cubicBezTo>
                        <a:cubicBezTo>
                          <a:pt x="8811355" y="-11373"/>
                          <a:pt x="8992335" y="21584"/>
                          <a:pt x="9369033" y="0"/>
                        </a:cubicBezTo>
                        <a:cubicBezTo>
                          <a:pt x="9745731" y="-21584"/>
                          <a:pt x="9534451" y="3051"/>
                          <a:pt x="9597546" y="0"/>
                        </a:cubicBezTo>
                        <a:cubicBezTo>
                          <a:pt x="9660641" y="-3051"/>
                          <a:pt x="10031708" y="26103"/>
                          <a:pt x="10168829" y="0"/>
                        </a:cubicBezTo>
                        <a:cubicBezTo>
                          <a:pt x="10305950" y="-26103"/>
                          <a:pt x="10421066" y="18100"/>
                          <a:pt x="10625855" y="0"/>
                        </a:cubicBezTo>
                        <a:cubicBezTo>
                          <a:pt x="10830644" y="-18100"/>
                          <a:pt x="11079852" y="28344"/>
                          <a:pt x="11425650" y="0"/>
                        </a:cubicBezTo>
                        <a:cubicBezTo>
                          <a:pt x="11444847" y="65477"/>
                          <a:pt x="11413778" y="145181"/>
                          <a:pt x="11425650" y="191204"/>
                        </a:cubicBezTo>
                        <a:cubicBezTo>
                          <a:pt x="11235594" y="275074"/>
                          <a:pt x="10875853" y="187090"/>
                          <a:pt x="10625855" y="191204"/>
                        </a:cubicBezTo>
                        <a:cubicBezTo>
                          <a:pt x="10375857" y="195318"/>
                          <a:pt x="10109747" y="97990"/>
                          <a:pt x="9826059" y="191204"/>
                        </a:cubicBezTo>
                        <a:cubicBezTo>
                          <a:pt x="9542371" y="284418"/>
                          <a:pt x="9418574" y="118445"/>
                          <a:pt x="9140520" y="191204"/>
                        </a:cubicBezTo>
                        <a:cubicBezTo>
                          <a:pt x="8862466" y="263963"/>
                          <a:pt x="8635975" y="164228"/>
                          <a:pt x="8454981" y="191204"/>
                        </a:cubicBezTo>
                        <a:cubicBezTo>
                          <a:pt x="8273987" y="218180"/>
                          <a:pt x="8257489" y="178537"/>
                          <a:pt x="8112212" y="191204"/>
                        </a:cubicBezTo>
                        <a:cubicBezTo>
                          <a:pt x="7966935" y="203871"/>
                          <a:pt x="7674063" y="170602"/>
                          <a:pt x="7540929" y="191204"/>
                        </a:cubicBezTo>
                        <a:cubicBezTo>
                          <a:pt x="7407795" y="211806"/>
                          <a:pt x="7049547" y="175531"/>
                          <a:pt x="6741134" y="191204"/>
                        </a:cubicBezTo>
                        <a:cubicBezTo>
                          <a:pt x="6432722" y="206877"/>
                          <a:pt x="6352933" y="124402"/>
                          <a:pt x="6169851" y="191204"/>
                        </a:cubicBezTo>
                        <a:cubicBezTo>
                          <a:pt x="5986769" y="258006"/>
                          <a:pt x="5838081" y="156761"/>
                          <a:pt x="5712825" y="191204"/>
                        </a:cubicBezTo>
                        <a:cubicBezTo>
                          <a:pt x="5587569" y="225647"/>
                          <a:pt x="5497006" y="183318"/>
                          <a:pt x="5370056" y="191204"/>
                        </a:cubicBezTo>
                        <a:cubicBezTo>
                          <a:pt x="5243106" y="199090"/>
                          <a:pt x="4974438" y="173012"/>
                          <a:pt x="4798773" y="191204"/>
                        </a:cubicBezTo>
                        <a:cubicBezTo>
                          <a:pt x="4623108" y="209396"/>
                          <a:pt x="4618519" y="186391"/>
                          <a:pt x="4570260" y="191204"/>
                        </a:cubicBezTo>
                        <a:cubicBezTo>
                          <a:pt x="4522001" y="196017"/>
                          <a:pt x="4246023" y="147108"/>
                          <a:pt x="4113234" y="191204"/>
                        </a:cubicBezTo>
                        <a:cubicBezTo>
                          <a:pt x="3980445" y="235300"/>
                          <a:pt x="3662810" y="118695"/>
                          <a:pt x="3313438" y="191204"/>
                        </a:cubicBezTo>
                        <a:cubicBezTo>
                          <a:pt x="2964066" y="263713"/>
                          <a:pt x="2844831" y="179771"/>
                          <a:pt x="2513643" y="191204"/>
                        </a:cubicBezTo>
                        <a:cubicBezTo>
                          <a:pt x="2182455" y="202637"/>
                          <a:pt x="1949716" y="156680"/>
                          <a:pt x="1713847" y="191204"/>
                        </a:cubicBezTo>
                        <a:cubicBezTo>
                          <a:pt x="1477978" y="225728"/>
                          <a:pt x="1250269" y="154924"/>
                          <a:pt x="1028308" y="191204"/>
                        </a:cubicBezTo>
                        <a:cubicBezTo>
                          <a:pt x="806347" y="227484"/>
                          <a:pt x="901213" y="187554"/>
                          <a:pt x="799795" y="191204"/>
                        </a:cubicBezTo>
                        <a:cubicBezTo>
                          <a:pt x="698377" y="194854"/>
                          <a:pt x="174945" y="108090"/>
                          <a:pt x="0" y="191204"/>
                        </a:cubicBezTo>
                        <a:cubicBezTo>
                          <a:pt x="-7020" y="121222"/>
                          <a:pt x="4463" y="51550"/>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bg1"/>
                </a:solidFill>
              </a:rPr>
              <a:t>Animations clients en agence </a:t>
            </a:r>
          </a:p>
        </p:txBody>
      </p:sp>
      <p:sp>
        <p:nvSpPr>
          <p:cNvPr id="24" name="Rectangle 23">
            <a:extLst>
              <a:ext uri="{FF2B5EF4-FFF2-40B4-BE49-F238E27FC236}">
                <a16:creationId xmlns:a16="http://schemas.microsoft.com/office/drawing/2014/main" id="{8E617A0D-2B74-D91E-6618-1BB74755AF3E}"/>
              </a:ext>
            </a:extLst>
          </p:cNvPr>
          <p:cNvSpPr/>
          <p:nvPr/>
        </p:nvSpPr>
        <p:spPr>
          <a:xfrm>
            <a:off x="2032775" y="4712363"/>
            <a:ext cx="1898252" cy="199804"/>
          </a:xfrm>
          <a:prstGeom prst="rect">
            <a:avLst/>
          </a:prstGeom>
          <a:solidFill>
            <a:schemeClr val="bg1">
              <a:lumMod val="50000"/>
            </a:schemeClr>
          </a:solidFill>
          <a:ln>
            <a:solidFill>
              <a:schemeClr val="bg1"/>
            </a:solidFill>
            <a:extLst>
              <a:ext uri="{C807C97D-BFC1-408E-A445-0C87EB9F89A2}">
                <ask:lineSketchStyleProps xmlns:ask="http://schemas.microsoft.com/office/drawing/2018/sketchyshapes" sd="2173784308">
                  <a:custGeom>
                    <a:avLst/>
                    <a:gdLst>
                      <a:gd name="connsiteX0" fmla="*/ 0 w 2926748"/>
                      <a:gd name="connsiteY0" fmla="*/ 0 h 191204"/>
                      <a:gd name="connsiteX1" fmla="*/ 497547 w 2926748"/>
                      <a:gd name="connsiteY1" fmla="*/ 0 h 191204"/>
                      <a:gd name="connsiteX2" fmla="*/ 995094 w 2926748"/>
                      <a:gd name="connsiteY2" fmla="*/ 0 h 191204"/>
                      <a:gd name="connsiteX3" fmla="*/ 1638979 w 2926748"/>
                      <a:gd name="connsiteY3" fmla="*/ 0 h 191204"/>
                      <a:gd name="connsiteX4" fmla="*/ 2195061 w 2926748"/>
                      <a:gd name="connsiteY4" fmla="*/ 0 h 191204"/>
                      <a:gd name="connsiteX5" fmla="*/ 2926748 w 2926748"/>
                      <a:gd name="connsiteY5" fmla="*/ 0 h 191204"/>
                      <a:gd name="connsiteX6" fmla="*/ 2926748 w 2926748"/>
                      <a:gd name="connsiteY6" fmla="*/ 191204 h 191204"/>
                      <a:gd name="connsiteX7" fmla="*/ 2429201 w 2926748"/>
                      <a:gd name="connsiteY7" fmla="*/ 191204 h 191204"/>
                      <a:gd name="connsiteX8" fmla="*/ 1814584 w 2926748"/>
                      <a:gd name="connsiteY8" fmla="*/ 191204 h 191204"/>
                      <a:gd name="connsiteX9" fmla="*/ 1258502 w 2926748"/>
                      <a:gd name="connsiteY9" fmla="*/ 191204 h 191204"/>
                      <a:gd name="connsiteX10" fmla="*/ 760954 w 2926748"/>
                      <a:gd name="connsiteY10" fmla="*/ 191204 h 191204"/>
                      <a:gd name="connsiteX11" fmla="*/ 0 w 2926748"/>
                      <a:gd name="connsiteY11" fmla="*/ 191204 h 191204"/>
                      <a:gd name="connsiteX12" fmla="*/ 0 w 2926748"/>
                      <a:gd name="connsiteY12" fmla="*/ 0 h 191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26748" h="191204" fill="none" extrusionOk="0">
                        <a:moveTo>
                          <a:pt x="0" y="0"/>
                        </a:moveTo>
                        <a:cubicBezTo>
                          <a:pt x="102183" y="-33687"/>
                          <a:pt x="267468" y="19605"/>
                          <a:pt x="497547" y="0"/>
                        </a:cubicBezTo>
                        <a:cubicBezTo>
                          <a:pt x="727626" y="-19605"/>
                          <a:pt x="829884" y="14172"/>
                          <a:pt x="995094" y="0"/>
                        </a:cubicBezTo>
                        <a:cubicBezTo>
                          <a:pt x="1160304" y="-14172"/>
                          <a:pt x="1370532" y="19305"/>
                          <a:pt x="1638979" y="0"/>
                        </a:cubicBezTo>
                        <a:cubicBezTo>
                          <a:pt x="1907427" y="-19305"/>
                          <a:pt x="1930966" y="232"/>
                          <a:pt x="2195061" y="0"/>
                        </a:cubicBezTo>
                        <a:cubicBezTo>
                          <a:pt x="2459156" y="-232"/>
                          <a:pt x="2716186" y="63903"/>
                          <a:pt x="2926748" y="0"/>
                        </a:cubicBezTo>
                        <a:cubicBezTo>
                          <a:pt x="2933338" y="54044"/>
                          <a:pt x="2919338" y="125973"/>
                          <a:pt x="2926748" y="191204"/>
                        </a:cubicBezTo>
                        <a:cubicBezTo>
                          <a:pt x="2690341" y="216743"/>
                          <a:pt x="2667851" y="155549"/>
                          <a:pt x="2429201" y="191204"/>
                        </a:cubicBezTo>
                        <a:cubicBezTo>
                          <a:pt x="2190551" y="226859"/>
                          <a:pt x="1981306" y="117963"/>
                          <a:pt x="1814584" y="191204"/>
                        </a:cubicBezTo>
                        <a:cubicBezTo>
                          <a:pt x="1647862" y="264445"/>
                          <a:pt x="1505430" y="127305"/>
                          <a:pt x="1258502" y="191204"/>
                        </a:cubicBezTo>
                        <a:cubicBezTo>
                          <a:pt x="1011574" y="255103"/>
                          <a:pt x="898707" y="169081"/>
                          <a:pt x="760954" y="191204"/>
                        </a:cubicBezTo>
                        <a:cubicBezTo>
                          <a:pt x="623201" y="213327"/>
                          <a:pt x="348844" y="176254"/>
                          <a:pt x="0" y="191204"/>
                        </a:cubicBezTo>
                        <a:cubicBezTo>
                          <a:pt x="-16127" y="107149"/>
                          <a:pt x="14397" y="39260"/>
                          <a:pt x="0" y="0"/>
                        </a:cubicBezTo>
                        <a:close/>
                      </a:path>
                      <a:path w="2926748" h="191204" stroke="0" extrusionOk="0">
                        <a:moveTo>
                          <a:pt x="0" y="0"/>
                        </a:moveTo>
                        <a:cubicBezTo>
                          <a:pt x="235518" y="-26583"/>
                          <a:pt x="326621" y="56705"/>
                          <a:pt x="585350" y="0"/>
                        </a:cubicBezTo>
                        <a:cubicBezTo>
                          <a:pt x="844079" y="-56705"/>
                          <a:pt x="887620" y="2826"/>
                          <a:pt x="1141432" y="0"/>
                        </a:cubicBezTo>
                        <a:cubicBezTo>
                          <a:pt x="1395244" y="-2826"/>
                          <a:pt x="1559204" y="9097"/>
                          <a:pt x="1697514" y="0"/>
                        </a:cubicBezTo>
                        <a:cubicBezTo>
                          <a:pt x="1835824" y="-9097"/>
                          <a:pt x="2036188" y="46178"/>
                          <a:pt x="2195061" y="0"/>
                        </a:cubicBezTo>
                        <a:cubicBezTo>
                          <a:pt x="2353934" y="-46178"/>
                          <a:pt x="2711340" y="15692"/>
                          <a:pt x="2926748" y="0"/>
                        </a:cubicBezTo>
                        <a:cubicBezTo>
                          <a:pt x="2939563" y="43626"/>
                          <a:pt x="2910626" y="142179"/>
                          <a:pt x="2926748" y="191204"/>
                        </a:cubicBezTo>
                        <a:cubicBezTo>
                          <a:pt x="2716590" y="250331"/>
                          <a:pt x="2530507" y="178094"/>
                          <a:pt x="2341398" y="191204"/>
                        </a:cubicBezTo>
                        <a:cubicBezTo>
                          <a:pt x="2152289" y="204314"/>
                          <a:pt x="2056867" y="150042"/>
                          <a:pt x="1843851" y="191204"/>
                        </a:cubicBezTo>
                        <a:cubicBezTo>
                          <a:pt x="1630835" y="232366"/>
                          <a:pt x="1497291" y="146467"/>
                          <a:pt x="1258502" y="191204"/>
                        </a:cubicBezTo>
                        <a:cubicBezTo>
                          <a:pt x="1019713" y="235941"/>
                          <a:pt x="929680" y="174694"/>
                          <a:pt x="731687" y="191204"/>
                        </a:cubicBezTo>
                        <a:cubicBezTo>
                          <a:pt x="533694" y="207714"/>
                          <a:pt x="239868" y="140918"/>
                          <a:pt x="0" y="191204"/>
                        </a:cubicBezTo>
                        <a:cubicBezTo>
                          <a:pt x="-21872" y="96630"/>
                          <a:pt x="14526" y="95157"/>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a:solidFill>
                  <a:schemeClr val="bg1"/>
                </a:solidFill>
              </a:rPr>
              <a:t>Offre Parents </a:t>
            </a:r>
            <a:r>
              <a:rPr lang="fr-FR" sz="900" dirty="0">
                <a:solidFill>
                  <a:schemeClr val="bg1"/>
                </a:solidFill>
              </a:rPr>
              <a:t>- ados</a:t>
            </a:r>
          </a:p>
        </p:txBody>
      </p:sp>
      <p:sp>
        <p:nvSpPr>
          <p:cNvPr id="25" name="Rectangle 24">
            <a:extLst>
              <a:ext uri="{FF2B5EF4-FFF2-40B4-BE49-F238E27FC236}">
                <a16:creationId xmlns:a16="http://schemas.microsoft.com/office/drawing/2014/main" id="{62C3F4DF-3C00-9437-E734-FC2BFAA51B2A}"/>
              </a:ext>
            </a:extLst>
          </p:cNvPr>
          <p:cNvSpPr/>
          <p:nvPr/>
        </p:nvSpPr>
        <p:spPr>
          <a:xfrm>
            <a:off x="3143793" y="4926179"/>
            <a:ext cx="2934717" cy="185448"/>
          </a:xfrm>
          <a:prstGeom prst="rect">
            <a:avLst/>
          </a:prstGeom>
          <a:solidFill>
            <a:schemeClr val="bg1">
              <a:lumMod val="50000"/>
            </a:schemeClr>
          </a:solidFill>
          <a:ln>
            <a:solidFill>
              <a:schemeClr val="bg1"/>
            </a:solidFill>
            <a:extLst>
              <a:ext uri="{C807C97D-BFC1-408E-A445-0C87EB9F89A2}">
                <ask:lineSketchStyleProps xmlns:ask="http://schemas.microsoft.com/office/drawing/2018/sketchyshapes" sd="2173784308">
                  <a:custGeom>
                    <a:avLst/>
                    <a:gdLst>
                      <a:gd name="connsiteX0" fmla="*/ 0 w 5167624"/>
                      <a:gd name="connsiteY0" fmla="*/ 0 h 191204"/>
                      <a:gd name="connsiteX1" fmla="*/ 419152 w 5167624"/>
                      <a:gd name="connsiteY1" fmla="*/ 0 h 191204"/>
                      <a:gd name="connsiteX2" fmla="*/ 1045008 w 5167624"/>
                      <a:gd name="connsiteY2" fmla="*/ 0 h 191204"/>
                      <a:gd name="connsiteX3" fmla="*/ 1464160 w 5167624"/>
                      <a:gd name="connsiteY3" fmla="*/ 0 h 191204"/>
                      <a:gd name="connsiteX4" fmla="*/ 1934988 w 5167624"/>
                      <a:gd name="connsiteY4" fmla="*/ 0 h 191204"/>
                      <a:gd name="connsiteX5" fmla="*/ 2405816 w 5167624"/>
                      <a:gd name="connsiteY5" fmla="*/ 0 h 191204"/>
                      <a:gd name="connsiteX6" fmla="*/ 3083349 w 5167624"/>
                      <a:gd name="connsiteY6" fmla="*/ 0 h 191204"/>
                      <a:gd name="connsiteX7" fmla="*/ 3760882 w 5167624"/>
                      <a:gd name="connsiteY7" fmla="*/ 0 h 191204"/>
                      <a:gd name="connsiteX8" fmla="*/ 4180034 w 5167624"/>
                      <a:gd name="connsiteY8" fmla="*/ 0 h 191204"/>
                      <a:gd name="connsiteX9" fmla="*/ 5167624 w 5167624"/>
                      <a:gd name="connsiteY9" fmla="*/ 0 h 191204"/>
                      <a:gd name="connsiteX10" fmla="*/ 5167624 w 5167624"/>
                      <a:gd name="connsiteY10" fmla="*/ 191204 h 191204"/>
                      <a:gd name="connsiteX11" fmla="*/ 4593444 w 5167624"/>
                      <a:gd name="connsiteY11" fmla="*/ 191204 h 191204"/>
                      <a:gd name="connsiteX12" fmla="*/ 3967587 w 5167624"/>
                      <a:gd name="connsiteY12" fmla="*/ 191204 h 191204"/>
                      <a:gd name="connsiteX13" fmla="*/ 3393406 w 5167624"/>
                      <a:gd name="connsiteY13" fmla="*/ 191204 h 191204"/>
                      <a:gd name="connsiteX14" fmla="*/ 2767550 w 5167624"/>
                      <a:gd name="connsiteY14" fmla="*/ 191204 h 191204"/>
                      <a:gd name="connsiteX15" fmla="*/ 2141693 w 5167624"/>
                      <a:gd name="connsiteY15" fmla="*/ 191204 h 191204"/>
                      <a:gd name="connsiteX16" fmla="*/ 1464160 w 5167624"/>
                      <a:gd name="connsiteY16" fmla="*/ 191204 h 191204"/>
                      <a:gd name="connsiteX17" fmla="*/ 941656 w 5167624"/>
                      <a:gd name="connsiteY17" fmla="*/ 191204 h 191204"/>
                      <a:gd name="connsiteX18" fmla="*/ 0 w 5167624"/>
                      <a:gd name="connsiteY18" fmla="*/ 191204 h 191204"/>
                      <a:gd name="connsiteX19" fmla="*/ 0 w 5167624"/>
                      <a:gd name="connsiteY19" fmla="*/ 0 h 191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167624" h="191204" fill="none" extrusionOk="0">
                        <a:moveTo>
                          <a:pt x="0" y="0"/>
                        </a:moveTo>
                        <a:cubicBezTo>
                          <a:pt x="193846" y="-40895"/>
                          <a:pt x="291217" y="13806"/>
                          <a:pt x="419152" y="0"/>
                        </a:cubicBezTo>
                        <a:cubicBezTo>
                          <a:pt x="547087" y="-13806"/>
                          <a:pt x="741902" y="49965"/>
                          <a:pt x="1045008" y="0"/>
                        </a:cubicBezTo>
                        <a:cubicBezTo>
                          <a:pt x="1348114" y="-49965"/>
                          <a:pt x="1378144" y="44743"/>
                          <a:pt x="1464160" y="0"/>
                        </a:cubicBezTo>
                        <a:cubicBezTo>
                          <a:pt x="1550176" y="-44743"/>
                          <a:pt x="1736959" y="9619"/>
                          <a:pt x="1934988" y="0"/>
                        </a:cubicBezTo>
                        <a:cubicBezTo>
                          <a:pt x="2133017" y="-9619"/>
                          <a:pt x="2299232" y="40688"/>
                          <a:pt x="2405816" y="0"/>
                        </a:cubicBezTo>
                        <a:cubicBezTo>
                          <a:pt x="2512400" y="-40688"/>
                          <a:pt x="2839850" y="53246"/>
                          <a:pt x="3083349" y="0"/>
                        </a:cubicBezTo>
                        <a:cubicBezTo>
                          <a:pt x="3326848" y="-53246"/>
                          <a:pt x="3604000" y="34974"/>
                          <a:pt x="3760882" y="0"/>
                        </a:cubicBezTo>
                        <a:cubicBezTo>
                          <a:pt x="3917764" y="-34974"/>
                          <a:pt x="3974943" y="6757"/>
                          <a:pt x="4180034" y="0"/>
                        </a:cubicBezTo>
                        <a:cubicBezTo>
                          <a:pt x="4385125" y="-6757"/>
                          <a:pt x="4945162" y="30490"/>
                          <a:pt x="5167624" y="0"/>
                        </a:cubicBezTo>
                        <a:cubicBezTo>
                          <a:pt x="5187884" y="71084"/>
                          <a:pt x="5166051" y="119981"/>
                          <a:pt x="5167624" y="191204"/>
                        </a:cubicBezTo>
                        <a:cubicBezTo>
                          <a:pt x="5014291" y="255968"/>
                          <a:pt x="4772194" y="164045"/>
                          <a:pt x="4593444" y="191204"/>
                        </a:cubicBezTo>
                        <a:cubicBezTo>
                          <a:pt x="4414694" y="218363"/>
                          <a:pt x="4188354" y="168503"/>
                          <a:pt x="3967587" y="191204"/>
                        </a:cubicBezTo>
                        <a:cubicBezTo>
                          <a:pt x="3746820" y="213905"/>
                          <a:pt x="3543051" y="137325"/>
                          <a:pt x="3393406" y="191204"/>
                        </a:cubicBezTo>
                        <a:cubicBezTo>
                          <a:pt x="3243761" y="245083"/>
                          <a:pt x="2985264" y="158108"/>
                          <a:pt x="2767550" y="191204"/>
                        </a:cubicBezTo>
                        <a:cubicBezTo>
                          <a:pt x="2549836" y="224300"/>
                          <a:pt x="2315343" y="163331"/>
                          <a:pt x="2141693" y="191204"/>
                        </a:cubicBezTo>
                        <a:cubicBezTo>
                          <a:pt x="1968043" y="219077"/>
                          <a:pt x="1673193" y="184408"/>
                          <a:pt x="1464160" y="191204"/>
                        </a:cubicBezTo>
                        <a:cubicBezTo>
                          <a:pt x="1255127" y="198000"/>
                          <a:pt x="1129005" y="148377"/>
                          <a:pt x="941656" y="191204"/>
                        </a:cubicBezTo>
                        <a:cubicBezTo>
                          <a:pt x="754307" y="234031"/>
                          <a:pt x="280945" y="177799"/>
                          <a:pt x="0" y="191204"/>
                        </a:cubicBezTo>
                        <a:cubicBezTo>
                          <a:pt x="-9952" y="111689"/>
                          <a:pt x="15524" y="43097"/>
                          <a:pt x="0" y="0"/>
                        </a:cubicBezTo>
                        <a:close/>
                      </a:path>
                      <a:path w="5167624" h="191204" stroke="0" extrusionOk="0">
                        <a:moveTo>
                          <a:pt x="0" y="0"/>
                        </a:moveTo>
                        <a:cubicBezTo>
                          <a:pt x="126368" y="-48812"/>
                          <a:pt x="368464" y="21121"/>
                          <a:pt x="574180" y="0"/>
                        </a:cubicBezTo>
                        <a:cubicBezTo>
                          <a:pt x="779896" y="-21121"/>
                          <a:pt x="878544" y="1804"/>
                          <a:pt x="1096685" y="0"/>
                        </a:cubicBezTo>
                        <a:cubicBezTo>
                          <a:pt x="1314826" y="-1804"/>
                          <a:pt x="1363893" y="3056"/>
                          <a:pt x="1619189" y="0"/>
                        </a:cubicBezTo>
                        <a:cubicBezTo>
                          <a:pt x="1874485" y="-3056"/>
                          <a:pt x="1882479" y="31437"/>
                          <a:pt x="2038341" y="0"/>
                        </a:cubicBezTo>
                        <a:cubicBezTo>
                          <a:pt x="2194203" y="-31437"/>
                          <a:pt x="2325448" y="28724"/>
                          <a:pt x="2457492" y="0"/>
                        </a:cubicBezTo>
                        <a:cubicBezTo>
                          <a:pt x="2589536" y="-28724"/>
                          <a:pt x="2773614" y="27884"/>
                          <a:pt x="3031673" y="0"/>
                        </a:cubicBezTo>
                        <a:cubicBezTo>
                          <a:pt x="3289732" y="-27884"/>
                          <a:pt x="3522196" y="53560"/>
                          <a:pt x="3657529" y="0"/>
                        </a:cubicBezTo>
                        <a:cubicBezTo>
                          <a:pt x="3792862" y="-53560"/>
                          <a:pt x="4009160" y="25389"/>
                          <a:pt x="4180034" y="0"/>
                        </a:cubicBezTo>
                        <a:cubicBezTo>
                          <a:pt x="4350909" y="-25389"/>
                          <a:pt x="4399953" y="35826"/>
                          <a:pt x="4599185" y="0"/>
                        </a:cubicBezTo>
                        <a:cubicBezTo>
                          <a:pt x="4798417" y="-35826"/>
                          <a:pt x="5015130" y="13739"/>
                          <a:pt x="5167624" y="0"/>
                        </a:cubicBezTo>
                        <a:cubicBezTo>
                          <a:pt x="5186378" y="72048"/>
                          <a:pt x="5159163" y="128562"/>
                          <a:pt x="5167624" y="191204"/>
                        </a:cubicBezTo>
                        <a:cubicBezTo>
                          <a:pt x="5021830" y="256181"/>
                          <a:pt x="4814761" y="112869"/>
                          <a:pt x="4490091" y="191204"/>
                        </a:cubicBezTo>
                        <a:cubicBezTo>
                          <a:pt x="4165421" y="269539"/>
                          <a:pt x="4229919" y="147245"/>
                          <a:pt x="4070939" y="191204"/>
                        </a:cubicBezTo>
                        <a:cubicBezTo>
                          <a:pt x="3911959" y="235163"/>
                          <a:pt x="3675034" y="154552"/>
                          <a:pt x="3548435" y="191204"/>
                        </a:cubicBezTo>
                        <a:cubicBezTo>
                          <a:pt x="3421836" y="227856"/>
                          <a:pt x="3326972" y="149774"/>
                          <a:pt x="3129283" y="191204"/>
                        </a:cubicBezTo>
                        <a:cubicBezTo>
                          <a:pt x="2931594" y="232634"/>
                          <a:pt x="2890826" y="174862"/>
                          <a:pt x="2710132" y="191204"/>
                        </a:cubicBezTo>
                        <a:cubicBezTo>
                          <a:pt x="2529438" y="207546"/>
                          <a:pt x="2499221" y="174039"/>
                          <a:pt x="2290980" y="191204"/>
                        </a:cubicBezTo>
                        <a:cubicBezTo>
                          <a:pt x="2082739" y="208369"/>
                          <a:pt x="1935564" y="147869"/>
                          <a:pt x="1820152" y="191204"/>
                        </a:cubicBezTo>
                        <a:cubicBezTo>
                          <a:pt x="1704740" y="234539"/>
                          <a:pt x="1485732" y="142114"/>
                          <a:pt x="1401000" y="191204"/>
                        </a:cubicBezTo>
                        <a:cubicBezTo>
                          <a:pt x="1316268" y="240294"/>
                          <a:pt x="1105101" y="168769"/>
                          <a:pt x="981849" y="191204"/>
                        </a:cubicBezTo>
                        <a:cubicBezTo>
                          <a:pt x="858597" y="213639"/>
                          <a:pt x="678772" y="188366"/>
                          <a:pt x="562697" y="191204"/>
                        </a:cubicBezTo>
                        <a:cubicBezTo>
                          <a:pt x="446622" y="194042"/>
                          <a:pt x="122455" y="130310"/>
                          <a:pt x="0" y="191204"/>
                        </a:cubicBezTo>
                        <a:cubicBezTo>
                          <a:pt x="-9168" y="106390"/>
                          <a:pt x="3748" y="68366"/>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bg1"/>
                </a:solidFill>
              </a:rPr>
              <a:t>Dispositif En voiture Simone</a:t>
            </a:r>
          </a:p>
        </p:txBody>
      </p:sp>
      <p:sp>
        <p:nvSpPr>
          <p:cNvPr id="26" name="Rectangle 25">
            <a:extLst>
              <a:ext uri="{FF2B5EF4-FFF2-40B4-BE49-F238E27FC236}">
                <a16:creationId xmlns:a16="http://schemas.microsoft.com/office/drawing/2014/main" id="{EF770045-362D-1753-0BA0-1A82A86C19E7}"/>
              </a:ext>
            </a:extLst>
          </p:cNvPr>
          <p:cNvSpPr/>
          <p:nvPr/>
        </p:nvSpPr>
        <p:spPr>
          <a:xfrm>
            <a:off x="294731" y="6114760"/>
            <a:ext cx="8121058" cy="159805"/>
          </a:xfrm>
          <a:prstGeom prst="rect">
            <a:avLst/>
          </a:prstGeom>
          <a:solidFill>
            <a:schemeClr val="bg1">
              <a:lumMod val="50000"/>
            </a:schemeClr>
          </a:solidFill>
          <a:ln>
            <a:solidFill>
              <a:schemeClr val="bg1"/>
            </a:solidFill>
            <a:extLst>
              <a:ext uri="{C807C97D-BFC1-408E-A445-0C87EB9F89A2}">
                <ask:lineSketchStyleProps xmlns:ask="http://schemas.microsoft.com/office/drawing/2018/sketchyshapes" sd="2173784308">
                  <a:custGeom>
                    <a:avLst/>
                    <a:gdLst>
                      <a:gd name="connsiteX0" fmla="*/ 0 w 11425650"/>
                      <a:gd name="connsiteY0" fmla="*/ 0 h 191204"/>
                      <a:gd name="connsiteX1" fmla="*/ 457026 w 11425650"/>
                      <a:gd name="connsiteY1" fmla="*/ 0 h 191204"/>
                      <a:gd name="connsiteX2" fmla="*/ 914052 w 11425650"/>
                      <a:gd name="connsiteY2" fmla="*/ 0 h 191204"/>
                      <a:gd name="connsiteX3" fmla="*/ 1713848 w 11425650"/>
                      <a:gd name="connsiteY3" fmla="*/ 0 h 191204"/>
                      <a:gd name="connsiteX4" fmla="*/ 2170874 w 11425650"/>
                      <a:gd name="connsiteY4" fmla="*/ 0 h 191204"/>
                      <a:gd name="connsiteX5" fmla="*/ 2399387 w 11425650"/>
                      <a:gd name="connsiteY5" fmla="*/ 0 h 191204"/>
                      <a:gd name="connsiteX6" fmla="*/ 3199182 w 11425650"/>
                      <a:gd name="connsiteY6" fmla="*/ 0 h 191204"/>
                      <a:gd name="connsiteX7" fmla="*/ 3770465 w 11425650"/>
                      <a:gd name="connsiteY7" fmla="*/ 0 h 191204"/>
                      <a:gd name="connsiteX8" fmla="*/ 4341747 w 11425650"/>
                      <a:gd name="connsiteY8" fmla="*/ 0 h 191204"/>
                      <a:gd name="connsiteX9" fmla="*/ 4684517 w 11425650"/>
                      <a:gd name="connsiteY9" fmla="*/ 0 h 191204"/>
                      <a:gd name="connsiteX10" fmla="*/ 5027286 w 11425650"/>
                      <a:gd name="connsiteY10" fmla="*/ 0 h 191204"/>
                      <a:gd name="connsiteX11" fmla="*/ 5598569 w 11425650"/>
                      <a:gd name="connsiteY11" fmla="*/ 0 h 191204"/>
                      <a:gd name="connsiteX12" fmla="*/ 6284108 w 11425650"/>
                      <a:gd name="connsiteY12" fmla="*/ 0 h 191204"/>
                      <a:gd name="connsiteX13" fmla="*/ 6969647 w 11425650"/>
                      <a:gd name="connsiteY13" fmla="*/ 0 h 191204"/>
                      <a:gd name="connsiteX14" fmla="*/ 7540929 w 11425650"/>
                      <a:gd name="connsiteY14" fmla="*/ 0 h 191204"/>
                      <a:gd name="connsiteX15" fmla="*/ 8112212 w 11425650"/>
                      <a:gd name="connsiteY15" fmla="*/ 0 h 191204"/>
                      <a:gd name="connsiteX16" fmla="*/ 8454981 w 11425650"/>
                      <a:gd name="connsiteY16" fmla="*/ 0 h 191204"/>
                      <a:gd name="connsiteX17" fmla="*/ 8912007 w 11425650"/>
                      <a:gd name="connsiteY17" fmla="*/ 0 h 191204"/>
                      <a:gd name="connsiteX18" fmla="*/ 9597546 w 11425650"/>
                      <a:gd name="connsiteY18" fmla="*/ 0 h 191204"/>
                      <a:gd name="connsiteX19" fmla="*/ 9940316 w 11425650"/>
                      <a:gd name="connsiteY19" fmla="*/ 0 h 191204"/>
                      <a:gd name="connsiteX20" fmla="*/ 10283085 w 11425650"/>
                      <a:gd name="connsiteY20" fmla="*/ 0 h 191204"/>
                      <a:gd name="connsiteX21" fmla="*/ 10625855 w 11425650"/>
                      <a:gd name="connsiteY21" fmla="*/ 0 h 191204"/>
                      <a:gd name="connsiteX22" fmla="*/ 10854368 w 11425650"/>
                      <a:gd name="connsiteY22" fmla="*/ 0 h 191204"/>
                      <a:gd name="connsiteX23" fmla="*/ 11425650 w 11425650"/>
                      <a:gd name="connsiteY23" fmla="*/ 0 h 191204"/>
                      <a:gd name="connsiteX24" fmla="*/ 11425650 w 11425650"/>
                      <a:gd name="connsiteY24" fmla="*/ 191204 h 191204"/>
                      <a:gd name="connsiteX25" fmla="*/ 10854368 w 11425650"/>
                      <a:gd name="connsiteY25" fmla="*/ 191204 h 191204"/>
                      <a:gd name="connsiteX26" fmla="*/ 10168829 w 11425650"/>
                      <a:gd name="connsiteY26" fmla="*/ 191204 h 191204"/>
                      <a:gd name="connsiteX27" fmla="*/ 9711803 w 11425650"/>
                      <a:gd name="connsiteY27" fmla="*/ 191204 h 191204"/>
                      <a:gd name="connsiteX28" fmla="*/ 9140520 w 11425650"/>
                      <a:gd name="connsiteY28" fmla="*/ 191204 h 191204"/>
                      <a:gd name="connsiteX29" fmla="*/ 8912007 w 11425650"/>
                      <a:gd name="connsiteY29" fmla="*/ 191204 h 191204"/>
                      <a:gd name="connsiteX30" fmla="*/ 8340725 w 11425650"/>
                      <a:gd name="connsiteY30" fmla="*/ 191204 h 191204"/>
                      <a:gd name="connsiteX31" fmla="*/ 7883698 w 11425650"/>
                      <a:gd name="connsiteY31" fmla="*/ 191204 h 191204"/>
                      <a:gd name="connsiteX32" fmla="*/ 7083903 w 11425650"/>
                      <a:gd name="connsiteY32" fmla="*/ 191204 h 191204"/>
                      <a:gd name="connsiteX33" fmla="*/ 6855390 w 11425650"/>
                      <a:gd name="connsiteY33" fmla="*/ 191204 h 191204"/>
                      <a:gd name="connsiteX34" fmla="*/ 6512620 w 11425650"/>
                      <a:gd name="connsiteY34" fmla="*/ 191204 h 191204"/>
                      <a:gd name="connsiteX35" fmla="*/ 6284107 w 11425650"/>
                      <a:gd name="connsiteY35" fmla="*/ 191204 h 191204"/>
                      <a:gd name="connsiteX36" fmla="*/ 6055594 w 11425650"/>
                      <a:gd name="connsiteY36" fmla="*/ 191204 h 191204"/>
                      <a:gd name="connsiteX37" fmla="*/ 5255799 w 11425650"/>
                      <a:gd name="connsiteY37" fmla="*/ 191204 h 191204"/>
                      <a:gd name="connsiteX38" fmla="*/ 4456003 w 11425650"/>
                      <a:gd name="connsiteY38" fmla="*/ 191204 h 191204"/>
                      <a:gd name="connsiteX39" fmla="*/ 3998977 w 11425650"/>
                      <a:gd name="connsiteY39" fmla="*/ 191204 h 191204"/>
                      <a:gd name="connsiteX40" fmla="*/ 3313438 w 11425650"/>
                      <a:gd name="connsiteY40" fmla="*/ 191204 h 191204"/>
                      <a:gd name="connsiteX41" fmla="*/ 3084925 w 11425650"/>
                      <a:gd name="connsiteY41" fmla="*/ 191204 h 191204"/>
                      <a:gd name="connsiteX42" fmla="*/ 2399386 w 11425650"/>
                      <a:gd name="connsiteY42" fmla="*/ 191204 h 191204"/>
                      <a:gd name="connsiteX43" fmla="*/ 1942360 w 11425650"/>
                      <a:gd name="connsiteY43" fmla="*/ 191204 h 191204"/>
                      <a:gd name="connsiteX44" fmla="*/ 1256821 w 11425650"/>
                      <a:gd name="connsiteY44" fmla="*/ 191204 h 191204"/>
                      <a:gd name="connsiteX45" fmla="*/ 1028308 w 11425650"/>
                      <a:gd name="connsiteY45" fmla="*/ 191204 h 191204"/>
                      <a:gd name="connsiteX46" fmla="*/ 0 w 11425650"/>
                      <a:gd name="connsiteY46" fmla="*/ 191204 h 191204"/>
                      <a:gd name="connsiteX47" fmla="*/ 0 w 11425650"/>
                      <a:gd name="connsiteY47" fmla="*/ 0 h 191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1425650" h="191204" fill="none" extrusionOk="0">
                        <a:moveTo>
                          <a:pt x="0" y="0"/>
                        </a:moveTo>
                        <a:cubicBezTo>
                          <a:pt x="213926" y="-43132"/>
                          <a:pt x="288529" y="25199"/>
                          <a:pt x="457026" y="0"/>
                        </a:cubicBezTo>
                        <a:cubicBezTo>
                          <a:pt x="625523" y="-25199"/>
                          <a:pt x="781193" y="7127"/>
                          <a:pt x="914052" y="0"/>
                        </a:cubicBezTo>
                        <a:cubicBezTo>
                          <a:pt x="1046911" y="-7127"/>
                          <a:pt x="1499672" y="37686"/>
                          <a:pt x="1713848" y="0"/>
                        </a:cubicBezTo>
                        <a:cubicBezTo>
                          <a:pt x="1928024" y="-37686"/>
                          <a:pt x="2043005" y="2839"/>
                          <a:pt x="2170874" y="0"/>
                        </a:cubicBezTo>
                        <a:cubicBezTo>
                          <a:pt x="2298743" y="-2839"/>
                          <a:pt x="2320904" y="7820"/>
                          <a:pt x="2399387" y="0"/>
                        </a:cubicBezTo>
                        <a:cubicBezTo>
                          <a:pt x="2477870" y="-7820"/>
                          <a:pt x="2810510" y="69675"/>
                          <a:pt x="3199182" y="0"/>
                        </a:cubicBezTo>
                        <a:cubicBezTo>
                          <a:pt x="3587855" y="-69675"/>
                          <a:pt x="3620529" y="11546"/>
                          <a:pt x="3770465" y="0"/>
                        </a:cubicBezTo>
                        <a:cubicBezTo>
                          <a:pt x="3920401" y="-11546"/>
                          <a:pt x="4147139" y="3842"/>
                          <a:pt x="4341747" y="0"/>
                        </a:cubicBezTo>
                        <a:cubicBezTo>
                          <a:pt x="4536355" y="-3842"/>
                          <a:pt x="4580714" y="34155"/>
                          <a:pt x="4684517" y="0"/>
                        </a:cubicBezTo>
                        <a:cubicBezTo>
                          <a:pt x="4788320" y="-34155"/>
                          <a:pt x="4884372" y="27932"/>
                          <a:pt x="5027286" y="0"/>
                        </a:cubicBezTo>
                        <a:cubicBezTo>
                          <a:pt x="5170200" y="-27932"/>
                          <a:pt x="5376989" y="54100"/>
                          <a:pt x="5598569" y="0"/>
                        </a:cubicBezTo>
                        <a:cubicBezTo>
                          <a:pt x="5820149" y="-54100"/>
                          <a:pt x="6025822" y="21293"/>
                          <a:pt x="6284108" y="0"/>
                        </a:cubicBezTo>
                        <a:cubicBezTo>
                          <a:pt x="6542394" y="-21293"/>
                          <a:pt x="6803748" y="58963"/>
                          <a:pt x="6969647" y="0"/>
                        </a:cubicBezTo>
                        <a:cubicBezTo>
                          <a:pt x="7135546" y="-58963"/>
                          <a:pt x="7422374" y="7123"/>
                          <a:pt x="7540929" y="0"/>
                        </a:cubicBezTo>
                        <a:cubicBezTo>
                          <a:pt x="7659484" y="-7123"/>
                          <a:pt x="7850825" y="6807"/>
                          <a:pt x="8112212" y="0"/>
                        </a:cubicBezTo>
                        <a:cubicBezTo>
                          <a:pt x="8373599" y="-6807"/>
                          <a:pt x="8287454" y="15486"/>
                          <a:pt x="8454981" y="0"/>
                        </a:cubicBezTo>
                        <a:cubicBezTo>
                          <a:pt x="8622508" y="-15486"/>
                          <a:pt x="8738824" y="2635"/>
                          <a:pt x="8912007" y="0"/>
                        </a:cubicBezTo>
                        <a:cubicBezTo>
                          <a:pt x="9085190" y="-2635"/>
                          <a:pt x="9396669" y="53766"/>
                          <a:pt x="9597546" y="0"/>
                        </a:cubicBezTo>
                        <a:cubicBezTo>
                          <a:pt x="9798423" y="-53766"/>
                          <a:pt x="9776313" y="6475"/>
                          <a:pt x="9940316" y="0"/>
                        </a:cubicBezTo>
                        <a:cubicBezTo>
                          <a:pt x="10104319" y="-6475"/>
                          <a:pt x="10166217" y="31158"/>
                          <a:pt x="10283085" y="0"/>
                        </a:cubicBezTo>
                        <a:cubicBezTo>
                          <a:pt x="10399953" y="-31158"/>
                          <a:pt x="10555939" y="26065"/>
                          <a:pt x="10625855" y="0"/>
                        </a:cubicBezTo>
                        <a:cubicBezTo>
                          <a:pt x="10695771" y="-26065"/>
                          <a:pt x="10794777" y="4072"/>
                          <a:pt x="10854368" y="0"/>
                        </a:cubicBezTo>
                        <a:cubicBezTo>
                          <a:pt x="10913959" y="-4072"/>
                          <a:pt x="11222356" y="8788"/>
                          <a:pt x="11425650" y="0"/>
                        </a:cubicBezTo>
                        <a:cubicBezTo>
                          <a:pt x="11445210" y="72869"/>
                          <a:pt x="11416452" y="101271"/>
                          <a:pt x="11425650" y="191204"/>
                        </a:cubicBezTo>
                        <a:cubicBezTo>
                          <a:pt x="11286759" y="249480"/>
                          <a:pt x="10989091" y="161169"/>
                          <a:pt x="10854368" y="191204"/>
                        </a:cubicBezTo>
                        <a:cubicBezTo>
                          <a:pt x="10719645" y="221239"/>
                          <a:pt x="10346938" y="169483"/>
                          <a:pt x="10168829" y="191204"/>
                        </a:cubicBezTo>
                        <a:cubicBezTo>
                          <a:pt x="9990720" y="212925"/>
                          <a:pt x="9828119" y="173160"/>
                          <a:pt x="9711803" y="191204"/>
                        </a:cubicBezTo>
                        <a:cubicBezTo>
                          <a:pt x="9595487" y="209248"/>
                          <a:pt x="9390698" y="139165"/>
                          <a:pt x="9140520" y="191204"/>
                        </a:cubicBezTo>
                        <a:cubicBezTo>
                          <a:pt x="8890342" y="243243"/>
                          <a:pt x="8982056" y="169431"/>
                          <a:pt x="8912007" y="191204"/>
                        </a:cubicBezTo>
                        <a:cubicBezTo>
                          <a:pt x="8841958" y="212977"/>
                          <a:pt x="8516968" y="179041"/>
                          <a:pt x="8340725" y="191204"/>
                        </a:cubicBezTo>
                        <a:cubicBezTo>
                          <a:pt x="8164482" y="203367"/>
                          <a:pt x="8013525" y="177455"/>
                          <a:pt x="7883698" y="191204"/>
                        </a:cubicBezTo>
                        <a:cubicBezTo>
                          <a:pt x="7753871" y="204953"/>
                          <a:pt x="7268785" y="103342"/>
                          <a:pt x="7083903" y="191204"/>
                        </a:cubicBezTo>
                        <a:cubicBezTo>
                          <a:pt x="6899021" y="279066"/>
                          <a:pt x="6969585" y="167098"/>
                          <a:pt x="6855390" y="191204"/>
                        </a:cubicBezTo>
                        <a:cubicBezTo>
                          <a:pt x="6741195" y="215310"/>
                          <a:pt x="6594639" y="174405"/>
                          <a:pt x="6512620" y="191204"/>
                        </a:cubicBezTo>
                        <a:cubicBezTo>
                          <a:pt x="6430601" y="208003"/>
                          <a:pt x="6342078" y="185806"/>
                          <a:pt x="6284107" y="191204"/>
                        </a:cubicBezTo>
                        <a:cubicBezTo>
                          <a:pt x="6226136" y="196602"/>
                          <a:pt x="6144866" y="165371"/>
                          <a:pt x="6055594" y="191204"/>
                        </a:cubicBezTo>
                        <a:cubicBezTo>
                          <a:pt x="5966322" y="217037"/>
                          <a:pt x="5482580" y="167766"/>
                          <a:pt x="5255799" y="191204"/>
                        </a:cubicBezTo>
                        <a:cubicBezTo>
                          <a:pt x="5029019" y="214642"/>
                          <a:pt x="4745621" y="145658"/>
                          <a:pt x="4456003" y="191204"/>
                        </a:cubicBezTo>
                        <a:cubicBezTo>
                          <a:pt x="4166385" y="236750"/>
                          <a:pt x="4104956" y="173706"/>
                          <a:pt x="3998977" y="191204"/>
                        </a:cubicBezTo>
                        <a:cubicBezTo>
                          <a:pt x="3892998" y="208702"/>
                          <a:pt x="3578311" y="116075"/>
                          <a:pt x="3313438" y="191204"/>
                        </a:cubicBezTo>
                        <a:cubicBezTo>
                          <a:pt x="3048565" y="266333"/>
                          <a:pt x="3135994" y="171694"/>
                          <a:pt x="3084925" y="191204"/>
                        </a:cubicBezTo>
                        <a:cubicBezTo>
                          <a:pt x="3033856" y="210714"/>
                          <a:pt x="2592622" y="152148"/>
                          <a:pt x="2399386" y="191204"/>
                        </a:cubicBezTo>
                        <a:cubicBezTo>
                          <a:pt x="2206150" y="230260"/>
                          <a:pt x="2083357" y="174847"/>
                          <a:pt x="1942360" y="191204"/>
                        </a:cubicBezTo>
                        <a:cubicBezTo>
                          <a:pt x="1801363" y="207561"/>
                          <a:pt x="1397267" y="161019"/>
                          <a:pt x="1256821" y="191204"/>
                        </a:cubicBezTo>
                        <a:cubicBezTo>
                          <a:pt x="1116375" y="221389"/>
                          <a:pt x="1101329" y="171397"/>
                          <a:pt x="1028308" y="191204"/>
                        </a:cubicBezTo>
                        <a:cubicBezTo>
                          <a:pt x="955287" y="211011"/>
                          <a:pt x="416695" y="164435"/>
                          <a:pt x="0" y="191204"/>
                        </a:cubicBezTo>
                        <a:cubicBezTo>
                          <a:pt x="-7872" y="100848"/>
                          <a:pt x="20076" y="79386"/>
                          <a:pt x="0" y="0"/>
                        </a:cubicBezTo>
                        <a:close/>
                      </a:path>
                      <a:path w="11425650" h="191204" stroke="0" extrusionOk="0">
                        <a:moveTo>
                          <a:pt x="0" y="0"/>
                        </a:moveTo>
                        <a:cubicBezTo>
                          <a:pt x="199201" y="-218"/>
                          <a:pt x="364309" y="62519"/>
                          <a:pt x="571283" y="0"/>
                        </a:cubicBezTo>
                        <a:cubicBezTo>
                          <a:pt x="778257" y="-62519"/>
                          <a:pt x="834929" y="13276"/>
                          <a:pt x="1028309" y="0"/>
                        </a:cubicBezTo>
                        <a:cubicBezTo>
                          <a:pt x="1221689" y="-13276"/>
                          <a:pt x="1374532" y="52760"/>
                          <a:pt x="1485335" y="0"/>
                        </a:cubicBezTo>
                        <a:cubicBezTo>
                          <a:pt x="1596138" y="-52760"/>
                          <a:pt x="1650212" y="22093"/>
                          <a:pt x="1713848" y="0"/>
                        </a:cubicBezTo>
                        <a:cubicBezTo>
                          <a:pt x="1777484" y="-22093"/>
                          <a:pt x="1877871" y="17581"/>
                          <a:pt x="1942361" y="0"/>
                        </a:cubicBezTo>
                        <a:cubicBezTo>
                          <a:pt x="2006851" y="-17581"/>
                          <a:pt x="2323103" y="50512"/>
                          <a:pt x="2513643" y="0"/>
                        </a:cubicBezTo>
                        <a:cubicBezTo>
                          <a:pt x="2704183" y="-50512"/>
                          <a:pt x="3054832" y="66550"/>
                          <a:pt x="3199182" y="0"/>
                        </a:cubicBezTo>
                        <a:cubicBezTo>
                          <a:pt x="3343532" y="-66550"/>
                          <a:pt x="3496258" y="24814"/>
                          <a:pt x="3656208" y="0"/>
                        </a:cubicBezTo>
                        <a:cubicBezTo>
                          <a:pt x="3816158" y="-24814"/>
                          <a:pt x="3817758" y="22728"/>
                          <a:pt x="3884721" y="0"/>
                        </a:cubicBezTo>
                        <a:cubicBezTo>
                          <a:pt x="3951684" y="-22728"/>
                          <a:pt x="4284891" y="34110"/>
                          <a:pt x="4456004" y="0"/>
                        </a:cubicBezTo>
                        <a:cubicBezTo>
                          <a:pt x="4627117" y="-34110"/>
                          <a:pt x="5094253" y="62482"/>
                          <a:pt x="5255799" y="0"/>
                        </a:cubicBezTo>
                        <a:cubicBezTo>
                          <a:pt x="5417345" y="-62482"/>
                          <a:pt x="5387458" y="12051"/>
                          <a:pt x="5484312" y="0"/>
                        </a:cubicBezTo>
                        <a:cubicBezTo>
                          <a:pt x="5581166" y="-12051"/>
                          <a:pt x="5737917" y="26305"/>
                          <a:pt x="5827082" y="0"/>
                        </a:cubicBezTo>
                        <a:cubicBezTo>
                          <a:pt x="5916247" y="-26305"/>
                          <a:pt x="6091027" y="2538"/>
                          <a:pt x="6169851" y="0"/>
                        </a:cubicBezTo>
                        <a:cubicBezTo>
                          <a:pt x="6248675" y="-2538"/>
                          <a:pt x="6287649" y="25024"/>
                          <a:pt x="6398364" y="0"/>
                        </a:cubicBezTo>
                        <a:cubicBezTo>
                          <a:pt x="6509079" y="-25024"/>
                          <a:pt x="6810306" y="28994"/>
                          <a:pt x="7083903" y="0"/>
                        </a:cubicBezTo>
                        <a:cubicBezTo>
                          <a:pt x="7357500" y="-28994"/>
                          <a:pt x="7460685" y="22969"/>
                          <a:pt x="7655186" y="0"/>
                        </a:cubicBezTo>
                        <a:cubicBezTo>
                          <a:pt x="7849687" y="-22969"/>
                          <a:pt x="7783578" y="15314"/>
                          <a:pt x="7883699" y="0"/>
                        </a:cubicBezTo>
                        <a:cubicBezTo>
                          <a:pt x="7983820" y="-15314"/>
                          <a:pt x="8327121" y="11373"/>
                          <a:pt x="8569238" y="0"/>
                        </a:cubicBezTo>
                        <a:cubicBezTo>
                          <a:pt x="8811355" y="-11373"/>
                          <a:pt x="8992335" y="21584"/>
                          <a:pt x="9369033" y="0"/>
                        </a:cubicBezTo>
                        <a:cubicBezTo>
                          <a:pt x="9745731" y="-21584"/>
                          <a:pt x="9534451" y="3051"/>
                          <a:pt x="9597546" y="0"/>
                        </a:cubicBezTo>
                        <a:cubicBezTo>
                          <a:pt x="9660641" y="-3051"/>
                          <a:pt x="10031708" y="26103"/>
                          <a:pt x="10168829" y="0"/>
                        </a:cubicBezTo>
                        <a:cubicBezTo>
                          <a:pt x="10305950" y="-26103"/>
                          <a:pt x="10421066" y="18100"/>
                          <a:pt x="10625855" y="0"/>
                        </a:cubicBezTo>
                        <a:cubicBezTo>
                          <a:pt x="10830644" y="-18100"/>
                          <a:pt x="11079852" y="28344"/>
                          <a:pt x="11425650" y="0"/>
                        </a:cubicBezTo>
                        <a:cubicBezTo>
                          <a:pt x="11444847" y="65477"/>
                          <a:pt x="11413778" y="145181"/>
                          <a:pt x="11425650" y="191204"/>
                        </a:cubicBezTo>
                        <a:cubicBezTo>
                          <a:pt x="11235594" y="275074"/>
                          <a:pt x="10875853" y="187090"/>
                          <a:pt x="10625855" y="191204"/>
                        </a:cubicBezTo>
                        <a:cubicBezTo>
                          <a:pt x="10375857" y="195318"/>
                          <a:pt x="10109747" y="97990"/>
                          <a:pt x="9826059" y="191204"/>
                        </a:cubicBezTo>
                        <a:cubicBezTo>
                          <a:pt x="9542371" y="284418"/>
                          <a:pt x="9418574" y="118445"/>
                          <a:pt x="9140520" y="191204"/>
                        </a:cubicBezTo>
                        <a:cubicBezTo>
                          <a:pt x="8862466" y="263963"/>
                          <a:pt x="8635975" y="164228"/>
                          <a:pt x="8454981" y="191204"/>
                        </a:cubicBezTo>
                        <a:cubicBezTo>
                          <a:pt x="8273987" y="218180"/>
                          <a:pt x="8257489" y="178537"/>
                          <a:pt x="8112212" y="191204"/>
                        </a:cubicBezTo>
                        <a:cubicBezTo>
                          <a:pt x="7966935" y="203871"/>
                          <a:pt x="7674063" y="170602"/>
                          <a:pt x="7540929" y="191204"/>
                        </a:cubicBezTo>
                        <a:cubicBezTo>
                          <a:pt x="7407795" y="211806"/>
                          <a:pt x="7049547" y="175531"/>
                          <a:pt x="6741134" y="191204"/>
                        </a:cubicBezTo>
                        <a:cubicBezTo>
                          <a:pt x="6432722" y="206877"/>
                          <a:pt x="6352933" y="124402"/>
                          <a:pt x="6169851" y="191204"/>
                        </a:cubicBezTo>
                        <a:cubicBezTo>
                          <a:pt x="5986769" y="258006"/>
                          <a:pt x="5838081" y="156761"/>
                          <a:pt x="5712825" y="191204"/>
                        </a:cubicBezTo>
                        <a:cubicBezTo>
                          <a:pt x="5587569" y="225647"/>
                          <a:pt x="5497006" y="183318"/>
                          <a:pt x="5370056" y="191204"/>
                        </a:cubicBezTo>
                        <a:cubicBezTo>
                          <a:pt x="5243106" y="199090"/>
                          <a:pt x="4974438" y="173012"/>
                          <a:pt x="4798773" y="191204"/>
                        </a:cubicBezTo>
                        <a:cubicBezTo>
                          <a:pt x="4623108" y="209396"/>
                          <a:pt x="4618519" y="186391"/>
                          <a:pt x="4570260" y="191204"/>
                        </a:cubicBezTo>
                        <a:cubicBezTo>
                          <a:pt x="4522001" y="196017"/>
                          <a:pt x="4246023" y="147108"/>
                          <a:pt x="4113234" y="191204"/>
                        </a:cubicBezTo>
                        <a:cubicBezTo>
                          <a:pt x="3980445" y="235300"/>
                          <a:pt x="3662810" y="118695"/>
                          <a:pt x="3313438" y="191204"/>
                        </a:cubicBezTo>
                        <a:cubicBezTo>
                          <a:pt x="2964066" y="263713"/>
                          <a:pt x="2844831" y="179771"/>
                          <a:pt x="2513643" y="191204"/>
                        </a:cubicBezTo>
                        <a:cubicBezTo>
                          <a:pt x="2182455" y="202637"/>
                          <a:pt x="1949716" y="156680"/>
                          <a:pt x="1713847" y="191204"/>
                        </a:cubicBezTo>
                        <a:cubicBezTo>
                          <a:pt x="1477978" y="225728"/>
                          <a:pt x="1250269" y="154924"/>
                          <a:pt x="1028308" y="191204"/>
                        </a:cubicBezTo>
                        <a:cubicBezTo>
                          <a:pt x="806347" y="227484"/>
                          <a:pt x="901213" y="187554"/>
                          <a:pt x="799795" y="191204"/>
                        </a:cubicBezTo>
                        <a:cubicBezTo>
                          <a:pt x="698377" y="194854"/>
                          <a:pt x="174945" y="108090"/>
                          <a:pt x="0" y="191204"/>
                        </a:cubicBezTo>
                        <a:cubicBezTo>
                          <a:pt x="-7020" y="121222"/>
                          <a:pt x="4463" y="51550"/>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bg1"/>
                </a:solidFill>
              </a:rPr>
              <a:t>Dispositif de partenariat</a:t>
            </a:r>
          </a:p>
        </p:txBody>
      </p:sp>
      <p:sp>
        <p:nvSpPr>
          <p:cNvPr id="27" name="Rectangle 26">
            <a:extLst>
              <a:ext uri="{FF2B5EF4-FFF2-40B4-BE49-F238E27FC236}">
                <a16:creationId xmlns:a16="http://schemas.microsoft.com/office/drawing/2014/main" id="{5E5822E7-35C0-9190-6423-FEBB24CA81CB}"/>
              </a:ext>
            </a:extLst>
          </p:cNvPr>
          <p:cNvSpPr/>
          <p:nvPr/>
        </p:nvSpPr>
        <p:spPr>
          <a:xfrm>
            <a:off x="3924000" y="5702798"/>
            <a:ext cx="4500000" cy="174877"/>
          </a:xfrm>
          <a:prstGeom prst="rect">
            <a:avLst/>
          </a:prstGeom>
          <a:solidFill>
            <a:schemeClr val="bg1">
              <a:lumMod val="50000"/>
            </a:schemeClr>
          </a:solidFill>
          <a:ln>
            <a:solidFill>
              <a:schemeClr val="bg1"/>
            </a:solidFill>
            <a:extLst>
              <a:ext uri="{C807C97D-BFC1-408E-A445-0C87EB9F89A2}">
                <ask:lineSketchStyleProps xmlns:ask="http://schemas.microsoft.com/office/drawing/2018/sketchyshapes" sd="2173784308">
                  <a:custGeom>
                    <a:avLst/>
                    <a:gdLst>
                      <a:gd name="connsiteX0" fmla="*/ 0 w 11425650"/>
                      <a:gd name="connsiteY0" fmla="*/ 0 h 191204"/>
                      <a:gd name="connsiteX1" fmla="*/ 457026 w 11425650"/>
                      <a:gd name="connsiteY1" fmla="*/ 0 h 191204"/>
                      <a:gd name="connsiteX2" fmla="*/ 914052 w 11425650"/>
                      <a:gd name="connsiteY2" fmla="*/ 0 h 191204"/>
                      <a:gd name="connsiteX3" fmla="*/ 1713848 w 11425650"/>
                      <a:gd name="connsiteY3" fmla="*/ 0 h 191204"/>
                      <a:gd name="connsiteX4" fmla="*/ 2170874 w 11425650"/>
                      <a:gd name="connsiteY4" fmla="*/ 0 h 191204"/>
                      <a:gd name="connsiteX5" fmla="*/ 2399387 w 11425650"/>
                      <a:gd name="connsiteY5" fmla="*/ 0 h 191204"/>
                      <a:gd name="connsiteX6" fmla="*/ 3199182 w 11425650"/>
                      <a:gd name="connsiteY6" fmla="*/ 0 h 191204"/>
                      <a:gd name="connsiteX7" fmla="*/ 3770465 w 11425650"/>
                      <a:gd name="connsiteY7" fmla="*/ 0 h 191204"/>
                      <a:gd name="connsiteX8" fmla="*/ 4341747 w 11425650"/>
                      <a:gd name="connsiteY8" fmla="*/ 0 h 191204"/>
                      <a:gd name="connsiteX9" fmla="*/ 4684517 w 11425650"/>
                      <a:gd name="connsiteY9" fmla="*/ 0 h 191204"/>
                      <a:gd name="connsiteX10" fmla="*/ 5027286 w 11425650"/>
                      <a:gd name="connsiteY10" fmla="*/ 0 h 191204"/>
                      <a:gd name="connsiteX11" fmla="*/ 5598569 w 11425650"/>
                      <a:gd name="connsiteY11" fmla="*/ 0 h 191204"/>
                      <a:gd name="connsiteX12" fmla="*/ 6284108 w 11425650"/>
                      <a:gd name="connsiteY12" fmla="*/ 0 h 191204"/>
                      <a:gd name="connsiteX13" fmla="*/ 6969647 w 11425650"/>
                      <a:gd name="connsiteY13" fmla="*/ 0 h 191204"/>
                      <a:gd name="connsiteX14" fmla="*/ 7540929 w 11425650"/>
                      <a:gd name="connsiteY14" fmla="*/ 0 h 191204"/>
                      <a:gd name="connsiteX15" fmla="*/ 8112212 w 11425650"/>
                      <a:gd name="connsiteY15" fmla="*/ 0 h 191204"/>
                      <a:gd name="connsiteX16" fmla="*/ 8454981 w 11425650"/>
                      <a:gd name="connsiteY16" fmla="*/ 0 h 191204"/>
                      <a:gd name="connsiteX17" fmla="*/ 8912007 w 11425650"/>
                      <a:gd name="connsiteY17" fmla="*/ 0 h 191204"/>
                      <a:gd name="connsiteX18" fmla="*/ 9597546 w 11425650"/>
                      <a:gd name="connsiteY18" fmla="*/ 0 h 191204"/>
                      <a:gd name="connsiteX19" fmla="*/ 9940316 w 11425650"/>
                      <a:gd name="connsiteY19" fmla="*/ 0 h 191204"/>
                      <a:gd name="connsiteX20" fmla="*/ 10283085 w 11425650"/>
                      <a:gd name="connsiteY20" fmla="*/ 0 h 191204"/>
                      <a:gd name="connsiteX21" fmla="*/ 10625855 w 11425650"/>
                      <a:gd name="connsiteY21" fmla="*/ 0 h 191204"/>
                      <a:gd name="connsiteX22" fmla="*/ 10854368 w 11425650"/>
                      <a:gd name="connsiteY22" fmla="*/ 0 h 191204"/>
                      <a:gd name="connsiteX23" fmla="*/ 11425650 w 11425650"/>
                      <a:gd name="connsiteY23" fmla="*/ 0 h 191204"/>
                      <a:gd name="connsiteX24" fmla="*/ 11425650 w 11425650"/>
                      <a:gd name="connsiteY24" fmla="*/ 191204 h 191204"/>
                      <a:gd name="connsiteX25" fmla="*/ 10854368 w 11425650"/>
                      <a:gd name="connsiteY25" fmla="*/ 191204 h 191204"/>
                      <a:gd name="connsiteX26" fmla="*/ 10168829 w 11425650"/>
                      <a:gd name="connsiteY26" fmla="*/ 191204 h 191204"/>
                      <a:gd name="connsiteX27" fmla="*/ 9711803 w 11425650"/>
                      <a:gd name="connsiteY27" fmla="*/ 191204 h 191204"/>
                      <a:gd name="connsiteX28" fmla="*/ 9140520 w 11425650"/>
                      <a:gd name="connsiteY28" fmla="*/ 191204 h 191204"/>
                      <a:gd name="connsiteX29" fmla="*/ 8912007 w 11425650"/>
                      <a:gd name="connsiteY29" fmla="*/ 191204 h 191204"/>
                      <a:gd name="connsiteX30" fmla="*/ 8340725 w 11425650"/>
                      <a:gd name="connsiteY30" fmla="*/ 191204 h 191204"/>
                      <a:gd name="connsiteX31" fmla="*/ 7883698 w 11425650"/>
                      <a:gd name="connsiteY31" fmla="*/ 191204 h 191204"/>
                      <a:gd name="connsiteX32" fmla="*/ 7083903 w 11425650"/>
                      <a:gd name="connsiteY32" fmla="*/ 191204 h 191204"/>
                      <a:gd name="connsiteX33" fmla="*/ 6855390 w 11425650"/>
                      <a:gd name="connsiteY33" fmla="*/ 191204 h 191204"/>
                      <a:gd name="connsiteX34" fmla="*/ 6512620 w 11425650"/>
                      <a:gd name="connsiteY34" fmla="*/ 191204 h 191204"/>
                      <a:gd name="connsiteX35" fmla="*/ 6284107 w 11425650"/>
                      <a:gd name="connsiteY35" fmla="*/ 191204 h 191204"/>
                      <a:gd name="connsiteX36" fmla="*/ 6055594 w 11425650"/>
                      <a:gd name="connsiteY36" fmla="*/ 191204 h 191204"/>
                      <a:gd name="connsiteX37" fmla="*/ 5255799 w 11425650"/>
                      <a:gd name="connsiteY37" fmla="*/ 191204 h 191204"/>
                      <a:gd name="connsiteX38" fmla="*/ 4456003 w 11425650"/>
                      <a:gd name="connsiteY38" fmla="*/ 191204 h 191204"/>
                      <a:gd name="connsiteX39" fmla="*/ 3998977 w 11425650"/>
                      <a:gd name="connsiteY39" fmla="*/ 191204 h 191204"/>
                      <a:gd name="connsiteX40" fmla="*/ 3313438 w 11425650"/>
                      <a:gd name="connsiteY40" fmla="*/ 191204 h 191204"/>
                      <a:gd name="connsiteX41" fmla="*/ 3084925 w 11425650"/>
                      <a:gd name="connsiteY41" fmla="*/ 191204 h 191204"/>
                      <a:gd name="connsiteX42" fmla="*/ 2399386 w 11425650"/>
                      <a:gd name="connsiteY42" fmla="*/ 191204 h 191204"/>
                      <a:gd name="connsiteX43" fmla="*/ 1942360 w 11425650"/>
                      <a:gd name="connsiteY43" fmla="*/ 191204 h 191204"/>
                      <a:gd name="connsiteX44" fmla="*/ 1256821 w 11425650"/>
                      <a:gd name="connsiteY44" fmla="*/ 191204 h 191204"/>
                      <a:gd name="connsiteX45" fmla="*/ 1028308 w 11425650"/>
                      <a:gd name="connsiteY45" fmla="*/ 191204 h 191204"/>
                      <a:gd name="connsiteX46" fmla="*/ 0 w 11425650"/>
                      <a:gd name="connsiteY46" fmla="*/ 191204 h 191204"/>
                      <a:gd name="connsiteX47" fmla="*/ 0 w 11425650"/>
                      <a:gd name="connsiteY47" fmla="*/ 0 h 191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1425650" h="191204" fill="none" extrusionOk="0">
                        <a:moveTo>
                          <a:pt x="0" y="0"/>
                        </a:moveTo>
                        <a:cubicBezTo>
                          <a:pt x="213926" y="-43132"/>
                          <a:pt x="288529" y="25199"/>
                          <a:pt x="457026" y="0"/>
                        </a:cubicBezTo>
                        <a:cubicBezTo>
                          <a:pt x="625523" y="-25199"/>
                          <a:pt x="781193" y="7127"/>
                          <a:pt x="914052" y="0"/>
                        </a:cubicBezTo>
                        <a:cubicBezTo>
                          <a:pt x="1046911" y="-7127"/>
                          <a:pt x="1499672" y="37686"/>
                          <a:pt x="1713848" y="0"/>
                        </a:cubicBezTo>
                        <a:cubicBezTo>
                          <a:pt x="1928024" y="-37686"/>
                          <a:pt x="2043005" y="2839"/>
                          <a:pt x="2170874" y="0"/>
                        </a:cubicBezTo>
                        <a:cubicBezTo>
                          <a:pt x="2298743" y="-2839"/>
                          <a:pt x="2320904" y="7820"/>
                          <a:pt x="2399387" y="0"/>
                        </a:cubicBezTo>
                        <a:cubicBezTo>
                          <a:pt x="2477870" y="-7820"/>
                          <a:pt x="2810510" y="69675"/>
                          <a:pt x="3199182" y="0"/>
                        </a:cubicBezTo>
                        <a:cubicBezTo>
                          <a:pt x="3587855" y="-69675"/>
                          <a:pt x="3620529" y="11546"/>
                          <a:pt x="3770465" y="0"/>
                        </a:cubicBezTo>
                        <a:cubicBezTo>
                          <a:pt x="3920401" y="-11546"/>
                          <a:pt x="4147139" y="3842"/>
                          <a:pt x="4341747" y="0"/>
                        </a:cubicBezTo>
                        <a:cubicBezTo>
                          <a:pt x="4536355" y="-3842"/>
                          <a:pt x="4580714" y="34155"/>
                          <a:pt x="4684517" y="0"/>
                        </a:cubicBezTo>
                        <a:cubicBezTo>
                          <a:pt x="4788320" y="-34155"/>
                          <a:pt x="4884372" y="27932"/>
                          <a:pt x="5027286" y="0"/>
                        </a:cubicBezTo>
                        <a:cubicBezTo>
                          <a:pt x="5170200" y="-27932"/>
                          <a:pt x="5376989" y="54100"/>
                          <a:pt x="5598569" y="0"/>
                        </a:cubicBezTo>
                        <a:cubicBezTo>
                          <a:pt x="5820149" y="-54100"/>
                          <a:pt x="6025822" y="21293"/>
                          <a:pt x="6284108" y="0"/>
                        </a:cubicBezTo>
                        <a:cubicBezTo>
                          <a:pt x="6542394" y="-21293"/>
                          <a:pt x="6803748" y="58963"/>
                          <a:pt x="6969647" y="0"/>
                        </a:cubicBezTo>
                        <a:cubicBezTo>
                          <a:pt x="7135546" y="-58963"/>
                          <a:pt x="7422374" y="7123"/>
                          <a:pt x="7540929" y="0"/>
                        </a:cubicBezTo>
                        <a:cubicBezTo>
                          <a:pt x="7659484" y="-7123"/>
                          <a:pt x="7850825" y="6807"/>
                          <a:pt x="8112212" y="0"/>
                        </a:cubicBezTo>
                        <a:cubicBezTo>
                          <a:pt x="8373599" y="-6807"/>
                          <a:pt x="8287454" y="15486"/>
                          <a:pt x="8454981" y="0"/>
                        </a:cubicBezTo>
                        <a:cubicBezTo>
                          <a:pt x="8622508" y="-15486"/>
                          <a:pt x="8738824" y="2635"/>
                          <a:pt x="8912007" y="0"/>
                        </a:cubicBezTo>
                        <a:cubicBezTo>
                          <a:pt x="9085190" y="-2635"/>
                          <a:pt x="9396669" y="53766"/>
                          <a:pt x="9597546" y="0"/>
                        </a:cubicBezTo>
                        <a:cubicBezTo>
                          <a:pt x="9798423" y="-53766"/>
                          <a:pt x="9776313" y="6475"/>
                          <a:pt x="9940316" y="0"/>
                        </a:cubicBezTo>
                        <a:cubicBezTo>
                          <a:pt x="10104319" y="-6475"/>
                          <a:pt x="10166217" y="31158"/>
                          <a:pt x="10283085" y="0"/>
                        </a:cubicBezTo>
                        <a:cubicBezTo>
                          <a:pt x="10399953" y="-31158"/>
                          <a:pt x="10555939" y="26065"/>
                          <a:pt x="10625855" y="0"/>
                        </a:cubicBezTo>
                        <a:cubicBezTo>
                          <a:pt x="10695771" y="-26065"/>
                          <a:pt x="10794777" y="4072"/>
                          <a:pt x="10854368" y="0"/>
                        </a:cubicBezTo>
                        <a:cubicBezTo>
                          <a:pt x="10913959" y="-4072"/>
                          <a:pt x="11222356" y="8788"/>
                          <a:pt x="11425650" y="0"/>
                        </a:cubicBezTo>
                        <a:cubicBezTo>
                          <a:pt x="11445210" y="72869"/>
                          <a:pt x="11416452" y="101271"/>
                          <a:pt x="11425650" y="191204"/>
                        </a:cubicBezTo>
                        <a:cubicBezTo>
                          <a:pt x="11286759" y="249480"/>
                          <a:pt x="10989091" y="161169"/>
                          <a:pt x="10854368" y="191204"/>
                        </a:cubicBezTo>
                        <a:cubicBezTo>
                          <a:pt x="10719645" y="221239"/>
                          <a:pt x="10346938" y="169483"/>
                          <a:pt x="10168829" y="191204"/>
                        </a:cubicBezTo>
                        <a:cubicBezTo>
                          <a:pt x="9990720" y="212925"/>
                          <a:pt x="9828119" y="173160"/>
                          <a:pt x="9711803" y="191204"/>
                        </a:cubicBezTo>
                        <a:cubicBezTo>
                          <a:pt x="9595487" y="209248"/>
                          <a:pt x="9390698" y="139165"/>
                          <a:pt x="9140520" y="191204"/>
                        </a:cubicBezTo>
                        <a:cubicBezTo>
                          <a:pt x="8890342" y="243243"/>
                          <a:pt x="8982056" y="169431"/>
                          <a:pt x="8912007" y="191204"/>
                        </a:cubicBezTo>
                        <a:cubicBezTo>
                          <a:pt x="8841958" y="212977"/>
                          <a:pt x="8516968" y="179041"/>
                          <a:pt x="8340725" y="191204"/>
                        </a:cubicBezTo>
                        <a:cubicBezTo>
                          <a:pt x="8164482" y="203367"/>
                          <a:pt x="8013525" y="177455"/>
                          <a:pt x="7883698" y="191204"/>
                        </a:cubicBezTo>
                        <a:cubicBezTo>
                          <a:pt x="7753871" y="204953"/>
                          <a:pt x="7268785" y="103342"/>
                          <a:pt x="7083903" y="191204"/>
                        </a:cubicBezTo>
                        <a:cubicBezTo>
                          <a:pt x="6899021" y="279066"/>
                          <a:pt x="6969585" y="167098"/>
                          <a:pt x="6855390" y="191204"/>
                        </a:cubicBezTo>
                        <a:cubicBezTo>
                          <a:pt x="6741195" y="215310"/>
                          <a:pt x="6594639" y="174405"/>
                          <a:pt x="6512620" y="191204"/>
                        </a:cubicBezTo>
                        <a:cubicBezTo>
                          <a:pt x="6430601" y="208003"/>
                          <a:pt x="6342078" y="185806"/>
                          <a:pt x="6284107" y="191204"/>
                        </a:cubicBezTo>
                        <a:cubicBezTo>
                          <a:pt x="6226136" y="196602"/>
                          <a:pt x="6144866" y="165371"/>
                          <a:pt x="6055594" y="191204"/>
                        </a:cubicBezTo>
                        <a:cubicBezTo>
                          <a:pt x="5966322" y="217037"/>
                          <a:pt x="5482580" y="167766"/>
                          <a:pt x="5255799" y="191204"/>
                        </a:cubicBezTo>
                        <a:cubicBezTo>
                          <a:pt x="5029019" y="214642"/>
                          <a:pt x="4745621" y="145658"/>
                          <a:pt x="4456003" y="191204"/>
                        </a:cubicBezTo>
                        <a:cubicBezTo>
                          <a:pt x="4166385" y="236750"/>
                          <a:pt x="4104956" y="173706"/>
                          <a:pt x="3998977" y="191204"/>
                        </a:cubicBezTo>
                        <a:cubicBezTo>
                          <a:pt x="3892998" y="208702"/>
                          <a:pt x="3578311" y="116075"/>
                          <a:pt x="3313438" y="191204"/>
                        </a:cubicBezTo>
                        <a:cubicBezTo>
                          <a:pt x="3048565" y="266333"/>
                          <a:pt x="3135994" y="171694"/>
                          <a:pt x="3084925" y="191204"/>
                        </a:cubicBezTo>
                        <a:cubicBezTo>
                          <a:pt x="3033856" y="210714"/>
                          <a:pt x="2592622" y="152148"/>
                          <a:pt x="2399386" y="191204"/>
                        </a:cubicBezTo>
                        <a:cubicBezTo>
                          <a:pt x="2206150" y="230260"/>
                          <a:pt x="2083357" y="174847"/>
                          <a:pt x="1942360" y="191204"/>
                        </a:cubicBezTo>
                        <a:cubicBezTo>
                          <a:pt x="1801363" y="207561"/>
                          <a:pt x="1397267" y="161019"/>
                          <a:pt x="1256821" y="191204"/>
                        </a:cubicBezTo>
                        <a:cubicBezTo>
                          <a:pt x="1116375" y="221389"/>
                          <a:pt x="1101329" y="171397"/>
                          <a:pt x="1028308" y="191204"/>
                        </a:cubicBezTo>
                        <a:cubicBezTo>
                          <a:pt x="955287" y="211011"/>
                          <a:pt x="416695" y="164435"/>
                          <a:pt x="0" y="191204"/>
                        </a:cubicBezTo>
                        <a:cubicBezTo>
                          <a:pt x="-7872" y="100848"/>
                          <a:pt x="20076" y="79386"/>
                          <a:pt x="0" y="0"/>
                        </a:cubicBezTo>
                        <a:close/>
                      </a:path>
                      <a:path w="11425650" h="191204" stroke="0" extrusionOk="0">
                        <a:moveTo>
                          <a:pt x="0" y="0"/>
                        </a:moveTo>
                        <a:cubicBezTo>
                          <a:pt x="199201" y="-218"/>
                          <a:pt x="364309" y="62519"/>
                          <a:pt x="571283" y="0"/>
                        </a:cubicBezTo>
                        <a:cubicBezTo>
                          <a:pt x="778257" y="-62519"/>
                          <a:pt x="834929" y="13276"/>
                          <a:pt x="1028309" y="0"/>
                        </a:cubicBezTo>
                        <a:cubicBezTo>
                          <a:pt x="1221689" y="-13276"/>
                          <a:pt x="1374532" y="52760"/>
                          <a:pt x="1485335" y="0"/>
                        </a:cubicBezTo>
                        <a:cubicBezTo>
                          <a:pt x="1596138" y="-52760"/>
                          <a:pt x="1650212" y="22093"/>
                          <a:pt x="1713848" y="0"/>
                        </a:cubicBezTo>
                        <a:cubicBezTo>
                          <a:pt x="1777484" y="-22093"/>
                          <a:pt x="1877871" y="17581"/>
                          <a:pt x="1942361" y="0"/>
                        </a:cubicBezTo>
                        <a:cubicBezTo>
                          <a:pt x="2006851" y="-17581"/>
                          <a:pt x="2323103" y="50512"/>
                          <a:pt x="2513643" y="0"/>
                        </a:cubicBezTo>
                        <a:cubicBezTo>
                          <a:pt x="2704183" y="-50512"/>
                          <a:pt x="3054832" y="66550"/>
                          <a:pt x="3199182" y="0"/>
                        </a:cubicBezTo>
                        <a:cubicBezTo>
                          <a:pt x="3343532" y="-66550"/>
                          <a:pt x="3496258" y="24814"/>
                          <a:pt x="3656208" y="0"/>
                        </a:cubicBezTo>
                        <a:cubicBezTo>
                          <a:pt x="3816158" y="-24814"/>
                          <a:pt x="3817758" y="22728"/>
                          <a:pt x="3884721" y="0"/>
                        </a:cubicBezTo>
                        <a:cubicBezTo>
                          <a:pt x="3951684" y="-22728"/>
                          <a:pt x="4284891" y="34110"/>
                          <a:pt x="4456004" y="0"/>
                        </a:cubicBezTo>
                        <a:cubicBezTo>
                          <a:pt x="4627117" y="-34110"/>
                          <a:pt x="5094253" y="62482"/>
                          <a:pt x="5255799" y="0"/>
                        </a:cubicBezTo>
                        <a:cubicBezTo>
                          <a:pt x="5417345" y="-62482"/>
                          <a:pt x="5387458" y="12051"/>
                          <a:pt x="5484312" y="0"/>
                        </a:cubicBezTo>
                        <a:cubicBezTo>
                          <a:pt x="5581166" y="-12051"/>
                          <a:pt x="5737917" y="26305"/>
                          <a:pt x="5827082" y="0"/>
                        </a:cubicBezTo>
                        <a:cubicBezTo>
                          <a:pt x="5916247" y="-26305"/>
                          <a:pt x="6091027" y="2538"/>
                          <a:pt x="6169851" y="0"/>
                        </a:cubicBezTo>
                        <a:cubicBezTo>
                          <a:pt x="6248675" y="-2538"/>
                          <a:pt x="6287649" y="25024"/>
                          <a:pt x="6398364" y="0"/>
                        </a:cubicBezTo>
                        <a:cubicBezTo>
                          <a:pt x="6509079" y="-25024"/>
                          <a:pt x="6810306" y="28994"/>
                          <a:pt x="7083903" y="0"/>
                        </a:cubicBezTo>
                        <a:cubicBezTo>
                          <a:pt x="7357500" y="-28994"/>
                          <a:pt x="7460685" y="22969"/>
                          <a:pt x="7655186" y="0"/>
                        </a:cubicBezTo>
                        <a:cubicBezTo>
                          <a:pt x="7849687" y="-22969"/>
                          <a:pt x="7783578" y="15314"/>
                          <a:pt x="7883699" y="0"/>
                        </a:cubicBezTo>
                        <a:cubicBezTo>
                          <a:pt x="7983820" y="-15314"/>
                          <a:pt x="8327121" y="11373"/>
                          <a:pt x="8569238" y="0"/>
                        </a:cubicBezTo>
                        <a:cubicBezTo>
                          <a:pt x="8811355" y="-11373"/>
                          <a:pt x="8992335" y="21584"/>
                          <a:pt x="9369033" y="0"/>
                        </a:cubicBezTo>
                        <a:cubicBezTo>
                          <a:pt x="9745731" y="-21584"/>
                          <a:pt x="9534451" y="3051"/>
                          <a:pt x="9597546" y="0"/>
                        </a:cubicBezTo>
                        <a:cubicBezTo>
                          <a:pt x="9660641" y="-3051"/>
                          <a:pt x="10031708" y="26103"/>
                          <a:pt x="10168829" y="0"/>
                        </a:cubicBezTo>
                        <a:cubicBezTo>
                          <a:pt x="10305950" y="-26103"/>
                          <a:pt x="10421066" y="18100"/>
                          <a:pt x="10625855" y="0"/>
                        </a:cubicBezTo>
                        <a:cubicBezTo>
                          <a:pt x="10830644" y="-18100"/>
                          <a:pt x="11079852" y="28344"/>
                          <a:pt x="11425650" y="0"/>
                        </a:cubicBezTo>
                        <a:cubicBezTo>
                          <a:pt x="11444847" y="65477"/>
                          <a:pt x="11413778" y="145181"/>
                          <a:pt x="11425650" y="191204"/>
                        </a:cubicBezTo>
                        <a:cubicBezTo>
                          <a:pt x="11235594" y="275074"/>
                          <a:pt x="10875853" y="187090"/>
                          <a:pt x="10625855" y="191204"/>
                        </a:cubicBezTo>
                        <a:cubicBezTo>
                          <a:pt x="10375857" y="195318"/>
                          <a:pt x="10109747" y="97990"/>
                          <a:pt x="9826059" y="191204"/>
                        </a:cubicBezTo>
                        <a:cubicBezTo>
                          <a:pt x="9542371" y="284418"/>
                          <a:pt x="9418574" y="118445"/>
                          <a:pt x="9140520" y="191204"/>
                        </a:cubicBezTo>
                        <a:cubicBezTo>
                          <a:pt x="8862466" y="263963"/>
                          <a:pt x="8635975" y="164228"/>
                          <a:pt x="8454981" y="191204"/>
                        </a:cubicBezTo>
                        <a:cubicBezTo>
                          <a:pt x="8273987" y="218180"/>
                          <a:pt x="8257489" y="178537"/>
                          <a:pt x="8112212" y="191204"/>
                        </a:cubicBezTo>
                        <a:cubicBezTo>
                          <a:pt x="7966935" y="203871"/>
                          <a:pt x="7674063" y="170602"/>
                          <a:pt x="7540929" y="191204"/>
                        </a:cubicBezTo>
                        <a:cubicBezTo>
                          <a:pt x="7407795" y="211806"/>
                          <a:pt x="7049547" y="175531"/>
                          <a:pt x="6741134" y="191204"/>
                        </a:cubicBezTo>
                        <a:cubicBezTo>
                          <a:pt x="6432722" y="206877"/>
                          <a:pt x="6352933" y="124402"/>
                          <a:pt x="6169851" y="191204"/>
                        </a:cubicBezTo>
                        <a:cubicBezTo>
                          <a:pt x="5986769" y="258006"/>
                          <a:pt x="5838081" y="156761"/>
                          <a:pt x="5712825" y="191204"/>
                        </a:cubicBezTo>
                        <a:cubicBezTo>
                          <a:pt x="5587569" y="225647"/>
                          <a:pt x="5497006" y="183318"/>
                          <a:pt x="5370056" y="191204"/>
                        </a:cubicBezTo>
                        <a:cubicBezTo>
                          <a:pt x="5243106" y="199090"/>
                          <a:pt x="4974438" y="173012"/>
                          <a:pt x="4798773" y="191204"/>
                        </a:cubicBezTo>
                        <a:cubicBezTo>
                          <a:pt x="4623108" y="209396"/>
                          <a:pt x="4618519" y="186391"/>
                          <a:pt x="4570260" y="191204"/>
                        </a:cubicBezTo>
                        <a:cubicBezTo>
                          <a:pt x="4522001" y="196017"/>
                          <a:pt x="4246023" y="147108"/>
                          <a:pt x="4113234" y="191204"/>
                        </a:cubicBezTo>
                        <a:cubicBezTo>
                          <a:pt x="3980445" y="235300"/>
                          <a:pt x="3662810" y="118695"/>
                          <a:pt x="3313438" y="191204"/>
                        </a:cubicBezTo>
                        <a:cubicBezTo>
                          <a:pt x="2964066" y="263713"/>
                          <a:pt x="2844831" y="179771"/>
                          <a:pt x="2513643" y="191204"/>
                        </a:cubicBezTo>
                        <a:cubicBezTo>
                          <a:pt x="2182455" y="202637"/>
                          <a:pt x="1949716" y="156680"/>
                          <a:pt x="1713847" y="191204"/>
                        </a:cubicBezTo>
                        <a:cubicBezTo>
                          <a:pt x="1477978" y="225728"/>
                          <a:pt x="1250269" y="154924"/>
                          <a:pt x="1028308" y="191204"/>
                        </a:cubicBezTo>
                        <a:cubicBezTo>
                          <a:pt x="806347" y="227484"/>
                          <a:pt x="901213" y="187554"/>
                          <a:pt x="799795" y="191204"/>
                        </a:cubicBezTo>
                        <a:cubicBezTo>
                          <a:pt x="698377" y="194854"/>
                          <a:pt x="174945" y="108090"/>
                          <a:pt x="0" y="191204"/>
                        </a:cubicBezTo>
                        <a:cubicBezTo>
                          <a:pt x="-7020" y="121222"/>
                          <a:pt x="4463" y="51550"/>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bg1"/>
                </a:solidFill>
              </a:rPr>
              <a:t>Dispositif de parrainage</a:t>
            </a:r>
          </a:p>
        </p:txBody>
      </p:sp>
      <p:sp>
        <p:nvSpPr>
          <p:cNvPr id="28" name="Rectangle 27">
            <a:extLst>
              <a:ext uri="{FF2B5EF4-FFF2-40B4-BE49-F238E27FC236}">
                <a16:creationId xmlns:a16="http://schemas.microsoft.com/office/drawing/2014/main" id="{F4B531BD-27C6-3B99-AEEA-0BC2C05F2A7D}"/>
              </a:ext>
            </a:extLst>
          </p:cNvPr>
          <p:cNvSpPr/>
          <p:nvPr/>
        </p:nvSpPr>
        <p:spPr>
          <a:xfrm>
            <a:off x="3923999" y="5512593"/>
            <a:ext cx="4500000" cy="177419"/>
          </a:xfrm>
          <a:prstGeom prst="rect">
            <a:avLst/>
          </a:prstGeom>
          <a:solidFill>
            <a:schemeClr val="bg1">
              <a:lumMod val="50000"/>
            </a:schemeClr>
          </a:solidFill>
          <a:ln>
            <a:solidFill>
              <a:schemeClr val="bg1"/>
            </a:solidFill>
            <a:extLst>
              <a:ext uri="{C807C97D-BFC1-408E-A445-0C87EB9F89A2}">
                <ask:lineSketchStyleProps xmlns:ask="http://schemas.microsoft.com/office/drawing/2018/sketchyshapes" sd="2173784308">
                  <a:custGeom>
                    <a:avLst/>
                    <a:gdLst>
                      <a:gd name="connsiteX0" fmla="*/ 0 w 6742654"/>
                      <a:gd name="connsiteY0" fmla="*/ 0 h 191204"/>
                      <a:gd name="connsiteX1" fmla="*/ 696741 w 6742654"/>
                      <a:gd name="connsiteY1" fmla="*/ 0 h 191204"/>
                      <a:gd name="connsiteX2" fmla="*/ 1191202 w 6742654"/>
                      <a:gd name="connsiteY2" fmla="*/ 0 h 191204"/>
                      <a:gd name="connsiteX3" fmla="*/ 1887943 w 6742654"/>
                      <a:gd name="connsiteY3" fmla="*/ 0 h 191204"/>
                      <a:gd name="connsiteX4" fmla="*/ 2449831 w 6742654"/>
                      <a:gd name="connsiteY4" fmla="*/ 0 h 191204"/>
                      <a:gd name="connsiteX5" fmla="*/ 2944292 w 6742654"/>
                      <a:gd name="connsiteY5" fmla="*/ 0 h 191204"/>
                      <a:gd name="connsiteX6" fmla="*/ 3641033 w 6742654"/>
                      <a:gd name="connsiteY6" fmla="*/ 0 h 191204"/>
                      <a:gd name="connsiteX7" fmla="*/ 4337774 w 6742654"/>
                      <a:gd name="connsiteY7" fmla="*/ 0 h 191204"/>
                      <a:gd name="connsiteX8" fmla="*/ 4832235 w 6742654"/>
                      <a:gd name="connsiteY8" fmla="*/ 0 h 191204"/>
                      <a:gd name="connsiteX9" fmla="*/ 5394123 w 6742654"/>
                      <a:gd name="connsiteY9" fmla="*/ 0 h 191204"/>
                      <a:gd name="connsiteX10" fmla="*/ 5956011 w 6742654"/>
                      <a:gd name="connsiteY10" fmla="*/ 0 h 191204"/>
                      <a:gd name="connsiteX11" fmla="*/ 6742654 w 6742654"/>
                      <a:gd name="connsiteY11" fmla="*/ 0 h 191204"/>
                      <a:gd name="connsiteX12" fmla="*/ 6742654 w 6742654"/>
                      <a:gd name="connsiteY12" fmla="*/ 191204 h 191204"/>
                      <a:gd name="connsiteX13" fmla="*/ 6180766 w 6742654"/>
                      <a:gd name="connsiteY13" fmla="*/ 191204 h 191204"/>
                      <a:gd name="connsiteX14" fmla="*/ 5686305 w 6742654"/>
                      <a:gd name="connsiteY14" fmla="*/ 191204 h 191204"/>
                      <a:gd name="connsiteX15" fmla="*/ 5326697 w 6742654"/>
                      <a:gd name="connsiteY15" fmla="*/ 191204 h 191204"/>
                      <a:gd name="connsiteX16" fmla="*/ 4697382 w 6742654"/>
                      <a:gd name="connsiteY16" fmla="*/ 191204 h 191204"/>
                      <a:gd name="connsiteX17" fmla="*/ 4270348 w 6742654"/>
                      <a:gd name="connsiteY17" fmla="*/ 191204 h 191204"/>
                      <a:gd name="connsiteX18" fmla="*/ 3708460 w 6742654"/>
                      <a:gd name="connsiteY18" fmla="*/ 191204 h 191204"/>
                      <a:gd name="connsiteX19" fmla="*/ 3281425 w 6742654"/>
                      <a:gd name="connsiteY19" fmla="*/ 191204 h 191204"/>
                      <a:gd name="connsiteX20" fmla="*/ 2786964 w 6742654"/>
                      <a:gd name="connsiteY20" fmla="*/ 191204 h 191204"/>
                      <a:gd name="connsiteX21" fmla="*/ 2359929 w 6742654"/>
                      <a:gd name="connsiteY21" fmla="*/ 191204 h 191204"/>
                      <a:gd name="connsiteX22" fmla="*/ 1798041 w 6742654"/>
                      <a:gd name="connsiteY22" fmla="*/ 191204 h 191204"/>
                      <a:gd name="connsiteX23" fmla="*/ 1168727 w 6742654"/>
                      <a:gd name="connsiteY23" fmla="*/ 191204 h 191204"/>
                      <a:gd name="connsiteX24" fmla="*/ 741692 w 6742654"/>
                      <a:gd name="connsiteY24" fmla="*/ 191204 h 191204"/>
                      <a:gd name="connsiteX25" fmla="*/ 0 w 6742654"/>
                      <a:gd name="connsiteY25" fmla="*/ 191204 h 191204"/>
                      <a:gd name="connsiteX26" fmla="*/ 0 w 6742654"/>
                      <a:gd name="connsiteY26" fmla="*/ 0 h 191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742654" h="191204" fill="none" extrusionOk="0">
                        <a:moveTo>
                          <a:pt x="0" y="0"/>
                        </a:moveTo>
                        <a:cubicBezTo>
                          <a:pt x="280219" y="-34486"/>
                          <a:pt x="518801" y="21992"/>
                          <a:pt x="696741" y="0"/>
                        </a:cubicBezTo>
                        <a:cubicBezTo>
                          <a:pt x="874681" y="-21992"/>
                          <a:pt x="977554" y="4973"/>
                          <a:pt x="1191202" y="0"/>
                        </a:cubicBezTo>
                        <a:cubicBezTo>
                          <a:pt x="1404850" y="-4973"/>
                          <a:pt x="1740950" y="11341"/>
                          <a:pt x="1887943" y="0"/>
                        </a:cubicBezTo>
                        <a:cubicBezTo>
                          <a:pt x="2034936" y="-11341"/>
                          <a:pt x="2262110" y="53870"/>
                          <a:pt x="2449831" y="0"/>
                        </a:cubicBezTo>
                        <a:cubicBezTo>
                          <a:pt x="2637552" y="-53870"/>
                          <a:pt x="2824092" y="32779"/>
                          <a:pt x="2944292" y="0"/>
                        </a:cubicBezTo>
                        <a:cubicBezTo>
                          <a:pt x="3064492" y="-32779"/>
                          <a:pt x="3478042" y="44257"/>
                          <a:pt x="3641033" y="0"/>
                        </a:cubicBezTo>
                        <a:cubicBezTo>
                          <a:pt x="3804024" y="-44257"/>
                          <a:pt x="4003205" y="12077"/>
                          <a:pt x="4337774" y="0"/>
                        </a:cubicBezTo>
                        <a:cubicBezTo>
                          <a:pt x="4672343" y="-12077"/>
                          <a:pt x="4632027" y="22687"/>
                          <a:pt x="4832235" y="0"/>
                        </a:cubicBezTo>
                        <a:cubicBezTo>
                          <a:pt x="5032443" y="-22687"/>
                          <a:pt x="5271539" y="30227"/>
                          <a:pt x="5394123" y="0"/>
                        </a:cubicBezTo>
                        <a:cubicBezTo>
                          <a:pt x="5516707" y="-30227"/>
                          <a:pt x="5743427" y="63734"/>
                          <a:pt x="5956011" y="0"/>
                        </a:cubicBezTo>
                        <a:cubicBezTo>
                          <a:pt x="6168595" y="-63734"/>
                          <a:pt x="6537757" y="28673"/>
                          <a:pt x="6742654" y="0"/>
                        </a:cubicBezTo>
                        <a:cubicBezTo>
                          <a:pt x="6749748" y="71426"/>
                          <a:pt x="6723928" y="148727"/>
                          <a:pt x="6742654" y="191204"/>
                        </a:cubicBezTo>
                        <a:cubicBezTo>
                          <a:pt x="6620992" y="196402"/>
                          <a:pt x="6420732" y="183357"/>
                          <a:pt x="6180766" y="191204"/>
                        </a:cubicBezTo>
                        <a:cubicBezTo>
                          <a:pt x="5940800" y="199051"/>
                          <a:pt x="5819072" y="157106"/>
                          <a:pt x="5686305" y="191204"/>
                        </a:cubicBezTo>
                        <a:cubicBezTo>
                          <a:pt x="5553538" y="225302"/>
                          <a:pt x="5416749" y="167489"/>
                          <a:pt x="5326697" y="191204"/>
                        </a:cubicBezTo>
                        <a:cubicBezTo>
                          <a:pt x="5236645" y="214919"/>
                          <a:pt x="4981178" y="118557"/>
                          <a:pt x="4697382" y="191204"/>
                        </a:cubicBezTo>
                        <a:cubicBezTo>
                          <a:pt x="4413587" y="263851"/>
                          <a:pt x="4366115" y="185242"/>
                          <a:pt x="4270348" y="191204"/>
                        </a:cubicBezTo>
                        <a:cubicBezTo>
                          <a:pt x="4174581" y="197166"/>
                          <a:pt x="3906131" y="124831"/>
                          <a:pt x="3708460" y="191204"/>
                        </a:cubicBezTo>
                        <a:cubicBezTo>
                          <a:pt x="3510789" y="257577"/>
                          <a:pt x="3472656" y="189995"/>
                          <a:pt x="3281425" y="191204"/>
                        </a:cubicBezTo>
                        <a:cubicBezTo>
                          <a:pt x="3090194" y="192413"/>
                          <a:pt x="2904912" y="158418"/>
                          <a:pt x="2786964" y="191204"/>
                        </a:cubicBezTo>
                        <a:cubicBezTo>
                          <a:pt x="2669016" y="223990"/>
                          <a:pt x="2497743" y="184579"/>
                          <a:pt x="2359929" y="191204"/>
                        </a:cubicBezTo>
                        <a:cubicBezTo>
                          <a:pt x="2222115" y="197829"/>
                          <a:pt x="1918552" y="159628"/>
                          <a:pt x="1798041" y="191204"/>
                        </a:cubicBezTo>
                        <a:cubicBezTo>
                          <a:pt x="1677530" y="222780"/>
                          <a:pt x="1339395" y="120517"/>
                          <a:pt x="1168727" y="191204"/>
                        </a:cubicBezTo>
                        <a:cubicBezTo>
                          <a:pt x="998059" y="261891"/>
                          <a:pt x="855463" y="176916"/>
                          <a:pt x="741692" y="191204"/>
                        </a:cubicBezTo>
                        <a:cubicBezTo>
                          <a:pt x="627921" y="205492"/>
                          <a:pt x="335495" y="159636"/>
                          <a:pt x="0" y="191204"/>
                        </a:cubicBezTo>
                        <a:cubicBezTo>
                          <a:pt x="-16638" y="130745"/>
                          <a:pt x="21882" y="66794"/>
                          <a:pt x="0" y="0"/>
                        </a:cubicBezTo>
                        <a:close/>
                      </a:path>
                      <a:path w="6742654" h="191204" stroke="0" extrusionOk="0">
                        <a:moveTo>
                          <a:pt x="0" y="0"/>
                        </a:moveTo>
                        <a:cubicBezTo>
                          <a:pt x="227648" y="-14323"/>
                          <a:pt x="348896" y="21947"/>
                          <a:pt x="561888" y="0"/>
                        </a:cubicBezTo>
                        <a:cubicBezTo>
                          <a:pt x="774880" y="-21947"/>
                          <a:pt x="810479" y="9982"/>
                          <a:pt x="1056349" y="0"/>
                        </a:cubicBezTo>
                        <a:cubicBezTo>
                          <a:pt x="1302219" y="-9982"/>
                          <a:pt x="1427341" y="30874"/>
                          <a:pt x="1550810" y="0"/>
                        </a:cubicBezTo>
                        <a:cubicBezTo>
                          <a:pt x="1674279" y="-30874"/>
                          <a:pt x="1802944" y="25538"/>
                          <a:pt x="1910419" y="0"/>
                        </a:cubicBezTo>
                        <a:cubicBezTo>
                          <a:pt x="2017894" y="-25538"/>
                          <a:pt x="2170227" y="29708"/>
                          <a:pt x="2270027" y="0"/>
                        </a:cubicBezTo>
                        <a:cubicBezTo>
                          <a:pt x="2369827" y="-29708"/>
                          <a:pt x="2675706" y="65965"/>
                          <a:pt x="2831915" y="0"/>
                        </a:cubicBezTo>
                        <a:cubicBezTo>
                          <a:pt x="2988124" y="-65965"/>
                          <a:pt x="3195535" y="48045"/>
                          <a:pt x="3461229" y="0"/>
                        </a:cubicBezTo>
                        <a:cubicBezTo>
                          <a:pt x="3726923" y="-48045"/>
                          <a:pt x="3851509" y="12271"/>
                          <a:pt x="3955690" y="0"/>
                        </a:cubicBezTo>
                        <a:cubicBezTo>
                          <a:pt x="4059871" y="-12271"/>
                          <a:pt x="4172770" y="11933"/>
                          <a:pt x="4315299" y="0"/>
                        </a:cubicBezTo>
                        <a:cubicBezTo>
                          <a:pt x="4457828" y="-11933"/>
                          <a:pt x="4604953" y="18829"/>
                          <a:pt x="4877186" y="0"/>
                        </a:cubicBezTo>
                        <a:cubicBezTo>
                          <a:pt x="5149419" y="-18829"/>
                          <a:pt x="5348551" y="78977"/>
                          <a:pt x="5573927" y="0"/>
                        </a:cubicBezTo>
                        <a:cubicBezTo>
                          <a:pt x="5799303" y="-78977"/>
                          <a:pt x="5756199" y="21562"/>
                          <a:pt x="5933536" y="0"/>
                        </a:cubicBezTo>
                        <a:cubicBezTo>
                          <a:pt x="6110873" y="-21562"/>
                          <a:pt x="6554075" y="542"/>
                          <a:pt x="6742654" y="0"/>
                        </a:cubicBezTo>
                        <a:cubicBezTo>
                          <a:pt x="6751073" y="38685"/>
                          <a:pt x="6726298" y="141399"/>
                          <a:pt x="6742654" y="191204"/>
                        </a:cubicBezTo>
                        <a:cubicBezTo>
                          <a:pt x="6580682" y="208395"/>
                          <a:pt x="6408436" y="182252"/>
                          <a:pt x="6315619" y="191204"/>
                        </a:cubicBezTo>
                        <a:cubicBezTo>
                          <a:pt x="6222802" y="200156"/>
                          <a:pt x="6115306" y="190713"/>
                          <a:pt x="5956011" y="191204"/>
                        </a:cubicBezTo>
                        <a:cubicBezTo>
                          <a:pt x="5796716" y="191695"/>
                          <a:pt x="5694312" y="159439"/>
                          <a:pt x="5596403" y="191204"/>
                        </a:cubicBezTo>
                        <a:cubicBezTo>
                          <a:pt x="5498494" y="222969"/>
                          <a:pt x="5367978" y="182484"/>
                          <a:pt x="5169368" y="191204"/>
                        </a:cubicBezTo>
                        <a:cubicBezTo>
                          <a:pt x="4970758" y="199924"/>
                          <a:pt x="4909531" y="169127"/>
                          <a:pt x="4809760" y="191204"/>
                        </a:cubicBezTo>
                        <a:cubicBezTo>
                          <a:pt x="4709989" y="213281"/>
                          <a:pt x="4629555" y="149405"/>
                          <a:pt x="4450152" y="191204"/>
                        </a:cubicBezTo>
                        <a:cubicBezTo>
                          <a:pt x="4270749" y="233003"/>
                          <a:pt x="4209387" y="152362"/>
                          <a:pt x="4090543" y="191204"/>
                        </a:cubicBezTo>
                        <a:cubicBezTo>
                          <a:pt x="3971699" y="230046"/>
                          <a:pt x="3807072" y="160409"/>
                          <a:pt x="3730935" y="191204"/>
                        </a:cubicBezTo>
                        <a:cubicBezTo>
                          <a:pt x="3654798" y="221999"/>
                          <a:pt x="3449299" y="187186"/>
                          <a:pt x="3371327" y="191204"/>
                        </a:cubicBezTo>
                        <a:cubicBezTo>
                          <a:pt x="3293355" y="195222"/>
                          <a:pt x="3016809" y="138474"/>
                          <a:pt x="2809439" y="191204"/>
                        </a:cubicBezTo>
                        <a:cubicBezTo>
                          <a:pt x="2602069" y="243934"/>
                          <a:pt x="2534297" y="173732"/>
                          <a:pt x="2449831" y="191204"/>
                        </a:cubicBezTo>
                        <a:cubicBezTo>
                          <a:pt x="2365365" y="208676"/>
                          <a:pt x="2044664" y="133665"/>
                          <a:pt x="1887943" y="191204"/>
                        </a:cubicBezTo>
                        <a:cubicBezTo>
                          <a:pt x="1731222" y="248743"/>
                          <a:pt x="1331361" y="123840"/>
                          <a:pt x="1191202" y="191204"/>
                        </a:cubicBezTo>
                        <a:cubicBezTo>
                          <a:pt x="1051043" y="258568"/>
                          <a:pt x="845204" y="129216"/>
                          <a:pt x="561888" y="191204"/>
                        </a:cubicBezTo>
                        <a:cubicBezTo>
                          <a:pt x="278572" y="253192"/>
                          <a:pt x="144633" y="141097"/>
                          <a:pt x="0" y="191204"/>
                        </a:cubicBezTo>
                        <a:cubicBezTo>
                          <a:pt x="-6115" y="126468"/>
                          <a:pt x="16267" y="61896"/>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bg1"/>
                </a:solidFill>
              </a:rPr>
              <a:t>Papernest</a:t>
            </a:r>
          </a:p>
        </p:txBody>
      </p:sp>
      <p:sp>
        <p:nvSpPr>
          <p:cNvPr id="29" name="Rectangle 28">
            <a:extLst>
              <a:ext uri="{FF2B5EF4-FFF2-40B4-BE49-F238E27FC236}">
                <a16:creationId xmlns:a16="http://schemas.microsoft.com/office/drawing/2014/main" id="{C243609C-F157-4FFA-AF2A-F73813A6DEAC}"/>
              </a:ext>
            </a:extLst>
          </p:cNvPr>
          <p:cNvSpPr/>
          <p:nvPr/>
        </p:nvSpPr>
        <p:spPr>
          <a:xfrm>
            <a:off x="3924000" y="5122404"/>
            <a:ext cx="2145141" cy="178813"/>
          </a:xfrm>
          <a:prstGeom prst="rect">
            <a:avLst/>
          </a:prstGeom>
          <a:solidFill>
            <a:schemeClr val="bg1">
              <a:lumMod val="50000"/>
            </a:schemeClr>
          </a:solidFill>
          <a:ln>
            <a:solidFill>
              <a:schemeClr val="bg1"/>
            </a:solidFill>
            <a:extLst>
              <a:ext uri="{C807C97D-BFC1-408E-A445-0C87EB9F89A2}">
                <ask:lineSketchStyleProps xmlns:ask="http://schemas.microsoft.com/office/drawing/2018/sketchyshapes" sd="2173784308">
                  <a:custGeom>
                    <a:avLst/>
                    <a:gdLst>
                      <a:gd name="connsiteX0" fmla="*/ 0 w 3345630"/>
                      <a:gd name="connsiteY0" fmla="*/ 0 h 191204"/>
                      <a:gd name="connsiteX1" fmla="*/ 557605 w 3345630"/>
                      <a:gd name="connsiteY1" fmla="*/ 0 h 191204"/>
                      <a:gd name="connsiteX2" fmla="*/ 1081754 w 3345630"/>
                      <a:gd name="connsiteY2" fmla="*/ 0 h 191204"/>
                      <a:gd name="connsiteX3" fmla="*/ 1605902 w 3345630"/>
                      <a:gd name="connsiteY3" fmla="*/ 0 h 191204"/>
                      <a:gd name="connsiteX4" fmla="*/ 2096595 w 3345630"/>
                      <a:gd name="connsiteY4" fmla="*/ 0 h 191204"/>
                      <a:gd name="connsiteX5" fmla="*/ 2587287 w 3345630"/>
                      <a:gd name="connsiteY5" fmla="*/ 0 h 191204"/>
                      <a:gd name="connsiteX6" fmla="*/ 3345630 w 3345630"/>
                      <a:gd name="connsiteY6" fmla="*/ 0 h 191204"/>
                      <a:gd name="connsiteX7" fmla="*/ 3345630 w 3345630"/>
                      <a:gd name="connsiteY7" fmla="*/ 191204 h 191204"/>
                      <a:gd name="connsiteX8" fmla="*/ 2788025 w 3345630"/>
                      <a:gd name="connsiteY8" fmla="*/ 191204 h 191204"/>
                      <a:gd name="connsiteX9" fmla="*/ 2163507 w 3345630"/>
                      <a:gd name="connsiteY9" fmla="*/ 191204 h 191204"/>
                      <a:gd name="connsiteX10" fmla="*/ 1639359 w 3345630"/>
                      <a:gd name="connsiteY10" fmla="*/ 191204 h 191204"/>
                      <a:gd name="connsiteX11" fmla="*/ 1014841 w 3345630"/>
                      <a:gd name="connsiteY11" fmla="*/ 191204 h 191204"/>
                      <a:gd name="connsiteX12" fmla="*/ 557605 w 3345630"/>
                      <a:gd name="connsiteY12" fmla="*/ 191204 h 191204"/>
                      <a:gd name="connsiteX13" fmla="*/ 0 w 3345630"/>
                      <a:gd name="connsiteY13" fmla="*/ 191204 h 191204"/>
                      <a:gd name="connsiteX14" fmla="*/ 0 w 3345630"/>
                      <a:gd name="connsiteY14" fmla="*/ 0 h 191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345630" h="191204" fill="none" extrusionOk="0">
                        <a:moveTo>
                          <a:pt x="0" y="0"/>
                        </a:moveTo>
                        <a:cubicBezTo>
                          <a:pt x="183970" y="-43615"/>
                          <a:pt x="385537" y="54998"/>
                          <a:pt x="557605" y="0"/>
                        </a:cubicBezTo>
                        <a:cubicBezTo>
                          <a:pt x="729673" y="-54998"/>
                          <a:pt x="885492" y="44516"/>
                          <a:pt x="1081754" y="0"/>
                        </a:cubicBezTo>
                        <a:cubicBezTo>
                          <a:pt x="1278016" y="-44516"/>
                          <a:pt x="1363058" y="4944"/>
                          <a:pt x="1605902" y="0"/>
                        </a:cubicBezTo>
                        <a:cubicBezTo>
                          <a:pt x="1848746" y="-4944"/>
                          <a:pt x="1907876" y="25455"/>
                          <a:pt x="2096595" y="0"/>
                        </a:cubicBezTo>
                        <a:cubicBezTo>
                          <a:pt x="2285314" y="-25455"/>
                          <a:pt x="2481846" y="40280"/>
                          <a:pt x="2587287" y="0"/>
                        </a:cubicBezTo>
                        <a:cubicBezTo>
                          <a:pt x="2692728" y="-40280"/>
                          <a:pt x="3013448" y="11007"/>
                          <a:pt x="3345630" y="0"/>
                        </a:cubicBezTo>
                        <a:cubicBezTo>
                          <a:pt x="3360029" y="71119"/>
                          <a:pt x="3331854" y="142175"/>
                          <a:pt x="3345630" y="191204"/>
                        </a:cubicBezTo>
                        <a:cubicBezTo>
                          <a:pt x="3217610" y="211291"/>
                          <a:pt x="3045697" y="157032"/>
                          <a:pt x="2788025" y="191204"/>
                        </a:cubicBezTo>
                        <a:cubicBezTo>
                          <a:pt x="2530353" y="225376"/>
                          <a:pt x="2344987" y="179211"/>
                          <a:pt x="2163507" y="191204"/>
                        </a:cubicBezTo>
                        <a:cubicBezTo>
                          <a:pt x="1982027" y="203197"/>
                          <a:pt x="1801806" y="154916"/>
                          <a:pt x="1639359" y="191204"/>
                        </a:cubicBezTo>
                        <a:cubicBezTo>
                          <a:pt x="1476912" y="227492"/>
                          <a:pt x="1260708" y="138151"/>
                          <a:pt x="1014841" y="191204"/>
                        </a:cubicBezTo>
                        <a:cubicBezTo>
                          <a:pt x="768974" y="244257"/>
                          <a:pt x="690909" y="158712"/>
                          <a:pt x="557605" y="191204"/>
                        </a:cubicBezTo>
                        <a:cubicBezTo>
                          <a:pt x="424301" y="223696"/>
                          <a:pt x="274301" y="127594"/>
                          <a:pt x="0" y="191204"/>
                        </a:cubicBezTo>
                        <a:cubicBezTo>
                          <a:pt x="-6678" y="119257"/>
                          <a:pt x="5570" y="50271"/>
                          <a:pt x="0" y="0"/>
                        </a:cubicBezTo>
                        <a:close/>
                      </a:path>
                      <a:path w="3345630" h="191204" stroke="0" extrusionOk="0">
                        <a:moveTo>
                          <a:pt x="0" y="0"/>
                        </a:moveTo>
                        <a:cubicBezTo>
                          <a:pt x="117276" y="-65680"/>
                          <a:pt x="390789" y="65877"/>
                          <a:pt x="557605" y="0"/>
                        </a:cubicBezTo>
                        <a:cubicBezTo>
                          <a:pt x="724421" y="-65877"/>
                          <a:pt x="897327" y="34775"/>
                          <a:pt x="1081754" y="0"/>
                        </a:cubicBezTo>
                        <a:cubicBezTo>
                          <a:pt x="1266181" y="-34775"/>
                          <a:pt x="1436935" y="48552"/>
                          <a:pt x="1605902" y="0"/>
                        </a:cubicBezTo>
                        <a:cubicBezTo>
                          <a:pt x="1774869" y="-48552"/>
                          <a:pt x="1969121" y="29259"/>
                          <a:pt x="2063139" y="0"/>
                        </a:cubicBezTo>
                        <a:cubicBezTo>
                          <a:pt x="2157157" y="-29259"/>
                          <a:pt x="2303107" y="42506"/>
                          <a:pt x="2520375" y="0"/>
                        </a:cubicBezTo>
                        <a:cubicBezTo>
                          <a:pt x="2737643" y="-42506"/>
                          <a:pt x="3106614" y="20507"/>
                          <a:pt x="3345630" y="0"/>
                        </a:cubicBezTo>
                        <a:cubicBezTo>
                          <a:pt x="3353428" y="92717"/>
                          <a:pt x="3334728" y="109356"/>
                          <a:pt x="3345630" y="191204"/>
                        </a:cubicBezTo>
                        <a:cubicBezTo>
                          <a:pt x="3073842" y="222518"/>
                          <a:pt x="2883324" y="141539"/>
                          <a:pt x="2754569" y="191204"/>
                        </a:cubicBezTo>
                        <a:cubicBezTo>
                          <a:pt x="2625814" y="240869"/>
                          <a:pt x="2421636" y="183187"/>
                          <a:pt x="2196964" y="191204"/>
                        </a:cubicBezTo>
                        <a:cubicBezTo>
                          <a:pt x="1972292" y="199221"/>
                          <a:pt x="1895378" y="153265"/>
                          <a:pt x="1706271" y="191204"/>
                        </a:cubicBezTo>
                        <a:cubicBezTo>
                          <a:pt x="1517164" y="229143"/>
                          <a:pt x="1385537" y="171118"/>
                          <a:pt x="1081754" y="191204"/>
                        </a:cubicBezTo>
                        <a:cubicBezTo>
                          <a:pt x="777971" y="211290"/>
                          <a:pt x="804784" y="178523"/>
                          <a:pt x="557605" y="191204"/>
                        </a:cubicBezTo>
                        <a:cubicBezTo>
                          <a:pt x="310426" y="203885"/>
                          <a:pt x="150300" y="169338"/>
                          <a:pt x="0" y="191204"/>
                        </a:cubicBezTo>
                        <a:cubicBezTo>
                          <a:pt x="-8524" y="132880"/>
                          <a:pt x="4950" y="78489"/>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bg1"/>
                </a:solidFill>
              </a:rPr>
              <a:t> « Devenez clients et gagnez 500 € »</a:t>
            </a:r>
          </a:p>
        </p:txBody>
      </p:sp>
      <p:sp>
        <p:nvSpPr>
          <p:cNvPr id="30" name="Rectangle 29">
            <a:extLst>
              <a:ext uri="{FF2B5EF4-FFF2-40B4-BE49-F238E27FC236}">
                <a16:creationId xmlns:a16="http://schemas.microsoft.com/office/drawing/2014/main" id="{62AF9B76-ABEB-F39B-71AA-349A3FD0E0D5}"/>
              </a:ext>
            </a:extLst>
          </p:cNvPr>
          <p:cNvSpPr/>
          <p:nvPr/>
        </p:nvSpPr>
        <p:spPr>
          <a:xfrm>
            <a:off x="3924000" y="5324394"/>
            <a:ext cx="3456000" cy="170714"/>
          </a:xfrm>
          <a:prstGeom prst="rect">
            <a:avLst/>
          </a:prstGeom>
          <a:solidFill>
            <a:schemeClr val="bg1">
              <a:lumMod val="50000"/>
            </a:schemeClr>
          </a:solidFill>
          <a:ln>
            <a:solidFill>
              <a:schemeClr val="bg1"/>
            </a:solidFill>
            <a:extLst>
              <a:ext uri="{C807C97D-BFC1-408E-A445-0C87EB9F89A2}">
                <ask:lineSketchStyleProps xmlns:ask="http://schemas.microsoft.com/office/drawing/2018/sketchyshapes" sd="2173784308">
                  <a:custGeom>
                    <a:avLst/>
                    <a:gdLst>
                      <a:gd name="connsiteX0" fmla="*/ 0 w 5498008"/>
                      <a:gd name="connsiteY0" fmla="*/ 0 h 191204"/>
                      <a:gd name="connsiteX1" fmla="*/ 494821 w 5498008"/>
                      <a:gd name="connsiteY1" fmla="*/ 0 h 191204"/>
                      <a:gd name="connsiteX2" fmla="*/ 934661 w 5498008"/>
                      <a:gd name="connsiteY2" fmla="*/ 0 h 191204"/>
                      <a:gd name="connsiteX3" fmla="*/ 1374502 w 5498008"/>
                      <a:gd name="connsiteY3" fmla="*/ 0 h 191204"/>
                      <a:gd name="connsiteX4" fmla="*/ 2034263 w 5498008"/>
                      <a:gd name="connsiteY4" fmla="*/ 0 h 191204"/>
                      <a:gd name="connsiteX5" fmla="*/ 2694024 w 5498008"/>
                      <a:gd name="connsiteY5" fmla="*/ 0 h 191204"/>
                      <a:gd name="connsiteX6" fmla="*/ 3078884 w 5498008"/>
                      <a:gd name="connsiteY6" fmla="*/ 0 h 191204"/>
                      <a:gd name="connsiteX7" fmla="*/ 3573705 w 5498008"/>
                      <a:gd name="connsiteY7" fmla="*/ 0 h 191204"/>
                      <a:gd name="connsiteX8" fmla="*/ 4233466 w 5498008"/>
                      <a:gd name="connsiteY8" fmla="*/ 0 h 191204"/>
                      <a:gd name="connsiteX9" fmla="*/ 4783267 w 5498008"/>
                      <a:gd name="connsiteY9" fmla="*/ 0 h 191204"/>
                      <a:gd name="connsiteX10" fmla="*/ 5498008 w 5498008"/>
                      <a:gd name="connsiteY10" fmla="*/ 0 h 191204"/>
                      <a:gd name="connsiteX11" fmla="*/ 5498008 w 5498008"/>
                      <a:gd name="connsiteY11" fmla="*/ 191204 h 191204"/>
                      <a:gd name="connsiteX12" fmla="*/ 4838247 w 5498008"/>
                      <a:gd name="connsiteY12" fmla="*/ 191204 h 191204"/>
                      <a:gd name="connsiteX13" fmla="*/ 4233466 w 5498008"/>
                      <a:gd name="connsiteY13" fmla="*/ 191204 h 191204"/>
                      <a:gd name="connsiteX14" fmla="*/ 3573705 w 5498008"/>
                      <a:gd name="connsiteY14" fmla="*/ 191204 h 191204"/>
                      <a:gd name="connsiteX15" fmla="*/ 3078884 w 5498008"/>
                      <a:gd name="connsiteY15" fmla="*/ 191204 h 191204"/>
                      <a:gd name="connsiteX16" fmla="*/ 2474104 w 5498008"/>
                      <a:gd name="connsiteY16" fmla="*/ 191204 h 191204"/>
                      <a:gd name="connsiteX17" fmla="*/ 1924303 w 5498008"/>
                      <a:gd name="connsiteY17" fmla="*/ 191204 h 191204"/>
                      <a:gd name="connsiteX18" fmla="*/ 1374502 w 5498008"/>
                      <a:gd name="connsiteY18" fmla="*/ 191204 h 191204"/>
                      <a:gd name="connsiteX19" fmla="*/ 879681 w 5498008"/>
                      <a:gd name="connsiteY19" fmla="*/ 191204 h 191204"/>
                      <a:gd name="connsiteX20" fmla="*/ 494821 w 5498008"/>
                      <a:gd name="connsiteY20" fmla="*/ 191204 h 191204"/>
                      <a:gd name="connsiteX21" fmla="*/ 0 w 5498008"/>
                      <a:gd name="connsiteY21" fmla="*/ 191204 h 191204"/>
                      <a:gd name="connsiteX22" fmla="*/ 0 w 5498008"/>
                      <a:gd name="connsiteY22" fmla="*/ 0 h 191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498008" h="191204" fill="none" extrusionOk="0">
                        <a:moveTo>
                          <a:pt x="0" y="0"/>
                        </a:moveTo>
                        <a:cubicBezTo>
                          <a:pt x="164671" y="-21844"/>
                          <a:pt x="321582" y="44329"/>
                          <a:pt x="494821" y="0"/>
                        </a:cubicBezTo>
                        <a:cubicBezTo>
                          <a:pt x="668060" y="-44329"/>
                          <a:pt x="732390" y="45318"/>
                          <a:pt x="934661" y="0"/>
                        </a:cubicBezTo>
                        <a:cubicBezTo>
                          <a:pt x="1136932" y="-45318"/>
                          <a:pt x="1282046" y="50495"/>
                          <a:pt x="1374502" y="0"/>
                        </a:cubicBezTo>
                        <a:cubicBezTo>
                          <a:pt x="1466958" y="-50495"/>
                          <a:pt x="1740038" y="72574"/>
                          <a:pt x="2034263" y="0"/>
                        </a:cubicBezTo>
                        <a:cubicBezTo>
                          <a:pt x="2328488" y="-72574"/>
                          <a:pt x="2432035" y="5259"/>
                          <a:pt x="2694024" y="0"/>
                        </a:cubicBezTo>
                        <a:cubicBezTo>
                          <a:pt x="2956013" y="-5259"/>
                          <a:pt x="2981675" y="35690"/>
                          <a:pt x="3078884" y="0"/>
                        </a:cubicBezTo>
                        <a:cubicBezTo>
                          <a:pt x="3176093" y="-35690"/>
                          <a:pt x="3460759" y="41439"/>
                          <a:pt x="3573705" y="0"/>
                        </a:cubicBezTo>
                        <a:cubicBezTo>
                          <a:pt x="3686651" y="-41439"/>
                          <a:pt x="3995389" y="26652"/>
                          <a:pt x="4233466" y="0"/>
                        </a:cubicBezTo>
                        <a:cubicBezTo>
                          <a:pt x="4471543" y="-26652"/>
                          <a:pt x="4588722" y="40769"/>
                          <a:pt x="4783267" y="0"/>
                        </a:cubicBezTo>
                        <a:cubicBezTo>
                          <a:pt x="4977812" y="-40769"/>
                          <a:pt x="5209131" y="72858"/>
                          <a:pt x="5498008" y="0"/>
                        </a:cubicBezTo>
                        <a:cubicBezTo>
                          <a:pt x="5514406" y="60971"/>
                          <a:pt x="5485375" y="147704"/>
                          <a:pt x="5498008" y="191204"/>
                        </a:cubicBezTo>
                        <a:cubicBezTo>
                          <a:pt x="5324309" y="261655"/>
                          <a:pt x="5040635" y="177953"/>
                          <a:pt x="4838247" y="191204"/>
                        </a:cubicBezTo>
                        <a:cubicBezTo>
                          <a:pt x="4635859" y="204455"/>
                          <a:pt x="4470710" y="157056"/>
                          <a:pt x="4233466" y="191204"/>
                        </a:cubicBezTo>
                        <a:cubicBezTo>
                          <a:pt x="3996222" y="225352"/>
                          <a:pt x="3805536" y="147177"/>
                          <a:pt x="3573705" y="191204"/>
                        </a:cubicBezTo>
                        <a:cubicBezTo>
                          <a:pt x="3341874" y="235231"/>
                          <a:pt x="3206652" y="176704"/>
                          <a:pt x="3078884" y="191204"/>
                        </a:cubicBezTo>
                        <a:cubicBezTo>
                          <a:pt x="2951116" y="205704"/>
                          <a:pt x="2765596" y="180724"/>
                          <a:pt x="2474104" y="191204"/>
                        </a:cubicBezTo>
                        <a:cubicBezTo>
                          <a:pt x="2182612" y="201684"/>
                          <a:pt x="2098621" y="148558"/>
                          <a:pt x="1924303" y="191204"/>
                        </a:cubicBezTo>
                        <a:cubicBezTo>
                          <a:pt x="1749985" y="233850"/>
                          <a:pt x="1599137" y="156641"/>
                          <a:pt x="1374502" y="191204"/>
                        </a:cubicBezTo>
                        <a:cubicBezTo>
                          <a:pt x="1149867" y="225767"/>
                          <a:pt x="1119377" y="187168"/>
                          <a:pt x="879681" y="191204"/>
                        </a:cubicBezTo>
                        <a:cubicBezTo>
                          <a:pt x="639985" y="195240"/>
                          <a:pt x="668254" y="149519"/>
                          <a:pt x="494821" y="191204"/>
                        </a:cubicBezTo>
                        <a:cubicBezTo>
                          <a:pt x="321388" y="232889"/>
                          <a:pt x="144638" y="149134"/>
                          <a:pt x="0" y="191204"/>
                        </a:cubicBezTo>
                        <a:cubicBezTo>
                          <a:pt x="-22017" y="151635"/>
                          <a:pt x="10084" y="91597"/>
                          <a:pt x="0" y="0"/>
                        </a:cubicBezTo>
                        <a:close/>
                      </a:path>
                      <a:path w="5498008" h="191204" stroke="0" extrusionOk="0">
                        <a:moveTo>
                          <a:pt x="0" y="0"/>
                        </a:moveTo>
                        <a:cubicBezTo>
                          <a:pt x="230891" y="-24270"/>
                          <a:pt x="338634" y="62912"/>
                          <a:pt x="549801" y="0"/>
                        </a:cubicBezTo>
                        <a:cubicBezTo>
                          <a:pt x="760968" y="-62912"/>
                          <a:pt x="828190" y="37352"/>
                          <a:pt x="1044622" y="0"/>
                        </a:cubicBezTo>
                        <a:cubicBezTo>
                          <a:pt x="1261054" y="-37352"/>
                          <a:pt x="1383348" y="19118"/>
                          <a:pt x="1539442" y="0"/>
                        </a:cubicBezTo>
                        <a:cubicBezTo>
                          <a:pt x="1695536" y="-19118"/>
                          <a:pt x="1735722" y="33693"/>
                          <a:pt x="1924303" y="0"/>
                        </a:cubicBezTo>
                        <a:cubicBezTo>
                          <a:pt x="2112884" y="-33693"/>
                          <a:pt x="2133480" y="38576"/>
                          <a:pt x="2309163" y="0"/>
                        </a:cubicBezTo>
                        <a:cubicBezTo>
                          <a:pt x="2484846" y="-38576"/>
                          <a:pt x="2685377" y="24470"/>
                          <a:pt x="2858964" y="0"/>
                        </a:cubicBezTo>
                        <a:cubicBezTo>
                          <a:pt x="3032551" y="-24470"/>
                          <a:pt x="3291787" y="59963"/>
                          <a:pt x="3463745" y="0"/>
                        </a:cubicBezTo>
                        <a:cubicBezTo>
                          <a:pt x="3635703" y="-59963"/>
                          <a:pt x="3819321" y="54655"/>
                          <a:pt x="3958566" y="0"/>
                        </a:cubicBezTo>
                        <a:cubicBezTo>
                          <a:pt x="4097811" y="-54655"/>
                          <a:pt x="4258364" y="29263"/>
                          <a:pt x="4343426" y="0"/>
                        </a:cubicBezTo>
                        <a:cubicBezTo>
                          <a:pt x="4428488" y="-29263"/>
                          <a:pt x="4729087" y="46541"/>
                          <a:pt x="4893227" y="0"/>
                        </a:cubicBezTo>
                        <a:cubicBezTo>
                          <a:pt x="5057367" y="-46541"/>
                          <a:pt x="5330587" y="19998"/>
                          <a:pt x="5498008" y="0"/>
                        </a:cubicBezTo>
                        <a:cubicBezTo>
                          <a:pt x="5520917" y="42685"/>
                          <a:pt x="5494678" y="98922"/>
                          <a:pt x="5498008" y="191204"/>
                        </a:cubicBezTo>
                        <a:cubicBezTo>
                          <a:pt x="5374742" y="238791"/>
                          <a:pt x="5237419" y="190350"/>
                          <a:pt x="5003187" y="191204"/>
                        </a:cubicBezTo>
                        <a:cubicBezTo>
                          <a:pt x="4768955" y="192058"/>
                          <a:pt x="4744215" y="183016"/>
                          <a:pt x="4508367" y="191204"/>
                        </a:cubicBezTo>
                        <a:cubicBezTo>
                          <a:pt x="4272519" y="199392"/>
                          <a:pt x="4210823" y="189199"/>
                          <a:pt x="4123506" y="191204"/>
                        </a:cubicBezTo>
                        <a:cubicBezTo>
                          <a:pt x="4036189" y="193209"/>
                          <a:pt x="3825104" y="184667"/>
                          <a:pt x="3738645" y="191204"/>
                        </a:cubicBezTo>
                        <a:cubicBezTo>
                          <a:pt x="3652186" y="197741"/>
                          <a:pt x="3526763" y="171435"/>
                          <a:pt x="3353785" y="191204"/>
                        </a:cubicBezTo>
                        <a:cubicBezTo>
                          <a:pt x="3180807" y="210973"/>
                          <a:pt x="3010806" y="142233"/>
                          <a:pt x="2913944" y="191204"/>
                        </a:cubicBezTo>
                        <a:cubicBezTo>
                          <a:pt x="2817082" y="240175"/>
                          <a:pt x="2626741" y="184008"/>
                          <a:pt x="2529084" y="191204"/>
                        </a:cubicBezTo>
                        <a:cubicBezTo>
                          <a:pt x="2431427" y="198400"/>
                          <a:pt x="2266125" y="164846"/>
                          <a:pt x="2144223" y="191204"/>
                        </a:cubicBezTo>
                        <a:cubicBezTo>
                          <a:pt x="2022321" y="217562"/>
                          <a:pt x="1902052" y="154291"/>
                          <a:pt x="1759363" y="191204"/>
                        </a:cubicBezTo>
                        <a:cubicBezTo>
                          <a:pt x="1616674" y="228117"/>
                          <a:pt x="1465187" y="165510"/>
                          <a:pt x="1374502" y="191204"/>
                        </a:cubicBezTo>
                        <a:cubicBezTo>
                          <a:pt x="1283817" y="216898"/>
                          <a:pt x="1181435" y="166224"/>
                          <a:pt x="989641" y="191204"/>
                        </a:cubicBezTo>
                        <a:cubicBezTo>
                          <a:pt x="797847" y="216184"/>
                          <a:pt x="273954" y="126108"/>
                          <a:pt x="0" y="191204"/>
                        </a:cubicBezTo>
                        <a:cubicBezTo>
                          <a:pt x="-8110" y="129527"/>
                          <a:pt x="5542" y="57829"/>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bg1"/>
                </a:solidFill>
              </a:rPr>
              <a:t>Dispositif de conquête des salariés</a:t>
            </a:r>
          </a:p>
        </p:txBody>
      </p:sp>
      <p:sp>
        <p:nvSpPr>
          <p:cNvPr id="41" name="ZoneTexte 40">
            <a:extLst>
              <a:ext uri="{FF2B5EF4-FFF2-40B4-BE49-F238E27FC236}">
                <a16:creationId xmlns:a16="http://schemas.microsoft.com/office/drawing/2014/main" id="{E118C354-B59A-7300-877B-05972157A0C8}"/>
              </a:ext>
            </a:extLst>
          </p:cNvPr>
          <p:cNvSpPr txBox="1"/>
          <p:nvPr/>
        </p:nvSpPr>
        <p:spPr>
          <a:xfrm>
            <a:off x="101836" y="1698275"/>
            <a:ext cx="9190053" cy="246221"/>
          </a:xfrm>
          <a:prstGeom prst="rect">
            <a:avLst/>
          </a:prstGeom>
          <a:noFill/>
        </p:spPr>
        <p:txBody>
          <a:bodyPr wrap="square" rtlCol="0">
            <a:spAutoFit/>
          </a:bodyPr>
          <a:lstStyle/>
          <a:p>
            <a:r>
              <a:rPr lang="fr-FR" sz="1000" dirty="0"/>
              <a:t>Naissance	                       12 ans                                          18 ans	                                 28 ans</a:t>
            </a:r>
          </a:p>
        </p:txBody>
      </p:sp>
      <p:sp>
        <p:nvSpPr>
          <p:cNvPr id="32" name="Flèche : droite 31">
            <a:extLst>
              <a:ext uri="{FF2B5EF4-FFF2-40B4-BE49-F238E27FC236}">
                <a16:creationId xmlns:a16="http://schemas.microsoft.com/office/drawing/2014/main" id="{62E22962-5D68-9F1B-82F1-10F81340CAC0}"/>
              </a:ext>
            </a:extLst>
          </p:cNvPr>
          <p:cNvSpPr/>
          <p:nvPr/>
        </p:nvSpPr>
        <p:spPr>
          <a:xfrm>
            <a:off x="300445" y="1999205"/>
            <a:ext cx="8344789" cy="235132"/>
          </a:xfrm>
          <a:custGeom>
            <a:avLst/>
            <a:gdLst>
              <a:gd name="connsiteX0" fmla="*/ 0 w 8344789"/>
              <a:gd name="connsiteY0" fmla="*/ 58783 h 235132"/>
              <a:gd name="connsiteX1" fmla="*/ 685602 w 8344789"/>
              <a:gd name="connsiteY1" fmla="*/ 58783 h 235132"/>
              <a:gd name="connsiteX2" fmla="*/ 1124387 w 8344789"/>
              <a:gd name="connsiteY2" fmla="*/ 58783 h 235132"/>
              <a:gd name="connsiteX3" fmla="*/ 1809989 w 8344789"/>
              <a:gd name="connsiteY3" fmla="*/ 58783 h 235132"/>
              <a:gd name="connsiteX4" fmla="*/ 2413319 w 8344789"/>
              <a:gd name="connsiteY4" fmla="*/ 58783 h 235132"/>
              <a:gd name="connsiteX5" fmla="*/ 3016648 w 8344789"/>
              <a:gd name="connsiteY5" fmla="*/ 58783 h 235132"/>
              <a:gd name="connsiteX6" fmla="*/ 3619978 w 8344789"/>
              <a:gd name="connsiteY6" fmla="*/ 58783 h 235132"/>
              <a:gd name="connsiteX7" fmla="*/ 4387852 w 8344789"/>
              <a:gd name="connsiteY7" fmla="*/ 58783 h 235132"/>
              <a:gd name="connsiteX8" fmla="*/ 5237999 w 8344789"/>
              <a:gd name="connsiteY8" fmla="*/ 58783 h 235132"/>
              <a:gd name="connsiteX9" fmla="*/ 6088145 w 8344789"/>
              <a:gd name="connsiteY9" fmla="*/ 58783 h 235132"/>
              <a:gd name="connsiteX10" fmla="*/ 6938291 w 8344789"/>
              <a:gd name="connsiteY10" fmla="*/ 58783 h 235132"/>
              <a:gd name="connsiteX11" fmla="*/ 7459349 w 8344789"/>
              <a:gd name="connsiteY11" fmla="*/ 58783 h 235132"/>
              <a:gd name="connsiteX12" fmla="*/ 8227223 w 8344789"/>
              <a:gd name="connsiteY12" fmla="*/ 58783 h 235132"/>
              <a:gd name="connsiteX13" fmla="*/ 8227223 w 8344789"/>
              <a:gd name="connsiteY13" fmla="*/ 0 h 235132"/>
              <a:gd name="connsiteX14" fmla="*/ 8344789 w 8344789"/>
              <a:gd name="connsiteY14" fmla="*/ 117566 h 235132"/>
              <a:gd name="connsiteX15" fmla="*/ 8227223 w 8344789"/>
              <a:gd name="connsiteY15" fmla="*/ 235132 h 235132"/>
              <a:gd name="connsiteX16" fmla="*/ 8227223 w 8344789"/>
              <a:gd name="connsiteY16" fmla="*/ 176349 h 235132"/>
              <a:gd name="connsiteX17" fmla="*/ 7459349 w 8344789"/>
              <a:gd name="connsiteY17" fmla="*/ 176349 h 235132"/>
              <a:gd name="connsiteX18" fmla="*/ 6691475 w 8344789"/>
              <a:gd name="connsiteY18" fmla="*/ 176349 h 235132"/>
              <a:gd name="connsiteX19" fmla="*/ 6170417 w 8344789"/>
              <a:gd name="connsiteY19" fmla="*/ 176349 h 235132"/>
              <a:gd name="connsiteX20" fmla="*/ 5567088 w 8344789"/>
              <a:gd name="connsiteY20" fmla="*/ 176349 h 235132"/>
              <a:gd name="connsiteX21" fmla="*/ 4881486 w 8344789"/>
              <a:gd name="connsiteY21" fmla="*/ 176349 h 235132"/>
              <a:gd name="connsiteX22" fmla="*/ 4278156 w 8344789"/>
              <a:gd name="connsiteY22" fmla="*/ 176349 h 235132"/>
              <a:gd name="connsiteX23" fmla="*/ 3839371 w 8344789"/>
              <a:gd name="connsiteY23" fmla="*/ 176349 h 235132"/>
              <a:gd name="connsiteX24" fmla="*/ 3071497 w 8344789"/>
              <a:gd name="connsiteY24" fmla="*/ 176349 h 235132"/>
              <a:gd name="connsiteX25" fmla="*/ 2385895 w 8344789"/>
              <a:gd name="connsiteY25" fmla="*/ 176349 h 235132"/>
              <a:gd name="connsiteX26" fmla="*/ 1947109 w 8344789"/>
              <a:gd name="connsiteY26" fmla="*/ 176349 h 235132"/>
              <a:gd name="connsiteX27" fmla="*/ 1343780 w 8344789"/>
              <a:gd name="connsiteY27" fmla="*/ 176349 h 235132"/>
              <a:gd name="connsiteX28" fmla="*/ 904995 w 8344789"/>
              <a:gd name="connsiteY28" fmla="*/ 176349 h 235132"/>
              <a:gd name="connsiteX29" fmla="*/ 0 w 8344789"/>
              <a:gd name="connsiteY29" fmla="*/ 176349 h 235132"/>
              <a:gd name="connsiteX30" fmla="*/ 0 w 8344789"/>
              <a:gd name="connsiteY30" fmla="*/ 58783 h 235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8344789" h="235132" fill="none" extrusionOk="0">
                <a:moveTo>
                  <a:pt x="0" y="58783"/>
                </a:moveTo>
                <a:cubicBezTo>
                  <a:pt x="326943" y="45547"/>
                  <a:pt x="371246" y="58948"/>
                  <a:pt x="685602" y="58783"/>
                </a:cubicBezTo>
                <a:cubicBezTo>
                  <a:pt x="999958" y="58618"/>
                  <a:pt x="1034643" y="45733"/>
                  <a:pt x="1124387" y="58783"/>
                </a:cubicBezTo>
                <a:cubicBezTo>
                  <a:pt x="1214131" y="71833"/>
                  <a:pt x="1624622" y="27094"/>
                  <a:pt x="1809989" y="58783"/>
                </a:cubicBezTo>
                <a:cubicBezTo>
                  <a:pt x="1995356" y="90472"/>
                  <a:pt x="2215657" y="78611"/>
                  <a:pt x="2413319" y="58783"/>
                </a:cubicBezTo>
                <a:cubicBezTo>
                  <a:pt x="2610981" y="38956"/>
                  <a:pt x="2882979" y="42384"/>
                  <a:pt x="3016648" y="58783"/>
                </a:cubicBezTo>
                <a:cubicBezTo>
                  <a:pt x="3150317" y="75182"/>
                  <a:pt x="3340554" y="43766"/>
                  <a:pt x="3619978" y="58783"/>
                </a:cubicBezTo>
                <a:cubicBezTo>
                  <a:pt x="3899402" y="73801"/>
                  <a:pt x="4225455" y="61927"/>
                  <a:pt x="4387852" y="58783"/>
                </a:cubicBezTo>
                <a:cubicBezTo>
                  <a:pt x="4550249" y="55639"/>
                  <a:pt x="4821962" y="24740"/>
                  <a:pt x="5237999" y="58783"/>
                </a:cubicBezTo>
                <a:cubicBezTo>
                  <a:pt x="5654036" y="92826"/>
                  <a:pt x="5668553" y="62841"/>
                  <a:pt x="6088145" y="58783"/>
                </a:cubicBezTo>
                <a:cubicBezTo>
                  <a:pt x="6507737" y="54725"/>
                  <a:pt x="6529828" y="95413"/>
                  <a:pt x="6938291" y="58783"/>
                </a:cubicBezTo>
                <a:cubicBezTo>
                  <a:pt x="7346754" y="22153"/>
                  <a:pt x="7257986" y="49986"/>
                  <a:pt x="7459349" y="58783"/>
                </a:cubicBezTo>
                <a:cubicBezTo>
                  <a:pt x="7660712" y="67580"/>
                  <a:pt x="7940042" y="77696"/>
                  <a:pt x="8227223" y="58783"/>
                </a:cubicBezTo>
                <a:cubicBezTo>
                  <a:pt x="8226978" y="40998"/>
                  <a:pt x="8227044" y="18831"/>
                  <a:pt x="8227223" y="0"/>
                </a:cubicBezTo>
                <a:cubicBezTo>
                  <a:pt x="8290343" y="53530"/>
                  <a:pt x="8312263" y="75943"/>
                  <a:pt x="8344789" y="117566"/>
                </a:cubicBezTo>
                <a:cubicBezTo>
                  <a:pt x="8299263" y="174313"/>
                  <a:pt x="8253272" y="200589"/>
                  <a:pt x="8227223" y="235132"/>
                </a:cubicBezTo>
                <a:cubicBezTo>
                  <a:pt x="8227247" y="217513"/>
                  <a:pt x="8227742" y="199099"/>
                  <a:pt x="8227223" y="176349"/>
                </a:cubicBezTo>
                <a:cubicBezTo>
                  <a:pt x="8004257" y="155599"/>
                  <a:pt x="7716941" y="212176"/>
                  <a:pt x="7459349" y="176349"/>
                </a:cubicBezTo>
                <a:cubicBezTo>
                  <a:pt x="7201757" y="140522"/>
                  <a:pt x="6991987" y="168924"/>
                  <a:pt x="6691475" y="176349"/>
                </a:cubicBezTo>
                <a:cubicBezTo>
                  <a:pt x="6390963" y="183774"/>
                  <a:pt x="6411440" y="164140"/>
                  <a:pt x="6170417" y="176349"/>
                </a:cubicBezTo>
                <a:cubicBezTo>
                  <a:pt x="5929394" y="188558"/>
                  <a:pt x="5712472" y="199866"/>
                  <a:pt x="5567088" y="176349"/>
                </a:cubicBezTo>
                <a:cubicBezTo>
                  <a:pt x="5421704" y="152832"/>
                  <a:pt x="5192100" y="207185"/>
                  <a:pt x="4881486" y="176349"/>
                </a:cubicBezTo>
                <a:cubicBezTo>
                  <a:pt x="4570872" y="145513"/>
                  <a:pt x="4508867" y="173899"/>
                  <a:pt x="4278156" y="176349"/>
                </a:cubicBezTo>
                <a:cubicBezTo>
                  <a:pt x="4047445" y="178800"/>
                  <a:pt x="3974154" y="198166"/>
                  <a:pt x="3839371" y="176349"/>
                </a:cubicBezTo>
                <a:cubicBezTo>
                  <a:pt x="3704588" y="154532"/>
                  <a:pt x="3282010" y="158894"/>
                  <a:pt x="3071497" y="176349"/>
                </a:cubicBezTo>
                <a:cubicBezTo>
                  <a:pt x="2860984" y="193804"/>
                  <a:pt x="2648056" y="196700"/>
                  <a:pt x="2385895" y="176349"/>
                </a:cubicBezTo>
                <a:cubicBezTo>
                  <a:pt x="2123734" y="155998"/>
                  <a:pt x="2105331" y="174379"/>
                  <a:pt x="1947109" y="176349"/>
                </a:cubicBezTo>
                <a:cubicBezTo>
                  <a:pt x="1788887" y="178319"/>
                  <a:pt x="1627847" y="179867"/>
                  <a:pt x="1343780" y="176349"/>
                </a:cubicBezTo>
                <a:cubicBezTo>
                  <a:pt x="1059713" y="172831"/>
                  <a:pt x="1001722" y="155503"/>
                  <a:pt x="904995" y="176349"/>
                </a:cubicBezTo>
                <a:cubicBezTo>
                  <a:pt x="808268" y="197195"/>
                  <a:pt x="367563" y="147441"/>
                  <a:pt x="0" y="176349"/>
                </a:cubicBezTo>
                <a:cubicBezTo>
                  <a:pt x="4990" y="120815"/>
                  <a:pt x="-2438" y="97693"/>
                  <a:pt x="0" y="58783"/>
                </a:cubicBezTo>
                <a:close/>
              </a:path>
              <a:path w="8344789" h="235132" stroke="0" extrusionOk="0">
                <a:moveTo>
                  <a:pt x="0" y="58783"/>
                </a:moveTo>
                <a:cubicBezTo>
                  <a:pt x="164949" y="73889"/>
                  <a:pt x="537345" y="66332"/>
                  <a:pt x="685602" y="58783"/>
                </a:cubicBezTo>
                <a:cubicBezTo>
                  <a:pt x="833859" y="51234"/>
                  <a:pt x="1122102" y="36571"/>
                  <a:pt x="1288932" y="58783"/>
                </a:cubicBezTo>
                <a:cubicBezTo>
                  <a:pt x="1455762" y="80996"/>
                  <a:pt x="1622802" y="48727"/>
                  <a:pt x="1727717" y="58783"/>
                </a:cubicBezTo>
                <a:cubicBezTo>
                  <a:pt x="1832633" y="68839"/>
                  <a:pt x="2206910" y="26708"/>
                  <a:pt x="2495591" y="58783"/>
                </a:cubicBezTo>
                <a:cubicBezTo>
                  <a:pt x="2784272" y="90858"/>
                  <a:pt x="2807944" y="59462"/>
                  <a:pt x="2934376" y="58783"/>
                </a:cubicBezTo>
                <a:cubicBezTo>
                  <a:pt x="3060808" y="58104"/>
                  <a:pt x="3482392" y="42922"/>
                  <a:pt x="3784523" y="58783"/>
                </a:cubicBezTo>
                <a:cubicBezTo>
                  <a:pt x="4086654" y="74644"/>
                  <a:pt x="4379102" y="20158"/>
                  <a:pt x="4634669" y="58783"/>
                </a:cubicBezTo>
                <a:cubicBezTo>
                  <a:pt x="4890236" y="97408"/>
                  <a:pt x="5039862" y="61615"/>
                  <a:pt x="5237999" y="58783"/>
                </a:cubicBezTo>
                <a:cubicBezTo>
                  <a:pt x="5436136" y="55952"/>
                  <a:pt x="5575606" y="80919"/>
                  <a:pt x="5759056" y="58783"/>
                </a:cubicBezTo>
                <a:cubicBezTo>
                  <a:pt x="5942506" y="36647"/>
                  <a:pt x="6069024" y="33563"/>
                  <a:pt x="6362386" y="58783"/>
                </a:cubicBezTo>
                <a:cubicBezTo>
                  <a:pt x="6655748" y="84004"/>
                  <a:pt x="6927117" y="75926"/>
                  <a:pt x="7130260" y="58783"/>
                </a:cubicBezTo>
                <a:cubicBezTo>
                  <a:pt x="7333403" y="41640"/>
                  <a:pt x="7910739" y="113069"/>
                  <a:pt x="8227223" y="58783"/>
                </a:cubicBezTo>
                <a:cubicBezTo>
                  <a:pt x="8224864" y="43433"/>
                  <a:pt x="8228030" y="14152"/>
                  <a:pt x="8227223" y="0"/>
                </a:cubicBezTo>
                <a:cubicBezTo>
                  <a:pt x="8255305" y="28862"/>
                  <a:pt x="8282462" y="65306"/>
                  <a:pt x="8344789" y="117566"/>
                </a:cubicBezTo>
                <a:cubicBezTo>
                  <a:pt x="8286779" y="174195"/>
                  <a:pt x="8259106" y="204947"/>
                  <a:pt x="8227223" y="235132"/>
                </a:cubicBezTo>
                <a:cubicBezTo>
                  <a:pt x="8225662" y="217043"/>
                  <a:pt x="8227173" y="197319"/>
                  <a:pt x="8227223" y="176349"/>
                </a:cubicBezTo>
                <a:cubicBezTo>
                  <a:pt x="7998388" y="169997"/>
                  <a:pt x="7802989" y="150727"/>
                  <a:pt x="7623893" y="176349"/>
                </a:cubicBezTo>
                <a:cubicBezTo>
                  <a:pt x="7444797" y="201972"/>
                  <a:pt x="7124332" y="195320"/>
                  <a:pt x="6938291" y="176349"/>
                </a:cubicBezTo>
                <a:cubicBezTo>
                  <a:pt x="6752250" y="157378"/>
                  <a:pt x="6546132" y="185748"/>
                  <a:pt x="6417234" y="176349"/>
                </a:cubicBezTo>
                <a:cubicBezTo>
                  <a:pt x="6288336" y="166950"/>
                  <a:pt x="6052238" y="190091"/>
                  <a:pt x="5813904" y="176349"/>
                </a:cubicBezTo>
                <a:cubicBezTo>
                  <a:pt x="5575570" y="162608"/>
                  <a:pt x="5531650" y="182011"/>
                  <a:pt x="5375119" y="176349"/>
                </a:cubicBezTo>
                <a:cubicBezTo>
                  <a:pt x="5218589" y="170687"/>
                  <a:pt x="5024671" y="171689"/>
                  <a:pt x="4936334" y="176349"/>
                </a:cubicBezTo>
                <a:cubicBezTo>
                  <a:pt x="4847998" y="181009"/>
                  <a:pt x="4564321" y="189890"/>
                  <a:pt x="4250732" y="176349"/>
                </a:cubicBezTo>
                <a:cubicBezTo>
                  <a:pt x="3937143" y="162808"/>
                  <a:pt x="3982668" y="190567"/>
                  <a:pt x="3729674" y="176349"/>
                </a:cubicBezTo>
                <a:cubicBezTo>
                  <a:pt x="3476680" y="162131"/>
                  <a:pt x="3397083" y="159182"/>
                  <a:pt x="3290889" y="176349"/>
                </a:cubicBezTo>
                <a:cubicBezTo>
                  <a:pt x="3184696" y="193516"/>
                  <a:pt x="2895229" y="172085"/>
                  <a:pt x="2769832" y="176349"/>
                </a:cubicBezTo>
                <a:cubicBezTo>
                  <a:pt x="2644435" y="180613"/>
                  <a:pt x="2249728" y="197498"/>
                  <a:pt x="2084230" y="176349"/>
                </a:cubicBezTo>
                <a:cubicBezTo>
                  <a:pt x="1918732" y="155200"/>
                  <a:pt x="1747815" y="192298"/>
                  <a:pt x="1563172" y="176349"/>
                </a:cubicBezTo>
                <a:cubicBezTo>
                  <a:pt x="1378529" y="160400"/>
                  <a:pt x="1079578" y="174394"/>
                  <a:pt x="795298" y="176349"/>
                </a:cubicBezTo>
                <a:cubicBezTo>
                  <a:pt x="511018" y="178304"/>
                  <a:pt x="174263" y="146426"/>
                  <a:pt x="0" y="176349"/>
                </a:cubicBezTo>
                <a:cubicBezTo>
                  <a:pt x="4484" y="118880"/>
                  <a:pt x="-4769" y="83268"/>
                  <a:pt x="0" y="58783"/>
                </a:cubicBezTo>
                <a:close/>
              </a:path>
            </a:pathLst>
          </a:custGeom>
          <a:solidFill>
            <a:schemeClr val="tx2">
              <a:lumMod val="60000"/>
              <a:lumOff val="40000"/>
            </a:schemeClr>
          </a:solidFill>
          <a:ln>
            <a:solidFill>
              <a:schemeClr val="tx2">
                <a:lumMod val="75000"/>
              </a:schemeClr>
            </a:solidFill>
            <a:extLst>
              <a:ext uri="{C807C97D-BFC1-408E-A445-0C87EB9F89A2}">
                <ask:lineSketchStyleProps xmlns:ask="http://schemas.microsoft.com/office/drawing/2018/sketchyshapes" sd="32053460">
                  <a:prstGeom prst="rightArrow">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3" name="Picture 4" descr="Vecteur enfants drôles recherchant des réponses sur l'ensemble de questions">
            <a:extLst>
              <a:ext uri="{FF2B5EF4-FFF2-40B4-BE49-F238E27FC236}">
                <a16:creationId xmlns:a16="http://schemas.microsoft.com/office/drawing/2014/main" id="{294DD4D4-1669-A500-56C6-DE6BB81E15A2}"/>
              </a:ext>
            </a:extLst>
          </p:cNvPr>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10418" t="21481" r="71120" b="9192"/>
          <a:stretch/>
        </p:blipFill>
        <p:spPr bwMode="auto">
          <a:xfrm>
            <a:off x="1035300" y="1559071"/>
            <a:ext cx="263842" cy="566581"/>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8" descr="Vecteur gratuit collection d'éléments de dessin animé dia dos avos">
            <a:extLst>
              <a:ext uri="{FF2B5EF4-FFF2-40B4-BE49-F238E27FC236}">
                <a16:creationId xmlns:a16="http://schemas.microsoft.com/office/drawing/2014/main" id="{30F07DEC-5C74-9ED7-6E53-4F910071CD49}"/>
              </a:ext>
            </a:extLst>
          </p:cNvPr>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r="69863"/>
          <a:stretch/>
        </p:blipFill>
        <p:spPr bwMode="auto">
          <a:xfrm>
            <a:off x="8029266" y="1336557"/>
            <a:ext cx="254030" cy="842919"/>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12" descr="Vecteur gratuit jeu de caractères nerd de style dessin animé">
            <a:extLst>
              <a:ext uri="{FF2B5EF4-FFF2-40B4-BE49-F238E27FC236}">
                <a16:creationId xmlns:a16="http://schemas.microsoft.com/office/drawing/2014/main" id="{BC06A115-B8B6-B72B-234B-0D05DC727FD9}"/>
              </a:ext>
            </a:extLst>
          </p:cNvPr>
          <p:cNvPicPr>
            <a:picLocks noChangeAspect="1" noChangeArrowheads="1"/>
          </p:cNvPicPr>
          <p:nvPr/>
        </p:nvPicPr>
        <p:blipFill rotWithShape="1">
          <a:blip r:embed="rId7" cstate="print">
            <a:clrChange>
              <a:clrFrom>
                <a:srgbClr val="FFFFFF"/>
              </a:clrFrom>
              <a:clrTo>
                <a:srgbClr val="FFFFFF">
                  <a:alpha val="0"/>
                </a:srgbClr>
              </a:clrTo>
            </a:clrChange>
            <a:extLst>
              <a:ext uri="{BEBA8EAE-BF5A-486C-A8C5-ECC9F3942E4B}">
                <a14:imgProps xmlns:a14="http://schemas.microsoft.com/office/drawing/2010/main">
                  <a14:imgLayer r:embed="rId8">
                    <a14:imgEffect>
                      <a14:backgroundRemoval t="6550" b="94760" l="12664" r="45852">
                        <a14:foregroundMark x1="31004" y1="93013" x2="31004" y2="93013"/>
                        <a14:foregroundMark x1="27948" y1="94760" x2="27948" y2="94760"/>
                        <a14:foregroundMark x1="27948" y1="94760" x2="32533" y2="84279"/>
                        <a14:foregroundMark x1="27948" y1="93013" x2="30131" y2="85153"/>
                        <a14:foregroundMark x1="27948" y1="7860" x2="32969" y2="22926"/>
                        <a14:foregroundMark x1="37118" y1="6550" x2="37118" y2="6550"/>
                        <a14:foregroundMark x1="24672" y1="15284" x2="24672" y2="15284"/>
                      </a14:backgroundRemoval>
                    </a14:imgEffect>
                  </a14:imgLayer>
                </a14:imgProps>
              </a:ext>
              <a:ext uri="{28A0092B-C50C-407E-A947-70E740481C1C}">
                <a14:useLocalDpi xmlns:a14="http://schemas.microsoft.com/office/drawing/2010/main" val="0"/>
              </a:ext>
            </a:extLst>
          </a:blip>
          <a:srcRect l="9106" r="50000"/>
          <a:stretch/>
        </p:blipFill>
        <p:spPr bwMode="auto">
          <a:xfrm>
            <a:off x="2786567" y="1320452"/>
            <a:ext cx="344708" cy="842919"/>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14" descr="Vecteur homme d'affaires mature et femme d'affaires isolé des gens adultes de dessin animé">
            <a:extLst>
              <a:ext uri="{FF2B5EF4-FFF2-40B4-BE49-F238E27FC236}">
                <a16:creationId xmlns:a16="http://schemas.microsoft.com/office/drawing/2014/main" id="{3CD27D05-100D-3C3A-449B-F959DB3293EF}"/>
              </a:ext>
            </a:extLst>
          </p:cNvPr>
          <p:cNvPicPr>
            <a:picLocks noChangeAspect="1" noChangeArrowheads="1"/>
          </p:cNvPicPr>
          <p:nvPr/>
        </p:nvPicPr>
        <p:blipFill rotWithShape="1">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l="57303" t="12351" r="20497" b="7754"/>
          <a:stretch/>
        </p:blipFill>
        <p:spPr bwMode="auto">
          <a:xfrm>
            <a:off x="6451809" y="1295012"/>
            <a:ext cx="234219" cy="842919"/>
          </a:xfrm>
          <a:prstGeom prst="rect">
            <a:avLst/>
          </a:prstGeom>
          <a:noFill/>
          <a:extLst>
            <a:ext uri="{909E8E84-426E-40DD-AFC4-6F175D3DCCD1}">
              <a14:hiddenFill xmlns:a14="http://schemas.microsoft.com/office/drawing/2010/main">
                <a:solidFill>
                  <a:srgbClr val="FFFFFF"/>
                </a:solidFill>
              </a14:hiddenFill>
            </a:ext>
          </a:extLst>
        </p:spPr>
      </p:pic>
      <p:cxnSp>
        <p:nvCxnSpPr>
          <p:cNvPr id="37" name="Connecteur droit 36">
            <a:extLst>
              <a:ext uri="{FF2B5EF4-FFF2-40B4-BE49-F238E27FC236}">
                <a16:creationId xmlns:a16="http://schemas.microsoft.com/office/drawing/2014/main" id="{245EEFBE-9F4E-76E4-2824-C01B46F7F0A0}"/>
              </a:ext>
            </a:extLst>
          </p:cNvPr>
          <p:cNvCxnSpPr>
            <a:cxnSpLocks/>
          </p:cNvCxnSpPr>
          <p:nvPr/>
        </p:nvCxnSpPr>
        <p:spPr>
          <a:xfrm>
            <a:off x="290376" y="1912715"/>
            <a:ext cx="0" cy="374469"/>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8" name="Connecteur droit 37">
            <a:extLst>
              <a:ext uri="{FF2B5EF4-FFF2-40B4-BE49-F238E27FC236}">
                <a16:creationId xmlns:a16="http://schemas.microsoft.com/office/drawing/2014/main" id="{71D1BA52-0062-A9B7-84BA-2BC13826ADF3}"/>
              </a:ext>
            </a:extLst>
          </p:cNvPr>
          <p:cNvCxnSpPr>
            <a:cxnSpLocks/>
          </p:cNvCxnSpPr>
          <p:nvPr/>
        </p:nvCxnSpPr>
        <p:spPr>
          <a:xfrm>
            <a:off x="2033451" y="1934488"/>
            <a:ext cx="0" cy="374469"/>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9" name="Connecteur droit 38">
            <a:extLst>
              <a:ext uri="{FF2B5EF4-FFF2-40B4-BE49-F238E27FC236}">
                <a16:creationId xmlns:a16="http://schemas.microsoft.com/office/drawing/2014/main" id="{3E77427A-0B6D-B00E-224D-B5D6C4576250}"/>
              </a:ext>
            </a:extLst>
          </p:cNvPr>
          <p:cNvCxnSpPr>
            <a:cxnSpLocks/>
          </p:cNvCxnSpPr>
          <p:nvPr/>
        </p:nvCxnSpPr>
        <p:spPr>
          <a:xfrm>
            <a:off x="3936274" y="1912715"/>
            <a:ext cx="0" cy="374469"/>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0" name="Connecteur droit 39">
            <a:extLst>
              <a:ext uri="{FF2B5EF4-FFF2-40B4-BE49-F238E27FC236}">
                <a16:creationId xmlns:a16="http://schemas.microsoft.com/office/drawing/2014/main" id="{520F46C1-F2F4-5ECA-8801-B7E8C44A616D}"/>
              </a:ext>
            </a:extLst>
          </p:cNvPr>
          <p:cNvCxnSpPr>
            <a:cxnSpLocks/>
          </p:cNvCxnSpPr>
          <p:nvPr/>
        </p:nvCxnSpPr>
        <p:spPr>
          <a:xfrm>
            <a:off x="6096000" y="1927077"/>
            <a:ext cx="0" cy="374469"/>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42" name="Picture 6" descr="Vecteur gratuit groupe de dessins animés de personnages étudiants multiculturels">
            <a:extLst>
              <a:ext uri="{FF2B5EF4-FFF2-40B4-BE49-F238E27FC236}">
                <a16:creationId xmlns:a16="http://schemas.microsoft.com/office/drawing/2014/main" id="{8B5FA4E1-C994-83C2-CD59-9787AC734DF0}"/>
              </a:ext>
            </a:extLst>
          </p:cNvPr>
          <p:cNvPicPr>
            <a:picLocks noChangeAspect="1" noChangeArrowheads="1"/>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l="42405" r="41821" b="9460"/>
          <a:stretch/>
        </p:blipFill>
        <p:spPr bwMode="auto">
          <a:xfrm>
            <a:off x="4285310" y="1248062"/>
            <a:ext cx="303315" cy="870507"/>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e 1">
            <a:extLst>
              <a:ext uri="{FF2B5EF4-FFF2-40B4-BE49-F238E27FC236}">
                <a16:creationId xmlns:a16="http://schemas.microsoft.com/office/drawing/2014/main" id="{4CF7AEE4-E152-CF81-6FC7-83EC67C56A8A}"/>
              </a:ext>
            </a:extLst>
          </p:cNvPr>
          <p:cNvGrpSpPr/>
          <p:nvPr/>
        </p:nvGrpSpPr>
        <p:grpSpPr>
          <a:xfrm>
            <a:off x="1894985" y="2133704"/>
            <a:ext cx="504736" cy="589817"/>
            <a:chOff x="89187" y="1465282"/>
            <a:chExt cx="1969597" cy="2301604"/>
          </a:xfrm>
        </p:grpSpPr>
        <p:pic>
          <p:nvPicPr>
            <p:cNvPr id="4" name="Picture 6" descr="20 euro argent billet cartoon vector illustration objet isolé">
              <a:extLst>
                <a:ext uri="{FF2B5EF4-FFF2-40B4-BE49-F238E27FC236}">
                  <a16:creationId xmlns:a16="http://schemas.microsoft.com/office/drawing/2014/main" id="{482AE987-B8F5-E15E-805E-B29F15DF15B5}"/>
                </a:ext>
              </a:extLst>
            </p:cNvPr>
            <p:cNvPicPr>
              <a:picLocks noChangeAspect="1" noChangeArrowheads="1"/>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20733366">
              <a:off x="89187" y="1465282"/>
              <a:ext cx="1882916" cy="188291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0" descr="Personnage d'homme d'affaires mettant de l'argent dans une tirelire">
              <a:extLst>
                <a:ext uri="{FF2B5EF4-FFF2-40B4-BE49-F238E27FC236}">
                  <a16:creationId xmlns:a16="http://schemas.microsoft.com/office/drawing/2014/main" id="{C3E08F39-1D79-E82D-584D-121A4BFBB435}"/>
                </a:ext>
              </a:extLst>
            </p:cNvPr>
            <p:cNvPicPr>
              <a:picLocks noChangeAspect="1" noChangeArrowheads="1"/>
            </p:cNvPicPr>
            <p:nvPr/>
          </p:nvPicPr>
          <p:blipFill>
            <a:blip r:embed="rId12" cstate="print">
              <a:clrChange>
                <a:clrFrom>
                  <a:srgbClr val="FAFCFB"/>
                </a:clrFrom>
                <a:clrTo>
                  <a:srgbClr val="FAFCFB">
                    <a:alpha val="0"/>
                  </a:srgbClr>
                </a:clrTo>
              </a:clrChange>
              <a:extLst>
                <a:ext uri="{28A0092B-C50C-407E-A947-70E740481C1C}">
                  <a14:useLocalDpi xmlns:a14="http://schemas.microsoft.com/office/drawing/2010/main" val="0"/>
                </a:ext>
              </a:extLst>
            </a:blip>
            <a:srcRect/>
            <a:stretch>
              <a:fillRect/>
            </a:stretch>
          </p:blipFill>
          <p:spPr bwMode="auto">
            <a:xfrm>
              <a:off x="379326" y="2040102"/>
              <a:ext cx="1401168" cy="1401168"/>
            </a:xfrm>
            <a:prstGeom prst="rect">
              <a:avLst/>
            </a:prstGeom>
            <a:noFill/>
            <a:extLst>
              <a:ext uri="{909E8E84-426E-40DD-AFC4-6F175D3DCCD1}">
                <a14:hiddenFill xmlns:a14="http://schemas.microsoft.com/office/drawing/2010/main">
                  <a:solidFill>
                    <a:srgbClr val="FFFFFF"/>
                  </a:solidFill>
                </a14:hiddenFill>
              </a:ext>
            </a:extLst>
          </p:spPr>
        </p:pic>
        <p:pic>
          <p:nvPicPr>
            <p:cNvPr id="51" name="Image 50">
              <a:extLst>
                <a:ext uri="{FF2B5EF4-FFF2-40B4-BE49-F238E27FC236}">
                  <a16:creationId xmlns:a16="http://schemas.microsoft.com/office/drawing/2014/main" id="{BA34F9B8-39A8-CB54-F595-1FEFB7A3A3FD}"/>
                </a:ext>
              </a:extLst>
            </p:cNvPr>
            <p:cNvPicPr>
              <a:picLocks noChangeAspect="1"/>
            </p:cNvPicPr>
            <p:nvPr/>
          </p:nvPicPr>
          <p:blipFill>
            <a:blip r:embed="rId13">
              <a:clrChange>
                <a:clrFrom>
                  <a:srgbClr val="FFFFFF"/>
                </a:clrFrom>
                <a:clrTo>
                  <a:srgbClr val="FFFFFF">
                    <a:alpha val="0"/>
                  </a:srgbClr>
                </a:clrTo>
              </a:clrChange>
              <a:duotone>
                <a:schemeClr val="bg2">
                  <a:shade val="45000"/>
                  <a:satMod val="135000"/>
                </a:schemeClr>
                <a:prstClr val="white"/>
              </a:duotone>
            </a:blip>
            <a:stretch>
              <a:fillRect/>
            </a:stretch>
          </p:blipFill>
          <p:spPr>
            <a:xfrm>
              <a:off x="271935" y="3322669"/>
              <a:ext cx="1786849" cy="444217"/>
            </a:xfrm>
            <a:prstGeom prst="rect">
              <a:avLst/>
            </a:prstGeom>
          </p:spPr>
        </p:pic>
      </p:grpSp>
      <p:grpSp>
        <p:nvGrpSpPr>
          <p:cNvPr id="56" name="Groupe 55">
            <a:extLst>
              <a:ext uri="{FF2B5EF4-FFF2-40B4-BE49-F238E27FC236}">
                <a16:creationId xmlns:a16="http://schemas.microsoft.com/office/drawing/2014/main" id="{CD8F4AD2-D39D-991A-320C-875F7C89FD98}"/>
              </a:ext>
            </a:extLst>
          </p:cNvPr>
          <p:cNvGrpSpPr/>
          <p:nvPr/>
        </p:nvGrpSpPr>
        <p:grpSpPr>
          <a:xfrm>
            <a:off x="1612580" y="3137352"/>
            <a:ext cx="630091" cy="495228"/>
            <a:chOff x="2940921" y="1612375"/>
            <a:chExt cx="1903725" cy="1496259"/>
          </a:xfrm>
        </p:grpSpPr>
        <p:grpSp>
          <p:nvGrpSpPr>
            <p:cNvPr id="57" name="Groupe 46">
              <a:extLst>
                <a:ext uri="{FF2B5EF4-FFF2-40B4-BE49-F238E27FC236}">
                  <a16:creationId xmlns:a16="http://schemas.microsoft.com/office/drawing/2014/main" id="{E191EBE8-88F0-1CAB-C292-B6187B385751}"/>
                </a:ext>
              </a:extLst>
            </p:cNvPr>
            <p:cNvGrpSpPr>
              <a:grpSpLocks/>
            </p:cNvGrpSpPr>
            <p:nvPr/>
          </p:nvGrpSpPr>
          <p:grpSpPr bwMode="auto">
            <a:xfrm>
              <a:off x="2940921" y="2116447"/>
              <a:ext cx="1470025" cy="992187"/>
              <a:chOff x="1043608" y="1436379"/>
              <a:chExt cx="1469905" cy="991355"/>
            </a:xfrm>
          </p:grpSpPr>
          <p:sp>
            <p:nvSpPr>
              <p:cNvPr id="59" name="Rectangle 58">
                <a:extLst>
                  <a:ext uri="{FF2B5EF4-FFF2-40B4-BE49-F238E27FC236}">
                    <a16:creationId xmlns:a16="http://schemas.microsoft.com/office/drawing/2014/main" id="{07073A86-F376-D598-3D05-08A5F221E0DC}"/>
                  </a:ext>
                </a:extLst>
              </p:cNvPr>
              <p:cNvSpPr/>
              <p:nvPr/>
            </p:nvSpPr>
            <p:spPr>
              <a:xfrm>
                <a:off x="1081705" y="1553755"/>
                <a:ext cx="1411172" cy="3981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grpSp>
            <p:nvGrpSpPr>
              <p:cNvPr id="60" name="Groupe 49">
                <a:extLst>
                  <a:ext uri="{FF2B5EF4-FFF2-40B4-BE49-F238E27FC236}">
                    <a16:creationId xmlns:a16="http://schemas.microsoft.com/office/drawing/2014/main" id="{50132D4A-A7CC-DB1A-8D5C-4D93676A3E65}"/>
                  </a:ext>
                </a:extLst>
              </p:cNvPr>
              <p:cNvGrpSpPr>
                <a:grpSpLocks/>
              </p:cNvGrpSpPr>
              <p:nvPr/>
            </p:nvGrpSpPr>
            <p:grpSpPr bwMode="auto">
              <a:xfrm>
                <a:off x="1043608" y="1436379"/>
                <a:ext cx="1469905" cy="991355"/>
                <a:chOff x="-1534338" y="1350488"/>
                <a:chExt cx="1369181" cy="923423"/>
              </a:xfrm>
            </p:grpSpPr>
            <p:sp>
              <p:nvSpPr>
                <p:cNvPr id="61" name="Rectangle : coins arrondis 60">
                  <a:extLst>
                    <a:ext uri="{FF2B5EF4-FFF2-40B4-BE49-F238E27FC236}">
                      <a16:creationId xmlns:a16="http://schemas.microsoft.com/office/drawing/2014/main" id="{C66601A1-2617-AE6C-3BC5-63F23DA800F7}"/>
                    </a:ext>
                  </a:extLst>
                </p:cNvPr>
                <p:cNvSpPr/>
                <p:nvPr/>
              </p:nvSpPr>
              <p:spPr>
                <a:xfrm>
                  <a:off x="-1516595" y="1448002"/>
                  <a:ext cx="1314472" cy="749081"/>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grpSp>
              <p:nvGrpSpPr>
                <p:cNvPr id="62" name="Groupe 24">
                  <a:extLst>
                    <a:ext uri="{FF2B5EF4-FFF2-40B4-BE49-F238E27FC236}">
                      <a16:creationId xmlns:a16="http://schemas.microsoft.com/office/drawing/2014/main" id="{F61A76AC-53B6-7FED-3E5B-51531A7807BB}"/>
                    </a:ext>
                  </a:extLst>
                </p:cNvPr>
                <p:cNvGrpSpPr>
                  <a:grpSpLocks/>
                </p:cNvGrpSpPr>
                <p:nvPr/>
              </p:nvGrpSpPr>
              <p:grpSpPr bwMode="auto">
                <a:xfrm rot="920199">
                  <a:off x="-1534338" y="1350488"/>
                  <a:ext cx="1369181" cy="923423"/>
                  <a:chOff x="9570473" y="4539660"/>
                  <a:chExt cx="3493019" cy="2591817"/>
                </a:xfrm>
              </p:grpSpPr>
              <p:pic>
                <p:nvPicPr>
                  <p:cNvPr id="63" name="Image 6" descr="image001">
                    <a:extLst>
                      <a:ext uri="{FF2B5EF4-FFF2-40B4-BE49-F238E27FC236}">
                        <a16:creationId xmlns:a16="http://schemas.microsoft.com/office/drawing/2014/main" id="{674FE6C7-991B-AE69-01BF-45AEBFCD037C}"/>
                      </a:ext>
                    </a:extLst>
                  </p:cNvPr>
                  <p:cNvPicPr>
                    <a:picLocks noChangeAspect="1" noChangeArrowheads="1"/>
                  </p:cNvPicPr>
                  <p:nvPr/>
                </p:nvPicPr>
                <p:blipFill>
                  <a:blip r:embed="rId14" cstate="print">
                    <a:clrChange>
                      <a:clrFrom>
                        <a:srgbClr val="F7FFFF"/>
                      </a:clrFrom>
                      <a:clrTo>
                        <a:srgbClr val="F7FFFF">
                          <a:alpha val="0"/>
                        </a:srgbClr>
                      </a:clrTo>
                    </a:clrChange>
                    <a:extLst>
                      <a:ext uri="{28A0092B-C50C-407E-A947-70E740481C1C}">
                        <a14:useLocalDpi xmlns:a14="http://schemas.microsoft.com/office/drawing/2010/main" val="0"/>
                      </a:ext>
                    </a:extLst>
                  </a:blip>
                  <a:srcRect/>
                  <a:stretch>
                    <a:fillRect/>
                  </a:stretch>
                </p:blipFill>
                <p:spPr bwMode="auto">
                  <a:xfrm rot="-920821">
                    <a:off x="9570473" y="4716000"/>
                    <a:ext cx="3493019" cy="2415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 name="Rectangle 63">
                    <a:extLst>
                      <a:ext uri="{FF2B5EF4-FFF2-40B4-BE49-F238E27FC236}">
                        <a16:creationId xmlns:a16="http://schemas.microsoft.com/office/drawing/2014/main" id="{5AC01BDA-B5E7-20A1-C342-40DC7F41A2A1}"/>
                      </a:ext>
                    </a:extLst>
                  </p:cNvPr>
                  <p:cNvSpPr/>
                  <p:nvPr/>
                </p:nvSpPr>
                <p:spPr>
                  <a:xfrm rot="20638670">
                    <a:off x="12108037" y="4533290"/>
                    <a:ext cx="705395" cy="1127959"/>
                  </a:xfrm>
                  <a:prstGeom prst="rect">
                    <a:avLst/>
                  </a:prstGeom>
                  <a:solidFill>
                    <a:srgbClr val="A11A0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grpSp>
          </p:grpSp>
        </p:grpSp>
        <p:pic>
          <p:nvPicPr>
            <p:cNvPr id="58" name="Picture 14" descr="Icône de cadeau">
              <a:extLst>
                <a:ext uri="{FF2B5EF4-FFF2-40B4-BE49-F238E27FC236}">
                  <a16:creationId xmlns:a16="http://schemas.microsoft.com/office/drawing/2014/main" id="{1BC7222B-064D-0855-FAFF-FDA8A5237CAD}"/>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3733475" y="1612375"/>
              <a:ext cx="1111171" cy="111117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8" name="Groupe 67">
            <a:extLst>
              <a:ext uri="{FF2B5EF4-FFF2-40B4-BE49-F238E27FC236}">
                <a16:creationId xmlns:a16="http://schemas.microsoft.com/office/drawing/2014/main" id="{1AE97590-02CE-AA43-0190-F498E52E0CEF}"/>
              </a:ext>
            </a:extLst>
          </p:cNvPr>
          <p:cNvGrpSpPr/>
          <p:nvPr/>
        </p:nvGrpSpPr>
        <p:grpSpPr>
          <a:xfrm rot="850757">
            <a:off x="6012344" y="3490706"/>
            <a:ext cx="535018" cy="366950"/>
            <a:chOff x="9333518" y="3825147"/>
            <a:chExt cx="1493548" cy="1024372"/>
          </a:xfrm>
        </p:grpSpPr>
        <p:pic>
          <p:nvPicPr>
            <p:cNvPr id="65" name="Image 64">
              <a:extLst>
                <a:ext uri="{FF2B5EF4-FFF2-40B4-BE49-F238E27FC236}">
                  <a16:creationId xmlns:a16="http://schemas.microsoft.com/office/drawing/2014/main" id="{FEB34830-EA4A-D761-773E-951867DC1742}"/>
                </a:ext>
              </a:extLst>
            </p:cNvPr>
            <p:cNvPicPr>
              <a:picLocks noChangeAspect="1"/>
            </p:cNvPicPr>
            <p:nvPr/>
          </p:nvPicPr>
          <p:blipFill>
            <a:blip r:embed="rId16">
              <a:clrChange>
                <a:clrFrom>
                  <a:srgbClr val="ECECEC"/>
                </a:clrFrom>
                <a:clrTo>
                  <a:srgbClr val="ECECEC">
                    <a:alpha val="0"/>
                  </a:srgbClr>
                </a:clrTo>
              </a:clrChange>
            </a:blip>
            <a:stretch>
              <a:fillRect/>
            </a:stretch>
          </p:blipFill>
          <p:spPr>
            <a:xfrm>
              <a:off x="9333518" y="3825147"/>
              <a:ext cx="1230611" cy="793873"/>
            </a:xfrm>
            <a:prstGeom prst="rect">
              <a:avLst/>
            </a:prstGeom>
          </p:spPr>
        </p:pic>
        <p:pic>
          <p:nvPicPr>
            <p:cNvPr id="67" name="Image 66">
              <a:extLst>
                <a:ext uri="{FF2B5EF4-FFF2-40B4-BE49-F238E27FC236}">
                  <a16:creationId xmlns:a16="http://schemas.microsoft.com/office/drawing/2014/main" id="{30E2B389-4E08-920C-CC7F-020935071655}"/>
                </a:ext>
              </a:extLst>
            </p:cNvPr>
            <p:cNvPicPr>
              <a:picLocks noChangeAspect="1"/>
            </p:cNvPicPr>
            <p:nvPr/>
          </p:nvPicPr>
          <p:blipFill>
            <a:blip r:embed="rId17">
              <a:clrChange>
                <a:clrFrom>
                  <a:srgbClr val="FFFFFF"/>
                </a:clrFrom>
                <a:clrTo>
                  <a:srgbClr val="FFFFFF">
                    <a:alpha val="0"/>
                  </a:srgbClr>
                </a:clrTo>
              </a:clrChange>
              <a:duotone>
                <a:schemeClr val="accent2">
                  <a:shade val="45000"/>
                  <a:satMod val="135000"/>
                </a:schemeClr>
                <a:prstClr val="white"/>
              </a:duotone>
            </a:blip>
            <a:stretch>
              <a:fillRect/>
            </a:stretch>
          </p:blipFill>
          <p:spPr>
            <a:xfrm>
              <a:off x="9747924" y="4160260"/>
              <a:ext cx="1079142" cy="689259"/>
            </a:xfrm>
            <a:prstGeom prst="rect">
              <a:avLst/>
            </a:prstGeom>
          </p:spPr>
        </p:pic>
      </p:grpSp>
      <p:grpSp>
        <p:nvGrpSpPr>
          <p:cNvPr id="83" name="Groupe 82">
            <a:extLst>
              <a:ext uri="{FF2B5EF4-FFF2-40B4-BE49-F238E27FC236}">
                <a16:creationId xmlns:a16="http://schemas.microsoft.com/office/drawing/2014/main" id="{7746B780-BABB-2B0A-1113-F84A889CD0F8}"/>
              </a:ext>
            </a:extLst>
          </p:cNvPr>
          <p:cNvGrpSpPr/>
          <p:nvPr/>
        </p:nvGrpSpPr>
        <p:grpSpPr>
          <a:xfrm>
            <a:off x="7824209" y="2886440"/>
            <a:ext cx="653735" cy="366238"/>
            <a:chOff x="895492" y="3879967"/>
            <a:chExt cx="1753839" cy="982543"/>
          </a:xfrm>
        </p:grpSpPr>
        <p:grpSp>
          <p:nvGrpSpPr>
            <p:cNvPr id="77" name="Groupe 76">
              <a:extLst>
                <a:ext uri="{FF2B5EF4-FFF2-40B4-BE49-F238E27FC236}">
                  <a16:creationId xmlns:a16="http://schemas.microsoft.com/office/drawing/2014/main" id="{E2D65C34-C4AD-9C92-3954-8F53E8F83A49}"/>
                </a:ext>
              </a:extLst>
            </p:cNvPr>
            <p:cNvGrpSpPr/>
            <p:nvPr/>
          </p:nvGrpSpPr>
          <p:grpSpPr>
            <a:xfrm rot="5618469">
              <a:off x="1251348" y="3674185"/>
              <a:ext cx="982543" cy="1394107"/>
              <a:chOff x="2276484" y="6417199"/>
              <a:chExt cx="1068427" cy="1515965"/>
            </a:xfrm>
          </p:grpSpPr>
          <p:pic>
            <p:nvPicPr>
              <p:cNvPr id="78" name="Image 77">
                <a:extLst>
                  <a:ext uri="{FF2B5EF4-FFF2-40B4-BE49-F238E27FC236}">
                    <a16:creationId xmlns:a16="http://schemas.microsoft.com/office/drawing/2014/main" id="{977C42F7-A12D-DA60-0DB3-8E84AC1EB494}"/>
                  </a:ext>
                </a:extLst>
              </p:cNvPr>
              <p:cNvPicPr>
                <a:picLocks noChangeAspect="1"/>
              </p:cNvPicPr>
              <p:nvPr/>
            </p:nvPicPr>
            <p:blipFill>
              <a:blip r:embed="rId16">
                <a:clrChange>
                  <a:clrFrom>
                    <a:srgbClr val="ECECEC"/>
                  </a:clrFrom>
                  <a:clrTo>
                    <a:srgbClr val="ECECEC">
                      <a:alpha val="0"/>
                    </a:srgbClr>
                  </a:clrTo>
                </a:clrChange>
              </a:blip>
              <a:stretch>
                <a:fillRect/>
              </a:stretch>
            </p:blipFill>
            <p:spPr>
              <a:xfrm rot="20721002">
                <a:off x="2278466" y="6417199"/>
                <a:ext cx="1029223" cy="728759"/>
              </a:xfrm>
              <a:prstGeom prst="rect">
                <a:avLst/>
              </a:prstGeom>
            </p:spPr>
          </p:pic>
          <p:pic>
            <p:nvPicPr>
              <p:cNvPr id="79" name="Image 78">
                <a:extLst>
                  <a:ext uri="{FF2B5EF4-FFF2-40B4-BE49-F238E27FC236}">
                    <a16:creationId xmlns:a16="http://schemas.microsoft.com/office/drawing/2014/main" id="{D746475A-4B0A-1A75-7021-098ADBDBD95A}"/>
                  </a:ext>
                </a:extLst>
              </p:cNvPr>
              <p:cNvPicPr>
                <a:picLocks noChangeAspect="1"/>
              </p:cNvPicPr>
              <p:nvPr/>
            </p:nvPicPr>
            <p:blipFill>
              <a:blip r:embed="rId18">
                <a:clrChange>
                  <a:clrFrom>
                    <a:srgbClr val="ECECEC"/>
                  </a:clrFrom>
                  <a:clrTo>
                    <a:srgbClr val="ECECEC">
                      <a:alpha val="0"/>
                    </a:srgbClr>
                  </a:clrTo>
                </a:clrChange>
              </a:blip>
              <a:stretch>
                <a:fillRect/>
              </a:stretch>
            </p:blipFill>
            <p:spPr>
              <a:xfrm rot="20721002">
                <a:off x="2276484" y="6818242"/>
                <a:ext cx="1052357" cy="739081"/>
              </a:xfrm>
              <a:prstGeom prst="rect">
                <a:avLst/>
              </a:prstGeom>
            </p:spPr>
          </p:pic>
          <p:pic>
            <p:nvPicPr>
              <p:cNvPr id="80" name="Image 79">
                <a:extLst>
                  <a:ext uri="{FF2B5EF4-FFF2-40B4-BE49-F238E27FC236}">
                    <a16:creationId xmlns:a16="http://schemas.microsoft.com/office/drawing/2014/main" id="{4DD4203D-83A5-6AB6-226A-87B2FCE645B9}"/>
                  </a:ext>
                </a:extLst>
              </p:cNvPr>
              <p:cNvPicPr>
                <a:picLocks noChangeAspect="1"/>
              </p:cNvPicPr>
              <p:nvPr/>
            </p:nvPicPr>
            <p:blipFill>
              <a:blip r:embed="rId19">
                <a:clrChange>
                  <a:clrFrom>
                    <a:srgbClr val="ECECEC"/>
                  </a:clrFrom>
                  <a:clrTo>
                    <a:srgbClr val="ECECEC">
                      <a:alpha val="0"/>
                    </a:srgbClr>
                  </a:clrTo>
                </a:clrChange>
              </a:blip>
              <a:stretch>
                <a:fillRect/>
              </a:stretch>
            </p:blipFill>
            <p:spPr>
              <a:xfrm rot="20721002">
                <a:off x="2276484" y="7181483"/>
                <a:ext cx="1068427" cy="751681"/>
              </a:xfrm>
              <a:prstGeom prst="rect">
                <a:avLst/>
              </a:prstGeom>
            </p:spPr>
          </p:pic>
        </p:grpSp>
        <p:pic>
          <p:nvPicPr>
            <p:cNvPr id="82" name="Image 81">
              <a:extLst>
                <a:ext uri="{FF2B5EF4-FFF2-40B4-BE49-F238E27FC236}">
                  <a16:creationId xmlns:a16="http://schemas.microsoft.com/office/drawing/2014/main" id="{86CC3EF8-438F-20A1-A677-C83D7FB3E38A}"/>
                </a:ext>
              </a:extLst>
            </p:cNvPr>
            <p:cNvPicPr>
              <a:picLocks noChangeAspect="1"/>
            </p:cNvPicPr>
            <p:nvPr/>
          </p:nvPicPr>
          <p:blipFill>
            <a:blip r:embed="rId20">
              <a:clrChange>
                <a:clrFrom>
                  <a:srgbClr val="FFFFFF"/>
                </a:clrFrom>
                <a:clrTo>
                  <a:srgbClr val="FFFFFF">
                    <a:alpha val="0"/>
                  </a:srgbClr>
                </a:clrTo>
              </a:clrChange>
              <a:duotone>
                <a:schemeClr val="accent1">
                  <a:shade val="45000"/>
                  <a:satMod val="135000"/>
                </a:schemeClr>
                <a:prstClr val="white"/>
              </a:duotone>
            </a:blip>
            <a:stretch>
              <a:fillRect/>
            </a:stretch>
          </p:blipFill>
          <p:spPr>
            <a:xfrm>
              <a:off x="895492" y="4048227"/>
              <a:ext cx="1753839" cy="614913"/>
            </a:xfrm>
            <a:prstGeom prst="rect">
              <a:avLst/>
            </a:prstGeom>
          </p:spPr>
        </p:pic>
      </p:grpSp>
      <p:grpSp>
        <p:nvGrpSpPr>
          <p:cNvPr id="89" name="Groupe 88">
            <a:extLst>
              <a:ext uri="{FF2B5EF4-FFF2-40B4-BE49-F238E27FC236}">
                <a16:creationId xmlns:a16="http://schemas.microsoft.com/office/drawing/2014/main" id="{D42788D0-A8FE-503E-6D6F-088468A42C45}"/>
              </a:ext>
            </a:extLst>
          </p:cNvPr>
          <p:cNvGrpSpPr/>
          <p:nvPr/>
        </p:nvGrpSpPr>
        <p:grpSpPr>
          <a:xfrm>
            <a:off x="5658697" y="4903226"/>
            <a:ext cx="1574836" cy="217813"/>
            <a:chOff x="7507199" y="1365154"/>
            <a:chExt cx="2211959" cy="365481"/>
          </a:xfrm>
        </p:grpSpPr>
        <p:pic>
          <p:nvPicPr>
            <p:cNvPr id="90" name="Image 89">
              <a:extLst>
                <a:ext uri="{FF2B5EF4-FFF2-40B4-BE49-F238E27FC236}">
                  <a16:creationId xmlns:a16="http://schemas.microsoft.com/office/drawing/2014/main" id="{B1D9C441-376A-CDD7-6E65-3C93432E05BF}"/>
                </a:ext>
              </a:extLst>
            </p:cNvPr>
            <p:cNvPicPr>
              <a:picLocks noChangeAspect="1"/>
            </p:cNvPicPr>
            <p:nvPr/>
          </p:nvPicPr>
          <p:blipFill rotWithShape="1">
            <a:blip r:embed="rId21">
              <a:clrChange>
                <a:clrFrom>
                  <a:srgbClr val="EEF3FA"/>
                </a:clrFrom>
                <a:clrTo>
                  <a:srgbClr val="EEF3FA">
                    <a:alpha val="0"/>
                  </a:srgbClr>
                </a:clrTo>
              </a:clrChange>
            </a:blip>
            <a:srcRect t="78167" r="3590" b="1229"/>
            <a:stretch/>
          </p:blipFill>
          <p:spPr>
            <a:xfrm>
              <a:off x="8153626" y="1484368"/>
              <a:ext cx="1565532" cy="183536"/>
            </a:xfrm>
            <a:prstGeom prst="rect">
              <a:avLst/>
            </a:prstGeom>
          </p:spPr>
        </p:pic>
        <p:pic>
          <p:nvPicPr>
            <p:cNvPr id="91" name="Image 90">
              <a:extLst>
                <a:ext uri="{FF2B5EF4-FFF2-40B4-BE49-F238E27FC236}">
                  <a16:creationId xmlns:a16="http://schemas.microsoft.com/office/drawing/2014/main" id="{26709212-7159-4E60-EA3A-FABDE3F637A9}"/>
                </a:ext>
              </a:extLst>
            </p:cNvPr>
            <p:cNvPicPr>
              <a:picLocks noChangeAspect="1"/>
            </p:cNvPicPr>
            <p:nvPr/>
          </p:nvPicPr>
          <p:blipFill rotWithShape="1">
            <a:blip r:embed="rId21">
              <a:clrChange>
                <a:clrFrom>
                  <a:srgbClr val="EEF3FA"/>
                </a:clrFrom>
                <a:clrTo>
                  <a:srgbClr val="EEF3FA">
                    <a:alpha val="0"/>
                  </a:srgbClr>
                </a:clrTo>
              </a:clrChange>
            </a:blip>
            <a:srcRect b="22122"/>
            <a:stretch/>
          </p:blipFill>
          <p:spPr>
            <a:xfrm>
              <a:off x="7507199" y="1365154"/>
              <a:ext cx="855498" cy="365481"/>
            </a:xfrm>
            <a:prstGeom prst="rect">
              <a:avLst/>
            </a:prstGeom>
          </p:spPr>
        </p:pic>
      </p:grpSp>
      <p:pic>
        <p:nvPicPr>
          <p:cNvPr id="1032" name="Picture 8" descr="Contrat électricité : tout savoir - electricite-agence">
            <a:extLst>
              <a:ext uri="{FF2B5EF4-FFF2-40B4-BE49-F238E27FC236}">
                <a16:creationId xmlns:a16="http://schemas.microsoft.com/office/drawing/2014/main" id="{14E5A9E6-E23B-B0A5-DB5D-DE984B98A869}"/>
              </a:ext>
            </a:extLst>
          </p:cNvPr>
          <p:cNvPicPr>
            <a:picLocks noChangeAspect="1" noChangeArrowheads="1"/>
          </p:cNvPicPr>
          <p:nvPr/>
        </p:nvPicPr>
        <p:blipFill>
          <a:blip r:embed="rId2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21141452">
            <a:off x="4045314" y="5542802"/>
            <a:ext cx="752200" cy="137808"/>
          </a:xfrm>
          <a:prstGeom prst="rect">
            <a:avLst/>
          </a:prstGeom>
          <a:noFill/>
          <a:extLst>
            <a:ext uri="{909E8E84-426E-40DD-AFC4-6F175D3DCCD1}">
              <a14:hiddenFill xmlns:a14="http://schemas.microsoft.com/office/drawing/2010/main">
                <a:solidFill>
                  <a:srgbClr val="FFFFFF"/>
                </a:solidFill>
              </a14:hiddenFill>
            </a:ext>
          </a:extLst>
        </p:spPr>
      </p:pic>
      <p:pic>
        <p:nvPicPr>
          <p:cNvPr id="1025" name="Image 1024">
            <a:extLst>
              <a:ext uri="{FF2B5EF4-FFF2-40B4-BE49-F238E27FC236}">
                <a16:creationId xmlns:a16="http://schemas.microsoft.com/office/drawing/2014/main" id="{053189A7-15B8-AE35-DC23-C9430FE5AB0D}"/>
              </a:ext>
            </a:extLst>
          </p:cNvPr>
          <p:cNvPicPr>
            <a:picLocks noChangeAspect="1"/>
          </p:cNvPicPr>
          <p:nvPr/>
        </p:nvPicPr>
        <p:blipFill>
          <a:blip r:embed="rId23" cstate="email">
            <a:extLst>
              <a:ext uri="{28A0092B-C50C-407E-A947-70E740481C1C}">
                <a14:useLocalDpi xmlns:a14="http://schemas.microsoft.com/office/drawing/2010/main"/>
              </a:ext>
            </a:extLst>
          </a:blip>
          <a:stretch>
            <a:fillRect/>
          </a:stretch>
        </p:blipFill>
        <p:spPr>
          <a:xfrm rot="20150644">
            <a:off x="3481878" y="5009007"/>
            <a:ext cx="462685" cy="617139"/>
          </a:xfrm>
          <a:prstGeom prst="rect">
            <a:avLst/>
          </a:prstGeom>
        </p:spPr>
      </p:pic>
      <p:pic>
        <p:nvPicPr>
          <p:cNvPr id="1034" name="Picture 10" descr="Vecteur gratuit arrière-plan de négociation d'affaires dans un style plat">
            <a:extLst>
              <a:ext uri="{FF2B5EF4-FFF2-40B4-BE49-F238E27FC236}">
                <a16:creationId xmlns:a16="http://schemas.microsoft.com/office/drawing/2014/main" id="{2579004F-0F76-6455-39C5-D8F8CBF74443}"/>
              </a:ext>
            </a:extLst>
          </p:cNvPr>
          <p:cNvPicPr>
            <a:picLocks noChangeAspect="1" noChangeArrowheads="1"/>
          </p:cNvPicPr>
          <p:nvPr/>
        </p:nvPicPr>
        <p:blipFill rotWithShape="1">
          <a:blip r:embed="rId24" cstate="print">
            <a:clrChange>
              <a:clrFrom>
                <a:srgbClr val="FFFFFF"/>
              </a:clrFrom>
              <a:clrTo>
                <a:srgbClr val="FFFFFF">
                  <a:alpha val="0"/>
                </a:srgbClr>
              </a:clrTo>
            </a:clrChange>
            <a:extLst>
              <a:ext uri="{28A0092B-C50C-407E-A947-70E740481C1C}">
                <a14:useLocalDpi xmlns:a14="http://schemas.microsoft.com/office/drawing/2010/main" val="0"/>
              </a:ext>
            </a:extLst>
          </a:blip>
          <a:srcRect t="17840" b="20110"/>
          <a:stretch/>
        </p:blipFill>
        <p:spPr bwMode="auto">
          <a:xfrm>
            <a:off x="942876" y="5750549"/>
            <a:ext cx="729374" cy="452574"/>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Vecteur gratuit conseils en ligne aux références de l'influenceur dans les médias sociaux. femme tenant un mégaphone pour un message publicitaire aux clients illustration vectorielle plane. marketing d'affiliation, influence, concept d'interaction">
            <a:extLst>
              <a:ext uri="{FF2B5EF4-FFF2-40B4-BE49-F238E27FC236}">
                <a16:creationId xmlns:a16="http://schemas.microsoft.com/office/drawing/2014/main" id="{BE876211-3D32-52A3-5817-8F18E4D92763}"/>
              </a:ext>
            </a:extLst>
          </p:cNvPr>
          <p:cNvPicPr>
            <a:picLocks noChangeAspect="1" noChangeArrowheads="1"/>
          </p:cNvPicPr>
          <p:nvPr/>
        </p:nvPicPr>
        <p:blipFill>
          <a:blip r:embed="rId2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940000" y="5760000"/>
            <a:ext cx="913187" cy="701666"/>
          </a:xfrm>
          <a:prstGeom prst="rect">
            <a:avLst/>
          </a:prstGeom>
          <a:noFill/>
          <a:extLst>
            <a:ext uri="{909E8E84-426E-40DD-AFC4-6F175D3DCCD1}">
              <a14:hiddenFill xmlns:a14="http://schemas.microsoft.com/office/drawing/2010/main">
                <a:solidFill>
                  <a:srgbClr val="FFFFFF"/>
                </a:solidFill>
              </a14:hiddenFill>
            </a:ext>
          </a:extLst>
        </p:spPr>
      </p:pic>
      <p:pic>
        <p:nvPicPr>
          <p:cNvPr id="1029" name="Image 1028">
            <a:extLst>
              <a:ext uri="{FF2B5EF4-FFF2-40B4-BE49-F238E27FC236}">
                <a16:creationId xmlns:a16="http://schemas.microsoft.com/office/drawing/2014/main" id="{2EA2B86D-AD14-BE0E-BCF9-10492E49897D}"/>
              </a:ext>
            </a:extLst>
          </p:cNvPr>
          <p:cNvPicPr>
            <a:picLocks noChangeAspect="1"/>
          </p:cNvPicPr>
          <p:nvPr/>
        </p:nvPicPr>
        <p:blipFill>
          <a:blip r:embed="rId26"/>
          <a:stretch>
            <a:fillRect/>
          </a:stretch>
        </p:blipFill>
        <p:spPr>
          <a:xfrm rot="20760540">
            <a:off x="7054854" y="5169304"/>
            <a:ext cx="454968" cy="453925"/>
          </a:xfrm>
          <a:prstGeom prst="rect">
            <a:avLst/>
          </a:prstGeom>
          <a:effectLst>
            <a:outerShdw blurRad="50800" dist="38100" dir="8100000" algn="tr" rotWithShape="0">
              <a:prstClr val="black">
                <a:alpha val="40000"/>
              </a:prstClr>
            </a:outerShdw>
          </a:effectLst>
        </p:spPr>
      </p:pic>
      <p:sp>
        <p:nvSpPr>
          <p:cNvPr id="1031" name="Rectangle 1030">
            <a:extLst>
              <a:ext uri="{FF2B5EF4-FFF2-40B4-BE49-F238E27FC236}">
                <a16:creationId xmlns:a16="http://schemas.microsoft.com/office/drawing/2014/main" id="{D600EF77-3395-0F12-E189-EE5CD1FA114D}"/>
              </a:ext>
            </a:extLst>
          </p:cNvPr>
          <p:cNvSpPr/>
          <p:nvPr/>
        </p:nvSpPr>
        <p:spPr>
          <a:xfrm>
            <a:off x="285465" y="4517520"/>
            <a:ext cx="5793045" cy="182274"/>
          </a:xfrm>
          <a:prstGeom prst="rect">
            <a:avLst/>
          </a:prstGeom>
          <a:solidFill>
            <a:schemeClr val="bg1">
              <a:lumMod val="50000"/>
            </a:schemeClr>
          </a:solidFill>
          <a:ln>
            <a:solidFill>
              <a:schemeClr val="bg1"/>
            </a:solidFill>
            <a:extLst>
              <a:ext uri="{C807C97D-BFC1-408E-A445-0C87EB9F89A2}">
                <ask:lineSketchStyleProps xmlns:ask="http://schemas.microsoft.com/office/drawing/2018/sketchyshapes" sd="2173784308">
                  <a:custGeom>
                    <a:avLst/>
                    <a:gdLst>
                      <a:gd name="connsiteX0" fmla="*/ 0 w 2926748"/>
                      <a:gd name="connsiteY0" fmla="*/ 0 h 191204"/>
                      <a:gd name="connsiteX1" fmla="*/ 497547 w 2926748"/>
                      <a:gd name="connsiteY1" fmla="*/ 0 h 191204"/>
                      <a:gd name="connsiteX2" fmla="*/ 995094 w 2926748"/>
                      <a:gd name="connsiteY2" fmla="*/ 0 h 191204"/>
                      <a:gd name="connsiteX3" fmla="*/ 1638979 w 2926748"/>
                      <a:gd name="connsiteY3" fmla="*/ 0 h 191204"/>
                      <a:gd name="connsiteX4" fmla="*/ 2195061 w 2926748"/>
                      <a:gd name="connsiteY4" fmla="*/ 0 h 191204"/>
                      <a:gd name="connsiteX5" fmla="*/ 2926748 w 2926748"/>
                      <a:gd name="connsiteY5" fmla="*/ 0 h 191204"/>
                      <a:gd name="connsiteX6" fmla="*/ 2926748 w 2926748"/>
                      <a:gd name="connsiteY6" fmla="*/ 191204 h 191204"/>
                      <a:gd name="connsiteX7" fmla="*/ 2429201 w 2926748"/>
                      <a:gd name="connsiteY7" fmla="*/ 191204 h 191204"/>
                      <a:gd name="connsiteX8" fmla="*/ 1814584 w 2926748"/>
                      <a:gd name="connsiteY8" fmla="*/ 191204 h 191204"/>
                      <a:gd name="connsiteX9" fmla="*/ 1258502 w 2926748"/>
                      <a:gd name="connsiteY9" fmla="*/ 191204 h 191204"/>
                      <a:gd name="connsiteX10" fmla="*/ 760954 w 2926748"/>
                      <a:gd name="connsiteY10" fmla="*/ 191204 h 191204"/>
                      <a:gd name="connsiteX11" fmla="*/ 0 w 2926748"/>
                      <a:gd name="connsiteY11" fmla="*/ 191204 h 191204"/>
                      <a:gd name="connsiteX12" fmla="*/ 0 w 2926748"/>
                      <a:gd name="connsiteY12" fmla="*/ 0 h 191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26748" h="191204" fill="none" extrusionOk="0">
                        <a:moveTo>
                          <a:pt x="0" y="0"/>
                        </a:moveTo>
                        <a:cubicBezTo>
                          <a:pt x="102183" y="-33687"/>
                          <a:pt x="267468" y="19605"/>
                          <a:pt x="497547" y="0"/>
                        </a:cubicBezTo>
                        <a:cubicBezTo>
                          <a:pt x="727626" y="-19605"/>
                          <a:pt x="829884" y="14172"/>
                          <a:pt x="995094" y="0"/>
                        </a:cubicBezTo>
                        <a:cubicBezTo>
                          <a:pt x="1160304" y="-14172"/>
                          <a:pt x="1370532" y="19305"/>
                          <a:pt x="1638979" y="0"/>
                        </a:cubicBezTo>
                        <a:cubicBezTo>
                          <a:pt x="1907427" y="-19305"/>
                          <a:pt x="1930966" y="232"/>
                          <a:pt x="2195061" y="0"/>
                        </a:cubicBezTo>
                        <a:cubicBezTo>
                          <a:pt x="2459156" y="-232"/>
                          <a:pt x="2716186" y="63903"/>
                          <a:pt x="2926748" y="0"/>
                        </a:cubicBezTo>
                        <a:cubicBezTo>
                          <a:pt x="2933338" y="54044"/>
                          <a:pt x="2919338" y="125973"/>
                          <a:pt x="2926748" y="191204"/>
                        </a:cubicBezTo>
                        <a:cubicBezTo>
                          <a:pt x="2690341" y="216743"/>
                          <a:pt x="2667851" y="155549"/>
                          <a:pt x="2429201" y="191204"/>
                        </a:cubicBezTo>
                        <a:cubicBezTo>
                          <a:pt x="2190551" y="226859"/>
                          <a:pt x="1981306" y="117963"/>
                          <a:pt x="1814584" y="191204"/>
                        </a:cubicBezTo>
                        <a:cubicBezTo>
                          <a:pt x="1647862" y="264445"/>
                          <a:pt x="1505430" y="127305"/>
                          <a:pt x="1258502" y="191204"/>
                        </a:cubicBezTo>
                        <a:cubicBezTo>
                          <a:pt x="1011574" y="255103"/>
                          <a:pt x="898707" y="169081"/>
                          <a:pt x="760954" y="191204"/>
                        </a:cubicBezTo>
                        <a:cubicBezTo>
                          <a:pt x="623201" y="213327"/>
                          <a:pt x="348844" y="176254"/>
                          <a:pt x="0" y="191204"/>
                        </a:cubicBezTo>
                        <a:cubicBezTo>
                          <a:pt x="-16127" y="107149"/>
                          <a:pt x="14397" y="39260"/>
                          <a:pt x="0" y="0"/>
                        </a:cubicBezTo>
                        <a:close/>
                      </a:path>
                      <a:path w="2926748" h="191204" stroke="0" extrusionOk="0">
                        <a:moveTo>
                          <a:pt x="0" y="0"/>
                        </a:moveTo>
                        <a:cubicBezTo>
                          <a:pt x="235518" y="-26583"/>
                          <a:pt x="326621" y="56705"/>
                          <a:pt x="585350" y="0"/>
                        </a:cubicBezTo>
                        <a:cubicBezTo>
                          <a:pt x="844079" y="-56705"/>
                          <a:pt x="887620" y="2826"/>
                          <a:pt x="1141432" y="0"/>
                        </a:cubicBezTo>
                        <a:cubicBezTo>
                          <a:pt x="1395244" y="-2826"/>
                          <a:pt x="1559204" y="9097"/>
                          <a:pt x="1697514" y="0"/>
                        </a:cubicBezTo>
                        <a:cubicBezTo>
                          <a:pt x="1835824" y="-9097"/>
                          <a:pt x="2036188" y="46178"/>
                          <a:pt x="2195061" y="0"/>
                        </a:cubicBezTo>
                        <a:cubicBezTo>
                          <a:pt x="2353934" y="-46178"/>
                          <a:pt x="2711340" y="15692"/>
                          <a:pt x="2926748" y="0"/>
                        </a:cubicBezTo>
                        <a:cubicBezTo>
                          <a:pt x="2939563" y="43626"/>
                          <a:pt x="2910626" y="142179"/>
                          <a:pt x="2926748" y="191204"/>
                        </a:cubicBezTo>
                        <a:cubicBezTo>
                          <a:pt x="2716590" y="250331"/>
                          <a:pt x="2530507" y="178094"/>
                          <a:pt x="2341398" y="191204"/>
                        </a:cubicBezTo>
                        <a:cubicBezTo>
                          <a:pt x="2152289" y="204314"/>
                          <a:pt x="2056867" y="150042"/>
                          <a:pt x="1843851" y="191204"/>
                        </a:cubicBezTo>
                        <a:cubicBezTo>
                          <a:pt x="1630835" y="232366"/>
                          <a:pt x="1497291" y="146467"/>
                          <a:pt x="1258502" y="191204"/>
                        </a:cubicBezTo>
                        <a:cubicBezTo>
                          <a:pt x="1019713" y="235941"/>
                          <a:pt x="929680" y="174694"/>
                          <a:pt x="731687" y="191204"/>
                        </a:cubicBezTo>
                        <a:cubicBezTo>
                          <a:pt x="533694" y="207714"/>
                          <a:pt x="239868" y="140918"/>
                          <a:pt x="0" y="191204"/>
                        </a:cubicBezTo>
                        <a:cubicBezTo>
                          <a:pt x="-21872" y="96630"/>
                          <a:pt x="14526" y="95157"/>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bg1"/>
                </a:solidFill>
              </a:rPr>
              <a:t>Ambassadeurs jeunes</a:t>
            </a:r>
          </a:p>
        </p:txBody>
      </p:sp>
      <p:pic>
        <p:nvPicPr>
          <p:cNvPr id="1048" name="Picture 24" descr="Vecteur gratuit illustration de concept de mégaphone">
            <a:extLst>
              <a:ext uri="{FF2B5EF4-FFF2-40B4-BE49-F238E27FC236}">
                <a16:creationId xmlns:a16="http://schemas.microsoft.com/office/drawing/2014/main" id="{A7DEC59E-B6A0-F13F-A3EF-CFAC36F8A36D}"/>
              </a:ext>
            </a:extLst>
          </p:cNvPr>
          <p:cNvPicPr>
            <a:picLocks noChangeAspect="1" noChangeArrowheads="1"/>
          </p:cNvPicPr>
          <p:nvPr/>
        </p:nvPicPr>
        <p:blipFill>
          <a:blip r:embed="rId2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9940541">
            <a:off x="674119" y="4196933"/>
            <a:ext cx="790101" cy="790101"/>
          </a:xfrm>
          <a:prstGeom prst="rect">
            <a:avLst/>
          </a:prstGeom>
          <a:noFill/>
          <a:extLst>
            <a:ext uri="{909E8E84-426E-40DD-AFC4-6F175D3DCCD1}">
              <a14:hiddenFill xmlns:a14="http://schemas.microsoft.com/office/drawing/2010/main">
                <a:solidFill>
                  <a:srgbClr val="FFFFFF"/>
                </a:solidFill>
              </a14:hiddenFill>
            </a:ext>
          </a:extLst>
        </p:spPr>
      </p:pic>
      <p:sp>
        <p:nvSpPr>
          <p:cNvPr id="1033" name="Rectangle 1032">
            <a:extLst>
              <a:ext uri="{FF2B5EF4-FFF2-40B4-BE49-F238E27FC236}">
                <a16:creationId xmlns:a16="http://schemas.microsoft.com/office/drawing/2014/main" id="{546F3D8E-F82E-043A-17BD-FB9670934060}"/>
              </a:ext>
            </a:extLst>
          </p:cNvPr>
          <p:cNvSpPr/>
          <p:nvPr/>
        </p:nvSpPr>
        <p:spPr>
          <a:xfrm>
            <a:off x="3951270" y="4288284"/>
            <a:ext cx="4464522" cy="184878"/>
          </a:xfrm>
          <a:prstGeom prst="rect">
            <a:avLst/>
          </a:prstGeom>
          <a:solidFill>
            <a:schemeClr val="accent4">
              <a:lumMod val="75000"/>
            </a:schemeClr>
          </a:solidFill>
          <a:ln>
            <a:solidFill>
              <a:schemeClr val="bg1"/>
            </a:solidFill>
            <a:extLst>
              <a:ext uri="{C807C97D-BFC1-408E-A445-0C87EB9F89A2}">
                <ask:lineSketchStyleProps xmlns:ask="http://schemas.microsoft.com/office/drawing/2018/sketchyshapes" sd="2173784308">
                  <a:custGeom>
                    <a:avLst/>
                    <a:gdLst>
                      <a:gd name="connsiteX0" fmla="*/ 0 w 3343176"/>
                      <a:gd name="connsiteY0" fmla="*/ 0 h 180427"/>
                      <a:gd name="connsiteX1" fmla="*/ 557196 w 3343176"/>
                      <a:gd name="connsiteY1" fmla="*/ 0 h 180427"/>
                      <a:gd name="connsiteX2" fmla="*/ 1080960 w 3343176"/>
                      <a:gd name="connsiteY2" fmla="*/ 0 h 180427"/>
                      <a:gd name="connsiteX3" fmla="*/ 1604724 w 3343176"/>
                      <a:gd name="connsiteY3" fmla="*/ 0 h 180427"/>
                      <a:gd name="connsiteX4" fmla="*/ 2095057 w 3343176"/>
                      <a:gd name="connsiteY4" fmla="*/ 0 h 180427"/>
                      <a:gd name="connsiteX5" fmla="*/ 2585389 w 3343176"/>
                      <a:gd name="connsiteY5" fmla="*/ 0 h 180427"/>
                      <a:gd name="connsiteX6" fmla="*/ 3343176 w 3343176"/>
                      <a:gd name="connsiteY6" fmla="*/ 0 h 180427"/>
                      <a:gd name="connsiteX7" fmla="*/ 3343176 w 3343176"/>
                      <a:gd name="connsiteY7" fmla="*/ 180427 h 180427"/>
                      <a:gd name="connsiteX8" fmla="*/ 2785980 w 3343176"/>
                      <a:gd name="connsiteY8" fmla="*/ 180427 h 180427"/>
                      <a:gd name="connsiteX9" fmla="*/ 2161920 w 3343176"/>
                      <a:gd name="connsiteY9" fmla="*/ 180427 h 180427"/>
                      <a:gd name="connsiteX10" fmla="*/ 1638156 w 3343176"/>
                      <a:gd name="connsiteY10" fmla="*/ 180427 h 180427"/>
                      <a:gd name="connsiteX11" fmla="*/ 1014097 w 3343176"/>
                      <a:gd name="connsiteY11" fmla="*/ 180427 h 180427"/>
                      <a:gd name="connsiteX12" fmla="*/ 557196 w 3343176"/>
                      <a:gd name="connsiteY12" fmla="*/ 180427 h 180427"/>
                      <a:gd name="connsiteX13" fmla="*/ 0 w 3343176"/>
                      <a:gd name="connsiteY13" fmla="*/ 180427 h 180427"/>
                      <a:gd name="connsiteX14" fmla="*/ 0 w 3343176"/>
                      <a:gd name="connsiteY14" fmla="*/ 0 h 180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343176" h="180427" fill="none" extrusionOk="0">
                        <a:moveTo>
                          <a:pt x="0" y="0"/>
                        </a:moveTo>
                        <a:cubicBezTo>
                          <a:pt x="252950" y="-38923"/>
                          <a:pt x="311538" y="47106"/>
                          <a:pt x="557196" y="0"/>
                        </a:cubicBezTo>
                        <a:cubicBezTo>
                          <a:pt x="802854" y="-47106"/>
                          <a:pt x="921514" y="14839"/>
                          <a:pt x="1080960" y="0"/>
                        </a:cubicBezTo>
                        <a:cubicBezTo>
                          <a:pt x="1240406" y="-14839"/>
                          <a:pt x="1449090" y="679"/>
                          <a:pt x="1604724" y="0"/>
                        </a:cubicBezTo>
                        <a:cubicBezTo>
                          <a:pt x="1760358" y="-679"/>
                          <a:pt x="1950881" y="5684"/>
                          <a:pt x="2095057" y="0"/>
                        </a:cubicBezTo>
                        <a:cubicBezTo>
                          <a:pt x="2239233" y="-5684"/>
                          <a:pt x="2398190" y="17714"/>
                          <a:pt x="2585389" y="0"/>
                        </a:cubicBezTo>
                        <a:cubicBezTo>
                          <a:pt x="2772588" y="-17714"/>
                          <a:pt x="3114824" y="76466"/>
                          <a:pt x="3343176" y="0"/>
                        </a:cubicBezTo>
                        <a:cubicBezTo>
                          <a:pt x="3357935" y="58636"/>
                          <a:pt x="3323069" y="97639"/>
                          <a:pt x="3343176" y="180427"/>
                        </a:cubicBezTo>
                        <a:cubicBezTo>
                          <a:pt x="3177332" y="217324"/>
                          <a:pt x="2933243" y="132222"/>
                          <a:pt x="2785980" y="180427"/>
                        </a:cubicBezTo>
                        <a:cubicBezTo>
                          <a:pt x="2638717" y="228632"/>
                          <a:pt x="2400948" y="162062"/>
                          <a:pt x="2161920" y="180427"/>
                        </a:cubicBezTo>
                        <a:cubicBezTo>
                          <a:pt x="1922892" y="198792"/>
                          <a:pt x="1759245" y="133844"/>
                          <a:pt x="1638156" y="180427"/>
                        </a:cubicBezTo>
                        <a:cubicBezTo>
                          <a:pt x="1517067" y="227010"/>
                          <a:pt x="1284653" y="120009"/>
                          <a:pt x="1014097" y="180427"/>
                        </a:cubicBezTo>
                        <a:cubicBezTo>
                          <a:pt x="743541" y="240845"/>
                          <a:pt x="714431" y="146703"/>
                          <a:pt x="557196" y="180427"/>
                        </a:cubicBezTo>
                        <a:cubicBezTo>
                          <a:pt x="399961" y="214151"/>
                          <a:pt x="165147" y="116136"/>
                          <a:pt x="0" y="180427"/>
                        </a:cubicBezTo>
                        <a:cubicBezTo>
                          <a:pt x="-10710" y="122163"/>
                          <a:pt x="10158" y="78913"/>
                          <a:pt x="0" y="0"/>
                        </a:cubicBezTo>
                        <a:close/>
                      </a:path>
                      <a:path w="3343176" h="180427" stroke="0" extrusionOk="0">
                        <a:moveTo>
                          <a:pt x="0" y="0"/>
                        </a:moveTo>
                        <a:cubicBezTo>
                          <a:pt x="229361" y="-27973"/>
                          <a:pt x="396079" y="38894"/>
                          <a:pt x="557196" y="0"/>
                        </a:cubicBezTo>
                        <a:cubicBezTo>
                          <a:pt x="718313" y="-38894"/>
                          <a:pt x="876598" y="19908"/>
                          <a:pt x="1080960" y="0"/>
                        </a:cubicBezTo>
                        <a:cubicBezTo>
                          <a:pt x="1285322" y="-19908"/>
                          <a:pt x="1343949" y="42260"/>
                          <a:pt x="1604724" y="0"/>
                        </a:cubicBezTo>
                        <a:cubicBezTo>
                          <a:pt x="1865499" y="-42260"/>
                          <a:pt x="1844529" y="20193"/>
                          <a:pt x="2061625" y="0"/>
                        </a:cubicBezTo>
                        <a:cubicBezTo>
                          <a:pt x="2278721" y="-20193"/>
                          <a:pt x="2426350" y="17798"/>
                          <a:pt x="2518526" y="0"/>
                        </a:cubicBezTo>
                        <a:cubicBezTo>
                          <a:pt x="2610702" y="-17798"/>
                          <a:pt x="3125606" y="81723"/>
                          <a:pt x="3343176" y="0"/>
                        </a:cubicBezTo>
                        <a:cubicBezTo>
                          <a:pt x="3347376" y="89738"/>
                          <a:pt x="3330635" y="131418"/>
                          <a:pt x="3343176" y="180427"/>
                        </a:cubicBezTo>
                        <a:cubicBezTo>
                          <a:pt x="3193379" y="248168"/>
                          <a:pt x="2899561" y="175159"/>
                          <a:pt x="2752548" y="180427"/>
                        </a:cubicBezTo>
                        <a:cubicBezTo>
                          <a:pt x="2605535" y="185695"/>
                          <a:pt x="2319219" y="134636"/>
                          <a:pt x="2195352" y="180427"/>
                        </a:cubicBezTo>
                        <a:cubicBezTo>
                          <a:pt x="2071485" y="226218"/>
                          <a:pt x="1844617" y="130518"/>
                          <a:pt x="1705020" y="180427"/>
                        </a:cubicBezTo>
                        <a:cubicBezTo>
                          <a:pt x="1565423" y="230336"/>
                          <a:pt x="1225890" y="166124"/>
                          <a:pt x="1080960" y="180427"/>
                        </a:cubicBezTo>
                        <a:cubicBezTo>
                          <a:pt x="936030" y="194730"/>
                          <a:pt x="785276" y="132424"/>
                          <a:pt x="557196" y="180427"/>
                        </a:cubicBezTo>
                        <a:cubicBezTo>
                          <a:pt x="329116" y="228430"/>
                          <a:pt x="188967" y="134433"/>
                          <a:pt x="0" y="180427"/>
                        </a:cubicBezTo>
                        <a:cubicBezTo>
                          <a:pt x="-12228" y="115358"/>
                          <a:pt x="2518" y="75195"/>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bg1"/>
                </a:solidFill>
              </a:rPr>
              <a:t>Prime de bienvenue Parrainage / Partenariat </a:t>
            </a:r>
          </a:p>
        </p:txBody>
      </p:sp>
      <p:pic>
        <p:nvPicPr>
          <p:cNvPr id="1036" name="Picture 12" descr="Vecteur gratuit main de rendu 3d tenant un sac d'argent avec des dollars">
            <a:extLst>
              <a:ext uri="{FF2B5EF4-FFF2-40B4-BE49-F238E27FC236}">
                <a16:creationId xmlns:a16="http://schemas.microsoft.com/office/drawing/2014/main" id="{F8E70A30-A9BA-1170-A835-F747A8C14E9D}"/>
              </a:ext>
            </a:extLst>
          </p:cNvPr>
          <p:cNvPicPr>
            <a:picLocks noChangeAspect="1" noChangeArrowheads="1"/>
          </p:cNvPicPr>
          <p:nvPr/>
        </p:nvPicPr>
        <p:blipFill>
          <a:blip r:embed="rId28" cstate="print">
            <a:extLst>
              <a:ext uri="{BEBA8EAE-BF5A-486C-A8C5-ECC9F3942E4B}">
                <a14:imgProps xmlns:a14="http://schemas.microsoft.com/office/drawing/2010/main">
                  <a14:imgLayer r:embed="rId29">
                    <a14:imgEffect>
                      <a14:backgroundRemoval t="10000" b="90652" l="9904" r="89936">
                        <a14:foregroundMark x1="37859" y1="23043" x2="36581" y2="38261"/>
                        <a14:foregroundMark x1="43610" y1="16304" x2="43610" y2="16304"/>
                        <a14:foregroundMark x1="41214" y1="90652" x2="41214" y2="90652"/>
                      </a14:backgroundRemoval>
                    </a14:imgEffect>
                  </a14:imgLayer>
                </a14:imgProps>
              </a:ext>
              <a:ext uri="{28A0092B-C50C-407E-A947-70E740481C1C}">
                <a14:useLocalDpi xmlns:a14="http://schemas.microsoft.com/office/drawing/2010/main" val="0"/>
              </a:ext>
            </a:extLst>
          </a:blip>
          <a:srcRect/>
          <a:stretch>
            <a:fillRect/>
          </a:stretch>
        </p:blipFill>
        <p:spPr bwMode="auto">
          <a:xfrm>
            <a:off x="7495814" y="3969749"/>
            <a:ext cx="803509" cy="590438"/>
          </a:xfrm>
          <a:prstGeom prst="rect">
            <a:avLst/>
          </a:prstGeom>
          <a:noFill/>
          <a:extLst>
            <a:ext uri="{909E8E84-426E-40DD-AFC4-6F175D3DCCD1}">
              <a14:hiddenFill xmlns:a14="http://schemas.microsoft.com/office/drawing/2010/main">
                <a:solidFill>
                  <a:srgbClr val="FFFFFF"/>
                </a:solidFill>
              </a14:hiddenFill>
            </a:ext>
          </a:extLst>
        </p:spPr>
      </p:pic>
      <p:grpSp>
        <p:nvGrpSpPr>
          <p:cNvPr id="88" name="Groupe 87">
            <a:extLst>
              <a:ext uri="{FF2B5EF4-FFF2-40B4-BE49-F238E27FC236}">
                <a16:creationId xmlns:a16="http://schemas.microsoft.com/office/drawing/2014/main" id="{EA68B863-B5D7-BF1C-D24D-159CA35966BE}"/>
              </a:ext>
            </a:extLst>
          </p:cNvPr>
          <p:cNvGrpSpPr/>
          <p:nvPr/>
        </p:nvGrpSpPr>
        <p:grpSpPr>
          <a:xfrm>
            <a:off x="1695818" y="4390875"/>
            <a:ext cx="688942" cy="688637"/>
            <a:chOff x="4340317" y="3681913"/>
            <a:chExt cx="1958996" cy="1958129"/>
          </a:xfrm>
        </p:grpSpPr>
        <p:pic>
          <p:nvPicPr>
            <p:cNvPr id="87" name="Image 86">
              <a:extLst>
                <a:ext uri="{FF2B5EF4-FFF2-40B4-BE49-F238E27FC236}">
                  <a16:creationId xmlns:a16="http://schemas.microsoft.com/office/drawing/2014/main" id="{02A0DB43-5F9D-13E5-0F2B-9448812CAB3E}"/>
                </a:ext>
              </a:extLst>
            </p:cNvPr>
            <p:cNvPicPr>
              <a:picLocks noChangeAspect="1"/>
            </p:cNvPicPr>
            <p:nvPr/>
          </p:nvPicPr>
          <p:blipFill>
            <a:blip r:embed="rId30"/>
            <a:stretch>
              <a:fillRect/>
            </a:stretch>
          </p:blipFill>
          <p:spPr>
            <a:xfrm>
              <a:off x="4577525" y="4777398"/>
              <a:ext cx="1242465" cy="780075"/>
            </a:xfrm>
            <a:prstGeom prst="rect">
              <a:avLst/>
            </a:prstGeom>
          </p:spPr>
        </p:pic>
        <p:grpSp>
          <p:nvGrpSpPr>
            <p:cNvPr id="86" name="Groupe 85">
              <a:extLst>
                <a:ext uri="{FF2B5EF4-FFF2-40B4-BE49-F238E27FC236}">
                  <a16:creationId xmlns:a16="http://schemas.microsoft.com/office/drawing/2014/main" id="{2B5F0F95-68B7-701D-083A-EA50267BC75D}"/>
                </a:ext>
              </a:extLst>
            </p:cNvPr>
            <p:cNvGrpSpPr/>
            <p:nvPr/>
          </p:nvGrpSpPr>
          <p:grpSpPr>
            <a:xfrm>
              <a:off x="4340317" y="3681913"/>
              <a:ext cx="1958996" cy="1958129"/>
              <a:chOff x="980037" y="2900777"/>
              <a:chExt cx="1958996" cy="1958129"/>
            </a:xfrm>
          </p:grpSpPr>
          <p:pic>
            <p:nvPicPr>
              <p:cNvPr id="84" name="Picture 2" descr="Beau couple illustration Vecteur gratuit">
                <a:extLst>
                  <a:ext uri="{FF2B5EF4-FFF2-40B4-BE49-F238E27FC236}">
                    <a16:creationId xmlns:a16="http://schemas.microsoft.com/office/drawing/2014/main" id="{4477B642-1BF8-339E-DA8B-935C607509D7}"/>
                  </a:ext>
                </a:extLst>
              </p:cNvPr>
              <p:cNvPicPr>
                <a:picLocks noChangeAspect="1" noChangeArrowheads="1"/>
              </p:cNvPicPr>
              <p:nvPr/>
            </p:nvPicPr>
            <p:blipFill>
              <a:blip r:embed="rId31" cstate="print">
                <a:clrChange>
                  <a:clrFrom>
                    <a:srgbClr val="FFFFFF"/>
                  </a:clrFrom>
                  <a:clrTo>
                    <a:srgbClr val="FFFFFF">
                      <a:alpha val="0"/>
                    </a:srgbClr>
                  </a:clrTo>
                </a:clrChange>
                <a:extLst>
                  <a:ext uri="{BEBA8EAE-BF5A-486C-A8C5-ECC9F3942E4B}">
                    <a14:imgProps xmlns:a14="http://schemas.microsoft.com/office/drawing/2010/main">
                      <a14:imgLayer r:embed="rId32">
                        <a14:imgEffect>
                          <a14:backgroundRemoval t="5911" b="96006" l="9585" r="89617">
                            <a14:foregroundMark x1="56230" y1="6070" x2="57188" y2="28435"/>
                            <a14:foregroundMark x1="70767" y1="95527" x2="68051" y2="95527"/>
                            <a14:foregroundMark x1="34345" y1="95527" x2="34345" y2="95527"/>
                            <a14:foregroundMark x1="34824" y1="94249" x2="34824" y2="94249"/>
                            <a14:foregroundMark x1="34665" y1="94249" x2="35144" y2="95687"/>
                            <a14:foregroundMark x1="38179" y1="96006" x2="38179" y2="95048"/>
                            <a14:backgroundMark x1="28594" y1="19968" x2="26038" y2="73163"/>
                            <a14:backgroundMark x1="46326" y1="87700" x2="46326" y2="87700"/>
                            <a14:backgroundMark x1="47923" y1="73642" x2="46965" y2="91054"/>
                            <a14:backgroundMark x1="46965" y1="91054" x2="46486" y2="91374"/>
                            <a14:backgroundMark x1="58147" y1="71246" x2="59744" y2="88498"/>
                            <a14:backgroundMark x1="59744" y1="88498" x2="60543" y2="88978"/>
                            <a14:backgroundMark x1="71725" y1="78754" x2="71246" y2="60863"/>
                            <a14:backgroundMark x1="71246" y1="60863" x2="75879" y2="48403"/>
                            <a14:backgroundMark x1="75879" y1="48403" x2="76038" y2="28754"/>
                            <a14:backgroundMark x1="76038" y1="28754" x2="67093" y2="12460"/>
                            <a14:backgroundMark x1="67093" y1="12460" x2="67412" y2="10703"/>
                            <a14:backgroundMark x1="50799" y1="22843" x2="50799" y2="22843"/>
                            <a14:backgroundMark x1="35623" y1="46166" x2="34345" y2="48882"/>
                            <a14:backgroundMark x1="47764" y1="47604" x2="48722" y2="63898"/>
                            <a14:backgroundMark x1="64058" y1="48562" x2="63738" y2="42013"/>
                            <a14:backgroundMark x1="49361" y1="24121" x2="49361" y2="21565"/>
                            <a14:backgroundMark x1="49361" y1="20927" x2="49361" y2="20607"/>
                            <a14:backgroundMark x1="49521" y1="13419" x2="49521" y2="13419"/>
                            <a14:backgroundMark x1="49361" y1="14537" x2="49361" y2="14537"/>
                            <a14:backgroundMark x1="49201" y1="18530" x2="49201" y2="18530"/>
                            <a14:backgroundMark x1="35783" y1="43291" x2="35783" y2="43291"/>
                            <a14:backgroundMark x1="35942" y1="42013" x2="35942" y2="43610"/>
                            <a14:backgroundMark x1="34345" y1="50479" x2="34345" y2="50479"/>
                            <a14:backgroundMark x1="63898" y1="37540" x2="64217" y2="39457"/>
                            <a14:backgroundMark x1="62780" y1="52236" x2="63419" y2="50479"/>
                            <a14:backgroundMark x1="63898" y1="36901" x2="63898" y2="36901"/>
                            <a14:backgroundMark x1="35942" y1="41534" x2="35942" y2="41534"/>
                            <a14:backgroundMark x1="34665" y1="53035" x2="34665" y2="53035"/>
                            <a14:backgroundMark x1="34185" y1="51597" x2="34185" y2="51597"/>
                            <a14:backgroundMark x1="47125" y1="42492" x2="47444" y2="43450"/>
                            <a14:backgroundMark x1="43930" y1="47923" x2="43930" y2="47923"/>
                            <a14:backgroundMark x1="49042" y1="18211" x2="49042" y2="18211"/>
                            <a14:backgroundMark x1="49042" y1="15176" x2="49042" y2="15176"/>
                            <a14:backgroundMark x1="49042" y1="17732" x2="49042" y2="17732"/>
                            <a14:backgroundMark x1="53514" y1="24441" x2="53514" y2="24441"/>
                            <a14:backgroundMark x1="34505" y1="53514" x2="34505" y2="53514"/>
                            <a14:backgroundMark x1="34345" y1="52556" x2="34345" y2="52556"/>
                            <a14:backgroundMark x1="34505" y1="52077" x2="34505" y2="52077"/>
                            <a14:backgroundMark x1="34185" y1="51118" x2="34185" y2="51118"/>
                            <a14:backgroundMark x1="34665" y1="53994" x2="34665" y2="53994"/>
                            <a14:backgroundMark x1="36262" y1="41214" x2="36262" y2="41214"/>
                            <a14:backgroundMark x1="38339" y1="85942" x2="38339" y2="85942"/>
                            <a14:backgroundMark x1="38658" y1="84824" x2="38658" y2="84824"/>
                          </a14:backgroundRemoval>
                        </a14:imgEffect>
                      </a14:imgLayer>
                    </a14:imgProps>
                  </a:ext>
                  <a:ext uri="{28A0092B-C50C-407E-A947-70E740481C1C}">
                    <a14:useLocalDpi xmlns:a14="http://schemas.microsoft.com/office/drawing/2010/main" val="0"/>
                  </a:ext>
                </a:extLst>
              </a:blip>
              <a:srcRect/>
              <a:stretch>
                <a:fillRect/>
              </a:stretch>
            </p:blipFill>
            <p:spPr bwMode="auto">
              <a:xfrm>
                <a:off x="980037" y="2900777"/>
                <a:ext cx="1958996" cy="1958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5" name="Picture 39" descr="Caractère d'un homme de différents âges Vecteur Premium">
                <a:extLst>
                  <a:ext uri="{FF2B5EF4-FFF2-40B4-BE49-F238E27FC236}">
                    <a16:creationId xmlns:a16="http://schemas.microsoft.com/office/drawing/2014/main" id="{6748F2A4-EBC5-BA86-F9C0-D3F5EE0D1540}"/>
                  </a:ext>
                </a:extLst>
              </p:cNvPr>
              <p:cNvPicPr>
                <a:picLocks noChangeAspect="1" noChangeArrowheads="1"/>
              </p:cNvPicPr>
              <p:nvPr/>
            </p:nvPicPr>
            <p:blipFill>
              <a:blip r:embed="rId33" cstate="print">
                <a:clrChange>
                  <a:clrFrom>
                    <a:srgbClr val="FEFEFE"/>
                  </a:clrFrom>
                  <a:clrTo>
                    <a:srgbClr val="FEFEFE">
                      <a:alpha val="0"/>
                    </a:srgbClr>
                  </a:clrTo>
                </a:clrChange>
                <a:extLst>
                  <a:ext uri="{28A0092B-C50C-407E-A947-70E740481C1C}">
                    <a14:useLocalDpi xmlns:a14="http://schemas.microsoft.com/office/drawing/2010/main" val="0"/>
                  </a:ext>
                </a:extLst>
              </a:blip>
              <a:srcRect l="37436" r="47214" b="18398"/>
              <a:stretch>
                <a:fillRect/>
              </a:stretch>
            </p:blipFill>
            <p:spPr bwMode="auto">
              <a:xfrm>
                <a:off x="2066931" y="3167971"/>
                <a:ext cx="586443" cy="157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1057" name="Groupe 1056">
            <a:extLst>
              <a:ext uri="{FF2B5EF4-FFF2-40B4-BE49-F238E27FC236}">
                <a16:creationId xmlns:a16="http://schemas.microsoft.com/office/drawing/2014/main" id="{353DE3EC-C26F-32CD-D177-6F3AD88A81E6}"/>
              </a:ext>
            </a:extLst>
          </p:cNvPr>
          <p:cNvGrpSpPr/>
          <p:nvPr/>
        </p:nvGrpSpPr>
        <p:grpSpPr>
          <a:xfrm>
            <a:off x="3154659" y="3678751"/>
            <a:ext cx="943373" cy="623817"/>
            <a:chOff x="4954171" y="3529509"/>
            <a:chExt cx="943373" cy="623817"/>
          </a:xfrm>
        </p:grpSpPr>
        <p:pic>
          <p:nvPicPr>
            <p:cNvPr id="55" name="Picture 18" descr="Hausse des taux d'intérêt, politique d'augmentation de la réserve fédérale ou de la banque centrale, inflation ou politique monétaire">
              <a:extLst>
                <a:ext uri="{FF2B5EF4-FFF2-40B4-BE49-F238E27FC236}">
                  <a16:creationId xmlns:a16="http://schemas.microsoft.com/office/drawing/2014/main" id="{15368EEA-B198-993D-A770-BA52C8E70F53}"/>
                </a:ext>
              </a:extLst>
            </p:cNvPr>
            <p:cNvPicPr>
              <a:picLocks noChangeAspect="1" noChangeArrowheads="1"/>
            </p:cNvPicPr>
            <p:nvPr/>
          </p:nvPicPr>
          <p:blipFill>
            <a:blip r:embed="rId34" cstate="print">
              <a:clrChange>
                <a:clrFrom>
                  <a:srgbClr val="EDDBC3"/>
                </a:clrFrom>
                <a:clrTo>
                  <a:srgbClr val="EDDBC3">
                    <a:alpha val="0"/>
                  </a:srgbClr>
                </a:clrTo>
              </a:clrChange>
              <a:extLst>
                <a:ext uri="{28A0092B-C50C-407E-A947-70E740481C1C}">
                  <a14:useLocalDpi xmlns:a14="http://schemas.microsoft.com/office/drawing/2010/main" val="0"/>
                </a:ext>
              </a:extLst>
            </a:blip>
            <a:srcRect/>
            <a:stretch>
              <a:fillRect/>
            </a:stretch>
          </p:blipFill>
          <p:spPr bwMode="auto">
            <a:xfrm>
              <a:off x="4954171" y="3529509"/>
              <a:ext cx="717594" cy="47801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Vecteur Économie d'argent pour l'éducation avec illustration tirelire plat">
              <a:extLst>
                <a:ext uri="{FF2B5EF4-FFF2-40B4-BE49-F238E27FC236}">
                  <a16:creationId xmlns:a16="http://schemas.microsoft.com/office/drawing/2014/main" id="{73BF7000-873F-9185-3EF1-B1E92FBDA0D9}"/>
                </a:ext>
              </a:extLst>
            </p:cNvPr>
            <p:cNvPicPr>
              <a:picLocks noChangeAspect="1" noChangeArrowheads="1"/>
            </p:cNvPicPr>
            <p:nvPr/>
          </p:nvPicPr>
          <p:blipFill>
            <a:blip r:embed="rId3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167346" y="3605094"/>
              <a:ext cx="730198" cy="54823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041" name="Groupe 1040">
            <a:extLst>
              <a:ext uri="{FF2B5EF4-FFF2-40B4-BE49-F238E27FC236}">
                <a16:creationId xmlns:a16="http://schemas.microsoft.com/office/drawing/2014/main" id="{5ECC769A-40BC-B228-F66E-2E49F724B94B}"/>
              </a:ext>
            </a:extLst>
          </p:cNvPr>
          <p:cNvGrpSpPr/>
          <p:nvPr/>
        </p:nvGrpSpPr>
        <p:grpSpPr>
          <a:xfrm rot="20800397">
            <a:off x="109078" y="2546003"/>
            <a:ext cx="628502" cy="432199"/>
            <a:chOff x="-632651" y="3695664"/>
            <a:chExt cx="1462271" cy="1005553"/>
          </a:xfrm>
        </p:grpSpPr>
        <p:pic>
          <p:nvPicPr>
            <p:cNvPr id="1039" name="Image 1038">
              <a:extLst>
                <a:ext uri="{FF2B5EF4-FFF2-40B4-BE49-F238E27FC236}">
                  <a16:creationId xmlns:a16="http://schemas.microsoft.com/office/drawing/2014/main" id="{65887AF9-232F-8DC8-1288-1F824E6EFDD2}"/>
                </a:ext>
              </a:extLst>
            </p:cNvPr>
            <p:cNvPicPr>
              <a:picLocks noChangeAspect="1"/>
            </p:cNvPicPr>
            <p:nvPr/>
          </p:nvPicPr>
          <p:blipFill>
            <a:blip r:embed="rId36">
              <a:clrChange>
                <a:clrFrom>
                  <a:srgbClr val="FFFFFF"/>
                </a:clrFrom>
                <a:clrTo>
                  <a:srgbClr val="FFFFFF">
                    <a:alpha val="0"/>
                  </a:srgbClr>
                </a:clrTo>
              </a:clrChange>
              <a:duotone>
                <a:schemeClr val="bg2">
                  <a:shade val="45000"/>
                  <a:satMod val="135000"/>
                </a:schemeClr>
                <a:prstClr val="white"/>
              </a:duotone>
            </a:blip>
            <a:stretch>
              <a:fillRect/>
            </a:stretch>
          </p:blipFill>
          <p:spPr>
            <a:xfrm>
              <a:off x="-632651" y="4112048"/>
              <a:ext cx="1462271" cy="509974"/>
            </a:xfrm>
            <a:prstGeom prst="rect">
              <a:avLst/>
            </a:prstGeom>
            <a:effectLst>
              <a:outerShdw blurRad="50800" dist="38100" dir="8100000" algn="tr" rotWithShape="0">
                <a:prstClr val="black">
                  <a:alpha val="40000"/>
                </a:prstClr>
              </a:outerShdw>
            </a:effectLst>
          </p:spPr>
        </p:pic>
        <p:pic>
          <p:nvPicPr>
            <p:cNvPr id="1050" name="Picture 26" descr="Vecteur tirelire et pièces de monnaie">
              <a:extLst>
                <a:ext uri="{FF2B5EF4-FFF2-40B4-BE49-F238E27FC236}">
                  <a16:creationId xmlns:a16="http://schemas.microsoft.com/office/drawing/2014/main" id="{C0E2D073-F601-BB2E-8794-0F23C7AE03D9}"/>
                </a:ext>
              </a:extLst>
            </p:cNvPr>
            <p:cNvPicPr>
              <a:picLocks noChangeAspect="1" noChangeArrowheads="1"/>
            </p:cNvPicPr>
            <p:nvPr/>
          </p:nvPicPr>
          <p:blipFill>
            <a:blip r:embed="rId3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76021" y="3695664"/>
              <a:ext cx="1005553" cy="100555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056" name="Groupe 1055">
            <a:extLst>
              <a:ext uri="{FF2B5EF4-FFF2-40B4-BE49-F238E27FC236}">
                <a16:creationId xmlns:a16="http://schemas.microsoft.com/office/drawing/2014/main" id="{70369ACF-5333-AA6E-D51C-F7327C437B61}"/>
              </a:ext>
            </a:extLst>
          </p:cNvPr>
          <p:cNvGrpSpPr/>
          <p:nvPr/>
        </p:nvGrpSpPr>
        <p:grpSpPr>
          <a:xfrm>
            <a:off x="4595362" y="2547633"/>
            <a:ext cx="647950" cy="647950"/>
            <a:chOff x="-1013134" y="3114297"/>
            <a:chExt cx="1213566" cy="1213566"/>
          </a:xfrm>
        </p:grpSpPr>
        <p:pic>
          <p:nvPicPr>
            <p:cNvPr id="1054" name="Picture 28" descr="Vecteur icône 3d de la forme graphique de la flèche rouge vers le haut et de la bannière de réduction du signe de pourcentage">
              <a:extLst>
                <a:ext uri="{FF2B5EF4-FFF2-40B4-BE49-F238E27FC236}">
                  <a16:creationId xmlns:a16="http://schemas.microsoft.com/office/drawing/2014/main" id="{173CFE40-4F9D-D9F0-0EB0-ACACD85EBF7D}"/>
                </a:ext>
              </a:extLst>
            </p:cNvPr>
            <p:cNvPicPr>
              <a:picLocks noChangeAspect="1" noChangeArrowheads="1"/>
            </p:cNvPicPr>
            <p:nvPr/>
          </p:nvPicPr>
          <p:blipFill>
            <a:blip r:embed="rId3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13134" y="3114297"/>
              <a:ext cx="1213566" cy="1213566"/>
            </a:xfrm>
            <a:prstGeom prst="rect">
              <a:avLst/>
            </a:prstGeom>
            <a:noFill/>
            <a:extLst>
              <a:ext uri="{909E8E84-426E-40DD-AFC4-6F175D3DCCD1}">
                <a14:hiddenFill xmlns:a14="http://schemas.microsoft.com/office/drawing/2010/main">
                  <a:solidFill>
                    <a:srgbClr val="FFFFFF"/>
                  </a:solidFill>
                </a14:hiddenFill>
              </a:ext>
            </a:extLst>
          </p:spPr>
        </p:pic>
        <p:pic>
          <p:nvPicPr>
            <p:cNvPr id="1053" name="Image 1052">
              <a:extLst>
                <a:ext uri="{FF2B5EF4-FFF2-40B4-BE49-F238E27FC236}">
                  <a16:creationId xmlns:a16="http://schemas.microsoft.com/office/drawing/2014/main" id="{F887D2CD-78F7-2B35-F489-1EC13C3CE785}"/>
                </a:ext>
              </a:extLst>
            </p:cNvPr>
            <p:cNvPicPr>
              <a:picLocks noChangeAspect="1"/>
            </p:cNvPicPr>
            <p:nvPr/>
          </p:nvPicPr>
          <p:blipFill rotWithShape="1">
            <a:blip r:embed="rId39">
              <a:clrChange>
                <a:clrFrom>
                  <a:srgbClr val="FFFFFF"/>
                </a:clrFrom>
                <a:clrTo>
                  <a:srgbClr val="FFFFFF">
                    <a:alpha val="0"/>
                  </a:srgbClr>
                </a:clrTo>
              </a:clrChange>
            </a:blip>
            <a:srcRect r="51585" b="-14792"/>
            <a:stretch/>
          </p:blipFill>
          <p:spPr>
            <a:xfrm>
              <a:off x="-689694" y="3907147"/>
              <a:ext cx="743274" cy="229424"/>
            </a:xfrm>
            <a:prstGeom prst="rect">
              <a:avLst/>
            </a:prstGeom>
          </p:spPr>
        </p:pic>
        <p:pic>
          <p:nvPicPr>
            <p:cNvPr id="1055" name="Image 1054">
              <a:extLst>
                <a:ext uri="{FF2B5EF4-FFF2-40B4-BE49-F238E27FC236}">
                  <a16:creationId xmlns:a16="http://schemas.microsoft.com/office/drawing/2014/main" id="{69394274-1308-DE66-5FA6-3D3743ED8BC2}"/>
                </a:ext>
              </a:extLst>
            </p:cNvPr>
            <p:cNvPicPr>
              <a:picLocks noChangeAspect="1"/>
            </p:cNvPicPr>
            <p:nvPr/>
          </p:nvPicPr>
          <p:blipFill rotWithShape="1">
            <a:blip r:embed="rId39">
              <a:clrChange>
                <a:clrFrom>
                  <a:srgbClr val="FFFFFF"/>
                </a:clrFrom>
                <a:clrTo>
                  <a:srgbClr val="FFFFFF">
                    <a:alpha val="0"/>
                  </a:srgbClr>
                </a:clrTo>
              </a:clrChange>
            </a:blip>
            <a:srcRect l="46824" t="-12580" r="-1" b="-2"/>
            <a:stretch/>
          </p:blipFill>
          <p:spPr>
            <a:xfrm>
              <a:off x="-816767" y="4051645"/>
              <a:ext cx="816374" cy="225000"/>
            </a:xfrm>
            <a:prstGeom prst="rect">
              <a:avLst/>
            </a:prstGeom>
          </p:spPr>
        </p:pic>
      </p:grpSp>
      <p:pic>
        <p:nvPicPr>
          <p:cNvPr id="31" name="Image 30">
            <a:extLst>
              <a:ext uri="{FF2B5EF4-FFF2-40B4-BE49-F238E27FC236}">
                <a16:creationId xmlns:a16="http://schemas.microsoft.com/office/drawing/2014/main" id="{6FF79F94-A17E-FB9A-962C-CC3D2BF037DC}"/>
              </a:ext>
            </a:extLst>
          </p:cNvPr>
          <p:cNvPicPr>
            <a:picLocks noChangeAspect="1"/>
          </p:cNvPicPr>
          <p:nvPr/>
        </p:nvPicPr>
        <p:blipFill>
          <a:blip r:embed="rId40">
            <a:clrChange>
              <a:clrFrom>
                <a:srgbClr val="FFFFFF"/>
              </a:clrFrom>
              <a:clrTo>
                <a:srgbClr val="FFFFFF">
                  <a:alpha val="0"/>
                </a:srgbClr>
              </a:clrTo>
            </a:clrChange>
          </a:blip>
          <a:stretch>
            <a:fillRect/>
          </a:stretch>
        </p:blipFill>
        <p:spPr>
          <a:xfrm flipH="1">
            <a:off x="-523" y="5969245"/>
            <a:ext cx="1034975" cy="896170"/>
          </a:xfrm>
          <a:prstGeom prst="rect">
            <a:avLst/>
          </a:prstGeom>
        </p:spPr>
      </p:pic>
      <p:grpSp>
        <p:nvGrpSpPr>
          <p:cNvPr id="21" name="Groupe 20">
            <a:extLst>
              <a:ext uri="{FF2B5EF4-FFF2-40B4-BE49-F238E27FC236}">
                <a16:creationId xmlns:a16="http://schemas.microsoft.com/office/drawing/2014/main" id="{7083ABF1-ADC0-CFDE-EDD5-805A28F76748}"/>
              </a:ext>
            </a:extLst>
          </p:cNvPr>
          <p:cNvGrpSpPr/>
          <p:nvPr/>
        </p:nvGrpSpPr>
        <p:grpSpPr>
          <a:xfrm>
            <a:off x="6066000" y="828000"/>
            <a:ext cx="8710936" cy="5696491"/>
            <a:chOff x="-13388963" y="-1531173"/>
            <a:chExt cx="8925524" cy="5807401"/>
          </a:xfrm>
        </p:grpSpPr>
        <p:sp>
          <p:nvSpPr>
            <p:cNvPr id="45" name="Rectangle : coins arrondis 44">
              <a:extLst>
                <a:ext uri="{FF2B5EF4-FFF2-40B4-BE49-F238E27FC236}">
                  <a16:creationId xmlns:a16="http://schemas.microsoft.com/office/drawing/2014/main" id="{7CCB7B01-B526-81BC-B2EF-1D09422F2947}"/>
                </a:ext>
              </a:extLst>
            </p:cNvPr>
            <p:cNvSpPr/>
            <p:nvPr/>
          </p:nvSpPr>
          <p:spPr>
            <a:xfrm>
              <a:off x="-10181139" y="-1190226"/>
              <a:ext cx="2542090" cy="5125505"/>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7" name="Image 46">
              <a:extLst>
                <a:ext uri="{FF2B5EF4-FFF2-40B4-BE49-F238E27FC236}">
                  <a16:creationId xmlns:a16="http://schemas.microsoft.com/office/drawing/2014/main" id="{2F179D87-E689-2B1D-876E-A5E791121F00}"/>
                </a:ext>
              </a:extLst>
            </p:cNvPr>
            <p:cNvPicPr>
              <a:picLocks noChangeAspect="1"/>
            </p:cNvPicPr>
            <p:nvPr/>
          </p:nvPicPr>
          <p:blipFill>
            <a:blip r:embed="rId41" cstate="print">
              <a:extLst>
                <a:ext uri="{28A0092B-C50C-407E-A947-70E740481C1C}">
                  <a14:useLocalDpi xmlns:a14="http://schemas.microsoft.com/office/drawing/2010/main" val="0"/>
                </a:ext>
              </a:extLst>
            </a:blip>
            <a:stretch>
              <a:fillRect/>
            </a:stretch>
          </p:blipFill>
          <p:spPr>
            <a:xfrm>
              <a:off x="-13388963" y="-1531173"/>
              <a:ext cx="8925524" cy="5807401"/>
            </a:xfrm>
            <a:prstGeom prst="rect">
              <a:avLst/>
            </a:prstGeom>
          </p:spPr>
        </p:pic>
      </p:grpSp>
      <p:pic>
        <p:nvPicPr>
          <p:cNvPr id="49" name="Valerie3v2">
            <a:hlinkClick r:id="" action="ppaction://media"/>
            <a:extLst>
              <a:ext uri="{FF2B5EF4-FFF2-40B4-BE49-F238E27FC236}">
                <a16:creationId xmlns:a16="http://schemas.microsoft.com/office/drawing/2014/main" id="{474A2A60-5BCD-D891-B6BE-8CDC23D0E968}"/>
              </a:ext>
            </a:extLst>
          </p:cNvPr>
          <p:cNvPicPr>
            <a:picLocks noChangeAspect="1"/>
          </p:cNvPicPr>
          <p:nvPr>
            <a:videoFile r:link="rId2"/>
            <p:extLst>
              <p:ext uri="{DAA4B4D4-6D71-4841-9C94-3DE7FCFB9230}">
                <p14:media xmlns:p14="http://schemas.microsoft.com/office/powerpoint/2010/main" r:embed="rId1"/>
              </p:ext>
            </p:extLst>
          </p:nvPr>
        </p:nvPicPr>
        <p:blipFill>
          <a:blip r:embed="rId42"/>
          <a:stretch>
            <a:fillRect/>
          </a:stretch>
        </p:blipFill>
        <p:spPr>
          <a:xfrm>
            <a:off x="9269987" y="1551363"/>
            <a:ext cx="2367592" cy="4212519"/>
          </a:xfrm>
          <a:prstGeom prst="rect">
            <a:avLst/>
          </a:prstGeom>
        </p:spPr>
      </p:pic>
      <p:sp>
        <p:nvSpPr>
          <p:cNvPr id="46" name="Rectangle 45">
            <a:extLst>
              <a:ext uri="{FF2B5EF4-FFF2-40B4-BE49-F238E27FC236}">
                <a16:creationId xmlns:a16="http://schemas.microsoft.com/office/drawing/2014/main" id="{80E57CFA-23D6-3D15-D2F4-5CA8E1BDF55D}"/>
              </a:ext>
            </a:extLst>
          </p:cNvPr>
          <p:cNvSpPr/>
          <p:nvPr/>
        </p:nvSpPr>
        <p:spPr>
          <a:xfrm>
            <a:off x="7128000" y="5904313"/>
            <a:ext cx="1296000" cy="189866"/>
          </a:xfrm>
          <a:prstGeom prst="rect">
            <a:avLst/>
          </a:prstGeom>
          <a:solidFill>
            <a:schemeClr val="bg1">
              <a:lumMod val="50000"/>
            </a:schemeClr>
          </a:solidFill>
          <a:ln>
            <a:solidFill>
              <a:schemeClr val="bg1"/>
            </a:solidFill>
            <a:extLst>
              <a:ext uri="{C807C97D-BFC1-408E-A445-0C87EB9F89A2}">
                <ask:lineSketchStyleProps xmlns:ask="http://schemas.microsoft.com/office/drawing/2018/sketchyshapes" sd="2173784308">
                  <a:custGeom>
                    <a:avLst/>
                    <a:gdLst>
                      <a:gd name="connsiteX0" fmla="*/ 0 w 3345630"/>
                      <a:gd name="connsiteY0" fmla="*/ 0 h 191204"/>
                      <a:gd name="connsiteX1" fmla="*/ 557605 w 3345630"/>
                      <a:gd name="connsiteY1" fmla="*/ 0 h 191204"/>
                      <a:gd name="connsiteX2" fmla="*/ 1081754 w 3345630"/>
                      <a:gd name="connsiteY2" fmla="*/ 0 h 191204"/>
                      <a:gd name="connsiteX3" fmla="*/ 1605902 w 3345630"/>
                      <a:gd name="connsiteY3" fmla="*/ 0 h 191204"/>
                      <a:gd name="connsiteX4" fmla="*/ 2096595 w 3345630"/>
                      <a:gd name="connsiteY4" fmla="*/ 0 h 191204"/>
                      <a:gd name="connsiteX5" fmla="*/ 2587287 w 3345630"/>
                      <a:gd name="connsiteY5" fmla="*/ 0 h 191204"/>
                      <a:gd name="connsiteX6" fmla="*/ 3345630 w 3345630"/>
                      <a:gd name="connsiteY6" fmla="*/ 0 h 191204"/>
                      <a:gd name="connsiteX7" fmla="*/ 3345630 w 3345630"/>
                      <a:gd name="connsiteY7" fmla="*/ 191204 h 191204"/>
                      <a:gd name="connsiteX8" fmla="*/ 2788025 w 3345630"/>
                      <a:gd name="connsiteY8" fmla="*/ 191204 h 191204"/>
                      <a:gd name="connsiteX9" fmla="*/ 2163507 w 3345630"/>
                      <a:gd name="connsiteY9" fmla="*/ 191204 h 191204"/>
                      <a:gd name="connsiteX10" fmla="*/ 1639359 w 3345630"/>
                      <a:gd name="connsiteY10" fmla="*/ 191204 h 191204"/>
                      <a:gd name="connsiteX11" fmla="*/ 1014841 w 3345630"/>
                      <a:gd name="connsiteY11" fmla="*/ 191204 h 191204"/>
                      <a:gd name="connsiteX12" fmla="*/ 557605 w 3345630"/>
                      <a:gd name="connsiteY12" fmla="*/ 191204 h 191204"/>
                      <a:gd name="connsiteX13" fmla="*/ 0 w 3345630"/>
                      <a:gd name="connsiteY13" fmla="*/ 191204 h 191204"/>
                      <a:gd name="connsiteX14" fmla="*/ 0 w 3345630"/>
                      <a:gd name="connsiteY14" fmla="*/ 0 h 191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345630" h="191204" fill="none" extrusionOk="0">
                        <a:moveTo>
                          <a:pt x="0" y="0"/>
                        </a:moveTo>
                        <a:cubicBezTo>
                          <a:pt x="183970" y="-43615"/>
                          <a:pt x="385537" y="54998"/>
                          <a:pt x="557605" y="0"/>
                        </a:cubicBezTo>
                        <a:cubicBezTo>
                          <a:pt x="729673" y="-54998"/>
                          <a:pt x="885492" y="44516"/>
                          <a:pt x="1081754" y="0"/>
                        </a:cubicBezTo>
                        <a:cubicBezTo>
                          <a:pt x="1278016" y="-44516"/>
                          <a:pt x="1363058" y="4944"/>
                          <a:pt x="1605902" y="0"/>
                        </a:cubicBezTo>
                        <a:cubicBezTo>
                          <a:pt x="1848746" y="-4944"/>
                          <a:pt x="1907876" y="25455"/>
                          <a:pt x="2096595" y="0"/>
                        </a:cubicBezTo>
                        <a:cubicBezTo>
                          <a:pt x="2285314" y="-25455"/>
                          <a:pt x="2481846" y="40280"/>
                          <a:pt x="2587287" y="0"/>
                        </a:cubicBezTo>
                        <a:cubicBezTo>
                          <a:pt x="2692728" y="-40280"/>
                          <a:pt x="3013448" y="11007"/>
                          <a:pt x="3345630" y="0"/>
                        </a:cubicBezTo>
                        <a:cubicBezTo>
                          <a:pt x="3360029" y="71119"/>
                          <a:pt x="3331854" y="142175"/>
                          <a:pt x="3345630" y="191204"/>
                        </a:cubicBezTo>
                        <a:cubicBezTo>
                          <a:pt x="3217610" y="211291"/>
                          <a:pt x="3045697" y="157032"/>
                          <a:pt x="2788025" y="191204"/>
                        </a:cubicBezTo>
                        <a:cubicBezTo>
                          <a:pt x="2530353" y="225376"/>
                          <a:pt x="2344987" y="179211"/>
                          <a:pt x="2163507" y="191204"/>
                        </a:cubicBezTo>
                        <a:cubicBezTo>
                          <a:pt x="1982027" y="203197"/>
                          <a:pt x="1801806" y="154916"/>
                          <a:pt x="1639359" y="191204"/>
                        </a:cubicBezTo>
                        <a:cubicBezTo>
                          <a:pt x="1476912" y="227492"/>
                          <a:pt x="1260708" y="138151"/>
                          <a:pt x="1014841" y="191204"/>
                        </a:cubicBezTo>
                        <a:cubicBezTo>
                          <a:pt x="768974" y="244257"/>
                          <a:pt x="690909" y="158712"/>
                          <a:pt x="557605" y="191204"/>
                        </a:cubicBezTo>
                        <a:cubicBezTo>
                          <a:pt x="424301" y="223696"/>
                          <a:pt x="274301" y="127594"/>
                          <a:pt x="0" y="191204"/>
                        </a:cubicBezTo>
                        <a:cubicBezTo>
                          <a:pt x="-6678" y="119257"/>
                          <a:pt x="5570" y="50271"/>
                          <a:pt x="0" y="0"/>
                        </a:cubicBezTo>
                        <a:close/>
                      </a:path>
                      <a:path w="3345630" h="191204" stroke="0" extrusionOk="0">
                        <a:moveTo>
                          <a:pt x="0" y="0"/>
                        </a:moveTo>
                        <a:cubicBezTo>
                          <a:pt x="117276" y="-65680"/>
                          <a:pt x="390789" y="65877"/>
                          <a:pt x="557605" y="0"/>
                        </a:cubicBezTo>
                        <a:cubicBezTo>
                          <a:pt x="724421" y="-65877"/>
                          <a:pt x="897327" y="34775"/>
                          <a:pt x="1081754" y="0"/>
                        </a:cubicBezTo>
                        <a:cubicBezTo>
                          <a:pt x="1266181" y="-34775"/>
                          <a:pt x="1436935" y="48552"/>
                          <a:pt x="1605902" y="0"/>
                        </a:cubicBezTo>
                        <a:cubicBezTo>
                          <a:pt x="1774869" y="-48552"/>
                          <a:pt x="1969121" y="29259"/>
                          <a:pt x="2063139" y="0"/>
                        </a:cubicBezTo>
                        <a:cubicBezTo>
                          <a:pt x="2157157" y="-29259"/>
                          <a:pt x="2303107" y="42506"/>
                          <a:pt x="2520375" y="0"/>
                        </a:cubicBezTo>
                        <a:cubicBezTo>
                          <a:pt x="2737643" y="-42506"/>
                          <a:pt x="3106614" y="20507"/>
                          <a:pt x="3345630" y="0"/>
                        </a:cubicBezTo>
                        <a:cubicBezTo>
                          <a:pt x="3353428" y="92717"/>
                          <a:pt x="3334728" y="109356"/>
                          <a:pt x="3345630" y="191204"/>
                        </a:cubicBezTo>
                        <a:cubicBezTo>
                          <a:pt x="3073842" y="222518"/>
                          <a:pt x="2883324" y="141539"/>
                          <a:pt x="2754569" y="191204"/>
                        </a:cubicBezTo>
                        <a:cubicBezTo>
                          <a:pt x="2625814" y="240869"/>
                          <a:pt x="2421636" y="183187"/>
                          <a:pt x="2196964" y="191204"/>
                        </a:cubicBezTo>
                        <a:cubicBezTo>
                          <a:pt x="1972292" y="199221"/>
                          <a:pt x="1895378" y="153265"/>
                          <a:pt x="1706271" y="191204"/>
                        </a:cubicBezTo>
                        <a:cubicBezTo>
                          <a:pt x="1517164" y="229143"/>
                          <a:pt x="1385537" y="171118"/>
                          <a:pt x="1081754" y="191204"/>
                        </a:cubicBezTo>
                        <a:cubicBezTo>
                          <a:pt x="777971" y="211290"/>
                          <a:pt x="804784" y="178523"/>
                          <a:pt x="557605" y="191204"/>
                        </a:cubicBezTo>
                        <a:cubicBezTo>
                          <a:pt x="310426" y="203885"/>
                          <a:pt x="150300" y="169338"/>
                          <a:pt x="0" y="191204"/>
                        </a:cubicBezTo>
                        <a:cubicBezTo>
                          <a:pt x="-8524" y="132880"/>
                          <a:pt x="4950" y="78489"/>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bg1"/>
                </a:solidFill>
              </a:rPr>
              <a:t> Option Transmission</a:t>
            </a:r>
          </a:p>
        </p:txBody>
      </p:sp>
      <p:sp>
        <p:nvSpPr>
          <p:cNvPr id="48" name="Rectangle 47">
            <a:extLst>
              <a:ext uri="{FF2B5EF4-FFF2-40B4-BE49-F238E27FC236}">
                <a16:creationId xmlns:a16="http://schemas.microsoft.com/office/drawing/2014/main" id="{590A9914-D007-A171-C2F0-2B624F9E0643}"/>
              </a:ext>
            </a:extLst>
          </p:cNvPr>
          <p:cNvSpPr/>
          <p:nvPr/>
        </p:nvSpPr>
        <p:spPr>
          <a:xfrm>
            <a:off x="5760000" y="6588000"/>
            <a:ext cx="5400000" cy="216000"/>
          </a:xfrm>
          <a:prstGeom prst="rect">
            <a:avLst/>
          </a:prstGeom>
        </p:spPr>
        <p:txBody>
          <a:bodyPr wrap="square">
            <a:spAutoFit/>
          </a:bodyPr>
          <a:lstStyle/>
          <a:p>
            <a:r>
              <a:rPr lang="fr-FR" sz="800" dirty="0">
                <a:solidFill>
                  <a:schemeClr val="tx1">
                    <a:lumMod val="75000"/>
                    <a:lumOff val="25000"/>
                  </a:schemeClr>
                </a:solidFill>
                <a:latin typeface="Arial" panose="020B0604020202020204" pitchFamily="34" charset="0"/>
                <a:cs typeface="Arial" panose="020B0604020202020204" pitchFamily="34" charset="0"/>
              </a:rPr>
              <a:t>* Offres en vigueur en septembre 2023, susceptibles de modifications, se référer aux books mensuels publiés</a:t>
            </a:r>
            <a:endParaRPr lang="fr-FR" sz="800" b="1" dirty="0">
              <a:solidFill>
                <a:schemeClr val="tx1">
                  <a:lumMod val="75000"/>
                  <a:lumOff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531180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par>
                                <p:cTn id="10" presetID="53" presetClass="entr" presetSubtype="16" fill="hold" nodeType="withEffect">
                                  <p:stCondLst>
                                    <p:cond delay="0"/>
                                  </p:stCondLst>
                                  <p:childTnLst>
                                    <p:set>
                                      <p:cBhvr>
                                        <p:cTn id="11" dur="1" fill="hold">
                                          <p:stCondLst>
                                            <p:cond delay="0"/>
                                          </p:stCondLst>
                                        </p:cTn>
                                        <p:tgtEl>
                                          <p:spTgt spid="49"/>
                                        </p:tgtEl>
                                        <p:attrNameLst>
                                          <p:attrName>style.visibility</p:attrName>
                                        </p:attrNameLst>
                                      </p:cBhvr>
                                      <p:to>
                                        <p:strVal val="visible"/>
                                      </p:to>
                                    </p:set>
                                    <p:anim calcmode="lin" valueType="num">
                                      <p:cBhvr>
                                        <p:cTn id="12" dur="500" fill="hold"/>
                                        <p:tgtEl>
                                          <p:spTgt spid="49"/>
                                        </p:tgtEl>
                                        <p:attrNameLst>
                                          <p:attrName>ppt_w</p:attrName>
                                        </p:attrNameLst>
                                      </p:cBhvr>
                                      <p:tavLst>
                                        <p:tav tm="0">
                                          <p:val>
                                            <p:fltVal val="0"/>
                                          </p:val>
                                        </p:tav>
                                        <p:tav tm="100000">
                                          <p:val>
                                            <p:strVal val="#ppt_w"/>
                                          </p:val>
                                        </p:tav>
                                      </p:tavLst>
                                    </p:anim>
                                    <p:anim calcmode="lin" valueType="num">
                                      <p:cBhvr>
                                        <p:cTn id="13" dur="500" fill="hold"/>
                                        <p:tgtEl>
                                          <p:spTgt spid="49"/>
                                        </p:tgtEl>
                                        <p:attrNameLst>
                                          <p:attrName>ppt_h</p:attrName>
                                        </p:attrNameLst>
                                      </p:cBhvr>
                                      <p:tavLst>
                                        <p:tav tm="0">
                                          <p:val>
                                            <p:fltVal val="0"/>
                                          </p:val>
                                        </p:tav>
                                        <p:tav tm="100000">
                                          <p:val>
                                            <p:strVal val="#ppt_h"/>
                                          </p:val>
                                        </p:tav>
                                      </p:tavLst>
                                    </p:anim>
                                    <p:animEffect transition="in" filter="fade">
                                      <p:cBhvr>
                                        <p:cTn id="14" dur="500"/>
                                        <p:tgtEl>
                                          <p:spTgt spid="49"/>
                                        </p:tgtEl>
                                      </p:cBhvr>
                                    </p:animEffect>
                                  </p:childTnLst>
                                </p:cTn>
                              </p:par>
                              <p:par>
                                <p:cTn id="15" presetID="1" presetClass="mediacall" presetSubtype="0" fill="hold" nodeType="withEffect">
                                  <p:stCondLst>
                                    <p:cond delay="500"/>
                                  </p:stCondLst>
                                  <p:childTnLst>
                                    <p:cmd type="call" cmd="playFrom(0.0)">
                                      <p:cBhvr>
                                        <p:cTn id="16" dur="21416" fill="hold"/>
                                        <p:tgtEl>
                                          <p:spTgt spid="49"/>
                                        </p:tgtEl>
                                      </p:cBhvr>
                                    </p:cmd>
                                  </p:childTnLst>
                                </p:cTn>
                              </p:par>
                              <p:par>
                                <p:cTn id="17" presetID="10" presetClass="entr" presetSubtype="0" fill="hold" grpId="0" nodeType="withEffect">
                                  <p:stCondLst>
                                    <p:cond delay="500"/>
                                  </p:stCondLst>
                                  <p:childTnLst>
                                    <p:set>
                                      <p:cBhvr>
                                        <p:cTn id="18" dur="1" fill="hold">
                                          <p:stCondLst>
                                            <p:cond delay="0"/>
                                          </p:stCondLst>
                                        </p:cTn>
                                        <p:tgtEl>
                                          <p:spTgt spid="41"/>
                                        </p:tgtEl>
                                        <p:attrNameLst>
                                          <p:attrName>style.visibility</p:attrName>
                                        </p:attrNameLst>
                                      </p:cBhvr>
                                      <p:to>
                                        <p:strVal val="visible"/>
                                      </p:to>
                                    </p:set>
                                    <p:animEffect transition="in" filter="fade">
                                      <p:cBhvr>
                                        <p:cTn id="19" dur="250"/>
                                        <p:tgtEl>
                                          <p:spTgt spid="41"/>
                                        </p:tgtEl>
                                      </p:cBhvr>
                                    </p:animEffect>
                                  </p:childTnLst>
                                </p:cTn>
                              </p:par>
                              <p:par>
                                <p:cTn id="20" presetID="10" presetClass="entr" presetSubtype="0" fill="hold" grpId="0" nodeType="withEffect">
                                  <p:stCondLst>
                                    <p:cond delay="750"/>
                                  </p:stCondLst>
                                  <p:childTnLst>
                                    <p:set>
                                      <p:cBhvr>
                                        <p:cTn id="21" dur="1" fill="hold">
                                          <p:stCondLst>
                                            <p:cond delay="0"/>
                                          </p:stCondLst>
                                        </p:cTn>
                                        <p:tgtEl>
                                          <p:spTgt spid="32"/>
                                        </p:tgtEl>
                                        <p:attrNameLst>
                                          <p:attrName>style.visibility</p:attrName>
                                        </p:attrNameLst>
                                      </p:cBhvr>
                                      <p:to>
                                        <p:strVal val="visible"/>
                                      </p:to>
                                    </p:set>
                                    <p:animEffect transition="in" filter="fade">
                                      <p:cBhvr>
                                        <p:cTn id="22" dur="500"/>
                                        <p:tgtEl>
                                          <p:spTgt spid="32"/>
                                        </p:tgtEl>
                                      </p:cBhvr>
                                    </p:animEffect>
                                  </p:childTnLst>
                                </p:cTn>
                              </p:par>
                              <p:par>
                                <p:cTn id="23" presetID="10" presetClass="entr" presetSubtype="0" fill="hold" nodeType="withEffect">
                                  <p:stCondLst>
                                    <p:cond delay="1000"/>
                                  </p:stCondLst>
                                  <p:childTnLst>
                                    <p:set>
                                      <p:cBhvr>
                                        <p:cTn id="24" dur="1" fill="hold">
                                          <p:stCondLst>
                                            <p:cond delay="0"/>
                                          </p:stCondLst>
                                        </p:cTn>
                                        <p:tgtEl>
                                          <p:spTgt spid="33"/>
                                        </p:tgtEl>
                                        <p:attrNameLst>
                                          <p:attrName>style.visibility</p:attrName>
                                        </p:attrNameLst>
                                      </p:cBhvr>
                                      <p:to>
                                        <p:strVal val="visible"/>
                                      </p:to>
                                    </p:set>
                                    <p:animEffect transition="in" filter="fade">
                                      <p:cBhvr>
                                        <p:cTn id="25" dur="500"/>
                                        <p:tgtEl>
                                          <p:spTgt spid="33"/>
                                        </p:tgtEl>
                                      </p:cBhvr>
                                    </p:animEffect>
                                  </p:childTnLst>
                                </p:cTn>
                              </p:par>
                              <p:par>
                                <p:cTn id="26" presetID="10" presetClass="entr" presetSubtype="0" fill="hold" nodeType="withEffect">
                                  <p:stCondLst>
                                    <p:cond delay="125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500"/>
                                        <p:tgtEl>
                                          <p:spTgt spid="34"/>
                                        </p:tgtEl>
                                      </p:cBhvr>
                                    </p:animEffect>
                                  </p:childTnLst>
                                </p:cTn>
                              </p:par>
                              <p:par>
                                <p:cTn id="29" presetID="10" presetClass="entr" presetSubtype="0" fill="hold" nodeType="withEffect">
                                  <p:stCondLst>
                                    <p:cond delay="1500"/>
                                  </p:stCondLst>
                                  <p:childTnLst>
                                    <p:set>
                                      <p:cBhvr>
                                        <p:cTn id="30" dur="1" fill="hold">
                                          <p:stCondLst>
                                            <p:cond delay="0"/>
                                          </p:stCondLst>
                                        </p:cTn>
                                        <p:tgtEl>
                                          <p:spTgt spid="35"/>
                                        </p:tgtEl>
                                        <p:attrNameLst>
                                          <p:attrName>style.visibility</p:attrName>
                                        </p:attrNameLst>
                                      </p:cBhvr>
                                      <p:to>
                                        <p:strVal val="visible"/>
                                      </p:to>
                                    </p:set>
                                    <p:animEffect transition="in" filter="fade">
                                      <p:cBhvr>
                                        <p:cTn id="31" dur="10"/>
                                        <p:tgtEl>
                                          <p:spTgt spid="35"/>
                                        </p:tgtEl>
                                      </p:cBhvr>
                                    </p:animEffect>
                                  </p:childTnLst>
                                </p:cTn>
                              </p:par>
                              <p:par>
                                <p:cTn id="32" presetID="10" presetClass="entr" presetSubtype="0" fill="hold" nodeType="withEffect">
                                  <p:stCondLst>
                                    <p:cond delay="1750"/>
                                  </p:stCondLst>
                                  <p:childTnLst>
                                    <p:set>
                                      <p:cBhvr>
                                        <p:cTn id="33" dur="1" fill="hold">
                                          <p:stCondLst>
                                            <p:cond delay="0"/>
                                          </p:stCondLst>
                                        </p:cTn>
                                        <p:tgtEl>
                                          <p:spTgt spid="36"/>
                                        </p:tgtEl>
                                        <p:attrNameLst>
                                          <p:attrName>style.visibility</p:attrName>
                                        </p:attrNameLst>
                                      </p:cBhvr>
                                      <p:to>
                                        <p:strVal val="visible"/>
                                      </p:to>
                                    </p:set>
                                    <p:animEffect transition="in" filter="fade">
                                      <p:cBhvr>
                                        <p:cTn id="34" dur="500"/>
                                        <p:tgtEl>
                                          <p:spTgt spid="36"/>
                                        </p:tgtEl>
                                      </p:cBhvr>
                                    </p:animEffect>
                                  </p:childTnLst>
                                </p:cTn>
                              </p:par>
                              <p:par>
                                <p:cTn id="35" presetID="10" presetClass="entr" presetSubtype="0" fill="hold" nodeType="withEffect">
                                  <p:stCondLst>
                                    <p:cond delay="2000"/>
                                  </p:stCondLst>
                                  <p:childTnLst>
                                    <p:set>
                                      <p:cBhvr>
                                        <p:cTn id="36" dur="1" fill="hold">
                                          <p:stCondLst>
                                            <p:cond delay="0"/>
                                          </p:stCondLst>
                                        </p:cTn>
                                        <p:tgtEl>
                                          <p:spTgt spid="37"/>
                                        </p:tgtEl>
                                        <p:attrNameLst>
                                          <p:attrName>style.visibility</p:attrName>
                                        </p:attrNameLst>
                                      </p:cBhvr>
                                      <p:to>
                                        <p:strVal val="visible"/>
                                      </p:to>
                                    </p:set>
                                    <p:animEffect transition="in" filter="fade">
                                      <p:cBhvr>
                                        <p:cTn id="37" dur="500"/>
                                        <p:tgtEl>
                                          <p:spTgt spid="37"/>
                                        </p:tgtEl>
                                      </p:cBhvr>
                                    </p:animEffect>
                                  </p:childTnLst>
                                </p:cTn>
                              </p:par>
                              <p:par>
                                <p:cTn id="38" presetID="10" presetClass="entr" presetSubtype="0" fill="hold" nodeType="withEffect">
                                  <p:stCondLst>
                                    <p:cond delay="2250"/>
                                  </p:stCondLst>
                                  <p:childTnLst>
                                    <p:set>
                                      <p:cBhvr>
                                        <p:cTn id="39" dur="1" fill="hold">
                                          <p:stCondLst>
                                            <p:cond delay="0"/>
                                          </p:stCondLst>
                                        </p:cTn>
                                        <p:tgtEl>
                                          <p:spTgt spid="38"/>
                                        </p:tgtEl>
                                        <p:attrNameLst>
                                          <p:attrName>style.visibility</p:attrName>
                                        </p:attrNameLst>
                                      </p:cBhvr>
                                      <p:to>
                                        <p:strVal val="visible"/>
                                      </p:to>
                                    </p:set>
                                    <p:animEffect transition="in" filter="fade">
                                      <p:cBhvr>
                                        <p:cTn id="40" dur="500"/>
                                        <p:tgtEl>
                                          <p:spTgt spid="38"/>
                                        </p:tgtEl>
                                      </p:cBhvr>
                                    </p:animEffect>
                                  </p:childTnLst>
                                </p:cTn>
                              </p:par>
                              <p:par>
                                <p:cTn id="41" presetID="10" presetClass="entr" presetSubtype="0" fill="hold" nodeType="withEffect">
                                  <p:stCondLst>
                                    <p:cond delay="250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500"/>
                                        <p:tgtEl>
                                          <p:spTgt spid="39"/>
                                        </p:tgtEl>
                                      </p:cBhvr>
                                    </p:animEffect>
                                  </p:childTnLst>
                                </p:cTn>
                              </p:par>
                              <p:par>
                                <p:cTn id="44" presetID="10" presetClass="entr" presetSubtype="0" fill="hold" nodeType="withEffect">
                                  <p:stCondLst>
                                    <p:cond delay="2750"/>
                                  </p:stCondLst>
                                  <p:childTnLst>
                                    <p:set>
                                      <p:cBhvr>
                                        <p:cTn id="45" dur="1" fill="hold">
                                          <p:stCondLst>
                                            <p:cond delay="0"/>
                                          </p:stCondLst>
                                        </p:cTn>
                                        <p:tgtEl>
                                          <p:spTgt spid="40"/>
                                        </p:tgtEl>
                                        <p:attrNameLst>
                                          <p:attrName>style.visibility</p:attrName>
                                        </p:attrNameLst>
                                      </p:cBhvr>
                                      <p:to>
                                        <p:strVal val="visible"/>
                                      </p:to>
                                    </p:set>
                                    <p:animEffect transition="in" filter="fade">
                                      <p:cBhvr>
                                        <p:cTn id="46" dur="500"/>
                                        <p:tgtEl>
                                          <p:spTgt spid="40"/>
                                        </p:tgtEl>
                                      </p:cBhvr>
                                    </p:animEffect>
                                  </p:childTnLst>
                                </p:cTn>
                              </p:par>
                              <p:par>
                                <p:cTn id="47" presetID="10" presetClass="entr" presetSubtype="0" fill="hold" nodeType="withEffect">
                                  <p:stCondLst>
                                    <p:cond delay="3000"/>
                                  </p:stCondLst>
                                  <p:childTnLst>
                                    <p:set>
                                      <p:cBhvr>
                                        <p:cTn id="48" dur="1" fill="hold">
                                          <p:stCondLst>
                                            <p:cond delay="0"/>
                                          </p:stCondLst>
                                        </p:cTn>
                                        <p:tgtEl>
                                          <p:spTgt spid="42"/>
                                        </p:tgtEl>
                                        <p:attrNameLst>
                                          <p:attrName>style.visibility</p:attrName>
                                        </p:attrNameLst>
                                      </p:cBhvr>
                                      <p:to>
                                        <p:strVal val="visible"/>
                                      </p:to>
                                    </p:set>
                                    <p:animEffect transition="in" filter="fade">
                                      <p:cBhvr>
                                        <p:cTn id="49" dur="500"/>
                                        <p:tgtEl>
                                          <p:spTgt spid="42"/>
                                        </p:tgtEl>
                                      </p:cBhvr>
                                    </p:animEffect>
                                  </p:childTnLst>
                                </p:cTn>
                              </p:par>
                              <p:par>
                                <p:cTn id="50" presetID="22" presetClass="entr" presetSubtype="1" fill="hold" nodeType="withEffect">
                                  <p:stCondLst>
                                    <p:cond delay="3250"/>
                                  </p:stCondLst>
                                  <p:childTnLst>
                                    <p:set>
                                      <p:cBhvr>
                                        <p:cTn id="51" dur="1" fill="hold">
                                          <p:stCondLst>
                                            <p:cond delay="0"/>
                                          </p:stCondLst>
                                        </p:cTn>
                                        <p:tgtEl>
                                          <p:spTgt spid="9"/>
                                        </p:tgtEl>
                                        <p:attrNameLst>
                                          <p:attrName>style.visibility</p:attrName>
                                        </p:attrNameLst>
                                      </p:cBhvr>
                                      <p:to>
                                        <p:strVal val="visible"/>
                                      </p:to>
                                    </p:set>
                                    <p:animEffect transition="in" filter="wipe(up)">
                                      <p:cBhvr>
                                        <p:cTn id="52" dur="500"/>
                                        <p:tgtEl>
                                          <p:spTgt spid="9"/>
                                        </p:tgtEl>
                                      </p:cBhvr>
                                    </p:animEffect>
                                  </p:childTnLst>
                                </p:cTn>
                              </p:par>
                              <p:par>
                                <p:cTn id="53" presetID="22" presetClass="entr" presetSubtype="1" fill="hold" nodeType="withEffect">
                                  <p:stCondLst>
                                    <p:cond delay="3500"/>
                                  </p:stCondLst>
                                  <p:childTnLst>
                                    <p:set>
                                      <p:cBhvr>
                                        <p:cTn id="54" dur="1" fill="hold">
                                          <p:stCondLst>
                                            <p:cond delay="0"/>
                                          </p:stCondLst>
                                        </p:cTn>
                                        <p:tgtEl>
                                          <p:spTgt spid="10"/>
                                        </p:tgtEl>
                                        <p:attrNameLst>
                                          <p:attrName>style.visibility</p:attrName>
                                        </p:attrNameLst>
                                      </p:cBhvr>
                                      <p:to>
                                        <p:strVal val="visible"/>
                                      </p:to>
                                    </p:set>
                                    <p:animEffect transition="in" filter="wipe(up)">
                                      <p:cBhvr>
                                        <p:cTn id="55" dur="250"/>
                                        <p:tgtEl>
                                          <p:spTgt spid="10"/>
                                        </p:tgtEl>
                                      </p:cBhvr>
                                    </p:animEffect>
                                  </p:childTnLst>
                                </p:cTn>
                              </p:par>
                              <p:par>
                                <p:cTn id="56" presetID="22" presetClass="entr" presetSubtype="1" fill="hold" nodeType="withEffect">
                                  <p:stCondLst>
                                    <p:cond delay="3700"/>
                                  </p:stCondLst>
                                  <p:childTnLst>
                                    <p:set>
                                      <p:cBhvr>
                                        <p:cTn id="57" dur="1" fill="hold">
                                          <p:stCondLst>
                                            <p:cond delay="0"/>
                                          </p:stCondLst>
                                        </p:cTn>
                                        <p:tgtEl>
                                          <p:spTgt spid="11"/>
                                        </p:tgtEl>
                                        <p:attrNameLst>
                                          <p:attrName>style.visibility</p:attrName>
                                        </p:attrNameLst>
                                      </p:cBhvr>
                                      <p:to>
                                        <p:strVal val="visible"/>
                                      </p:to>
                                    </p:set>
                                    <p:animEffect transition="in" filter="wipe(up)">
                                      <p:cBhvr>
                                        <p:cTn id="58" dur="500"/>
                                        <p:tgtEl>
                                          <p:spTgt spid="11"/>
                                        </p:tgtEl>
                                      </p:cBhvr>
                                    </p:animEffect>
                                  </p:childTnLst>
                                </p:cTn>
                              </p:par>
                              <p:par>
                                <p:cTn id="59" presetID="22" presetClass="entr" presetSubtype="1" fill="hold" nodeType="withEffect">
                                  <p:stCondLst>
                                    <p:cond delay="4000"/>
                                  </p:stCondLst>
                                  <p:childTnLst>
                                    <p:set>
                                      <p:cBhvr>
                                        <p:cTn id="60" dur="1" fill="hold">
                                          <p:stCondLst>
                                            <p:cond delay="0"/>
                                          </p:stCondLst>
                                        </p:cTn>
                                        <p:tgtEl>
                                          <p:spTgt spid="8"/>
                                        </p:tgtEl>
                                        <p:attrNameLst>
                                          <p:attrName>style.visibility</p:attrName>
                                        </p:attrNameLst>
                                      </p:cBhvr>
                                      <p:to>
                                        <p:strVal val="visible"/>
                                      </p:to>
                                    </p:set>
                                    <p:animEffect transition="in" filter="wipe(up)">
                                      <p:cBhvr>
                                        <p:cTn id="61" dur="500"/>
                                        <p:tgtEl>
                                          <p:spTgt spid="8"/>
                                        </p:tgtEl>
                                      </p:cBhvr>
                                    </p:animEffect>
                                  </p:childTnLst>
                                </p:cTn>
                              </p:par>
                              <p:par>
                                <p:cTn id="62" presetID="10" presetClass="entr" presetSubtype="0" fill="hold" grpId="0" nodeType="withEffect">
                                  <p:stCondLst>
                                    <p:cond delay="4250"/>
                                  </p:stCondLst>
                                  <p:childTnLst>
                                    <p:set>
                                      <p:cBhvr>
                                        <p:cTn id="63" dur="1" fill="hold">
                                          <p:stCondLst>
                                            <p:cond delay="0"/>
                                          </p:stCondLst>
                                        </p:cTn>
                                        <p:tgtEl>
                                          <p:spTgt spid="7"/>
                                        </p:tgtEl>
                                        <p:attrNameLst>
                                          <p:attrName>style.visibility</p:attrName>
                                        </p:attrNameLst>
                                      </p:cBhvr>
                                      <p:to>
                                        <p:strVal val="visible"/>
                                      </p:to>
                                    </p:set>
                                    <p:animEffect transition="in" filter="fade">
                                      <p:cBhvr>
                                        <p:cTn id="64" dur="500"/>
                                        <p:tgtEl>
                                          <p:spTgt spid="7"/>
                                        </p:tgtEl>
                                      </p:cBhvr>
                                    </p:animEffect>
                                  </p:childTnLst>
                                </p:cTn>
                              </p:par>
                              <p:par>
                                <p:cTn id="65" presetID="10" presetClass="entr" presetSubtype="0" fill="hold" grpId="0" nodeType="withEffect">
                                  <p:stCondLst>
                                    <p:cond delay="4500"/>
                                  </p:stCondLst>
                                  <p:childTnLst>
                                    <p:set>
                                      <p:cBhvr>
                                        <p:cTn id="66" dur="1" fill="hold">
                                          <p:stCondLst>
                                            <p:cond delay="0"/>
                                          </p:stCondLst>
                                        </p:cTn>
                                        <p:tgtEl>
                                          <p:spTgt spid="43"/>
                                        </p:tgtEl>
                                        <p:attrNameLst>
                                          <p:attrName>style.visibility</p:attrName>
                                        </p:attrNameLst>
                                      </p:cBhvr>
                                      <p:to>
                                        <p:strVal val="visible"/>
                                      </p:to>
                                    </p:set>
                                    <p:animEffect transition="in" filter="fade">
                                      <p:cBhvr>
                                        <p:cTn id="67" dur="500"/>
                                        <p:tgtEl>
                                          <p:spTgt spid="43"/>
                                        </p:tgtEl>
                                      </p:cBhvr>
                                    </p:animEffect>
                                  </p:childTnLst>
                                </p:cTn>
                              </p:par>
                              <p:par>
                                <p:cTn id="68" presetID="10" presetClass="entr" presetSubtype="0" fill="hold" grpId="0" nodeType="withEffect">
                                  <p:stCondLst>
                                    <p:cond delay="4700"/>
                                  </p:stCondLst>
                                  <p:childTnLst>
                                    <p:set>
                                      <p:cBhvr>
                                        <p:cTn id="69" dur="1" fill="hold">
                                          <p:stCondLst>
                                            <p:cond delay="0"/>
                                          </p:stCondLst>
                                        </p:cTn>
                                        <p:tgtEl>
                                          <p:spTgt spid="6"/>
                                        </p:tgtEl>
                                        <p:attrNameLst>
                                          <p:attrName>style.visibility</p:attrName>
                                        </p:attrNameLst>
                                      </p:cBhvr>
                                      <p:to>
                                        <p:strVal val="visible"/>
                                      </p:to>
                                    </p:set>
                                    <p:animEffect transition="in" filter="fade">
                                      <p:cBhvr>
                                        <p:cTn id="70" dur="500"/>
                                        <p:tgtEl>
                                          <p:spTgt spid="6"/>
                                        </p:tgtEl>
                                      </p:cBhvr>
                                    </p:animEffect>
                                  </p:childTnLst>
                                </p:cTn>
                              </p:par>
                              <p:par>
                                <p:cTn id="71" presetID="10" presetClass="entr" presetSubtype="0" fill="hold" grpId="0" nodeType="withEffect">
                                  <p:stCondLst>
                                    <p:cond delay="5000"/>
                                  </p:stCondLst>
                                  <p:childTnLst>
                                    <p:set>
                                      <p:cBhvr>
                                        <p:cTn id="72" dur="1" fill="hold">
                                          <p:stCondLst>
                                            <p:cond delay="0"/>
                                          </p:stCondLst>
                                        </p:cTn>
                                        <p:tgtEl>
                                          <p:spTgt spid="44"/>
                                        </p:tgtEl>
                                        <p:attrNameLst>
                                          <p:attrName>style.visibility</p:attrName>
                                        </p:attrNameLst>
                                      </p:cBhvr>
                                      <p:to>
                                        <p:strVal val="visible"/>
                                      </p:to>
                                    </p:set>
                                    <p:animEffect transition="in" filter="fade">
                                      <p:cBhvr>
                                        <p:cTn id="73" dur="500"/>
                                        <p:tgtEl>
                                          <p:spTgt spid="44"/>
                                        </p:tgtEl>
                                      </p:cBhvr>
                                    </p:animEffect>
                                  </p:childTnLst>
                                </p:cTn>
                              </p:par>
                              <p:par>
                                <p:cTn id="74" presetID="22" presetClass="entr" presetSubtype="8" fill="hold" grpId="0" nodeType="withEffect">
                                  <p:stCondLst>
                                    <p:cond delay="5200"/>
                                  </p:stCondLst>
                                  <p:childTnLst>
                                    <p:set>
                                      <p:cBhvr>
                                        <p:cTn id="75" dur="1" fill="hold">
                                          <p:stCondLst>
                                            <p:cond delay="0"/>
                                          </p:stCondLst>
                                        </p:cTn>
                                        <p:tgtEl>
                                          <p:spTgt spid="12"/>
                                        </p:tgtEl>
                                        <p:attrNameLst>
                                          <p:attrName>style.visibility</p:attrName>
                                        </p:attrNameLst>
                                      </p:cBhvr>
                                      <p:to>
                                        <p:strVal val="visible"/>
                                      </p:to>
                                    </p:set>
                                    <p:animEffect transition="in" filter="wipe(left)">
                                      <p:cBhvr>
                                        <p:cTn id="76" dur="500"/>
                                        <p:tgtEl>
                                          <p:spTgt spid="12"/>
                                        </p:tgtEl>
                                      </p:cBhvr>
                                    </p:animEffect>
                                  </p:childTnLst>
                                </p:cTn>
                              </p:par>
                              <p:par>
                                <p:cTn id="77" presetID="22" presetClass="entr" presetSubtype="8" fill="hold" grpId="0" nodeType="withEffect">
                                  <p:stCondLst>
                                    <p:cond delay="5400"/>
                                  </p:stCondLst>
                                  <p:childTnLst>
                                    <p:set>
                                      <p:cBhvr>
                                        <p:cTn id="78" dur="1" fill="hold">
                                          <p:stCondLst>
                                            <p:cond delay="0"/>
                                          </p:stCondLst>
                                        </p:cTn>
                                        <p:tgtEl>
                                          <p:spTgt spid="13"/>
                                        </p:tgtEl>
                                        <p:attrNameLst>
                                          <p:attrName>style.visibility</p:attrName>
                                        </p:attrNameLst>
                                      </p:cBhvr>
                                      <p:to>
                                        <p:strVal val="visible"/>
                                      </p:to>
                                    </p:set>
                                    <p:animEffect transition="in" filter="wipe(left)">
                                      <p:cBhvr>
                                        <p:cTn id="79" dur="500"/>
                                        <p:tgtEl>
                                          <p:spTgt spid="13"/>
                                        </p:tgtEl>
                                      </p:cBhvr>
                                    </p:animEffect>
                                  </p:childTnLst>
                                </p:cTn>
                              </p:par>
                              <p:par>
                                <p:cTn id="80" presetID="22" presetClass="entr" presetSubtype="8" fill="hold" grpId="0" nodeType="withEffect">
                                  <p:stCondLst>
                                    <p:cond delay="5600"/>
                                  </p:stCondLst>
                                  <p:childTnLst>
                                    <p:set>
                                      <p:cBhvr>
                                        <p:cTn id="81" dur="1" fill="hold">
                                          <p:stCondLst>
                                            <p:cond delay="0"/>
                                          </p:stCondLst>
                                        </p:cTn>
                                        <p:tgtEl>
                                          <p:spTgt spid="15"/>
                                        </p:tgtEl>
                                        <p:attrNameLst>
                                          <p:attrName>style.visibility</p:attrName>
                                        </p:attrNameLst>
                                      </p:cBhvr>
                                      <p:to>
                                        <p:strVal val="visible"/>
                                      </p:to>
                                    </p:set>
                                    <p:animEffect transition="in" filter="wipe(left)">
                                      <p:cBhvr>
                                        <p:cTn id="82" dur="500"/>
                                        <p:tgtEl>
                                          <p:spTgt spid="15"/>
                                        </p:tgtEl>
                                      </p:cBhvr>
                                    </p:animEffect>
                                  </p:childTnLst>
                                </p:cTn>
                              </p:par>
                              <p:par>
                                <p:cTn id="83" presetID="22" presetClass="entr" presetSubtype="8" fill="hold" grpId="0" nodeType="withEffect">
                                  <p:stCondLst>
                                    <p:cond delay="5800"/>
                                  </p:stCondLst>
                                  <p:childTnLst>
                                    <p:set>
                                      <p:cBhvr>
                                        <p:cTn id="84" dur="1" fill="hold">
                                          <p:stCondLst>
                                            <p:cond delay="0"/>
                                          </p:stCondLst>
                                        </p:cTn>
                                        <p:tgtEl>
                                          <p:spTgt spid="16"/>
                                        </p:tgtEl>
                                        <p:attrNameLst>
                                          <p:attrName>style.visibility</p:attrName>
                                        </p:attrNameLst>
                                      </p:cBhvr>
                                      <p:to>
                                        <p:strVal val="visible"/>
                                      </p:to>
                                    </p:set>
                                    <p:animEffect transition="in" filter="wipe(left)">
                                      <p:cBhvr>
                                        <p:cTn id="85" dur="500"/>
                                        <p:tgtEl>
                                          <p:spTgt spid="16"/>
                                        </p:tgtEl>
                                      </p:cBhvr>
                                    </p:animEffect>
                                  </p:childTnLst>
                                </p:cTn>
                              </p:par>
                              <p:par>
                                <p:cTn id="86" presetID="22" presetClass="entr" presetSubtype="8" fill="hold" grpId="0" nodeType="withEffect">
                                  <p:stCondLst>
                                    <p:cond delay="6000"/>
                                  </p:stCondLst>
                                  <p:childTnLst>
                                    <p:set>
                                      <p:cBhvr>
                                        <p:cTn id="87" dur="1" fill="hold">
                                          <p:stCondLst>
                                            <p:cond delay="0"/>
                                          </p:stCondLst>
                                        </p:cTn>
                                        <p:tgtEl>
                                          <p:spTgt spid="14"/>
                                        </p:tgtEl>
                                        <p:attrNameLst>
                                          <p:attrName>style.visibility</p:attrName>
                                        </p:attrNameLst>
                                      </p:cBhvr>
                                      <p:to>
                                        <p:strVal val="visible"/>
                                      </p:to>
                                    </p:set>
                                    <p:animEffect transition="in" filter="wipe(left)">
                                      <p:cBhvr>
                                        <p:cTn id="88" dur="500"/>
                                        <p:tgtEl>
                                          <p:spTgt spid="14"/>
                                        </p:tgtEl>
                                      </p:cBhvr>
                                    </p:animEffect>
                                  </p:childTnLst>
                                </p:cTn>
                              </p:par>
                              <p:par>
                                <p:cTn id="89" presetID="22" presetClass="entr" presetSubtype="8" fill="hold" grpId="0" nodeType="withEffect">
                                  <p:stCondLst>
                                    <p:cond delay="6200"/>
                                  </p:stCondLst>
                                  <p:childTnLst>
                                    <p:set>
                                      <p:cBhvr>
                                        <p:cTn id="90" dur="1" fill="hold">
                                          <p:stCondLst>
                                            <p:cond delay="0"/>
                                          </p:stCondLst>
                                        </p:cTn>
                                        <p:tgtEl>
                                          <p:spTgt spid="17"/>
                                        </p:tgtEl>
                                        <p:attrNameLst>
                                          <p:attrName>style.visibility</p:attrName>
                                        </p:attrNameLst>
                                      </p:cBhvr>
                                      <p:to>
                                        <p:strVal val="visible"/>
                                      </p:to>
                                    </p:set>
                                    <p:animEffect transition="in" filter="wipe(left)">
                                      <p:cBhvr>
                                        <p:cTn id="91" dur="500"/>
                                        <p:tgtEl>
                                          <p:spTgt spid="17"/>
                                        </p:tgtEl>
                                      </p:cBhvr>
                                    </p:animEffect>
                                  </p:childTnLst>
                                </p:cTn>
                              </p:par>
                              <p:par>
                                <p:cTn id="92" presetID="22" presetClass="entr" presetSubtype="8" fill="hold" grpId="0" nodeType="withEffect">
                                  <p:stCondLst>
                                    <p:cond delay="6400"/>
                                  </p:stCondLst>
                                  <p:childTnLst>
                                    <p:set>
                                      <p:cBhvr>
                                        <p:cTn id="93" dur="1" fill="hold">
                                          <p:stCondLst>
                                            <p:cond delay="0"/>
                                          </p:stCondLst>
                                        </p:cTn>
                                        <p:tgtEl>
                                          <p:spTgt spid="22"/>
                                        </p:tgtEl>
                                        <p:attrNameLst>
                                          <p:attrName>style.visibility</p:attrName>
                                        </p:attrNameLst>
                                      </p:cBhvr>
                                      <p:to>
                                        <p:strVal val="visible"/>
                                      </p:to>
                                    </p:set>
                                    <p:animEffect transition="in" filter="wipe(left)">
                                      <p:cBhvr>
                                        <p:cTn id="94" dur="500"/>
                                        <p:tgtEl>
                                          <p:spTgt spid="22"/>
                                        </p:tgtEl>
                                      </p:cBhvr>
                                    </p:animEffect>
                                  </p:childTnLst>
                                </p:cTn>
                              </p:par>
                              <p:par>
                                <p:cTn id="95" presetID="22" presetClass="entr" presetSubtype="8" fill="hold" grpId="0" nodeType="withEffect">
                                  <p:stCondLst>
                                    <p:cond delay="6600"/>
                                  </p:stCondLst>
                                  <p:childTnLst>
                                    <p:set>
                                      <p:cBhvr>
                                        <p:cTn id="96" dur="1" fill="hold">
                                          <p:stCondLst>
                                            <p:cond delay="0"/>
                                          </p:stCondLst>
                                        </p:cTn>
                                        <p:tgtEl>
                                          <p:spTgt spid="18"/>
                                        </p:tgtEl>
                                        <p:attrNameLst>
                                          <p:attrName>style.visibility</p:attrName>
                                        </p:attrNameLst>
                                      </p:cBhvr>
                                      <p:to>
                                        <p:strVal val="visible"/>
                                      </p:to>
                                    </p:set>
                                    <p:animEffect transition="in" filter="wipe(left)">
                                      <p:cBhvr>
                                        <p:cTn id="97" dur="500"/>
                                        <p:tgtEl>
                                          <p:spTgt spid="18"/>
                                        </p:tgtEl>
                                      </p:cBhvr>
                                    </p:animEffect>
                                  </p:childTnLst>
                                </p:cTn>
                              </p:par>
                              <p:par>
                                <p:cTn id="98" presetID="22" presetClass="entr" presetSubtype="8" fill="hold" grpId="0" nodeType="withEffect">
                                  <p:stCondLst>
                                    <p:cond delay="6800"/>
                                  </p:stCondLst>
                                  <p:childTnLst>
                                    <p:set>
                                      <p:cBhvr>
                                        <p:cTn id="99" dur="1" fill="hold">
                                          <p:stCondLst>
                                            <p:cond delay="0"/>
                                          </p:stCondLst>
                                        </p:cTn>
                                        <p:tgtEl>
                                          <p:spTgt spid="19"/>
                                        </p:tgtEl>
                                        <p:attrNameLst>
                                          <p:attrName>style.visibility</p:attrName>
                                        </p:attrNameLst>
                                      </p:cBhvr>
                                      <p:to>
                                        <p:strVal val="visible"/>
                                      </p:to>
                                    </p:set>
                                    <p:animEffect transition="in" filter="wipe(left)">
                                      <p:cBhvr>
                                        <p:cTn id="100" dur="500"/>
                                        <p:tgtEl>
                                          <p:spTgt spid="19"/>
                                        </p:tgtEl>
                                      </p:cBhvr>
                                    </p:animEffect>
                                  </p:childTnLst>
                                </p:cTn>
                              </p:par>
                              <p:par>
                                <p:cTn id="101" presetID="22" presetClass="entr" presetSubtype="8" fill="hold" grpId="0" nodeType="withEffect">
                                  <p:stCondLst>
                                    <p:cond delay="7000"/>
                                  </p:stCondLst>
                                  <p:childTnLst>
                                    <p:set>
                                      <p:cBhvr>
                                        <p:cTn id="102" dur="1" fill="hold">
                                          <p:stCondLst>
                                            <p:cond delay="0"/>
                                          </p:stCondLst>
                                        </p:cTn>
                                        <p:tgtEl>
                                          <p:spTgt spid="20"/>
                                        </p:tgtEl>
                                        <p:attrNameLst>
                                          <p:attrName>style.visibility</p:attrName>
                                        </p:attrNameLst>
                                      </p:cBhvr>
                                      <p:to>
                                        <p:strVal val="visible"/>
                                      </p:to>
                                    </p:set>
                                    <p:animEffect transition="in" filter="wipe(left)">
                                      <p:cBhvr>
                                        <p:cTn id="103" dur="500"/>
                                        <p:tgtEl>
                                          <p:spTgt spid="20"/>
                                        </p:tgtEl>
                                      </p:cBhvr>
                                    </p:animEffect>
                                  </p:childTnLst>
                                </p:cTn>
                              </p:par>
                              <p:par>
                                <p:cTn id="104" presetID="22" presetClass="entr" presetSubtype="8" fill="hold" grpId="0" nodeType="withEffect">
                                  <p:stCondLst>
                                    <p:cond delay="7200"/>
                                  </p:stCondLst>
                                  <p:childTnLst>
                                    <p:set>
                                      <p:cBhvr>
                                        <p:cTn id="105" dur="1" fill="hold">
                                          <p:stCondLst>
                                            <p:cond delay="0"/>
                                          </p:stCondLst>
                                        </p:cTn>
                                        <p:tgtEl>
                                          <p:spTgt spid="1033"/>
                                        </p:tgtEl>
                                        <p:attrNameLst>
                                          <p:attrName>style.visibility</p:attrName>
                                        </p:attrNameLst>
                                      </p:cBhvr>
                                      <p:to>
                                        <p:strVal val="visible"/>
                                      </p:to>
                                    </p:set>
                                    <p:animEffect transition="in" filter="wipe(left)">
                                      <p:cBhvr>
                                        <p:cTn id="106" dur="500"/>
                                        <p:tgtEl>
                                          <p:spTgt spid="1033"/>
                                        </p:tgtEl>
                                      </p:cBhvr>
                                    </p:animEffect>
                                  </p:childTnLst>
                                </p:cTn>
                              </p:par>
                              <p:par>
                                <p:cTn id="107" presetID="22" presetClass="entr" presetSubtype="8" fill="hold" grpId="0" nodeType="withEffect">
                                  <p:stCondLst>
                                    <p:cond delay="7400"/>
                                  </p:stCondLst>
                                  <p:childTnLst>
                                    <p:set>
                                      <p:cBhvr>
                                        <p:cTn id="108" dur="1" fill="hold">
                                          <p:stCondLst>
                                            <p:cond delay="0"/>
                                          </p:stCondLst>
                                        </p:cTn>
                                        <p:tgtEl>
                                          <p:spTgt spid="1031"/>
                                        </p:tgtEl>
                                        <p:attrNameLst>
                                          <p:attrName>style.visibility</p:attrName>
                                        </p:attrNameLst>
                                      </p:cBhvr>
                                      <p:to>
                                        <p:strVal val="visible"/>
                                      </p:to>
                                    </p:set>
                                    <p:animEffect transition="in" filter="wipe(left)">
                                      <p:cBhvr>
                                        <p:cTn id="109" dur="500"/>
                                        <p:tgtEl>
                                          <p:spTgt spid="1031"/>
                                        </p:tgtEl>
                                      </p:cBhvr>
                                    </p:animEffect>
                                  </p:childTnLst>
                                </p:cTn>
                              </p:par>
                              <p:par>
                                <p:cTn id="110" presetID="22" presetClass="entr" presetSubtype="8" fill="hold" grpId="0" nodeType="withEffect">
                                  <p:stCondLst>
                                    <p:cond delay="7600"/>
                                  </p:stCondLst>
                                  <p:childTnLst>
                                    <p:set>
                                      <p:cBhvr>
                                        <p:cTn id="111" dur="1" fill="hold">
                                          <p:stCondLst>
                                            <p:cond delay="0"/>
                                          </p:stCondLst>
                                        </p:cTn>
                                        <p:tgtEl>
                                          <p:spTgt spid="24"/>
                                        </p:tgtEl>
                                        <p:attrNameLst>
                                          <p:attrName>style.visibility</p:attrName>
                                        </p:attrNameLst>
                                      </p:cBhvr>
                                      <p:to>
                                        <p:strVal val="visible"/>
                                      </p:to>
                                    </p:set>
                                    <p:animEffect transition="in" filter="wipe(left)">
                                      <p:cBhvr>
                                        <p:cTn id="112" dur="500"/>
                                        <p:tgtEl>
                                          <p:spTgt spid="24"/>
                                        </p:tgtEl>
                                      </p:cBhvr>
                                    </p:animEffect>
                                  </p:childTnLst>
                                </p:cTn>
                              </p:par>
                              <p:par>
                                <p:cTn id="113" presetID="22" presetClass="entr" presetSubtype="8" fill="hold" grpId="0" nodeType="withEffect">
                                  <p:stCondLst>
                                    <p:cond delay="7800"/>
                                  </p:stCondLst>
                                  <p:childTnLst>
                                    <p:set>
                                      <p:cBhvr>
                                        <p:cTn id="114" dur="1" fill="hold">
                                          <p:stCondLst>
                                            <p:cond delay="0"/>
                                          </p:stCondLst>
                                        </p:cTn>
                                        <p:tgtEl>
                                          <p:spTgt spid="25"/>
                                        </p:tgtEl>
                                        <p:attrNameLst>
                                          <p:attrName>style.visibility</p:attrName>
                                        </p:attrNameLst>
                                      </p:cBhvr>
                                      <p:to>
                                        <p:strVal val="visible"/>
                                      </p:to>
                                    </p:set>
                                    <p:animEffect transition="in" filter="wipe(left)">
                                      <p:cBhvr>
                                        <p:cTn id="115" dur="500"/>
                                        <p:tgtEl>
                                          <p:spTgt spid="25"/>
                                        </p:tgtEl>
                                      </p:cBhvr>
                                    </p:animEffect>
                                  </p:childTnLst>
                                </p:cTn>
                              </p:par>
                              <p:par>
                                <p:cTn id="116" presetID="22" presetClass="entr" presetSubtype="8" fill="hold" grpId="0" nodeType="withEffect">
                                  <p:stCondLst>
                                    <p:cond delay="8000"/>
                                  </p:stCondLst>
                                  <p:childTnLst>
                                    <p:set>
                                      <p:cBhvr>
                                        <p:cTn id="117" dur="1" fill="hold">
                                          <p:stCondLst>
                                            <p:cond delay="0"/>
                                          </p:stCondLst>
                                        </p:cTn>
                                        <p:tgtEl>
                                          <p:spTgt spid="29"/>
                                        </p:tgtEl>
                                        <p:attrNameLst>
                                          <p:attrName>style.visibility</p:attrName>
                                        </p:attrNameLst>
                                      </p:cBhvr>
                                      <p:to>
                                        <p:strVal val="visible"/>
                                      </p:to>
                                    </p:set>
                                    <p:animEffect transition="in" filter="wipe(left)">
                                      <p:cBhvr>
                                        <p:cTn id="118" dur="500"/>
                                        <p:tgtEl>
                                          <p:spTgt spid="29"/>
                                        </p:tgtEl>
                                      </p:cBhvr>
                                    </p:animEffect>
                                  </p:childTnLst>
                                </p:cTn>
                              </p:par>
                              <p:par>
                                <p:cTn id="119" presetID="22" presetClass="entr" presetSubtype="8" fill="hold" grpId="0" nodeType="withEffect">
                                  <p:stCondLst>
                                    <p:cond delay="8200"/>
                                  </p:stCondLst>
                                  <p:childTnLst>
                                    <p:set>
                                      <p:cBhvr>
                                        <p:cTn id="120" dur="1" fill="hold">
                                          <p:stCondLst>
                                            <p:cond delay="0"/>
                                          </p:stCondLst>
                                        </p:cTn>
                                        <p:tgtEl>
                                          <p:spTgt spid="30"/>
                                        </p:tgtEl>
                                        <p:attrNameLst>
                                          <p:attrName>style.visibility</p:attrName>
                                        </p:attrNameLst>
                                      </p:cBhvr>
                                      <p:to>
                                        <p:strVal val="visible"/>
                                      </p:to>
                                    </p:set>
                                    <p:animEffect transition="in" filter="wipe(left)">
                                      <p:cBhvr>
                                        <p:cTn id="121" dur="500"/>
                                        <p:tgtEl>
                                          <p:spTgt spid="30"/>
                                        </p:tgtEl>
                                      </p:cBhvr>
                                    </p:animEffect>
                                  </p:childTnLst>
                                </p:cTn>
                              </p:par>
                              <p:par>
                                <p:cTn id="122" presetID="22" presetClass="entr" presetSubtype="8" fill="hold" grpId="0" nodeType="withEffect">
                                  <p:stCondLst>
                                    <p:cond delay="8400"/>
                                  </p:stCondLst>
                                  <p:childTnLst>
                                    <p:set>
                                      <p:cBhvr>
                                        <p:cTn id="123" dur="1" fill="hold">
                                          <p:stCondLst>
                                            <p:cond delay="0"/>
                                          </p:stCondLst>
                                        </p:cTn>
                                        <p:tgtEl>
                                          <p:spTgt spid="28"/>
                                        </p:tgtEl>
                                        <p:attrNameLst>
                                          <p:attrName>style.visibility</p:attrName>
                                        </p:attrNameLst>
                                      </p:cBhvr>
                                      <p:to>
                                        <p:strVal val="visible"/>
                                      </p:to>
                                    </p:set>
                                    <p:animEffect transition="in" filter="wipe(left)">
                                      <p:cBhvr>
                                        <p:cTn id="124" dur="500"/>
                                        <p:tgtEl>
                                          <p:spTgt spid="28"/>
                                        </p:tgtEl>
                                      </p:cBhvr>
                                    </p:animEffect>
                                  </p:childTnLst>
                                </p:cTn>
                              </p:par>
                              <p:par>
                                <p:cTn id="125" presetID="22" presetClass="entr" presetSubtype="8" fill="hold" grpId="0" nodeType="withEffect">
                                  <p:stCondLst>
                                    <p:cond delay="8600"/>
                                  </p:stCondLst>
                                  <p:childTnLst>
                                    <p:set>
                                      <p:cBhvr>
                                        <p:cTn id="126" dur="1" fill="hold">
                                          <p:stCondLst>
                                            <p:cond delay="0"/>
                                          </p:stCondLst>
                                        </p:cTn>
                                        <p:tgtEl>
                                          <p:spTgt spid="27"/>
                                        </p:tgtEl>
                                        <p:attrNameLst>
                                          <p:attrName>style.visibility</p:attrName>
                                        </p:attrNameLst>
                                      </p:cBhvr>
                                      <p:to>
                                        <p:strVal val="visible"/>
                                      </p:to>
                                    </p:set>
                                    <p:animEffect transition="in" filter="wipe(left)">
                                      <p:cBhvr>
                                        <p:cTn id="127" dur="500"/>
                                        <p:tgtEl>
                                          <p:spTgt spid="27"/>
                                        </p:tgtEl>
                                      </p:cBhvr>
                                    </p:animEffect>
                                  </p:childTnLst>
                                </p:cTn>
                              </p:par>
                              <p:par>
                                <p:cTn id="128" presetID="22" presetClass="entr" presetSubtype="8" fill="hold" grpId="0" nodeType="withEffect">
                                  <p:stCondLst>
                                    <p:cond delay="8800"/>
                                  </p:stCondLst>
                                  <p:childTnLst>
                                    <p:set>
                                      <p:cBhvr>
                                        <p:cTn id="129" dur="1" fill="hold">
                                          <p:stCondLst>
                                            <p:cond delay="0"/>
                                          </p:stCondLst>
                                        </p:cTn>
                                        <p:tgtEl>
                                          <p:spTgt spid="26"/>
                                        </p:tgtEl>
                                        <p:attrNameLst>
                                          <p:attrName>style.visibility</p:attrName>
                                        </p:attrNameLst>
                                      </p:cBhvr>
                                      <p:to>
                                        <p:strVal val="visible"/>
                                      </p:to>
                                    </p:set>
                                    <p:animEffect transition="in" filter="wipe(left)">
                                      <p:cBhvr>
                                        <p:cTn id="130" dur="500"/>
                                        <p:tgtEl>
                                          <p:spTgt spid="26"/>
                                        </p:tgtEl>
                                      </p:cBhvr>
                                    </p:animEffect>
                                  </p:childTnLst>
                                </p:cTn>
                              </p:par>
                              <p:par>
                                <p:cTn id="131" presetID="22" presetClass="entr" presetSubtype="8" fill="hold" grpId="0" nodeType="withEffect">
                                  <p:stCondLst>
                                    <p:cond delay="9000"/>
                                  </p:stCondLst>
                                  <p:childTnLst>
                                    <p:set>
                                      <p:cBhvr>
                                        <p:cTn id="132" dur="1" fill="hold">
                                          <p:stCondLst>
                                            <p:cond delay="0"/>
                                          </p:stCondLst>
                                        </p:cTn>
                                        <p:tgtEl>
                                          <p:spTgt spid="23"/>
                                        </p:tgtEl>
                                        <p:attrNameLst>
                                          <p:attrName>style.visibility</p:attrName>
                                        </p:attrNameLst>
                                      </p:cBhvr>
                                      <p:to>
                                        <p:strVal val="visible"/>
                                      </p:to>
                                    </p:set>
                                    <p:animEffect transition="in" filter="wipe(left)">
                                      <p:cBhvr>
                                        <p:cTn id="133" dur="500"/>
                                        <p:tgtEl>
                                          <p:spTgt spid="23"/>
                                        </p:tgtEl>
                                      </p:cBhvr>
                                    </p:animEffect>
                                  </p:childTnLst>
                                </p:cTn>
                              </p:par>
                              <p:par>
                                <p:cTn id="134" presetID="22" presetClass="entr" presetSubtype="8" fill="hold" grpId="0" nodeType="withEffect">
                                  <p:stCondLst>
                                    <p:cond delay="8000"/>
                                  </p:stCondLst>
                                  <p:childTnLst>
                                    <p:set>
                                      <p:cBhvr>
                                        <p:cTn id="135" dur="1" fill="hold">
                                          <p:stCondLst>
                                            <p:cond delay="0"/>
                                          </p:stCondLst>
                                        </p:cTn>
                                        <p:tgtEl>
                                          <p:spTgt spid="46"/>
                                        </p:tgtEl>
                                        <p:attrNameLst>
                                          <p:attrName>style.visibility</p:attrName>
                                        </p:attrNameLst>
                                      </p:cBhvr>
                                      <p:to>
                                        <p:strVal val="visible"/>
                                      </p:to>
                                    </p:set>
                                    <p:animEffect transition="in" filter="wipe(left)">
                                      <p:cBhvr>
                                        <p:cTn id="136"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7" fill="hold" display="0">
                  <p:stCondLst>
                    <p:cond delay="indefinite"/>
                  </p:stCondLst>
                </p:cTn>
                <p:tgtEl>
                  <p:spTgt spid="49"/>
                </p:tgtEl>
              </p:cMediaNode>
            </p:video>
          </p:childTnLst>
        </p:cTn>
      </p:par>
    </p:tnLst>
    <p:bldLst>
      <p:bldP spid="6" grpId="0" animBg="1"/>
      <p:bldP spid="7" grpId="0" animBg="1"/>
      <p:bldP spid="43" grpId="0"/>
      <p:bldP spid="44" grpId="0"/>
      <p:bldP spid="12" grpId="0" animBg="1"/>
      <p:bldP spid="13" grpId="0" animBg="1"/>
      <p:bldP spid="14" grpId="0" animBg="1"/>
      <p:bldP spid="15" grpId="0" animBg="1"/>
      <p:bldP spid="16" grpId="0" animBg="1"/>
      <p:bldP spid="17" grpId="0" animBg="1"/>
      <p:bldP spid="18" grpId="0" animBg="1"/>
      <p:bldP spid="19" grpId="0" animBg="1"/>
      <p:bldP spid="20" grpId="0" animBg="1"/>
      <p:bldP spid="22" grpId="0" animBg="1"/>
      <p:bldP spid="23" grpId="0" animBg="1"/>
      <p:bldP spid="24" grpId="0" animBg="1"/>
      <p:bldP spid="25" grpId="0" animBg="1"/>
      <p:bldP spid="26" grpId="0" animBg="1"/>
      <p:bldP spid="27" grpId="0" animBg="1"/>
      <p:bldP spid="28" grpId="0" animBg="1"/>
      <p:bldP spid="29" grpId="0" animBg="1"/>
      <p:bldP spid="30" grpId="0" animBg="1"/>
      <p:bldP spid="41" grpId="0"/>
      <p:bldP spid="32" grpId="0" animBg="1"/>
      <p:bldP spid="1031" grpId="0" animBg="1"/>
      <p:bldP spid="1033" grpId="0" animBg="1"/>
      <p:bldP spid="4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329FF52D-AA24-4117-B01D-00042C8D02FE}"/>
              </a:ext>
            </a:extLst>
          </p:cNvPr>
          <p:cNvSpPr>
            <a:spLocks noGrp="1"/>
          </p:cNvSpPr>
          <p:nvPr>
            <p:ph type="body" sz="quarter" idx="12"/>
          </p:nvPr>
        </p:nvSpPr>
        <p:spPr/>
        <p:txBody>
          <a:bodyPr/>
          <a:lstStyle/>
          <a:p>
            <a:r>
              <a:rPr lang="fr-FR" dirty="0"/>
              <a:t>Vous avez ainsi une vision synthétique de toutes les offres* et dispositifs. </a:t>
            </a:r>
          </a:p>
        </p:txBody>
      </p:sp>
      <p:sp>
        <p:nvSpPr>
          <p:cNvPr id="6" name="Rectangle 5">
            <a:extLst>
              <a:ext uri="{FF2B5EF4-FFF2-40B4-BE49-F238E27FC236}">
                <a16:creationId xmlns:a16="http://schemas.microsoft.com/office/drawing/2014/main" id="{07DA4FBC-CD4E-02CE-2F2A-9AD9F609C84B}"/>
              </a:ext>
            </a:extLst>
          </p:cNvPr>
          <p:cNvSpPr/>
          <p:nvPr/>
        </p:nvSpPr>
        <p:spPr>
          <a:xfrm>
            <a:off x="181518" y="4209473"/>
            <a:ext cx="11710036" cy="2296934"/>
          </a:xfrm>
          <a:custGeom>
            <a:avLst/>
            <a:gdLst>
              <a:gd name="connsiteX0" fmla="*/ 0 w 11710036"/>
              <a:gd name="connsiteY0" fmla="*/ 0 h 2296934"/>
              <a:gd name="connsiteX1" fmla="*/ 585502 w 11710036"/>
              <a:gd name="connsiteY1" fmla="*/ 0 h 2296934"/>
              <a:gd name="connsiteX2" fmla="*/ 1405204 w 11710036"/>
              <a:gd name="connsiteY2" fmla="*/ 0 h 2296934"/>
              <a:gd name="connsiteX3" fmla="*/ 1756505 w 11710036"/>
              <a:gd name="connsiteY3" fmla="*/ 0 h 2296934"/>
              <a:gd name="connsiteX4" fmla="*/ 2224907 w 11710036"/>
              <a:gd name="connsiteY4" fmla="*/ 0 h 2296934"/>
              <a:gd name="connsiteX5" fmla="*/ 2459108 w 11710036"/>
              <a:gd name="connsiteY5" fmla="*/ 0 h 2296934"/>
              <a:gd name="connsiteX6" fmla="*/ 2810409 w 11710036"/>
              <a:gd name="connsiteY6" fmla="*/ 0 h 2296934"/>
              <a:gd name="connsiteX7" fmla="*/ 3513011 w 11710036"/>
              <a:gd name="connsiteY7" fmla="*/ 0 h 2296934"/>
              <a:gd name="connsiteX8" fmla="*/ 4332713 w 11710036"/>
              <a:gd name="connsiteY8" fmla="*/ 0 h 2296934"/>
              <a:gd name="connsiteX9" fmla="*/ 5152416 w 11710036"/>
              <a:gd name="connsiteY9" fmla="*/ 0 h 2296934"/>
              <a:gd name="connsiteX10" fmla="*/ 5737918 w 11710036"/>
              <a:gd name="connsiteY10" fmla="*/ 0 h 2296934"/>
              <a:gd name="connsiteX11" fmla="*/ 6089219 w 11710036"/>
              <a:gd name="connsiteY11" fmla="*/ 0 h 2296934"/>
              <a:gd name="connsiteX12" fmla="*/ 6908921 w 11710036"/>
              <a:gd name="connsiteY12" fmla="*/ 0 h 2296934"/>
              <a:gd name="connsiteX13" fmla="*/ 7260222 w 11710036"/>
              <a:gd name="connsiteY13" fmla="*/ 0 h 2296934"/>
              <a:gd name="connsiteX14" fmla="*/ 7845724 w 11710036"/>
              <a:gd name="connsiteY14" fmla="*/ 0 h 2296934"/>
              <a:gd name="connsiteX15" fmla="*/ 8665427 w 11710036"/>
              <a:gd name="connsiteY15" fmla="*/ 0 h 2296934"/>
              <a:gd name="connsiteX16" fmla="*/ 9250928 w 11710036"/>
              <a:gd name="connsiteY16" fmla="*/ 0 h 2296934"/>
              <a:gd name="connsiteX17" fmla="*/ 9485129 w 11710036"/>
              <a:gd name="connsiteY17" fmla="*/ 0 h 2296934"/>
              <a:gd name="connsiteX18" fmla="*/ 10187731 w 11710036"/>
              <a:gd name="connsiteY18" fmla="*/ 0 h 2296934"/>
              <a:gd name="connsiteX19" fmla="*/ 10773233 w 11710036"/>
              <a:gd name="connsiteY19" fmla="*/ 0 h 2296934"/>
              <a:gd name="connsiteX20" fmla="*/ 11710036 w 11710036"/>
              <a:gd name="connsiteY20" fmla="*/ 0 h 2296934"/>
              <a:gd name="connsiteX21" fmla="*/ 11710036 w 11710036"/>
              <a:gd name="connsiteY21" fmla="*/ 620172 h 2296934"/>
              <a:gd name="connsiteX22" fmla="*/ 11710036 w 11710036"/>
              <a:gd name="connsiteY22" fmla="*/ 1148467 h 2296934"/>
              <a:gd name="connsiteX23" fmla="*/ 11710036 w 11710036"/>
              <a:gd name="connsiteY23" fmla="*/ 1722701 h 2296934"/>
              <a:gd name="connsiteX24" fmla="*/ 11710036 w 11710036"/>
              <a:gd name="connsiteY24" fmla="*/ 2296934 h 2296934"/>
              <a:gd name="connsiteX25" fmla="*/ 11358735 w 11710036"/>
              <a:gd name="connsiteY25" fmla="*/ 2296934 h 2296934"/>
              <a:gd name="connsiteX26" fmla="*/ 10656133 w 11710036"/>
              <a:gd name="connsiteY26" fmla="*/ 2296934 h 2296934"/>
              <a:gd name="connsiteX27" fmla="*/ 10187731 w 11710036"/>
              <a:gd name="connsiteY27" fmla="*/ 2296934 h 2296934"/>
              <a:gd name="connsiteX28" fmla="*/ 9719330 w 11710036"/>
              <a:gd name="connsiteY28" fmla="*/ 2296934 h 2296934"/>
              <a:gd name="connsiteX29" fmla="*/ 9250928 w 11710036"/>
              <a:gd name="connsiteY29" fmla="*/ 2296934 h 2296934"/>
              <a:gd name="connsiteX30" fmla="*/ 8899627 w 11710036"/>
              <a:gd name="connsiteY30" fmla="*/ 2296934 h 2296934"/>
              <a:gd name="connsiteX31" fmla="*/ 8079925 w 11710036"/>
              <a:gd name="connsiteY31" fmla="*/ 2296934 h 2296934"/>
              <a:gd name="connsiteX32" fmla="*/ 7260222 w 11710036"/>
              <a:gd name="connsiteY32" fmla="*/ 2296934 h 2296934"/>
              <a:gd name="connsiteX33" fmla="*/ 6908921 w 11710036"/>
              <a:gd name="connsiteY33" fmla="*/ 2296934 h 2296934"/>
              <a:gd name="connsiteX34" fmla="*/ 6674721 w 11710036"/>
              <a:gd name="connsiteY34" fmla="*/ 2296934 h 2296934"/>
              <a:gd name="connsiteX35" fmla="*/ 6323419 w 11710036"/>
              <a:gd name="connsiteY35" fmla="*/ 2296934 h 2296934"/>
              <a:gd name="connsiteX36" fmla="*/ 5737918 w 11710036"/>
              <a:gd name="connsiteY36" fmla="*/ 2296934 h 2296934"/>
              <a:gd name="connsiteX37" fmla="*/ 5503717 w 11710036"/>
              <a:gd name="connsiteY37" fmla="*/ 2296934 h 2296934"/>
              <a:gd name="connsiteX38" fmla="*/ 4684014 w 11710036"/>
              <a:gd name="connsiteY38" fmla="*/ 2296934 h 2296934"/>
              <a:gd name="connsiteX39" fmla="*/ 3981412 w 11710036"/>
              <a:gd name="connsiteY39" fmla="*/ 2296934 h 2296934"/>
              <a:gd name="connsiteX40" fmla="*/ 3630111 w 11710036"/>
              <a:gd name="connsiteY40" fmla="*/ 2296934 h 2296934"/>
              <a:gd name="connsiteX41" fmla="*/ 3278810 w 11710036"/>
              <a:gd name="connsiteY41" fmla="*/ 2296934 h 2296934"/>
              <a:gd name="connsiteX42" fmla="*/ 2459108 w 11710036"/>
              <a:gd name="connsiteY42" fmla="*/ 2296934 h 2296934"/>
              <a:gd name="connsiteX43" fmla="*/ 1873606 w 11710036"/>
              <a:gd name="connsiteY43" fmla="*/ 2296934 h 2296934"/>
              <a:gd name="connsiteX44" fmla="*/ 1405204 w 11710036"/>
              <a:gd name="connsiteY44" fmla="*/ 2296934 h 2296934"/>
              <a:gd name="connsiteX45" fmla="*/ 936803 w 11710036"/>
              <a:gd name="connsiteY45" fmla="*/ 2296934 h 2296934"/>
              <a:gd name="connsiteX46" fmla="*/ 702602 w 11710036"/>
              <a:gd name="connsiteY46" fmla="*/ 2296934 h 2296934"/>
              <a:gd name="connsiteX47" fmla="*/ 0 w 11710036"/>
              <a:gd name="connsiteY47" fmla="*/ 2296934 h 2296934"/>
              <a:gd name="connsiteX48" fmla="*/ 0 w 11710036"/>
              <a:gd name="connsiteY48" fmla="*/ 1791609 h 2296934"/>
              <a:gd name="connsiteX49" fmla="*/ 0 w 11710036"/>
              <a:gd name="connsiteY49" fmla="*/ 1217375 h 2296934"/>
              <a:gd name="connsiteX50" fmla="*/ 0 w 11710036"/>
              <a:gd name="connsiteY50" fmla="*/ 620172 h 2296934"/>
              <a:gd name="connsiteX51" fmla="*/ 0 w 11710036"/>
              <a:gd name="connsiteY51" fmla="*/ 0 h 2296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1710036" h="2296934" fill="none" extrusionOk="0">
                <a:moveTo>
                  <a:pt x="0" y="0"/>
                </a:moveTo>
                <a:cubicBezTo>
                  <a:pt x="241221" y="-47091"/>
                  <a:pt x="347982" y="2664"/>
                  <a:pt x="585502" y="0"/>
                </a:cubicBezTo>
                <a:cubicBezTo>
                  <a:pt x="823022" y="-2664"/>
                  <a:pt x="1103156" y="85714"/>
                  <a:pt x="1405204" y="0"/>
                </a:cubicBezTo>
                <a:cubicBezTo>
                  <a:pt x="1707252" y="-85714"/>
                  <a:pt x="1642310" y="3642"/>
                  <a:pt x="1756505" y="0"/>
                </a:cubicBezTo>
                <a:cubicBezTo>
                  <a:pt x="1870700" y="-3642"/>
                  <a:pt x="1997671" y="15891"/>
                  <a:pt x="2224907" y="0"/>
                </a:cubicBezTo>
                <a:cubicBezTo>
                  <a:pt x="2452143" y="-15891"/>
                  <a:pt x="2355850" y="23471"/>
                  <a:pt x="2459108" y="0"/>
                </a:cubicBezTo>
                <a:cubicBezTo>
                  <a:pt x="2562366" y="-23471"/>
                  <a:pt x="2689279" y="22306"/>
                  <a:pt x="2810409" y="0"/>
                </a:cubicBezTo>
                <a:cubicBezTo>
                  <a:pt x="2931539" y="-22306"/>
                  <a:pt x="3363708" y="18075"/>
                  <a:pt x="3513011" y="0"/>
                </a:cubicBezTo>
                <a:cubicBezTo>
                  <a:pt x="3662314" y="-18075"/>
                  <a:pt x="4121958" y="37913"/>
                  <a:pt x="4332713" y="0"/>
                </a:cubicBezTo>
                <a:cubicBezTo>
                  <a:pt x="4543468" y="-37913"/>
                  <a:pt x="4800635" y="69604"/>
                  <a:pt x="5152416" y="0"/>
                </a:cubicBezTo>
                <a:cubicBezTo>
                  <a:pt x="5504197" y="-69604"/>
                  <a:pt x="5607321" y="40767"/>
                  <a:pt x="5737918" y="0"/>
                </a:cubicBezTo>
                <a:cubicBezTo>
                  <a:pt x="5868515" y="-40767"/>
                  <a:pt x="5938651" y="1389"/>
                  <a:pt x="6089219" y="0"/>
                </a:cubicBezTo>
                <a:cubicBezTo>
                  <a:pt x="6239787" y="-1389"/>
                  <a:pt x="6618097" y="57039"/>
                  <a:pt x="6908921" y="0"/>
                </a:cubicBezTo>
                <a:cubicBezTo>
                  <a:pt x="7199745" y="-57039"/>
                  <a:pt x="7177677" y="23511"/>
                  <a:pt x="7260222" y="0"/>
                </a:cubicBezTo>
                <a:cubicBezTo>
                  <a:pt x="7342767" y="-23511"/>
                  <a:pt x="7695166" y="54642"/>
                  <a:pt x="7845724" y="0"/>
                </a:cubicBezTo>
                <a:cubicBezTo>
                  <a:pt x="7996282" y="-54642"/>
                  <a:pt x="8356756" y="76739"/>
                  <a:pt x="8665427" y="0"/>
                </a:cubicBezTo>
                <a:cubicBezTo>
                  <a:pt x="8974098" y="-76739"/>
                  <a:pt x="9124685" y="66497"/>
                  <a:pt x="9250928" y="0"/>
                </a:cubicBezTo>
                <a:cubicBezTo>
                  <a:pt x="9377171" y="-66497"/>
                  <a:pt x="9382225" y="26675"/>
                  <a:pt x="9485129" y="0"/>
                </a:cubicBezTo>
                <a:cubicBezTo>
                  <a:pt x="9588033" y="-26675"/>
                  <a:pt x="10010630" y="13348"/>
                  <a:pt x="10187731" y="0"/>
                </a:cubicBezTo>
                <a:cubicBezTo>
                  <a:pt x="10364832" y="-13348"/>
                  <a:pt x="10622488" y="4622"/>
                  <a:pt x="10773233" y="0"/>
                </a:cubicBezTo>
                <a:cubicBezTo>
                  <a:pt x="10923978" y="-4622"/>
                  <a:pt x="11291850" y="53672"/>
                  <a:pt x="11710036" y="0"/>
                </a:cubicBezTo>
                <a:cubicBezTo>
                  <a:pt x="11719720" y="253293"/>
                  <a:pt x="11655359" y="318196"/>
                  <a:pt x="11710036" y="620172"/>
                </a:cubicBezTo>
                <a:cubicBezTo>
                  <a:pt x="11764713" y="922148"/>
                  <a:pt x="11675623" y="892836"/>
                  <a:pt x="11710036" y="1148467"/>
                </a:cubicBezTo>
                <a:cubicBezTo>
                  <a:pt x="11744449" y="1404098"/>
                  <a:pt x="11695913" y="1523834"/>
                  <a:pt x="11710036" y="1722701"/>
                </a:cubicBezTo>
                <a:cubicBezTo>
                  <a:pt x="11724159" y="1921568"/>
                  <a:pt x="11707860" y="2122009"/>
                  <a:pt x="11710036" y="2296934"/>
                </a:cubicBezTo>
                <a:cubicBezTo>
                  <a:pt x="11550546" y="2328036"/>
                  <a:pt x="11433851" y="2280627"/>
                  <a:pt x="11358735" y="2296934"/>
                </a:cubicBezTo>
                <a:cubicBezTo>
                  <a:pt x="11283619" y="2313241"/>
                  <a:pt x="10934752" y="2274774"/>
                  <a:pt x="10656133" y="2296934"/>
                </a:cubicBezTo>
                <a:cubicBezTo>
                  <a:pt x="10377514" y="2319094"/>
                  <a:pt x="10411318" y="2285113"/>
                  <a:pt x="10187731" y="2296934"/>
                </a:cubicBezTo>
                <a:cubicBezTo>
                  <a:pt x="9964144" y="2308755"/>
                  <a:pt x="9914941" y="2243680"/>
                  <a:pt x="9719330" y="2296934"/>
                </a:cubicBezTo>
                <a:cubicBezTo>
                  <a:pt x="9523719" y="2350188"/>
                  <a:pt x="9434267" y="2280284"/>
                  <a:pt x="9250928" y="2296934"/>
                </a:cubicBezTo>
                <a:cubicBezTo>
                  <a:pt x="9067589" y="2313584"/>
                  <a:pt x="8994863" y="2294480"/>
                  <a:pt x="8899627" y="2296934"/>
                </a:cubicBezTo>
                <a:cubicBezTo>
                  <a:pt x="8804391" y="2299388"/>
                  <a:pt x="8450533" y="2248724"/>
                  <a:pt x="8079925" y="2296934"/>
                </a:cubicBezTo>
                <a:cubicBezTo>
                  <a:pt x="7709317" y="2345144"/>
                  <a:pt x="7631153" y="2234898"/>
                  <a:pt x="7260222" y="2296934"/>
                </a:cubicBezTo>
                <a:cubicBezTo>
                  <a:pt x="6889291" y="2358970"/>
                  <a:pt x="7031848" y="2280324"/>
                  <a:pt x="6908921" y="2296934"/>
                </a:cubicBezTo>
                <a:cubicBezTo>
                  <a:pt x="6785994" y="2313544"/>
                  <a:pt x="6768725" y="2281509"/>
                  <a:pt x="6674721" y="2296934"/>
                </a:cubicBezTo>
                <a:cubicBezTo>
                  <a:pt x="6580717" y="2312359"/>
                  <a:pt x="6486272" y="2289796"/>
                  <a:pt x="6323419" y="2296934"/>
                </a:cubicBezTo>
                <a:cubicBezTo>
                  <a:pt x="6160566" y="2304072"/>
                  <a:pt x="6027653" y="2252894"/>
                  <a:pt x="5737918" y="2296934"/>
                </a:cubicBezTo>
                <a:cubicBezTo>
                  <a:pt x="5448183" y="2340974"/>
                  <a:pt x="5570032" y="2275504"/>
                  <a:pt x="5503717" y="2296934"/>
                </a:cubicBezTo>
                <a:cubicBezTo>
                  <a:pt x="5437402" y="2318364"/>
                  <a:pt x="4976917" y="2239388"/>
                  <a:pt x="4684014" y="2296934"/>
                </a:cubicBezTo>
                <a:cubicBezTo>
                  <a:pt x="4391111" y="2354480"/>
                  <a:pt x="4298476" y="2228869"/>
                  <a:pt x="3981412" y="2296934"/>
                </a:cubicBezTo>
                <a:cubicBezTo>
                  <a:pt x="3664348" y="2364999"/>
                  <a:pt x="3746254" y="2290292"/>
                  <a:pt x="3630111" y="2296934"/>
                </a:cubicBezTo>
                <a:cubicBezTo>
                  <a:pt x="3513968" y="2303576"/>
                  <a:pt x="3411633" y="2258672"/>
                  <a:pt x="3278810" y="2296934"/>
                </a:cubicBezTo>
                <a:cubicBezTo>
                  <a:pt x="3145987" y="2335196"/>
                  <a:pt x="2867644" y="2286100"/>
                  <a:pt x="2459108" y="2296934"/>
                </a:cubicBezTo>
                <a:cubicBezTo>
                  <a:pt x="2050572" y="2307768"/>
                  <a:pt x="2088827" y="2275578"/>
                  <a:pt x="1873606" y="2296934"/>
                </a:cubicBezTo>
                <a:cubicBezTo>
                  <a:pt x="1658385" y="2318290"/>
                  <a:pt x="1553050" y="2247646"/>
                  <a:pt x="1405204" y="2296934"/>
                </a:cubicBezTo>
                <a:cubicBezTo>
                  <a:pt x="1257358" y="2346222"/>
                  <a:pt x="1108270" y="2263158"/>
                  <a:pt x="936803" y="2296934"/>
                </a:cubicBezTo>
                <a:cubicBezTo>
                  <a:pt x="765336" y="2330710"/>
                  <a:pt x="767010" y="2269150"/>
                  <a:pt x="702602" y="2296934"/>
                </a:cubicBezTo>
                <a:cubicBezTo>
                  <a:pt x="638194" y="2324718"/>
                  <a:pt x="311472" y="2292815"/>
                  <a:pt x="0" y="2296934"/>
                </a:cubicBezTo>
                <a:cubicBezTo>
                  <a:pt x="-37293" y="2090622"/>
                  <a:pt x="22063" y="2033014"/>
                  <a:pt x="0" y="1791609"/>
                </a:cubicBezTo>
                <a:cubicBezTo>
                  <a:pt x="-22063" y="1550205"/>
                  <a:pt x="11462" y="1419427"/>
                  <a:pt x="0" y="1217375"/>
                </a:cubicBezTo>
                <a:cubicBezTo>
                  <a:pt x="-11462" y="1015323"/>
                  <a:pt x="26339" y="833509"/>
                  <a:pt x="0" y="620172"/>
                </a:cubicBezTo>
                <a:cubicBezTo>
                  <a:pt x="-26339" y="406835"/>
                  <a:pt x="62642" y="158853"/>
                  <a:pt x="0" y="0"/>
                </a:cubicBezTo>
                <a:close/>
              </a:path>
              <a:path w="11710036" h="2296934" stroke="0" extrusionOk="0">
                <a:moveTo>
                  <a:pt x="0" y="0"/>
                </a:moveTo>
                <a:cubicBezTo>
                  <a:pt x="142724" y="-15093"/>
                  <a:pt x="264485" y="17430"/>
                  <a:pt x="351301" y="0"/>
                </a:cubicBezTo>
                <a:cubicBezTo>
                  <a:pt x="438117" y="-17430"/>
                  <a:pt x="566624" y="12747"/>
                  <a:pt x="702602" y="0"/>
                </a:cubicBezTo>
                <a:cubicBezTo>
                  <a:pt x="838580" y="-12747"/>
                  <a:pt x="1205987" y="22297"/>
                  <a:pt x="1405204" y="0"/>
                </a:cubicBezTo>
                <a:cubicBezTo>
                  <a:pt x="1604421" y="-22297"/>
                  <a:pt x="1841635" y="52460"/>
                  <a:pt x="2107806" y="0"/>
                </a:cubicBezTo>
                <a:cubicBezTo>
                  <a:pt x="2373977" y="-52460"/>
                  <a:pt x="2437506" y="25655"/>
                  <a:pt x="2693308" y="0"/>
                </a:cubicBezTo>
                <a:cubicBezTo>
                  <a:pt x="2949110" y="-25655"/>
                  <a:pt x="3135472" y="64729"/>
                  <a:pt x="3278810" y="0"/>
                </a:cubicBezTo>
                <a:cubicBezTo>
                  <a:pt x="3422148" y="-64729"/>
                  <a:pt x="3798877" y="23011"/>
                  <a:pt x="3981412" y="0"/>
                </a:cubicBezTo>
                <a:cubicBezTo>
                  <a:pt x="4163947" y="-23011"/>
                  <a:pt x="4140733" y="9190"/>
                  <a:pt x="4215613" y="0"/>
                </a:cubicBezTo>
                <a:cubicBezTo>
                  <a:pt x="4290493" y="-9190"/>
                  <a:pt x="4489074" y="22091"/>
                  <a:pt x="4566914" y="0"/>
                </a:cubicBezTo>
                <a:cubicBezTo>
                  <a:pt x="4644754" y="-22091"/>
                  <a:pt x="4803803" y="40424"/>
                  <a:pt x="5035315" y="0"/>
                </a:cubicBezTo>
                <a:cubicBezTo>
                  <a:pt x="5266827" y="-40424"/>
                  <a:pt x="5323382" y="18510"/>
                  <a:pt x="5503717" y="0"/>
                </a:cubicBezTo>
                <a:cubicBezTo>
                  <a:pt x="5684052" y="-18510"/>
                  <a:pt x="5886903" y="1146"/>
                  <a:pt x="6206319" y="0"/>
                </a:cubicBezTo>
                <a:cubicBezTo>
                  <a:pt x="6525735" y="-1146"/>
                  <a:pt x="6549418" y="40080"/>
                  <a:pt x="6674721" y="0"/>
                </a:cubicBezTo>
                <a:cubicBezTo>
                  <a:pt x="6800024" y="-40080"/>
                  <a:pt x="6951463" y="55604"/>
                  <a:pt x="7143122" y="0"/>
                </a:cubicBezTo>
                <a:cubicBezTo>
                  <a:pt x="7334781" y="-55604"/>
                  <a:pt x="7496586" y="1855"/>
                  <a:pt x="7845724" y="0"/>
                </a:cubicBezTo>
                <a:cubicBezTo>
                  <a:pt x="8194862" y="-1855"/>
                  <a:pt x="8384987" y="45122"/>
                  <a:pt x="8665427" y="0"/>
                </a:cubicBezTo>
                <a:cubicBezTo>
                  <a:pt x="8945867" y="-45122"/>
                  <a:pt x="8990299" y="44007"/>
                  <a:pt x="9133828" y="0"/>
                </a:cubicBezTo>
                <a:cubicBezTo>
                  <a:pt x="9277357" y="-44007"/>
                  <a:pt x="9396375" y="29683"/>
                  <a:pt x="9485129" y="0"/>
                </a:cubicBezTo>
                <a:cubicBezTo>
                  <a:pt x="9573883" y="-29683"/>
                  <a:pt x="9849765" y="7847"/>
                  <a:pt x="10187731" y="0"/>
                </a:cubicBezTo>
                <a:cubicBezTo>
                  <a:pt x="10525697" y="-7847"/>
                  <a:pt x="10375050" y="6635"/>
                  <a:pt x="10421932" y="0"/>
                </a:cubicBezTo>
                <a:cubicBezTo>
                  <a:pt x="10468814" y="-6635"/>
                  <a:pt x="11128890" y="26814"/>
                  <a:pt x="11710036" y="0"/>
                </a:cubicBezTo>
                <a:cubicBezTo>
                  <a:pt x="11754050" y="102173"/>
                  <a:pt x="11660035" y="357697"/>
                  <a:pt x="11710036" y="505325"/>
                </a:cubicBezTo>
                <a:cubicBezTo>
                  <a:pt x="11760037" y="652954"/>
                  <a:pt x="11665919" y="827284"/>
                  <a:pt x="11710036" y="1079559"/>
                </a:cubicBezTo>
                <a:cubicBezTo>
                  <a:pt x="11754153" y="1331834"/>
                  <a:pt x="11667749" y="1430428"/>
                  <a:pt x="11710036" y="1676762"/>
                </a:cubicBezTo>
                <a:cubicBezTo>
                  <a:pt x="11752323" y="1923096"/>
                  <a:pt x="11646500" y="2005122"/>
                  <a:pt x="11710036" y="2296934"/>
                </a:cubicBezTo>
                <a:cubicBezTo>
                  <a:pt x="11420784" y="2378237"/>
                  <a:pt x="11233483" y="2296775"/>
                  <a:pt x="10890333" y="2296934"/>
                </a:cubicBezTo>
                <a:cubicBezTo>
                  <a:pt x="10547183" y="2297093"/>
                  <a:pt x="10636782" y="2262376"/>
                  <a:pt x="10421932" y="2296934"/>
                </a:cubicBezTo>
                <a:cubicBezTo>
                  <a:pt x="10207082" y="2331492"/>
                  <a:pt x="10242543" y="2271226"/>
                  <a:pt x="10187731" y="2296934"/>
                </a:cubicBezTo>
                <a:cubicBezTo>
                  <a:pt x="10132919" y="2322642"/>
                  <a:pt x="9745844" y="2258271"/>
                  <a:pt x="9485129" y="2296934"/>
                </a:cubicBezTo>
                <a:cubicBezTo>
                  <a:pt x="9224414" y="2335597"/>
                  <a:pt x="8889333" y="2206439"/>
                  <a:pt x="8665427" y="2296934"/>
                </a:cubicBezTo>
                <a:cubicBezTo>
                  <a:pt x="8441521" y="2387429"/>
                  <a:pt x="8271228" y="2229866"/>
                  <a:pt x="7962824" y="2296934"/>
                </a:cubicBezTo>
                <a:cubicBezTo>
                  <a:pt x="7654420" y="2364002"/>
                  <a:pt x="7824055" y="2289034"/>
                  <a:pt x="7728624" y="2296934"/>
                </a:cubicBezTo>
                <a:cubicBezTo>
                  <a:pt x="7633193" y="2304834"/>
                  <a:pt x="7596924" y="2282386"/>
                  <a:pt x="7494423" y="2296934"/>
                </a:cubicBezTo>
                <a:cubicBezTo>
                  <a:pt x="7391922" y="2311482"/>
                  <a:pt x="7166740" y="2268523"/>
                  <a:pt x="6908921" y="2296934"/>
                </a:cubicBezTo>
                <a:cubicBezTo>
                  <a:pt x="6651102" y="2325345"/>
                  <a:pt x="6683636" y="2284230"/>
                  <a:pt x="6557620" y="2296934"/>
                </a:cubicBezTo>
                <a:cubicBezTo>
                  <a:pt x="6431604" y="2309638"/>
                  <a:pt x="6318682" y="2270393"/>
                  <a:pt x="6206319" y="2296934"/>
                </a:cubicBezTo>
                <a:cubicBezTo>
                  <a:pt x="6093956" y="2323475"/>
                  <a:pt x="5909726" y="2229733"/>
                  <a:pt x="5620817" y="2296934"/>
                </a:cubicBezTo>
                <a:cubicBezTo>
                  <a:pt x="5331908" y="2364135"/>
                  <a:pt x="5081620" y="2232820"/>
                  <a:pt x="4801115" y="2296934"/>
                </a:cubicBezTo>
                <a:cubicBezTo>
                  <a:pt x="4520610" y="2361048"/>
                  <a:pt x="4409796" y="2232141"/>
                  <a:pt x="4098513" y="2296934"/>
                </a:cubicBezTo>
                <a:cubicBezTo>
                  <a:pt x="3787230" y="2361727"/>
                  <a:pt x="3670361" y="2257369"/>
                  <a:pt x="3278810" y="2296934"/>
                </a:cubicBezTo>
                <a:cubicBezTo>
                  <a:pt x="2887259" y="2336499"/>
                  <a:pt x="3004920" y="2260894"/>
                  <a:pt x="2927509" y="2296934"/>
                </a:cubicBezTo>
                <a:cubicBezTo>
                  <a:pt x="2850098" y="2332974"/>
                  <a:pt x="2657939" y="2271438"/>
                  <a:pt x="2459108" y="2296934"/>
                </a:cubicBezTo>
                <a:cubicBezTo>
                  <a:pt x="2260277" y="2322430"/>
                  <a:pt x="2314620" y="2277834"/>
                  <a:pt x="2224907" y="2296934"/>
                </a:cubicBezTo>
                <a:cubicBezTo>
                  <a:pt x="2135194" y="2316034"/>
                  <a:pt x="1573303" y="2283695"/>
                  <a:pt x="1405204" y="2296934"/>
                </a:cubicBezTo>
                <a:cubicBezTo>
                  <a:pt x="1237105" y="2310173"/>
                  <a:pt x="1267625" y="2285140"/>
                  <a:pt x="1171004" y="2296934"/>
                </a:cubicBezTo>
                <a:cubicBezTo>
                  <a:pt x="1074383" y="2308728"/>
                  <a:pt x="464460" y="2187646"/>
                  <a:pt x="0" y="2296934"/>
                </a:cubicBezTo>
                <a:cubicBezTo>
                  <a:pt x="-5903" y="2137257"/>
                  <a:pt x="62114" y="1846065"/>
                  <a:pt x="0" y="1699731"/>
                </a:cubicBezTo>
                <a:cubicBezTo>
                  <a:pt x="-62114" y="1553397"/>
                  <a:pt x="48781" y="1344738"/>
                  <a:pt x="0" y="1171436"/>
                </a:cubicBezTo>
                <a:cubicBezTo>
                  <a:pt x="-48781" y="998134"/>
                  <a:pt x="22898" y="782216"/>
                  <a:pt x="0" y="620172"/>
                </a:cubicBezTo>
                <a:cubicBezTo>
                  <a:pt x="-22898" y="458128"/>
                  <a:pt x="37069" y="287151"/>
                  <a:pt x="0" y="0"/>
                </a:cubicBezTo>
                <a:close/>
              </a:path>
            </a:pathLst>
          </a:custGeom>
          <a:solidFill>
            <a:schemeClr val="bg1">
              <a:lumMod val="95000"/>
            </a:schemeClr>
          </a:solidFill>
          <a:ln>
            <a:solidFill>
              <a:schemeClr val="bg1"/>
            </a:solidFill>
            <a:extLst>
              <a:ext uri="{C807C97D-BFC1-408E-A445-0C87EB9F89A2}">
                <ask:lineSketchStyleProps xmlns:ask="http://schemas.microsoft.com/office/drawing/2018/sketchyshapes" sd="1113451339">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D1836D02-F364-6C4E-927E-CAB044D6742E}"/>
              </a:ext>
            </a:extLst>
          </p:cNvPr>
          <p:cNvSpPr/>
          <p:nvPr/>
        </p:nvSpPr>
        <p:spPr>
          <a:xfrm>
            <a:off x="191589" y="2263782"/>
            <a:ext cx="11710036" cy="2166535"/>
          </a:xfrm>
          <a:custGeom>
            <a:avLst/>
            <a:gdLst>
              <a:gd name="connsiteX0" fmla="*/ 0 w 11710036"/>
              <a:gd name="connsiteY0" fmla="*/ 0 h 2166535"/>
              <a:gd name="connsiteX1" fmla="*/ 585502 w 11710036"/>
              <a:gd name="connsiteY1" fmla="*/ 0 h 2166535"/>
              <a:gd name="connsiteX2" fmla="*/ 1405204 w 11710036"/>
              <a:gd name="connsiteY2" fmla="*/ 0 h 2166535"/>
              <a:gd name="connsiteX3" fmla="*/ 1756505 w 11710036"/>
              <a:gd name="connsiteY3" fmla="*/ 0 h 2166535"/>
              <a:gd name="connsiteX4" fmla="*/ 2224907 w 11710036"/>
              <a:gd name="connsiteY4" fmla="*/ 0 h 2166535"/>
              <a:gd name="connsiteX5" fmla="*/ 2459108 w 11710036"/>
              <a:gd name="connsiteY5" fmla="*/ 0 h 2166535"/>
              <a:gd name="connsiteX6" fmla="*/ 2810409 w 11710036"/>
              <a:gd name="connsiteY6" fmla="*/ 0 h 2166535"/>
              <a:gd name="connsiteX7" fmla="*/ 3513011 w 11710036"/>
              <a:gd name="connsiteY7" fmla="*/ 0 h 2166535"/>
              <a:gd name="connsiteX8" fmla="*/ 4332713 w 11710036"/>
              <a:gd name="connsiteY8" fmla="*/ 0 h 2166535"/>
              <a:gd name="connsiteX9" fmla="*/ 5152416 w 11710036"/>
              <a:gd name="connsiteY9" fmla="*/ 0 h 2166535"/>
              <a:gd name="connsiteX10" fmla="*/ 5737918 w 11710036"/>
              <a:gd name="connsiteY10" fmla="*/ 0 h 2166535"/>
              <a:gd name="connsiteX11" fmla="*/ 6089219 w 11710036"/>
              <a:gd name="connsiteY11" fmla="*/ 0 h 2166535"/>
              <a:gd name="connsiteX12" fmla="*/ 6908921 w 11710036"/>
              <a:gd name="connsiteY12" fmla="*/ 0 h 2166535"/>
              <a:gd name="connsiteX13" fmla="*/ 7260222 w 11710036"/>
              <a:gd name="connsiteY13" fmla="*/ 0 h 2166535"/>
              <a:gd name="connsiteX14" fmla="*/ 7845724 w 11710036"/>
              <a:gd name="connsiteY14" fmla="*/ 0 h 2166535"/>
              <a:gd name="connsiteX15" fmla="*/ 8665427 w 11710036"/>
              <a:gd name="connsiteY15" fmla="*/ 0 h 2166535"/>
              <a:gd name="connsiteX16" fmla="*/ 9250928 w 11710036"/>
              <a:gd name="connsiteY16" fmla="*/ 0 h 2166535"/>
              <a:gd name="connsiteX17" fmla="*/ 9485129 w 11710036"/>
              <a:gd name="connsiteY17" fmla="*/ 0 h 2166535"/>
              <a:gd name="connsiteX18" fmla="*/ 10187731 w 11710036"/>
              <a:gd name="connsiteY18" fmla="*/ 0 h 2166535"/>
              <a:gd name="connsiteX19" fmla="*/ 10773233 w 11710036"/>
              <a:gd name="connsiteY19" fmla="*/ 0 h 2166535"/>
              <a:gd name="connsiteX20" fmla="*/ 11710036 w 11710036"/>
              <a:gd name="connsiteY20" fmla="*/ 0 h 2166535"/>
              <a:gd name="connsiteX21" fmla="*/ 11710036 w 11710036"/>
              <a:gd name="connsiteY21" fmla="*/ 584964 h 2166535"/>
              <a:gd name="connsiteX22" fmla="*/ 11710036 w 11710036"/>
              <a:gd name="connsiteY22" fmla="*/ 1083268 h 2166535"/>
              <a:gd name="connsiteX23" fmla="*/ 11710036 w 11710036"/>
              <a:gd name="connsiteY23" fmla="*/ 1624901 h 2166535"/>
              <a:gd name="connsiteX24" fmla="*/ 11710036 w 11710036"/>
              <a:gd name="connsiteY24" fmla="*/ 2166535 h 2166535"/>
              <a:gd name="connsiteX25" fmla="*/ 11358735 w 11710036"/>
              <a:gd name="connsiteY25" fmla="*/ 2166535 h 2166535"/>
              <a:gd name="connsiteX26" fmla="*/ 10656133 w 11710036"/>
              <a:gd name="connsiteY26" fmla="*/ 2166535 h 2166535"/>
              <a:gd name="connsiteX27" fmla="*/ 10187731 w 11710036"/>
              <a:gd name="connsiteY27" fmla="*/ 2166535 h 2166535"/>
              <a:gd name="connsiteX28" fmla="*/ 9719330 w 11710036"/>
              <a:gd name="connsiteY28" fmla="*/ 2166535 h 2166535"/>
              <a:gd name="connsiteX29" fmla="*/ 9250928 w 11710036"/>
              <a:gd name="connsiteY29" fmla="*/ 2166535 h 2166535"/>
              <a:gd name="connsiteX30" fmla="*/ 8899627 w 11710036"/>
              <a:gd name="connsiteY30" fmla="*/ 2166535 h 2166535"/>
              <a:gd name="connsiteX31" fmla="*/ 8079925 w 11710036"/>
              <a:gd name="connsiteY31" fmla="*/ 2166535 h 2166535"/>
              <a:gd name="connsiteX32" fmla="*/ 7260222 w 11710036"/>
              <a:gd name="connsiteY32" fmla="*/ 2166535 h 2166535"/>
              <a:gd name="connsiteX33" fmla="*/ 6908921 w 11710036"/>
              <a:gd name="connsiteY33" fmla="*/ 2166535 h 2166535"/>
              <a:gd name="connsiteX34" fmla="*/ 6674721 w 11710036"/>
              <a:gd name="connsiteY34" fmla="*/ 2166535 h 2166535"/>
              <a:gd name="connsiteX35" fmla="*/ 6323419 w 11710036"/>
              <a:gd name="connsiteY35" fmla="*/ 2166535 h 2166535"/>
              <a:gd name="connsiteX36" fmla="*/ 5737918 w 11710036"/>
              <a:gd name="connsiteY36" fmla="*/ 2166535 h 2166535"/>
              <a:gd name="connsiteX37" fmla="*/ 5503717 w 11710036"/>
              <a:gd name="connsiteY37" fmla="*/ 2166535 h 2166535"/>
              <a:gd name="connsiteX38" fmla="*/ 4684014 w 11710036"/>
              <a:gd name="connsiteY38" fmla="*/ 2166535 h 2166535"/>
              <a:gd name="connsiteX39" fmla="*/ 3981412 w 11710036"/>
              <a:gd name="connsiteY39" fmla="*/ 2166535 h 2166535"/>
              <a:gd name="connsiteX40" fmla="*/ 3630111 w 11710036"/>
              <a:gd name="connsiteY40" fmla="*/ 2166535 h 2166535"/>
              <a:gd name="connsiteX41" fmla="*/ 3278810 w 11710036"/>
              <a:gd name="connsiteY41" fmla="*/ 2166535 h 2166535"/>
              <a:gd name="connsiteX42" fmla="*/ 2459108 w 11710036"/>
              <a:gd name="connsiteY42" fmla="*/ 2166535 h 2166535"/>
              <a:gd name="connsiteX43" fmla="*/ 1873606 w 11710036"/>
              <a:gd name="connsiteY43" fmla="*/ 2166535 h 2166535"/>
              <a:gd name="connsiteX44" fmla="*/ 1405204 w 11710036"/>
              <a:gd name="connsiteY44" fmla="*/ 2166535 h 2166535"/>
              <a:gd name="connsiteX45" fmla="*/ 936803 w 11710036"/>
              <a:gd name="connsiteY45" fmla="*/ 2166535 h 2166535"/>
              <a:gd name="connsiteX46" fmla="*/ 702602 w 11710036"/>
              <a:gd name="connsiteY46" fmla="*/ 2166535 h 2166535"/>
              <a:gd name="connsiteX47" fmla="*/ 0 w 11710036"/>
              <a:gd name="connsiteY47" fmla="*/ 2166535 h 2166535"/>
              <a:gd name="connsiteX48" fmla="*/ 0 w 11710036"/>
              <a:gd name="connsiteY48" fmla="*/ 1689897 h 2166535"/>
              <a:gd name="connsiteX49" fmla="*/ 0 w 11710036"/>
              <a:gd name="connsiteY49" fmla="*/ 1148264 h 2166535"/>
              <a:gd name="connsiteX50" fmla="*/ 0 w 11710036"/>
              <a:gd name="connsiteY50" fmla="*/ 584964 h 2166535"/>
              <a:gd name="connsiteX51" fmla="*/ 0 w 11710036"/>
              <a:gd name="connsiteY51" fmla="*/ 0 h 2166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1710036" h="2166535" fill="none" extrusionOk="0">
                <a:moveTo>
                  <a:pt x="0" y="0"/>
                </a:moveTo>
                <a:cubicBezTo>
                  <a:pt x="241221" y="-47091"/>
                  <a:pt x="347982" y="2664"/>
                  <a:pt x="585502" y="0"/>
                </a:cubicBezTo>
                <a:cubicBezTo>
                  <a:pt x="823022" y="-2664"/>
                  <a:pt x="1103156" y="85714"/>
                  <a:pt x="1405204" y="0"/>
                </a:cubicBezTo>
                <a:cubicBezTo>
                  <a:pt x="1707252" y="-85714"/>
                  <a:pt x="1642310" y="3642"/>
                  <a:pt x="1756505" y="0"/>
                </a:cubicBezTo>
                <a:cubicBezTo>
                  <a:pt x="1870700" y="-3642"/>
                  <a:pt x="1997671" y="15891"/>
                  <a:pt x="2224907" y="0"/>
                </a:cubicBezTo>
                <a:cubicBezTo>
                  <a:pt x="2452143" y="-15891"/>
                  <a:pt x="2355850" y="23471"/>
                  <a:pt x="2459108" y="0"/>
                </a:cubicBezTo>
                <a:cubicBezTo>
                  <a:pt x="2562366" y="-23471"/>
                  <a:pt x="2689279" y="22306"/>
                  <a:pt x="2810409" y="0"/>
                </a:cubicBezTo>
                <a:cubicBezTo>
                  <a:pt x="2931539" y="-22306"/>
                  <a:pt x="3363708" y="18075"/>
                  <a:pt x="3513011" y="0"/>
                </a:cubicBezTo>
                <a:cubicBezTo>
                  <a:pt x="3662314" y="-18075"/>
                  <a:pt x="4121958" y="37913"/>
                  <a:pt x="4332713" y="0"/>
                </a:cubicBezTo>
                <a:cubicBezTo>
                  <a:pt x="4543468" y="-37913"/>
                  <a:pt x="4800635" y="69604"/>
                  <a:pt x="5152416" y="0"/>
                </a:cubicBezTo>
                <a:cubicBezTo>
                  <a:pt x="5504197" y="-69604"/>
                  <a:pt x="5607321" y="40767"/>
                  <a:pt x="5737918" y="0"/>
                </a:cubicBezTo>
                <a:cubicBezTo>
                  <a:pt x="5868515" y="-40767"/>
                  <a:pt x="5938651" y="1389"/>
                  <a:pt x="6089219" y="0"/>
                </a:cubicBezTo>
                <a:cubicBezTo>
                  <a:pt x="6239787" y="-1389"/>
                  <a:pt x="6618097" y="57039"/>
                  <a:pt x="6908921" y="0"/>
                </a:cubicBezTo>
                <a:cubicBezTo>
                  <a:pt x="7199745" y="-57039"/>
                  <a:pt x="7177677" y="23511"/>
                  <a:pt x="7260222" y="0"/>
                </a:cubicBezTo>
                <a:cubicBezTo>
                  <a:pt x="7342767" y="-23511"/>
                  <a:pt x="7695166" y="54642"/>
                  <a:pt x="7845724" y="0"/>
                </a:cubicBezTo>
                <a:cubicBezTo>
                  <a:pt x="7996282" y="-54642"/>
                  <a:pt x="8356756" y="76739"/>
                  <a:pt x="8665427" y="0"/>
                </a:cubicBezTo>
                <a:cubicBezTo>
                  <a:pt x="8974098" y="-76739"/>
                  <a:pt x="9124685" y="66497"/>
                  <a:pt x="9250928" y="0"/>
                </a:cubicBezTo>
                <a:cubicBezTo>
                  <a:pt x="9377171" y="-66497"/>
                  <a:pt x="9382225" y="26675"/>
                  <a:pt x="9485129" y="0"/>
                </a:cubicBezTo>
                <a:cubicBezTo>
                  <a:pt x="9588033" y="-26675"/>
                  <a:pt x="10010630" y="13348"/>
                  <a:pt x="10187731" y="0"/>
                </a:cubicBezTo>
                <a:cubicBezTo>
                  <a:pt x="10364832" y="-13348"/>
                  <a:pt x="10622488" y="4622"/>
                  <a:pt x="10773233" y="0"/>
                </a:cubicBezTo>
                <a:cubicBezTo>
                  <a:pt x="10923978" y="-4622"/>
                  <a:pt x="11291850" y="53672"/>
                  <a:pt x="11710036" y="0"/>
                </a:cubicBezTo>
                <a:cubicBezTo>
                  <a:pt x="11759680" y="123927"/>
                  <a:pt x="11651782" y="306598"/>
                  <a:pt x="11710036" y="584964"/>
                </a:cubicBezTo>
                <a:cubicBezTo>
                  <a:pt x="11768290" y="863330"/>
                  <a:pt x="11695414" y="949067"/>
                  <a:pt x="11710036" y="1083268"/>
                </a:cubicBezTo>
                <a:cubicBezTo>
                  <a:pt x="11724658" y="1217469"/>
                  <a:pt x="11709774" y="1510952"/>
                  <a:pt x="11710036" y="1624901"/>
                </a:cubicBezTo>
                <a:cubicBezTo>
                  <a:pt x="11710298" y="1738850"/>
                  <a:pt x="11652725" y="2027732"/>
                  <a:pt x="11710036" y="2166535"/>
                </a:cubicBezTo>
                <a:cubicBezTo>
                  <a:pt x="11550546" y="2197637"/>
                  <a:pt x="11433851" y="2150228"/>
                  <a:pt x="11358735" y="2166535"/>
                </a:cubicBezTo>
                <a:cubicBezTo>
                  <a:pt x="11283619" y="2182842"/>
                  <a:pt x="10934752" y="2144375"/>
                  <a:pt x="10656133" y="2166535"/>
                </a:cubicBezTo>
                <a:cubicBezTo>
                  <a:pt x="10377514" y="2188695"/>
                  <a:pt x="10411318" y="2154714"/>
                  <a:pt x="10187731" y="2166535"/>
                </a:cubicBezTo>
                <a:cubicBezTo>
                  <a:pt x="9964144" y="2178356"/>
                  <a:pt x="9914941" y="2113281"/>
                  <a:pt x="9719330" y="2166535"/>
                </a:cubicBezTo>
                <a:cubicBezTo>
                  <a:pt x="9523719" y="2219789"/>
                  <a:pt x="9434267" y="2149885"/>
                  <a:pt x="9250928" y="2166535"/>
                </a:cubicBezTo>
                <a:cubicBezTo>
                  <a:pt x="9067589" y="2183185"/>
                  <a:pt x="8994863" y="2164081"/>
                  <a:pt x="8899627" y="2166535"/>
                </a:cubicBezTo>
                <a:cubicBezTo>
                  <a:pt x="8804391" y="2168989"/>
                  <a:pt x="8450533" y="2118325"/>
                  <a:pt x="8079925" y="2166535"/>
                </a:cubicBezTo>
                <a:cubicBezTo>
                  <a:pt x="7709317" y="2214745"/>
                  <a:pt x="7631153" y="2104499"/>
                  <a:pt x="7260222" y="2166535"/>
                </a:cubicBezTo>
                <a:cubicBezTo>
                  <a:pt x="6889291" y="2228571"/>
                  <a:pt x="7031848" y="2149925"/>
                  <a:pt x="6908921" y="2166535"/>
                </a:cubicBezTo>
                <a:cubicBezTo>
                  <a:pt x="6785994" y="2183145"/>
                  <a:pt x="6768725" y="2151110"/>
                  <a:pt x="6674721" y="2166535"/>
                </a:cubicBezTo>
                <a:cubicBezTo>
                  <a:pt x="6580717" y="2181960"/>
                  <a:pt x="6486272" y="2159397"/>
                  <a:pt x="6323419" y="2166535"/>
                </a:cubicBezTo>
                <a:cubicBezTo>
                  <a:pt x="6160566" y="2173673"/>
                  <a:pt x="6027653" y="2122495"/>
                  <a:pt x="5737918" y="2166535"/>
                </a:cubicBezTo>
                <a:cubicBezTo>
                  <a:pt x="5448183" y="2210575"/>
                  <a:pt x="5570032" y="2145105"/>
                  <a:pt x="5503717" y="2166535"/>
                </a:cubicBezTo>
                <a:cubicBezTo>
                  <a:pt x="5437402" y="2187965"/>
                  <a:pt x="4976917" y="2108989"/>
                  <a:pt x="4684014" y="2166535"/>
                </a:cubicBezTo>
                <a:cubicBezTo>
                  <a:pt x="4391111" y="2224081"/>
                  <a:pt x="4298476" y="2098470"/>
                  <a:pt x="3981412" y="2166535"/>
                </a:cubicBezTo>
                <a:cubicBezTo>
                  <a:pt x="3664348" y="2234600"/>
                  <a:pt x="3746254" y="2159893"/>
                  <a:pt x="3630111" y="2166535"/>
                </a:cubicBezTo>
                <a:cubicBezTo>
                  <a:pt x="3513968" y="2173177"/>
                  <a:pt x="3411633" y="2128273"/>
                  <a:pt x="3278810" y="2166535"/>
                </a:cubicBezTo>
                <a:cubicBezTo>
                  <a:pt x="3145987" y="2204797"/>
                  <a:pt x="2867644" y="2155701"/>
                  <a:pt x="2459108" y="2166535"/>
                </a:cubicBezTo>
                <a:cubicBezTo>
                  <a:pt x="2050572" y="2177369"/>
                  <a:pt x="2088827" y="2145179"/>
                  <a:pt x="1873606" y="2166535"/>
                </a:cubicBezTo>
                <a:cubicBezTo>
                  <a:pt x="1658385" y="2187891"/>
                  <a:pt x="1553050" y="2117247"/>
                  <a:pt x="1405204" y="2166535"/>
                </a:cubicBezTo>
                <a:cubicBezTo>
                  <a:pt x="1257358" y="2215823"/>
                  <a:pt x="1108270" y="2132759"/>
                  <a:pt x="936803" y="2166535"/>
                </a:cubicBezTo>
                <a:cubicBezTo>
                  <a:pt x="765336" y="2200311"/>
                  <a:pt x="767010" y="2138751"/>
                  <a:pt x="702602" y="2166535"/>
                </a:cubicBezTo>
                <a:cubicBezTo>
                  <a:pt x="638194" y="2194319"/>
                  <a:pt x="311472" y="2162416"/>
                  <a:pt x="0" y="2166535"/>
                </a:cubicBezTo>
                <a:cubicBezTo>
                  <a:pt x="-17214" y="2003843"/>
                  <a:pt x="51309" y="1838323"/>
                  <a:pt x="0" y="1689897"/>
                </a:cubicBezTo>
                <a:cubicBezTo>
                  <a:pt x="-51309" y="1541471"/>
                  <a:pt x="20649" y="1318187"/>
                  <a:pt x="0" y="1148264"/>
                </a:cubicBezTo>
                <a:cubicBezTo>
                  <a:pt x="-20649" y="978341"/>
                  <a:pt x="61936" y="859541"/>
                  <a:pt x="0" y="584964"/>
                </a:cubicBezTo>
                <a:cubicBezTo>
                  <a:pt x="-61936" y="310387"/>
                  <a:pt x="20950" y="242479"/>
                  <a:pt x="0" y="0"/>
                </a:cubicBezTo>
                <a:close/>
              </a:path>
              <a:path w="11710036" h="2166535" stroke="0" extrusionOk="0">
                <a:moveTo>
                  <a:pt x="0" y="0"/>
                </a:moveTo>
                <a:cubicBezTo>
                  <a:pt x="142724" y="-15093"/>
                  <a:pt x="264485" y="17430"/>
                  <a:pt x="351301" y="0"/>
                </a:cubicBezTo>
                <a:cubicBezTo>
                  <a:pt x="438117" y="-17430"/>
                  <a:pt x="566624" y="12747"/>
                  <a:pt x="702602" y="0"/>
                </a:cubicBezTo>
                <a:cubicBezTo>
                  <a:pt x="838580" y="-12747"/>
                  <a:pt x="1205987" y="22297"/>
                  <a:pt x="1405204" y="0"/>
                </a:cubicBezTo>
                <a:cubicBezTo>
                  <a:pt x="1604421" y="-22297"/>
                  <a:pt x="1841635" y="52460"/>
                  <a:pt x="2107806" y="0"/>
                </a:cubicBezTo>
                <a:cubicBezTo>
                  <a:pt x="2373977" y="-52460"/>
                  <a:pt x="2437506" y="25655"/>
                  <a:pt x="2693308" y="0"/>
                </a:cubicBezTo>
                <a:cubicBezTo>
                  <a:pt x="2949110" y="-25655"/>
                  <a:pt x="3135472" y="64729"/>
                  <a:pt x="3278810" y="0"/>
                </a:cubicBezTo>
                <a:cubicBezTo>
                  <a:pt x="3422148" y="-64729"/>
                  <a:pt x="3798877" y="23011"/>
                  <a:pt x="3981412" y="0"/>
                </a:cubicBezTo>
                <a:cubicBezTo>
                  <a:pt x="4163947" y="-23011"/>
                  <a:pt x="4140733" y="9190"/>
                  <a:pt x="4215613" y="0"/>
                </a:cubicBezTo>
                <a:cubicBezTo>
                  <a:pt x="4290493" y="-9190"/>
                  <a:pt x="4489074" y="22091"/>
                  <a:pt x="4566914" y="0"/>
                </a:cubicBezTo>
                <a:cubicBezTo>
                  <a:pt x="4644754" y="-22091"/>
                  <a:pt x="4803803" y="40424"/>
                  <a:pt x="5035315" y="0"/>
                </a:cubicBezTo>
                <a:cubicBezTo>
                  <a:pt x="5266827" y="-40424"/>
                  <a:pt x="5323382" y="18510"/>
                  <a:pt x="5503717" y="0"/>
                </a:cubicBezTo>
                <a:cubicBezTo>
                  <a:pt x="5684052" y="-18510"/>
                  <a:pt x="5886903" y="1146"/>
                  <a:pt x="6206319" y="0"/>
                </a:cubicBezTo>
                <a:cubicBezTo>
                  <a:pt x="6525735" y="-1146"/>
                  <a:pt x="6549418" y="40080"/>
                  <a:pt x="6674721" y="0"/>
                </a:cubicBezTo>
                <a:cubicBezTo>
                  <a:pt x="6800024" y="-40080"/>
                  <a:pt x="6951463" y="55604"/>
                  <a:pt x="7143122" y="0"/>
                </a:cubicBezTo>
                <a:cubicBezTo>
                  <a:pt x="7334781" y="-55604"/>
                  <a:pt x="7496586" y="1855"/>
                  <a:pt x="7845724" y="0"/>
                </a:cubicBezTo>
                <a:cubicBezTo>
                  <a:pt x="8194862" y="-1855"/>
                  <a:pt x="8384987" y="45122"/>
                  <a:pt x="8665427" y="0"/>
                </a:cubicBezTo>
                <a:cubicBezTo>
                  <a:pt x="8945867" y="-45122"/>
                  <a:pt x="8990299" y="44007"/>
                  <a:pt x="9133828" y="0"/>
                </a:cubicBezTo>
                <a:cubicBezTo>
                  <a:pt x="9277357" y="-44007"/>
                  <a:pt x="9396375" y="29683"/>
                  <a:pt x="9485129" y="0"/>
                </a:cubicBezTo>
                <a:cubicBezTo>
                  <a:pt x="9573883" y="-29683"/>
                  <a:pt x="9849765" y="7847"/>
                  <a:pt x="10187731" y="0"/>
                </a:cubicBezTo>
                <a:cubicBezTo>
                  <a:pt x="10525697" y="-7847"/>
                  <a:pt x="10375050" y="6635"/>
                  <a:pt x="10421932" y="0"/>
                </a:cubicBezTo>
                <a:cubicBezTo>
                  <a:pt x="10468814" y="-6635"/>
                  <a:pt x="11128890" y="26814"/>
                  <a:pt x="11710036" y="0"/>
                </a:cubicBezTo>
                <a:cubicBezTo>
                  <a:pt x="11746466" y="155105"/>
                  <a:pt x="11691024" y="271554"/>
                  <a:pt x="11710036" y="476638"/>
                </a:cubicBezTo>
                <a:cubicBezTo>
                  <a:pt x="11729048" y="681722"/>
                  <a:pt x="11686093" y="841696"/>
                  <a:pt x="11710036" y="1018271"/>
                </a:cubicBezTo>
                <a:cubicBezTo>
                  <a:pt x="11733979" y="1194846"/>
                  <a:pt x="11707508" y="1457230"/>
                  <a:pt x="11710036" y="1581571"/>
                </a:cubicBezTo>
                <a:cubicBezTo>
                  <a:pt x="11712564" y="1705912"/>
                  <a:pt x="11646141" y="2030764"/>
                  <a:pt x="11710036" y="2166535"/>
                </a:cubicBezTo>
                <a:cubicBezTo>
                  <a:pt x="11420784" y="2247838"/>
                  <a:pt x="11233483" y="2166376"/>
                  <a:pt x="10890333" y="2166535"/>
                </a:cubicBezTo>
                <a:cubicBezTo>
                  <a:pt x="10547183" y="2166694"/>
                  <a:pt x="10636782" y="2131977"/>
                  <a:pt x="10421932" y="2166535"/>
                </a:cubicBezTo>
                <a:cubicBezTo>
                  <a:pt x="10207082" y="2201093"/>
                  <a:pt x="10242543" y="2140827"/>
                  <a:pt x="10187731" y="2166535"/>
                </a:cubicBezTo>
                <a:cubicBezTo>
                  <a:pt x="10132919" y="2192243"/>
                  <a:pt x="9745844" y="2127872"/>
                  <a:pt x="9485129" y="2166535"/>
                </a:cubicBezTo>
                <a:cubicBezTo>
                  <a:pt x="9224414" y="2205198"/>
                  <a:pt x="8889333" y="2076040"/>
                  <a:pt x="8665427" y="2166535"/>
                </a:cubicBezTo>
                <a:cubicBezTo>
                  <a:pt x="8441521" y="2257030"/>
                  <a:pt x="8271228" y="2099467"/>
                  <a:pt x="7962824" y="2166535"/>
                </a:cubicBezTo>
                <a:cubicBezTo>
                  <a:pt x="7654420" y="2233603"/>
                  <a:pt x="7824055" y="2158635"/>
                  <a:pt x="7728624" y="2166535"/>
                </a:cubicBezTo>
                <a:cubicBezTo>
                  <a:pt x="7633193" y="2174435"/>
                  <a:pt x="7596924" y="2151987"/>
                  <a:pt x="7494423" y="2166535"/>
                </a:cubicBezTo>
                <a:cubicBezTo>
                  <a:pt x="7391922" y="2181083"/>
                  <a:pt x="7166740" y="2138124"/>
                  <a:pt x="6908921" y="2166535"/>
                </a:cubicBezTo>
                <a:cubicBezTo>
                  <a:pt x="6651102" y="2194946"/>
                  <a:pt x="6683636" y="2153831"/>
                  <a:pt x="6557620" y="2166535"/>
                </a:cubicBezTo>
                <a:cubicBezTo>
                  <a:pt x="6431604" y="2179239"/>
                  <a:pt x="6318682" y="2139994"/>
                  <a:pt x="6206319" y="2166535"/>
                </a:cubicBezTo>
                <a:cubicBezTo>
                  <a:pt x="6093956" y="2193076"/>
                  <a:pt x="5909726" y="2099334"/>
                  <a:pt x="5620817" y="2166535"/>
                </a:cubicBezTo>
                <a:cubicBezTo>
                  <a:pt x="5331908" y="2233736"/>
                  <a:pt x="5081620" y="2102421"/>
                  <a:pt x="4801115" y="2166535"/>
                </a:cubicBezTo>
                <a:cubicBezTo>
                  <a:pt x="4520610" y="2230649"/>
                  <a:pt x="4409796" y="2101742"/>
                  <a:pt x="4098513" y="2166535"/>
                </a:cubicBezTo>
                <a:cubicBezTo>
                  <a:pt x="3787230" y="2231328"/>
                  <a:pt x="3670361" y="2126970"/>
                  <a:pt x="3278810" y="2166535"/>
                </a:cubicBezTo>
                <a:cubicBezTo>
                  <a:pt x="2887259" y="2206100"/>
                  <a:pt x="3004920" y="2130495"/>
                  <a:pt x="2927509" y="2166535"/>
                </a:cubicBezTo>
                <a:cubicBezTo>
                  <a:pt x="2850098" y="2202575"/>
                  <a:pt x="2657939" y="2141039"/>
                  <a:pt x="2459108" y="2166535"/>
                </a:cubicBezTo>
                <a:cubicBezTo>
                  <a:pt x="2260277" y="2192031"/>
                  <a:pt x="2314620" y="2147435"/>
                  <a:pt x="2224907" y="2166535"/>
                </a:cubicBezTo>
                <a:cubicBezTo>
                  <a:pt x="2135194" y="2185635"/>
                  <a:pt x="1573303" y="2153296"/>
                  <a:pt x="1405204" y="2166535"/>
                </a:cubicBezTo>
                <a:cubicBezTo>
                  <a:pt x="1237105" y="2179774"/>
                  <a:pt x="1267625" y="2154741"/>
                  <a:pt x="1171004" y="2166535"/>
                </a:cubicBezTo>
                <a:cubicBezTo>
                  <a:pt x="1074383" y="2178329"/>
                  <a:pt x="464460" y="2057247"/>
                  <a:pt x="0" y="2166535"/>
                </a:cubicBezTo>
                <a:cubicBezTo>
                  <a:pt x="-4211" y="2033553"/>
                  <a:pt x="34473" y="1724210"/>
                  <a:pt x="0" y="1603236"/>
                </a:cubicBezTo>
                <a:cubicBezTo>
                  <a:pt x="-34473" y="1482262"/>
                  <a:pt x="50998" y="1303447"/>
                  <a:pt x="0" y="1104933"/>
                </a:cubicBezTo>
                <a:cubicBezTo>
                  <a:pt x="-50998" y="906419"/>
                  <a:pt x="24677" y="706162"/>
                  <a:pt x="0" y="584964"/>
                </a:cubicBezTo>
                <a:cubicBezTo>
                  <a:pt x="-24677" y="463766"/>
                  <a:pt x="24978" y="220377"/>
                  <a:pt x="0" y="0"/>
                </a:cubicBezTo>
                <a:close/>
              </a:path>
            </a:pathLst>
          </a:custGeom>
          <a:solidFill>
            <a:schemeClr val="accent4">
              <a:lumMod val="20000"/>
              <a:lumOff val="80000"/>
            </a:schemeClr>
          </a:solidFill>
          <a:ln>
            <a:solidFill>
              <a:schemeClr val="bg1"/>
            </a:solidFill>
            <a:extLst>
              <a:ext uri="{C807C97D-BFC1-408E-A445-0C87EB9F89A2}">
                <ask:lineSketchStyleProps xmlns:ask="http://schemas.microsoft.com/office/drawing/2018/sketchyshapes" sd="1113451339">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8" name="Connecteur droit 7">
            <a:extLst>
              <a:ext uri="{FF2B5EF4-FFF2-40B4-BE49-F238E27FC236}">
                <a16:creationId xmlns:a16="http://schemas.microsoft.com/office/drawing/2014/main" id="{F24254B3-1EE8-A4D0-CEBF-4993078DE867}"/>
              </a:ext>
            </a:extLst>
          </p:cNvPr>
          <p:cNvCxnSpPr>
            <a:cxnSpLocks/>
          </p:cNvCxnSpPr>
          <p:nvPr/>
        </p:nvCxnSpPr>
        <p:spPr>
          <a:xfrm>
            <a:off x="8328391" y="2165261"/>
            <a:ext cx="0" cy="4202943"/>
          </a:xfrm>
          <a:prstGeom prst="line">
            <a:avLst/>
          </a:prstGeom>
          <a:ln>
            <a:solidFill>
              <a:schemeClr val="bg1">
                <a:lumMod val="7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a16="http://schemas.microsoft.com/office/drawing/2014/main" id="{2B24F0B4-7712-A8EA-BF1F-7322B7C83419}"/>
              </a:ext>
            </a:extLst>
          </p:cNvPr>
          <p:cNvCxnSpPr>
            <a:cxnSpLocks/>
          </p:cNvCxnSpPr>
          <p:nvPr/>
        </p:nvCxnSpPr>
        <p:spPr>
          <a:xfrm>
            <a:off x="294730" y="2165261"/>
            <a:ext cx="0" cy="4202943"/>
          </a:xfrm>
          <a:prstGeom prst="line">
            <a:avLst/>
          </a:prstGeom>
          <a:ln>
            <a:solidFill>
              <a:schemeClr val="bg1">
                <a:lumMod val="7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id="{516BFB18-76BF-55DE-652F-1443D22A9689}"/>
              </a:ext>
            </a:extLst>
          </p:cNvPr>
          <p:cNvCxnSpPr>
            <a:cxnSpLocks/>
          </p:cNvCxnSpPr>
          <p:nvPr/>
        </p:nvCxnSpPr>
        <p:spPr>
          <a:xfrm>
            <a:off x="2033451" y="2185086"/>
            <a:ext cx="0" cy="4183118"/>
          </a:xfrm>
          <a:prstGeom prst="line">
            <a:avLst/>
          </a:prstGeom>
          <a:ln>
            <a:solidFill>
              <a:schemeClr val="bg1">
                <a:lumMod val="7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504BBCD6-0290-6B81-DB24-A19F56CCF588}"/>
              </a:ext>
            </a:extLst>
          </p:cNvPr>
          <p:cNvCxnSpPr>
            <a:cxnSpLocks/>
          </p:cNvCxnSpPr>
          <p:nvPr/>
        </p:nvCxnSpPr>
        <p:spPr>
          <a:xfrm>
            <a:off x="4963887" y="2165261"/>
            <a:ext cx="0" cy="4202943"/>
          </a:xfrm>
          <a:prstGeom prst="line">
            <a:avLst/>
          </a:prstGeom>
          <a:ln>
            <a:solidFill>
              <a:schemeClr val="bg1">
                <a:lumMod val="75000"/>
              </a:schemeClr>
            </a:solidFill>
            <a:prstDash val="lgDash"/>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310427B9-E399-4C8A-C67D-C6407DCBB9DD}"/>
              </a:ext>
            </a:extLst>
          </p:cNvPr>
          <p:cNvSpPr/>
          <p:nvPr/>
        </p:nvSpPr>
        <p:spPr>
          <a:xfrm>
            <a:off x="300443" y="2336484"/>
            <a:ext cx="1728000" cy="180000"/>
          </a:xfrm>
          <a:prstGeom prst="rect">
            <a:avLst/>
          </a:prstGeom>
          <a:solidFill>
            <a:schemeClr val="accent4">
              <a:lumMod val="75000"/>
            </a:schemeClr>
          </a:solidFill>
          <a:ln>
            <a:solidFill>
              <a:schemeClr val="bg1"/>
            </a:solidFill>
            <a:extLst>
              <a:ext uri="{C807C97D-BFC1-408E-A445-0C87EB9F89A2}">
                <ask:lineSketchStyleProps xmlns:ask="http://schemas.microsoft.com/office/drawing/2018/sketchyshapes" sd="2173784308">
                  <a:custGeom>
                    <a:avLst/>
                    <a:gdLst>
                      <a:gd name="connsiteX0" fmla="*/ 0 w 1724745"/>
                      <a:gd name="connsiteY0" fmla="*/ 0 h 191204"/>
                      <a:gd name="connsiteX1" fmla="*/ 609410 w 1724745"/>
                      <a:gd name="connsiteY1" fmla="*/ 0 h 191204"/>
                      <a:gd name="connsiteX2" fmla="*/ 1218820 w 1724745"/>
                      <a:gd name="connsiteY2" fmla="*/ 0 h 191204"/>
                      <a:gd name="connsiteX3" fmla="*/ 1724745 w 1724745"/>
                      <a:gd name="connsiteY3" fmla="*/ 0 h 191204"/>
                      <a:gd name="connsiteX4" fmla="*/ 1724745 w 1724745"/>
                      <a:gd name="connsiteY4" fmla="*/ 191204 h 191204"/>
                      <a:gd name="connsiteX5" fmla="*/ 1201572 w 1724745"/>
                      <a:gd name="connsiteY5" fmla="*/ 191204 h 191204"/>
                      <a:gd name="connsiteX6" fmla="*/ 678400 w 1724745"/>
                      <a:gd name="connsiteY6" fmla="*/ 191204 h 191204"/>
                      <a:gd name="connsiteX7" fmla="*/ 0 w 1724745"/>
                      <a:gd name="connsiteY7" fmla="*/ 191204 h 191204"/>
                      <a:gd name="connsiteX8" fmla="*/ 0 w 1724745"/>
                      <a:gd name="connsiteY8" fmla="*/ 0 h 191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24745" h="191204" fill="none" extrusionOk="0">
                        <a:moveTo>
                          <a:pt x="0" y="0"/>
                        </a:moveTo>
                        <a:cubicBezTo>
                          <a:pt x="229241" y="-58975"/>
                          <a:pt x="336093" y="53014"/>
                          <a:pt x="609410" y="0"/>
                        </a:cubicBezTo>
                        <a:cubicBezTo>
                          <a:pt x="882727" y="-53014"/>
                          <a:pt x="1090516" y="24457"/>
                          <a:pt x="1218820" y="0"/>
                        </a:cubicBezTo>
                        <a:cubicBezTo>
                          <a:pt x="1347124" y="-24457"/>
                          <a:pt x="1592911" y="19521"/>
                          <a:pt x="1724745" y="0"/>
                        </a:cubicBezTo>
                        <a:cubicBezTo>
                          <a:pt x="1731333" y="84037"/>
                          <a:pt x="1710325" y="115685"/>
                          <a:pt x="1724745" y="191204"/>
                        </a:cubicBezTo>
                        <a:cubicBezTo>
                          <a:pt x="1480050" y="191901"/>
                          <a:pt x="1395422" y="181935"/>
                          <a:pt x="1201572" y="191204"/>
                        </a:cubicBezTo>
                        <a:cubicBezTo>
                          <a:pt x="1007722" y="200473"/>
                          <a:pt x="797828" y="129140"/>
                          <a:pt x="678400" y="191204"/>
                        </a:cubicBezTo>
                        <a:cubicBezTo>
                          <a:pt x="558972" y="253268"/>
                          <a:pt x="258835" y="190050"/>
                          <a:pt x="0" y="191204"/>
                        </a:cubicBezTo>
                        <a:cubicBezTo>
                          <a:pt x="-22628" y="99684"/>
                          <a:pt x="16354" y="79798"/>
                          <a:pt x="0" y="0"/>
                        </a:cubicBezTo>
                        <a:close/>
                      </a:path>
                      <a:path w="1724745" h="191204" stroke="0" extrusionOk="0">
                        <a:moveTo>
                          <a:pt x="0" y="0"/>
                        </a:moveTo>
                        <a:cubicBezTo>
                          <a:pt x="158498" y="-23504"/>
                          <a:pt x="454883" y="5907"/>
                          <a:pt x="574915" y="0"/>
                        </a:cubicBezTo>
                        <a:cubicBezTo>
                          <a:pt x="694947" y="-5907"/>
                          <a:pt x="907415" y="37067"/>
                          <a:pt x="1132583" y="0"/>
                        </a:cubicBezTo>
                        <a:cubicBezTo>
                          <a:pt x="1357751" y="-37067"/>
                          <a:pt x="1429259" y="19588"/>
                          <a:pt x="1724745" y="0"/>
                        </a:cubicBezTo>
                        <a:cubicBezTo>
                          <a:pt x="1737157" y="41354"/>
                          <a:pt x="1712817" y="150193"/>
                          <a:pt x="1724745" y="191204"/>
                        </a:cubicBezTo>
                        <a:cubicBezTo>
                          <a:pt x="1456934" y="219520"/>
                          <a:pt x="1278528" y="161993"/>
                          <a:pt x="1132583" y="191204"/>
                        </a:cubicBezTo>
                        <a:cubicBezTo>
                          <a:pt x="986638" y="220415"/>
                          <a:pt x="774489" y="132605"/>
                          <a:pt x="592162" y="191204"/>
                        </a:cubicBezTo>
                        <a:cubicBezTo>
                          <a:pt x="409835" y="249803"/>
                          <a:pt x="293589" y="170009"/>
                          <a:pt x="0" y="191204"/>
                        </a:cubicBezTo>
                        <a:cubicBezTo>
                          <a:pt x="-1154" y="147883"/>
                          <a:pt x="15566" y="58466"/>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bg1"/>
                </a:solidFill>
              </a:rPr>
              <a:t>20 € offerts Livret EER</a:t>
            </a:r>
          </a:p>
        </p:txBody>
      </p:sp>
      <p:sp>
        <p:nvSpPr>
          <p:cNvPr id="13" name="Rectangle 12">
            <a:extLst>
              <a:ext uri="{FF2B5EF4-FFF2-40B4-BE49-F238E27FC236}">
                <a16:creationId xmlns:a16="http://schemas.microsoft.com/office/drawing/2014/main" id="{AB3D49F1-0E9D-E63F-8FAB-19BC537ABAA7}"/>
              </a:ext>
            </a:extLst>
          </p:cNvPr>
          <p:cNvSpPr/>
          <p:nvPr/>
        </p:nvSpPr>
        <p:spPr>
          <a:xfrm>
            <a:off x="300443" y="2550545"/>
            <a:ext cx="1728000" cy="180000"/>
          </a:xfrm>
          <a:prstGeom prst="rect">
            <a:avLst/>
          </a:prstGeom>
          <a:solidFill>
            <a:schemeClr val="accent4">
              <a:lumMod val="75000"/>
            </a:schemeClr>
          </a:solidFill>
          <a:ln>
            <a:solidFill>
              <a:schemeClr val="bg1"/>
            </a:solidFill>
            <a:extLst>
              <a:ext uri="{C807C97D-BFC1-408E-A445-0C87EB9F89A2}">
                <ask:lineSketchStyleProps xmlns:ask="http://schemas.microsoft.com/office/drawing/2018/sketchyshapes" sd="2173784308">
                  <a:custGeom>
                    <a:avLst/>
                    <a:gdLst>
                      <a:gd name="connsiteX0" fmla="*/ 0 w 1724743"/>
                      <a:gd name="connsiteY0" fmla="*/ 0 h 191204"/>
                      <a:gd name="connsiteX1" fmla="*/ 609409 w 1724743"/>
                      <a:gd name="connsiteY1" fmla="*/ 0 h 191204"/>
                      <a:gd name="connsiteX2" fmla="*/ 1218818 w 1724743"/>
                      <a:gd name="connsiteY2" fmla="*/ 0 h 191204"/>
                      <a:gd name="connsiteX3" fmla="*/ 1724743 w 1724743"/>
                      <a:gd name="connsiteY3" fmla="*/ 0 h 191204"/>
                      <a:gd name="connsiteX4" fmla="*/ 1724743 w 1724743"/>
                      <a:gd name="connsiteY4" fmla="*/ 191204 h 191204"/>
                      <a:gd name="connsiteX5" fmla="*/ 1201571 w 1724743"/>
                      <a:gd name="connsiteY5" fmla="*/ 191204 h 191204"/>
                      <a:gd name="connsiteX6" fmla="*/ 678399 w 1724743"/>
                      <a:gd name="connsiteY6" fmla="*/ 191204 h 191204"/>
                      <a:gd name="connsiteX7" fmla="*/ 0 w 1724743"/>
                      <a:gd name="connsiteY7" fmla="*/ 191204 h 191204"/>
                      <a:gd name="connsiteX8" fmla="*/ 0 w 1724743"/>
                      <a:gd name="connsiteY8" fmla="*/ 0 h 191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24743" h="191204" fill="none" extrusionOk="0">
                        <a:moveTo>
                          <a:pt x="0" y="0"/>
                        </a:moveTo>
                        <a:cubicBezTo>
                          <a:pt x="231481" y="-54599"/>
                          <a:pt x="341500" y="56631"/>
                          <a:pt x="609409" y="0"/>
                        </a:cubicBezTo>
                        <a:cubicBezTo>
                          <a:pt x="877318" y="-56631"/>
                          <a:pt x="1091845" y="31164"/>
                          <a:pt x="1218818" y="0"/>
                        </a:cubicBezTo>
                        <a:cubicBezTo>
                          <a:pt x="1345791" y="-31164"/>
                          <a:pt x="1592909" y="19521"/>
                          <a:pt x="1724743" y="0"/>
                        </a:cubicBezTo>
                        <a:cubicBezTo>
                          <a:pt x="1731331" y="84037"/>
                          <a:pt x="1710323" y="115685"/>
                          <a:pt x="1724743" y="191204"/>
                        </a:cubicBezTo>
                        <a:cubicBezTo>
                          <a:pt x="1479227" y="250835"/>
                          <a:pt x="1390013" y="178612"/>
                          <a:pt x="1201571" y="191204"/>
                        </a:cubicBezTo>
                        <a:cubicBezTo>
                          <a:pt x="1013129" y="203796"/>
                          <a:pt x="797827" y="129140"/>
                          <a:pt x="678399" y="191204"/>
                        </a:cubicBezTo>
                        <a:cubicBezTo>
                          <a:pt x="558971" y="253268"/>
                          <a:pt x="255236" y="189660"/>
                          <a:pt x="0" y="191204"/>
                        </a:cubicBezTo>
                        <a:cubicBezTo>
                          <a:pt x="-22628" y="99684"/>
                          <a:pt x="16354" y="79798"/>
                          <a:pt x="0" y="0"/>
                        </a:cubicBezTo>
                        <a:close/>
                      </a:path>
                      <a:path w="1724743" h="191204" stroke="0" extrusionOk="0">
                        <a:moveTo>
                          <a:pt x="0" y="0"/>
                        </a:moveTo>
                        <a:cubicBezTo>
                          <a:pt x="164313" y="-21195"/>
                          <a:pt x="289555" y="9490"/>
                          <a:pt x="574914" y="0"/>
                        </a:cubicBezTo>
                        <a:cubicBezTo>
                          <a:pt x="860273" y="-9490"/>
                          <a:pt x="914652" y="39486"/>
                          <a:pt x="1132581" y="0"/>
                        </a:cubicBezTo>
                        <a:cubicBezTo>
                          <a:pt x="1350510" y="-39486"/>
                          <a:pt x="1429257" y="19588"/>
                          <a:pt x="1724743" y="0"/>
                        </a:cubicBezTo>
                        <a:cubicBezTo>
                          <a:pt x="1737155" y="41354"/>
                          <a:pt x="1712815" y="150193"/>
                          <a:pt x="1724743" y="191204"/>
                        </a:cubicBezTo>
                        <a:cubicBezTo>
                          <a:pt x="1456932" y="219520"/>
                          <a:pt x="1278526" y="161993"/>
                          <a:pt x="1132581" y="191204"/>
                        </a:cubicBezTo>
                        <a:cubicBezTo>
                          <a:pt x="986636" y="220415"/>
                          <a:pt x="760777" y="130226"/>
                          <a:pt x="592162" y="191204"/>
                        </a:cubicBezTo>
                        <a:cubicBezTo>
                          <a:pt x="423547" y="252182"/>
                          <a:pt x="293589" y="170009"/>
                          <a:pt x="0" y="191204"/>
                        </a:cubicBezTo>
                        <a:cubicBezTo>
                          <a:pt x="-1154" y="147883"/>
                          <a:pt x="15566" y="58466"/>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bg1"/>
                </a:solidFill>
              </a:rPr>
              <a:t>20 € offerts Placement</a:t>
            </a:r>
          </a:p>
        </p:txBody>
      </p:sp>
      <p:sp>
        <p:nvSpPr>
          <p:cNvPr id="14" name="Rectangle 13">
            <a:extLst>
              <a:ext uri="{FF2B5EF4-FFF2-40B4-BE49-F238E27FC236}">
                <a16:creationId xmlns:a16="http://schemas.microsoft.com/office/drawing/2014/main" id="{778D142C-3A74-B3C0-950A-BAD6B217AB9D}"/>
              </a:ext>
            </a:extLst>
          </p:cNvPr>
          <p:cNvSpPr/>
          <p:nvPr/>
        </p:nvSpPr>
        <p:spPr>
          <a:xfrm>
            <a:off x="2032775" y="3196333"/>
            <a:ext cx="2926748" cy="299862"/>
          </a:xfrm>
          <a:prstGeom prst="rect">
            <a:avLst/>
          </a:prstGeom>
          <a:solidFill>
            <a:schemeClr val="accent4">
              <a:lumMod val="75000"/>
            </a:schemeClr>
          </a:solidFill>
          <a:ln>
            <a:solidFill>
              <a:schemeClr val="bg1"/>
            </a:solidFill>
            <a:extLst>
              <a:ext uri="{C807C97D-BFC1-408E-A445-0C87EB9F89A2}">
                <ask:lineSketchStyleProps xmlns:ask="http://schemas.microsoft.com/office/drawing/2018/sketchyshapes" sd="2173784308">
                  <a:custGeom>
                    <a:avLst/>
                    <a:gdLst>
                      <a:gd name="connsiteX0" fmla="*/ 0 w 4669147"/>
                      <a:gd name="connsiteY0" fmla="*/ 0 h 191204"/>
                      <a:gd name="connsiteX1" fmla="*/ 583643 w 4669147"/>
                      <a:gd name="connsiteY1" fmla="*/ 0 h 191204"/>
                      <a:gd name="connsiteX2" fmla="*/ 1167287 w 4669147"/>
                      <a:gd name="connsiteY2" fmla="*/ 0 h 191204"/>
                      <a:gd name="connsiteX3" fmla="*/ 1610856 w 4669147"/>
                      <a:gd name="connsiteY3" fmla="*/ 0 h 191204"/>
                      <a:gd name="connsiteX4" fmla="*/ 2194499 w 4669147"/>
                      <a:gd name="connsiteY4" fmla="*/ 0 h 191204"/>
                      <a:gd name="connsiteX5" fmla="*/ 2871525 w 4669147"/>
                      <a:gd name="connsiteY5" fmla="*/ 0 h 191204"/>
                      <a:gd name="connsiteX6" fmla="*/ 3501860 w 4669147"/>
                      <a:gd name="connsiteY6" fmla="*/ 0 h 191204"/>
                      <a:gd name="connsiteX7" fmla="*/ 3945429 w 4669147"/>
                      <a:gd name="connsiteY7" fmla="*/ 0 h 191204"/>
                      <a:gd name="connsiteX8" fmla="*/ 4669147 w 4669147"/>
                      <a:gd name="connsiteY8" fmla="*/ 0 h 191204"/>
                      <a:gd name="connsiteX9" fmla="*/ 4669147 w 4669147"/>
                      <a:gd name="connsiteY9" fmla="*/ 191204 h 191204"/>
                      <a:gd name="connsiteX10" fmla="*/ 4085504 w 4669147"/>
                      <a:gd name="connsiteY10" fmla="*/ 191204 h 191204"/>
                      <a:gd name="connsiteX11" fmla="*/ 3408477 w 4669147"/>
                      <a:gd name="connsiteY11" fmla="*/ 191204 h 191204"/>
                      <a:gd name="connsiteX12" fmla="*/ 2918217 w 4669147"/>
                      <a:gd name="connsiteY12" fmla="*/ 191204 h 191204"/>
                      <a:gd name="connsiteX13" fmla="*/ 2474648 w 4669147"/>
                      <a:gd name="connsiteY13" fmla="*/ 191204 h 191204"/>
                      <a:gd name="connsiteX14" fmla="*/ 1797622 w 4669147"/>
                      <a:gd name="connsiteY14" fmla="*/ 191204 h 191204"/>
                      <a:gd name="connsiteX15" fmla="*/ 1307361 w 4669147"/>
                      <a:gd name="connsiteY15" fmla="*/ 191204 h 191204"/>
                      <a:gd name="connsiteX16" fmla="*/ 677026 w 4669147"/>
                      <a:gd name="connsiteY16" fmla="*/ 191204 h 191204"/>
                      <a:gd name="connsiteX17" fmla="*/ 0 w 4669147"/>
                      <a:gd name="connsiteY17" fmla="*/ 191204 h 191204"/>
                      <a:gd name="connsiteX18" fmla="*/ 0 w 4669147"/>
                      <a:gd name="connsiteY18" fmla="*/ 0 h 191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669147" h="191204" fill="none" extrusionOk="0">
                        <a:moveTo>
                          <a:pt x="0" y="0"/>
                        </a:moveTo>
                        <a:cubicBezTo>
                          <a:pt x="178749" y="-18193"/>
                          <a:pt x="398865" y="16400"/>
                          <a:pt x="583643" y="0"/>
                        </a:cubicBezTo>
                        <a:cubicBezTo>
                          <a:pt x="768421" y="-16400"/>
                          <a:pt x="973820" y="20138"/>
                          <a:pt x="1167287" y="0"/>
                        </a:cubicBezTo>
                        <a:cubicBezTo>
                          <a:pt x="1360754" y="-20138"/>
                          <a:pt x="1415706" y="49172"/>
                          <a:pt x="1610856" y="0"/>
                        </a:cubicBezTo>
                        <a:cubicBezTo>
                          <a:pt x="1806006" y="-49172"/>
                          <a:pt x="2023845" y="47406"/>
                          <a:pt x="2194499" y="0"/>
                        </a:cubicBezTo>
                        <a:cubicBezTo>
                          <a:pt x="2365153" y="-47406"/>
                          <a:pt x="2635129" y="46460"/>
                          <a:pt x="2871525" y="0"/>
                        </a:cubicBezTo>
                        <a:cubicBezTo>
                          <a:pt x="3107921" y="-46460"/>
                          <a:pt x="3213247" y="71824"/>
                          <a:pt x="3501860" y="0"/>
                        </a:cubicBezTo>
                        <a:cubicBezTo>
                          <a:pt x="3790474" y="-71824"/>
                          <a:pt x="3736091" y="41456"/>
                          <a:pt x="3945429" y="0"/>
                        </a:cubicBezTo>
                        <a:cubicBezTo>
                          <a:pt x="4154767" y="-41456"/>
                          <a:pt x="4518105" y="73343"/>
                          <a:pt x="4669147" y="0"/>
                        </a:cubicBezTo>
                        <a:cubicBezTo>
                          <a:pt x="4669479" y="61875"/>
                          <a:pt x="4652318" y="122097"/>
                          <a:pt x="4669147" y="191204"/>
                        </a:cubicBezTo>
                        <a:cubicBezTo>
                          <a:pt x="4531782" y="229082"/>
                          <a:pt x="4266899" y="143040"/>
                          <a:pt x="4085504" y="191204"/>
                        </a:cubicBezTo>
                        <a:cubicBezTo>
                          <a:pt x="3904109" y="239368"/>
                          <a:pt x="3660527" y="134725"/>
                          <a:pt x="3408477" y="191204"/>
                        </a:cubicBezTo>
                        <a:cubicBezTo>
                          <a:pt x="3156427" y="247683"/>
                          <a:pt x="3035404" y="137545"/>
                          <a:pt x="2918217" y="191204"/>
                        </a:cubicBezTo>
                        <a:cubicBezTo>
                          <a:pt x="2801030" y="244863"/>
                          <a:pt x="2607956" y="164285"/>
                          <a:pt x="2474648" y="191204"/>
                        </a:cubicBezTo>
                        <a:cubicBezTo>
                          <a:pt x="2341340" y="218123"/>
                          <a:pt x="2082714" y="118393"/>
                          <a:pt x="1797622" y="191204"/>
                        </a:cubicBezTo>
                        <a:cubicBezTo>
                          <a:pt x="1512530" y="264015"/>
                          <a:pt x="1537376" y="148466"/>
                          <a:pt x="1307361" y="191204"/>
                        </a:cubicBezTo>
                        <a:cubicBezTo>
                          <a:pt x="1077346" y="233942"/>
                          <a:pt x="857956" y="121729"/>
                          <a:pt x="677026" y="191204"/>
                        </a:cubicBezTo>
                        <a:cubicBezTo>
                          <a:pt x="496097" y="260679"/>
                          <a:pt x="162993" y="173558"/>
                          <a:pt x="0" y="191204"/>
                        </a:cubicBezTo>
                        <a:cubicBezTo>
                          <a:pt x="-2718" y="126149"/>
                          <a:pt x="16484" y="46496"/>
                          <a:pt x="0" y="0"/>
                        </a:cubicBezTo>
                        <a:close/>
                      </a:path>
                      <a:path w="4669147" h="191204" stroke="0" extrusionOk="0">
                        <a:moveTo>
                          <a:pt x="0" y="0"/>
                        </a:moveTo>
                        <a:cubicBezTo>
                          <a:pt x="179790" y="-7151"/>
                          <a:pt x="404059" y="40442"/>
                          <a:pt x="583643" y="0"/>
                        </a:cubicBezTo>
                        <a:cubicBezTo>
                          <a:pt x="763227" y="-40442"/>
                          <a:pt x="903499" y="13432"/>
                          <a:pt x="1120595" y="0"/>
                        </a:cubicBezTo>
                        <a:cubicBezTo>
                          <a:pt x="1337691" y="-13432"/>
                          <a:pt x="1501796" y="22142"/>
                          <a:pt x="1657547" y="0"/>
                        </a:cubicBezTo>
                        <a:cubicBezTo>
                          <a:pt x="1813298" y="-22142"/>
                          <a:pt x="1952028" y="8709"/>
                          <a:pt x="2101116" y="0"/>
                        </a:cubicBezTo>
                        <a:cubicBezTo>
                          <a:pt x="2250204" y="-8709"/>
                          <a:pt x="2432725" y="49423"/>
                          <a:pt x="2544685" y="0"/>
                        </a:cubicBezTo>
                        <a:cubicBezTo>
                          <a:pt x="2656645" y="-49423"/>
                          <a:pt x="2898408" y="7260"/>
                          <a:pt x="3128328" y="0"/>
                        </a:cubicBezTo>
                        <a:cubicBezTo>
                          <a:pt x="3358248" y="-7260"/>
                          <a:pt x="3626337" y="12667"/>
                          <a:pt x="3758663" y="0"/>
                        </a:cubicBezTo>
                        <a:cubicBezTo>
                          <a:pt x="3890989" y="-12667"/>
                          <a:pt x="4469963" y="57501"/>
                          <a:pt x="4669147" y="0"/>
                        </a:cubicBezTo>
                        <a:cubicBezTo>
                          <a:pt x="4689310" y="84294"/>
                          <a:pt x="4653354" y="132626"/>
                          <a:pt x="4669147" y="191204"/>
                        </a:cubicBezTo>
                        <a:cubicBezTo>
                          <a:pt x="4468174" y="232695"/>
                          <a:pt x="4368163" y="186884"/>
                          <a:pt x="4178887" y="191204"/>
                        </a:cubicBezTo>
                        <a:cubicBezTo>
                          <a:pt x="3989611" y="195524"/>
                          <a:pt x="3778300" y="180722"/>
                          <a:pt x="3501860" y="191204"/>
                        </a:cubicBezTo>
                        <a:cubicBezTo>
                          <a:pt x="3225420" y="201686"/>
                          <a:pt x="3092276" y="129784"/>
                          <a:pt x="2964908" y="191204"/>
                        </a:cubicBezTo>
                        <a:cubicBezTo>
                          <a:pt x="2837540" y="252624"/>
                          <a:pt x="2722848" y="172680"/>
                          <a:pt x="2521339" y="191204"/>
                        </a:cubicBezTo>
                        <a:cubicBezTo>
                          <a:pt x="2319830" y="209728"/>
                          <a:pt x="2157942" y="172834"/>
                          <a:pt x="1984387" y="191204"/>
                        </a:cubicBezTo>
                        <a:cubicBezTo>
                          <a:pt x="1810832" y="209574"/>
                          <a:pt x="1658362" y="176255"/>
                          <a:pt x="1540819" y="191204"/>
                        </a:cubicBezTo>
                        <a:cubicBezTo>
                          <a:pt x="1423276" y="206153"/>
                          <a:pt x="1288919" y="171891"/>
                          <a:pt x="1097250" y="191204"/>
                        </a:cubicBezTo>
                        <a:cubicBezTo>
                          <a:pt x="905581" y="210517"/>
                          <a:pt x="795076" y="157168"/>
                          <a:pt x="653681" y="191204"/>
                        </a:cubicBezTo>
                        <a:cubicBezTo>
                          <a:pt x="512286" y="225240"/>
                          <a:pt x="247617" y="157218"/>
                          <a:pt x="0" y="191204"/>
                        </a:cubicBezTo>
                        <a:cubicBezTo>
                          <a:pt x="-11553" y="111021"/>
                          <a:pt x="3841" y="62787"/>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bg1"/>
                </a:solidFill>
              </a:rPr>
              <a:t>Carte bancaire offerte </a:t>
            </a:r>
          </a:p>
          <a:p>
            <a:pPr algn="ctr"/>
            <a:r>
              <a:rPr lang="fr-FR" sz="1000" dirty="0">
                <a:solidFill>
                  <a:schemeClr val="bg1"/>
                </a:solidFill>
              </a:rPr>
              <a:t>tant que le client est mineur</a:t>
            </a:r>
          </a:p>
        </p:txBody>
      </p:sp>
      <p:sp>
        <p:nvSpPr>
          <p:cNvPr id="15" name="Rectangle 14">
            <a:extLst>
              <a:ext uri="{FF2B5EF4-FFF2-40B4-BE49-F238E27FC236}">
                <a16:creationId xmlns:a16="http://schemas.microsoft.com/office/drawing/2014/main" id="{5646C479-3BA6-C0B3-5A6A-9DAA533B583A}"/>
              </a:ext>
            </a:extLst>
          </p:cNvPr>
          <p:cNvSpPr/>
          <p:nvPr/>
        </p:nvSpPr>
        <p:spPr>
          <a:xfrm>
            <a:off x="302400" y="2760261"/>
            <a:ext cx="1728000" cy="180000"/>
          </a:xfrm>
          <a:prstGeom prst="rect">
            <a:avLst/>
          </a:prstGeom>
          <a:solidFill>
            <a:schemeClr val="accent4">
              <a:lumMod val="75000"/>
            </a:schemeClr>
          </a:solidFill>
          <a:ln>
            <a:solidFill>
              <a:schemeClr val="bg1"/>
            </a:solidFill>
            <a:extLst>
              <a:ext uri="{C807C97D-BFC1-408E-A445-0C87EB9F89A2}">
                <ask:lineSketchStyleProps xmlns:ask="http://schemas.microsoft.com/office/drawing/2018/sketchyshapes" sd="2173784308">
                  <a:custGeom>
                    <a:avLst/>
                    <a:gdLst>
                      <a:gd name="connsiteX0" fmla="*/ 0 w 1734811"/>
                      <a:gd name="connsiteY0" fmla="*/ 0 h 191204"/>
                      <a:gd name="connsiteX1" fmla="*/ 612967 w 1734811"/>
                      <a:gd name="connsiteY1" fmla="*/ 0 h 191204"/>
                      <a:gd name="connsiteX2" fmla="*/ 1225933 w 1734811"/>
                      <a:gd name="connsiteY2" fmla="*/ 0 h 191204"/>
                      <a:gd name="connsiteX3" fmla="*/ 1734811 w 1734811"/>
                      <a:gd name="connsiteY3" fmla="*/ 0 h 191204"/>
                      <a:gd name="connsiteX4" fmla="*/ 1734811 w 1734811"/>
                      <a:gd name="connsiteY4" fmla="*/ 191204 h 191204"/>
                      <a:gd name="connsiteX5" fmla="*/ 1208585 w 1734811"/>
                      <a:gd name="connsiteY5" fmla="*/ 191204 h 191204"/>
                      <a:gd name="connsiteX6" fmla="*/ 682359 w 1734811"/>
                      <a:gd name="connsiteY6" fmla="*/ 191204 h 191204"/>
                      <a:gd name="connsiteX7" fmla="*/ 0 w 1734811"/>
                      <a:gd name="connsiteY7" fmla="*/ 191204 h 191204"/>
                      <a:gd name="connsiteX8" fmla="*/ 0 w 1734811"/>
                      <a:gd name="connsiteY8" fmla="*/ 0 h 191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4811" h="191204" fill="none" extrusionOk="0">
                        <a:moveTo>
                          <a:pt x="0" y="0"/>
                        </a:moveTo>
                        <a:cubicBezTo>
                          <a:pt x="169234" y="-28961"/>
                          <a:pt x="411960" y="57802"/>
                          <a:pt x="612967" y="0"/>
                        </a:cubicBezTo>
                        <a:cubicBezTo>
                          <a:pt x="813974" y="-57802"/>
                          <a:pt x="962930" y="4634"/>
                          <a:pt x="1225933" y="0"/>
                        </a:cubicBezTo>
                        <a:cubicBezTo>
                          <a:pt x="1488936" y="-4634"/>
                          <a:pt x="1621856" y="58643"/>
                          <a:pt x="1734811" y="0"/>
                        </a:cubicBezTo>
                        <a:cubicBezTo>
                          <a:pt x="1741399" y="84037"/>
                          <a:pt x="1720391" y="115685"/>
                          <a:pt x="1734811" y="191204"/>
                        </a:cubicBezTo>
                        <a:cubicBezTo>
                          <a:pt x="1473171" y="191306"/>
                          <a:pt x="1335919" y="159390"/>
                          <a:pt x="1208585" y="191204"/>
                        </a:cubicBezTo>
                        <a:cubicBezTo>
                          <a:pt x="1081251" y="223018"/>
                          <a:pt x="858380" y="180348"/>
                          <a:pt x="682359" y="191204"/>
                        </a:cubicBezTo>
                        <a:cubicBezTo>
                          <a:pt x="506338" y="202060"/>
                          <a:pt x="176479" y="179707"/>
                          <a:pt x="0" y="191204"/>
                        </a:cubicBezTo>
                        <a:cubicBezTo>
                          <a:pt x="-22628" y="99684"/>
                          <a:pt x="16354" y="79798"/>
                          <a:pt x="0" y="0"/>
                        </a:cubicBezTo>
                        <a:close/>
                      </a:path>
                      <a:path w="1734811" h="191204" stroke="0" extrusionOk="0">
                        <a:moveTo>
                          <a:pt x="0" y="0"/>
                        </a:moveTo>
                        <a:cubicBezTo>
                          <a:pt x="251632" y="-68180"/>
                          <a:pt x="415201" y="59353"/>
                          <a:pt x="578270" y="0"/>
                        </a:cubicBezTo>
                        <a:cubicBezTo>
                          <a:pt x="741339" y="-59353"/>
                          <a:pt x="907382" y="39492"/>
                          <a:pt x="1139193" y="0"/>
                        </a:cubicBezTo>
                        <a:cubicBezTo>
                          <a:pt x="1371004" y="-39492"/>
                          <a:pt x="1439231" y="51896"/>
                          <a:pt x="1734811" y="0"/>
                        </a:cubicBezTo>
                        <a:cubicBezTo>
                          <a:pt x="1747223" y="41354"/>
                          <a:pt x="1722883" y="150193"/>
                          <a:pt x="1734811" y="191204"/>
                        </a:cubicBezTo>
                        <a:cubicBezTo>
                          <a:pt x="1501845" y="206445"/>
                          <a:pt x="1366674" y="129189"/>
                          <a:pt x="1139193" y="191204"/>
                        </a:cubicBezTo>
                        <a:cubicBezTo>
                          <a:pt x="911712" y="253219"/>
                          <a:pt x="713309" y="166803"/>
                          <a:pt x="595618" y="191204"/>
                        </a:cubicBezTo>
                        <a:cubicBezTo>
                          <a:pt x="477927" y="215605"/>
                          <a:pt x="291321" y="164558"/>
                          <a:pt x="0" y="191204"/>
                        </a:cubicBezTo>
                        <a:cubicBezTo>
                          <a:pt x="-1154" y="147883"/>
                          <a:pt x="15566" y="58466"/>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dirty="0">
                <a:solidFill>
                  <a:schemeClr val="bg1"/>
                </a:solidFill>
              </a:rPr>
              <a:t>Livret 6/12 à 4,00%</a:t>
            </a:r>
          </a:p>
        </p:txBody>
      </p:sp>
      <p:sp>
        <p:nvSpPr>
          <p:cNvPr id="16" name="Rectangle 15">
            <a:extLst>
              <a:ext uri="{FF2B5EF4-FFF2-40B4-BE49-F238E27FC236}">
                <a16:creationId xmlns:a16="http://schemas.microsoft.com/office/drawing/2014/main" id="{EC497DF8-DAC5-5620-AF60-B6315B943455}"/>
              </a:ext>
            </a:extLst>
          </p:cNvPr>
          <p:cNvSpPr/>
          <p:nvPr/>
        </p:nvSpPr>
        <p:spPr>
          <a:xfrm>
            <a:off x="2032774" y="2979807"/>
            <a:ext cx="5337672" cy="215759"/>
          </a:xfrm>
          <a:prstGeom prst="rect">
            <a:avLst/>
          </a:prstGeom>
          <a:solidFill>
            <a:schemeClr val="accent4">
              <a:lumMod val="75000"/>
            </a:schemeClr>
          </a:solidFill>
          <a:ln>
            <a:solidFill>
              <a:schemeClr val="bg1"/>
            </a:solidFill>
            <a:extLst>
              <a:ext uri="{C807C97D-BFC1-408E-A445-0C87EB9F89A2}">
                <ask:lineSketchStyleProps xmlns:ask="http://schemas.microsoft.com/office/drawing/2018/sketchyshapes" sd="2173784308">
                  <a:custGeom>
                    <a:avLst/>
                    <a:gdLst>
                      <a:gd name="connsiteX0" fmla="*/ 0 w 7080070"/>
                      <a:gd name="connsiteY0" fmla="*/ 0 h 191204"/>
                      <a:gd name="connsiteX1" fmla="*/ 731607 w 7080070"/>
                      <a:gd name="connsiteY1" fmla="*/ 0 h 191204"/>
                      <a:gd name="connsiteX2" fmla="*/ 1250812 w 7080070"/>
                      <a:gd name="connsiteY2" fmla="*/ 0 h 191204"/>
                      <a:gd name="connsiteX3" fmla="*/ 1982420 w 7080070"/>
                      <a:gd name="connsiteY3" fmla="*/ 0 h 191204"/>
                      <a:gd name="connsiteX4" fmla="*/ 2572425 w 7080070"/>
                      <a:gd name="connsiteY4" fmla="*/ 0 h 191204"/>
                      <a:gd name="connsiteX5" fmla="*/ 3091631 w 7080070"/>
                      <a:gd name="connsiteY5" fmla="*/ 0 h 191204"/>
                      <a:gd name="connsiteX6" fmla="*/ 3823238 w 7080070"/>
                      <a:gd name="connsiteY6" fmla="*/ 0 h 191204"/>
                      <a:gd name="connsiteX7" fmla="*/ 4554845 w 7080070"/>
                      <a:gd name="connsiteY7" fmla="*/ 0 h 191204"/>
                      <a:gd name="connsiteX8" fmla="*/ 5074050 w 7080070"/>
                      <a:gd name="connsiteY8" fmla="*/ 0 h 191204"/>
                      <a:gd name="connsiteX9" fmla="*/ 5664056 w 7080070"/>
                      <a:gd name="connsiteY9" fmla="*/ 0 h 191204"/>
                      <a:gd name="connsiteX10" fmla="*/ 6254062 w 7080070"/>
                      <a:gd name="connsiteY10" fmla="*/ 0 h 191204"/>
                      <a:gd name="connsiteX11" fmla="*/ 7080070 w 7080070"/>
                      <a:gd name="connsiteY11" fmla="*/ 0 h 191204"/>
                      <a:gd name="connsiteX12" fmla="*/ 7080070 w 7080070"/>
                      <a:gd name="connsiteY12" fmla="*/ 191204 h 191204"/>
                      <a:gd name="connsiteX13" fmla="*/ 6490064 w 7080070"/>
                      <a:gd name="connsiteY13" fmla="*/ 191204 h 191204"/>
                      <a:gd name="connsiteX14" fmla="*/ 5970859 w 7080070"/>
                      <a:gd name="connsiteY14" fmla="*/ 191204 h 191204"/>
                      <a:gd name="connsiteX15" fmla="*/ 5593255 w 7080070"/>
                      <a:gd name="connsiteY15" fmla="*/ 191204 h 191204"/>
                      <a:gd name="connsiteX16" fmla="*/ 4932449 w 7080070"/>
                      <a:gd name="connsiteY16" fmla="*/ 191204 h 191204"/>
                      <a:gd name="connsiteX17" fmla="*/ 4484044 w 7080070"/>
                      <a:gd name="connsiteY17" fmla="*/ 191204 h 191204"/>
                      <a:gd name="connsiteX18" fmla="*/ 3894039 w 7080070"/>
                      <a:gd name="connsiteY18" fmla="*/ 191204 h 191204"/>
                      <a:gd name="connsiteX19" fmla="*/ 3445634 w 7080070"/>
                      <a:gd name="connsiteY19" fmla="*/ 191204 h 191204"/>
                      <a:gd name="connsiteX20" fmla="*/ 2926429 w 7080070"/>
                      <a:gd name="connsiteY20" fmla="*/ 191204 h 191204"/>
                      <a:gd name="connsiteX21" fmla="*/ 2478025 w 7080070"/>
                      <a:gd name="connsiteY21" fmla="*/ 191204 h 191204"/>
                      <a:gd name="connsiteX22" fmla="*/ 1888019 w 7080070"/>
                      <a:gd name="connsiteY22" fmla="*/ 191204 h 191204"/>
                      <a:gd name="connsiteX23" fmla="*/ 1227212 w 7080070"/>
                      <a:gd name="connsiteY23" fmla="*/ 191204 h 191204"/>
                      <a:gd name="connsiteX24" fmla="*/ 778808 w 7080070"/>
                      <a:gd name="connsiteY24" fmla="*/ 191204 h 191204"/>
                      <a:gd name="connsiteX25" fmla="*/ 0 w 7080070"/>
                      <a:gd name="connsiteY25" fmla="*/ 191204 h 191204"/>
                      <a:gd name="connsiteX26" fmla="*/ 0 w 7080070"/>
                      <a:gd name="connsiteY26" fmla="*/ 0 h 191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080070" h="191204" fill="none" extrusionOk="0">
                        <a:moveTo>
                          <a:pt x="0" y="0"/>
                        </a:moveTo>
                        <a:cubicBezTo>
                          <a:pt x="350209" y="-36836"/>
                          <a:pt x="400031" y="77244"/>
                          <a:pt x="731607" y="0"/>
                        </a:cubicBezTo>
                        <a:cubicBezTo>
                          <a:pt x="1063183" y="-77244"/>
                          <a:pt x="1098554" y="4603"/>
                          <a:pt x="1250812" y="0"/>
                        </a:cubicBezTo>
                        <a:cubicBezTo>
                          <a:pt x="1403071" y="-4603"/>
                          <a:pt x="1812109" y="79374"/>
                          <a:pt x="1982420" y="0"/>
                        </a:cubicBezTo>
                        <a:cubicBezTo>
                          <a:pt x="2152731" y="-79374"/>
                          <a:pt x="2283917" y="27056"/>
                          <a:pt x="2572425" y="0"/>
                        </a:cubicBezTo>
                        <a:cubicBezTo>
                          <a:pt x="2860933" y="-27056"/>
                          <a:pt x="2976175" y="8536"/>
                          <a:pt x="3091631" y="0"/>
                        </a:cubicBezTo>
                        <a:cubicBezTo>
                          <a:pt x="3207087" y="-8536"/>
                          <a:pt x="3557448" y="70506"/>
                          <a:pt x="3823238" y="0"/>
                        </a:cubicBezTo>
                        <a:cubicBezTo>
                          <a:pt x="4089028" y="-70506"/>
                          <a:pt x="4397089" y="61148"/>
                          <a:pt x="4554845" y="0"/>
                        </a:cubicBezTo>
                        <a:cubicBezTo>
                          <a:pt x="4712601" y="-61148"/>
                          <a:pt x="4968085" y="37096"/>
                          <a:pt x="5074050" y="0"/>
                        </a:cubicBezTo>
                        <a:cubicBezTo>
                          <a:pt x="5180016" y="-37096"/>
                          <a:pt x="5420001" y="57424"/>
                          <a:pt x="5664056" y="0"/>
                        </a:cubicBezTo>
                        <a:cubicBezTo>
                          <a:pt x="5908111" y="-57424"/>
                          <a:pt x="5978065" y="48612"/>
                          <a:pt x="6254062" y="0"/>
                        </a:cubicBezTo>
                        <a:cubicBezTo>
                          <a:pt x="6530059" y="-48612"/>
                          <a:pt x="6814744" y="8220"/>
                          <a:pt x="7080070" y="0"/>
                        </a:cubicBezTo>
                        <a:cubicBezTo>
                          <a:pt x="7087164" y="71426"/>
                          <a:pt x="7061344" y="148727"/>
                          <a:pt x="7080070" y="191204"/>
                        </a:cubicBezTo>
                        <a:cubicBezTo>
                          <a:pt x="6785342" y="237344"/>
                          <a:pt x="6656361" y="181123"/>
                          <a:pt x="6490064" y="191204"/>
                        </a:cubicBezTo>
                        <a:cubicBezTo>
                          <a:pt x="6323767" y="201285"/>
                          <a:pt x="6216088" y="181284"/>
                          <a:pt x="5970859" y="191204"/>
                        </a:cubicBezTo>
                        <a:cubicBezTo>
                          <a:pt x="5725630" y="201124"/>
                          <a:pt x="5755671" y="146901"/>
                          <a:pt x="5593255" y="191204"/>
                        </a:cubicBezTo>
                        <a:cubicBezTo>
                          <a:pt x="5430839" y="235507"/>
                          <a:pt x="5109934" y="149335"/>
                          <a:pt x="4932449" y="191204"/>
                        </a:cubicBezTo>
                        <a:cubicBezTo>
                          <a:pt x="4754964" y="233073"/>
                          <a:pt x="4627577" y="144116"/>
                          <a:pt x="4484044" y="191204"/>
                        </a:cubicBezTo>
                        <a:cubicBezTo>
                          <a:pt x="4340512" y="238292"/>
                          <a:pt x="4021461" y="136306"/>
                          <a:pt x="3894039" y="191204"/>
                        </a:cubicBezTo>
                        <a:cubicBezTo>
                          <a:pt x="3766617" y="246102"/>
                          <a:pt x="3577245" y="184065"/>
                          <a:pt x="3445634" y="191204"/>
                        </a:cubicBezTo>
                        <a:cubicBezTo>
                          <a:pt x="3314024" y="198343"/>
                          <a:pt x="3156311" y="152530"/>
                          <a:pt x="2926429" y="191204"/>
                        </a:cubicBezTo>
                        <a:cubicBezTo>
                          <a:pt x="2696547" y="229878"/>
                          <a:pt x="2591529" y="164041"/>
                          <a:pt x="2478025" y="191204"/>
                        </a:cubicBezTo>
                        <a:cubicBezTo>
                          <a:pt x="2364521" y="218367"/>
                          <a:pt x="2111308" y="171343"/>
                          <a:pt x="1888019" y="191204"/>
                        </a:cubicBezTo>
                        <a:cubicBezTo>
                          <a:pt x="1664730" y="211065"/>
                          <a:pt x="1427377" y="139733"/>
                          <a:pt x="1227212" y="191204"/>
                        </a:cubicBezTo>
                        <a:cubicBezTo>
                          <a:pt x="1027047" y="242675"/>
                          <a:pt x="894890" y="172937"/>
                          <a:pt x="778808" y="191204"/>
                        </a:cubicBezTo>
                        <a:cubicBezTo>
                          <a:pt x="662726" y="209471"/>
                          <a:pt x="318227" y="172677"/>
                          <a:pt x="0" y="191204"/>
                        </a:cubicBezTo>
                        <a:cubicBezTo>
                          <a:pt x="-16638" y="130745"/>
                          <a:pt x="21882" y="66794"/>
                          <a:pt x="0" y="0"/>
                        </a:cubicBezTo>
                        <a:close/>
                      </a:path>
                      <a:path w="7080070" h="191204" stroke="0" extrusionOk="0">
                        <a:moveTo>
                          <a:pt x="0" y="0"/>
                        </a:moveTo>
                        <a:cubicBezTo>
                          <a:pt x="193194" y="-37084"/>
                          <a:pt x="385157" y="27207"/>
                          <a:pt x="590006" y="0"/>
                        </a:cubicBezTo>
                        <a:cubicBezTo>
                          <a:pt x="794855" y="-27207"/>
                          <a:pt x="1000883" y="47527"/>
                          <a:pt x="1109211" y="0"/>
                        </a:cubicBezTo>
                        <a:cubicBezTo>
                          <a:pt x="1217540" y="-47527"/>
                          <a:pt x="1485157" y="49496"/>
                          <a:pt x="1628416" y="0"/>
                        </a:cubicBezTo>
                        <a:cubicBezTo>
                          <a:pt x="1771676" y="-49496"/>
                          <a:pt x="1876851" y="13853"/>
                          <a:pt x="2006020" y="0"/>
                        </a:cubicBezTo>
                        <a:cubicBezTo>
                          <a:pt x="2135189" y="-13853"/>
                          <a:pt x="2208880" y="5398"/>
                          <a:pt x="2383624" y="0"/>
                        </a:cubicBezTo>
                        <a:cubicBezTo>
                          <a:pt x="2558368" y="-5398"/>
                          <a:pt x="2733326" y="20720"/>
                          <a:pt x="2973629" y="0"/>
                        </a:cubicBezTo>
                        <a:cubicBezTo>
                          <a:pt x="3213933" y="-20720"/>
                          <a:pt x="3434842" y="34688"/>
                          <a:pt x="3634436" y="0"/>
                        </a:cubicBezTo>
                        <a:cubicBezTo>
                          <a:pt x="3834030" y="-34688"/>
                          <a:pt x="3975832" y="45512"/>
                          <a:pt x="4153641" y="0"/>
                        </a:cubicBezTo>
                        <a:cubicBezTo>
                          <a:pt x="4331451" y="-45512"/>
                          <a:pt x="4438977" y="18084"/>
                          <a:pt x="4531245" y="0"/>
                        </a:cubicBezTo>
                        <a:cubicBezTo>
                          <a:pt x="4623513" y="-18084"/>
                          <a:pt x="4995674" y="38660"/>
                          <a:pt x="5121251" y="0"/>
                        </a:cubicBezTo>
                        <a:cubicBezTo>
                          <a:pt x="5246828" y="-38660"/>
                          <a:pt x="5556339" y="6909"/>
                          <a:pt x="5852858" y="0"/>
                        </a:cubicBezTo>
                        <a:cubicBezTo>
                          <a:pt x="6149377" y="-6909"/>
                          <a:pt x="6062643" y="4579"/>
                          <a:pt x="6230462" y="0"/>
                        </a:cubicBezTo>
                        <a:cubicBezTo>
                          <a:pt x="6398281" y="-4579"/>
                          <a:pt x="6744400" y="36863"/>
                          <a:pt x="7080070" y="0"/>
                        </a:cubicBezTo>
                        <a:cubicBezTo>
                          <a:pt x="7088489" y="38685"/>
                          <a:pt x="7063714" y="141399"/>
                          <a:pt x="7080070" y="191204"/>
                        </a:cubicBezTo>
                        <a:cubicBezTo>
                          <a:pt x="6927274" y="214463"/>
                          <a:pt x="6732335" y="164874"/>
                          <a:pt x="6631666" y="191204"/>
                        </a:cubicBezTo>
                        <a:cubicBezTo>
                          <a:pt x="6530997" y="217534"/>
                          <a:pt x="6412490" y="183422"/>
                          <a:pt x="6254062" y="191204"/>
                        </a:cubicBezTo>
                        <a:cubicBezTo>
                          <a:pt x="6095634" y="198986"/>
                          <a:pt x="6012904" y="178470"/>
                          <a:pt x="5876458" y="191204"/>
                        </a:cubicBezTo>
                        <a:cubicBezTo>
                          <a:pt x="5740012" y="203938"/>
                          <a:pt x="5570568" y="173023"/>
                          <a:pt x="5428054" y="191204"/>
                        </a:cubicBezTo>
                        <a:cubicBezTo>
                          <a:pt x="5285540" y="209385"/>
                          <a:pt x="5222786" y="169891"/>
                          <a:pt x="5050450" y="191204"/>
                        </a:cubicBezTo>
                        <a:cubicBezTo>
                          <a:pt x="4878114" y="212517"/>
                          <a:pt x="4793057" y="184553"/>
                          <a:pt x="4672846" y="191204"/>
                        </a:cubicBezTo>
                        <a:cubicBezTo>
                          <a:pt x="4552635" y="197855"/>
                          <a:pt x="4482046" y="156616"/>
                          <a:pt x="4295242" y="191204"/>
                        </a:cubicBezTo>
                        <a:cubicBezTo>
                          <a:pt x="4108438" y="225792"/>
                          <a:pt x="4019652" y="168230"/>
                          <a:pt x="3917639" y="191204"/>
                        </a:cubicBezTo>
                        <a:cubicBezTo>
                          <a:pt x="3815626" y="214178"/>
                          <a:pt x="3701350" y="148366"/>
                          <a:pt x="3540035" y="191204"/>
                        </a:cubicBezTo>
                        <a:cubicBezTo>
                          <a:pt x="3378720" y="234042"/>
                          <a:pt x="3202533" y="156120"/>
                          <a:pt x="2950029" y="191204"/>
                        </a:cubicBezTo>
                        <a:cubicBezTo>
                          <a:pt x="2697525" y="226288"/>
                          <a:pt x="2674785" y="150602"/>
                          <a:pt x="2572425" y="191204"/>
                        </a:cubicBezTo>
                        <a:cubicBezTo>
                          <a:pt x="2470065" y="231806"/>
                          <a:pt x="2182405" y="168680"/>
                          <a:pt x="1982420" y="191204"/>
                        </a:cubicBezTo>
                        <a:cubicBezTo>
                          <a:pt x="1782435" y="213728"/>
                          <a:pt x="1492976" y="166252"/>
                          <a:pt x="1250812" y="191204"/>
                        </a:cubicBezTo>
                        <a:cubicBezTo>
                          <a:pt x="1008648" y="216156"/>
                          <a:pt x="844688" y="136129"/>
                          <a:pt x="590006" y="191204"/>
                        </a:cubicBezTo>
                        <a:cubicBezTo>
                          <a:pt x="335324" y="246279"/>
                          <a:pt x="227030" y="152424"/>
                          <a:pt x="0" y="191204"/>
                        </a:cubicBezTo>
                        <a:cubicBezTo>
                          <a:pt x="-6115" y="126468"/>
                          <a:pt x="16267" y="61896"/>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bg1"/>
                </a:solidFill>
              </a:rPr>
              <a:t>Livret jeune au taux boosté de 4,00%</a:t>
            </a:r>
          </a:p>
        </p:txBody>
      </p:sp>
      <p:sp>
        <p:nvSpPr>
          <p:cNvPr id="17" name="Rectangle 16">
            <a:extLst>
              <a:ext uri="{FF2B5EF4-FFF2-40B4-BE49-F238E27FC236}">
                <a16:creationId xmlns:a16="http://schemas.microsoft.com/office/drawing/2014/main" id="{646DABBF-6970-19AD-407B-AFAF5C6803B6}"/>
              </a:ext>
            </a:extLst>
          </p:cNvPr>
          <p:cNvSpPr/>
          <p:nvPr/>
        </p:nvSpPr>
        <p:spPr>
          <a:xfrm>
            <a:off x="4963887" y="3192451"/>
            <a:ext cx="3360146" cy="306492"/>
          </a:xfrm>
          <a:prstGeom prst="rect">
            <a:avLst/>
          </a:prstGeom>
          <a:solidFill>
            <a:schemeClr val="accent4">
              <a:lumMod val="75000"/>
            </a:schemeClr>
          </a:solidFill>
          <a:ln>
            <a:solidFill>
              <a:schemeClr val="bg1"/>
            </a:solidFill>
            <a:extLst>
              <a:ext uri="{C807C97D-BFC1-408E-A445-0C87EB9F89A2}">
                <ask:lineSketchStyleProps xmlns:ask="http://schemas.microsoft.com/office/drawing/2018/sketchyshapes" sd="2173784308">
                  <a:custGeom>
                    <a:avLst/>
                    <a:gdLst>
                      <a:gd name="connsiteX0" fmla="*/ 0 w 3360146"/>
                      <a:gd name="connsiteY0" fmla="*/ 0 h 311488"/>
                      <a:gd name="connsiteX1" fmla="*/ 560024 w 3360146"/>
                      <a:gd name="connsiteY1" fmla="*/ 0 h 311488"/>
                      <a:gd name="connsiteX2" fmla="*/ 1086447 w 3360146"/>
                      <a:gd name="connsiteY2" fmla="*/ 0 h 311488"/>
                      <a:gd name="connsiteX3" fmla="*/ 1612870 w 3360146"/>
                      <a:gd name="connsiteY3" fmla="*/ 0 h 311488"/>
                      <a:gd name="connsiteX4" fmla="*/ 2105691 w 3360146"/>
                      <a:gd name="connsiteY4" fmla="*/ 0 h 311488"/>
                      <a:gd name="connsiteX5" fmla="*/ 2598513 w 3360146"/>
                      <a:gd name="connsiteY5" fmla="*/ 0 h 311488"/>
                      <a:gd name="connsiteX6" fmla="*/ 3360146 w 3360146"/>
                      <a:gd name="connsiteY6" fmla="*/ 0 h 311488"/>
                      <a:gd name="connsiteX7" fmla="*/ 3360146 w 3360146"/>
                      <a:gd name="connsiteY7" fmla="*/ 311488 h 311488"/>
                      <a:gd name="connsiteX8" fmla="*/ 2800122 w 3360146"/>
                      <a:gd name="connsiteY8" fmla="*/ 311488 h 311488"/>
                      <a:gd name="connsiteX9" fmla="*/ 2172894 w 3360146"/>
                      <a:gd name="connsiteY9" fmla="*/ 311488 h 311488"/>
                      <a:gd name="connsiteX10" fmla="*/ 1646472 w 3360146"/>
                      <a:gd name="connsiteY10" fmla="*/ 311488 h 311488"/>
                      <a:gd name="connsiteX11" fmla="*/ 1019244 w 3360146"/>
                      <a:gd name="connsiteY11" fmla="*/ 311488 h 311488"/>
                      <a:gd name="connsiteX12" fmla="*/ 560024 w 3360146"/>
                      <a:gd name="connsiteY12" fmla="*/ 311488 h 311488"/>
                      <a:gd name="connsiteX13" fmla="*/ 0 w 3360146"/>
                      <a:gd name="connsiteY13" fmla="*/ 311488 h 311488"/>
                      <a:gd name="connsiteX14" fmla="*/ 0 w 3360146"/>
                      <a:gd name="connsiteY14" fmla="*/ 0 h 31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360146" h="311488" fill="none" extrusionOk="0">
                        <a:moveTo>
                          <a:pt x="0" y="0"/>
                        </a:moveTo>
                        <a:cubicBezTo>
                          <a:pt x="176739" y="-58367"/>
                          <a:pt x="286929" y="57840"/>
                          <a:pt x="560024" y="0"/>
                        </a:cubicBezTo>
                        <a:cubicBezTo>
                          <a:pt x="833119" y="-57840"/>
                          <a:pt x="848040" y="3560"/>
                          <a:pt x="1086447" y="0"/>
                        </a:cubicBezTo>
                        <a:cubicBezTo>
                          <a:pt x="1324854" y="-3560"/>
                          <a:pt x="1435656" y="20770"/>
                          <a:pt x="1612870" y="0"/>
                        </a:cubicBezTo>
                        <a:cubicBezTo>
                          <a:pt x="1790084" y="-20770"/>
                          <a:pt x="1889288" y="51346"/>
                          <a:pt x="2105691" y="0"/>
                        </a:cubicBezTo>
                        <a:cubicBezTo>
                          <a:pt x="2322094" y="-51346"/>
                          <a:pt x="2357565" y="34368"/>
                          <a:pt x="2598513" y="0"/>
                        </a:cubicBezTo>
                        <a:cubicBezTo>
                          <a:pt x="2839461" y="-34368"/>
                          <a:pt x="3179334" y="52241"/>
                          <a:pt x="3360146" y="0"/>
                        </a:cubicBezTo>
                        <a:cubicBezTo>
                          <a:pt x="3362540" y="139755"/>
                          <a:pt x="3350345" y="197055"/>
                          <a:pt x="3360146" y="311488"/>
                        </a:cubicBezTo>
                        <a:cubicBezTo>
                          <a:pt x="3171451" y="368979"/>
                          <a:pt x="2935245" y="264597"/>
                          <a:pt x="2800122" y="311488"/>
                        </a:cubicBezTo>
                        <a:cubicBezTo>
                          <a:pt x="2664999" y="358379"/>
                          <a:pt x="2450954" y="298497"/>
                          <a:pt x="2172894" y="311488"/>
                        </a:cubicBezTo>
                        <a:cubicBezTo>
                          <a:pt x="1894834" y="324479"/>
                          <a:pt x="1797929" y="281763"/>
                          <a:pt x="1646472" y="311488"/>
                        </a:cubicBezTo>
                        <a:cubicBezTo>
                          <a:pt x="1495015" y="341213"/>
                          <a:pt x="1188213" y="291623"/>
                          <a:pt x="1019244" y="311488"/>
                        </a:cubicBezTo>
                        <a:cubicBezTo>
                          <a:pt x="850275" y="331353"/>
                          <a:pt x="659741" y="279203"/>
                          <a:pt x="560024" y="311488"/>
                        </a:cubicBezTo>
                        <a:cubicBezTo>
                          <a:pt x="460307" y="343773"/>
                          <a:pt x="131475" y="264701"/>
                          <a:pt x="0" y="311488"/>
                        </a:cubicBezTo>
                        <a:cubicBezTo>
                          <a:pt x="-25359" y="178468"/>
                          <a:pt x="14150" y="145118"/>
                          <a:pt x="0" y="0"/>
                        </a:cubicBezTo>
                        <a:close/>
                      </a:path>
                      <a:path w="3360146" h="311488" stroke="0" extrusionOk="0">
                        <a:moveTo>
                          <a:pt x="0" y="0"/>
                        </a:moveTo>
                        <a:cubicBezTo>
                          <a:pt x="229907" y="-45677"/>
                          <a:pt x="372596" y="677"/>
                          <a:pt x="560024" y="0"/>
                        </a:cubicBezTo>
                        <a:cubicBezTo>
                          <a:pt x="747452" y="-677"/>
                          <a:pt x="916077" y="57744"/>
                          <a:pt x="1086447" y="0"/>
                        </a:cubicBezTo>
                        <a:cubicBezTo>
                          <a:pt x="1256817" y="-57744"/>
                          <a:pt x="1481280" y="19872"/>
                          <a:pt x="1612870" y="0"/>
                        </a:cubicBezTo>
                        <a:cubicBezTo>
                          <a:pt x="1744460" y="-19872"/>
                          <a:pt x="1881173" y="54143"/>
                          <a:pt x="2072090" y="0"/>
                        </a:cubicBezTo>
                        <a:cubicBezTo>
                          <a:pt x="2263007" y="-54143"/>
                          <a:pt x="2405710" y="20540"/>
                          <a:pt x="2531310" y="0"/>
                        </a:cubicBezTo>
                        <a:cubicBezTo>
                          <a:pt x="2656910" y="-20540"/>
                          <a:pt x="2966114" y="11494"/>
                          <a:pt x="3360146" y="0"/>
                        </a:cubicBezTo>
                        <a:cubicBezTo>
                          <a:pt x="3376827" y="120911"/>
                          <a:pt x="3334953" y="224286"/>
                          <a:pt x="3360146" y="311488"/>
                        </a:cubicBezTo>
                        <a:cubicBezTo>
                          <a:pt x="3067150" y="325596"/>
                          <a:pt x="3048792" y="264280"/>
                          <a:pt x="2766520" y="311488"/>
                        </a:cubicBezTo>
                        <a:cubicBezTo>
                          <a:pt x="2484248" y="358696"/>
                          <a:pt x="2348792" y="270967"/>
                          <a:pt x="2206496" y="311488"/>
                        </a:cubicBezTo>
                        <a:cubicBezTo>
                          <a:pt x="2064200" y="352009"/>
                          <a:pt x="1940506" y="259937"/>
                          <a:pt x="1713674" y="311488"/>
                        </a:cubicBezTo>
                        <a:cubicBezTo>
                          <a:pt x="1486842" y="363039"/>
                          <a:pt x="1391381" y="272180"/>
                          <a:pt x="1086447" y="311488"/>
                        </a:cubicBezTo>
                        <a:cubicBezTo>
                          <a:pt x="781513" y="350796"/>
                          <a:pt x="703649" y="259787"/>
                          <a:pt x="560024" y="311488"/>
                        </a:cubicBezTo>
                        <a:cubicBezTo>
                          <a:pt x="416399" y="363189"/>
                          <a:pt x="212286" y="284919"/>
                          <a:pt x="0" y="311488"/>
                        </a:cubicBezTo>
                        <a:cubicBezTo>
                          <a:pt x="-15300" y="202592"/>
                          <a:pt x="1159" y="118581"/>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bg1"/>
                </a:solidFill>
              </a:rPr>
              <a:t>Visa </a:t>
            </a:r>
            <a:r>
              <a:rPr lang="fr-FR" sz="1000" dirty="0" err="1">
                <a:solidFill>
                  <a:schemeClr val="bg1"/>
                </a:solidFill>
              </a:rPr>
              <a:t>Classic</a:t>
            </a:r>
            <a:r>
              <a:rPr lang="fr-FR" sz="1000" dirty="0">
                <a:solidFill>
                  <a:schemeClr val="bg1"/>
                </a:solidFill>
              </a:rPr>
              <a:t> gratuite 2 ans pour tous </a:t>
            </a:r>
          </a:p>
          <a:p>
            <a:pPr algn="ctr"/>
            <a:r>
              <a:rPr lang="fr-FR" sz="1000" dirty="0">
                <a:solidFill>
                  <a:schemeClr val="bg1"/>
                </a:solidFill>
              </a:rPr>
              <a:t>et jusqu’à la fin des études pour les étudiants</a:t>
            </a:r>
          </a:p>
        </p:txBody>
      </p:sp>
      <p:sp>
        <p:nvSpPr>
          <p:cNvPr id="18" name="Rectangle 17">
            <a:extLst>
              <a:ext uri="{FF2B5EF4-FFF2-40B4-BE49-F238E27FC236}">
                <a16:creationId xmlns:a16="http://schemas.microsoft.com/office/drawing/2014/main" id="{374C9A78-6D4F-511B-FA92-EFCD6266C3BC}"/>
              </a:ext>
            </a:extLst>
          </p:cNvPr>
          <p:cNvSpPr/>
          <p:nvPr/>
        </p:nvSpPr>
        <p:spPr>
          <a:xfrm>
            <a:off x="4963886" y="3514222"/>
            <a:ext cx="3360143" cy="309380"/>
          </a:xfrm>
          <a:prstGeom prst="rect">
            <a:avLst/>
          </a:prstGeom>
          <a:solidFill>
            <a:schemeClr val="accent4">
              <a:lumMod val="75000"/>
            </a:schemeClr>
          </a:solidFill>
          <a:ln>
            <a:solidFill>
              <a:schemeClr val="bg1"/>
            </a:solidFill>
            <a:extLst>
              <a:ext uri="{C807C97D-BFC1-408E-A445-0C87EB9F89A2}">
                <ask:lineSketchStyleProps xmlns:ask="http://schemas.microsoft.com/office/drawing/2018/sketchyshapes" sd="2173784308">
                  <a:custGeom>
                    <a:avLst/>
                    <a:gdLst>
                      <a:gd name="connsiteX0" fmla="*/ 0 w 3343176"/>
                      <a:gd name="connsiteY0" fmla="*/ 0 h 314424"/>
                      <a:gd name="connsiteX1" fmla="*/ 557196 w 3343176"/>
                      <a:gd name="connsiteY1" fmla="*/ 0 h 314424"/>
                      <a:gd name="connsiteX2" fmla="*/ 1080960 w 3343176"/>
                      <a:gd name="connsiteY2" fmla="*/ 0 h 314424"/>
                      <a:gd name="connsiteX3" fmla="*/ 1604724 w 3343176"/>
                      <a:gd name="connsiteY3" fmla="*/ 0 h 314424"/>
                      <a:gd name="connsiteX4" fmla="*/ 2095057 w 3343176"/>
                      <a:gd name="connsiteY4" fmla="*/ 0 h 314424"/>
                      <a:gd name="connsiteX5" fmla="*/ 2585389 w 3343176"/>
                      <a:gd name="connsiteY5" fmla="*/ 0 h 314424"/>
                      <a:gd name="connsiteX6" fmla="*/ 3343176 w 3343176"/>
                      <a:gd name="connsiteY6" fmla="*/ 0 h 314424"/>
                      <a:gd name="connsiteX7" fmla="*/ 3343176 w 3343176"/>
                      <a:gd name="connsiteY7" fmla="*/ 314424 h 314424"/>
                      <a:gd name="connsiteX8" fmla="*/ 2785980 w 3343176"/>
                      <a:gd name="connsiteY8" fmla="*/ 314424 h 314424"/>
                      <a:gd name="connsiteX9" fmla="*/ 2161920 w 3343176"/>
                      <a:gd name="connsiteY9" fmla="*/ 314424 h 314424"/>
                      <a:gd name="connsiteX10" fmla="*/ 1638156 w 3343176"/>
                      <a:gd name="connsiteY10" fmla="*/ 314424 h 314424"/>
                      <a:gd name="connsiteX11" fmla="*/ 1014097 w 3343176"/>
                      <a:gd name="connsiteY11" fmla="*/ 314424 h 314424"/>
                      <a:gd name="connsiteX12" fmla="*/ 557196 w 3343176"/>
                      <a:gd name="connsiteY12" fmla="*/ 314424 h 314424"/>
                      <a:gd name="connsiteX13" fmla="*/ 0 w 3343176"/>
                      <a:gd name="connsiteY13" fmla="*/ 314424 h 314424"/>
                      <a:gd name="connsiteX14" fmla="*/ 0 w 3343176"/>
                      <a:gd name="connsiteY14" fmla="*/ 0 h 314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343176" h="314424" fill="none" extrusionOk="0">
                        <a:moveTo>
                          <a:pt x="0" y="0"/>
                        </a:moveTo>
                        <a:cubicBezTo>
                          <a:pt x="252950" y="-38923"/>
                          <a:pt x="311538" y="47106"/>
                          <a:pt x="557196" y="0"/>
                        </a:cubicBezTo>
                        <a:cubicBezTo>
                          <a:pt x="802854" y="-47106"/>
                          <a:pt x="921514" y="14839"/>
                          <a:pt x="1080960" y="0"/>
                        </a:cubicBezTo>
                        <a:cubicBezTo>
                          <a:pt x="1240406" y="-14839"/>
                          <a:pt x="1449090" y="679"/>
                          <a:pt x="1604724" y="0"/>
                        </a:cubicBezTo>
                        <a:cubicBezTo>
                          <a:pt x="1760358" y="-679"/>
                          <a:pt x="1950881" y="5684"/>
                          <a:pt x="2095057" y="0"/>
                        </a:cubicBezTo>
                        <a:cubicBezTo>
                          <a:pt x="2239233" y="-5684"/>
                          <a:pt x="2398190" y="17714"/>
                          <a:pt x="2585389" y="0"/>
                        </a:cubicBezTo>
                        <a:cubicBezTo>
                          <a:pt x="2772588" y="-17714"/>
                          <a:pt x="3114824" y="76466"/>
                          <a:pt x="3343176" y="0"/>
                        </a:cubicBezTo>
                        <a:cubicBezTo>
                          <a:pt x="3372175" y="94132"/>
                          <a:pt x="3309739" y="202992"/>
                          <a:pt x="3343176" y="314424"/>
                        </a:cubicBezTo>
                        <a:cubicBezTo>
                          <a:pt x="3177332" y="351321"/>
                          <a:pt x="2933243" y="266219"/>
                          <a:pt x="2785980" y="314424"/>
                        </a:cubicBezTo>
                        <a:cubicBezTo>
                          <a:pt x="2638717" y="362629"/>
                          <a:pt x="2400948" y="296059"/>
                          <a:pt x="2161920" y="314424"/>
                        </a:cubicBezTo>
                        <a:cubicBezTo>
                          <a:pt x="1922892" y="332789"/>
                          <a:pt x="1759245" y="267841"/>
                          <a:pt x="1638156" y="314424"/>
                        </a:cubicBezTo>
                        <a:cubicBezTo>
                          <a:pt x="1517067" y="361007"/>
                          <a:pt x="1284653" y="254006"/>
                          <a:pt x="1014097" y="314424"/>
                        </a:cubicBezTo>
                        <a:cubicBezTo>
                          <a:pt x="743541" y="374842"/>
                          <a:pt x="714431" y="280700"/>
                          <a:pt x="557196" y="314424"/>
                        </a:cubicBezTo>
                        <a:cubicBezTo>
                          <a:pt x="399961" y="348148"/>
                          <a:pt x="165147" y="250133"/>
                          <a:pt x="0" y="314424"/>
                        </a:cubicBezTo>
                        <a:cubicBezTo>
                          <a:pt x="-23711" y="241199"/>
                          <a:pt x="32501" y="115088"/>
                          <a:pt x="0" y="0"/>
                        </a:cubicBezTo>
                        <a:close/>
                      </a:path>
                      <a:path w="3343176" h="314424" stroke="0" extrusionOk="0">
                        <a:moveTo>
                          <a:pt x="0" y="0"/>
                        </a:moveTo>
                        <a:cubicBezTo>
                          <a:pt x="229361" y="-27973"/>
                          <a:pt x="396079" y="38894"/>
                          <a:pt x="557196" y="0"/>
                        </a:cubicBezTo>
                        <a:cubicBezTo>
                          <a:pt x="718313" y="-38894"/>
                          <a:pt x="876598" y="19908"/>
                          <a:pt x="1080960" y="0"/>
                        </a:cubicBezTo>
                        <a:cubicBezTo>
                          <a:pt x="1285322" y="-19908"/>
                          <a:pt x="1343949" y="42260"/>
                          <a:pt x="1604724" y="0"/>
                        </a:cubicBezTo>
                        <a:cubicBezTo>
                          <a:pt x="1865499" y="-42260"/>
                          <a:pt x="1844529" y="20193"/>
                          <a:pt x="2061625" y="0"/>
                        </a:cubicBezTo>
                        <a:cubicBezTo>
                          <a:pt x="2278721" y="-20193"/>
                          <a:pt x="2426350" y="17798"/>
                          <a:pt x="2518526" y="0"/>
                        </a:cubicBezTo>
                        <a:cubicBezTo>
                          <a:pt x="2610702" y="-17798"/>
                          <a:pt x="3125606" y="81723"/>
                          <a:pt x="3343176" y="0"/>
                        </a:cubicBezTo>
                        <a:cubicBezTo>
                          <a:pt x="3343725" y="100972"/>
                          <a:pt x="3317943" y="202855"/>
                          <a:pt x="3343176" y="314424"/>
                        </a:cubicBezTo>
                        <a:cubicBezTo>
                          <a:pt x="3193379" y="382165"/>
                          <a:pt x="2899561" y="309156"/>
                          <a:pt x="2752548" y="314424"/>
                        </a:cubicBezTo>
                        <a:cubicBezTo>
                          <a:pt x="2605535" y="319692"/>
                          <a:pt x="2319219" y="268633"/>
                          <a:pt x="2195352" y="314424"/>
                        </a:cubicBezTo>
                        <a:cubicBezTo>
                          <a:pt x="2071485" y="360215"/>
                          <a:pt x="1844617" y="264515"/>
                          <a:pt x="1705020" y="314424"/>
                        </a:cubicBezTo>
                        <a:cubicBezTo>
                          <a:pt x="1565423" y="364333"/>
                          <a:pt x="1225890" y="300121"/>
                          <a:pt x="1080960" y="314424"/>
                        </a:cubicBezTo>
                        <a:cubicBezTo>
                          <a:pt x="936030" y="328727"/>
                          <a:pt x="785276" y="266421"/>
                          <a:pt x="557196" y="314424"/>
                        </a:cubicBezTo>
                        <a:cubicBezTo>
                          <a:pt x="329116" y="362427"/>
                          <a:pt x="188967" y="268430"/>
                          <a:pt x="0" y="314424"/>
                        </a:cubicBezTo>
                        <a:cubicBezTo>
                          <a:pt x="-25098" y="209701"/>
                          <a:pt x="21243" y="145887"/>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bg1"/>
                </a:solidFill>
              </a:rPr>
              <a:t>Visa Premier à 1 € / mois pendant 2 ans pour tous </a:t>
            </a:r>
          </a:p>
          <a:p>
            <a:pPr algn="ctr"/>
            <a:r>
              <a:rPr lang="fr-FR" sz="1000" dirty="0">
                <a:solidFill>
                  <a:schemeClr val="bg1"/>
                </a:solidFill>
              </a:rPr>
              <a:t>et jusqu’à la fin des études pour les étudiants</a:t>
            </a:r>
          </a:p>
        </p:txBody>
      </p:sp>
      <p:sp>
        <p:nvSpPr>
          <p:cNvPr id="19" name="Rectangle 18">
            <a:extLst>
              <a:ext uri="{FF2B5EF4-FFF2-40B4-BE49-F238E27FC236}">
                <a16:creationId xmlns:a16="http://schemas.microsoft.com/office/drawing/2014/main" id="{949C2DD6-5A64-0AB3-26FE-C283F0EBA68D}"/>
              </a:ext>
            </a:extLst>
          </p:cNvPr>
          <p:cNvSpPr/>
          <p:nvPr/>
        </p:nvSpPr>
        <p:spPr>
          <a:xfrm>
            <a:off x="4968242" y="3837284"/>
            <a:ext cx="3343176" cy="177533"/>
          </a:xfrm>
          <a:prstGeom prst="rect">
            <a:avLst/>
          </a:prstGeom>
          <a:solidFill>
            <a:schemeClr val="accent4">
              <a:lumMod val="75000"/>
            </a:schemeClr>
          </a:solidFill>
          <a:ln>
            <a:solidFill>
              <a:schemeClr val="bg1"/>
            </a:solidFill>
            <a:extLst>
              <a:ext uri="{C807C97D-BFC1-408E-A445-0C87EB9F89A2}">
                <ask:lineSketchStyleProps xmlns:ask="http://schemas.microsoft.com/office/drawing/2018/sketchyshapes" sd="2173784308">
                  <a:custGeom>
                    <a:avLst/>
                    <a:gdLst>
                      <a:gd name="connsiteX0" fmla="*/ 0 w 3343176"/>
                      <a:gd name="connsiteY0" fmla="*/ 0 h 180427"/>
                      <a:gd name="connsiteX1" fmla="*/ 557196 w 3343176"/>
                      <a:gd name="connsiteY1" fmla="*/ 0 h 180427"/>
                      <a:gd name="connsiteX2" fmla="*/ 1080960 w 3343176"/>
                      <a:gd name="connsiteY2" fmla="*/ 0 h 180427"/>
                      <a:gd name="connsiteX3" fmla="*/ 1604724 w 3343176"/>
                      <a:gd name="connsiteY3" fmla="*/ 0 h 180427"/>
                      <a:gd name="connsiteX4" fmla="*/ 2095057 w 3343176"/>
                      <a:gd name="connsiteY4" fmla="*/ 0 h 180427"/>
                      <a:gd name="connsiteX5" fmla="*/ 2585389 w 3343176"/>
                      <a:gd name="connsiteY5" fmla="*/ 0 h 180427"/>
                      <a:gd name="connsiteX6" fmla="*/ 3343176 w 3343176"/>
                      <a:gd name="connsiteY6" fmla="*/ 0 h 180427"/>
                      <a:gd name="connsiteX7" fmla="*/ 3343176 w 3343176"/>
                      <a:gd name="connsiteY7" fmla="*/ 180427 h 180427"/>
                      <a:gd name="connsiteX8" fmla="*/ 2785980 w 3343176"/>
                      <a:gd name="connsiteY8" fmla="*/ 180427 h 180427"/>
                      <a:gd name="connsiteX9" fmla="*/ 2161920 w 3343176"/>
                      <a:gd name="connsiteY9" fmla="*/ 180427 h 180427"/>
                      <a:gd name="connsiteX10" fmla="*/ 1638156 w 3343176"/>
                      <a:gd name="connsiteY10" fmla="*/ 180427 h 180427"/>
                      <a:gd name="connsiteX11" fmla="*/ 1014097 w 3343176"/>
                      <a:gd name="connsiteY11" fmla="*/ 180427 h 180427"/>
                      <a:gd name="connsiteX12" fmla="*/ 557196 w 3343176"/>
                      <a:gd name="connsiteY12" fmla="*/ 180427 h 180427"/>
                      <a:gd name="connsiteX13" fmla="*/ 0 w 3343176"/>
                      <a:gd name="connsiteY13" fmla="*/ 180427 h 180427"/>
                      <a:gd name="connsiteX14" fmla="*/ 0 w 3343176"/>
                      <a:gd name="connsiteY14" fmla="*/ 0 h 180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343176" h="180427" fill="none" extrusionOk="0">
                        <a:moveTo>
                          <a:pt x="0" y="0"/>
                        </a:moveTo>
                        <a:cubicBezTo>
                          <a:pt x="252950" y="-38923"/>
                          <a:pt x="311538" y="47106"/>
                          <a:pt x="557196" y="0"/>
                        </a:cubicBezTo>
                        <a:cubicBezTo>
                          <a:pt x="802854" y="-47106"/>
                          <a:pt x="921514" y="14839"/>
                          <a:pt x="1080960" y="0"/>
                        </a:cubicBezTo>
                        <a:cubicBezTo>
                          <a:pt x="1240406" y="-14839"/>
                          <a:pt x="1449090" y="679"/>
                          <a:pt x="1604724" y="0"/>
                        </a:cubicBezTo>
                        <a:cubicBezTo>
                          <a:pt x="1760358" y="-679"/>
                          <a:pt x="1950881" y="5684"/>
                          <a:pt x="2095057" y="0"/>
                        </a:cubicBezTo>
                        <a:cubicBezTo>
                          <a:pt x="2239233" y="-5684"/>
                          <a:pt x="2398190" y="17714"/>
                          <a:pt x="2585389" y="0"/>
                        </a:cubicBezTo>
                        <a:cubicBezTo>
                          <a:pt x="2772588" y="-17714"/>
                          <a:pt x="3114824" y="76466"/>
                          <a:pt x="3343176" y="0"/>
                        </a:cubicBezTo>
                        <a:cubicBezTo>
                          <a:pt x="3357935" y="58636"/>
                          <a:pt x="3323069" y="97639"/>
                          <a:pt x="3343176" y="180427"/>
                        </a:cubicBezTo>
                        <a:cubicBezTo>
                          <a:pt x="3177332" y="217324"/>
                          <a:pt x="2933243" y="132222"/>
                          <a:pt x="2785980" y="180427"/>
                        </a:cubicBezTo>
                        <a:cubicBezTo>
                          <a:pt x="2638717" y="228632"/>
                          <a:pt x="2400948" y="162062"/>
                          <a:pt x="2161920" y="180427"/>
                        </a:cubicBezTo>
                        <a:cubicBezTo>
                          <a:pt x="1922892" y="198792"/>
                          <a:pt x="1759245" y="133844"/>
                          <a:pt x="1638156" y="180427"/>
                        </a:cubicBezTo>
                        <a:cubicBezTo>
                          <a:pt x="1517067" y="227010"/>
                          <a:pt x="1284653" y="120009"/>
                          <a:pt x="1014097" y="180427"/>
                        </a:cubicBezTo>
                        <a:cubicBezTo>
                          <a:pt x="743541" y="240845"/>
                          <a:pt x="714431" y="146703"/>
                          <a:pt x="557196" y="180427"/>
                        </a:cubicBezTo>
                        <a:cubicBezTo>
                          <a:pt x="399961" y="214151"/>
                          <a:pt x="165147" y="116136"/>
                          <a:pt x="0" y="180427"/>
                        </a:cubicBezTo>
                        <a:cubicBezTo>
                          <a:pt x="-10710" y="122163"/>
                          <a:pt x="10158" y="78913"/>
                          <a:pt x="0" y="0"/>
                        </a:cubicBezTo>
                        <a:close/>
                      </a:path>
                      <a:path w="3343176" h="180427" stroke="0" extrusionOk="0">
                        <a:moveTo>
                          <a:pt x="0" y="0"/>
                        </a:moveTo>
                        <a:cubicBezTo>
                          <a:pt x="229361" y="-27973"/>
                          <a:pt x="396079" y="38894"/>
                          <a:pt x="557196" y="0"/>
                        </a:cubicBezTo>
                        <a:cubicBezTo>
                          <a:pt x="718313" y="-38894"/>
                          <a:pt x="876598" y="19908"/>
                          <a:pt x="1080960" y="0"/>
                        </a:cubicBezTo>
                        <a:cubicBezTo>
                          <a:pt x="1285322" y="-19908"/>
                          <a:pt x="1343949" y="42260"/>
                          <a:pt x="1604724" y="0"/>
                        </a:cubicBezTo>
                        <a:cubicBezTo>
                          <a:pt x="1865499" y="-42260"/>
                          <a:pt x="1844529" y="20193"/>
                          <a:pt x="2061625" y="0"/>
                        </a:cubicBezTo>
                        <a:cubicBezTo>
                          <a:pt x="2278721" y="-20193"/>
                          <a:pt x="2426350" y="17798"/>
                          <a:pt x="2518526" y="0"/>
                        </a:cubicBezTo>
                        <a:cubicBezTo>
                          <a:pt x="2610702" y="-17798"/>
                          <a:pt x="3125606" y="81723"/>
                          <a:pt x="3343176" y="0"/>
                        </a:cubicBezTo>
                        <a:cubicBezTo>
                          <a:pt x="3347376" y="89738"/>
                          <a:pt x="3330635" y="131418"/>
                          <a:pt x="3343176" y="180427"/>
                        </a:cubicBezTo>
                        <a:cubicBezTo>
                          <a:pt x="3193379" y="248168"/>
                          <a:pt x="2899561" y="175159"/>
                          <a:pt x="2752548" y="180427"/>
                        </a:cubicBezTo>
                        <a:cubicBezTo>
                          <a:pt x="2605535" y="185695"/>
                          <a:pt x="2319219" y="134636"/>
                          <a:pt x="2195352" y="180427"/>
                        </a:cubicBezTo>
                        <a:cubicBezTo>
                          <a:pt x="2071485" y="226218"/>
                          <a:pt x="1844617" y="130518"/>
                          <a:pt x="1705020" y="180427"/>
                        </a:cubicBezTo>
                        <a:cubicBezTo>
                          <a:pt x="1565423" y="230336"/>
                          <a:pt x="1225890" y="166124"/>
                          <a:pt x="1080960" y="180427"/>
                        </a:cubicBezTo>
                        <a:cubicBezTo>
                          <a:pt x="936030" y="194730"/>
                          <a:pt x="785276" y="132424"/>
                          <a:pt x="557196" y="180427"/>
                        </a:cubicBezTo>
                        <a:cubicBezTo>
                          <a:pt x="329116" y="228430"/>
                          <a:pt x="188967" y="134433"/>
                          <a:pt x="0" y="180427"/>
                        </a:cubicBezTo>
                        <a:cubicBezTo>
                          <a:pt x="-12228" y="115358"/>
                          <a:pt x="2518" y="75195"/>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bg1"/>
                </a:solidFill>
              </a:rPr>
              <a:t>Prêt Etudiant 5.000 € à taux 0 %</a:t>
            </a:r>
          </a:p>
        </p:txBody>
      </p:sp>
      <p:sp>
        <p:nvSpPr>
          <p:cNvPr id="20" name="Rectangle 19">
            <a:extLst>
              <a:ext uri="{FF2B5EF4-FFF2-40B4-BE49-F238E27FC236}">
                <a16:creationId xmlns:a16="http://schemas.microsoft.com/office/drawing/2014/main" id="{8E6ED715-3F13-8C7D-03A7-2F2280221091}"/>
              </a:ext>
            </a:extLst>
          </p:cNvPr>
          <p:cNvSpPr/>
          <p:nvPr/>
        </p:nvSpPr>
        <p:spPr>
          <a:xfrm>
            <a:off x="4959523" y="4041492"/>
            <a:ext cx="3343176" cy="177533"/>
          </a:xfrm>
          <a:prstGeom prst="rect">
            <a:avLst/>
          </a:prstGeom>
          <a:solidFill>
            <a:schemeClr val="accent4">
              <a:lumMod val="75000"/>
            </a:schemeClr>
          </a:solidFill>
          <a:ln>
            <a:solidFill>
              <a:schemeClr val="bg1"/>
            </a:solidFill>
            <a:extLst>
              <a:ext uri="{C807C97D-BFC1-408E-A445-0C87EB9F89A2}">
                <ask:lineSketchStyleProps xmlns:ask="http://schemas.microsoft.com/office/drawing/2018/sketchyshapes" sd="2173784308">
                  <a:custGeom>
                    <a:avLst/>
                    <a:gdLst>
                      <a:gd name="connsiteX0" fmla="*/ 0 w 3343176"/>
                      <a:gd name="connsiteY0" fmla="*/ 0 h 180427"/>
                      <a:gd name="connsiteX1" fmla="*/ 557196 w 3343176"/>
                      <a:gd name="connsiteY1" fmla="*/ 0 h 180427"/>
                      <a:gd name="connsiteX2" fmla="*/ 1080960 w 3343176"/>
                      <a:gd name="connsiteY2" fmla="*/ 0 h 180427"/>
                      <a:gd name="connsiteX3" fmla="*/ 1604724 w 3343176"/>
                      <a:gd name="connsiteY3" fmla="*/ 0 h 180427"/>
                      <a:gd name="connsiteX4" fmla="*/ 2095057 w 3343176"/>
                      <a:gd name="connsiteY4" fmla="*/ 0 h 180427"/>
                      <a:gd name="connsiteX5" fmla="*/ 2585389 w 3343176"/>
                      <a:gd name="connsiteY5" fmla="*/ 0 h 180427"/>
                      <a:gd name="connsiteX6" fmla="*/ 3343176 w 3343176"/>
                      <a:gd name="connsiteY6" fmla="*/ 0 h 180427"/>
                      <a:gd name="connsiteX7" fmla="*/ 3343176 w 3343176"/>
                      <a:gd name="connsiteY7" fmla="*/ 180427 h 180427"/>
                      <a:gd name="connsiteX8" fmla="*/ 2785980 w 3343176"/>
                      <a:gd name="connsiteY8" fmla="*/ 180427 h 180427"/>
                      <a:gd name="connsiteX9" fmla="*/ 2161920 w 3343176"/>
                      <a:gd name="connsiteY9" fmla="*/ 180427 h 180427"/>
                      <a:gd name="connsiteX10" fmla="*/ 1638156 w 3343176"/>
                      <a:gd name="connsiteY10" fmla="*/ 180427 h 180427"/>
                      <a:gd name="connsiteX11" fmla="*/ 1014097 w 3343176"/>
                      <a:gd name="connsiteY11" fmla="*/ 180427 h 180427"/>
                      <a:gd name="connsiteX12" fmla="*/ 557196 w 3343176"/>
                      <a:gd name="connsiteY12" fmla="*/ 180427 h 180427"/>
                      <a:gd name="connsiteX13" fmla="*/ 0 w 3343176"/>
                      <a:gd name="connsiteY13" fmla="*/ 180427 h 180427"/>
                      <a:gd name="connsiteX14" fmla="*/ 0 w 3343176"/>
                      <a:gd name="connsiteY14" fmla="*/ 0 h 180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343176" h="180427" fill="none" extrusionOk="0">
                        <a:moveTo>
                          <a:pt x="0" y="0"/>
                        </a:moveTo>
                        <a:cubicBezTo>
                          <a:pt x="252950" y="-38923"/>
                          <a:pt x="311538" y="47106"/>
                          <a:pt x="557196" y="0"/>
                        </a:cubicBezTo>
                        <a:cubicBezTo>
                          <a:pt x="802854" y="-47106"/>
                          <a:pt x="921514" y="14839"/>
                          <a:pt x="1080960" y="0"/>
                        </a:cubicBezTo>
                        <a:cubicBezTo>
                          <a:pt x="1240406" y="-14839"/>
                          <a:pt x="1449090" y="679"/>
                          <a:pt x="1604724" y="0"/>
                        </a:cubicBezTo>
                        <a:cubicBezTo>
                          <a:pt x="1760358" y="-679"/>
                          <a:pt x="1950881" y="5684"/>
                          <a:pt x="2095057" y="0"/>
                        </a:cubicBezTo>
                        <a:cubicBezTo>
                          <a:pt x="2239233" y="-5684"/>
                          <a:pt x="2398190" y="17714"/>
                          <a:pt x="2585389" y="0"/>
                        </a:cubicBezTo>
                        <a:cubicBezTo>
                          <a:pt x="2772588" y="-17714"/>
                          <a:pt x="3114824" y="76466"/>
                          <a:pt x="3343176" y="0"/>
                        </a:cubicBezTo>
                        <a:cubicBezTo>
                          <a:pt x="3357935" y="58636"/>
                          <a:pt x="3323069" y="97639"/>
                          <a:pt x="3343176" y="180427"/>
                        </a:cubicBezTo>
                        <a:cubicBezTo>
                          <a:pt x="3177332" y="217324"/>
                          <a:pt x="2933243" y="132222"/>
                          <a:pt x="2785980" y="180427"/>
                        </a:cubicBezTo>
                        <a:cubicBezTo>
                          <a:pt x="2638717" y="228632"/>
                          <a:pt x="2400948" y="162062"/>
                          <a:pt x="2161920" y="180427"/>
                        </a:cubicBezTo>
                        <a:cubicBezTo>
                          <a:pt x="1922892" y="198792"/>
                          <a:pt x="1759245" y="133844"/>
                          <a:pt x="1638156" y="180427"/>
                        </a:cubicBezTo>
                        <a:cubicBezTo>
                          <a:pt x="1517067" y="227010"/>
                          <a:pt x="1284653" y="120009"/>
                          <a:pt x="1014097" y="180427"/>
                        </a:cubicBezTo>
                        <a:cubicBezTo>
                          <a:pt x="743541" y="240845"/>
                          <a:pt x="714431" y="146703"/>
                          <a:pt x="557196" y="180427"/>
                        </a:cubicBezTo>
                        <a:cubicBezTo>
                          <a:pt x="399961" y="214151"/>
                          <a:pt x="165147" y="116136"/>
                          <a:pt x="0" y="180427"/>
                        </a:cubicBezTo>
                        <a:cubicBezTo>
                          <a:pt x="-10710" y="122163"/>
                          <a:pt x="10158" y="78913"/>
                          <a:pt x="0" y="0"/>
                        </a:cubicBezTo>
                        <a:close/>
                      </a:path>
                      <a:path w="3343176" h="180427" stroke="0" extrusionOk="0">
                        <a:moveTo>
                          <a:pt x="0" y="0"/>
                        </a:moveTo>
                        <a:cubicBezTo>
                          <a:pt x="229361" y="-27973"/>
                          <a:pt x="396079" y="38894"/>
                          <a:pt x="557196" y="0"/>
                        </a:cubicBezTo>
                        <a:cubicBezTo>
                          <a:pt x="718313" y="-38894"/>
                          <a:pt x="876598" y="19908"/>
                          <a:pt x="1080960" y="0"/>
                        </a:cubicBezTo>
                        <a:cubicBezTo>
                          <a:pt x="1285322" y="-19908"/>
                          <a:pt x="1343949" y="42260"/>
                          <a:pt x="1604724" y="0"/>
                        </a:cubicBezTo>
                        <a:cubicBezTo>
                          <a:pt x="1865499" y="-42260"/>
                          <a:pt x="1844529" y="20193"/>
                          <a:pt x="2061625" y="0"/>
                        </a:cubicBezTo>
                        <a:cubicBezTo>
                          <a:pt x="2278721" y="-20193"/>
                          <a:pt x="2426350" y="17798"/>
                          <a:pt x="2518526" y="0"/>
                        </a:cubicBezTo>
                        <a:cubicBezTo>
                          <a:pt x="2610702" y="-17798"/>
                          <a:pt x="3125606" y="81723"/>
                          <a:pt x="3343176" y="0"/>
                        </a:cubicBezTo>
                        <a:cubicBezTo>
                          <a:pt x="3347376" y="89738"/>
                          <a:pt x="3330635" y="131418"/>
                          <a:pt x="3343176" y="180427"/>
                        </a:cubicBezTo>
                        <a:cubicBezTo>
                          <a:pt x="3193379" y="248168"/>
                          <a:pt x="2899561" y="175159"/>
                          <a:pt x="2752548" y="180427"/>
                        </a:cubicBezTo>
                        <a:cubicBezTo>
                          <a:pt x="2605535" y="185695"/>
                          <a:pt x="2319219" y="134636"/>
                          <a:pt x="2195352" y="180427"/>
                        </a:cubicBezTo>
                        <a:cubicBezTo>
                          <a:pt x="2071485" y="226218"/>
                          <a:pt x="1844617" y="130518"/>
                          <a:pt x="1705020" y="180427"/>
                        </a:cubicBezTo>
                        <a:cubicBezTo>
                          <a:pt x="1565423" y="230336"/>
                          <a:pt x="1225890" y="166124"/>
                          <a:pt x="1080960" y="180427"/>
                        </a:cubicBezTo>
                        <a:cubicBezTo>
                          <a:pt x="936030" y="194730"/>
                          <a:pt x="785276" y="132424"/>
                          <a:pt x="557196" y="180427"/>
                        </a:cubicBezTo>
                        <a:cubicBezTo>
                          <a:pt x="329116" y="228430"/>
                          <a:pt x="188967" y="134433"/>
                          <a:pt x="0" y="180427"/>
                        </a:cubicBezTo>
                        <a:cubicBezTo>
                          <a:pt x="-12228" y="115358"/>
                          <a:pt x="2518" y="75195"/>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bg1"/>
                </a:solidFill>
              </a:rPr>
              <a:t>Prêt Etudiant à 1,80 %</a:t>
            </a:r>
          </a:p>
        </p:txBody>
      </p:sp>
      <p:sp>
        <p:nvSpPr>
          <p:cNvPr id="22" name="Rectangle 21">
            <a:extLst>
              <a:ext uri="{FF2B5EF4-FFF2-40B4-BE49-F238E27FC236}">
                <a16:creationId xmlns:a16="http://schemas.microsoft.com/office/drawing/2014/main" id="{C8458B35-4FA6-F8F5-E46C-AC2C7A29073D}"/>
              </a:ext>
            </a:extLst>
          </p:cNvPr>
          <p:cNvSpPr/>
          <p:nvPr/>
        </p:nvSpPr>
        <p:spPr>
          <a:xfrm>
            <a:off x="8360912" y="3192404"/>
            <a:ext cx="3349982" cy="180279"/>
          </a:xfrm>
          <a:prstGeom prst="rect">
            <a:avLst/>
          </a:prstGeom>
          <a:solidFill>
            <a:schemeClr val="accent4">
              <a:lumMod val="75000"/>
            </a:schemeClr>
          </a:solidFill>
          <a:ln>
            <a:solidFill>
              <a:schemeClr val="bg1"/>
            </a:solidFill>
            <a:extLst>
              <a:ext uri="{C807C97D-BFC1-408E-A445-0C87EB9F89A2}">
                <ask:lineSketchStyleProps xmlns:ask="http://schemas.microsoft.com/office/drawing/2018/sketchyshapes" sd="2173784308">
                  <a:custGeom>
                    <a:avLst/>
                    <a:gdLst>
                      <a:gd name="connsiteX0" fmla="*/ 0 w 3360146"/>
                      <a:gd name="connsiteY0" fmla="*/ 0 h 183218"/>
                      <a:gd name="connsiteX1" fmla="*/ 560024 w 3360146"/>
                      <a:gd name="connsiteY1" fmla="*/ 0 h 183218"/>
                      <a:gd name="connsiteX2" fmla="*/ 1086447 w 3360146"/>
                      <a:gd name="connsiteY2" fmla="*/ 0 h 183218"/>
                      <a:gd name="connsiteX3" fmla="*/ 1612870 w 3360146"/>
                      <a:gd name="connsiteY3" fmla="*/ 0 h 183218"/>
                      <a:gd name="connsiteX4" fmla="*/ 2105691 w 3360146"/>
                      <a:gd name="connsiteY4" fmla="*/ 0 h 183218"/>
                      <a:gd name="connsiteX5" fmla="*/ 2598513 w 3360146"/>
                      <a:gd name="connsiteY5" fmla="*/ 0 h 183218"/>
                      <a:gd name="connsiteX6" fmla="*/ 3360146 w 3360146"/>
                      <a:gd name="connsiteY6" fmla="*/ 0 h 183218"/>
                      <a:gd name="connsiteX7" fmla="*/ 3360146 w 3360146"/>
                      <a:gd name="connsiteY7" fmla="*/ 183218 h 183218"/>
                      <a:gd name="connsiteX8" fmla="*/ 2800122 w 3360146"/>
                      <a:gd name="connsiteY8" fmla="*/ 183218 h 183218"/>
                      <a:gd name="connsiteX9" fmla="*/ 2172894 w 3360146"/>
                      <a:gd name="connsiteY9" fmla="*/ 183218 h 183218"/>
                      <a:gd name="connsiteX10" fmla="*/ 1646472 w 3360146"/>
                      <a:gd name="connsiteY10" fmla="*/ 183218 h 183218"/>
                      <a:gd name="connsiteX11" fmla="*/ 1019244 w 3360146"/>
                      <a:gd name="connsiteY11" fmla="*/ 183218 h 183218"/>
                      <a:gd name="connsiteX12" fmla="*/ 560024 w 3360146"/>
                      <a:gd name="connsiteY12" fmla="*/ 183218 h 183218"/>
                      <a:gd name="connsiteX13" fmla="*/ 0 w 3360146"/>
                      <a:gd name="connsiteY13" fmla="*/ 183218 h 183218"/>
                      <a:gd name="connsiteX14" fmla="*/ 0 w 3360146"/>
                      <a:gd name="connsiteY14" fmla="*/ 0 h 183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360146" h="183218" fill="none" extrusionOk="0">
                        <a:moveTo>
                          <a:pt x="0" y="0"/>
                        </a:moveTo>
                        <a:cubicBezTo>
                          <a:pt x="176739" y="-58367"/>
                          <a:pt x="286929" y="57840"/>
                          <a:pt x="560024" y="0"/>
                        </a:cubicBezTo>
                        <a:cubicBezTo>
                          <a:pt x="833119" y="-57840"/>
                          <a:pt x="848040" y="3560"/>
                          <a:pt x="1086447" y="0"/>
                        </a:cubicBezTo>
                        <a:cubicBezTo>
                          <a:pt x="1324854" y="-3560"/>
                          <a:pt x="1435656" y="20770"/>
                          <a:pt x="1612870" y="0"/>
                        </a:cubicBezTo>
                        <a:cubicBezTo>
                          <a:pt x="1790084" y="-20770"/>
                          <a:pt x="1889288" y="51346"/>
                          <a:pt x="2105691" y="0"/>
                        </a:cubicBezTo>
                        <a:cubicBezTo>
                          <a:pt x="2322094" y="-51346"/>
                          <a:pt x="2357565" y="34368"/>
                          <a:pt x="2598513" y="0"/>
                        </a:cubicBezTo>
                        <a:cubicBezTo>
                          <a:pt x="2839461" y="-34368"/>
                          <a:pt x="3179334" y="52241"/>
                          <a:pt x="3360146" y="0"/>
                        </a:cubicBezTo>
                        <a:cubicBezTo>
                          <a:pt x="3371316" y="56449"/>
                          <a:pt x="3342199" y="137045"/>
                          <a:pt x="3360146" y="183218"/>
                        </a:cubicBezTo>
                        <a:cubicBezTo>
                          <a:pt x="3171451" y="240709"/>
                          <a:pt x="2935245" y="136327"/>
                          <a:pt x="2800122" y="183218"/>
                        </a:cubicBezTo>
                        <a:cubicBezTo>
                          <a:pt x="2664999" y="230109"/>
                          <a:pt x="2450954" y="170227"/>
                          <a:pt x="2172894" y="183218"/>
                        </a:cubicBezTo>
                        <a:cubicBezTo>
                          <a:pt x="1894834" y="196209"/>
                          <a:pt x="1797929" y="153493"/>
                          <a:pt x="1646472" y="183218"/>
                        </a:cubicBezTo>
                        <a:cubicBezTo>
                          <a:pt x="1495015" y="212943"/>
                          <a:pt x="1188213" y="163353"/>
                          <a:pt x="1019244" y="183218"/>
                        </a:cubicBezTo>
                        <a:cubicBezTo>
                          <a:pt x="850275" y="203083"/>
                          <a:pt x="659741" y="150933"/>
                          <a:pt x="560024" y="183218"/>
                        </a:cubicBezTo>
                        <a:cubicBezTo>
                          <a:pt x="460307" y="215503"/>
                          <a:pt x="131475" y="136431"/>
                          <a:pt x="0" y="183218"/>
                        </a:cubicBezTo>
                        <a:cubicBezTo>
                          <a:pt x="-13386" y="132418"/>
                          <a:pt x="7653" y="83774"/>
                          <a:pt x="0" y="0"/>
                        </a:cubicBezTo>
                        <a:close/>
                      </a:path>
                      <a:path w="3360146" h="183218" stroke="0" extrusionOk="0">
                        <a:moveTo>
                          <a:pt x="0" y="0"/>
                        </a:moveTo>
                        <a:cubicBezTo>
                          <a:pt x="229907" y="-45677"/>
                          <a:pt x="372596" y="677"/>
                          <a:pt x="560024" y="0"/>
                        </a:cubicBezTo>
                        <a:cubicBezTo>
                          <a:pt x="747452" y="-677"/>
                          <a:pt x="916077" y="57744"/>
                          <a:pt x="1086447" y="0"/>
                        </a:cubicBezTo>
                        <a:cubicBezTo>
                          <a:pt x="1256817" y="-57744"/>
                          <a:pt x="1481280" y="19872"/>
                          <a:pt x="1612870" y="0"/>
                        </a:cubicBezTo>
                        <a:cubicBezTo>
                          <a:pt x="1744460" y="-19872"/>
                          <a:pt x="1881173" y="54143"/>
                          <a:pt x="2072090" y="0"/>
                        </a:cubicBezTo>
                        <a:cubicBezTo>
                          <a:pt x="2263007" y="-54143"/>
                          <a:pt x="2405710" y="20540"/>
                          <a:pt x="2531310" y="0"/>
                        </a:cubicBezTo>
                        <a:cubicBezTo>
                          <a:pt x="2656910" y="-20540"/>
                          <a:pt x="2966114" y="11494"/>
                          <a:pt x="3360146" y="0"/>
                        </a:cubicBezTo>
                        <a:cubicBezTo>
                          <a:pt x="3380928" y="67593"/>
                          <a:pt x="3343263" y="136282"/>
                          <a:pt x="3360146" y="183218"/>
                        </a:cubicBezTo>
                        <a:cubicBezTo>
                          <a:pt x="3067150" y="197326"/>
                          <a:pt x="3048792" y="136010"/>
                          <a:pt x="2766520" y="183218"/>
                        </a:cubicBezTo>
                        <a:cubicBezTo>
                          <a:pt x="2484248" y="230426"/>
                          <a:pt x="2348792" y="142697"/>
                          <a:pt x="2206496" y="183218"/>
                        </a:cubicBezTo>
                        <a:cubicBezTo>
                          <a:pt x="2064200" y="223739"/>
                          <a:pt x="1940506" y="131667"/>
                          <a:pt x="1713674" y="183218"/>
                        </a:cubicBezTo>
                        <a:cubicBezTo>
                          <a:pt x="1486842" y="234769"/>
                          <a:pt x="1391381" y="143910"/>
                          <a:pt x="1086447" y="183218"/>
                        </a:cubicBezTo>
                        <a:cubicBezTo>
                          <a:pt x="781513" y="222526"/>
                          <a:pt x="703649" y="131517"/>
                          <a:pt x="560024" y="183218"/>
                        </a:cubicBezTo>
                        <a:cubicBezTo>
                          <a:pt x="416399" y="234919"/>
                          <a:pt x="212286" y="156649"/>
                          <a:pt x="0" y="183218"/>
                        </a:cubicBezTo>
                        <a:cubicBezTo>
                          <a:pt x="-6802" y="125702"/>
                          <a:pt x="9799" y="54427"/>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bg1"/>
                </a:solidFill>
              </a:rPr>
              <a:t>Offre de bienvenue « Formule à - 30 % »</a:t>
            </a:r>
          </a:p>
        </p:txBody>
      </p:sp>
      <p:sp>
        <p:nvSpPr>
          <p:cNvPr id="23" name="Rectangle 22">
            <a:extLst>
              <a:ext uri="{FF2B5EF4-FFF2-40B4-BE49-F238E27FC236}">
                <a16:creationId xmlns:a16="http://schemas.microsoft.com/office/drawing/2014/main" id="{6317178C-2B82-66B4-ED4D-92DEE940D010}"/>
              </a:ext>
            </a:extLst>
          </p:cNvPr>
          <p:cNvSpPr/>
          <p:nvPr/>
        </p:nvSpPr>
        <p:spPr>
          <a:xfrm>
            <a:off x="300444" y="6331812"/>
            <a:ext cx="11410450" cy="188137"/>
          </a:xfrm>
          <a:prstGeom prst="rect">
            <a:avLst/>
          </a:prstGeom>
          <a:solidFill>
            <a:schemeClr val="bg1">
              <a:lumMod val="50000"/>
            </a:schemeClr>
          </a:solidFill>
          <a:ln>
            <a:solidFill>
              <a:schemeClr val="bg1"/>
            </a:solidFill>
            <a:extLst>
              <a:ext uri="{C807C97D-BFC1-408E-A445-0C87EB9F89A2}">
                <ask:lineSketchStyleProps xmlns:ask="http://schemas.microsoft.com/office/drawing/2018/sketchyshapes" sd="2173784308">
                  <a:custGeom>
                    <a:avLst/>
                    <a:gdLst>
                      <a:gd name="connsiteX0" fmla="*/ 0 w 11425650"/>
                      <a:gd name="connsiteY0" fmla="*/ 0 h 191204"/>
                      <a:gd name="connsiteX1" fmla="*/ 457026 w 11425650"/>
                      <a:gd name="connsiteY1" fmla="*/ 0 h 191204"/>
                      <a:gd name="connsiteX2" fmla="*/ 914052 w 11425650"/>
                      <a:gd name="connsiteY2" fmla="*/ 0 h 191204"/>
                      <a:gd name="connsiteX3" fmla="*/ 1713848 w 11425650"/>
                      <a:gd name="connsiteY3" fmla="*/ 0 h 191204"/>
                      <a:gd name="connsiteX4" fmla="*/ 2170874 w 11425650"/>
                      <a:gd name="connsiteY4" fmla="*/ 0 h 191204"/>
                      <a:gd name="connsiteX5" fmla="*/ 2399387 w 11425650"/>
                      <a:gd name="connsiteY5" fmla="*/ 0 h 191204"/>
                      <a:gd name="connsiteX6" fmla="*/ 3199182 w 11425650"/>
                      <a:gd name="connsiteY6" fmla="*/ 0 h 191204"/>
                      <a:gd name="connsiteX7" fmla="*/ 3770465 w 11425650"/>
                      <a:gd name="connsiteY7" fmla="*/ 0 h 191204"/>
                      <a:gd name="connsiteX8" fmla="*/ 4341747 w 11425650"/>
                      <a:gd name="connsiteY8" fmla="*/ 0 h 191204"/>
                      <a:gd name="connsiteX9" fmla="*/ 4684517 w 11425650"/>
                      <a:gd name="connsiteY9" fmla="*/ 0 h 191204"/>
                      <a:gd name="connsiteX10" fmla="*/ 5027286 w 11425650"/>
                      <a:gd name="connsiteY10" fmla="*/ 0 h 191204"/>
                      <a:gd name="connsiteX11" fmla="*/ 5598569 w 11425650"/>
                      <a:gd name="connsiteY11" fmla="*/ 0 h 191204"/>
                      <a:gd name="connsiteX12" fmla="*/ 6284108 w 11425650"/>
                      <a:gd name="connsiteY12" fmla="*/ 0 h 191204"/>
                      <a:gd name="connsiteX13" fmla="*/ 6969647 w 11425650"/>
                      <a:gd name="connsiteY13" fmla="*/ 0 h 191204"/>
                      <a:gd name="connsiteX14" fmla="*/ 7540929 w 11425650"/>
                      <a:gd name="connsiteY14" fmla="*/ 0 h 191204"/>
                      <a:gd name="connsiteX15" fmla="*/ 8112212 w 11425650"/>
                      <a:gd name="connsiteY15" fmla="*/ 0 h 191204"/>
                      <a:gd name="connsiteX16" fmla="*/ 8454981 w 11425650"/>
                      <a:gd name="connsiteY16" fmla="*/ 0 h 191204"/>
                      <a:gd name="connsiteX17" fmla="*/ 8912007 w 11425650"/>
                      <a:gd name="connsiteY17" fmla="*/ 0 h 191204"/>
                      <a:gd name="connsiteX18" fmla="*/ 9597546 w 11425650"/>
                      <a:gd name="connsiteY18" fmla="*/ 0 h 191204"/>
                      <a:gd name="connsiteX19" fmla="*/ 9940316 w 11425650"/>
                      <a:gd name="connsiteY19" fmla="*/ 0 h 191204"/>
                      <a:gd name="connsiteX20" fmla="*/ 10283085 w 11425650"/>
                      <a:gd name="connsiteY20" fmla="*/ 0 h 191204"/>
                      <a:gd name="connsiteX21" fmla="*/ 10625855 w 11425650"/>
                      <a:gd name="connsiteY21" fmla="*/ 0 h 191204"/>
                      <a:gd name="connsiteX22" fmla="*/ 10854368 w 11425650"/>
                      <a:gd name="connsiteY22" fmla="*/ 0 h 191204"/>
                      <a:gd name="connsiteX23" fmla="*/ 11425650 w 11425650"/>
                      <a:gd name="connsiteY23" fmla="*/ 0 h 191204"/>
                      <a:gd name="connsiteX24" fmla="*/ 11425650 w 11425650"/>
                      <a:gd name="connsiteY24" fmla="*/ 191204 h 191204"/>
                      <a:gd name="connsiteX25" fmla="*/ 10854368 w 11425650"/>
                      <a:gd name="connsiteY25" fmla="*/ 191204 h 191204"/>
                      <a:gd name="connsiteX26" fmla="*/ 10168829 w 11425650"/>
                      <a:gd name="connsiteY26" fmla="*/ 191204 h 191204"/>
                      <a:gd name="connsiteX27" fmla="*/ 9711803 w 11425650"/>
                      <a:gd name="connsiteY27" fmla="*/ 191204 h 191204"/>
                      <a:gd name="connsiteX28" fmla="*/ 9140520 w 11425650"/>
                      <a:gd name="connsiteY28" fmla="*/ 191204 h 191204"/>
                      <a:gd name="connsiteX29" fmla="*/ 8912007 w 11425650"/>
                      <a:gd name="connsiteY29" fmla="*/ 191204 h 191204"/>
                      <a:gd name="connsiteX30" fmla="*/ 8340725 w 11425650"/>
                      <a:gd name="connsiteY30" fmla="*/ 191204 h 191204"/>
                      <a:gd name="connsiteX31" fmla="*/ 7883698 w 11425650"/>
                      <a:gd name="connsiteY31" fmla="*/ 191204 h 191204"/>
                      <a:gd name="connsiteX32" fmla="*/ 7083903 w 11425650"/>
                      <a:gd name="connsiteY32" fmla="*/ 191204 h 191204"/>
                      <a:gd name="connsiteX33" fmla="*/ 6855390 w 11425650"/>
                      <a:gd name="connsiteY33" fmla="*/ 191204 h 191204"/>
                      <a:gd name="connsiteX34" fmla="*/ 6512620 w 11425650"/>
                      <a:gd name="connsiteY34" fmla="*/ 191204 h 191204"/>
                      <a:gd name="connsiteX35" fmla="*/ 6284107 w 11425650"/>
                      <a:gd name="connsiteY35" fmla="*/ 191204 h 191204"/>
                      <a:gd name="connsiteX36" fmla="*/ 6055594 w 11425650"/>
                      <a:gd name="connsiteY36" fmla="*/ 191204 h 191204"/>
                      <a:gd name="connsiteX37" fmla="*/ 5255799 w 11425650"/>
                      <a:gd name="connsiteY37" fmla="*/ 191204 h 191204"/>
                      <a:gd name="connsiteX38" fmla="*/ 4456003 w 11425650"/>
                      <a:gd name="connsiteY38" fmla="*/ 191204 h 191204"/>
                      <a:gd name="connsiteX39" fmla="*/ 3998977 w 11425650"/>
                      <a:gd name="connsiteY39" fmla="*/ 191204 h 191204"/>
                      <a:gd name="connsiteX40" fmla="*/ 3313438 w 11425650"/>
                      <a:gd name="connsiteY40" fmla="*/ 191204 h 191204"/>
                      <a:gd name="connsiteX41" fmla="*/ 3084925 w 11425650"/>
                      <a:gd name="connsiteY41" fmla="*/ 191204 h 191204"/>
                      <a:gd name="connsiteX42" fmla="*/ 2399386 w 11425650"/>
                      <a:gd name="connsiteY42" fmla="*/ 191204 h 191204"/>
                      <a:gd name="connsiteX43" fmla="*/ 1942360 w 11425650"/>
                      <a:gd name="connsiteY43" fmla="*/ 191204 h 191204"/>
                      <a:gd name="connsiteX44" fmla="*/ 1256821 w 11425650"/>
                      <a:gd name="connsiteY44" fmla="*/ 191204 h 191204"/>
                      <a:gd name="connsiteX45" fmla="*/ 1028308 w 11425650"/>
                      <a:gd name="connsiteY45" fmla="*/ 191204 h 191204"/>
                      <a:gd name="connsiteX46" fmla="*/ 0 w 11425650"/>
                      <a:gd name="connsiteY46" fmla="*/ 191204 h 191204"/>
                      <a:gd name="connsiteX47" fmla="*/ 0 w 11425650"/>
                      <a:gd name="connsiteY47" fmla="*/ 0 h 191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1425650" h="191204" fill="none" extrusionOk="0">
                        <a:moveTo>
                          <a:pt x="0" y="0"/>
                        </a:moveTo>
                        <a:cubicBezTo>
                          <a:pt x="213926" y="-43132"/>
                          <a:pt x="288529" y="25199"/>
                          <a:pt x="457026" y="0"/>
                        </a:cubicBezTo>
                        <a:cubicBezTo>
                          <a:pt x="625523" y="-25199"/>
                          <a:pt x="781193" y="7127"/>
                          <a:pt x="914052" y="0"/>
                        </a:cubicBezTo>
                        <a:cubicBezTo>
                          <a:pt x="1046911" y="-7127"/>
                          <a:pt x="1499672" y="37686"/>
                          <a:pt x="1713848" y="0"/>
                        </a:cubicBezTo>
                        <a:cubicBezTo>
                          <a:pt x="1928024" y="-37686"/>
                          <a:pt x="2043005" y="2839"/>
                          <a:pt x="2170874" y="0"/>
                        </a:cubicBezTo>
                        <a:cubicBezTo>
                          <a:pt x="2298743" y="-2839"/>
                          <a:pt x="2320904" y="7820"/>
                          <a:pt x="2399387" y="0"/>
                        </a:cubicBezTo>
                        <a:cubicBezTo>
                          <a:pt x="2477870" y="-7820"/>
                          <a:pt x="2810510" y="69675"/>
                          <a:pt x="3199182" y="0"/>
                        </a:cubicBezTo>
                        <a:cubicBezTo>
                          <a:pt x="3587855" y="-69675"/>
                          <a:pt x="3620529" y="11546"/>
                          <a:pt x="3770465" y="0"/>
                        </a:cubicBezTo>
                        <a:cubicBezTo>
                          <a:pt x="3920401" y="-11546"/>
                          <a:pt x="4147139" y="3842"/>
                          <a:pt x="4341747" y="0"/>
                        </a:cubicBezTo>
                        <a:cubicBezTo>
                          <a:pt x="4536355" y="-3842"/>
                          <a:pt x="4580714" y="34155"/>
                          <a:pt x="4684517" y="0"/>
                        </a:cubicBezTo>
                        <a:cubicBezTo>
                          <a:pt x="4788320" y="-34155"/>
                          <a:pt x="4884372" y="27932"/>
                          <a:pt x="5027286" y="0"/>
                        </a:cubicBezTo>
                        <a:cubicBezTo>
                          <a:pt x="5170200" y="-27932"/>
                          <a:pt x="5376989" y="54100"/>
                          <a:pt x="5598569" y="0"/>
                        </a:cubicBezTo>
                        <a:cubicBezTo>
                          <a:pt x="5820149" y="-54100"/>
                          <a:pt x="6025822" y="21293"/>
                          <a:pt x="6284108" y="0"/>
                        </a:cubicBezTo>
                        <a:cubicBezTo>
                          <a:pt x="6542394" y="-21293"/>
                          <a:pt x="6803748" y="58963"/>
                          <a:pt x="6969647" y="0"/>
                        </a:cubicBezTo>
                        <a:cubicBezTo>
                          <a:pt x="7135546" y="-58963"/>
                          <a:pt x="7422374" y="7123"/>
                          <a:pt x="7540929" y="0"/>
                        </a:cubicBezTo>
                        <a:cubicBezTo>
                          <a:pt x="7659484" y="-7123"/>
                          <a:pt x="7850825" y="6807"/>
                          <a:pt x="8112212" y="0"/>
                        </a:cubicBezTo>
                        <a:cubicBezTo>
                          <a:pt x="8373599" y="-6807"/>
                          <a:pt x="8287454" y="15486"/>
                          <a:pt x="8454981" y="0"/>
                        </a:cubicBezTo>
                        <a:cubicBezTo>
                          <a:pt x="8622508" y="-15486"/>
                          <a:pt x="8738824" y="2635"/>
                          <a:pt x="8912007" y="0"/>
                        </a:cubicBezTo>
                        <a:cubicBezTo>
                          <a:pt x="9085190" y="-2635"/>
                          <a:pt x="9396669" y="53766"/>
                          <a:pt x="9597546" y="0"/>
                        </a:cubicBezTo>
                        <a:cubicBezTo>
                          <a:pt x="9798423" y="-53766"/>
                          <a:pt x="9776313" y="6475"/>
                          <a:pt x="9940316" y="0"/>
                        </a:cubicBezTo>
                        <a:cubicBezTo>
                          <a:pt x="10104319" y="-6475"/>
                          <a:pt x="10166217" y="31158"/>
                          <a:pt x="10283085" y="0"/>
                        </a:cubicBezTo>
                        <a:cubicBezTo>
                          <a:pt x="10399953" y="-31158"/>
                          <a:pt x="10555939" y="26065"/>
                          <a:pt x="10625855" y="0"/>
                        </a:cubicBezTo>
                        <a:cubicBezTo>
                          <a:pt x="10695771" y="-26065"/>
                          <a:pt x="10794777" y="4072"/>
                          <a:pt x="10854368" y="0"/>
                        </a:cubicBezTo>
                        <a:cubicBezTo>
                          <a:pt x="10913959" y="-4072"/>
                          <a:pt x="11222356" y="8788"/>
                          <a:pt x="11425650" y="0"/>
                        </a:cubicBezTo>
                        <a:cubicBezTo>
                          <a:pt x="11445210" y="72869"/>
                          <a:pt x="11416452" y="101271"/>
                          <a:pt x="11425650" y="191204"/>
                        </a:cubicBezTo>
                        <a:cubicBezTo>
                          <a:pt x="11286759" y="249480"/>
                          <a:pt x="10989091" y="161169"/>
                          <a:pt x="10854368" y="191204"/>
                        </a:cubicBezTo>
                        <a:cubicBezTo>
                          <a:pt x="10719645" y="221239"/>
                          <a:pt x="10346938" y="169483"/>
                          <a:pt x="10168829" y="191204"/>
                        </a:cubicBezTo>
                        <a:cubicBezTo>
                          <a:pt x="9990720" y="212925"/>
                          <a:pt x="9828119" y="173160"/>
                          <a:pt x="9711803" y="191204"/>
                        </a:cubicBezTo>
                        <a:cubicBezTo>
                          <a:pt x="9595487" y="209248"/>
                          <a:pt x="9390698" y="139165"/>
                          <a:pt x="9140520" y="191204"/>
                        </a:cubicBezTo>
                        <a:cubicBezTo>
                          <a:pt x="8890342" y="243243"/>
                          <a:pt x="8982056" y="169431"/>
                          <a:pt x="8912007" y="191204"/>
                        </a:cubicBezTo>
                        <a:cubicBezTo>
                          <a:pt x="8841958" y="212977"/>
                          <a:pt x="8516968" y="179041"/>
                          <a:pt x="8340725" y="191204"/>
                        </a:cubicBezTo>
                        <a:cubicBezTo>
                          <a:pt x="8164482" y="203367"/>
                          <a:pt x="8013525" y="177455"/>
                          <a:pt x="7883698" y="191204"/>
                        </a:cubicBezTo>
                        <a:cubicBezTo>
                          <a:pt x="7753871" y="204953"/>
                          <a:pt x="7268785" y="103342"/>
                          <a:pt x="7083903" y="191204"/>
                        </a:cubicBezTo>
                        <a:cubicBezTo>
                          <a:pt x="6899021" y="279066"/>
                          <a:pt x="6969585" y="167098"/>
                          <a:pt x="6855390" y="191204"/>
                        </a:cubicBezTo>
                        <a:cubicBezTo>
                          <a:pt x="6741195" y="215310"/>
                          <a:pt x="6594639" y="174405"/>
                          <a:pt x="6512620" y="191204"/>
                        </a:cubicBezTo>
                        <a:cubicBezTo>
                          <a:pt x="6430601" y="208003"/>
                          <a:pt x="6342078" y="185806"/>
                          <a:pt x="6284107" y="191204"/>
                        </a:cubicBezTo>
                        <a:cubicBezTo>
                          <a:pt x="6226136" y="196602"/>
                          <a:pt x="6144866" y="165371"/>
                          <a:pt x="6055594" y="191204"/>
                        </a:cubicBezTo>
                        <a:cubicBezTo>
                          <a:pt x="5966322" y="217037"/>
                          <a:pt x="5482580" y="167766"/>
                          <a:pt x="5255799" y="191204"/>
                        </a:cubicBezTo>
                        <a:cubicBezTo>
                          <a:pt x="5029019" y="214642"/>
                          <a:pt x="4745621" y="145658"/>
                          <a:pt x="4456003" y="191204"/>
                        </a:cubicBezTo>
                        <a:cubicBezTo>
                          <a:pt x="4166385" y="236750"/>
                          <a:pt x="4104956" y="173706"/>
                          <a:pt x="3998977" y="191204"/>
                        </a:cubicBezTo>
                        <a:cubicBezTo>
                          <a:pt x="3892998" y="208702"/>
                          <a:pt x="3578311" y="116075"/>
                          <a:pt x="3313438" y="191204"/>
                        </a:cubicBezTo>
                        <a:cubicBezTo>
                          <a:pt x="3048565" y="266333"/>
                          <a:pt x="3135994" y="171694"/>
                          <a:pt x="3084925" y="191204"/>
                        </a:cubicBezTo>
                        <a:cubicBezTo>
                          <a:pt x="3033856" y="210714"/>
                          <a:pt x="2592622" y="152148"/>
                          <a:pt x="2399386" y="191204"/>
                        </a:cubicBezTo>
                        <a:cubicBezTo>
                          <a:pt x="2206150" y="230260"/>
                          <a:pt x="2083357" y="174847"/>
                          <a:pt x="1942360" y="191204"/>
                        </a:cubicBezTo>
                        <a:cubicBezTo>
                          <a:pt x="1801363" y="207561"/>
                          <a:pt x="1397267" y="161019"/>
                          <a:pt x="1256821" y="191204"/>
                        </a:cubicBezTo>
                        <a:cubicBezTo>
                          <a:pt x="1116375" y="221389"/>
                          <a:pt x="1101329" y="171397"/>
                          <a:pt x="1028308" y="191204"/>
                        </a:cubicBezTo>
                        <a:cubicBezTo>
                          <a:pt x="955287" y="211011"/>
                          <a:pt x="416695" y="164435"/>
                          <a:pt x="0" y="191204"/>
                        </a:cubicBezTo>
                        <a:cubicBezTo>
                          <a:pt x="-7872" y="100848"/>
                          <a:pt x="20076" y="79386"/>
                          <a:pt x="0" y="0"/>
                        </a:cubicBezTo>
                        <a:close/>
                      </a:path>
                      <a:path w="11425650" h="191204" stroke="0" extrusionOk="0">
                        <a:moveTo>
                          <a:pt x="0" y="0"/>
                        </a:moveTo>
                        <a:cubicBezTo>
                          <a:pt x="199201" y="-218"/>
                          <a:pt x="364309" y="62519"/>
                          <a:pt x="571283" y="0"/>
                        </a:cubicBezTo>
                        <a:cubicBezTo>
                          <a:pt x="778257" y="-62519"/>
                          <a:pt x="834929" y="13276"/>
                          <a:pt x="1028309" y="0"/>
                        </a:cubicBezTo>
                        <a:cubicBezTo>
                          <a:pt x="1221689" y="-13276"/>
                          <a:pt x="1374532" y="52760"/>
                          <a:pt x="1485335" y="0"/>
                        </a:cubicBezTo>
                        <a:cubicBezTo>
                          <a:pt x="1596138" y="-52760"/>
                          <a:pt x="1650212" y="22093"/>
                          <a:pt x="1713848" y="0"/>
                        </a:cubicBezTo>
                        <a:cubicBezTo>
                          <a:pt x="1777484" y="-22093"/>
                          <a:pt x="1877871" y="17581"/>
                          <a:pt x="1942361" y="0"/>
                        </a:cubicBezTo>
                        <a:cubicBezTo>
                          <a:pt x="2006851" y="-17581"/>
                          <a:pt x="2323103" y="50512"/>
                          <a:pt x="2513643" y="0"/>
                        </a:cubicBezTo>
                        <a:cubicBezTo>
                          <a:pt x="2704183" y="-50512"/>
                          <a:pt x="3054832" y="66550"/>
                          <a:pt x="3199182" y="0"/>
                        </a:cubicBezTo>
                        <a:cubicBezTo>
                          <a:pt x="3343532" y="-66550"/>
                          <a:pt x="3496258" y="24814"/>
                          <a:pt x="3656208" y="0"/>
                        </a:cubicBezTo>
                        <a:cubicBezTo>
                          <a:pt x="3816158" y="-24814"/>
                          <a:pt x="3817758" y="22728"/>
                          <a:pt x="3884721" y="0"/>
                        </a:cubicBezTo>
                        <a:cubicBezTo>
                          <a:pt x="3951684" y="-22728"/>
                          <a:pt x="4284891" y="34110"/>
                          <a:pt x="4456004" y="0"/>
                        </a:cubicBezTo>
                        <a:cubicBezTo>
                          <a:pt x="4627117" y="-34110"/>
                          <a:pt x="5094253" y="62482"/>
                          <a:pt x="5255799" y="0"/>
                        </a:cubicBezTo>
                        <a:cubicBezTo>
                          <a:pt x="5417345" y="-62482"/>
                          <a:pt x="5387458" y="12051"/>
                          <a:pt x="5484312" y="0"/>
                        </a:cubicBezTo>
                        <a:cubicBezTo>
                          <a:pt x="5581166" y="-12051"/>
                          <a:pt x="5737917" y="26305"/>
                          <a:pt x="5827082" y="0"/>
                        </a:cubicBezTo>
                        <a:cubicBezTo>
                          <a:pt x="5916247" y="-26305"/>
                          <a:pt x="6091027" y="2538"/>
                          <a:pt x="6169851" y="0"/>
                        </a:cubicBezTo>
                        <a:cubicBezTo>
                          <a:pt x="6248675" y="-2538"/>
                          <a:pt x="6287649" y="25024"/>
                          <a:pt x="6398364" y="0"/>
                        </a:cubicBezTo>
                        <a:cubicBezTo>
                          <a:pt x="6509079" y="-25024"/>
                          <a:pt x="6810306" y="28994"/>
                          <a:pt x="7083903" y="0"/>
                        </a:cubicBezTo>
                        <a:cubicBezTo>
                          <a:pt x="7357500" y="-28994"/>
                          <a:pt x="7460685" y="22969"/>
                          <a:pt x="7655186" y="0"/>
                        </a:cubicBezTo>
                        <a:cubicBezTo>
                          <a:pt x="7849687" y="-22969"/>
                          <a:pt x="7783578" y="15314"/>
                          <a:pt x="7883699" y="0"/>
                        </a:cubicBezTo>
                        <a:cubicBezTo>
                          <a:pt x="7983820" y="-15314"/>
                          <a:pt x="8327121" y="11373"/>
                          <a:pt x="8569238" y="0"/>
                        </a:cubicBezTo>
                        <a:cubicBezTo>
                          <a:pt x="8811355" y="-11373"/>
                          <a:pt x="8992335" y="21584"/>
                          <a:pt x="9369033" y="0"/>
                        </a:cubicBezTo>
                        <a:cubicBezTo>
                          <a:pt x="9745731" y="-21584"/>
                          <a:pt x="9534451" y="3051"/>
                          <a:pt x="9597546" y="0"/>
                        </a:cubicBezTo>
                        <a:cubicBezTo>
                          <a:pt x="9660641" y="-3051"/>
                          <a:pt x="10031708" y="26103"/>
                          <a:pt x="10168829" y="0"/>
                        </a:cubicBezTo>
                        <a:cubicBezTo>
                          <a:pt x="10305950" y="-26103"/>
                          <a:pt x="10421066" y="18100"/>
                          <a:pt x="10625855" y="0"/>
                        </a:cubicBezTo>
                        <a:cubicBezTo>
                          <a:pt x="10830644" y="-18100"/>
                          <a:pt x="11079852" y="28344"/>
                          <a:pt x="11425650" y="0"/>
                        </a:cubicBezTo>
                        <a:cubicBezTo>
                          <a:pt x="11444847" y="65477"/>
                          <a:pt x="11413778" y="145181"/>
                          <a:pt x="11425650" y="191204"/>
                        </a:cubicBezTo>
                        <a:cubicBezTo>
                          <a:pt x="11235594" y="275074"/>
                          <a:pt x="10875853" y="187090"/>
                          <a:pt x="10625855" y="191204"/>
                        </a:cubicBezTo>
                        <a:cubicBezTo>
                          <a:pt x="10375857" y="195318"/>
                          <a:pt x="10109747" y="97990"/>
                          <a:pt x="9826059" y="191204"/>
                        </a:cubicBezTo>
                        <a:cubicBezTo>
                          <a:pt x="9542371" y="284418"/>
                          <a:pt x="9418574" y="118445"/>
                          <a:pt x="9140520" y="191204"/>
                        </a:cubicBezTo>
                        <a:cubicBezTo>
                          <a:pt x="8862466" y="263963"/>
                          <a:pt x="8635975" y="164228"/>
                          <a:pt x="8454981" y="191204"/>
                        </a:cubicBezTo>
                        <a:cubicBezTo>
                          <a:pt x="8273987" y="218180"/>
                          <a:pt x="8257489" y="178537"/>
                          <a:pt x="8112212" y="191204"/>
                        </a:cubicBezTo>
                        <a:cubicBezTo>
                          <a:pt x="7966935" y="203871"/>
                          <a:pt x="7674063" y="170602"/>
                          <a:pt x="7540929" y="191204"/>
                        </a:cubicBezTo>
                        <a:cubicBezTo>
                          <a:pt x="7407795" y="211806"/>
                          <a:pt x="7049547" y="175531"/>
                          <a:pt x="6741134" y="191204"/>
                        </a:cubicBezTo>
                        <a:cubicBezTo>
                          <a:pt x="6432722" y="206877"/>
                          <a:pt x="6352933" y="124402"/>
                          <a:pt x="6169851" y="191204"/>
                        </a:cubicBezTo>
                        <a:cubicBezTo>
                          <a:pt x="5986769" y="258006"/>
                          <a:pt x="5838081" y="156761"/>
                          <a:pt x="5712825" y="191204"/>
                        </a:cubicBezTo>
                        <a:cubicBezTo>
                          <a:pt x="5587569" y="225647"/>
                          <a:pt x="5497006" y="183318"/>
                          <a:pt x="5370056" y="191204"/>
                        </a:cubicBezTo>
                        <a:cubicBezTo>
                          <a:pt x="5243106" y="199090"/>
                          <a:pt x="4974438" y="173012"/>
                          <a:pt x="4798773" y="191204"/>
                        </a:cubicBezTo>
                        <a:cubicBezTo>
                          <a:pt x="4623108" y="209396"/>
                          <a:pt x="4618519" y="186391"/>
                          <a:pt x="4570260" y="191204"/>
                        </a:cubicBezTo>
                        <a:cubicBezTo>
                          <a:pt x="4522001" y="196017"/>
                          <a:pt x="4246023" y="147108"/>
                          <a:pt x="4113234" y="191204"/>
                        </a:cubicBezTo>
                        <a:cubicBezTo>
                          <a:pt x="3980445" y="235300"/>
                          <a:pt x="3662810" y="118695"/>
                          <a:pt x="3313438" y="191204"/>
                        </a:cubicBezTo>
                        <a:cubicBezTo>
                          <a:pt x="2964066" y="263713"/>
                          <a:pt x="2844831" y="179771"/>
                          <a:pt x="2513643" y="191204"/>
                        </a:cubicBezTo>
                        <a:cubicBezTo>
                          <a:pt x="2182455" y="202637"/>
                          <a:pt x="1949716" y="156680"/>
                          <a:pt x="1713847" y="191204"/>
                        </a:cubicBezTo>
                        <a:cubicBezTo>
                          <a:pt x="1477978" y="225728"/>
                          <a:pt x="1250269" y="154924"/>
                          <a:pt x="1028308" y="191204"/>
                        </a:cubicBezTo>
                        <a:cubicBezTo>
                          <a:pt x="806347" y="227484"/>
                          <a:pt x="901213" y="187554"/>
                          <a:pt x="799795" y="191204"/>
                        </a:cubicBezTo>
                        <a:cubicBezTo>
                          <a:pt x="698377" y="194854"/>
                          <a:pt x="174945" y="108090"/>
                          <a:pt x="0" y="191204"/>
                        </a:cubicBezTo>
                        <a:cubicBezTo>
                          <a:pt x="-7020" y="121222"/>
                          <a:pt x="4463" y="51550"/>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bg1"/>
                </a:solidFill>
              </a:rPr>
              <a:t>Animations clients en agence </a:t>
            </a:r>
          </a:p>
        </p:txBody>
      </p:sp>
      <p:sp>
        <p:nvSpPr>
          <p:cNvPr id="24" name="Rectangle 23">
            <a:extLst>
              <a:ext uri="{FF2B5EF4-FFF2-40B4-BE49-F238E27FC236}">
                <a16:creationId xmlns:a16="http://schemas.microsoft.com/office/drawing/2014/main" id="{8E617A0D-2B74-D91E-6618-1BB74755AF3E}"/>
              </a:ext>
            </a:extLst>
          </p:cNvPr>
          <p:cNvSpPr/>
          <p:nvPr/>
        </p:nvSpPr>
        <p:spPr>
          <a:xfrm>
            <a:off x="2032775" y="4651400"/>
            <a:ext cx="2926748" cy="188137"/>
          </a:xfrm>
          <a:prstGeom prst="rect">
            <a:avLst/>
          </a:prstGeom>
          <a:solidFill>
            <a:schemeClr val="bg1">
              <a:lumMod val="50000"/>
            </a:schemeClr>
          </a:solidFill>
          <a:ln>
            <a:solidFill>
              <a:schemeClr val="bg1"/>
            </a:solidFill>
            <a:extLst>
              <a:ext uri="{C807C97D-BFC1-408E-A445-0C87EB9F89A2}">
                <ask:lineSketchStyleProps xmlns:ask="http://schemas.microsoft.com/office/drawing/2018/sketchyshapes" sd="2173784308">
                  <a:custGeom>
                    <a:avLst/>
                    <a:gdLst>
                      <a:gd name="connsiteX0" fmla="*/ 0 w 2926748"/>
                      <a:gd name="connsiteY0" fmla="*/ 0 h 191204"/>
                      <a:gd name="connsiteX1" fmla="*/ 497547 w 2926748"/>
                      <a:gd name="connsiteY1" fmla="*/ 0 h 191204"/>
                      <a:gd name="connsiteX2" fmla="*/ 995094 w 2926748"/>
                      <a:gd name="connsiteY2" fmla="*/ 0 h 191204"/>
                      <a:gd name="connsiteX3" fmla="*/ 1638979 w 2926748"/>
                      <a:gd name="connsiteY3" fmla="*/ 0 h 191204"/>
                      <a:gd name="connsiteX4" fmla="*/ 2195061 w 2926748"/>
                      <a:gd name="connsiteY4" fmla="*/ 0 h 191204"/>
                      <a:gd name="connsiteX5" fmla="*/ 2926748 w 2926748"/>
                      <a:gd name="connsiteY5" fmla="*/ 0 h 191204"/>
                      <a:gd name="connsiteX6" fmla="*/ 2926748 w 2926748"/>
                      <a:gd name="connsiteY6" fmla="*/ 191204 h 191204"/>
                      <a:gd name="connsiteX7" fmla="*/ 2429201 w 2926748"/>
                      <a:gd name="connsiteY7" fmla="*/ 191204 h 191204"/>
                      <a:gd name="connsiteX8" fmla="*/ 1814584 w 2926748"/>
                      <a:gd name="connsiteY8" fmla="*/ 191204 h 191204"/>
                      <a:gd name="connsiteX9" fmla="*/ 1258502 w 2926748"/>
                      <a:gd name="connsiteY9" fmla="*/ 191204 h 191204"/>
                      <a:gd name="connsiteX10" fmla="*/ 760954 w 2926748"/>
                      <a:gd name="connsiteY10" fmla="*/ 191204 h 191204"/>
                      <a:gd name="connsiteX11" fmla="*/ 0 w 2926748"/>
                      <a:gd name="connsiteY11" fmla="*/ 191204 h 191204"/>
                      <a:gd name="connsiteX12" fmla="*/ 0 w 2926748"/>
                      <a:gd name="connsiteY12" fmla="*/ 0 h 191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26748" h="191204" fill="none" extrusionOk="0">
                        <a:moveTo>
                          <a:pt x="0" y="0"/>
                        </a:moveTo>
                        <a:cubicBezTo>
                          <a:pt x="102183" y="-33687"/>
                          <a:pt x="267468" y="19605"/>
                          <a:pt x="497547" y="0"/>
                        </a:cubicBezTo>
                        <a:cubicBezTo>
                          <a:pt x="727626" y="-19605"/>
                          <a:pt x="829884" y="14172"/>
                          <a:pt x="995094" y="0"/>
                        </a:cubicBezTo>
                        <a:cubicBezTo>
                          <a:pt x="1160304" y="-14172"/>
                          <a:pt x="1370532" y="19305"/>
                          <a:pt x="1638979" y="0"/>
                        </a:cubicBezTo>
                        <a:cubicBezTo>
                          <a:pt x="1907427" y="-19305"/>
                          <a:pt x="1930966" y="232"/>
                          <a:pt x="2195061" y="0"/>
                        </a:cubicBezTo>
                        <a:cubicBezTo>
                          <a:pt x="2459156" y="-232"/>
                          <a:pt x="2716186" y="63903"/>
                          <a:pt x="2926748" y="0"/>
                        </a:cubicBezTo>
                        <a:cubicBezTo>
                          <a:pt x="2933338" y="54044"/>
                          <a:pt x="2919338" y="125973"/>
                          <a:pt x="2926748" y="191204"/>
                        </a:cubicBezTo>
                        <a:cubicBezTo>
                          <a:pt x="2690341" y="216743"/>
                          <a:pt x="2667851" y="155549"/>
                          <a:pt x="2429201" y="191204"/>
                        </a:cubicBezTo>
                        <a:cubicBezTo>
                          <a:pt x="2190551" y="226859"/>
                          <a:pt x="1981306" y="117963"/>
                          <a:pt x="1814584" y="191204"/>
                        </a:cubicBezTo>
                        <a:cubicBezTo>
                          <a:pt x="1647862" y="264445"/>
                          <a:pt x="1505430" y="127305"/>
                          <a:pt x="1258502" y="191204"/>
                        </a:cubicBezTo>
                        <a:cubicBezTo>
                          <a:pt x="1011574" y="255103"/>
                          <a:pt x="898707" y="169081"/>
                          <a:pt x="760954" y="191204"/>
                        </a:cubicBezTo>
                        <a:cubicBezTo>
                          <a:pt x="623201" y="213327"/>
                          <a:pt x="348844" y="176254"/>
                          <a:pt x="0" y="191204"/>
                        </a:cubicBezTo>
                        <a:cubicBezTo>
                          <a:pt x="-16127" y="107149"/>
                          <a:pt x="14397" y="39260"/>
                          <a:pt x="0" y="0"/>
                        </a:cubicBezTo>
                        <a:close/>
                      </a:path>
                      <a:path w="2926748" h="191204" stroke="0" extrusionOk="0">
                        <a:moveTo>
                          <a:pt x="0" y="0"/>
                        </a:moveTo>
                        <a:cubicBezTo>
                          <a:pt x="235518" y="-26583"/>
                          <a:pt x="326621" y="56705"/>
                          <a:pt x="585350" y="0"/>
                        </a:cubicBezTo>
                        <a:cubicBezTo>
                          <a:pt x="844079" y="-56705"/>
                          <a:pt x="887620" y="2826"/>
                          <a:pt x="1141432" y="0"/>
                        </a:cubicBezTo>
                        <a:cubicBezTo>
                          <a:pt x="1395244" y="-2826"/>
                          <a:pt x="1559204" y="9097"/>
                          <a:pt x="1697514" y="0"/>
                        </a:cubicBezTo>
                        <a:cubicBezTo>
                          <a:pt x="1835824" y="-9097"/>
                          <a:pt x="2036188" y="46178"/>
                          <a:pt x="2195061" y="0"/>
                        </a:cubicBezTo>
                        <a:cubicBezTo>
                          <a:pt x="2353934" y="-46178"/>
                          <a:pt x="2711340" y="15692"/>
                          <a:pt x="2926748" y="0"/>
                        </a:cubicBezTo>
                        <a:cubicBezTo>
                          <a:pt x="2939563" y="43626"/>
                          <a:pt x="2910626" y="142179"/>
                          <a:pt x="2926748" y="191204"/>
                        </a:cubicBezTo>
                        <a:cubicBezTo>
                          <a:pt x="2716590" y="250331"/>
                          <a:pt x="2530507" y="178094"/>
                          <a:pt x="2341398" y="191204"/>
                        </a:cubicBezTo>
                        <a:cubicBezTo>
                          <a:pt x="2152289" y="204314"/>
                          <a:pt x="2056867" y="150042"/>
                          <a:pt x="1843851" y="191204"/>
                        </a:cubicBezTo>
                        <a:cubicBezTo>
                          <a:pt x="1630835" y="232366"/>
                          <a:pt x="1497291" y="146467"/>
                          <a:pt x="1258502" y="191204"/>
                        </a:cubicBezTo>
                        <a:cubicBezTo>
                          <a:pt x="1019713" y="235941"/>
                          <a:pt x="929680" y="174694"/>
                          <a:pt x="731687" y="191204"/>
                        </a:cubicBezTo>
                        <a:cubicBezTo>
                          <a:pt x="533694" y="207714"/>
                          <a:pt x="239868" y="140918"/>
                          <a:pt x="0" y="191204"/>
                        </a:cubicBezTo>
                        <a:cubicBezTo>
                          <a:pt x="-21872" y="96630"/>
                          <a:pt x="14526" y="95157"/>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bg1"/>
                </a:solidFill>
              </a:rPr>
              <a:t>Offre Parents - ados</a:t>
            </a:r>
          </a:p>
        </p:txBody>
      </p:sp>
      <p:sp>
        <p:nvSpPr>
          <p:cNvPr id="25" name="Rectangle 24">
            <a:extLst>
              <a:ext uri="{FF2B5EF4-FFF2-40B4-BE49-F238E27FC236}">
                <a16:creationId xmlns:a16="http://schemas.microsoft.com/office/drawing/2014/main" id="{62C3F4DF-3C00-9437-E734-FC2BFAA51B2A}"/>
              </a:ext>
            </a:extLst>
          </p:cNvPr>
          <p:cNvSpPr/>
          <p:nvPr/>
        </p:nvSpPr>
        <p:spPr>
          <a:xfrm>
            <a:off x="3143793" y="4865216"/>
            <a:ext cx="5167624" cy="188137"/>
          </a:xfrm>
          <a:prstGeom prst="rect">
            <a:avLst/>
          </a:prstGeom>
          <a:solidFill>
            <a:schemeClr val="bg1">
              <a:lumMod val="50000"/>
            </a:schemeClr>
          </a:solidFill>
          <a:ln>
            <a:solidFill>
              <a:schemeClr val="bg1"/>
            </a:solidFill>
            <a:extLst>
              <a:ext uri="{C807C97D-BFC1-408E-A445-0C87EB9F89A2}">
                <ask:lineSketchStyleProps xmlns:ask="http://schemas.microsoft.com/office/drawing/2018/sketchyshapes" sd="2173784308">
                  <a:custGeom>
                    <a:avLst/>
                    <a:gdLst>
                      <a:gd name="connsiteX0" fmla="*/ 0 w 5167624"/>
                      <a:gd name="connsiteY0" fmla="*/ 0 h 191204"/>
                      <a:gd name="connsiteX1" fmla="*/ 419152 w 5167624"/>
                      <a:gd name="connsiteY1" fmla="*/ 0 h 191204"/>
                      <a:gd name="connsiteX2" fmla="*/ 1045008 w 5167624"/>
                      <a:gd name="connsiteY2" fmla="*/ 0 h 191204"/>
                      <a:gd name="connsiteX3" fmla="*/ 1464160 w 5167624"/>
                      <a:gd name="connsiteY3" fmla="*/ 0 h 191204"/>
                      <a:gd name="connsiteX4" fmla="*/ 1934988 w 5167624"/>
                      <a:gd name="connsiteY4" fmla="*/ 0 h 191204"/>
                      <a:gd name="connsiteX5" fmla="*/ 2405816 w 5167624"/>
                      <a:gd name="connsiteY5" fmla="*/ 0 h 191204"/>
                      <a:gd name="connsiteX6" fmla="*/ 3083349 w 5167624"/>
                      <a:gd name="connsiteY6" fmla="*/ 0 h 191204"/>
                      <a:gd name="connsiteX7" fmla="*/ 3760882 w 5167624"/>
                      <a:gd name="connsiteY7" fmla="*/ 0 h 191204"/>
                      <a:gd name="connsiteX8" fmla="*/ 4180034 w 5167624"/>
                      <a:gd name="connsiteY8" fmla="*/ 0 h 191204"/>
                      <a:gd name="connsiteX9" fmla="*/ 5167624 w 5167624"/>
                      <a:gd name="connsiteY9" fmla="*/ 0 h 191204"/>
                      <a:gd name="connsiteX10" fmla="*/ 5167624 w 5167624"/>
                      <a:gd name="connsiteY10" fmla="*/ 191204 h 191204"/>
                      <a:gd name="connsiteX11" fmla="*/ 4593444 w 5167624"/>
                      <a:gd name="connsiteY11" fmla="*/ 191204 h 191204"/>
                      <a:gd name="connsiteX12" fmla="*/ 3967587 w 5167624"/>
                      <a:gd name="connsiteY12" fmla="*/ 191204 h 191204"/>
                      <a:gd name="connsiteX13" fmla="*/ 3393406 w 5167624"/>
                      <a:gd name="connsiteY13" fmla="*/ 191204 h 191204"/>
                      <a:gd name="connsiteX14" fmla="*/ 2767550 w 5167624"/>
                      <a:gd name="connsiteY14" fmla="*/ 191204 h 191204"/>
                      <a:gd name="connsiteX15" fmla="*/ 2141693 w 5167624"/>
                      <a:gd name="connsiteY15" fmla="*/ 191204 h 191204"/>
                      <a:gd name="connsiteX16" fmla="*/ 1464160 w 5167624"/>
                      <a:gd name="connsiteY16" fmla="*/ 191204 h 191204"/>
                      <a:gd name="connsiteX17" fmla="*/ 941656 w 5167624"/>
                      <a:gd name="connsiteY17" fmla="*/ 191204 h 191204"/>
                      <a:gd name="connsiteX18" fmla="*/ 0 w 5167624"/>
                      <a:gd name="connsiteY18" fmla="*/ 191204 h 191204"/>
                      <a:gd name="connsiteX19" fmla="*/ 0 w 5167624"/>
                      <a:gd name="connsiteY19" fmla="*/ 0 h 191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167624" h="191204" fill="none" extrusionOk="0">
                        <a:moveTo>
                          <a:pt x="0" y="0"/>
                        </a:moveTo>
                        <a:cubicBezTo>
                          <a:pt x="193846" y="-40895"/>
                          <a:pt x="291217" y="13806"/>
                          <a:pt x="419152" y="0"/>
                        </a:cubicBezTo>
                        <a:cubicBezTo>
                          <a:pt x="547087" y="-13806"/>
                          <a:pt x="741902" y="49965"/>
                          <a:pt x="1045008" y="0"/>
                        </a:cubicBezTo>
                        <a:cubicBezTo>
                          <a:pt x="1348114" y="-49965"/>
                          <a:pt x="1378144" y="44743"/>
                          <a:pt x="1464160" y="0"/>
                        </a:cubicBezTo>
                        <a:cubicBezTo>
                          <a:pt x="1550176" y="-44743"/>
                          <a:pt x="1736959" y="9619"/>
                          <a:pt x="1934988" y="0"/>
                        </a:cubicBezTo>
                        <a:cubicBezTo>
                          <a:pt x="2133017" y="-9619"/>
                          <a:pt x="2299232" y="40688"/>
                          <a:pt x="2405816" y="0"/>
                        </a:cubicBezTo>
                        <a:cubicBezTo>
                          <a:pt x="2512400" y="-40688"/>
                          <a:pt x="2839850" y="53246"/>
                          <a:pt x="3083349" y="0"/>
                        </a:cubicBezTo>
                        <a:cubicBezTo>
                          <a:pt x="3326848" y="-53246"/>
                          <a:pt x="3604000" y="34974"/>
                          <a:pt x="3760882" y="0"/>
                        </a:cubicBezTo>
                        <a:cubicBezTo>
                          <a:pt x="3917764" y="-34974"/>
                          <a:pt x="3974943" y="6757"/>
                          <a:pt x="4180034" y="0"/>
                        </a:cubicBezTo>
                        <a:cubicBezTo>
                          <a:pt x="4385125" y="-6757"/>
                          <a:pt x="4945162" y="30490"/>
                          <a:pt x="5167624" y="0"/>
                        </a:cubicBezTo>
                        <a:cubicBezTo>
                          <a:pt x="5187884" y="71084"/>
                          <a:pt x="5166051" y="119981"/>
                          <a:pt x="5167624" y="191204"/>
                        </a:cubicBezTo>
                        <a:cubicBezTo>
                          <a:pt x="5014291" y="255968"/>
                          <a:pt x="4772194" y="164045"/>
                          <a:pt x="4593444" y="191204"/>
                        </a:cubicBezTo>
                        <a:cubicBezTo>
                          <a:pt x="4414694" y="218363"/>
                          <a:pt x="4188354" y="168503"/>
                          <a:pt x="3967587" y="191204"/>
                        </a:cubicBezTo>
                        <a:cubicBezTo>
                          <a:pt x="3746820" y="213905"/>
                          <a:pt x="3543051" y="137325"/>
                          <a:pt x="3393406" y="191204"/>
                        </a:cubicBezTo>
                        <a:cubicBezTo>
                          <a:pt x="3243761" y="245083"/>
                          <a:pt x="2985264" y="158108"/>
                          <a:pt x="2767550" y="191204"/>
                        </a:cubicBezTo>
                        <a:cubicBezTo>
                          <a:pt x="2549836" y="224300"/>
                          <a:pt x="2315343" y="163331"/>
                          <a:pt x="2141693" y="191204"/>
                        </a:cubicBezTo>
                        <a:cubicBezTo>
                          <a:pt x="1968043" y="219077"/>
                          <a:pt x="1673193" y="184408"/>
                          <a:pt x="1464160" y="191204"/>
                        </a:cubicBezTo>
                        <a:cubicBezTo>
                          <a:pt x="1255127" y="198000"/>
                          <a:pt x="1129005" y="148377"/>
                          <a:pt x="941656" y="191204"/>
                        </a:cubicBezTo>
                        <a:cubicBezTo>
                          <a:pt x="754307" y="234031"/>
                          <a:pt x="280945" y="177799"/>
                          <a:pt x="0" y="191204"/>
                        </a:cubicBezTo>
                        <a:cubicBezTo>
                          <a:pt x="-9952" y="111689"/>
                          <a:pt x="15524" y="43097"/>
                          <a:pt x="0" y="0"/>
                        </a:cubicBezTo>
                        <a:close/>
                      </a:path>
                      <a:path w="5167624" h="191204" stroke="0" extrusionOk="0">
                        <a:moveTo>
                          <a:pt x="0" y="0"/>
                        </a:moveTo>
                        <a:cubicBezTo>
                          <a:pt x="126368" y="-48812"/>
                          <a:pt x="368464" y="21121"/>
                          <a:pt x="574180" y="0"/>
                        </a:cubicBezTo>
                        <a:cubicBezTo>
                          <a:pt x="779896" y="-21121"/>
                          <a:pt x="878544" y="1804"/>
                          <a:pt x="1096685" y="0"/>
                        </a:cubicBezTo>
                        <a:cubicBezTo>
                          <a:pt x="1314826" y="-1804"/>
                          <a:pt x="1363893" y="3056"/>
                          <a:pt x="1619189" y="0"/>
                        </a:cubicBezTo>
                        <a:cubicBezTo>
                          <a:pt x="1874485" y="-3056"/>
                          <a:pt x="1882479" y="31437"/>
                          <a:pt x="2038341" y="0"/>
                        </a:cubicBezTo>
                        <a:cubicBezTo>
                          <a:pt x="2194203" y="-31437"/>
                          <a:pt x="2325448" y="28724"/>
                          <a:pt x="2457492" y="0"/>
                        </a:cubicBezTo>
                        <a:cubicBezTo>
                          <a:pt x="2589536" y="-28724"/>
                          <a:pt x="2773614" y="27884"/>
                          <a:pt x="3031673" y="0"/>
                        </a:cubicBezTo>
                        <a:cubicBezTo>
                          <a:pt x="3289732" y="-27884"/>
                          <a:pt x="3522196" y="53560"/>
                          <a:pt x="3657529" y="0"/>
                        </a:cubicBezTo>
                        <a:cubicBezTo>
                          <a:pt x="3792862" y="-53560"/>
                          <a:pt x="4009160" y="25389"/>
                          <a:pt x="4180034" y="0"/>
                        </a:cubicBezTo>
                        <a:cubicBezTo>
                          <a:pt x="4350909" y="-25389"/>
                          <a:pt x="4399953" y="35826"/>
                          <a:pt x="4599185" y="0"/>
                        </a:cubicBezTo>
                        <a:cubicBezTo>
                          <a:pt x="4798417" y="-35826"/>
                          <a:pt x="5015130" y="13739"/>
                          <a:pt x="5167624" y="0"/>
                        </a:cubicBezTo>
                        <a:cubicBezTo>
                          <a:pt x="5186378" y="72048"/>
                          <a:pt x="5159163" y="128562"/>
                          <a:pt x="5167624" y="191204"/>
                        </a:cubicBezTo>
                        <a:cubicBezTo>
                          <a:pt x="5021830" y="256181"/>
                          <a:pt x="4814761" y="112869"/>
                          <a:pt x="4490091" y="191204"/>
                        </a:cubicBezTo>
                        <a:cubicBezTo>
                          <a:pt x="4165421" y="269539"/>
                          <a:pt x="4229919" y="147245"/>
                          <a:pt x="4070939" y="191204"/>
                        </a:cubicBezTo>
                        <a:cubicBezTo>
                          <a:pt x="3911959" y="235163"/>
                          <a:pt x="3675034" y="154552"/>
                          <a:pt x="3548435" y="191204"/>
                        </a:cubicBezTo>
                        <a:cubicBezTo>
                          <a:pt x="3421836" y="227856"/>
                          <a:pt x="3326972" y="149774"/>
                          <a:pt x="3129283" y="191204"/>
                        </a:cubicBezTo>
                        <a:cubicBezTo>
                          <a:pt x="2931594" y="232634"/>
                          <a:pt x="2890826" y="174862"/>
                          <a:pt x="2710132" y="191204"/>
                        </a:cubicBezTo>
                        <a:cubicBezTo>
                          <a:pt x="2529438" y="207546"/>
                          <a:pt x="2499221" y="174039"/>
                          <a:pt x="2290980" y="191204"/>
                        </a:cubicBezTo>
                        <a:cubicBezTo>
                          <a:pt x="2082739" y="208369"/>
                          <a:pt x="1935564" y="147869"/>
                          <a:pt x="1820152" y="191204"/>
                        </a:cubicBezTo>
                        <a:cubicBezTo>
                          <a:pt x="1704740" y="234539"/>
                          <a:pt x="1485732" y="142114"/>
                          <a:pt x="1401000" y="191204"/>
                        </a:cubicBezTo>
                        <a:cubicBezTo>
                          <a:pt x="1316268" y="240294"/>
                          <a:pt x="1105101" y="168769"/>
                          <a:pt x="981849" y="191204"/>
                        </a:cubicBezTo>
                        <a:cubicBezTo>
                          <a:pt x="858597" y="213639"/>
                          <a:pt x="678772" y="188366"/>
                          <a:pt x="562697" y="191204"/>
                        </a:cubicBezTo>
                        <a:cubicBezTo>
                          <a:pt x="446622" y="194042"/>
                          <a:pt x="122455" y="130310"/>
                          <a:pt x="0" y="191204"/>
                        </a:cubicBezTo>
                        <a:cubicBezTo>
                          <a:pt x="-9168" y="106390"/>
                          <a:pt x="3748" y="68366"/>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bg1"/>
                </a:solidFill>
              </a:rPr>
              <a:t>Dispositif En voiture Simone</a:t>
            </a:r>
          </a:p>
        </p:txBody>
      </p:sp>
      <p:sp>
        <p:nvSpPr>
          <p:cNvPr id="26" name="Rectangle 25">
            <a:extLst>
              <a:ext uri="{FF2B5EF4-FFF2-40B4-BE49-F238E27FC236}">
                <a16:creationId xmlns:a16="http://schemas.microsoft.com/office/drawing/2014/main" id="{EF770045-362D-1753-0BA0-1A82A86C19E7}"/>
              </a:ext>
            </a:extLst>
          </p:cNvPr>
          <p:cNvSpPr/>
          <p:nvPr/>
        </p:nvSpPr>
        <p:spPr>
          <a:xfrm>
            <a:off x="294730" y="6124285"/>
            <a:ext cx="11416165" cy="188137"/>
          </a:xfrm>
          <a:prstGeom prst="rect">
            <a:avLst/>
          </a:prstGeom>
          <a:solidFill>
            <a:schemeClr val="bg1">
              <a:lumMod val="50000"/>
            </a:schemeClr>
          </a:solidFill>
          <a:ln>
            <a:solidFill>
              <a:schemeClr val="bg1"/>
            </a:solidFill>
            <a:extLst>
              <a:ext uri="{C807C97D-BFC1-408E-A445-0C87EB9F89A2}">
                <ask:lineSketchStyleProps xmlns:ask="http://schemas.microsoft.com/office/drawing/2018/sketchyshapes" sd="2173784308">
                  <a:custGeom>
                    <a:avLst/>
                    <a:gdLst>
                      <a:gd name="connsiteX0" fmla="*/ 0 w 11425650"/>
                      <a:gd name="connsiteY0" fmla="*/ 0 h 191204"/>
                      <a:gd name="connsiteX1" fmla="*/ 457026 w 11425650"/>
                      <a:gd name="connsiteY1" fmla="*/ 0 h 191204"/>
                      <a:gd name="connsiteX2" fmla="*/ 914052 w 11425650"/>
                      <a:gd name="connsiteY2" fmla="*/ 0 h 191204"/>
                      <a:gd name="connsiteX3" fmla="*/ 1713848 w 11425650"/>
                      <a:gd name="connsiteY3" fmla="*/ 0 h 191204"/>
                      <a:gd name="connsiteX4" fmla="*/ 2170874 w 11425650"/>
                      <a:gd name="connsiteY4" fmla="*/ 0 h 191204"/>
                      <a:gd name="connsiteX5" fmla="*/ 2399387 w 11425650"/>
                      <a:gd name="connsiteY5" fmla="*/ 0 h 191204"/>
                      <a:gd name="connsiteX6" fmla="*/ 3199182 w 11425650"/>
                      <a:gd name="connsiteY6" fmla="*/ 0 h 191204"/>
                      <a:gd name="connsiteX7" fmla="*/ 3770465 w 11425650"/>
                      <a:gd name="connsiteY7" fmla="*/ 0 h 191204"/>
                      <a:gd name="connsiteX8" fmla="*/ 4341747 w 11425650"/>
                      <a:gd name="connsiteY8" fmla="*/ 0 h 191204"/>
                      <a:gd name="connsiteX9" fmla="*/ 4684517 w 11425650"/>
                      <a:gd name="connsiteY9" fmla="*/ 0 h 191204"/>
                      <a:gd name="connsiteX10" fmla="*/ 5027286 w 11425650"/>
                      <a:gd name="connsiteY10" fmla="*/ 0 h 191204"/>
                      <a:gd name="connsiteX11" fmla="*/ 5598569 w 11425650"/>
                      <a:gd name="connsiteY11" fmla="*/ 0 h 191204"/>
                      <a:gd name="connsiteX12" fmla="*/ 6284108 w 11425650"/>
                      <a:gd name="connsiteY12" fmla="*/ 0 h 191204"/>
                      <a:gd name="connsiteX13" fmla="*/ 6969647 w 11425650"/>
                      <a:gd name="connsiteY13" fmla="*/ 0 h 191204"/>
                      <a:gd name="connsiteX14" fmla="*/ 7540929 w 11425650"/>
                      <a:gd name="connsiteY14" fmla="*/ 0 h 191204"/>
                      <a:gd name="connsiteX15" fmla="*/ 8112212 w 11425650"/>
                      <a:gd name="connsiteY15" fmla="*/ 0 h 191204"/>
                      <a:gd name="connsiteX16" fmla="*/ 8454981 w 11425650"/>
                      <a:gd name="connsiteY16" fmla="*/ 0 h 191204"/>
                      <a:gd name="connsiteX17" fmla="*/ 8912007 w 11425650"/>
                      <a:gd name="connsiteY17" fmla="*/ 0 h 191204"/>
                      <a:gd name="connsiteX18" fmla="*/ 9597546 w 11425650"/>
                      <a:gd name="connsiteY18" fmla="*/ 0 h 191204"/>
                      <a:gd name="connsiteX19" fmla="*/ 9940316 w 11425650"/>
                      <a:gd name="connsiteY19" fmla="*/ 0 h 191204"/>
                      <a:gd name="connsiteX20" fmla="*/ 10283085 w 11425650"/>
                      <a:gd name="connsiteY20" fmla="*/ 0 h 191204"/>
                      <a:gd name="connsiteX21" fmla="*/ 10625855 w 11425650"/>
                      <a:gd name="connsiteY21" fmla="*/ 0 h 191204"/>
                      <a:gd name="connsiteX22" fmla="*/ 10854368 w 11425650"/>
                      <a:gd name="connsiteY22" fmla="*/ 0 h 191204"/>
                      <a:gd name="connsiteX23" fmla="*/ 11425650 w 11425650"/>
                      <a:gd name="connsiteY23" fmla="*/ 0 h 191204"/>
                      <a:gd name="connsiteX24" fmla="*/ 11425650 w 11425650"/>
                      <a:gd name="connsiteY24" fmla="*/ 191204 h 191204"/>
                      <a:gd name="connsiteX25" fmla="*/ 10854368 w 11425650"/>
                      <a:gd name="connsiteY25" fmla="*/ 191204 h 191204"/>
                      <a:gd name="connsiteX26" fmla="*/ 10168829 w 11425650"/>
                      <a:gd name="connsiteY26" fmla="*/ 191204 h 191204"/>
                      <a:gd name="connsiteX27" fmla="*/ 9711803 w 11425650"/>
                      <a:gd name="connsiteY27" fmla="*/ 191204 h 191204"/>
                      <a:gd name="connsiteX28" fmla="*/ 9140520 w 11425650"/>
                      <a:gd name="connsiteY28" fmla="*/ 191204 h 191204"/>
                      <a:gd name="connsiteX29" fmla="*/ 8912007 w 11425650"/>
                      <a:gd name="connsiteY29" fmla="*/ 191204 h 191204"/>
                      <a:gd name="connsiteX30" fmla="*/ 8340725 w 11425650"/>
                      <a:gd name="connsiteY30" fmla="*/ 191204 h 191204"/>
                      <a:gd name="connsiteX31" fmla="*/ 7883698 w 11425650"/>
                      <a:gd name="connsiteY31" fmla="*/ 191204 h 191204"/>
                      <a:gd name="connsiteX32" fmla="*/ 7083903 w 11425650"/>
                      <a:gd name="connsiteY32" fmla="*/ 191204 h 191204"/>
                      <a:gd name="connsiteX33" fmla="*/ 6855390 w 11425650"/>
                      <a:gd name="connsiteY33" fmla="*/ 191204 h 191204"/>
                      <a:gd name="connsiteX34" fmla="*/ 6512620 w 11425650"/>
                      <a:gd name="connsiteY34" fmla="*/ 191204 h 191204"/>
                      <a:gd name="connsiteX35" fmla="*/ 6284107 w 11425650"/>
                      <a:gd name="connsiteY35" fmla="*/ 191204 h 191204"/>
                      <a:gd name="connsiteX36" fmla="*/ 6055594 w 11425650"/>
                      <a:gd name="connsiteY36" fmla="*/ 191204 h 191204"/>
                      <a:gd name="connsiteX37" fmla="*/ 5255799 w 11425650"/>
                      <a:gd name="connsiteY37" fmla="*/ 191204 h 191204"/>
                      <a:gd name="connsiteX38" fmla="*/ 4456003 w 11425650"/>
                      <a:gd name="connsiteY38" fmla="*/ 191204 h 191204"/>
                      <a:gd name="connsiteX39" fmla="*/ 3998977 w 11425650"/>
                      <a:gd name="connsiteY39" fmla="*/ 191204 h 191204"/>
                      <a:gd name="connsiteX40" fmla="*/ 3313438 w 11425650"/>
                      <a:gd name="connsiteY40" fmla="*/ 191204 h 191204"/>
                      <a:gd name="connsiteX41" fmla="*/ 3084925 w 11425650"/>
                      <a:gd name="connsiteY41" fmla="*/ 191204 h 191204"/>
                      <a:gd name="connsiteX42" fmla="*/ 2399386 w 11425650"/>
                      <a:gd name="connsiteY42" fmla="*/ 191204 h 191204"/>
                      <a:gd name="connsiteX43" fmla="*/ 1942360 w 11425650"/>
                      <a:gd name="connsiteY43" fmla="*/ 191204 h 191204"/>
                      <a:gd name="connsiteX44" fmla="*/ 1256821 w 11425650"/>
                      <a:gd name="connsiteY44" fmla="*/ 191204 h 191204"/>
                      <a:gd name="connsiteX45" fmla="*/ 1028308 w 11425650"/>
                      <a:gd name="connsiteY45" fmla="*/ 191204 h 191204"/>
                      <a:gd name="connsiteX46" fmla="*/ 0 w 11425650"/>
                      <a:gd name="connsiteY46" fmla="*/ 191204 h 191204"/>
                      <a:gd name="connsiteX47" fmla="*/ 0 w 11425650"/>
                      <a:gd name="connsiteY47" fmla="*/ 0 h 191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1425650" h="191204" fill="none" extrusionOk="0">
                        <a:moveTo>
                          <a:pt x="0" y="0"/>
                        </a:moveTo>
                        <a:cubicBezTo>
                          <a:pt x="213926" y="-43132"/>
                          <a:pt x="288529" y="25199"/>
                          <a:pt x="457026" y="0"/>
                        </a:cubicBezTo>
                        <a:cubicBezTo>
                          <a:pt x="625523" y="-25199"/>
                          <a:pt x="781193" y="7127"/>
                          <a:pt x="914052" y="0"/>
                        </a:cubicBezTo>
                        <a:cubicBezTo>
                          <a:pt x="1046911" y="-7127"/>
                          <a:pt x="1499672" y="37686"/>
                          <a:pt x="1713848" y="0"/>
                        </a:cubicBezTo>
                        <a:cubicBezTo>
                          <a:pt x="1928024" y="-37686"/>
                          <a:pt x="2043005" y="2839"/>
                          <a:pt x="2170874" y="0"/>
                        </a:cubicBezTo>
                        <a:cubicBezTo>
                          <a:pt x="2298743" y="-2839"/>
                          <a:pt x="2320904" y="7820"/>
                          <a:pt x="2399387" y="0"/>
                        </a:cubicBezTo>
                        <a:cubicBezTo>
                          <a:pt x="2477870" y="-7820"/>
                          <a:pt x="2810510" y="69675"/>
                          <a:pt x="3199182" y="0"/>
                        </a:cubicBezTo>
                        <a:cubicBezTo>
                          <a:pt x="3587855" y="-69675"/>
                          <a:pt x="3620529" y="11546"/>
                          <a:pt x="3770465" y="0"/>
                        </a:cubicBezTo>
                        <a:cubicBezTo>
                          <a:pt x="3920401" y="-11546"/>
                          <a:pt x="4147139" y="3842"/>
                          <a:pt x="4341747" y="0"/>
                        </a:cubicBezTo>
                        <a:cubicBezTo>
                          <a:pt x="4536355" y="-3842"/>
                          <a:pt x="4580714" y="34155"/>
                          <a:pt x="4684517" y="0"/>
                        </a:cubicBezTo>
                        <a:cubicBezTo>
                          <a:pt x="4788320" y="-34155"/>
                          <a:pt x="4884372" y="27932"/>
                          <a:pt x="5027286" y="0"/>
                        </a:cubicBezTo>
                        <a:cubicBezTo>
                          <a:pt x="5170200" y="-27932"/>
                          <a:pt x="5376989" y="54100"/>
                          <a:pt x="5598569" y="0"/>
                        </a:cubicBezTo>
                        <a:cubicBezTo>
                          <a:pt x="5820149" y="-54100"/>
                          <a:pt x="6025822" y="21293"/>
                          <a:pt x="6284108" y="0"/>
                        </a:cubicBezTo>
                        <a:cubicBezTo>
                          <a:pt x="6542394" y="-21293"/>
                          <a:pt x="6803748" y="58963"/>
                          <a:pt x="6969647" y="0"/>
                        </a:cubicBezTo>
                        <a:cubicBezTo>
                          <a:pt x="7135546" y="-58963"/>
                          <a:pt x="7422374" y="7123"/>
                          <a:pt x="7540929" y="0"/>
                        </a:cubicBezTo>
                        <a:cubicBezTo>
                          <a:pt x="7659484" y="-7123"/>
                          <a:pt x="7850825" y="6807"/>
                          <a:pt x="8112212" y="0"/>
                        </a:cubicBezTo>
                        <a:cubicBezTo>
                          <a:pt x="8373599" y="-6807"/>
                          <a:pt x="8287454" y="15486"/>
                          <a:pt x="8454981" y="0"/>
                        </a:cubicBezTo>
                        <a:cubicBezTo>
                          <a:pt x="8622508" y="-15486"/>
                          <a:pt x="8738824" y="2635"/>
                          <a:pt x="8912007" y="0"/>
                        </a:cubicBezTo>
                        <a:cubicBezTo>
                          <a:pt x="9085190" y="-2635"/>
                          <a:pt x="9396669" y="53766"/>
                          <a:pt x="9597546" y="0"/>
                        </a:cubicBezTo>
                        <a:cubicBezTo>
                          <a:pt x="9798423" y="-53766"/>
                          <a:pt x="9776313" y="6475"/>
                          <a:pt x="9940316" y="0"/>
                        </a:cubicBezTo>
                        <a:cubicBezTo>
                          <a:pt x="10104319" y="-6475"/>
                          <a:pt x="10166217" y="31158"/>
                          <a:pt x="10283085" y="0"/>
                        </a:cubicBezTo>
                        <a:cubicBezTo>
                          <a:pt x="10399953" y="-31158"/>
                          <a:pt x="10555939" y="26065"/>
                          <a:pt x="10625855" y="0"/>
                        </a:cubicBezTo>
                        <a:cubicBezTo>
                          <a:pt x="10695771" y="-26065"/>
                          <a:pt x="10794777" y="4072"/>
                          <a:pt x="10854368" y="0"/>
                        </a:cubicBezTo>
                        <a:cubicBezTo>
                          <a:pt x="10913959" y="-4072"/>
                          <a:pt x="11222356" y="8788"/>
                          <a:pt x="11425650" y="0"/>
                        </a:cubicBezTo>
                        <a:cubicBezTo>
                          <a:pt x="11445210" y="72869"/>
                          <a:pt x="11416452" y="101271"/>
                          <a:pt x="11425650" y="191204"/>
                        </a:cubicBezTo>
                        <a:cubicBezTo>
                          <a:pt x="11286759" y="249480"/>
                          <a:pt x="10989091" y="161169"/>
                          <a:pt x="10854368" y="191204"/>
                        </a:cubicBezTo>
                        <a:cubicBezTo>
                          <a:pt x="10719645" y="221239"/>
                          <a:pt x="10346938" y="169483"/>
                          <a:pt x="10168829" y="191204"/>
                        </a:cubicBezTo>
                        <a:cubicBezTo>
                          <a:pt x="9990720" y="212925"/>
                          <a:pt x="9828119" y="173160"/>
                          <a:pt x="9711803" y="191204"/>
                        </a:cubicBezTo>
                        <a:cubicBezTo>
                          <a:pt x="9595487" y="209248"/>
                          <a:pt x="9390698" y="139165"/>
                          <a:pt x="9140520" y="191204"/>
                        </a:cubicBezTo>
                        <a:cubicBezTo>
                          <a:pt x="8890342" y="243243"/>
                          <a:pt x="8982056" y="169431"/>
                          <a:pt x="8912007" y="191204"/>
                        </a:cubicBezTo>
                        <a:cubicBezTo>
                          <a:pt x="8841958" y="212977"/>
                          <a:pt x="8516968" y="179041"/>
                          <a:pt x="8340725" y="191204"/>
                        </a:cubicBezTo>
                        <a:cubicBezTo>
                          <a:pt x="8164482" y="203367"/>
                          <a:pt x="8013525" y="177455"/>
                          <a:pt x="7883698" y="191204"/>
                        </a:cubicBezTo>
                        <a:cubicBezTo>
                          <a:pt x="7753871" y="204953"/>
                          <a:pt x="7268785" y="103342"/>
                          <a:pt x="7083903" y="191204"/>
                        </a:cubicBezTo>
                        <a:cubicBezTo>
                          <a:pt x="6899021" y="279066"/>
                          <a:pt x="6969585" y="167098"/>
                          <a:pt x="6855390" y="191204"/>
                        </a:cubicBezTo>
                        <a:cubicBezTo>
                          <a:pt x="6741195" y="215310"/>
                          <a:pt x="6594639" y="174405"/>
                          <a:pt x="6512620" y="191204"/>
                        </a:cubicBezTo>
                        <a:cubicBezTo>
                          <a:pt x="6430601" y="208003"/>
                          <a:pt x="6342078" y="185806"/>
                          <a:pt x="6284107" y="191204"/>
                        </a:cubicBezTo>
                        <a:cubicBezTo>
                          <a:pt x="6226136" y="196602"/>
                          <a:pt x="6144866" y="165371"/>
                          <a:pt x="6055594" y="191204"/>
                        </a:cubicBezTo>
                        <a:cubicBezTo>
                          <a:pt x="5966322" y="217037"/>
                          <a:pt x="5482580" y="167766"/>
                          <a:pt x="5255799" y="191204"/>
                        </a:cubicBezTo>
                        <a:cubicBezTo>
                          <a:pt x="5029019" y="214642"/>
                          <a:pt x="4745621" y="145658"/>
                          <a:pt x="4456003" y="191204"/>
                        </a:cubicBezTo>
                        <a:cubicBezTo>
                          <a:pt x="4166385" y="236750"/>
                          <a:pt x="4104956" y="173706"/>
                          <a:pt x="3998977" y="191204"/>
                        </a:cubicBezTo>
                        <a:cubicBezTo>
                          <a:pt x="3892998" y="208702"/>
                          <a:pt x="3578311" y="116075"/>
                          <a:pt x="3313438" y="191204"/>
                        </a:cubicBezTo>
                        <a:cubicBezTo>
                          <a:pt x="3048565" y="266333"/>
                          <a:pt x="3135994" y="171694"/>
                          <a:pt x="3084925" y="191204"/>
                        </a:cubicBezTo>
                        <a:cubicBezTo>
                          <a:pt x="3033856" y="210714"/>
                          <a:pt x="2592622" y="152148"/>
                          <a:pt x="2399386" y="191204"/>
                        </a:cubicBezTo>
                        <a:cubicBezTo>
                          <a:pt x="2206150" y="230260"/>
                          <a:pt x="2083357" y="174847"/>
                          <a:pt x="1942360" y="191204"/>
                        </a:cubicBezTo>
                        <a:cubicBezTo>
                          <a:pt x="1801363" y="207561"/>
                          <a:pt x="1397267" y="161019"/>
                          <a:pt x="1256821" y="191204"/>
                        </a:cubicBezTo>
                        <a:cubicBezTo>
                          <a:pt x="1116375" y="221389"/>
                          <a:pt x="1101329" y="171397"/>
                          <a:pt x="1028308" y="191204"/>
                        </a:cubicBezTo>
                        <a:cubicBezTo>
                          <a:pt x="955287" y="211011"/>
                          <a:pt x="416695" y="164435"/>
                          <a:pt x="0" y="191204"/>
                        </a:cubicBezTo>
                        <a:cubicBezTo>
                          <a:pt x="-7872" y="100848"/>
                          <a:pt x="20076" y="79386"/>
                          <a:pt x="0" y="0"/>
                        </a:cubicBezTo>
                        <a:close/>
                      </a:path>
                      <a:path w="11425650" h="191204" stroke="0" extrusionOk="0">
                        <a:moveTo>
                          <a:pt x="0" y="0"/>
                        </a:moveTo>
                        <a:cubicBezTo>
                          <a:pt x="199201" y="-218"/>
                          <a:pt x="364309" y="62519"/>
                          <a:pt x="571283" y="0"/>
                        </a:cubicBezTo>
                        <a:cubicBezTo>
                          <a:pt x="778257" y="-62519"/>
                          <a:pt x="834929" y="13276"/>
                          <a:pt x="1028309" y="0"/>
                        </a:cubicBezTo>
                        <a:cubicBezTo>
                          <a:pt x="1221689" y="-13276"/>
                          <a:pt x="1374532" y="52760"/>
                          <a:pt x="1485335" y="0"/>
                        </a:cubicBezTo>
                        <a:cubicBezTo>
                          <a:pt x="1596138" y="-52760"/>
                          <a:pt x="1650212" y="22093"/>
                          <a:pt x="1713848" y="0"/>
                        </a:cubicBezTo>
                        <a:cubicBezTo>
                          <a:pt x="1777484" y="-22093"/>
                          <a:pt x="1877871" y="17581"/>
                          <a:pt x="1942361" y="0"/>
                        </a:cubicBezTo>
                        <a:cubicBezTo>
                          <a:pt x="2006851" y="-17581"/>
                          <a:pt x="2323103" y="50512"/>
                          <a:pt x="2513643" y="0"/>
                        </a:cubicBezTo>
                        <a:cubicBezTo>
                          <a:pt x="2704183" y="-50512"/>
                          <a:pt x="3054832" y="66550"/>
                          <a:pt x="3199182" y="0"/>
                        </a:cubicBezTo>
                        <a:cubicBezTo>
                          <a:pt x="3343532" y="-66550"/>
                          <a:pt x="3496258" y="24814"/>
                          <a:pt x="3656208" y="0"/>
                        </a:cubicBezTo>
                        <a:cubicBezTo>
                          <a:pt x="3816158" y="-24814"/>
                          <a:pt x="3817758" y="22728"/>
                          <a:pt x="3884721" y="0"/>
                        </a:cubicBezTo>
                        <a:cubicBezTo>
                          <a:pt x="3951684" y="-22728"/>
                          <a:pt x="4284891" y="34110"/>
                          <a:pt x="4456004" y="0"/>
                        </a:cubicBezTo>
                        <a:cubicBezTo>
                          <a:pt x="4627117" y="-34110"/>
                          <a:pt x="5094253" y="62482"/>
                          <a:pt x="5255799" y="0"/>
                        </a:cubicBezTo>
                        <a:cubicBezTo>
                          <a:pt x="5417345" y="-62482"/>
                          <a:pt x="5387458" y="12051"/>
                          <a:pt x="5484312" y="0"/>
                        </a:cubicBezTo>
                        <a:cubicBezTo>
                          <a:pt x="5581166" y="-12051"/>
                          <a:pt x="5737917" y="26305"/>
                          <a:pt x="5827082" y="0"/>
                        </a:cubicBezTo>
                        <a:cubicBezTo>
                          <a:pt x="5916247" y="-26305"/>
                          <a:pt x="6091027" y="2538"/>
                          <a:pt x="6169851" y="0"/>
                        </a:cubicBezTo>
                        <a:cubicBezTo>
                          <a:pt x="6248675" y="-2538"/>
                          <a:pt x="6287649" y="25024"/>
                          <a:pt x="6398364" y="0"/>
                        </a:cubicBezTo>
                        <a:cubicBezTo>
                          <a:pt x="6509079" y="-25024"/>
                          <a:pt x="6810306" y="28994"/>
                          <a:pt x="7083903" y="0"/>
                        </a:cubicBezTo>
                        <a:cubicBezTo>
                          <a:pt x="7357500" y="-28994"/>
                          <a:pt x="7460685" y="22969"/>
                          <a:pt x="7655186" y="0"/>
                        </a:cubicBezTo>
                        <a:cubicBezTo>
                          <a:pt x="7849687" y="-22969"/>
                          <a:pt x="7783578" y="15314"/>
                          <a:pt x="7883699" y="0"/>
                        </a:cubicBezTo>
                        <a:cubicBezTo>
                          <a:pt x="7983820" y="-15314"/>
                          <a:pt x="8327121" y="11373"/>
                          <a:pt x="8569238" y="0"/>
                        </a:cubicBezTo>
                        <a:cubicBezTo>
                          <a:pt x="8811355" y="-11373"/>
                          <a:pt x="8992335" y="21584"/>
                          <a:pt x="9369033" y="0"/>
                        </a:cubicBezTo>
                        <a:cubicBezTo>
                          <a:pt x="9745731" y="-21584"/>
                          <a:pt x="9534451" y="3051"/>
                          <a:pt x="9597546" y="0"/>
                        </a:cubicBezTo>
                        <a:cubicBezTo>
                          <a:pt x="9660641" y="-3051"/>
                          <a:pt x="10031708" y="26103"/>
                          <a:pt x="10168829" y="0"/>
                        </a:cubicBezTo>
                        <a:cubicBezTo>
                          <a:pt x="10305950" y="-26103"/>
                          <a:pt x="10421066" y="18100"/>
                          <a:pt x="10625855" y="0"/>
                        </a:cubicBezTo>
                        <a:cubicBezTo>
                          <a:pt x="10830644" y="-18100"/>
                          <a:pt x="11079852" y="28344"/>
                          <a:pt x="11425650" y="0"/>
                        </a:cubicBezTo>
                        <a:cubicBezTo>
                          <a:pt x="11444847" y="65477"/>
                          <a:pt x="11413778" y="145181"/>
                          <a:pt x="11425650" y="191204"/>
                        </a:cubicBezTo>
                        <a:cubicBezTo>
                          <a:pt x="11235594" y="275074"/>
                          <a:pt x="10875853" y="187090"/>
                          <a:pt x="10625855" y="191204"/>
                        </a:cubicBezTo>
                        <a:cubicBezTo>
                          <a:pt x="10375857" y="195318"/>
                          <a:pt x="10109747" y="97990"/>
                          <a:pt x="9826059" y="191204"/>
                        </a:cubicBezTo>
                        <a:cubicBezTo>
                          <a:pt x="9542371" y="284418"/>
                          <a:pt x="9418574" y="118445"/>
                          <a:pt x="9140520" y="191204"/>
                        </a:cubicBezTo>
                        <a:cubicBezTo>
                          <a:pt x="8862466" y="263963"/>
                          <a:pt x="8635975" y="164228"/>
                          <a:pt x="8454981" y="191204"/>
                        </a:cubicBezTo>
                        <a:cubicBezTo>
                          <a:pt x="8273987" y="218180"/>
                          <a:pt x="8257489" y="178537"/>
                          <a:pt x="8112212" y="191204"/>
                        </a:cubicBezTo>
                        <a:cubicBezTo>
                          <a:pt x="7966935" y="203871"/>
                          <a:pt x="7674063" y="170602"/>
                          <a:pt x="7540929" y="191204"/>
                        </a:cubicBezTo>
                        <a:cubicBezTo>
                          <a:pt x="7407795" y="211806"/>
                          <a:pt x="7049547" y="175531"/>
                          <a:pt x="6741134" y="191204"/>
                        </a:cubicBezTo>
                        <a:cubicBezTo>
                          <a:pt x="6432722" y="206877"/>
                          <a:pt x="6352933" y="124402"/>
                          <a:pt x="6169851" y="191204"/>
                        </a:cubicBezTo>
                        <a:cubicBezTo>
                          <a:pt x="5986769" y="258006"/>
                          <a:pt x="5838081" y="156761"/>
                          <a:pt x="5712825" y="191204"/>
                        </a:cubicBezTo>
                        <a:cubicBezTo>
                          <a:pt x="5587569" y="225647"/>
                          <a:pt x="5497006" y="183318"/>
                          <a:pt x="5370056" y="191204"/>
                        </a:cubicBezTo>
                        <a:cubicBezTo>
                          <a:pt x="5243106" y="199090"/>
                          <a:pt x="4974438" y="173012"/>
                          <a:pt x="4798773" y="191204"/>
                        </a:cubicBezTo>
                        <a:cubicBezTo>
                          <a:pt x="4623108" y="209396"/>
                          <a:pt x="4618519" y="186391"/>
                          <a:pt x="4570260" y="191204"/>
                        </a:cubicBezTo>
                        <a:cubicBezTo>
                          <a:pt x="4522001" y="196017"/>
                          <a:pt x="4246023" y="147108"/>
                          <a:pt x="4113234" y="191204"/>
                        </a:cubicBezTo>
                        <a:cubicBezTo>
                          <a:pt x="3980445" y="235300"/>
                          <a:pt x="3662810" y="118695"/>
                          <a:pt x="3313438" y="191204"/>
                        </a:cubicBezTo>
                        <a:cubicBezTo>
                          <a:pt x="2964066" y="263713"/>
                          <a:pt x="2844831" y="179771"/>
                          <a:pt x="2513643" y="191204"/>
                        </a:cubicBezTo>
                        <a:cubicBezTo>
                          <a:pt x="2182455" y="202637"/>
                          <a:pt x="1949716" y="156680"/>
                          <a:pt x="1713847" y="191204"/>
                        </a:cubicBezTo>
                        <a:cubicBezTo>
                          <a:pt x="1477978" y="225728"/>
                          <a:pt x="1250269" y="154924"/>
                          <a:pt x="1028308" y="191204"/>
                        </a:cubicBezTo>
                        <a:cubicBezTo>
                          <a:pt x="806347" y="227484"/>
                          <a:pt x="901213" y="187554"/>
                          <a:pt x="799795" y="191204"/>
                        </a:cubicBezTo>
                        <a:cubicBezTo>
                          <a:pt x="698377" y="194854"/>
                          <a:pt x="174945" y="108090"/>
                          <a:pt x="0" y="191204"/>
                        </a:cubicBezTo>
                        <a:cubicBezTo>
                          <a:pt x="-7020" y="121222"/>
                          <a:pt x="4463" y="51550"/>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bg1"/>
                </a:solidFill>
              </a:rPr>
              <a:t>Dispositif de partenariat</a:t>
            </a:r>
          </a:p>
        </p:txBody>
      </p:sp>
      <p:sp>
        <p:nvSpPr>
          <p:cNvPr id="27" name="Rectangle 26">
            <a:extLst>
              <a:ext uri="{FF2B5EF4-FFF2-40B4-BE49-F238E27FC236}">
                <a16:creationId xmlns:a16="http://schemas.microsoft.com/office/drawing/2014/main" id="{5E5822E7-35C0-9190-6423-FEBB24CA81CB}"/>
              </a:ext>
            </a:extLst>
          </p:cNvPr>
          <p:cNvSpPr/>
          <p:nvPr/>
        </p:nvSpPr>
        <p:spPr>
          <a:xfrm>
            <a:off x="4967999" y="5694089"/>
            <a:ext cx="6732000" cy="188137"/>
          </a:xfrm>
          <a:prstGeom prst="rect">
            <a:avLst/>
          </a:prstGeom>
          <a:solidFill>
            <a:schemeClr val="bg1">
              <a:lumMod val="50000"/>
            </a:schemeClr>
          </a:solidFill>
          <a:ln>
            <a:solidFill>
              <a:schemeClr val="bg1"/>
            </a:solidFill>
            <a:extLst>
              <a:ext uri="{C807C97D-BFC1-408E-A445-0C87EB9F89A2}">
                <ask:lineSketchStyleProps xmlns:ask="http://schemas.microsoft.com/office/drawing/2018/sketchyshapes" sd="2173784308">
                  <a:custGeom>
                    <a:avLst/>
                    <a:gdLst>
                      <a:gd name="connsiteX0" fmla="*/ 0 w 11425650"/>
                      <a:gd name="connsiteY0" fmla="*/ 0 h 191204"/>
                      <a:gd name="connsiteX1" fmla="*/ 457026 w 11425650"/>
                      <a:gd name="connsiteY1" fmla="*/ 0 h 191204"/>
                      <a:gd name="connsiteX2" fmla="*/ 914052 w 11425650"/>
                      <a:gd name="connsiteY2" fmla="*/ 0 h 191204"/>
                      <a:gd name="connsiteX3" fmla="*/ 1713848 w 11425650"/>
                      <a:gd name="connsiteY3" fmla="*/ 0 h 191204"/>
                      <a:gd name="connsiteX4" fmla="*/ 2170874 w 11425650"/>
                      <a:gd name="connsiteY4" fmla="*/ 0 h 191204"/>
                      <a:gd name="connsiteX5" fmla="*/ 2399387 w 11425650"/>
                      <a:gd name="connsiteY5" fmla="*/ 0 h 191204"/>
                      <a:gd name="connsiteX6" fmla="*/ 3199182 w 11425650"/>
                      <a:gd name="connsiteY6" fmla="*/ 0 h 191204"/>
                      <a:gd name="connsiteX7" fmla="*/ 3770465 w 11425650"/>
                      <a:gd name="connsiteY7" fmla="*/ 0 h 191204"/>
                      <a:gd name="connsiteX8" fmla="*/ 4341747 w 11425650"/>
                      <a:gd name="connsiteY8" fmla="*/ 0 h 191204"/>
                      <a:gd name="connsiteX9" fmla="*/ 4684517 w 11425650"/>
                      <a:gd name="connsiteY9" fmla="*/ 0 h 191204"/>
                      <a:gd name="connsiteX10" fmla="*/ 5027286 w 11425650"/>
                      <a:gd name="connsiteY10" fmla="*/ 0 h 191204"/>
                      <a:gd name="connsiteX11" fmla="*/ 5598569 w 11425650"/>
                      <a:gd name="connsiteY11" fmla="*/ 0 h 191204"/>
                      <a:gd name="connsiteX12" fmla="*/ 6284108 w 11425650"/>
                      <a:gd name="connsiteY12" fmla="*/ 0 h 191204"/>
                      <a:gd name="connsiteX13" fmla="*/ 6969647 w 11425650"/>
                      <a:gd name="connsiteY13" fmla="*/ 0 h 191204"/>
                      <a:gd name="connsiteX14" fmla="*/ 7540929 w 11425650"/>
                      <a:gd name="connsiteY14" fmla="*/ 0 h 191204"/>
                      <a:gd name="connsiteX15" fmla="*/ 8112212 w 11425650"/>
                      <a:gd name="connsiteY15" fmla="*/ 0 h 191204"/>
                      <a:gd name="connsiteX16" fmla="*/ 8454981 w 11425650"/>
                      <a:gd name="connsiteY16" fmla="*/ 0 h 191204"/>
                      <a:gd name="connsiteX17" fmla="*/ 8912007 w 11425650"/>
                      <a:gd name="connsiteY17" fmla="*/ 0 h 191204"/>
                      <a:gd name="connsiteX18" fmla="*/ 9597546 w 11425650"/>
                      <a:gd name="connsiteY18" fmla="*/ 0 h 191204"/>
                      <a:gd name="connsiteX19" fmla="*/ 9940316 w 11425650"/>
                      <a:gd name="connsiteY19" fmla="*/ 0 h 191204"/>
                      <a:gd name="connsiteX20" fmla="*/ 10283085 w 11425650"/>
                      <a:gd name="connsiteY20" fmla="*/ 0 h 191204"/>
                      <a:gd name="connsiteX21" fmla="*/ 10625855 w 11425650"/>
                      <a:gd name="connsiteY21" fmla="*/ 0 h 191204"/>
                      <a:gd name="connsiteX22" fmla="*/ 10854368 w 11425650"/>
                      <a:gd name="connsiteY22" fmla="*/ 0 h 191204"/>
                      <a:gd name="connsiteX23" fmla="*/ 11425650 w 11425650"/>
                      <a:gd name="connsiteY23" fmla="*/ 0 h 191204"/>
                      <a:gd name="connsiteX24" fmla="*/ 11425650 w 11425650"/>
                      <a:gd name="connsiteY24" fmla="*/ 191204 h 191204"/>
                      <a:gd name="connsiteX25" fmla="*/ 10854368 w 11425650"/>
                      <a:gd name="connsiteY25" fmla="*/ 191204 h 191204"/>
                      <a:gd name="connsiteX26" fmla="*/ 10168829 w 11425650"/>
                      <a:gd name="connsiteY26" fmla="*/ 191204 h 191204"/>
                      <a:gd name="connsiteX27" fmla="*/ 9711803 w 11425650"/>
                      <a:gd name="connsiteY27" fmla="*/ 191204 h 191204"/>
                      <a:gd name="connsiteX28" fmla="*/ 9140520 w 11425650"/>
                      <a:gd name="connsiteY28" fmla="*/ 191204 h 191204"/>
                      <a:gd name="connsiteX29" fmla="*/ 8912007 w 11425650"/>
                      <a:gd name="connsiteY29" fmla="*/ 191204 h 191204"/>
                      <a:gd name="connsiteX30" fmla="*/ 8340725 w 11425650"/>
                      <a:gd name="connsiteY30" fmla="*/ 191204 h 191204"/>
                      <a:gd name="connsiteX31" fmla="*/ 7883698 w 11425650"/>
                      <a:gd name="connsiteY31" fmla="*/ 191204 h 191204"/>
                      <a:gd name="connsiteX32" fmla="*/ 7083903 w 11425650"/>
                      <a:gd name="connsiteY32" fmla="*/ 191204 h 191204"/>
                      <a:gd name="connsiteX33" fmla="*/ 6855390 w 11425650"/>
                      <a:gd name="connsiteY33" fmla="*/ 191204 h 191204"/>
                      <a:gd name="connsiteX34" fmla="*/ 6512620 w 11425650"/>
                      <a:gd name="connsiteY34" fmla="*/ 191204 h 191204"/>
                      <a:gd name="connsiteX35" fmla="*/ 6284107 w 11425650"/>
                      <a:gd name="connsiteY35" fmla="*/ 191204 h 191204"/>
                      <a:gd name="connsiteX36" fmla="*/ 6055594 w 11425650"/>
                      <a:gd name="connsiteY36" fmla="*/ 191204 h 191204"/>
                      <a:gd name="connsiteX37" fmla="*/ 5255799 w 11425650"/>
                      <a:gd name="connsiteY37" fmla="*/ 191204 h 191204"/>
                      <a:gd name="connsiteX38" fmla="*/ 4456003 w 11425650"/>
                      <a:gd name="connsiteY38" fmla="*/ 191204 h 191204"/>
                      <a:gd name="connsiteX39" fmla="*/ 3998977 w 11425650"/>
                      <a:gd name="connsiteY39" fmla="*/ 191204 h 191204"/>
                      <a:gd name="connsiteX40" fmla="*/ 3313438 w 11425650"/>
                      <a:gd name="connsiteY40" fmla="*/ 191204 h 191204"/>
                      <a:gd name="connsiteX41" fmla="*/ 3084925 w 11425650"/>
                      <a:gd name="connsiteY41" fmla="*/ 191204 h 191204"/>
                      <a:gd name="connsiteX42" fmla="*/ 2399386 w 11425650"/>
                      <a:gd name="connsiteY42" fmla="*/ 191204 h 191204"/>
                      <a:gd name="connsiteX43" fmla="*/ 1942360 w 11425650"/>
                      <a:gd name="connsiteY43" fmla="*/ 191204 h 191204"/>
                      <a:gd name="connsiteX44" fmla="*/ 1256821 w 11425650"/>
                      <a:gd name="connsiteY44" fmla="*/ 191204 h 191204"/>
                      <a:gd name="connsiteX45" fmla="*/ 1028308 w 11425650"/>
                      <a:gd name="connsiteY45" fmla="*/ 191204 h 191204"/>
                      <a:gd name="connsiteX46" fmla="*/ 0 w 11425650"/>
                      <a:gd name="connsiteY46" fmla="*/ 191204 h 191204"/>
                      <a:gd name="connsiteX47" fmla="*/ 0 w 11425650"/>
                      <a:gd name="connsiteY47" fmla="*/ 0 h 191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1425650" h="191204" fill="none" extrusionOk="0">
                        <a:moveTo>
                          <a:pt x="0" y="0"/>
                        </a:moveTo>
                        <a:cubicBezTo>
                          <a:pt x="213926" y="-43132"/>
                          <a:pt x="288529" y="25199"/>
                          <a:pt x="457026" y="0"/>
                        </a:cubicBezTo>
                        <a:cubicBezTo>
                          <a:pt x="625523" y="-25199"/>
                          <a:pt x="781193" y="7127"/>
                          <a:pt x="914052" y="0"/>
                        </a:cubicBezTo>
                        <a:cubicBezTo>
                          <a:pt x="1046911" y="-7127"/>
                          <a:pt x="1499672" y="37686"/>
                          <a:pt x="1713848" y="0"/>
                        </a:cubicBezTo>
                        <a:cubicBezTo>
                          <a:pt x="1928024" y="-37686"/>
                          <a:pt x="2043005" y="2839"/>
                          <a:pt x="2170874" y="0"/>
                        </a:cubicBezTo>
                        <a:cubicBezTo>
                          <a:pt x="2298743" y="-2839"/>
                          <a:pt x="2320904" y="7820"/>
                          <a:pt x="2399387" y="0"/>
                        </a:cubicBezTo>
                        <a:cubicBezTo>
                          <a:pt x="2477870" y="-7820"/>
                          <a:pt x="2810510" y="69675"/>
                          <a:pt x="3199182" y="0"/>
                        </a:cubicBezTo>
                        <a:cubicBezTo>
                          <a:pt x="3587855" y="-69675"/>
                          <a:pt x="3620529" y="11546"/>
                          <a:pt x="3770465" y="0"/>
                        </a:cubicBezTo>
                        <a:cubicBezTo>
                          <a:pt x="3920401" y="-11546"/>
                          <a:pt x="4147139" y="3842"/>
                          <a:pt x="4341747" y="0"/>
                        </a:cubicBezTo>
                        <a:cubicBezTo>
                          <a:pt x="4536355" y="-3842"/>
                          <a:pt x="4580714" y="34155"/>
                          <a:pt x="4684517" y="0"/>
                        </a:cubicBezTo>
                        <a:cubicBezTo>
                          <a:pt x="4788320" y="-34155"/>
                          <a:pt x="4884372" y="27932"/>
                          <a:pt x="5027286" y="0"/>
                        </a:cubicBezTo>
                        <a:cubicBezTo>
                          <a:pt x="5170200" y="-27932"/>
                          <a:pt x="5376989" y="54100"/>
                          <a:pt x="5598569" y="0"/>
                        </a:cubicBezTo>
                        <a:cubicBezTo>
                          <a:pt x="5820149" y="-54100"/>
                          <a:pt x="6025822" y="21293"/>
                          <a:pt x="6284108" y="0"/>
                        </a:cubicBezTo>
                        <a:cubicBezTo>
                          <a:pt x="6542394" y="-21293"/>
                          <a:pt x="6803748" y="58963"/>
                          <a:pt x="6969647" y="0"/>
                        </a:cubicBezTo>
                        <a:cubicBezTo>
                          <a:pt x="7135546" y="-58963"/>
                          <a:pt x="7422374" y="7123"/>
                          <a:pt x="7540929" y="0"/>
                        </a:cubicBezTo>
                        <a:cubicBezTo>
                          <a:pt x="7659484" y="-7123"/>
                          <a:pt x="7850825" y="6807"/>
                          <a:pt x="8112212" y="0"/>
                        </a:cubicBezTo>
                        <a:cubicBezTo>
                          <a:pt x="8373599" y="-6807"/>
                          <a:pt x="8287454" y="15486"/>
                          <a:pt x="8454981" y="0"/>
                        </a:cubicBezTo>
                        <a:cubicBezTo>
                          <a:pt x="8622508" y="-15486"/>
                          <a:pt x="8738824" y="2635"/>
                          <a:pt x="8912007" y="0"/>
                        </a:cubicBezTo>
                        <a:cubicBezTo>
                          <a:pt x="9085190" y="-2635"/>
                          <a:pt x="9396669" y="53766"/>
                          <a:pt x="9597546" y="0"/>
                        </a:cubicBezTo>
                        <a:cubicBezTo>
                          <a:pt x="9798423" y="-53766"/>
                          <a:pt x="9776313" y="6475"/>
                          <a:pt x="9940316" y="0"/>
                        </a:cubicBezTo>
                        <a:cubicBezTo>
                          <a:pt x="10104319" y="-6475"/>
                          <a:pt x="10166217" y="31158"/>
                          <a:pt x="10283085" y="0"/>
                        </a:cubicBezTo>
                        <a:cubicBezTo>
                          <a:pt x="10399953" y="-31158"/>
                          <a:pt x="10555939" y="26065"/>
                          <a:pt x="10625855" y="0"/>
                        </a:cubicBezTo>
                        <a:cubicBezTo>
                          <a:pt x="10695771" y="-26065"/>
                          <a:pt x="10794777" y="4072"/>
                          <a:pt x="10854368" y="0"/>
                        </a:cubicBezTo>
                        <a:cubicBezTo>
                          <a:pt x="10913959" y="-4072"/>
                          <a:pt x="11222356" y="8788"/>
                          <a:pt x="11425650" y="0"/>
                        </a:cubicBezTo>
                        <a:cubicBezTo>
                          <a:pt x="11445210" y="72869"/>
                          <a:pt x="11416452" y="101271"/>
                          <a:pt x="11425650" y="191204"/>
                        </a:cubicBezTo>
                        <a:cubicBezTo>
                          <a:pt x="11286759" y="249480"/>
                          <a:pt x="10989091" y="161169"/>
                          <a:pt x="10854368" y="191204"/>
                        </a:cubicBezTo>
                        <a:cubicBezTo>
                          <a:pt x="10719645" y="221239"/>
                          <a:pt x="10346938" y="169483"/>
                          <a:pt x="10168829" y="191204"/>
                        </a:cubicBezTo>
                        <a:cubicBezTo>
                          <a:pt x="9990720" y="212925"/>
                          <a:pt x="9828119" y="173160"/>
                          <a:pt x="9711803" y="191204"/>
                        </a:cubicBezTo>
                        <a:cubicBezTo>
                          <a:pt x="9595487" y="209248"/>
                          <a:pt x="9390698" y="139165"/>
                          <a:pt x="9140520" y="191204"/>
                        </a:cubicBezTo>
                        <a:cubicBezTo>
                          <a:pt x="8890342" y="243243"/>
                          <a:pt x="8982056" y="169431"/>
                          <a:pt x="8912007" y="191204"/>
                        </a:cubicBezTo>
                        <a:cubicBezTo>
                          <a:pt x="8841958" y="212977"/>
                          <a:pt x="8516968" y="179041"/>
                          <a:pt x="8340725" y="191204"/>
                        </a:cubicBezTo>
                        <a:cubicBezTo>
                          <a:pt x="8164482" y="203367"/>
                          <a:pt x="8013525" y="177455"/>
                          <a:pt x="7883698" y="191204"/>
                        </a:cubicBezTo>
                        <a:cubicBezTo>
                          <a:pt x="7753871" y="204953"/>
                          <a:pt x="7268785" y="103342"/>
                          <a:pt x="7083903" y="191204"/>
                        </a:cubicBezTo>
                        <a:cubicBezTo>
                          <a:pt x="6899021" y="279066"/>
                          <a:pt x="6969585" y="167098"/>
                          <a:pt x="6855390" y="191204"/>
                        </a:cubicBezTo>
                        <a:cubicBezTo>
                          <a:pt x="6741195" y="215310"/>
                          <a:pt x="6594639" y="174405"/>
                          <a:pt x="6512620" y="191204"/>
                        </a:cubicBezTo>
                        <a:cubicBezTo>
                          <a:pt x="6430601" y="208003"/>
                          <a:pt x="6342078" y="185806"/>
                          <a:pt x="6284107" y="191204"/>
                        </a:cubicBezTo>
                        <a:cubicBezTo>
                          <a:pt x="6226136" y="196602"/>
                          <a:pt x="6144866" y="165371"/>
                          <a:pt x="6055594" y="191204"/>
                        </a:cubicBezTo>
                        <a:cubicBezTo>
                          <a:pt x="5966322" y="217037"/>
                          <a:pt x="5482580" y="167766"/>
                          <a:pt x="5255799" y="191204"/>
                        </a:cubicBezTo>
                        <a:cubicBezTo>
                          <a:pt x="5029019" y="214642"/>
                          <a:pt x="4745621" y="145658"/>
                          <a:pt x="4456003" y="191204"/>
                        </a:cubicBezTo>
                        <a:cubicBezTo>
                          <a:pt x="4166385" y="236750"/>
                          <a:pt x="4104956" y="173706"/>
                          <a:pt x="3998977" y="191204"/>
                        </a:cubicBezTo>
                        <a:cubicBezTo>
                          <a:pt x="3892998" y="208702"/>
                          <a:pt x="3578311" y="116075"/>
                          <a:pt x="3313438" y="191204"/>
                        </a:cubicBezTo>
                        <a:cubicBezTo>
                          <a:pt x="3048565" y="266333"/>
                          <a:pt x="3135994" y="171694"/>
                          <a:pt x="3084925" y="191204"/>
                        </a:cubicBezTo>
                        <a:cubicBezTo>
                          <a:pt x="3033856" y="210714"/>
                          <a:pt x="2592622" y="152148"/>
                          <a:pt x="2399386" y="191204"/>
                        </a:cubicBezTo>
                        <a:cubicBezTo>
                          <a:pt x="2206150" y="230260"/>
                          <a:pt x="2083357" y="174847"/>
                          <a:pt x="1942360" y="191204"/>
                        </a:cubicBezTo>
                        <a:cubicBezTo>
                          <a:pt x="1801363" y="207561"/>
                          <a:pt x="1397267" y="161019"/>
                          <a:pt x="1256821" y="191204"/>
                        </a:cubicBezTo>
                        <a:cubicBezTo>
                          <a:pt x="1116375" y="221389"/>
                          <a:pt x="1101329" y="171397"/>
                          <a:pt x="1028308" y="191204"/>
                        </a:cubicBezTo>
                        <a:cubicBezTo>
                          <a:pt x="955287" y="211011"/>
                          <a:pt x="416695" y="164435"/>
                          <a:pt x="0" y="191204"/>
                        </a:cubicBezTo>
                        <a:cubicBezTo>
                          <a:pt x="-7872" y="100848"/>
                          <a:pt x="20076" y="79386"/>
                          <a:pt x="0" y="0"/>
                        </a:cubicBezTo>
                        <a:close/>
                      </a:path>
                      <a:path w="11425650" h="191204" stroke="0" extrusionOk="0">
                        <a:moveTo>
                          <a:pt x="0" y="0"/>
                        </a:moveTo>
                        <a:cubicBezTo>
                          <a:pt x="199201" y="-218"/>
                          <a:pt x="364309" y="62519"/>
                          <a:pt x="571283" y="0"/>
                        </a:cubicBezTo>
                        <a:cubicBezTo>
                          <a:pt x="778257" y="-62519"/>
                          <a:pt x="834929" y="13276"/>
                          <a:pt x="1028309" y="0"/>
                        </a:cubicBezTo>
                        <a:cubicBezTo>
                          <a:pt x="1221689" y="-13276"/>
                          <a:pt x="1374532" y="52760"/>
                          <a:pt x="1485335" y="0"/>
                        </a:cubicBezTo>
                        <a:cubicBezTo>
                          <a:pt x="1596138" y="-52760"/>
                          <a:pt x="1650212" y="22093"/>
                          <a:pt x="1713848" y="0"/>
                        </a:cubicBezTo>
                        <a:cubicBezTo>
                          <a:pt x="1777484" y="-22093"/>
                          <a:pt x="1877871" y="17581"/>
                          <a:pt x="1942361" y="0"/>
                        </a:cubicBezTo>
                        <a:cubicBezTo>
                          <a:pt x="2006851" y="-17581"/>
                          <a:pt x="2323103" y="50512"/>
                          <a:pt x="2513643" y="0"/>
                        </a:cubicBezTo>
                        <a:cubicBezTo>
                          <a:pt x="2704183" y="-50512"/>
                          <a:pt x="3054832" y="66550"/>
                          <a:pt x="3199182" y="0"/>
                        </a:cubicBezTo>
                        <a:cubicBezTo>
                          <a:pt x="3343532" y="-66550"/>
                          <a:pt x="3496258" y="24814"/>
                          <a:pt x="3656208" y="0"/>
                        </a:cubicBezTo>
                        <a:cubicBezTo>
                          <a:pt x="3816158" y="-24814"/>
                          <a:pt x="3817758" y="22728"/>
                          <a:pt x="3884721" y="0"/>
                        </a:cubicBezTo>
                        <a:cubicBezTo>
                          <a:pt x="3951684" y="-22728"/>
                          <a:pt x="4284891" y="34110"/>
                          <a:pt x="4456004" y="0"/>
                        </a:cubicBezTo>
                        <a:cubicBezTo>
                          <a:pt x="4627117" y="-34110"/>
                          <a:pt x="5094253" y="62482"/>
                          <a:pt x="5255799" y="0"/>
                        </a:cubicBezTo>
                        <a:cubicBezTo>
                          <a:pt x="5417345" y="-62482"/>
                          <a:pt x="5387458" y="12051"/>
                          <a:pt x="5484312" y="0"/>
                        </a:cubicBezTo>
                        <a:cubicBezTo>
                          <a:pt x="5581166" y="-12051"/>
                          <a:pt x="5737917" y="26305"/>
                          <a:pt x="5827082" y="0"/>
                        </a:cubicBezTo>
                        <a:cubicBezTo>
                          <a:pt x="5916247" y="-26305"/>
                          <a:pt x="6091027" y="2538"/>
                          <a:pt x="6169851" y="0"/>
                        </a:cubicBezTo>
                        <a:cubicBezTo>
                          <a:pt x="6248675" y="-2538"/>
                          <a:pt x="6287649" y="25024"/>
                          <a:pt x="6398364" y="0"/>
                        </a:cubicBezTo>
                        <a:cubicBezTo>
                          <a:pt x="6509079" y="-25024"/>
                          <a:pt x="6810306" y="28994"/>
                          <a:pt x="7083903" y="0"/>
                        </a:cubicBezTo>
                        <a:cubicBezTo>
                          <a:pt x="7357500" y="-28994"/>
                          <a:pt x="7460685" y="22969"/>
                          <a:pt x="7655186" y="0"/>
                        </a:cubicBezTo>
                        <a:cubicBezTo>
                          <a:pt x="7849687" y="-22969"/>
                          <a:pt x="7783578" y="15314"/>
                          <a:pt x="7883699" y="0"/>
                        </a:cubicBezTo>
                        <a:cubicBezTo>
                          <a:pt x="7983820" y="-15314"/>
                          <a:pt x="8327121" y="11373"/>
                          <a:pt x="8569238" y="0"/>
                        </a:cubicBezTo>
                        <a:cubicBezTo>
                          <a:pt x="8811355" y="-11373"/>
                          <a:pt x="8992335" y="21584"/>
                          <a:pt x="9369033" y="0"/>
                        </a:cubicBezTo>
                        <a:cubicBezTo>
                          <a:pt x="9745731" y="-21584"/>
                          <a:pt x="9534451" y="3051"/>
                          <a:pt x="9597546" y="0"/>
                        </a:cubicBezTo>
                        <a:cubicBezTo>
                          <a:pt x="9660641" y="-3051"/>
                          <a:pt x="10031708" y="26103"/>
                          <a:pt x="10168829" y="0"/>
                        </a:cubicBezTo>
                        <a:cubicBezTo>
                          <a:pt x="10305950" y="-26103"/>
                          <a:pt x="10421066" y="18100"/>
                          <a:pt x="10625855" y="0"/>
                        </a:cubicBezTo>
                        <a:cubicBezTo>
                          <a:pt x="10830644" y="-18100"/>
                          <a:pt x="11079852" y="28344"/>
                          <a:pt x="11425650" y="0"/>
                        </a:cubicBezTo>
                        <a:cubicBezTo>
                          <a:pt x="11444847" y="65477"/>
                          <a:pt x="11413778" y="145181"/>
                          <a:pt x="11425650" y="191204"/>
                        </a:cubicBezTo>
                        <a:cubicBezTo>
                          <a:pt x="11235594" y="275074"/>
                          <a:pt x="10875853" y="187090"/>
                          <a:pt x="10625855" y="191204"/>
                        </a:cubicBezTo>
                        <a:cubicBezTo>
                          <a:pt x="10375857" y="195318"/>
                          <a:pt x="10109747" y="97990"/>
                          <a:pt x="9826059" y="191204"/>
                        </a:cubicBezTo>
                        <a:cubicBezTo>
                          <a:pt x="9542371" y="284418"/>
                          <a:pt x="9418574" y="118445"/>
                          <a:pt x="9140520" y="191204"/>
                        </a:cubicBezTo>
                        <a:cubicBezTo>
                          <a:pt x="8862466" y="263963"/>
                          <a:pt x="8635975" y="164228"/>
                          <a:pt x="8454981" y="191204"/>
                        </a:cubicBezTo>
                        <a:cubicBezTo>
                          <a:pt x="8273987" y="218180"/>
                          <a:pt x="8257489" y="178537"/>
                          <a:pt x="8112212" y="191204"/>
                        </a:cubicBezTo>
                        <a:cubicBezTo>
                          <a:pt x="7966935" y="203871"/>
                          <a:pt x="7674063" y="170602"/>
                          <a:pt x="7540929" y="191204"/>
                        </a:cubicBezTo>
                        <a:cubicBezTo>
                          <a:pt x="7407795" y="211806"/>
                          <a:pt x="7049547" y="175531"/>
                          <a:pt x="6741134" y="191204"/>
                        </a:cubicBezTo>
                        <a:cubicBezTo>
                          <a:pt x="6432722" y="206877"/>
                          <a:pt x="6352933" y="124402"/>
                          <a:pt x="6169851" y="191204"/>
                        </a:cubicBezTo>
                        <a:cubicBezTo>
                          <a:pt x="5986769" y="258006"/>
                          <a:pt x="5838081" y="156761"/>
                          <a:pt x="5712825" y="191204"/>
                        </a:cubicBezTo>
                        <a:cubicBezTo>
                          <a:pt x="5587569" y="225647"/>
                          <a:pt x="5497006" y="183318"/>
                          <a:pt x="5370056" y="191204"/>
                        </a:cubicBezTo>
                        <a:cubicBezTo>
                          <a:pt x="5243106" y="199090"/>
                          <a:pt x="4974438" y="173012"/>
                          <a:pt x="4798773" y="191204"/>
                        </a:cubicBezTo>
                        <a:cubicBezTo>
                          <a:pt x="4623108" y="209396"/>
                          <a:pt x="4618519" y="186391"/>
                          <a:pt x="4570260" y="191204"/>
                        </a:cubicBezTo>
                        <a:cubicBezTo>
                          <a:pt x="4522001" y="196017"/>
                          <a:pt x="4246023" y="147108"/>
                          <a:pt x="4113234" y="191204"/>
                        </a:cubicBezTo>
                        <a:cubicBezTo>
                          <a:pt x="3980445" y="235300"/>
                          <a:pt x="3662810" y="118695"/>
                          <a:pt x="3313438" y="191204"/>
                        </a:cubicBezTo>
                        <a:cubicBezTo>
                          <a:pt x="2964066" y="263713"/>
                          <a:pt x="2844831" y="179771"/>
                          <a:pt x="2513643" y="191204"/>
                        </a:cubicBezTo>
                        <a:cubicBezTo>
                          <a:pt x="2182455" y="202637"/>
                          <a:pt x="1949716" y="156680"/>
                          <a:pt x="1713847" y="191204"/>
                        </a:cubicBezTo>
                        <a:cubicBezTo>
                          <a:pt x="1477978" y="225728"/>
                          <a:pt x="1250269" y="154924"/>
                          <a:pt x="1028308" y="191204"/>
                        </a:cubicBezTo>
                        <a:cubicBezTo>
                          <a:pt x="806347" y="227484"/>
                          <a:pt x="901213" y="187554"/>
                          <a:pt x="799795" y="191204"/>
                        </a:cubicBezTo>
                        <a:cubicBezTo>
                          <a:pt x="698377" y="194854"/>
                          <a:pt x="174945" y="108090"/>
                          <a:pt x="0" y="191204"/>
                        </a:cubicBezTo>
                        <a:cubicBezTo>
                          <a:pt x="-7020" y="121222"/>
                          <a:pt x="4463" y="51550"/>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bg1"/>
                </a:solidFill>
              </a:rPr>
              <a:t>Dispositif de parrainage</a:t>
            </a:r>
          </a:p>
        </p:txBody>
      </p:sp>
      <p:sp>
        <p:nvSpPr>
          <p:cNvPr id="28" name="Rectangle 27">
            <a:extLst>
              <a:ext uri="{FF2B5EF4-FFF2-40B4-BE49-F238E27FC236}">
                <a16:creationId xmlns:a16="http://schemas.microsoft.com/office/drawing/2014/main" id="{F4B531BD-27C6-3B99-AEEA-0BC2C05F2A7D}"/>
              </a:ext>
            </a:extLst>
          </p:cNvPr>
          <p:cNvSpPr/>
          <p:nvPr/>
        </p:nvSpPr>
        <p:spPr>
          <a:xfrm>
            <a:off x="4968242" y="5486466"/>
            <a:ext cx="6732000" cy="188137"/>
          </a:xfrm>
          <a:prstGeom prst="rect">
            <a:avLst/>
          </a:prstGeom>
          <a:solidFill>
            <a:schemeClr val="bg1">
              <a:lumMod val="50000"/>
            </a:schemeClr>
          </a:solidFill>
          <a:ln>
            <a:solidFill>
              <a:schemeClr val="bg1"/>
            </a:solidFill>
            <a:extLst>
              <a:ext uri="{C807C97D-BFC1-408E-A445-0C87EB9F89A2}">
                <ask:lineSketchStyleProps xmlns:ask="http://schemas.microsoft.com/office/drawing/2018/sketchyshapes" sd="2173784308">
                  <a:custGeom>
                    <a:avLst/>
                    <a:gdLst>
                      <a:gd name="connsiteX0" fmla="*/ 0 w 6742654"/>
                      <a:gd name="connsiteY0" fmla="*/ 0 h 191204"/>
                      <a:gd name="connsiteX1" fmla="*/ 696741 w 6742654"/>
                      <a:gd name="connsiteY1" fmla="*/ 0 h 191204"/>
                      <a:gd name="connsiteX2" fmla="*/ 1191202 w 6742654"/>
                      <a:gd name="connsiteY2" fmla="*/ 0 h 191204"/>
                      <a:gd name="connsiteX3" fmla="*/ 1887943 w 6742654"/>
                      <a:gd name="connsiteY3" fmla="*/ 0 h 191204"/>
                      <a:gd name="connsiteX4" fmla="*/ 2449831 w 6742654"/>
                      <a:gd name="connsiteY4" fmla="*/ 0 h 191204"/>
                      <a:gd name="connsiteX5" fmla="*/ 2944292 w 6742654"/>
                      <a:gd name="connsiteY5" fmla="*/ 0 h 191204"/>
                      <a:gd name="connsiteX6" fmla="*/ 3641033 w 6742654"/>
                      <a:gd name="connsiteY6" fmla="*/ 0 h 191204"/>
                      <a:gd name="connsiteX7" fmla="*/ 4337774 w 6742654"/>
                      <a:gd name="connsiteY7" fmla="*/ 0 h 191204"/>
                      <a:gd name="connsiteX8" fmla="*/ 4832235 w 6742654"/>
                      <a:gd name="connsiteY8" fmla="*/ 0 h 191204"/>
                      <a:gd name="connsiteX9" fmla="*/ 5394123 w 6742654"/>
                      <a:gd name="connsiteY9" fmla="*/ 0 h 191204"/>
                      <a:gd name="connsiteX10" fmla="*/ 5956011 w 6742654"/>
                      <a:gd name="connsiteY10" fmla="*/ 0 h 191204"/>
                      <a:gd name="connsiteX11" fmla="*/ 6742654 w 6742654"/>
                      <a:gd name="connsiteY11" fmla="*/ 0 h 191204"/>
                      <a:gd name="connsiteX12" fmla="*/ 6742654 w 6742654"/>
                      <a:gd name="connsiteY12" fmla="*/ 191204 h 191204"/>
                      <a:gd name="connsiteX13" fmla="*/ 6180766 w 6742654"/>
                      <a:gd name="connsiteY13" fmla="*/ 191204 h 191204"/>
                      <a:gd name="connsiteX14" fmla="*/ 5686305 w 6742654"/>
                      <a:gd name="connsiteY14" fmla="*/ 191204 h 191204"/>
                      <a:gd name="connsiteX15" fmla="*/ 5326697 w 6742654"/>
                      <a:gd name="connsiteY15" fmla="*/ 191204 h 191204"/>
                      <a:gd name="connsiteX16" fmla="*/ 4697382 w 6742654"/>
                      <a:gd name="connsiteY16" fmla="*/ 191204 h 191204"/>
                      <a:gd name="connsiteX17" fmla="*/ 4270348 w 6742654"/>
                      <a:gd name="connsiteY17" fmla="*/ 191204 h 191204"/>
                      <a:gd name="connsiteX18" fmla="*/ 3708460 w 6742654"/>
                      <a:gd name="connsiteY18" fmla="*/ 191204 h 191204"/>
                      <a:gd name="connsiteX19" fmla="*/ 3281425 w 6742654"/>
                      <a:gd name="connsiteY19" fmla="*/ 191204 h 191204"/>
                      <a:gd name="connsiteX20" fmla="*/ 2786964 w 6742654"/>
                      <a:gd name="connsiteY20" fmla="*/ 191204 h 191204"/>
                      <a:gd name="connsiteX21" fmla="*/ 2359929 w 6742654"/>
                      <a:gd name="connsiteY21" fmla="*/ 191204 h 191204"/>
                      <a:gd name="connsiteX22" fmla="*/ 1798041 w 6742654"/>
                      <a:gd name="connsiteY22" fmla="*/ 191204 h 191204"/>
                      <a:gd name="connsiteX23" fmla="*/ 1168727 w 6742654"/>
                      <a:gd name="connsiteY23" fmla="*/ 191204 h 191204"/>
                      <a:gd name="connsiteX24" fmla="*/ 741692 w 6742654"/>
                      <a:gd name="connsiteY24" fmla="*/ 191204 h 191204"/>
                      <a:gd name="connsiteX25" fmla="*/ 0 w 6742654"/>
                      <a:gd name="connsiteY25" fmla="*/ 191204 h 191204"/>
                      <a:gd name="connsiteX26" fmla="*/ 0 w 6742654"/>
                      <a:gd name="connsiteY26" fmla="*/ 0 h 191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742654" h="191204" fill="none" extrusionOk="0">
                        <a:moveTo>
                          <a:pt x="0" y="0"/>
                        </a:moveTo>
                        <a:cubicBezTo>
                          <a:pt x="280219" y="-34486"/>
                          <a:pt x="518801" y="21992"/>
                          <a:pt x="696741" y="0"/>
                        </a:cubicBezTo>
                        <a:cubicBezTo>
                          <a:pt x="874681" y="-21992"/>
                          <a:pt x="977554" y="4973"/>
                          <a:pt x="1191202" y="0"/>
                        </a:cubicBezTo>
                        <a:cubicBezTo>
                          <a:pt x="1404850" y="-4973"/>
                          <a:pt x="1740950" y="11341"/>
                          <a:pt x="1887943" y="0"/>
                        </a:cubicBezTo>
                        <a:cubicBezTo>
                          <a:pt x="2034936" y="-11341"/>
                          <a:pt x="2262110" y="53870"/>
                          <a:pt x="2449831" y="0"/>
                        </a:cubicBezTo>
                        <a:cubicBezTo>
                          <a:pt x="2637552" y="-53870"/>
                          <a:pt x="2824092" y="32779"/>
                          <a:pt x="2944292" y="0"/>
                        </a:cubicBezTo>
                        <a:cubicBezTo>
                          <a:pt x="3064492" y="-32779"/>
                          <a:pt x="3478042" y="44257"/>
                          <a:pt x="3641033" y="0"/>
                        </a:cubicBezTo>
                        <a:cubicBezTo>
                          <a:pt x="3804024" y="-44257"/>
                          <a:pt x="4003205" y="12077"/>
                          <a:pt x="4337774" y="0"/>
                        </a:cubicBezTo>
                        <a:cubicBezTo>
                          <a:pt x="4672343" y="-12077"/>
                          <a:pt x="4632027" y="22687"/>
                          <a:pt x="4832235" y="0"/>
                        </a:cubicBezTo>
                        <a:cubicBezTo>
                          <a:pt x="5032443" y="-22687"/>
                          <a:pt x="5271539" y="30227"/>
                          <a:pt x="5394123" y="0"/>
                        </a:cubicBezTo>
                        <a:cubicBezTo>
                          <a:pt x="5516707" y="-30227"/>
                          <a:pt x="5743427" y="63734"/>
                          <a:pt x="5956011" y="0"/>
                        </a:cubicBezTo>
                        <a:cubicBezTo>
                          <a:pt x="6168595" y="-63734"/>
                          <a:pt x="6537757" y="28673"/>
                          <a:pt x="6742654" y="0"/>
                        </a:cubicBezTo>
                        <a:cubicBezTo>
                          <a:pt x="6749748" y="71426"/>
                          <a:pt x="6723928" y="148727"/>
                          <a:pt x="6742654" y="191204"/>
                        </a:cubicBezTo>
                        <a:cubicBezTo>
                          <a:pt x="6620992" y="196402"/>
                          <a:pt x="6420732" y="183357"/>
                          <a:pt x="6180766" y="191204"/>
                        </a:cubicBezTo>
                        <a:cubicBezTo>
                          <a:pt x="5940800" y="199051"/>
                          <a:pt x="5819072" y="157106"/>
                          <a:pt x="5686305" y="191204"/>
                        </a:cubicBezTo>
                        <a:cubicBezTo>
                          <a:pt x="5553538" y="225302"/>
                          <a:pt x="5416749" y="167489"/>
                          <a:pt x="5326697" y="191204"/>
                        </a:cubicBezTo>
                        <a:cubicBezTo>
                          <a:pt x="5236645" y="214919"/>
                          <a:pt x="4981178" y="118557"/>
                          <a:pt x="4697382" y="191204"/>
                        </a:cubicBezTo>
                        <a:cubicBezTo>
                          <a:pt x="4413587" y="263851"/>
                          <a:pt x="4366115" y="185242"/>
                          <a:pt x="4270348" y="191204"/>
                        </a:cubicBezTo>
                        <a:cubicBezTo>
                          <a:pt x="4174581" y="197166"/>
                          <a:pt x="3906131" y="124831"/>
                          <a:pt x="3708460" y="191204"/>
                        </a:cubicBezTo>
                        <a:cubicBezTo>
                          <a:pt x="3510789" y="257577"/>
                          <a:pt x="3472656" y="189995"/>
                          <a:pt x="3281425" y="191204"/>
                        </a:cubicBezTo>
                        <a:cubicBezTo>
                          <a:pt x="3090194" y="192413"/>
                          <a:pt x="2904912" y="158418"/>
                          <a:pt x="2786964" y="191204"/>
                        </a:cubicBezTo>
                        <a:cubicBezTo>
                          <a:pt x="2669016" y="223990"/>
                          <a:pt x="2497743" y="184579"/>
                          <a:pt x="2359929" y="191204"/>
                        </a:cubicBezTo>
                        <a:cubicBezTo>
                          <a:pt x="2222115" y="197829"/>
                          <a:pt x="1918552" y="159628"/>
                          <a:pt x="1798041" y="191204"/>
                        </a:cubicBezTo>
                        <a:cubicBezTo>
                          <a:pt x="1677530" y="222780"/>
                          <a:pt x="1339395" y="120517"/>
                          <a:pt x="1168727" y="191204"/>
                        </a:cubicBezTo>
                        <a:cubicBezTo>
                          <a:pt x="998059" y="261891"/>
                          <a:pt x="855463" y="176916"/>
                          <a:pt x="741692" y="191204"/>
                        </a:cubicBezTo>
                        <a:cubicBezTo>
                          <a:pt x="627921" y="205492"/>
                          <a:pt x="335495" y="159636"/>
                          <a:pt x="0" y="191204"/>
                        </a:cubicBezTo>
                        <a:cubicBezTo>
                          <a:pt x="-16638" y="130745"/>
                          <a:pt x="21882" y="66794"/>
                          <a:pt x="0" y="0"/>
                        </a:cubicBezTo>
                        <a:close/>
                      </a:path>
                      <a:path w="6742654" h="191204" stroke="0" extrusionOk="0">
                        <a:moveTo>
                          <a:pt x="0" y="0"/>
                        </a:moveTo>
                        <a:cubicBezTo>
                          <a:pt x="227648" y="-14323"/>
                          <a:pt x="348896" y="21947"/>
                          <a:pt x="561888" y="0"/>
                        </a:cubicBezTo>
                        <a:cubicBezTo>
                          <a:pt x="774880" y="-21947"/>
                          <a:pt x="810479" y="9982"/>
                          <a:pt x="1056349" y="0"/>
                        </a:cubicBezTo>
                        <a:cubicBezTo>
                          <a:pt x="1302219" y="-9982"/>
                          <a:pt x="1427341" y="30874"/>
                          <a:pt x="1550810" y="0"/>
                        </a:cubicBezTo>
                        <a:cubicBezTo>
                          <a:pt x="1674279" y="-30874"/>
                          <a:pt x="1802944" y="25538"/>
                          <a:pt x="1910419" y="0"/>
                        </a:cubicBezTo>
                        <a:cubicBezTo>
                          <a:pt x="2017894" y="-25538"/>
                          <a:pt x="2170227" y="29708"/>
                          <a:pt x="2270027" y="0"/>
                        </a:cubicBezTo>
                        <a:cubicBezTo>
                          <a:pt x="2369827" y="-29708"/>
                          <a:pt x="2675706" y="65965"/>
                          <a:pt x="2831915" y="0"/>
                        </a:cubicBezTo>
                        <a:cubicBezTo>
                          <a:pt x="2988124" y="-65965"/>
                          <a:pt x="3195535" y="48045"/>
                          <a:pt x="3461229" y="0"/>
                        </a:cubicBezTo>
                        <a:cubicBezTo>
                          <a:pt x="3726923" y="-48045"/>
                          <a:pt x="3851509" y="12271"/>
                          <a:pt x="3955690" y="0"/>
                        </a:cubicBezTo>
                        <a:cubicBezTo>
                          <a:pt x="4059871" y="-12271"/>
                          <a:pt x="4172770" y="11933"/>
                          <a:pt x="4315299" y="0"/>
                        </a:cubicBezTo>
                        <a:cubicBezTo>
                          <a:pt x="4457828" y="-11933"/>
                          <a:pt x="4604953" y="18829"/>
                          <a:pt x="4877186" y="0"/>
                        </a:cubicBezTo>
                        <a:cubicBezTo>
                          <a:pt x="5149419" y="-18829"/>
                          <a:pt x="5348551" y="78977"/>
                          <a:pt x="5573927" y="0"/>
                        </a:cubicBezTo>
                        <a:cubicBezTo>
                          <a:pt x="5799303" y="-78977"/>
                          <a:pt x="5756199" y="21562"/>
                          <a:pt x="5933536" y="0"/>
                        </a:cubicBezTo>
                        <a:cubicBezTo>
                          <a:pt x="6110873" y="-21562"/>
                          <a:pt x="6554075" y="542"/>
                          <a:pt x="6742654" y="0"/>
                        </a:cubicBezTo>
                        <a:cubicBezTo>
                          <a:pt x="6751073" y="38685"/>
                          <a:pt x="6726298" y="141399"/>
                          <a:pt x="6742654" y="191204"/>
                        </a:cubicBezTo>
                        <a:cubicBezTo>
                          <a:pt x="6580682" y="208395"/>
                          <a:pt x="6408436" y="182252"/>
                          <a:pt x="6315619" y="191204"/>
                        </a:cubicBezTo>
                        <a:cubicBezTo>
                          <a:pt x="6222802" y="200156"/>
                          <a:pt x="6115306" y="190713"/>
                          <a:pt x="5956011" y="191204"/>
                        </a:cubicBezTo>
                        <a:cubicBezTo>
                          <a:pt x="5796716" y="191695"/>
                          <a:pt x="5694312" y="159439"/>
                          <a:pt x="5596403" y="191204"/>
                        </a:cubicBezTo>
                        <a:cubicBezTo>
                          <a:pt x="5498494" y="222969"/>
                          <a:pt x="5367978" y="182484"/>
                          <a:pt x="5169368" y="191204"/>
                        </a:cubicBezTo>
                        <a:cubicBezTo>
                          <a:pt x="4970758" y="199924"/>
                          <a:pt x="4909531" y="169127"/>
                          <a:pt x="4809760" y="191204"/>
                        </a:cubicBezTo>
                        <a:cubicBezTo>
                          <a:pt x="4709989" y="213281"/>
                          <a:pt x="4629555" y="149405"/>
                          <a:pt x="4450152" y="191204"/>
                        </a:cubicBezTo>
                        <a:cubicBezTo>
                          <a:pt x="4270749" y="233003"/>
                          <a:pt x="4209387" y="152362"/>
                          <a:pt x="4090543" y="191204"/>
                        </a:cubicBezTo>
                        <a:cubicBezTo>
                          <a:pt x="3971699" y="230046"/>
                          <a:pt x="3807072" y="160409"/>
                          <a:pt x="3730935" y="191204"/>
                        </a:cubicBezTo>
                        <a:cubicBezTo>
                          <a:pt x="3654798" y="221999"/>
                          <a:pt x="3449299" y="187186"/>
                          <a:pt x="3371327" y="191204"/>
                        </a:cubicBezTo>
                        <a:cubicBezTo>
                          <a:pt x="3293355" y="195222"/>
                          <a:pt x="3016809" y="138474"/>
                          <a:pt x="2809439" y="191204"/>
                        </a:cubicBezTo>
                        <a:cubicBezTo>
                          <a:pt x="2602069" y="243934"/>
                          <a:pt x="2534297" y="173732"/>
                          <a:pt x="2449831" y="191204"/>
                        </a:cubicBezTo>
                        <a:cubicBezTo>
                          <a:pt x="2365365" y="208676"/>
                          <a:pt x="2044664" y="133665"/>
                          <a:pt x="1887943" y="191204"/>
                        </a:cubicBezTo>
                        <a:cubicBezTo>
                          <a:pt x="1731222" y="248743"/>
                          <a:pt x="1331361" y="123840"/>
                          <a:pt x="1191202" y="191204"/>
                        </a:cubicBezTo>
                        <a:cubicBezTo>
                          <a:pt x="1051043" y="258568"/>
                          <a:pt x="845204" y="129216"/>
                          <a:pt x="561888" y="191204"/>
                        </a:cubicBezTo>
                        <a:cubicBezTo>
                          <a:pt x="278572" y="253192"/>
                          <a:pt x="144633" y="141097"/>
                          <a:pt x="0" y="191204"/>
                        </a:cubicBezTo>
                        <a:cubicBezTo>
                          <a:pt x="-6115" y="126468"/>
                          <a:pt x="16267" y="61896"/>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bg1"/>
                </a:solidFill>
              </a:rPr>
              <a:t>Papernest</a:t>
            </a:r>
          </a:p>
        </p:txBody>
      </p:sp>
      <p:sp>
        <p:nvSpPr>
          <p:cNvPr id="29" name="Rectangle 28">
            <a:extLst>
              <a:ext uri="{FF2B5EF4-FFF2-40B4-BE49-F238E27FC236}">
                <a16:creationId xmlns:a16="http://schemas.microsoft.com/office/drawing/2014/main" id="{C243609C-F157-4FFA-AF2A-F73813A6DEAC}"/>
              </a:ext>
            </a:extLst>
          </p:cNvPr>
          <p:cNvSpPr/>
          <p:nvPr/>
        </p:nvSpPr>
        <p:spPr>
          <a:xfrm>
            <a:off x="4968000" y="5070150"/>
            <a:ext cx="3345630" cy="180000"/>
          </a:xfrm>
          <a:prstGeom prst="rect">
            <a:avLst/>
          </a:prstGeom>
          <a:solidFill>
            <a:schemeClr val="bg1">
              <a:lumMod val="50000"/>
            </a:schemeClr>
          </a:solidFill>
          <a:ln>
            <a:solidFill>
              <a:schemeClr val="bg1"/>
            </a:solidFill>
            <a:extLst>
              <a:ext uri="{C807C97D-BFC1-408E-A445-0C87EB9F89A2}">
                <ask:lineSketchStyleProps xmlns:ask="http://schemas.microsoft.com/office/drawing/2018/sketchyshapes" sd="2173784308">
                  <a:custGeom>
                    <a:avLst/>
                    <a:gdLst>
                      <a:gd name="connsiteX0" fmla="*/ 0 w 3345630"/>
                      <a:gd name="connsiteY0" fmla="*/ 0 h 191204"/>
                      <a:gd name="connsiteX1" fmla="*/ 557605 w 3345630"/>
                      <a:gd name="connsiteY1" fmla="*/ 0 h 191204"/>
                      <a:gd name="connsiteX2" fmla="*/ 1081754 w 3345630"/>
                      <a:gd name="connsiteY2" fmla="*/ 0 h 191204"/>
                      <a:gd name="connsiteX3" fmla="*/ 1605902 w 3345630"/>
                      <a:gd name="connsiteY3" fmla="*/ 0 h 191204"/>
                      <a:gd name="connsiteX4" fmla="*/ 2096595 w 3345630"/>
                      <a:gd name="connsiteY4" fmla="*/ 0 h 191204"/>
                      <a:gd name="connsiteX5" fmla="*/ 2587287 w 3345630"/>
                      <a:gd name="connsiteY5" fmla="*/ 0 h 191204"/>
                      <a:gd name="connsiteX6" fmla="*/ 3345630 w 3345630"/>
                      <a:gd name="connsiteY6" fmla="*/ 0 h 191204"/>
                      <a:gd name="connsiteX7" fmla="*/ 3345630 w 3345630"/>
                      <a:gd name="connsiteY7" fmla="*/ 191204 h 191204"/>
                      <a:gd name="connsiteX8" fmla="*/ 2788025 w 3345630"/>
                      <a:gd name="connsiteY8" fmla="*/ 191204 h 191204"/>
                      <a:gd name="connsiteX9" fmla="*/ 2163507 w 3345630"/>
                      <a:gd name="connsiteY9" fmla="*/ 191204 h 191204"/>
                      <a:gd name="connsiteX10" fmla="*/ 1639359 w 3345630"/>
                      <a:gd name="connsiteY10" fmla="*/ 191204 h 191204"/>
                      <a:gd name="connsiteX11" fmla="*/ 1014841 w 3345630"/>
                      <a:gd name="connsiteY11" fmla="*/ 191204 h 191204"/>
                      <a:gd name="connsiteX12" fmla="*/ 557605 w 3345630"/>
                      <a:gd name="connsiteY12" fmla="*/ 191204 h 191204"/>
                      <a:gd name="connsiteX13" fmla="*/ 0 w 3345630"/>
                      <a:gd name="connsiteY13" fmla="*/ 191204 h 191204"/>
                      <a:gd name="connsiteX14" fmla="*/ 0 w 3345630"/>
                      <a:gd name="connsiteY14" fmla="*/ 0 h 191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345630" h="191204" fill="none" extrusionOk="0">
                        <a:moveTo>
                          <a:pt x="0" y="0"/>
                        </a:moveTo>
                        <a:cubicBezTo>
                          <a:pt x="183970" y="-43615"/>
                          <a:pt x="385537" y="54998"/>
                          <a:pt x="557605" y="0"/>
                        </a:cubicBezTo>
                        <a:cubicBezTo>
                          <a:pt x="729673" y="-54998"/>
                          <a:pt x="885492" y="44516"/>
                          <a:pt x="1081754" y="0"/>
                        </a:cubicBezTo>
                        <a:cubicBezTo>
                          <a:pt x="1278016" y="-44516"/>
                          <a:pt x="1363058" y="4944"/>
                          <a:pt x="1605902" y="0"/>
                        </a:cubicBezTo>
                        <a:cubicBezTo>
                          <a:pt x="1848746" y="-4944"/>
                          <a:pt x="1907876" y="25455"/>
                          <a:pt x="2096595" y="0"/>
                        </a:cubicBezTo>
                        <a:cubicBezTo>
                          <a:pt x="2285314" y="-25455"/>
                          <a:pt x="2481846" y="40280"/>
                          <a:pt x="2587287" y="0"/>
                        </a:cubicBezTo>
                        <a:cubicBezTo>
                          <a:pt x="2692728" y="-40280"/>
                          <a:pt x="3013448" y="11007"/>
                          <a:pt x="3345630" y="0"/>
                        </a:cubicBezTo>
                        <a:cubicBezTo>
                          <a:pt x="3360029" y="71119"/>
                          <a:pt x="3331854" y="142175"/>
                          <a:pt x="3345630" y="191204"/>
                        </a:cubicBezTo>
                        <a:cubicBezTo>
                          <a:pt x="3217610" y="211291"/>
                          <a:pt x="3045697" y="157032"/>
                          <a:pt x="2788025" y="191204"/>
                        </a:cubicBezTo>
                        <a:cubicBezTo>
                          <a:pt x="2530353" y="225376"/>
                          <a:pt x="2344987" y="179211"/>
                          <a:pt x="2163507" y="191204"/>
                        </a:cubicBezTo>
                        <a:cubicBezTo>
                          <a:pt x="1982027" y="203197"/>
                          <a:pt x="1801806" y="154916"/>
                          <a:pt x="1639359" y="191204"/>
                        </a:cubicBezTo>
                        <a:cubicBezTo>
                          <a:pt x="1476912" y="227492"/>
                          <a:pt x="1260708" y="138151"/>
                          <a:pt x="1014841" y="191204"/>
                        </a:cubicBezTo>
                        <a:cubicBezTo>
                          <a:pt x="768974" y="244257"/>
                          <a:pt x="690909" y="158712"/>
                          <a:pt x="557605" y="191204"/>
                        </a:cubicBezTo>
                        <a:cubicBezTo>
                          <a:pt x="424301" y="223696"/>
                          <a:pt x="274301" y="127594"/>
                          <a:pt x="0" y="191204"/>
                        </a:cubicBezTo>
                        <a:cubicBezTo>
                          <a:pt x="-6678" y="119257"/>
                          <a:pt x="5570" y="50271"/>
                          <a:pt x="0" y="0"/>
                        </a:cubicBezTo>
                        <a:close/>
                      </a:path>
                      <a:path w="3345630" h="191204" stroke="0" extrusionOk="0">
                        <a:moveTo>
                          <a:pt x="0" y="0"/>
                        </a:moveTo>
                        <a:cubicBezTo>
                          <a:pt x="117276" y="-65680"/>
                          <a:pt x="390789" y="65877"/>
                          <a:pt x="557605" y="0"/>
                        </a:cubicBezTo>
                        <a:cubicBezTo>
                          <a:pt x="724421" y="-65877"/>
                          <a:pt x="897327" y="34775"/>
                          <a:pt x="1081754" y="0"/>
                        </a:cubicBezTo>
                        <a:cubicBezTo>
                          <a:pt x="1266181" y="-34775"/>
                          <a:pt x="1436935" y="48552"/>
                          <a:pt x="1605902" y="0"/>
                        </a:cubicBezTo>
                        <a:cubicBezTo>
                          <a:pt x="1774869" y="-48552"/>
                          <a:pt x="1969121" y="29259"/>
                          <a:pt x="2063139" y="0"/>
                        </a:cubicBezTo>
                        <a:cubicBezTo>
                          <a:pt x="2157157" y="-29259"/>
                          <a:pt x="2303107" y="42506"/>
                          <a:pt x="2520375" y="0"/>
                        </a:cubicBezTo>
                        <a:cubicBezTo>
                          <a:pt x="2737643" y="-42506"/>
                          <a:pt x="3106614" y="20507"/>
                          <a:pt x="3345630" y="0"/>
                        </a:cubicBezTo>
                        <a:cubicBezTo>
                          <a:pt x="3353428" y="92717"/>
                          <a:pt x="3334728" y="109356"/>
                          <a:pt x="3345630" y="191204"/>
                        </a:cubicBezTo>
                        <a:cubicBezTo>
                          <a:pt x="3073842" y="222518"/>
                          <a:pt x="2883324" y="141539"/>
                          <a:pt x="2754569" y="191204"/>
                        </a:cubicBezTo>
                        <a:cubicBezTo>
                          <a:pt x="2625814" y="240869"/>
                          <a:pt x="2421636" y="183187"/>
                          <a:pt x="2196964" y="191204"/>
                        </a:cubicBezTo>
                        <a:cubicBezTo>
                          <a:pt x="1972292" y="199221"/>
                          <a:pt x="1895378" y="153265"/>
                          <a:pt x="1706271" y="191204"/>
                        </a:cubicBezTo>
                        <a:cubicBezTo>
                          <a:pt x="1517164" y="229143"/>
                          <a:pt x="1385537" y="171118"/>
                          <a:pt x="1081754" y="191204"/>
                        </a:cubicBezTo>
                        <a:cubicBezTo>
                          <a:pt x="777971" y="211290"/>
                          <a:pt x="804784" y="178523"/>
                          <a:pt x="557605" y="191204"/>
                        </a:cubicBezTo>
                        <a:cubicBezTo>
                          <a:pt x="310426" y="203885"/>
                          <a:pt x="150300" y="169338"/>
                          <a:pt x="0" y="191204"/>
                        </a:cubicBezTo>
                        <a:cubicBezTo>
                          <a:pt x="-8524" y="132880"/>
                          <a:pt x="4950" y="78489"/>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bg1"/>
                </a:solidFill>
              </a:rPr>
              <a:t>Jeu concours « Devenez clients et gagnez 500 € »</a:t>
            </a:r>
          </a:p>
        </p:txBody>
      </p:sp>
      <p:sp>
        <p:nvSpPr>
          <p:cNvPr id="30" name="Rectangle 29">
            <a:extLst>
              <a:ext uri="{FF2B5EF4-FFF2-40B4-BE49-F238E27FC236}">
                <a16:creationId xmlns:a16="http://schemas.microsoft.com/office/drawing/2014/main" id="{62AF9B76-ABEB-F39B-71AA-349A3FD0E0D5}"/>
              </a:ext>
            </a:extLst>
          </p:cNvPr>
          <p:cNvSpPr/>
          <p:nvPr/>
        </p:nvSpPr>
        <p:spPr>
          <a:xfrm>
            <a:off x="4968000" y="5280849"/>
            <a:ext cx="5400000" cy="188137"/>
          </a:xfrm>
          <a:prstGeom prst="rect">
            <a:avLst/>
          </a:prstGeom>
          <a:solidFill>
            <a:schemeClr val="bg1">
              <a:lumMod val="50000"/>
            </a:schemeClr>
          </a:solidFill>
          <a:ln>
            <a:solidFill>
              <a:schemeClr val="bg1"/>
            </a:solidFill>
            <a:extLst>
              <a:ext uri="{C807C97D-BFC1-408E-A445-0C87EB9F89A2}">
                <ask:lineSketchStyleProps xmlns:ask="http://schemas.microsoft.com/office/drawing/2018/sketchyshapes" sd="2173784308">
                  <a:custGeom>
                    <a:avLst/>
                    <a:gdLst>
                      <a:gd name="connsiteX0" fmla="*/ 0 w 5498008"/>
                      <a:gd name="connsiteY0" fmla="*/ 0 h 191204"/>
                      <a:gd name="connsiteX1" fmla="*/ 494821 w 5498008"/>
                      <a:gd name="connsiteY1" fmla="*/ 0 h 191204"/>
                      <a:gd name="connsiteX2" fmla="*/ 934661 w 5498008"/>
                      <a:gd name="connsiteY2" fmla="*/ 0 h 191204"/>
                      <a:gd name="connsiteX3" fmla="*/ 1374502 w 5498008"/>
                      <a:gd name="connsiteY3" fmla="*/ 0 h 191204"/>
                      <a:gd name="connsiteX4" fmla="*/ 2034263 w 5498008"/>
                      <a:gd name="connsiteY4" fmla="*/ 0 h 191204"/>
                      <a:gd name="connsiteX5" fmla="*/ 2694024 w 5498008"/>
                      <a:gd name="connsiteY5" fmla="*/ 0 h 191204"/>
                      <a:gd name="connsiteX6" fmla="*/ 3078884 w 5498008"/>
                      <a:gd name="connsiteY6" fmla="*/ 0 h 191204"/>
                      <a:gd name="connsiteX7" fmla="*/ 3573705 w 5498008"/>
                      <a:gd name="connsiteY7" fmla="*/ 0 h 191204"/>
                      <a:gd name="connsiteX8" fmla="*/ 4233466 w 5498008"/>
                      <a:gd name="connsiteY8" fmla="*/ 0 h 191204"/>
                      <a:gd name="connsiteX9" fmla="*/ 4783267 w 5498008"/>
                      <a:gd name="connsiteY9" fmla="*/ 0 h 191204"/>
                      <a:gd name="connsiteX10" fmla="*/ 5498008 w 5498008"/>
                      <a:gd name="connsiteY10" fmla="*/ 0 h 191204"/>
                      <a:gd name="connsiteX11" fmla="*/ 5498008 w 5498008"/>
                      <a:gd name="connsiteY11" fmla="*/ 191204 h 191204"/>
                      <a:gd name="connsiteX12" fmla="*/ 4838247 w 5498008"/>
                      <a:gd name="connsiteY12" fmla="*/ 191204 h 191204"/>
                      <a:gd name="connsiteX13" fmla="*/ 4233466 w 5498008"/>
                      <a:gd name="connsiteY13" fmla="*/ 191204 h 191204"/>
                      <a:gd name="connsiteX14" fmla="*/ 3573705 w 5498008"/>
                      <a:gd name="connsiteY14" fmla="*/ 191204 h 191204"/>
                      <a:gd name="connsiteX15" fmla="*/ 3078884 w 5498008"/>
                      <a:gd name="connsiteY15" fmla="*/ 191204 h 191204"/>
                      <a:gd name="connsiteX16" fmla="*/ 2474104 w 5498008"/>
                      <a:gd name="connsiteY16" fmla="*/ 191204 h 191204"/>
                      <a:gd name="connsiteX17" fmla="*/ 1924303 w 5498008"/>
                      <a:gd name="connsiteY17" fmla="*/ 191204 h 191204"/>
                      <a:gd name="connsiteX18" fmla="*/ 1374502 w 5498008"/>
                      <a:gd name="connsiteY18" fmla="*/ 191204 h 191204"/>
                      <a:gd name="connsiteX19" fmla="*/ 879681 w 5498008"/>
                      <a:gd name="connsiteY19" fmla="*/ 191204 h 191204"/>
                      <a:gd name="connsiteX20" fmla="*/ 494821 w 5498008"/>
                      <a:gd name="connsiteY20" fmla="*/ 191204 h 191204"/>
                      <a:gd name="connsiteX21" fmla="*/ 0 w 5498008"/>
                      <a:gd name="connsiteY21" fmla="*/ 191204 h 191204"/>
                      <a:gd name="connsiteX22" fmla="*/ 0 w 5498008"/>
                      <a:gd name="connsiteY22" fmla="*/ 0 h 191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498008" h="191204" fill="none" extrusionOk="0">
                        <a:moveTo>
                          <a:pt x="0" y="0"/>
                        </a:moveTo>
                        <a:cubicBezTo>
                          <a:pt x="164671" y="-21844"/>
                          <a:pt x="321582" y="44329"/>
                          <a:pt x="494821" y="0"/>
                        </a:cubicBezTo>
                        <a:cubicBezTo>
                          <a:pt x="668060" y="-44329"/>
                          <a:pt x="732390" y="45318"/>
                          <a:pt x="934661" y="0"/>
                        </a:cubicBezTo>
                        <a:cubicBezTo>
                          <a:pt x="1136932" y="-45318"/>
                          <a:pt x="1282046" y="50495"/>
                          <a:pt x="1374502" y="0"/>
                        </a:cubicBezTo>
                        <a:cubicBezTo>
                          <a:pt x="1466958" y="-50495"/>
                          <a:pt x="1740038" y="72574"/>
                          <a:pt x="2034263" y="0"/>
                        </a:cubicBezTo>
                        <a:cubicBezTo>
                          <a:pt x="2328488" y="-72574"/>
                          <a:pt x="2432035" y="5259"/>
                          <a:pt x="2694024" y="0"/>
                        </a:cubicBezTo>
                        <a:cubicBezTo>
                          <a:pt x="2956013" y="-5259"/>
                          <a:pt x="2981675" y="35690"/>
                          <a:pt x="3078884" y="0"/>
                        </a:cubicBezTo>
                        <a:cubicBezTo>
                          <a:pt x="3176093" y="-35690"/>
                          <a:pt x="3460759" y="41439"/>
                          <a:pt x="3573705" y="0"/>
                        </a:cubicBezTo>
                        <a:cubicBezTo>
                          <a:pt x="3686651" y="-41439"/>
                          <a:pt x="3995389" y="26652"/>
                          <a:pt x="4233466" y="0"/>
                        </a:cubicBezTo>
                        <a:cubicBezTo>
                          <a:pt x="4471543" y="-26652"/>
                          <a:pt x="4588722" y="40769"/>
                          <a:pt x="4783267" y="0"/>
                        </a:cubicBezTo>
                        <a:cubicBezTo>
                          <a:pt x="4977812" y="-40769"/>
                          <a:pt x="5209131" y="72858"/>
                          <a:pt x="5498008" y="0"/>
                        </a:cubicBezTo>
                        <a:cubicBezTo>
                          <a:pt x="5514406" y="60971"/>
                          <a:pt x="5485375" y="147704"/>
                          <a:pt x="5498008" y="191204"/>
                        </a:cubicBezTo>
                        <a:cubicBezTo>
                          <a:pt x="5324309" y="261655"/>
                          <a:pt x="5040635" y="177953"/>
                          <a:pt x="4838247" y="191204"/>
                        </a:cubicBezTo>
                        <a:cubicBezTo>
                          <a:pt x="4635859" y="204455"/>
                          <a:pt x="4470710" y="157056"/>
                          <a:pt x="4233466" y="191204"/>
                        </a:cubicBezTo>
                        <a:cubicBezTo>
                          <a:pt x="3996222" y="225352"/>
                          <a:pt x="3805536" y="147177"/>
                          <a:pt x="3573705" y="191204"/>
                        </a:cubicBezTo>
                        <a:cubicBezTo>
                          <a:pt x="3341874" y="235231"/>
                          <a:pt x="3206652" y="176704"/>
                          <a:pt x="3078884" y="191204"/>
                        </a:cubicBezTo>
                        <a:cubicBezTo>
                          <a:pt x="2951116" y="205704"/>
                          <a:pt x="2765596" y="180724"/>
                          <a:pt x="2474104" y="191204"/>
                        </a:cubicBezTo>
                        <a:cubicBezTo>
                          <a:pt x="2182612" y="201684"/>
                          <a:pt x="2098621" y="148558"/>
                          <a:pt x="1924303" y="191204"/>
                        </a:cubicBezTo>
                        <a:cubicBezTo>
                          <a:pt x="1749985" y="233850"/>
                          <a:pt x="1599137" y="156641"/>
                          <a:pt x="1374502" y="191204"/>
                        </a:cubicBezTo>
                        <a:cubicBezTo>
                          <a:pt x="1149867" y="225767"/>
                          <a:pt x="1119377" y="187168"/>
                          <a:pt x="879681" y="191204"/>
                        </a:cubicBezTo>
                        <a:cubicBezTo>
                          <a:pt x="639985" y="195240"/>
                          <a:pt x="668254" y="149519"/>
                          <a:pt x="494821" y="191204"/>
                        </a:cubicBezTo>
                        <a:cubicBezTo>
                          <a:pt x="321388" y="232889"/>
                          <a:pt x="144638" y="149134"/>
                          <a:pt x="0" y="191204"/>
                        </a:cubicBezTo>
                        <a:cubicBezTo>
                          <a:pt x="-22017" y="151635"/>
                          <a:pt x="10084" y="91597"/>
                          <a:pt x="0" y="0"/>
                        </a:cubicBezTo>
                        <a:close/>
                      </a:path>
                      <a:path w="5498008" h="191204" stroke="0" extrusionOk="0">
                        <a:moveTo>
                          <a:pt x="0" y="0"/>
                        </a:moveTo>
                        <a:cubicBezTo>
                          <a:pt x="230891" y="-24270"/>
                          <a:pt x="338634" y="62912"/>
                          <a:pt x="549801" y="0"/>
                        </a:cubicBezTo>
                        <a:cubicBezTo>
                          <a:pt x="760968" y="-62912"/>
                          <a:pt x="828190" y="37352"/>
                          <a:pt x="1044622" y="0"/>
                        </a:cubicBezTo>
                        <a:cubicBezTo>
                          <a:pt x="1261054" y="-37352"/>
                          <a:pt x="1383348" y="19118"/>
                          <a:pt x="1539442" y="0"/>
                        </a:cubicBezTo>
                        <a:cubicBezTo>
                          <a:pt x="1695536" y="-19118"/>
                          <a:pt x="1735722" y="33693"/>
                          <a:pt x="1924303" y="0"/>
                        </a:cubicBezTo>
                        <a:cubicBezTo>
                          <a:pt x="2112884" y="-33693"/>
                          <a:pt x="2133480" y="38576"/>
                          <a:pt x="2309163" y="0"/>
                        </a:cubicBezTo>
                        <a:cubicBezTo>
                          <a:pt x="2484846" y="-38576"/>
                          <a:pt x="2685377" y="24470"/>
                          <a:pt x="2858964" y="0"/>
                        </a:cubicBezTo>
                        <a:cubicBezTo>
                          <a:pt x="3032551" y="-24470"/>
                          <a:pt x="3291787" y="59963"/>
                          <a:pt x="3463745" y="0"/>
                        </a:cubicBezTo>
                        <a:cubicBezTo>
                          <a:pt x="3635703" y="-59963"/>
                          <a:pt x="3819321" y="54655"/>
                          <a:pt x="3958566" y="0"/>
                        </a:cubicBezTo>
                        <a:cubicBezTo>
                          <a:pt x="4097811" y="-54655"/>
                          <a:pt x="4258364" y="29263"/>
                          <a:pt x="4343426" y="0"/>
                        </a:cubicBezTo>
                        <a:cubicBezTo>
                          <a:pt x="4428488" y="-29263"/>
                          <a:pt x="4729087" y="46541"/>
                          <a:pt x="4893227" y="0"/>
                        </a:cubicBezTo>
                        <a:cubicBezTo>
                          <a:pt x="5057367" y="-46541"/>
                          <a:pt x="5330587" y="19998"/>
                          <a:pt x="5498008" y="0"/>
                        </a:cubicBezTo>
                        <a:cubicBezTo>
                          <a:pt x="5520917" y="42685"/>
                          <a:pt x="5494678" y="98922"/>
                          <a:pt x="5498008" y="191204"/>
                        </a:cubicBezTo>
                        <a:cubicBezTo>
                          <a:pt x="5374742" y="238791"/>
                          <a:pt x="5237419" y="190350"/>
                          <a:pt x="5003187" y="191204"/>
                        </a:cubicBezTo>
                        <a:cubicBezTo>
                          <a:pt x="4768955" y="192058"/>
                          <a:pt x="4744215" y="183016"/>
                          <a:pt x="4508367" y="191204"/>
                        </a:cubicBezTo>
                        <a:cubicBezTo>
                          <a:pt x="4272519" y="199392"/>
                          <a:pt x="4210823" y="189199"/>
                          <a:pt x="4123506" y="191204"/>
                        </a:cubicBezTo>
                        <a:cubicBezTo>
                          <a:pt x="4036189" y="193209"/>
                          <a:pt x="3825104" y="184667"/>
                          <a:pt x="3738645" y="191204"/>
                        </a:cubicBezTo>
                        <a:cubicBezTo>
                          <a:pt x="3652186" y="197741"/>
                          <a:pt x="3526763" y="171435"/>
                          <a:pt x="3353785" y="191204"/>
                        </a:cubicBezTo>
                        <a:cubicBezTo>
                          <a:pt x="3180807" y="210973"/>
                          <a:pt x="3010806" y="142233"/>
                          <a:pt x="2913944" y="191204"/>
                        </a:cubicBezTo>
                        <a:cubicBezTo>
                          <a:pt x="2817082" y="240175"/>
                          <a:pt x="2626741" y="184008"/>
                          <a:pt x="2529084" y="191204"/>
                        </a:cubicBezTo>
                        <a:cubicBezTo>
                          <a:pt x="2431427" y="198400"/>
                          <a:pt x="2266125" y="164846"/>
                          <a:pt x="2144223" y="191204"/>
                        </a:cubicBezTo>
                        <a:cubicBezTo>
                          <a:pt x="2022321" y="217562"/>
                          <a:pt x="1902052" y="154291"/>
                          <a:pt x="1759363" y="191204"/>
                        </a:cubicBezTo>
                        <a:cubicBezTo>
                          <a:pt x="1616674" y="228117"/>
                          <a:pt x="1465187" y="165510"/>
                          <a:pt x="1374502" y="191204"/>
                        </a:cubicBezTo>
                        <a:cubicBezTo>
                          <a:pt x="1283817" y="216898"/>
                          <a:pt x="1181435" y="166224"/>
                          <a:pt x="989641" y="191204"/>
                        </a:cubicBezTo>
                        <a:cubicBezTo>
                          <a:pt x="797847" y="216184"/>
                          <a:pt x="273954" y="126108"/>
                          <a:pt x="0" y="191204"/>
                        </a:cubicBezTo>
                        <a:cubicBezTo>
                          <a:pt x="-8110" y="129527"/>
                          <a:pt x="5542" y="57829"/>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bg1"/>
                </a:solidFill>
              </a:rPr>
              <a:t>Dispositif de conquête des salariés</a:t>
            </a:r>
          </a:p>
        </p:txBody>
      </p:sp>
      <p:sp>
        <p:nvSpPr>
          <p:cNvPr id="32" name="Flèche : droite 31">
            <a:extLst>
              <a:ext uri="{FF2B5EF4-FFF2-40B4-BE49-F238E27FC236}">
                <a16:creationId xmlns:a16="http://schemas.microsoft.com/office/drawing/2014/main" id="{62E22962-5D68-9F1B-82F1-10F81340CAC0}"/>
              </a:ext>
            </a:extLst>
          </p:cNvPr>
          <p:cNvSpPr/>
          <p:nvPr/>
        </p:nvSpPr>
        <p:spPr>
          <a:xfrm>
            <a:off x="300445" y="1981778"/>
            <a:ext cx="11591109" cy="235132"/>
          </a:xfrm>
          <a:custGeom>
            <a:avLst/>
            <a:gdLst>
              <a:gd name="connsiteX0" fmla="*/ 0 w 11591109"/>
              <a:gd name="connsiteY0" fmla="*/ 58783 h 235132"/>
              <a:gd name="connsiteX1" fmla="*/ 904385 w 11591109"/>
              <a:gd name="connsiteY1" fmla="*/ 58783 h 235132"/>
              <a:gd name="connsiteX2" fmla="*/ 1579299 w 11591109"/>
              <a:gd name="connsiteY2" fmla="*/ 58783 h 235132"/>
              <a:gd name="connsiteX3" fmla="*/ 2254214 w 11591109"/>
              <a:gd name="connsiteY3" fmla="*/ 58783 h 235132"/>
              <a:gd name="connsiteX4" fmla="*/ 3043863 w 11591109"/>
              <a:gd name="connsiteY4" fmla="*/ 58783 h 235132"/>
              <a:gd name="connsiteX5" fmla="*/ 3374571 w 11591109"/>
              <a:gd name="connsiteY5" fmla="*/ 58783 h 235132"/>
              <a:gd name="connsiteX6" fmla="*/ 4164221 w 11591109"/>
              <a:gd name="connsiteY6" fmla="*/ 58783 h 235132"/>
              <a:gd name="connsiteX7" fmla="*/ 4953871 w 11591109"/>
              <a:gd name="connsiteY7" fmla="*/ 58783 h 235132"/>
              <a:gd name="connsiteX8" fmla="*/ 5858256 w 11591109"/>
              <a:gd name="connsiteY8" fmla="*/ 58783 h 235132"/>
              <a:gd name="connsiteX9" fmla="*/ 6533170 w 11591109"/>
              <a:gd name="connsiteY9" fmla="*/ 58783 h 235132"/>
              <a:gd name="connsiteX10" fmla="*/ 6863878 w 11591109"/>
              <a:gd name="connsiteY10" fmla="*/ 58783 h 235132"/>
              <a:gd name="connsiteX11" fmla="*/ 7424057 w 11591109"/>
              <a:gd name="connsiteY11" fmla="*/ 58783 h 235132"/>
              <a:gd name="connsiteX12" fmla="*/ 8098972 w 11591109"/>
              <a:gd name="connsiteY12" fmla="*/ 58783 h 235132"/>
              <a:gd name="connsiteX13" fmla="*/ 8659150 w 11591109"/>
              <a:gd name="connsiteY13" fmla="*/ 58783 h 235132"/>
              <a:gd name="connsiteX14" fmla="*/ 9104594 w 11591109"/>
              <a:gd name="connsiteY14" fmla="*/ 58783 h 235132"/>
              <a:gd name="connsiteX15" fmla="*/ 9550037 w 11591109"/>
              <a:gd name="connsiteY15" fmla="*/ 58783 h 235132"/>
              <a:gd name="connsiteX16" fmla="*/ 9995481 w 11591109"/>
              <a:gd name="connsiteY16" fmla="*/ 58783 h 235132"/>
              <a:gd name="connsiteX17" fmla="*/ 10555660 w 11591109"/>
              <a:gd name="connsiteY17" fmla="*/ 58783 h 235132"/>
              <a:gd name="connsiteX18" fmla="*/ 11473543 w 11591109"/>
              <a:gd name="connsiteY18" fmla="*/ 58783 h 235132"/>
              <a:gd name="connsiteX19" fmla="*/ 11473543 w 11591109"/>
              <a:gd name="connsiteY19" fmla="*/ 0 h 235132"/>
              <a:gd name="connsiteX20" fmla="*/ 11591109 w 11591109"/>
              <a:gd name="connsiteY20" fmla="*/ 117566 h 235132"/>
              <a:gd name="connsiteX21" fmla="*/ 11473543 w 11591109"/>
              <a:gd name="connsiteY21" fmla="*/ 235132 h 235132"/>
              <a:gd name="connsiteX22" fmla="*/ 11473543 w 11591109"/>
              <a:gd name="connsiteY22" fmla="*/ 176349 h 235132"/>
              <a:gd name="connsiteX23" fmla="*/ 10913364 w 11591109"/>
              <a:gd name="connsiteY23" fmla="*/ 176349 h 235132"/>
              <a:gd name="connsiteX24" fmla="*/ 10353185 w 11591109"/>
              <a:gd name="connsiteY24" fmla="*/ 176349 h 235132"/>
              <a:gd name="connsiteX25" fmla="*/ 9563536 w 11591109"/>
              <a:gd name="connsiteY25" fmla="*/ 176349 h 235132"/>
              <a:gd name="connsiteX26" fmla="*/ 9232828 w 11591109"/>
              <a:gd name="connsiteY26" fmla="*/ 176349 h 235132"/>
              <a:gd name="connsiteX27" fmla="*/ 8443178 w 11591109"/>
              <a:gd name="connsiteY27" fmla="*/ 176349 h 235132"/>
              <a:gd name="connsiteX28" fmla="*/ 7882999 w 11591109"/>
              <a:gd name="connsiteY28" fmla="*/ 176349 h 235132"/>
              <a:gd name="connsiteX29" fmla="*/ 7093349 w 11591109"/>
              <a:gd name="connsiteY29" fmla="*/ 176349 h 235132"/>
              <a:gd name="connsiteX30" fmla="*/ 6647906 w 11591109"/>
              <a:gd name="connsiteY30" fmla="*/ 176349 h 235132"/>
              <a:gd name="connsiteX31" fmla="*/ 5743521 w 11591109"/>
              <a:gd name="connsiteY31" fmla="*/ 176349 h 235132"/>
              <a:gd name="connsiteX32" fmla="*/ 5298077 w 11591109"/>
              <a:gd name="connsiteY32" fmla="*/ 176349 h 235132"/>
              <a:gd name="connsiteX33" fmla="*/ 4737898 w 11591109"/>
              <a:gd name="connsiteY33" fmla="*/ 176349 h 235132"/>
              <a:gd name="connsiteX34" fmla="*/ 4407190 w 11591109"/>
              <a:gd name="connsiteY34" fmla="*/ 176349 h 235132"/>
              <a:gd name="connsiteX35" fmla="*/ 3617541 w 11591109"/>
              <a:gd name="connsiteY35" fmla="*/ 176349 h 235132"/>
              <a:gd name="connsiteX36" fmla="*/ 2713155 w 11591109"/>
              <a:gd name="connsiteY36" fmla="*/ 176349 h 235132"/>
              <a:gd name="connsiteX37" fmla="*/ 1808770 w 11591109"/>
              <a:gd name="connsiteY37" fmla="*/ 176349 h 235132"/>
              <a:gd name="connsiteX38" fmla="*/ 1248591 w 11591109"/>
              <a:gd name="connsiteY38" fmla="*/ 176349 h 235132"/>
              <a:gd name="connsiteX39" fmla="*/ 917883 w 11591109"/>
              <a:gd name="connsiteY39" fmla="*/ 176349 h 235132"/>
              <a:gd name="connsiteX40" fmla="*/ 0 w 11591109"/>
              <a:gd name="connsiteY40" fmla="*/ 176349 h 235132"/>
              <a:gd name="connsiteX41" fmla="*/ 0 w 11591109"/>
              <a:gd name="connsiteY41" fmla="*/ 58783 h 235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1591109" h="235132" fill="none" extrusionOk="0">
                <a:moveTo>
                  <a:pt x="0" y="58783"/>
                </a:moveTo>
                <a:cubicBezTo>
                  <a:pt x="377224" y="91742"/>
                  <a:pt x="594255" y="39344"/>
                  <a:pt x="904385" y="58783"/>
                </a:cubicBezTo>
                <a:cubicBezTo>
                  <a:pt x="1214516" y="78222"/>
                  <a:pt x="1406585" y="44067"/>
                  <a:pt x="1579299" y="58783"/>
                </a:cubicBezTo>
                <a:cubicBezTo>
                  <a:pt x="1752013" y="73499"/>
                  <a:pt x="1956589" y="84742"/>
                  <a:pt x="2254214" y="58783"/>
                </a:cubicBezTo>
                <a:cubicBezTo>
                  <a:pt x="2551839" y="32824"/>
                  <a:pt x="2701858" y="55947"/>
                  <a:pt x="3043863" y="58783"/>
                </a:cubicBezTo>
                <a:cubicBezTo>
                  <a:pt x="3385868" y="61619"/>
                  <a:pt x="3240807" y="44135"/>
                  <a:pt x="3374571" y="58783"/>
                </a:cubicBezTo>
                <a:cubicBezTo>
                  <a:pt x="3508335" y="73431"/>
                  <a:pt x="3914680" y="64143"/>
                  <a:pt x="4164221" y="58783"/>
                </a:cubicBezTo>
                <a:cubicBezTo>
                  <a:pt x="4413762" y="53424"/>
                  <a:pt x="4578444" y="60103"/>
                  <a:pt x="4953871" y="58783"/>
                </a:cubicBezTo>
                <a:cubicBezTo>
                  <a:pt x="5329298" y="57464"/>
                  <a:pt x="5425412" y="84875"/>
                  <a:pt x="5858256" y="58783"/>
                </a:cubicBezTo>
                <a:cubicBezTo>
                  <a:pt x="6291101" y="32691"/>
                  <a:pt x="6354613" y="90012"/>
                  <a:pt x="6533170" y="58783"/>
                </a:cubicBezTo>
                <a:cubicBezTo>
                  <a:pt x="6711727" y="27554"/>
                  <a:pt x="6796822" y="60343"/>
                  <a:pt x="6863878" y="58783"/>
                </a:cubicBezTo>
                <a:cubicBezTo>
                  <a:pt x="6930934" y="57223"/>
                  <a:pt x="7185711" y="85725"/>
                  <a:pt x="7424057" y="58783"/>
                </a:cubicBezTo>
                <a:cubicBezTo>
                  <a:pt x="7662403" y="31841"/>
                  <a:pt x="7876474" y="77272"/>
                  <a:pt x="8098972" y="58783"/>
                </a:cubicBezTo>
                <a:cubicBezTo>
                  <a:pt x="8321470" y="40294"/>
                  <a:pt x="8384524" y="82205"/>
                  <a:pt x="8659150" y="58783"/>
                </a:cubicBezTo>
                <a:cubicBezTo>
                  <a:pt x="8933776" y="35361"/>
                  <a:pt x="8892175" y="71234"/>
                  <a:pt x="9104594" y="58783"/>
                </a:cubicBezTo>
                <a:cubicBezTo>
                  <a:pt x="9317013" y="46332"/>
                  <a:pt x="9450744" y="66330"/>
                  <a:pt x="9550037" y="58783"/>
                </a:cubicBezTo>
                <a:cubicBezTo>
                  <a:pt x="9649330" y="51236"/>
                  <a:pt x="9860947" y="46932"/>
                  <a:pt x="9995481" y="58783"/>
                </a:cubicBezTo>
                <a:cubicBezTo>
                  <a:pt x="10130015" y="70634"/>
                  <a:pt x="10420513" y="85265"/>
                  <a:pt x="10555660" y="58783"/>
                </a:cubicBezTo>
                <a:cubicBezTo>
                  <a:pt x="10690807" y="32301"/>
                  <a:pt x="11190181" y="62246"/>
                  <a:pt x="11473543" y="58783"/>
                </a:cubicBezTo>
                <a:cubicBezTo>
                  <a:pt x="11473307" y="43220"/>
                  <a:pt x="11473380" y="20096"/>
                  <a:pt x="11473543" y="0"/>
                </a:cubicBezTo>
                <a:cubicBezTo>
                  <a:pt x="11508461" y="27323"/>
                  <a:pt x="11539235" y="68262"/>
                  <a:pt x="11591109" y="117566"/>
                </a:cubicBezTo>
                <a:cubicBezTo>
                  <a:pt x="11546142" y="173684"/>
                  <a:pt x="11507979" y="189165"/>
                  <a:pt x="11473543" y="235132"/>
                </a:cubicBezTo>
                <a:cubicBezTo>
                  <a:pt x="11472563" y="218614"/>
                  <a:pt x="11474102" y="199971"/>
                  <a:pt x="11473543" y="176349"/>
                </a:cubicBezTo>
                <a:cubicBezTo>
                  <a:pt x="11316919" y="202409"/>
                  <a:pt x="11092191" y="155940"/>
                  <a:pt x="10913364" y="176349"/>
                </a:cubicBezTo>
                <a:cubicBezTo>
                  <a:pt x="10734537" y="196758"/>
                  <a:pt x="10610477" y="151509"/>
                  <a:pt x="10353185" y="176349"/>
                </a:cubicBezTo>
                <a:cubicBezTo>
                  <a:pt x="10095893" y="201189"/>
                  <a:pt x="9813259" y="212865"/>
                  <a:pt x="9563536" y="176349"/>
                </a:cubicBezTo>
                <a:cubicBezTo>
                  <a:pt x="9313813" y="139833"/>
                  <a:pt x="9377897" y="176133"/>
                  <a:pt x="9232828" y="176349"/>
                </a:cubicBezTo>
                <a:cubicBezTo>
                  <a:pt x="9087759" y="176565"/>
                  <a:pt x="8720730" y="171205"/>
                  <a:pt x="8443178" y="176349"/>
                </a:cubicBezTo>
                <a:cubicBezTo>
                  <a:pt x="8165626" y="181494"/>
                  <a:pt x="7997830" y="184848"/>
                  <a:pt x="7882999" y="176349"/>
                </a:cubicBezTo>
                <a:cubicBezTo>
                  <a:pt x="7768168" y="167850"/>
                  <a:pt x="7455212" y="212921"/>
                  <a:pt x="7093349" y="176349"/>
                </a:cubicBezTo>
                <a:cubicBezTo>
                  <a:pt x="6731486" y="139778"/>
                  <a:pt x="6810025" y="191262"/>
                  <a:pt x="6647906" y="176349"/>
                </a:cubicBezTo>
                <a:cubicBezTo>
                  <a:pt x="6485787" y="161436"/>
                  <a:pt x="6174833" y="196452"/>
                  <a:pt x="5743521" y="176349"/>
                </a:cubicBezTo>
                <a:cubicBezTo>
                  <a:pt x="5312209" y="156246"/>
                  <a:pt x="5493543" y="161312"/>
                  <a:pt x="5298077" y="176349"/>
                </a:cubicBezTo>
                <a:cubicBezTo>
                  <a:pt x="5102611" y="191386"/>
                  <a:pt x="5010930" y="160573"/>
                  <a:pt x="4737898" y="176349"/>
                </a:cubicBezTo>
                <a:cubicBezTo>
                  <a:pt x="4464866" y="192125"/>
                  <a:pt x="4482144" y="177276"/>
                  <a:pt x="4407190" y="176349"/>
                </a:cubicBezTo>
                <a:cubicBezTo>
                  <a:pt x="4332236" y="175422"/>
                  <a:pt x="3941797" y="139212"/>
                  <a:pt x="3617541" y="176349"/>
                </a:cubicBezTo>
                <a:cubicBezTo>
                  <a:pt x="3293285" y="213486"/>
                  <a:pt x="2909687" y="213290"/>
                  <a:pt x="2713155" y="176349"/>
                </a:cubicBezTo>
                <a:cubicBezTo>
                  <a:pt x="2516623" y="139408"/>
                  <a:pt x="2164781" y="150446"/>
                  <a:pt x="1808770" y="176349"/>
                </a:cubicBezTo>
                <a:cubicBezTo>
                  <a:pt x="1452759" y="202252"/>
                  <a:pt x="1367882" y="196328"/>
                  <a:pt x="1248591" y="176349"/>
                </a:cubicBezTo>
                <a:cubicBezTo>
                  <a:pt x="1129300" y="156370"/>
                  <a:pt x="1052301" y="186136"/>
                  <a:pt x="917883" y="176349"/>
                </a:cubicBezTo>
                <a:cubicBezTo>
                  <a:pt x="783465" y="166562"/>
                  <a:pt x="188007" y="164705"/>
                  <a:pt x="0" y="176349"/>
                </a:cubicBezTo>
                <a:cubicBezTo>
                  <a:pt x="3407" y="127567"/>
                  <a:pt x="309" y="92928"/>
                  <a:pt x="0" y="58783"/>
                </a:cubicBezTo>
                <a:close/>
              </a:path>
              <a:path w="11591109" h="235132" stroke="0" extrusionOk="0">
                <a:moveTo>
                  <a:pt x="0" y="58783"/>
                </a:moveTo>
                <a:cubicBezTo>
                  <a:pt x="246032" y="79990"/>
                  <a:pt x="530911" y="43557"/>
                  <a:pt x="674914" y="58783"/>
                </a:cubicBezTo>
                <a:cubicBezTo>
                  <a:pt x="818917" y="74009"/>
                  <a:pt x="1016378" y="56718"/>
                  <a:pt x="1235093" y="58783"/>
                </a:cubicBezTo>
                <a:cubicBezTo>
                  <a:pt x="1453808" y="60848"/>
                  <a:pt x="1404306" y="48136"/>
                  <a:pt x="1565801" y="58783"/>
                </a:cubicBezTo>
                <a:cubicBezTo>
                  <a:pt x="1727296" y="69430"/>
                  <a:pt x="2172269" y="82571"/>
                  <a:pt x="2355451" y="58783"/>
                </a:cubicBezTo>
                <a:cubicBezTo>
                  <a:pt x="2538633" y="34996"/>
                  <a:pt x="2563496" y="74175"/>
                  <a:pt x="2686159" y="58783"/>
                </a:cubicBezTo>
                <a:cubicBezTo>
                  <a:pt x="2808822" y="43391"/>
                  <a:pt x="3309808" y="93372"/>
                  <a:pt x="3590544" y="58783"/>
                </a:cubicBezTo>
                <a:cubicBezTo>
                  <a:pt x="3871281" y="24194"/>
                  <a:pt x="4308237" y="25378"/>
                  <a:pt x="4494929" y="58783"/>
                </a:cubicBezTo>
                <a:cubicBezTo>
                  <a:pt x="4681621" y="92188"/>
                  <a:pt x="4811661" y="35343"/>
                  <a:pt x="5055108" y="58783"/>
                </a:cubicBezTo>
                <a:cubicBezTo>
                  <a:pt x="5298555" y="82223"/>
                  <a:pt x="5326486" y="75149"/>
                  <a:pt x="5500551" y="58783"/>
                </a:cubicBezTo>
                <a:cubicBezTo>
                  <a:pt x="5674616" y="42417"/>
                  <a:pt x="5902572" y="60955"/>
                  <a:pt x="6060730" y="58783"/>
                </a:cubicBezTo>
                <a:cubicBezTo>
                  <a:pt x="6218888" y="56611"/>
                  <a:pt x="6490741" y="45774"/>
                  <a:pt x="6850380" y="58783"/>
                </a:cubicBezTo>
                <a:cubicBezTo>
                  <a:pt x="7210019" y="71793"/>
                  <a:pt x="7140267" y="37737"/>
                  <a:pt x="7295824" y="58783"/>
                </a:cubicBezTo>
                <a:cubicBezTo>
                  <a:pt x="7451381" y="79829"/>
                  <a:pt x="7649261" y="47500"/>
                  <a:pt x="7856002" y="58783"/>
                </a:cubicBezTo>
                <a:cubicBezTo>
                  <a:pt x="8062743" y="70066"/>
                  <a:pt x="8353854" y="43348"/>
                  <a:pt x="8530917" y="58783"/>
                </a:cubicBezTo>
                <a:cubicBezTo>
                  <a:pt x="8707980" y="74218"/>
                  <a:pt x="8983448" y="36822"/>
                  <a:pt x="9320566" y="58783"/>
                </a:cubicBezTo>
                <a:cubicBezTo>
                  <a:pt x="9657684" y="80744"/>
                  <a:pt x="9536160" y="63880"/>
                  <a:pt x="9651274" y="58783"/>
                </a:cubicBezTo>
                <a:cubicBezTo>
                  <a:pt x="9766388" y="53686"/>
                  <a:pt x="9981747" y="41177"/>
                  <a:pt x="10096718" y="58783"/>
                </a:cubicBezTo>
                <a:cubicBezTo>
                  <a:pt x="10211689" y="76389"/>
                  <a:pt x="10618426" y="87092"/>
                  <a:pt x="10886368" y="58783"/>
                </a:cubicBezTo>
                <a:cubicBezTo>
                  <a:pt x="11154310" y="30475"/>
                  <a:pt x="11267314" y="76588"/>
                  <a:pt x="11473543" y="58783"/>
                </a:cubicBezTo>
                <a:cubicBezTo>
                  <a:pt x="11471229" y="45400"/>
                  <a:pt x="11475030" y="25634"/>
                  <a:pt x="11473543" y="0"/>
                </a:cubicBezTo>
                <a:cubicBezTo>
                  <a:pt x="11495051" y="27779"/>
                  <a:pt x="11538841" y="60611"/>
                  <a:pt x="11591109" y="117566"/>
                </a:cubicBezTo>
                <a:cubicBezTo>
                  <a:pt x="11543552" y="173580"/>
                  <a:pt x="11515789" y="199392"/>
                  <a:pt x="11473543" y="235132"/>
                </a:cubicBezTo>
                <a:cubicBezTo>
                  <a:pt x="11473795" y="216406"/>
                  <a:pt x="11474564" y="204946"/>
                  <a:pt x="11473543" y="176349"/>
                </a:cubicBezTo>
                <a:cubicBezTo>
                  <a:pt x="11313632" y="193371"/>
                  <a:pt x="11052358" y="175522"/>
                  <a:pt x="10913364" y="176349"/>
                </a:cubicBezTo>
                <a:cubicBezTo>
                  <a:pt x="10774370" y="177176"/>
                  <a:pt x="10693389" y="171723"/>
                  <a:pt x="10582656" y="176349"/>
                </a:cubicBezTo>
                <a:cubicBezTo>
                  <a:pt x="10471923" y="180975"/>
                  <a:pt x="10306382" y="175218"/>
                  <a:pt x="10137213" y="176349"/>
                </a:cubicBezTo>
                <a:cubicBezTo>
                  <a:pt x="9968044" y="177480"/>
                  <a:pt x="9663820" y="204297"/>
                  <a:pt x="9462298" y="176349"/>
                </a:cubicBezTo>
                <a:cubicBezTo>
                  <a:pt x="9260777" y="148401"/>
                  <a:pt x="9166085" y="195658"/>
                  <a:pt x="9016855" y="176349"/>
                </a:cubicBezTo>
                <a:cubicBezTo>
                  <a:pt x="8867625" y="157040"/>
                  <a:pt x="8554203" y="187364"/>
                  <a:pt x="8227205" y="176349"/>
                </a:cubicBezTo>
                <a:cubicBezTo>
                  <a:pt x="7900207" y="165335"/>
                  <a:pt x="7848310" y="195448"/>
                  <a:pt x="7667026" y="176349"/>
                </a:cubicBezTo>
                <a:cubicBezTo>
                  <a:pt x="7485742" y="157250"/>
                  <a:pt x="7203543" y="184930"/>
                  <a:pt x="6992112" y="176349"/>
                </a:cubicBezTo>
                <a:cubicBezTo>
                  <a:pt x="6780681" y="167768"/>
                  <a:pt x="6459392" y="197117"/>
                  <a:pt x="6202462" y="176349"/>
                </a:cubicBezTo>
                <a:cubicBezTo>
                  <a:pt x="5945532" y="155582"/>
                  <a:pt x="5619436" y="178339"/>
                  <a:pt x="5412813" y="176349"/>
                </a:cubicBezTo>
                <a:cubicBezTo>
                  <a:pt x="5206190" y="174359"/>
                  <a:pt x="5119603" y="188922"/>
                  <a:pt x="4852634" y="176349"/>
                </a:cubicBezTo>
                <a:cubicBezTo>
                  <a:pt x="4585665" y="163776"/>
                  <a:pt x="4495619" y="170760"/>
                  <a:pt x="4177719" y="176349"/>
                </a:cubicBezTo>
                <a:cubicBezTo>
                  <a:pt x="3859819" y="181938"/>
                  <a:pt x="3915640" y="178627"/>
                  <a:pt x="3847011" y="176349"/>
                </a:cubicBezTo>
                <a:cubicBezTo>
                  <a:pt x="3778382" y="174071"/>
                  <a:pt x="3384242" y="194596"/>
                  <a:pt x="2942626" y="176349"/>
                </a:cubicBezTo>
                <a:cubicBezTo>
                  <a:pt x="2501011" y="158102"/>
                  <a:pt x="2712458" y="154185"/>
                  <a:pt x="2497183" y="176349"/>
                </a:cubicBezTo>
                <a:cubicBezTo>
                  <a:pt x="2281908" y="198513"/>
                  <a:pt x="2214308" y="191486"/>
                  <a:pt x="1937004" y="176349"/>
                </a:cubicBezTo>
                <a:cubicBezTo>
                  <a:pt x="1659700" y="161212"/>
                  <a:pt x="1486430" y="205481"/>
                  <a:pt x="1262090" y="176349"/>
                </a:cubicBezTo>
                <a:cubicBezTo>
                  <a:pt x="1037750" y="147217"/>
                  <a:pt x="930441" y="167022"/>
                  <a:pt x="701911" y="176349"/>
                </a:cubicBezTo>
                <a:cubicBezTo>
                  <a:pt x="473381" y="185676"/>
                  <a:pt x="233221" y="184906"/>
                  <a:pt x="0" y="176349"/>
                </a:cubicBezTo>
                <a:cubicBezTo>
                  <a:pt x="-4969" y="126538"/>
                  <a:pt x="3964" y="104492"/>
                  <a:pt x="0" y="58783"/>
                </a:cubicBezTo>
                <a:close/>
              </a:path>
            </a:pathLst>
          </a:custGeom>
          <a:solidFill>
            <a:schemeClr val="tx2">
              <a:lumMod val="60000"/>
              <a:lumOff val="40000"/>
            </a:schemeClr>
          </a:solidFill>
          <a:ln>
            <a:solidFill>
              <a:schemeClr val="tx2">
                <a:lumMod val="75000"/>
              </a:schemeClr>
            </a:solidFill>
            <a:extLst>
              <a:ext uri="{C807C97D-BFC1-408E-A445-0C87EB9F89A2}">
                <ask:lineSketchStyleProps xmlns:ask="http://schemas.microsoft.com/office/drawing/2018/sketchyshapes" sd="32053460">
                  <a:prstGeom prst="rightArrow">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3" name="Picture 4" descr="Vecteur enfants drôles recherchant des réponses sur l'ensemble de questions">
            <a:extLst>
              <a:ext uri="{FF2B5EF4-FFF2-40B4-BE49-F238E27FC236}">
                <a16:creationId xmlns:a16="http://schemas.microsoft.com/office/drawing/2014/main" id="{294DD4D4-1669-A500-56C6-DE6BB81E15A2}"/>
              </a:ext>
            </a:extLst>
          </p:cNvPr>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10418" t="21481" r="71120" b="9192"/>
          <a:stretch/>
        </p:blipFill>
        <p:spPr bwMode="auto">
          <a:xfrm>
            <a:off x="1035299" y="1380751"/>
            <a:ext cx="359043" cy="771019"/>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8" descr="Vecteur gratuit collection d'éléments de dessin animé dia dos avos">
            <a:extLst>
              <a:ext uri="{FF2B5EF4-FFF2-40B4-BE49-F238E27FC236}">
                <a16:creationId xmlns:a16="http://schemas.microsoft.com/office/drawing/2014/main" id="{30F07DEC-5C74-9ED7-6E53-4F910071CD49}"/>
              </a:ext>
            </a:extLst>
          </p:cNvPr>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r="69863"/>
          <a:stretch/>
        </p:blipFill>
        <p:spPr bwMode="auto">
          <a:xfrm>
            <a:off x="11227664" y="1085967"/>
            <a:ext cx="345691" cy="1147067"/>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12" descr="Vecteur gratuit jeu de caractères nerd de style dessin animé">
            <a:extLst>
              <a:ext uri="{FF2B5EF4-FFF2-40B4-BE49-F238E27FC236}">
                <a16:creationId xmlns:a16="http://schemas.microsoft.com/office/drawing/2014/main" id="{BC06A115-B8B6-B72B-234B-0D05DC727FD9}"/>
              </a:ext>
            </a:extLst>
          </p:cNvPr>
          <p:cNvPicPr>
            <a:picLocks noChangeAspect="1" noChangeArrowheads="1"/>
          </p:cNvPicPr>
          <p:nvPr/>
        </p:nvPicPr>
        <p:blipFill rotWithShape="1">
          <a:blip r:embed="rId7" cstate="print">
            <a:clrChange>
              <a:clrFrom>
                <a:srgbClr val="FFFFFF"/>
              </a:clrFrom>
              <a:clrTo>
                <a:srgbClr val="FFFFFF">
                  <a:alpha val="0"/>
                </a:srgbClr>
              </a:clrTo>
            </a:clrChange>
            <a:extLst>
              <a:ext uri="{BEBA8EAE-BF5A-486C-A8C5-ECC9F3942E4B}">
                <a14:imgProps xmlns:a14="http://schemas.microsoft.com/office/drawing/2010/main">
                  <a14:imgLayer r:embed="rId8">
                    <a14:imgEffect>
                      <a14:backgroundRemoval t="6550" b="94760" l="12664" r="45852">
                        <a14:foregroundMark x1="31004" y1="93013" x2="31004" y2="93013"/>
                        <a14:foregroundMark x1="27948" y1="94760" x2="27948" y2="94760"/>
                        <a14:foregroundMark x1="27948" y1="94760" x2="32533" y2="84279"/>
                        <a14:foregroundMark x1="27948" y1="93013" x2="30131" y2="85153"/>
                        <a14:foregroundMark x1="27948" y1="7860" x2="32969" y2="22926"/>
                        <a14:foregroundMark x1="37118" y1="6550" x2="37118" y2="6550"/>
                        <a14:foregroundMark x1="24672" y1="15284" x2="24672" y2="15284"/>
                      </a14:backgroundRemoval>
                    </a14:imgEffect>
                  </a14:imgLayer>
                </a14:imgProps>
              </a:ext>
              <a:ext uri="{28A0092B-C50C-407E-A947-70E740481C1C}">
                <a14:useLocalDpi xmlns:a14="http://schemas.microsoft.com/office/drawing/2010/main" val="0"/>
              </a:ext>
            </a:extLst>
          </a:blip>
          <a:srcRect l="9106" r="50000"/>
          <a:stretch/>
        </p:blipFill>
        <p:spPr bwMode="auto">
          <a:xfrm>
            <a:off x="2786567" y="1042422"/>
            <a:ext cx="469088" cy="1147067"/>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14" descr="Vecteur homme d'affaires mature et femme d'affaires isolé des gens adultes de dessin animé">
            <a:extLst>
              <a:ext uri="{FF2B5EF4-FFF2-40B4-BE49-F238E27FC236}">
                <a16:creationId xmlns:a16="http://schemas.microsoft.com/office/drawing/2014/main" id="{3CD27D05-100D-3C3A-449B-F959DB3293EF}"/>
              </a:ext>
            </a:extLst>
          </p:cNvPr>
          <p:cNvPicPr>
            <a:picLocks noChangeAspect="1" noChangeArrowheads="1"/>
          </p:cNvPicPr>
          <p:nvPr/>
        </p:nvPicPr>
        <p:blipFill rotWithShape="1">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l="57303" t="12351" r="20497" b="7754"/>
          <a:stretch/>
        </p:blipFill>
        <p:spPr bwMode="auto">
          <a:xfrm>
            <a:off x="8973157" y="1016295"/>
            <a:ext cx="318732" cy="1147067"/>
          </a:xfrm>
          <a:prstGeom prst="rect">
            <a:avLst/>
          </a:prstGeom>
          <a:noFill/>
          <a:extLst>
            <a:ext uri="{909E8E84-426E-40DD-AFC4-6F175D3DCCD1}">
              <a14:hiddenFill xmlns:a14="http://schemas.microsoft.com/office/drawing/2010/main">
                <a:solidFill>
                  <a:srgbClr val="FFFFFF"/>
                </a:solidFill>
              </a14:hiddenFill>
            </a:ext>
          </a:extLst>
        </p:spPr>
      </p:pic>
      <p:cxnSp>
        <p:nvCxnSpPr>
          <p:cNvPr id="37" name="Connecteur droit 36">
            <a:extLst>
              <a:ext uri="{FF2B5EF4-FFF2-40B4-BE49-F238E27FC236}">
                <a16:creationId xmlns:a16="http://schemas.microsoft.com/office/drawing/2014/main" id="{245EEFBE-9F4E-76E4-2824-C01B46F7F0A0}"/>
              </a:ext>
            </a:extLst>
          </p:cNvPr>
          <p:cNvCxnSpPr>
            <a:cxnSpLocks/>
          </p:cNvCxnSpPr>
          <p:nvPr/>
        </p:nvCxnSpPr>
        <p:spPr>
          <a:xfrm>
            <a:off x="290376" y="1895288"/>
            <a:ext cx="0" cy="374469"/>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8" name="Connecteur droit 37">
            <a:extLst>
              <a:ext uri="{FF2B5EF4-FFF2-40B4-BE49-F238E27FC236}">
                <a16:creationId xmlns:a16="http://schemas.microsoft.com/office/drawing/2014/main" id="{71D1BA52-0062-A9B7-84BA-2BC13826ADF3}"/>
              </a:ext>
            </a:extLst>
          </p:cNvPr>
          <p:cNvCxnSpPr>
            <a:cxnSpLocks/>
          </p:cNvCxnSpPr>
          <p:nvPr/>
        </p:nvCxnSpPr>
        <p:spPr>
          <a:xfrm>
            <a:off x="2033451" y="1917061"/>
            <a:ext cx="0" cy="374469"/>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9" name="Connecteur droit 38">
            <a:extLst>
              <a:ext uri="{FF2B5EF4-FFF2-40B4-BE49-F238E27FC236}">
                <a16:creationId xmlns:a16="http://schemas.microsoft.com/office/drawing/2014/main" id="{3E77427A-0B6D-B00E-224D-B5D6C4576250}"/>
              </a:ext>
            </a:extLst>
          </p:cNvPr>
          <p:cNvCxnSpPr>
            <a:cxnSpLocks/>
          </p:cNvCxnSpPr>
          <p:nvPr/>
        </p:nvCxnSpPr>
        <p:spPr>
          <a:xfrm>
            <a:off x="4963887" y="1895288"/>
            <a:ext cx="0" cy="374469"/>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0" name="Connecteur droit 39">
            <a:extLst>
              <a:ext uri="{FF2B5EF4-FFF2-40B4-BE49-F238E27FC236}">
                <a16:creationId xmlns:a16="http://schemas.microsoft.com/office/drawing/2014/main" id="{520F46C1-F2F4-5ECA-8801-B7E8C44A616D}"/>
              </a:ext>
            </a:extLst>
          </p:cNvPr>
          <p:cNvCxnSpPr>
            <a:cxnSpLocks/>
          </p:cNvCxnSpPr>
          <p:nvPr/>
        </p:nvCxnSpPr>
        <p:spPr>
          <a:xfrm>
            <a:off x="8324036" y="1917061"/>
            <a:ext cx="0" cy="374469"/>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1" name="ZoneTexte 40">
            <a:extLst>
              <a:ext uri="{FF2B5EF4-FFF2-40B4-BE49-F238E27FC236}">
                <a16:creationId xmlns:a16="http://schemas.microsoft.com/office/drawing/2014/main" id="{E118C354-B59A-7300-877B-05972157A0C8}"/>
              </a:ext>
            </a:extLst>
          </p:cNvPr>
          <p:cNvSpPr txBox="1"/>
          <p:nvPr/>
        </p:nvSpPr>
        <p:spPr>
          <a:xfrm>
            <a:off x="101836" y="1663429"/>
            <a:ext cx="9190053" cy="246221"/>
          </a:xfrm>
          <a:prstGeom prst="rect">
            <a:avLst/>
          </a:prstGeom>
          <a:noFill/>
        </p:spPr>
        <p:txBody>
          <a:bodyPr wrap="square" rtlCol="0">
            <a:spAutoFit/>
          </a:bodyPr>
          <a:lstStyle/>
          <a:p>
            <a:r>
              <a:rPr lang="fr-FR" sz="1000" dirty="0"/>
              <a:t>Naissance	                       12 ans                                                                        18 ans	                                                                       28 ans</a:t>
            </a:r>
          </a:p>
        </p:txBody>
      </p:sp>
      <p:pic>
        <p:nvPicPr>
          <p:cNvPr id="42" name="Picture 6" descr="Vecteur gratuit groupe de dessins animés de personnages étudiants multiculturels">
            <a:extLst>
              <a:ext uri="{FF2B5EF4-FFF2-40B4-BE49-F238E27FC236}">
                <a16:creationId xmlns:a16="http://schemas.microsoft.com/office/drawing/2014/main" id="{8B5FA4E1-C994-83C2-CD59-9787AC734DF0}"/>
              </a:ext>
            </a:extLst>
          </p:cNvPr>
          <p:cNvPicPr>
            <a:picLocks noChangeAspect="1" noChangeArrowheads="1"/>
          </p:cNvPicPr>
          <p:nvPr/>
        </p:nvPicPr>
        <p:blipFill rotWithShape="1">
          <a:blip r:embed="rId10">
            <a:clrChange>
              <a:clrFrom>
                <a:srgbClr val="FFFFFF"/>
              </a:clrFrom>
              <a:clrTo>
                <a:srgbClr val="FFFFFF">
                  <a:alpha val="0"/>
                </a:srgbClr>
              </a:clrTo>
            </a:clrChange>
            <a:extLst>
              <a:ext uri="{28A0092B-C50C-407E-A947-70E740481C1C}">
                <a14:useLocalDpi xmlns:a14="http://schemas.microsoft.com/office/drawing/2010/main" val="0"/>
              </a:ext>
            </a:extLst>
          </a:blip>
          <a:srcRect l="42405" r="41821" b="9460"/>
          <a:stretch/>
        </p:blipFill>
        <p:spPr bwMode="auto">
          <a:xfrm>
            <a:off x="6795689" y="960164"/>
            <a:ext cx="412759" cy="1184610"/>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e 1">
            <a:extLst>
              <a:ext uri="{FF2B5EF4-FFF2-40B4-BE49-F238E27FC236}">
                <a16:creationId xmlns:a16="http://schemas.microsoft.com/office/drawing/2014/main" id="{4CF7AEE4-E152-CF81-6FC7-83EC67C56A8A}"/>
              </a:ext>
            </a:extLst>
          </p:cNvPr>
          <p:cNvGrpSpPr/>
          <p:nvPr/>
        </p:nvGrpSpPr>
        <p:grpSpPr>
          <a:xfrm>
            <a:off x="1894985" y="2203367"/>
            <a:ext cx="504736" cy="589817"/>
            <a:chOff x="89187" y="1465282"/>
            <a:chExt cx="1969597" cy="2301604"/>
          </a:xfrm>
        </p:grpSpPr>
        <p:pic>
          <p:nvPicPr>
            <p:cNvPr id="4" name="Picture 6" descr="20 euro argent billet cartoon vector illustration objet isolé">
              <a:extLst>
                <a:ext uri="{FF2B5EF4-FFF2-40B4-BE49-F238E27FC236}">
                  <a16:creationId xmlns:a16="http://schemas.microsoft.com/office/drawing/2014/main" id="{482AE987-B8F5-E15E-805E-B29F15DF15B5}"/>
                </a:ext>
              </a:extLst>
            </p:cNvPr>
            <p:cNvPicPr>
              <a:picLocks noChangeAspect="1" noChangeArrowheads="1"/>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20733366">
              <a:off x="89187" y="1465282"/>
              <a:ext cx="1882916" cy="188291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0" descr="Personnage d'homme d'affaires mettant de l'argent dans une tirelire">
              <a:extLst>
                <a:ext uri="{FF2B5EF4-FFF2-40B4-BE49-F238E27FC236}">
                  <a16:creationId xmlns:a16="http://schemas.microsoft.com/office/drawing/2014/main" id="{C3E08F39-1D79-E82D-584D-121A4BFBB435}"/>
                </a:ext>
              </a:extLst>
            </p:cNvPr>
            <p:cNvPicPr>
              <a:picLocks noChangeAspect="1" noChangeArrowheads="1"/>
            </p:cNvPicPr>
            <p:nvPr/>
          </p:nvPicPr>
          <p:blipFill>
            <a:blip r:embed="rId12" cstate="print">
              <a:clrChange>
                <a:clrFrom>
                  <a:srgbClr val="FAFCFB"/>
                </a:clrFrom>
                <a:clrTo>
                  <a:srgbClr val="FAFCFB">
                    <a:alpha val="0"/>
                  </a:srgbClr>
                </a:clrTo>
              </a:clrChange>
              <a:extLst>
                <a:ext uri="{28A0092B-C50C-407E-A947-70E740481C1C}">
                  <a14:useLocalDpi xmlns:a14="http://schemas.microsoft.com/office/drawing/2010/main" val="0"/>
                </a:ext>
              </a:extLst>
            </a:blip>
            <a:srcRect/>
            <a:stretch>
              <a:fillRect/>
            </a:stretch>
          </p:blipFill>
          <p:spPr bwMode="auto">
            <a:xfrm>
              <a:off x="379326" y="2040102"/>
              <a:ext cx="1401168" cy="1401168"/>
            </a:xfrm>
            <a:prstGeom prst="rect">
              <a:avLst/>
            </a:prstGeom>
            <a:noFill/>
            <a:extLst>
              <a:ext uri="{909E8E84-426E-40DD-AFC4-6F175D3DCCD1}">
                <a14:hiddenFill xmlns:a14="http://schemas.microsoft.com/office/drawing/2010/main">
                  <a:solidFill>
                    <a:srgbClr val="FFFFFF"/>
                  </a:solidFill>
                </a14:hiddenFill>
              </a:ext>
            </a:extLst>
          </p:spPr>
        </p:pic>
        <p:pic>
          <p:nvPicPr>
            <p:cNvPr id="51" name="Image 50">
              <a:extLst>
                <a:ext uri="{FF2B5EF4-FFF2-40B4-BE49-F238E27FC236}">
                  <a16:creationId xmlns:a16="http://schemas.microsoft.com/office/drawing/2014/main" id="{BA34F9B8-39A8-CB54-F595-1FEFB7A3A3FD}"/>
                </a:ext>
              </a:extLst>
            </p:cNvPr>
            <p:cNvPicPr>
              <a:picLocks noChangeAspect="1"/>
            </p:cNvPicPr>
            <p:nvPr/>
          </p:nvPicPr>
          <p:blipFill>
            <a:blip r:embed="rId13">
              <a:clrChange>
                <a:clrFrom>
                  <a:srgbClr val="FFFFFF"/>
                </a:clrFrom>
                <a:clrTo>
                  <a:srgbClr val="FFFFFF">
                    <a:alpha val="0"/>
                  </a:srgbClr>
                </a:clrTo>
              </a:clrChange>
              <a:duotone>
                <a:schemeClr val="bg2">
                  <a:shade val="45000"/>
                  <a:satMod val="135000"/>
                </a:schemeClr>
                <a:prstClr val="white"/>
              </a:duotone>
            </a:blip>
            <a:stretch>
              <a:fillRect/>
            </a:stretch>
          </p:blipFill>
          <p:spPr>
            <a:xfrm>
              <a:off x="271935" y="3322669"/>
              <a:ext cx="1786849" cy="444217"/>
            </a:xfrm>
            <a:prstGeom prst="rect">
              <a:avLst/>
            </a:prstGeom>
          </p:spPr>
        </p:pic>
      </p:grpSp>
      <p:grpSp>
        <p:nvGrpSpPr>
          <p:cNvPr id="56" name="Groupe 55">
            <a:extLst>
              <a:ext uri="{FF2B5EF4-FFF2-40B4-BE49-F238E27FC236}">
                <a16:creationId xmlns:a16="http://schemas.microsoft.com/office/drawing/2014/main" id="{CD8F4AD2-D39D-991A-320C-875F7C89FD98}"/>
              </a:ext>
            </a:extLst>
          </p:cNvPr>
          <p:cNvGrpSpPr/>
          <p:nvPr/>
        </p:nvGrpSpPr>
        <p:grpSpPr>
          <a:xfrm>
            <a:off x="4634495" y="3121315"/>
            <a:ext cx="630091" cy="495228"/>
            <a:chOff x="2940921" y="1612375"/>
            <a:chExt cx="1903725" cy="1496259"/>
          </a:xfrm>
        </p:grpSpPr>
        <p:grpSp>
          <p:nvGrpSpPr>
            <p:cNvPr id="57" name="Groupe 46">
              <a:extLst>
                <a:ext uri="{FF2B5EF4-FFF2-40B4-BE49-F238E27FC236}">
                  <a16:creationId xmlns:a16="http://schemas.microsoft.com/office/drawing/2014/main" id="{E191EBE8-88F0-1CAB-C292-B6187B385751}"/>
                </a:ext>
              </a:extLst>
            </p:cNvPr>
            <p:cNvGrpSpPr>
              <a:grpSpLocks/>
            </p:cNvGrpSpPr>
            <p:nvPr/>
          </p:nvGrpSpPr>
          <p:grpSpPr bwMode="auto">
            <a:xfrm>
              <a:off x="2940921" y="2116447"/>
              <a:ext cx="1470025" cy="992187"/>
              <a:chOff x="1043608" y="1436379"/>
              <a:chExt cx="1469905" cy="991355"/>
            </a:xfrm>
          </p:grpSpPr>
          <p:sp>
            <p:nvSpPr>
              <p:cNvPr id="59" name="Rectangle 58">
                <a:extLst>
                  <a:ext uri="{FF2B5EF4-FFF2-40B4-BE49-F238E27FC236}">
                    <a16:creationId xmlns:a16="http://schemas.microsoft.com/office/drawing/2014/main" id="{07073A86-F376-D598-3D05-08A5F221E0DC}"/>
                  </a:ext>
                </a:extLst>
              </p:cNvPr>
              <p:cNvSpPr/>
              <p:nvPr/>
            </p:nvSpPr>
            <p:spPr>
              <a:xfrm>
                <a:off x="1081705" y="1553755"/>
                <a:ext cx="1411172" cy="3981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grpSp>
            <p:nvGrpSpPr>
              <p:cNvPr id="60" name="Groupe 49">
                <a:extLst>
                  <a:ext uri="{FF2B5EF4-FFF2-40B4-BE49-F238E27FC236}">
                    <a16:creationId xmlns:a16="http://schemas.microsoft.com/office/drawing/2014/main" id="{50132D4A-A7CC-DB1A-8D5C-4D93676A3E65}"/>
                  </a:ext>
                </a:extLst>
              </p:cNvPr>
              <p:cNvGrpSpPr>
                <a:grpSpLocks/>
              </p:cNvGrpSpPr>
              <p:nvPr/>
            </p:nvGrpSpPr>
            <p:grpSpPr bwMode="auto">
              <a:xfrm>
                <a:off x="1043608" y="1436379"/>
                <a:ext cx="1469905" cy="991355"/>
                <a:chOff x="-1534338" y="1350488"/>
                <a:chExt cx="1369181" cy="923423"/>
              </a:xfrm>
            </p:grpSpPr>
            <p:sp>
              <p:nvSpPr>
                <p:cNvPr id="61" name="Rectangle : coins arrondis 60">
                  <a:extLst>
                    <a:ext uri="{FF2B5EF4-FFF2-40B4-BE49-F238E27FC236}">
                      <a16:creationId xmlns:a16="http://schemas.microsoft.com/office/drawing/2014/main" id="{C66601A1-2617-AE6C-3BC5-63F23DA800F7}"/>
                    </a:ext>
                  </a:extLst>
                </p:cNvPr>
                <p:cNvSpPr/>
                <p:nvPr/>
              </p:nvSpPr>
              <p:spPr>
                <a:xfrm>
                  <a:off x="-1516595" y="1448002"/>
                  <a:ext cx="1314472" cy="749081"/>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grpSp>
              <p:nvGrpSpPr>
                <p:cNvPr id="62" name="Groupe 24">
                  <a:extLst>
                    <a:ext uri="{FF2B5EF4-FFF2-40B4-BE49-F238E27FC236}">
                      <a16:creationId xmlns:a16="http://schemas.microsoft.com/office/drawing/2014/main" id="{F61A76AC-53B6-7FED-3E5B-51531A7807BB}"/>
                    </a:ext>
                  </a:extLst>
                </p:cNvPr>
                <p:cNvGrpSpPr>
                  <a:grpSpLocks/>
                </p:cNvGrpSpPr>
                <p:nvPr/>
              </p:nvGrpSpPr>
              <p:grpSpPr bwMode="auto">
                <a:xfrm rot="920199">
                  <a:off x="-1534338" y="1350488"/>
                  <a:ext cx="1369181" cy="923423"/>
                  <a:chOff x="9570473" y="4539660"/>
                  <a:chExt cx="3493019" cy="2591817"/>
                </a:xfrm>
              </p:grpSpPr>
              <p:pic>
                <p:nvPicPr>
                  <p:cNvPr id="63" name="Image 6" descr="image001">
                    <a:extLst>
                      <a:ext uri="{FF2B5EF4-FFF2-40B4-BE49-F238E27FC236}">
                        <a16:creationId xmlns:a16="http://schemas.microsoft.com/office/drawing/2014/main" id="{674FE6C7-991B-AE69-01BF-45AEBFCD037C}"/>
                      </a:ext>
                    </a:extLst>
                  </p:cNvPr>
                  <p:cNvPicPr>
                    <a:picLocks noChangeAspect="1" noChangeArrowheads="1"/>
                  </p:cNvPicPr>
                  <p:nvPr/>
                </p:nvPicPr>
                <p:blipFill>
                  <a:blip r:embed="rId14" cstate="print">
                    <a:clrChange>
                      <a:clrFrom>
                        <a:srgbClr val="F7FFFF"/>
                      </a:clrFrom>
                      <a:clrTo>
                        <a:srgbClr val="F7FFFF">
                          <a:alpha val="0"/>
                        </a:srgbClr>
                      </a:clrTo>
                    </a:clrChange>
                    <a:extLst>
                      <a:ext uri="{28A0092B-C50C-407E-A947-70E740481C1C}">
                        <a14:useLocalDpi xmlns:a14="http://schemas.microsoft.com/office/drawing/2010/main" val="0"/>
                      </a:ext>
                    </a:extLst>
                  </a:blip>
                  <a:srcRect/>
                  <a:stretch>
                    <a:fillRect/>
                  </a:stretch>
                </p:blipFill>
                <p:spPr bwMode="auto">
                  <a:xfrm rot="-920821">
                    <a:off x="9570473" y="4716000"/>
                    <a:ext cx="3493019" cy="2415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 name="Rectangle 63">
                    <a:extLst>
                      <a:ext uri="{FF2B5EF4-FFF2-40B4-BE49-F238E27FC236}">
                        <a16:creationId xmlns:a16="http://schemas.microsoft.com/office/drawing/2014/main" id="{5AC01BDA-B5E7-20A1-C342-40DC7F41A2A1}"/>
                      </a:ext>
                    </a:extLst>
                  </p:cNvPr>
                  <p:cNvSpPr/>
                  <p:nvPr/>
                </p:nvSpPr>
                <p:spPr>
                  <a:xfrm rot="20638670">
                    <a:off x="12108037" y="4533290"/>
                    <a:ext cx="705395" cy="1127959"/>
                  </a:xfrm>
                  <a:prstGeom prst="rect">
                    <a:avLst/>
                  </a:prstGeom>
                  <a:solidFill>
                    <a:srgbClr val="A11A0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grpSp>
          </p:grpSp>
        </p:grpSp>
        <p:pic>
          <p:nvPicPr>
            <p:cNvPr id="58" name="Picture 14" descr="Icône de cadeau">
              <a:extLst>
                <a:ext uri="{FF2B5EF4-FFF2-40B4-BE49-F238E27FC236}">
                  <a16:creationId xmlns:a16="http://schemas.microsoft.com/office/drawing/2014/main" id="{1BC7222B-064D-0855-FAFF-FDA8A5237CAD}"/>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3733475" y="1612375"/>
              <a:ext cx="1111171" cy="111117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8" name="Groupe 67">
            <a:extLst>
              <a:ext uri="{FF2B5EF4-FFF2-40B4-BE49-F238E27FC236}">
                <a16:creationId xmlns:a16="http://schemas.microsoft.com/office/drawing/2014/main" id="{1AE97590-02CE-AA43-0190-F498E52E0CEF}"/>
              </a:ext>
            </a:extLst>
          </p:cNvPr>
          <p:cNvGrpSpPr/>
          <p:nvPr/>
        </p:nvGrpSpPr>
        <p:grpSpPr>
          <a:xfrm rot="850757">
            <a:off x="8164741" y="3542907"/>
            <a:ext cx="535018" cy="366950"/>
            <a:chOff x="9333518" y="3825147"/>
            <a:chExt cx="1493548" cy="1024372"/>
          </a:xfrm>
        </p:grpSpPr>
        <p:pic>
          <p:nvPicPr>
            <p:cNvPr id="65" name="Image 64">
              <a:extLst>
                <a:ext uri="{FF2B5EF4-FFF2-40B4-BE49-F238E27FC236}">
                  <a16:creationId xmlns:a16="http://schemas.microsoft.com/office/drawing/2014/main" id="{FEB34830-EA4A-D761-773E-951867DC1742}"/>
                </a:ext>
              </a:extLst>
            </p:cNvPr>
            <p:cNvPicPr>
              <a:picLocks noChangeAspect="1"/>
            </p:cNvPicPr>
            <p:nvPr/>
          </p:nvPicPr>
          <p:blipFill>
            <a:blip r:embed="rId16">
              <a:clrChange>
                <a:clrFrom>
                  <a:srgbClr val="ECECEC"/>
                </a:clrFrom>
                <a:clrTo>
                  <a:srgbClr val="ECECEC">
                    <a:alpha val="0"/>
                  </a:srgbClr>
                </a:clrTo>
              </a:clrChange>
            </a:blip>
            <a:stretch>
              <a:fillRect/>
            </a:stretch>
          </p:blipFill>
          <p:spPr>
            <a:xfrm>
              <a:off x="9333518" y="3825147"/>
              <a:ext cx="1230611" cy="793873"/>
            </a:xfrm>
            <a:prstGeom prst="rect">
              <a:avLst/>
            </a:prstGeom>
          </p:spPr>
        </p:pic>
        <p:pic>
          <p:nvPicPr>
            <p:cNvPr id="67" name="Image 66">
              <a:extLst>
                <a:ext uri="{FF2B5EF4-FFF2-40B4-BE49-F238E27FC236}">
                  <a16:creationId xmlns:a16="http://schemas.microsoft.com/office/drawing/2014/main" id="{30E2B389-4E08-920C-CC7F-020935071655}"/>
                </a:ext>
              </a:extLst>
            </p:cNvPr>
            <p:cNvPicPr>
              <a:picLocks noChangeAspect="1"/>
            </p:cNvPicPr>
            <p:nvPr/>
          </p:nvPicPr>
          <p:blipFill>
            <a:blip r:embed="rId17">
              <a:clrChange>
                <a:clrFrom>
                  <a:srgbClr val="FFFFFF"/>
                </a:clrFrom>
                <a:clrTo>
                  <a:srgbClr val="FFFFFF">
                    <a:alpha val="0"/>
                  </a:srgbClr>
                </a:clrTo>
              </a:clrChange>
              <a:duotone>
                <a:schemeClr val="accent2">
                  <a:shade val="45000"/>
                  <a:satMod val="135000"/>
                </a:schemeClr>
                <a:prstClr val="white"/>
              </a:duotone>
            </a:blip>
            <a:stretch>
              <a:fillRect/>
            </a:stretch>
          </p:blipFill>
          <p:spPr>
            <a:xfrm>
              <a:off x="9747924" y="4160260"/>
              <a:ext cx="1079142" cy="689259"/>
            </a:xfrm>
            <a:prstGeom prst="rect">
              <a:avLst/>
            </a:prstGeom>
          </p:spPr>
        </p:pic>
      </p:grpSp>
      <p:grpSp>
        <p:nvGrpSpPr>
          <p:cNvPr id="83" name="Groupe 82">
            <a:extLst>
              <a:ext uri="{FF2B5EF4-FFF2-40B4-BE49-F238E27FC236}">
                <a16:creationId xmlns:a16="http://schemas.microsoft.com/office/drawing/2014/main" id="{7746B780-BABB-2B0A-1113-F84A889CD0F8}"/>
              </a:ext>
            </a:extLst>
          </p:cNvPr>
          <p:cNvGrpSpPr/>
          <p:nvPr/>
        </p:nvGrpSpPr>
        <p:grpSpPr>
          <a:xfrm>
            <a:off x="11255147" y="3078740"/>
            <a:ext cx="653735" cy="366238"/>
            <a:chOff x="895492" y="3879967"/>
            <a:chExt cx="1753839" cy="982543"/>
          </a:xfrm>
        </p:grpSpPr>
        <p:grpSp>
          <p:nvGrpSpPr>
            <p:cNvPr id="77" name="Groupe 76">
              <a:extLst>
                <a:ext uri="{FF2B5EF4-FFF2-40B4-BE49-F238E27FC236}">
                  <a16:creationId xmlns:a16="http://schemas.microsoft.com/office/drawing/2014/main" id="{E2D65C34-C4AD-9C92-3954-8F53E8F83A49}"/>
                </a:ext>
              </a:extLst>
            </p:cNvPr>
            <p:cNvGrpSpPr/>
            <p:nvPr/>
          </p:nvGrpSpPr>
          <p:grpSpPr>
            <a:xfrm rot="5618469">
              <a:off x="1251348" y="3674185"/>
              <a:ext cx="982543" cy="1394107"/>
              <a:chOff x="2276484" y="6417199"/>
              <a:chExt cx="1068427" cy="1515965"/>
            </a:xfrm>
          </p:grpSpPr>
          <p:pic>
            <p:nvPicPr>
              <p:cNvPr id="78" name="Image 77">
                <a:extLst>
                  <a:ext uri="{FF2B5EF4-FFF2-40B4-BE49-F238E27FC236}">
                    <a16:creationId xmlns:a16="http://schemas.microsoft.com/office/drawing/2014/main" id="{977C42F7-A12D-DA60-0DB3-8E84AC1EB494}"/>
                  </a:ext>
                </a:extLst>
              </p:cNvPr>
              <p:cNvPicPr>
                <a:picLocks noChangeAspect="1"/>
              </p:cNvPicPr>
              <p:nvPr/>
            </p:nvPicPr>
            <p:blipFill>
              <a:blip r:embed="rId16">
                <a:clrChange>
                  <a:clrFrom>
                    <a:srgbClr val="ECECEC"/>
                  </a:clrFrom>
                  <a:clrTo>
                    <a:srgbClr val="ECECEC">
                      <a:alpha val="0"/>
                    </a:srgbClr>
                  </a:clrTo>
                </a:clrChange>
              </a:blip>
              <a:stretch>
                <a:fillRect/>
              </a:stretch>
            </p:blipFill>
            <p:spPr>
              <a:xfrm rot="20721002">
                <a:off x="2278466" y="6417199"/>
                <a:ext cx="1029223" cy="728759"/>
              </a:xfrm>
              <a:prstGeom prst="rect">
                <a:avLst/>
              </a:prstGeom>
            </p:spPr>
          </p:pic>
          <p:pic>
            <p:nvPicPr>
              <p:cNvPr id="79" name="Image 78">
                <a:extLst>
                  <a:ext uri="{FF2B5EF4-FFF2-40B4-BE49-F238E27FC236}">
                    <a16:creationId xmlns:a16="http://schemas.microsoft.com/office/drawing/2014/main" id="{D746475A-4B0A-1A75-7021-098ADBDBD95A}"/>
                  </a:ext>
                </a:extLst>
              </p:cNvPr>
              <p:cNvPicPr>
                <a:picLocks noChangeAspect="1"/>
              </p:cNvPicPr>
              <p:nvPr/>
            </p:nvPicPr>
            <p:blipFill>
              <a:blip r:embed="rId18">
                <a:clrChange>
                  <a:clrFrom>
                    <a:srgbClr val="ECECEC"/>
                  </a:clrFrom>
                  <a:clrTo>
                    <a:srgbClr val="ECECEC">
                      <a:alpha val="0"/>
                    </a:srgbClr>
                  </a:clrTo>
                </a:clrChange>
              </a:blip>
              <a:stretch>
                <a:fillRect/>
              </a:stretch>
            </p:blipFill>
            <p:spPr>
              <a:xfrm rot="20721002">
                <a:off x="2276484" y="6818242"/>
                <a:ext cx="1052357" cy="739081"/>
              </a:xfrm>
              <a:prstGeom prst="rect">
                <a:avLst/>
              </a:prstGeom>
            </p:spPr>
          </p:pic>
          <p:pic>
            <p:nvPicPr>
              <p:cNvPr id="80" name="Image 79">
                <a:extLst>
                  <a:ext uri="{FF2B5EF4-FFF2-40B4-BE49-F238E27FC236}">
                    <a16:creationId xmlns:a16="http://schemas.microsoft.com/office/drawing/2014/main" id="{4DD4203D-83A5-6AB6-226A-87B2FCE645B9}"/>
                  </a:ext>
                </a:extLst>
              </p:cNvPr>
              <p:cNvPicPr>
                <a:picLocks noChangeAspect="1"/>
              </p:cNvPicPr>
              <p:nvPr/>
            </p:nvPicPr>
            <p:blipFill>
              <a:blip r:embed="rId19">
                <a:clrChange>
                  <a:clrFrom>
                    <a:srgbClr val="ECECEC"/>
                  </a:clrFrom>
                  <a:clrTo>
                    <a:srgbClr val="ECECEC">
                      <a:alpha val="0"/>
                    </a:srgbClr>
                  </a:clrTo>
                </a:clrChange>
              </a:blip>
              <a:stretch>
                <a:fillRect/>
              </a:stretch>
            </p:blipFill>
            <p:spPr>
              <a:xfrm rot="20721002">
                <a:off x="2276484" y="7181483"/>
                <a:ext cx="1068427" cy="751681"/>
              </a:xfrm>
              <a:prstGeom prst="rect">
                <a:avLst/>
              </a:prstGeom>
            </p:spPr>
          </p:pic>
        </p:grpSp>
        <p:pic>
          <p:nvPicPr>
            <p:cNvPr id="82" name="Image 81">
              <a:extLst>
                <a:ext uri="{FF2B5EF4-FFF2-40B4-BE49-F238E27FC236}">
                  <a16:creationId xmlns:a16="http://schemas.microsoft.com/office/drawing/2014/main" id="{86CC3EF8-438F-20A1-A677-C83D7FB3E38A}"/>
                </a:ext>
              </a:extLst>
            </p:cNvPr>
            <p:cNvPicPr>
              <a:picLocks noChangeAspect="1"/>
            </p:cNvPicPr>
            <p:nvPr/>
          </p:nvPicPr>
          <p:blipFill>
            <a:blip r:embed="rId20">
              <a:clrChange>
                <a:clrFrom>
                  <a:srgbClr val="FFFFFF"/>
                </a:clrFrom>
                <a:clrTo>
                  <a:srgbClr val="FFFFFF">
                    <a:alpha val="0"/>
                  </a:srgbClr>
                </a:clrTo>
              </a:clrChange>
              <a:duotone>
                <a:schemeClr val="accent1">
                  <a:shade val="45000"/>
                  <a:satMod val="135000"/>
                </a:schemeClr>
                <a:prstClr val="white"/>
              </a:duotone>
            </a:blip>
            <a:stretch>
              <a:fillRect/>
            </a:stretch>
          </p:blipFill>
          <p:spPr>
            <a:xfrm>
              <a:off x="895492" y="4048227"/>
              <a:ext cx="1753839" cy="614913"/>
            </a:xfrm>
            <a:prstGeom prst="rect">
              <a:avLst/>
            </a:prstGeom>
          </p:spPr>
        </p:pic>
      </p:grpSp>
      <p:grpSp>
        <p:nvGrpSpPr>
          <p:cNvPr id="89" name="Groupe 88">
            <a:extLst>
              <a:ext uri="{FF2B5EF4-FFF2-40B4-BE49-F238E27FC236}">
                <a16:creationId xmlns:a16="http://schemas.microsoft.com/office/drawing/2014/main" id="{D42788D0-A8FE-503E-6D6F-088468A42C45}"/>
              </a:ext>
            </a:extLst>
          </p:cNvPr>
          <p:cNvGrpSpPr/>
          <p:nvPr/>
        </p:nvGrpSpPr>
        <p:grpSpPr>
          <a:xfrm>
            <a:off x="7897569" y="4834468"/>
            <a:ext cx="1574836" cy="217813"/>
            <a:chOff x="7507199" y="1365154"/>
            <a:chExt cx="2211959" cy="365481"/>
          </a:xfrm>
        </p:grpSpPr>
        <p:pic>
          <p:nvPicPr>
            <p:cNvPr id="90" name="Image 89">
              <a:extLst>
                <a:ext uri="{FF2B5EF4-FFF2-40B4-BE49-F238E27FC236}">
                  <a16:creationId xmlns:a16="http://schemas.microsoft.com/office/drawing/2014/main" id="{B1D9C441-376A-CDD7-6E65-3C93432E05BF}"/>
                </a:ext>
              </a:extLst>
            </p:cNvPr>
            <p:cNvPicPr>
              <a:picLocks noChangeAspect="1"/>
            </p:cNvPicPr>
            <p:nvPr/>
          </p:nvPicPr>
          <p:blipFill rotWithShape="1">
            <a:blip r:embed="rId21">
              <a:clrChange>
                <a:clrFrom>
                  <a:srgbClr val="EEF3FA"/>
                </a:clrFrom>
                <a:clrTo>
                  <a:srgbClr val="EEF3FA">
                    <a:alpha val="0"/>
                  </a:srgbClr>
                </a:clrTo>
              </a:clrChange>
            </a:blip>
            <a:srcRect t="78167" r="3590" b="1229"/>
            <a:stretch/>
          </p:blipFill>
          <p:spPr>
            <a:xfrm>
              <a:off x="8153626" y="1484368"/>
              <a:ext cx="1565532" cy="183536"/>
            </a:xfrm>
            <a:prstGeom prst="rect">
              <a:avLst/>
            </a:prstGeom>
          </p:spPr>
        </p:pic>
        <p:pic>
          <p:nvPicPr>
            <p:cNvPr id="91" name="Image 90">
              <a:extLst>
                <a:ext uri="{FF2B5EF4-FFF2-40B4-BE49-F238E27FC236}">
                  <a16:creationId xmlns:a16="http://schemas.microsoft.com/office/drawing/2014/main" id="{26709212-7159-4E60-EA3A-FABDE3F637A9}"/>
                </a:ext>
              </a:extLst>
            </p:cNvPr>
            <p:cNvPicPr>
              <a:picLocks noChangeAspect="1"/>
            </p:cNvPicPr>
            <p:nvPr/>
          </p:nvPicPr>
          <p:blipFill rotWithShape="1">
            <a:blip r:embed="rId21">
              <a:clrChange>
                <a:clrFrom>
                  <a:srgbClr val="EEF3FA"/>
                </a:clrFrom>
                <a:clrTo>
                  <a:srgbClr val="EEF3FA">
                    <a:alpha val="0"/>
                  </a:srgbClr>
                </a:clrTo>
              </a:clrChange>
            </a:blip>
            <a:srcRect b="22122"/>
            <a:stretch/>
          </p:blipFill>
          <p:spPr>
            <a:xfrm>
              <a:off x="7507199" y="1365154"/>
              <a:ext cx="855498" cy="365481"/>
            </a:xfrm>
            <a:prstGeom prst="rect">
              <a:avLst/>
            </a:prstGeom>
          </p:spPr>
        </p:pic>
      </p:grpSp>
      <p:pic>
        <p:nvPicPr>
          <p:cNvPr id="1032" name="Picture 8" descr="Contrat électricité : tout savoir - electricite-agence">
            <a:extLst>
              <a:ext uri="{FF2B5EF4-FFF2-40B4-BE49-F238E27FC236}">
                <a16:creationId xmlns:a16="http://schemas.microsoft.com/office/drawing/2014/main" id="{14E5A9E6-E23B-B0A5-DB5D-DE984B98A869}"/>
              </a:ext>
            </a:extLst>
          </p:cNvPr>
          <p:cNvPicPr>
            <a:picLocks noChangeAspect="1" noChangeArrowheads="1"/>
          </p:cNvPicPr>
          <p:nvPr/>
        </p:nvPicPr>
        <p:blipFill>
          <a:blip r:embed="rId2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21141452">
            <a:off x="5357964" y="5516458"/>
            <a:ext cx="1168091" cy="214002"/>
          </a:xfrm>
          <a:prstGeom prst="rect">
            <a:avLst/>
          </a:prstGeom>
          <a:noFill/>
          <a:extLst>
            <a:ext uri="{909E8E84-426E-40DD-AFC4-6F175D3DCCD1}">
              <a14:hiddenFill xmlns:a14="http://schemas.microsoft.com/office/drawing/2010/main">
                <a:solidFill>
                  <a:srgbClr val="FFFFFF"/>
                </a:solidFill>
              </a14:hiddenFill>
            </a:ext>
          </a:extLst>
        </p:spPr>
      </p:pic>
      <p:pic>
        <p:nvPicPr>
          <p:cNvPr id="1025" name="Image 1024">
            <a:extLst>
              <a:ext uri="{FF2B5EF4-FFF2-40B4-BE49-F238E27FC236}">
                <a16:creationId xmlns:a16="http://schemas.microsoft.com/office/drawing/2014/main" id="{053189A7-15B8-AE35-DC23-C9430FE5AB0D}"/>
              </a:ext>
            </a:extLst>
          </p:cNvPr>
          <p:cNvPicPr>
            <a:picLocks noChangeAspect="1"/>
          </p:cNvPicPr>
          <p:nvPr/>
        </p:nvPicPr>
        <p:blipFill>
          <a:blip r:embed="rId23" cstate="email">
            <a:extLst>
              <a:ext uri="{28A0092B-C50C-407E-A947-70E740481C1C}">
                <a14:useLocalDpi xmlns:a14="http://schemas.microsoft.com/office/drawing/2010/main"/>
              </a:ext>
            </a:extLst>
          </a:blip>
          <a:stretch>
            <a:fillRect/>
          </a:stretch>
        </p:blipFill>
        <p:spPr>
          <a:xfrm rot="20150644">
            <a:off x="4490832" y="4868925"/>
            <a:ext cx="462685" cy="617139"/>
          </a:xfrm>
          <a:prstGeom prst="rect">
            <a:avLst/>
          </a:prstGeom>
        </p:spPr>
      </p:pic>
      <p:pic>
        <p:nvPicPr>
          <p:cNvPr id="1034" name="Picture 10" descr="Vecteur gratuit arrière-plan de négociation d'affaires dans un style plat">
            <a:extLst>
              <a:ext uri="{FF2B5EF4-FFF2-40B4-BE49-F238E27FC236}">
                <a16:creationId xmlns:a16="http://schemas.microsoft.com/office/drawing/2014/main" id="{2579004F-0F76-6455-39C5-D8F8CBF74443}"/>
              </a:ext>
            </a:extLst>
          </p:cNvPr>
          <p:cNvPicPr>
            <a:picLocks noChangeAspect="1" noChangeArrowheads="1"/>
          </p:cNvPicPr>
          <p:nvPr/>
        </p:nvPicPr>
        <p:blipFill rotWithShape="1">
          <a:blip r:embed="rId24" cstate="print">
            <a:clrChange>
              <a:clrFrom>
                <a:srgbClr val="FFFFFF"/>
              </a:clrFrom>
              <a:clrTo>
                <a:srgbClr val="FFFFFF">
                  <a:alpha val="0"/>
                </a:srgbClr>
              </a:clrTo>
            </a:clrChange>
            <a:extLst>
              <a:ext uri="{28A0092B-C50C-407E-A947-70E740481C1C}">
                <a14:useLocalDpi xmlns:a14="http://schemas.microsoft.com/office/drawing/2010/main" val="0"/>
              </a:ext>
            </a:extLst>
          </a:blip>
          <a:srcRect t="17840" b="20110"/>
          <a:stretch/>
        </p:blipFill>
        <p:spPr bwMode="auto">
          <a:xfrm>
            <a:off x="4120228" y="5745072"/>
            <a:ext cx="729374" cy="452574"/>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Vecteur gratuit conseils en ligne aux références de l'influenceur dans les médias sociaux. femme tenant un mégaphone pour un message publicitaire aux clients illustration vectorielle plane. marketing d'affiliation, influence, concept d'interaction">
            <a:extLst>
              <a:ext uri="{FF2B5EF4-FFF2-40B4-BE49-F238E27FC236}">
                <a16:creationId xmlns:a16="http://schemas.microsoft.com/office/drawing/2014/main" id="{BE876211-3D32-52A3-5817-8F18E4D92763}"/>
              </a:ext>
            </a:extLst>
          </p:cNvPr>
          <p:cNvPicPr>
            <a:picLocks noChangeAspect="1" noChangeArrowheads="1"/>
          </p:cNvPicPr>
          <p:nvPr/>
        </p:nvPicPr>
        <p:blipFill>
          <a:blip r:embed="rId2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180000" y="5580000"/>
            <a:ext cx="913187" cy="701666"/>
          </a:xfrm>
          <a:prstGeom prst="rect">
            <a:avLst/>
          </a:prstGeom>
          <a:noFill/>
          <a:extLst>
            <a:ext uri="{909E8E84-426E-40DD-AFC4-6F175D3DCCD1}">
              <a14:hiddenFill xmlns:a14="http://schemas.microsoft.com/office/drawing/2010/main">
                <a:solidFill>
                  <a:srgbClr val="FFFFFF"/>
                </a:solidFill>
              </a14:hiddenFill>
            </a:ext>
          </a:extLst>
        </p:spPr>
      </p:pic>
      <p:pic>
        <p:nvPicPr>
          <p:cNvPr id="1029" name="Image 1028">
            <a:extLst>
              <a:ext uri="{FF2B5EF4-FFF2-40B4-BE49-F238E27FC236}">
                <a16:creationId xmlns:a16="http://schemas.microsoft.com/office/drawing/2014/main" id="{2EA2B86D-AD14-BE0E-BCF9-10492E49897D}"/>
              </a:ext>
            </a:extLst>
          </p:cNvPr>
          <p:cNvPicPr>
            <a:picLocks noChangeAspect="1"/>
          </p:cNvPicPr>
          <p:nvPr/>
        </p:nvPicPr>
        <p:blipFill>
          <a:blip r:embed="rId26"/>
          <a:stretch>
            <a:fillRect/>
          </a:stretch>
        </p:blipFill>
        <p:spPr>
          <a:xfrm rot="20760540">
            <a:off x="9229089" y="5143235"/>
            <a:ext cx="454968" cy="453925"/>
          </a:xfrm>
          <a:prstGeom prst="rect">
            <a:avLst/>
          </a:prstGeom>
          <a:effectLst>
            <a:outerShdw blurRad="50800" dist="38100" dir="8100000" algn="tr" rotWithShape="0">
              <a:prstClr val="black">
                <a:alpha val="40000"/>
              </a:prstClr>
            </a:outerShdw>
          </a:effectLst>
        </p:spPr>
      </p:pic>
      <p:sp>
        <p:nvSpPr>
          <p:cNvPr id="1031" name="Rectangle 1030">
            <a:extLst>
              <a:ext uri="{FF2B5EF4-FFF2-40B4-BE49-F238E27FC236}">
                <a16:creationId xmlns:a16="http://schemas.microsoft.com/office/drawing/2014/main" id="{D600EF77-3395-0F12-E189-EE5CD1FA114D}"/>
              </a:ext>
            </a:extLst>
          </p:cNvPr>
          <p:cNvSpPr/>
          <p:nvPr/>
        </p:nvSpPr>
        <p:spPr>
          <a:xfrm>
            <a:off x="285465" y="4456556"/>
            <a:ext cx="8042926" cy="177009"/>
          </a:xfrm>
          <a:prstGeom prst="rect">
            <a:avLst/>
          </a:prstGeom>
          <a:solidFill>
            <a:schemeClr val="bg1">
              <a:lumMod val="50000"/>
            </a:schemeClr>
          </a:solidFill>
          <a:ln>
            <a:solidFill>
              <a:schemeClr val="bg1"/>
            </a:solidFill>
            <a:extLst>
              <a:ext uri="{C807C97D-BFC1-408E-A445-0C87EB9F89A2}">
                <ask:lineSketchStyleProps xmlns:ask="http://schemas.microsoft.com/office/drawing/2018/sketchyshapes" sd="2173784308">
                  <a:custGeom>
                    <a:avLst/>
                    <a:gdLst>
                      <a:gd name="connsiteX0" fmla="*/ 0 w 2926748"/>
                      <a:gd name="connsiteY0" fmla="*/ 0 h 191204"/>
                      <a:gd name="connsiteX1" fmla="*/ 497547 w 2926748"/>
                      <a:gd name="connsiteY1" fmla="*/ 0 h 191204"/>
                      <a:gd name="connsiteX2" fmla="*/ 995094 w 2926748"/>
                      <a:gd name="connsiteY2" fmla="*/ 0 h 191204"/>
                      <a:gd name="connsiteX3" fmla="*/ 1638979 w 2926748"/>
                      <a:gd name="connsiteY3" fmla="*/ 0 h 191204"/>
                      <a:gd name="connsiteX4" fmla="*/ 2195061 w 2926748"/>
                      <a:gd name="connsiteY4" fmla="*/ 0 h 191204"/>
                      <a:gd name="connsiteX5" fmla="*/ 2926748 w 2926748"/>
                      <a:gd name="connsiteY5" fmla="*/ 0 h 191204"/>
                      <a:gd name="connsiteX6" fmla="*/ 2926748 w 2926748"/>
                      <a:gd name="connsiteY6" fmla="*/ 191204 h 191204"/>
                      <a:gd name="connsiteX7" fmla="*/ 2429201 w 2926748"/>
                      <a:gd name="connsiteY7" fmla="*/ 191204 h 191204"/>
                      <a:gd name="connsiteX8" fmla="*/ 1814584 w 2926748"/>
                      <a:gd name="connsiteY8" fmla="*/ 191204 h 191204"/>
                      <a:gd name="connsiteX9" fmla="*/ 1258502 w 2926748"/>
                      <a:gd name="connsiteY9" fmla="*/ 191204 h 191204"/>
                      <a:gd name="connsiteX10" fmla="*/ 760954 w 2926748"/>
                      <a:gd name="connsiteY10" fmla="*/ 191204 h 191204"/>
                      <a:gd name="connsiteX11" fmla="*/ 0 w 2926748"/>
                      <a:gd name="connsiteY11" fmla="*/ 191204 h 191204"/>
                      <a:gd name="connsiteX12" fmla="*/ 0 w 2926748"/>
                      <a:gd name="connsiteY12" fmla="*/ 0 h 191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26748" h="191204" fill="none" extrusionOk="0">
                        <a:moveTo>
                          <a:pt x="0" y="0"/>
                        </a:moveTo>
                        <a:cubicBezTo>
                          <a:pt x="102183" y="-33687"/>
                          <a:pt x="267468" y="19605"/>
                          <a:pt x="497547" y="0"/>
                        </a:cubicBezTo>
                        <a:cubicBezTo>
                          <a:pt x="727626" y="-19605"/>
                          <a:pt x="829884" y="14172"/>
                          <a:pt x="995094" y="0"/>
                        </a:cubicBezTo>
                        <a:cubicBezTo>
                          <a:pt x="1160304" y="-14172"/>
                          <a:pt x="1370532" y="19305"/>
                          <a:pt x="1638979" y="0"/>
                        </a:cubicBezTo>
                        <a:cubicBezTo>
                          <a:pt x="1907427" y="-19305"/>
                          <a:pt x="1930966" y="232"/>
                          <a:pt x="2195061" y="0"/>
                        </a:cubicBezTo>
                        <a:cubicBezTo>
                          <a:pt x="2459156" y="-232"/>
                          <a:pt x="2716186" y="63903"/>
                          <a:pt x="2926748" y="0"/>
                        </a:cubicBezTo>
                        <a:cubicBezTo>
                          <a:pt x="2933338" y="54044"/>
                          <a:pt x="2919338" y="125973"/>
                          <a:pt x="2926748" y="191204"/>
                        </a:cubicBezTo>
                        <a:cubicBezTo>
                          <a:pt x="2690341" y="216743"/>
                          <a:pt x="2667851" y="155549"/>
                          <a:pt x="2429201" y="191204"/>
                        </a:cubicBezTo>
                        <a:cubicBezTo>
                          <a:pt x="2190551" y="226859"/>
                          <a:pt x="1981306" y="117963"/>
                          <a:pt x="1814584" y="191204"/>
                        </a:cubicBezTo>
                        <a:cubicBezTo>
                          <a:pt x="1647862" y="264445"/>
                          <a:pt x="1505430" y="127305"/>
                          <a:pt x="1258502" y="191204"/>
                        </a:cubicBezTo>
                        <a:cubicBezTo>
                          <a:pt x="1011574" y="255103"/>
                          <a:pt x="898707" y="169081"/>
                          <a:pt x="760954" y="191204"/>
                        </a:cubicBezTo>
                        <a:cubicBezTo>
                          <a:pt x="623201" y="213327"/>
                          <a:pt x="348844" y="176254"/>
                          <a:pt x="0" y="191204"/>
                        </a:cubicBezTo>
                        <a:cubicBezTo>
                          <a:pt x="-16127" y="107149"/>
                          <a:pt x="14397" y="39260"/>
                          <a:pt x="0" y="0"/>
                        </a:cubicBezTo>
                        <a:close/>
                      </a:path>
                      <a:path w="2926748" h="191204" stroke="0" extrusionOk="0">
                        <a:moveTo>
                          <a:pt x="0" y="0"/>
                        </a:moveTo>
                        <a:cubicBezTo>
                          <a:pt x="235518" y="-26583"/>
                          <a:pt x="326621" y="56705"/>
                          <a:pt x="585350" y="0"/>
                        </a:cubicBezTo>
                        <a:cubicBezTo>
                          <a:pt x="844079" y="-56705"/>
                          <a:pt x="887620" y="2826"/>
                          <a:pt x="1141432" y="0"/>
                        </a:cubicBezTo>
                        <a:cubicBezTo>
                          <a:pt x="1395244" y="-2826"/>
                          <a:pt x="1559204" y="9097"/>
                          <a:pt x="1697514" y="0"/>
                        </a:cubicBezTo>
                        <a:cubicBezTo>
                          <a:pt x="1835824" y="-9097"/>
                          <a:pt x="2036188" y="46178"/>
                          <a:pt x="2195061" y="0"/>
                        </a:cubicBezTo>
                        <a:cubicBezTo>
                          <a:pt x="2353934" y="-46178"/>
                          <a:pt x="2711340" y="15692"/>
                          <a:pt x="2926748" y="0"/>
                        </a:cubicBezTo>
                        <a:cubicBezTo>
                          <a:pt x="2939563" y="43626"/>
                          <a:pt x="2910626" y="142179"/>
                          <a:pt x="2926748" y="191204"/>
                        </a:cubicBezTo>
                        <a:cubicBezTo>
                          <a:pt x="2716590" y="250331"/>
                          <a:pt x="2530507" y="178094"/>
                          <a:pt x="2341398" y="191204"/>
                        </a:cubicBezTo>
                        <a:cubicBezTo>
                          <a:pt x="2152289" y="204314"/>
                          <a:pt x="2056867" y="150042"/>
                          <a:pt x="1843851" y="191204"/>
                        </a:cubicBezTo>
                        <a:cubicBezTo>
                          <a:pt x="1630835" y="232366"/>
                          <a:pt x="1497291" y="146467"/>
                          <a:pt x="1258502" y="191204"/>
                        </a:cubicBezTo>
                        <a:cubicBezTo>
                          <a:pt x="1019713" y="235941"/>
                          <a:pt x="929680" y="174694"/>
                          <a:pt x="731687" y="191204"/>
                        </a:cubicBezTo>
                        <a:cubicBezTo>
                          <a:pt x="533694" y="207714"/>
                          <a:pt x="239868" y="140918"/>
                          <a:pt x="0" y="191204"/>
                        </a:cubicBezTo>
                        <a:cubicBezTo>
                          <a:pt x="-21872" y="96630"/>
                          <a:pt x="14526" y="95157"/>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bg1"/>
                </a:solidFill>
              </a:rPr>
              <a:t>Ambassadeurs jeunes</a:t>
            </a:r>
          </a:p>
        </p:txBody>
      </p:sp>
      <p:pic>
        <p:nvPicPr>
          <p:cNvPr id="1048" name="Picture 24" descr="Vecteur gratuit illustration de concept de mégaphone">
            <a:extLst>
              <a:ext uri="{FF2B5EF4-FFF2-40B4-BE49-F238E27FC236}">
                <a16:creationId xmlns:a16="http://schemas.microsoft.com/office/drawing/2014/main" id="{A7DEC59E-B6A0-F13F-A3EF-CFAC36F8A36D}"/>
              </a:ext>
            </a:extLst>
          </p:cNvPr>
          <p:cNvPicPr>
            <a:picLocks noChangeAspect="1" noChangeArrowheads="1"/>
          </p:cNvPicPr>
          <p:nvPr/>
        </p:nvPicPr>
        <p:blipFill>
          <a:blip r:embed="rId2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9940541">
            <a:off x="674119" y="4196933"/>
            <a:ext cx="790101" cy="790101"/>
          </a:xfrm>
          <a:prstGeom prst="rect">
            <a:avLst/>
          </a:prstGeom>
          <a:noFill/>
          <a:extLst>
            <a:ext uri="{909E8E84-426E-40DD-AFC4-6F175D3DCCD1}">
              <a14:hiddenFill xmlns:a14="http://schemas.microsoft.com/office/drawing/2010/main">
                <a:solidFill>
                  <a:srgbClr val="FFFFFF"/>
                </a:solidFill>
              </a14:hiddenFill>
            </a:ext>
          </a:extLst>
        </p:spPr>
      </p:pic>
      <p:sp>
        <p:nvSpPr>
          <p:cNvPr id="1033" name="Rectangle 1032">
            <a:extLst>
              <a:ext uri="{FF2B5EF4-FFF2-40B4-BE49-F238E27FC236}">
                <a16:creationId xmlns:a16="http://schemas.microsoft.com/office/drawing/2014/main" id="{546F3D8E-F82E-043A-17BD-FB9670934060}"/>
              </a:ext>
            </a:extLst>
          </p:cNvPr>
          <p:cNvSpPr/>
          <p:nvPr/>
        </p:nvSpPr>
        <p:spPr>
          <a:xfrm>
            <a:off x="4952762" y="4236035"/>
            <a:ext cx="6758117" cy="170990"/>
          </a:xfrm>
          <a:prstGeom prst="rect">
            <a:avLst/>
          </a:prstGeom>
          <a:solidFill>
            <a:schemeClr val="accent4">
              <a:lumMod val="75000"/>
            </a:schemeClr>
          </a:solidFill>
          <a:ln>
            <a:solidFill>
              <a:schemeClr val="bg1"/>
            </a:solidFill>
            <a:extLst>
              <a:ext uri="{C807C97D-BFC1-408E-A445-0C87EB9F89A2}">
                <ask:lineSketchStyleProps xmlns:ask="http://schemas.microsoft.com/office/drawing/2018/sketchyshapes" sd="2173784308">
                  <a:custGeom>
                    <a:avLst/>
                    <a:gdLst>
                      <a:gd name="connsiteX0" fmla="*/ 0 w 3343176"/>
                      <a:gd name="connsiteY0" fmla="*/ 0 h 180427"/>
                      <a:gd name="connsiteX1" fmla="*/ 557196 w 3343176"/>
                      <a:gd name="connsiteY1" fmla="*/ 0 h 180427"/>
                      <a:gd name="connsiteX2" fmla="*/ 1080960 w 3343176"/>
                      <a:gd name="connsiteY2" fmla="*/ 0 h 180427"/>
                      <a:gd name="connsiteX3" fmla="*/ 1604724 w 3343176"/>
                      <a:gd name="connsiteY3" fmla="*/ 0 h 180427"/>
                      <a:gd name="connsiteX4" fmla="*/ 2095057 w 3343176"/>
                      <a:gd name="connsiteY4" fmla="*/ 0 h 180427"/>
                      <a:gd name="connsiteX5" fmla="*/ 2585389 w 3343176"/>
                      <a:gd name="connsiteY5" fmla="*/ 0 h 180427"/>
                      <a:gd name="connsiteX6" fmla="*/ 3343176 w 3343176"/>
                      <a:gd name="connsiteY6" fmla="*/ 0 h 180427"/>
                      <a:gd name="connsiteX7" fmla="*/ 3343176 w 3343176"/>
                      <a:gd name="connsiteY7" fmla="*/ 180427 h 180427"/>
                      <a:gd name="connsiteX8" fmla="*/ 2785980 w 3343176"/>
                      <a:gd name="connsiteY8" fmla="*/ 180427 h 180427"/>
                      <a:gd name="connsiteX9" fmla="*/ 2161920 w 3343176"/>
                      <a:gd name="connsiteY9" fmla="*/ 180427 h 180427"/>
                      <a:gd name="connsiteX10" fmla="*/ 1638156 w 3343176"/>
                      <a:gd name="connsiteY10" fmla="*/ 180427 h 180427"/>
                      <a:gd name="connsiteX11" fmla="*/ 1014097 w 3343176"/>
                      <a:gd name="connsiteY11" fmla="*/ 180427 h 180427"/>
                      <a:gd name="connsiteX12" fmla="*/ 557196 w 3343176"/>
                      <a:gd name="connsiteY12" fmla="*/ 180427 h 180427"/>
                      <a:gd name="connsiteX13" fmla="*/ 0 w 3343176"/>
                      <a:gd name="connsiteY13" fmla="*/ 180427 h 180427"/>
                      <a:gd name="connsiteX14" fmla="*/ 0 w 3343176"/>
                      <a:gd name="connsiteY14" fmla="*/ 0 h 180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343176" h="180427" fill="none" extrusionOk="0">
                        <a:moveTo>
                          <a:pt x="0" y="0"/>
                        </a:moveTo>
                        <a:cubicBezTo>
                          <a:pt x="252950" y="-38923"/>
                          <a:pt x="311538" y="47106"/>
                          <a:pt x="557196" y="0"/>
                        </a:cubicBezTo>
                        <a:cubicBezTo>
                          <a:pt x="802854" y="-47106"/>
                          <a:pt x="921514" y="14839"/>
                          <a:pt x="1080960" y="0"/>
                        </a:cubicBezTo>
                        <a:cubicBezTo>
                          <a:pt x="1240406" y="-14839"/>
                          <a:pt x="1449090" y="679"/>
                          <a:pt x="1604724" y="0"/>
                        </a:cubicBezTo>
                        <a:cubicBezTo>
                          <a:pt x="1760358" y="-679"/>
                          <a:pt x="1950881" y="5684"/>
                          <a:pt x="2095057" y="0"/>
                        </a:cubicBezTo>
                        <a:cubicBezTo>
                          <a:pt x="2239233" y="-5684"/>
                          <a:pt x="2398190" y="17714"/>
                          <a:pt x="2585389" y="0"/>
                        </a:cubicBezTo>
                        <a:cubicBezTo>
                          <a:pt x="2772588" y="-17714"/>
                          <a:pt x="3114824" y="76466"/>
                          <a:pt x="3343176" y="0"/>
                        </a:cubicBezTo>
                        <a:cubicBezTo>
                          <a:pt x="3357935" y="58636"/>
                          <a:pt x="3323069" y="97639"/>
                          <a:pt x="3343176" y="180427"/>
                        </a:cubicBezTo>
                        <a:cubicBezTo>
                          <a:pt x="3177332" y="217324"/>
                          <a:pt x="2933243" y="132222"/>
                          <a:pt x="2785980" y="180427"/>
                        </a:cubicBezTo>
                        <a:cubicBezTo>
                          <a:pt x="2638717" y="228632"/>
                          <a:pt x="2400948" y="162062"/>
                          <a:pt x="2161920" y="180427"/>
                        </a:cubicBezTo>
                        <a:cubicBezTo>
                          <a:pt x="1922892" y="198792"/>
                          <a:pt x="1759245" y="133844"/>
                          <a:pt x="1638156" y="180427"/>
                        </a:cubicBezTo>
                        <a:cubicBezTo>
                          <a:pt x="1517067" y="227010"/>
                          <a:pt x="1284653" y="120009"/>
                          <a:pt x="1014097" y="180427"/>
                        </a:cubicBezTo>
                        <a:cubicBezTo>
                          <a:pt x="743541" y="240845"/>
                          <a:pt x="714431" y="146703"/>
                          <a:pt x="557196" y="180427"/>
                        </a:cubicBezTo>
                        <a:cubicBezTo>
                          <a:pt x="399961" y="214151"/>
                          <a:pt x="165147" y="116136"/>
                          <a:pt x="0" y="180427"/>
                        </a:cubicBezTo>
                        <a:cubicBezTo>
                          <a:pt x="-10710" y="122163"/>
                          <a:pt x="10158" y="78913"/>
                          <a:pt x="0" y="0"/>
                        </a:cubicBezTo>
                        <a:close/>
                      </a:path>
                      <a:path w="3343176" h="180427" stroke="0" extrusionOk="0">
                        <a:moveTo>
                          <a:pt x="0" y="0"/>
                        </a:moveTo>
                        <a:cubicBezTo>
                          <a:pt x="229361" y="-27973"/>
                          <a:pt x="396079" y="38894"/>
                          <a:pt x="557196" y="0"/>
                        </a:cubicBezTo>
                        <a:cubicBezTo>
                          <a:pt x="718313" y="-38894"/>
                          <a:pt x="876598" y="19908"/>
                          <a:pt x="1080960" y="0"/>
                        </a:cubicBezTo>
                        <a:cubicBezTo>
                          <a:pt x="1285322" y="-19908"/>
                          <a:pt x="1343949" y="42260"/>
                          <a:pt x="1604724" y="0"/>
                        </a:cubicBezTo>
                        <a:cubicBezTo>
                          <a:pt x="1865499" y="-42260"/>
                          <a:pt x="1844529" y="20193"/>
                          <a:pt x="2061625" y="0"/>
                        </a:cubicBezTo>
                        <a:cubicBezTo>
                          <a:pt x="2278721" y="-20193"/>
                          <a:pt x="2426350" y="17798"/>
                          <a:pt x="2518526" y="0"/>
                        </a:cubicBezTo>
                        <a:cubicBezTo>
                          <a:pt x="2610702" y="-17798"/>
                          <a:pt x="3125606" y="81723"/>
                          <a:pt x="3343176" y="0"/>
                        </a:cubicBezTo>
                        <a:cubicBezTo>
                          <a:pt x="3347376" y="89738"/>
                          <a:pt x="3330635" y="131418"/>
                          <a:pt x="3343176" y="180427"/>
                        </a:cubicBezTo>
                        <a:cubicBezTo>
                          <a:pt x="3193379" y="248168"/>
                          <a:pt x="2899561" y="175159"/>
                          <a:pt x="2752548" y="180427"/>
                        </a:cubicBezTo>
                        <a:cubicBezTo>
                          <a:pt x="2605535" y="185695"/>
                          <a:pt x="2319219" y="134636"/>
                          <a:pt x="2195352" y="180427"/>
                        </a:cubicBezTo>
                        <a:cubicBezTo>
                          <a:pt x="2071485" y="226218"/>
                          <a:pt x="1844617" y="130518"/>
                          <a:pt x="1705020" y="180427"/>
                        </a:cubicBezTo>
                        <a:cubicBezTo>
                          <a:pt x="1565423" y="230336"/>
                          <a:pt x="1225890" y="166124"/>
                          <a:pt x="1080960" y="180427"/>
                        </a:cubicBezTo>
                        <a:cubicBezTo>
                          <a:pt x="936030" y="194730"/>
                          <a:pt x="785276" y="132424"/>
                          <a:pt x="557196" y="180427"/>
                        </a:cubicBezTo>
                        <a:cubicBezTo>
                          <a:pt x="329116" y="228430"/>
                          <a:pt x="188967" y="134433"/>
                          <a:pt x="0" y="180427"/>
                        </a:cubicBezTo>
                        <a:cubicBezTo>
                          <a:pt x="-12228" y="115358"/>
                          <a:pt x="2518" y="75195"/>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bg1"/>
                </a:solidFill>
              </a:rPr>
              <a:t>Prime de bienvenue Parrainage / Partenariat</a:t>
            </a:r>
          </a:p>
        </p:txBody>
      </p:sp>
      <p:pic>
        <p:nvPicPr>
          <p:cNvPr id="1036" name="Picture 12" descr="Vecteur gratuit main de rendu 3d tenant un sac d'argent avec des dollars">
            <a:extLst>
              <a:ext uri="{FF2B5EF4-FFF2-40B4-BE49-F238E27FC236}">
                <a16:creationId xmlns:a16="http://schemas.microsoft.com/office/drawing/2014/main" id="{F8E70A30-A9BA-1170-A835-F747A8C14E9D}"/>
              </a:ext>
            </a:extLst>
          </p:cNvPr>
          <p:cNvPicPr>
            <a:picLocks noChangeAspect="1" noChangeArrowheads="1"/>
          </p:cNvPicPr>
          <p:nvPr/>
        </p:nvPicPr>
        <p:blipFill>
          <a:blip r:embed="rId28" cstate="print">
            <a:extLst>
              <a:ext uri="{BEBA8EAE-BF5A-486C-A8C5-ECC9F3942E4B}">
                <a14:imgProps xmlns:a14="http://schemas.microsoft.com/office/drawing/2010/main">
                  <a14:imgLayer r:embed="rId29">
                    <a14:imgEffect>
                      <a14:backgroundRemoval t="10000" b="90652" l="9904" r="89936">
                        <a14:foregroundMark x1="37859" y1="23043" x2="36581" y2="38261"/>
                        <a14:foregroundMark x1="43610" y1="16304" x2="43610" y2="16304"/>
                        <a14:foregroundMark x1="41214" y1="90652" x2="41214" y2="90652"/>
                      </a14:backgroundRemoval>
                    </a14:imgEffect>
                  </a14:imgLayer>
                </a14:imgProps>
              </a:ext>
              <a:ext uri="{28A0092B-C50C-407E-A947-70E740481C1C}">
                <a14:useLocalDpi xmlns:a14="http://schemas.microsoft.com/office/drawing/2010/main" val="0"/>
              </a:ext>
            </a:extLst>
          </a:blip>
          <a:srcRect/>
          <a:stretch>
            <a:fillRect/>
          </a:stretch>
        </p:blipFill>
        <p:spPr bwMode="auto">
          <a:xfrm>
            <a:off x="11177175" y="3903666"/>
            <a:ext cx="803509" cy="590438"/>
          </a:xfrm>
          <a:prstGeom prst="rect">
            <a:avLst/>
          </a:prstGeom>
          <a:noFill/>
          <a:extLst>
            <a:ext uri="{909E8E84-426E-40DD-AFC4-6F175D3DCCD1}">
              <a14:hiddenFill xmlns:a14="http://schemas.microsoft.com/office/drawing/2010/main">
                <a:solidFill>
                  <a:srgbClr val="FFFFFF"/>
                </a:solidFill>
              </a14:hiddenFill>
            </a:ext>
          </a:extLst>
        </p:spPr>
      </p:pic>
      <p:grpSp>
        <p:nvGrpSpPr>
          <p:cNvPr id="88" name="Groupe 87">
            <a:extLst>
              <a:ext uri="{FF2B5EF4-FFF2-40B4-BE49-F238E27FC236}">
                <a16:creationId xmlns:a16="http://schemas.microsoft.com/office/drawing/2014/main" id="{EA68B863-B5D7-BF1C-D24D-159CA35966BE}"/>
              </a:ext>
            </a:extLst>
          </p:cNvPr>
          <p:cNvGrpSpPr/>
          <p:nvPr/>
        </p:nvGrpSpPr>
        <p:grpSpPr>
          <a:xfrm>
            <a:off x="2097823" y="4386865"/>
            <a:ext cx="688942" cy="688637"/>
            <a:chOff x="4340317" y="3681913"/>
            <a:chExt cx="1958996" cy="1958129"/>
          </a:xfrm>
        </p:grpSpPr>
        <p:pic>
          <p:nvPicPr>
            <p:cNvPr id="87" name="Image 86">
              <a:extLst>
                <a:ext uri="{FF2B5EF4-FFF2-40B4-BE49-F238E27FC236}">
                  <a16:creationId xmlns:a16="http://schemas.microsoft.com/office/drawing/2014/main" id="{02A0DB43-5F9D-13E5-0F2B-9448812CAB3E}"/>
                </a:ext>
              </a:extLst>
            </p:cNvPr>
            <p:cNvPicPr>
              <a:picLocks noChangeAspect="1"/>
            </p:cNvPicPr>
            <p:nvPr/>
          </p:nvPicPr>
          <p:blipFill>
            <a:blip r:embed="rId30"/>
            <a:stretch>
              <a:fillRect/>
            </a:stretch>
          </p:blipFill>
          <p:spPr>
            <a:xfrm>
              <a:off x="4577525" y="4777398"/>
              <a:ext cx="1242465" cy="780075"/>
            </a:xfrm>
            <a:prstGeom prst="rect">
              <a:avLst/>
            </a:prstGeom>
          </p:spPr>
        </p:pic>
        <p:grpSp>
          <p:nvGrpSpPr>
            <p:cNvPr id="86" name="Groupe 85">
              <a:extLst>
                <a:ext uri="{FF2B5EF4-FFF2-40B4-BE49-F238E27FC236}">
                  <a16:creationId xmlns:a16="http://schemas.microsoft.com/office/drawing/2014/main" id="{2B5F0F95-68B7-701D-083A-EA50267BC75D}"/>
                </a:ext>
              </a:extLst>
            </p:cNvPr>
            <p:cNvGrpSpPr/>
            <p:nvPr/>
          </p:nvGrpSpPr>
          <p:grpSpPr>
            <a:xfrm>
              <a:off x="4340317" y="3681913"/>
              <a:ext cx="1958996" cy="1958129"/>
              <a:chOff x="980037" y="2900777"/>
              <a:chExt cx="1958996" cy="1958129"/>
            </a:xfrm>
          </p:grpSpPr>
          <p:pic>
            <p:nvPicPr>
              <p:cNvPr id="84" name="Picture 2" descr="Beau couple illustration Vecteur gratuit">
                <a:extLst>
                  <a:ext uri="{FF2B5EF4-FFF2-40B4-BE49-F238E27FC236}">
                    <a16:creationId xmlns:a16="http://schemas.microsoft.com/office/drawing/2014/main" id="{4477B642-1BF8-339E-DA8B-935C607509D7}"/>
                  </a:ext>
                </a:extLst>
              </p:cNvPr>
              <p:cNvPicPr>
                <a:picLocks noChangeAspect="1" noChangeArrowheads="1"/>
              </p:cNvPicPr>
              <p:nvPr/>
            </p:nvPicPr>
            <p:blipFill>
              <a:blip r:embed="rId31" cstate="print">
                <a:clrChange>
                  <a:clrFrom>
                    <a:srgbClr val="FFFFFF"/>
                  </a:clrFrom>
                  <a:clrTo>
                    <a:srgbClr val="FFFFFF">
                      <a:alpha val="0"/>
                    </a:srgbClr>
                  </a:clrTo>
                </a:clrChange>
                <a:extLst>
                  <a:ext uri="{BEBA8EAE-BF5A-486C-A8C5-ECC9F3942E4B}">
                    <a14:imgProps xmlns:a14="http://schemas.microsoft.com/office/drawing/2010/main">
                      <a14:imgLayer r:embed="rId32">
                        <a14:imgEffect>
                          <a14:backgroundRemoval t="5911" b="96006" l="9585" r="89617">
                            <a14:foregroundMark x1="56230" y1="6070" x2="57188" y2="28435"/>
                            <a14:foregroundMark x1="70767" y1="95527" x2="68051" y2="95527"/>
                            <a14:foregroundMark x1="34345" y1="95527" x2="34345" y2="95527"/>
                            <a14:foregroundMark x1="34824" y1="94249" x2="34824" y2="94249"/>
                            <a14:foregroundMark x1="34665" y1="94249" x2="35144" y2="95687"/>
                            <a14:foregroundMark x1="38179" y1="96006" x2="38179" y2="95048"/>
                            <a14:backgroundMark x1="28594" y1="19968" x2="26038" y2="73163"/>
                            <a14:backgroundMark x1="46326" y1="87700" x2="46326" y2="87700"/>
                            <a14:backgroundMark x1="47923" y1="73642" x2="46965" y2="91054"/>
                            <a14:backgroundMark x1="46965" y1="91054" x2="46486" y2="91374"/>
                            <a14:backgroundMark x1="58147" y1="71246" x2="59744" y2="88498"/>
                            <a14:backgroundMark x1="59744" y1="88498" x2="60543" y2="88978"/>
                            <a14:backgroundMark x1="71725" y1="78754" x2="71246" y2="60863"/>
                            <a14:backgroundMark x1="71246" y1="60863" x2="75879" y2="48403"/>
                            <a14:backgroundMark x1="75879" y1="48403" x2="76038" y2="28754"/>
                            <a14:backgroundMark x1="76038" y1="28754" x2="67093" y2="12460"/>
                            <a14:backgroundMark x1="67093" y1="12460" x2="67412" y2="10703"/>
                            <a14:backgroundMark x1="50799" y1="22843" x2="50799" y2="22843"/>
                            <a14:backgroundMark x1="35623" y1="46166" x2="34345" y2="48882"/>
                            <a14:backgroundMark x1="47764" y1="47604" x2="48722" y2="63898"/>
                            <a14:backgroundMark x1="64058" y1="48562" x2="63738" y2="42013"/>
                            <a14:backgroundMark x1="49361" y1="24121" x2="49361" y2="21565"/>
                            <a14:backgroundMark x1="49361" y1="20927" x2="49361" y2="20607"/>
                            <a14:backgroundMark x1="49521" y1="13419" x2="49521" y2="13419"/>
                            <a14:backgroundMark x1="49361" y1="14537" x2="49361" y2="14537"/>
                            <a14:backgroundMark x1="49201" y1="18530" x2="49201" y2="18530"/>
                            <a14:backgroundMark x1="35783" y1="43291" x2="35783" y2="43291"/>
                            <a14:backgroundMark x1="35942" y1="42013" x2="35942" y2="43610"/>
                            <a14:backgroundMark x1="34345" y1="50479" x2="34345" y2="50479"/>
                            <a14:backgroundMark x1="63898" y1="37540" x2="64217" y2="39457"/>
                            <a14:backgroundMark x1="62780" y1="52236" x2="63419" y2="50479"/>
                            <a14:backgroundMark x1="63898" y1="36901" x2="63898" y2="36901"/>
                            <a14:backgroundMark x1="35942" y1="41534" x2="35942" y2="41534"/>
                            <a14:backgroundMark x1="34665" y1="53035" x2="34665" y2="53035"/>
                            <a14:backgroundMark x1="34185" y1="51597" x2="34185" y2="51597"/>
                            <a14:backgroundMark x1="47125" y1="42492" x2="47444" y2="43450"/>
                            <a14:backgroundMark x1="43930" y1="47923" x2="43930" y2="47923"/>
                            <a14:backgroundMark x1="49042" y1="18211" x2="49042" y2="18211"/>
                            <a14:backgroundMark x1="49042" y1="15176" x2="49042" y2="15176"/>
                            <a14:backgroundMark x1="49042" y1="17732" x2="49042" y2="17732"/>
                            <a14:backgroundMark x1="53514" y1="24441" x2="53514" y2="24441"/>
                            <a14:backgroundMark x1="34505" y1="53514" x2="34505" y2="53514"/>
                            <a14:backgroundMark x1="34345" y1="52556" x2="34345" y2="52556"/>
                            <a14:backgroundMark x1="34505" y1="52077" x2="34505" y2="52077"/>
                            <a14:backgroundMark x1="34185" y1="51118" x2="34185" y2="51118"/>
                            <a14:backgroundMark x1="34665" y1="53994" x2="34665" y2="53994"/>
                            <a14:backgroundMark x1="36262" y1="41214" x2="36262" y2="41214"/>
                            <a14:backgroundMark x1="38339" y1="85942" x2="38339" y2="85942"/>
                            <a14:backgroundMark x1="38658" y1="84824" x2="38658" y2="84824"/>
                          </a14:backgroundRemoval>
                        </a14:imgEffect>
                      </a14:imgLayer>
                    </a14:imgProps>
                  </a:ext>
                  <a:ext uri="{28A0092B-C50C-407E-A947-70E740481C1C}">
                    <a14:useLocalDpi xmlns:a14="http://schemas.microsoft.com/office/drawing/2010/main" val="0"/>
                  </a:ext>
                </a:extLst>
              </a:blip>
              <a:srcRect/>
              <a:stretch>
                <a:fillRect/>
              </a:stretch>
            </p:blipFill>
            <p:spPr bwMode="auto">
              <a:xfrm>
                <a:off x="980037" y="2900777"/>
                <a:ext cx="1958996" cy="1958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5" name="Picture 39" descr="Caractère d'un homme de différents âges Vecteur Premium">
                <a:extLst>
                  <a:ext uri="{FF2B5EF4-FFF2-40B4-BE49-F238E27FC236}">
                    <a16:creationId xmlns:a16="http://schemas.microsoft.com/office/drawing/2014/main" id="{6748F2A4-EBC5-BA86-F9C0-D3F5EE0D1540}"/>
                  </a:ext>
                </a:extLst>
              </p:cNvPr>
              <p:cNvPicPr>
                <a:picLocks noChangeAspect="1" noChangeArrowheads="1"/>
              </p:cNvPicPr>
              <p:nvPr/>
            </p:nvPicPr>
            <p:blipFill>
              <a:blip r:embed="rId33" cstate="print">
                <a:clrChange>
                  <a:clrFrom>
                    <a:srgbClr val="FEFEFE"/>
                  </a:clrFrom>
                  <a:clrTo>
                    <a:srgbClr val="FEFEFE">
                      <a:alpha val="0"/>
                    </a:srgbClr>
                  </a:clrTo>
                </a:clrChange>
                <a:extLst>
                  <a:ext uri="{28A0092B-C50C-407E-A947-70E740481C1C}">
                    <a14:useLocalDpi xmlns:a14="http://schemas.microsoft.com/office/drawing/2010/main" val="0"/>
                  </a:ext>
                </a:extLst>
              </a:blip>
              <a:srcRect l="37436" r="47214" b="18398"/>
              <a:stretch>
                <a:fillRect/>
              </a:stretch>
            </p:blipFill>
            <p:spPr bwMode="auto">
              <a:xfrm>
                <a:off x="2066931" y="3167971"/>
                <a:ext cx="586443" cy="157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1057" name="Groupe 1056">
            <a:extLst>
              <a:ext uri="{FF2B5EF4-FFF2-40B4-BE49-F238E27FC236}">
                <a16:creationId xmlns:a16="http://schemas.microsoft.com/office/drawing/2014/main" id="{353DE3EC-C26F-32CD-D177-6F3AD88A81E6}"/>
              </a:ext>
            </a:extLst>
          </p:cNvPr>
          <p:cNvGrpSpPr/>
          <p:nvPr/>
        </p:nvGrpSpPr>
        <p:grpSpPr>
          <a:xfrm>
            <a:off x="4439561" y="3747384"/>
            <a:ext cx="943373" cy="623817"/>
            <a:chOff x="4954171" y="3529509"/>
            <a:chExt cx="943373" cy="623817"/>
          </a:xfrm>
        </p:grpSpPr>
        <p:pic>
          <p:nvPicPr>
            <p:cNvPr id="55" name="Picture 18" descr="Hausse des taux d'intérêt, politique d'augmentation de la réserve fédérale ou de la banque centrale, inflation ou politique monétaire">
              <a:extLst>
                <a:ext uri="{FF2B5EF4-FFF2-40B4-BE49-F238E27FC236}">
                  <a16:creationId xmlns:a16="http://schemas.microsoft.com/office/drawing/2014/main" id="{15368EEA-B198-993D-A770-BA52C8E70F53}"/>
                </a:ext>
              </a:extLst>
            </p:cNvPr>
            <p:cNvPicPr>
              <a:picLocks noChangeAspect="1" noChangeArrowheads="1"/>
            </p:cNvPicPr>
            <p:nvPr/>
          </p:nvPicPr>
          <p:blipFill>
            <a:blip r:embed="rId34" cstate="print">
              <a:clrChange>
                <a:clrFrom>
                  <a:srgbClr val="EDDBC3"/>
                </a:clrFrom>
                <a:clrTo>
                  <a:srgbClr val="EDDBC3">
                    <a:alpha val="0"/>
                  </a:srgbClr>
                </a:clrTo>
              </a:clrChange>
              <a:extLst>
                <a:ext uri="{28A0092B-C50C-407E-A947-70E740481C1C}">
                  <a14:useLocalDpi xmlns:a14="http://schemas.microsoft.com/office/drawing/2010/main" val="0"/>
                </a:ext>
              </a:extLst>
            </a:blip>
            <a:srcRect/>
            <a:stretch>
              <a:fillRect/>
            </a:stretch>
          </p:blipFill>
          <p:spPr bwMode="auto">
            <a:xfrm>
              <a:off x="4954171" y="3529509"/>
              <a:ext cx="717594" cy="47801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Vecteur Économie d'argent pour l'éducation avec illustration tirelire plat">
              <a:extLst>
                <a:ext uri="{FF2B5EF4-FFF2-40B4-BE49-F238E27FC236}">
                  <a16:creationId xmlns:a16="http://schemas.microsoft.com/office/drawing/2014/main" id="{73BF7000-873F-9185-3EF1-B1E92FBDA0D9}"/>
                </a:ext>
              </a:extLst>
            </p:cNvPr>
            <p:cNvPicPr>
              <a:picLocks noChangeAspect="1" noChangeArrowheads="1"/>
            </p:cNvPicPr>
            <p:nvPr/>
          </p:nvPicPr>
          <p:blipFill>
            <a:blip r:embed="rId3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167346" y="3605094"/>
              <a:ext cx="730198" cy="54823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056" name="Groupe 1055">
            <a:extLst>
              <a:ext uri="{FF2B5EF4-FFF2-40B4-BE49-F238E27FC236}">
                <a16:creationId xmlns:a16="http://schemas.microsoft.com/office/drawing/2014/main" id="{70369ACF-5333-AA6E-D51C-F7327C437B61}"/>
              </a:ext>
            </a:extLst>
          </p:cNvPr>
          <p:cNvGrpSpPr/>
          <p:nvPr/>
        </p:nvGrpSpPr>
        <p:grpSpPr>
          <a:xfrm>
            <a:off x="6466859" y="2530819"/>
            <a:ext cx="647950" cy="647950"/>
            <a:chOff x="-1013134" y="3114297"/>
            <a:chExt cx="1213566" cy="1213566"/>
          </a:xfrm>
        </p:grpSpPr>
        <p:pic>
          <p:nvPicPr>
            <p:cNvPr id="1054" name="Picture 28" descr="Vecteur icône 3d de la forme graphique de la flèche rouge vers le haut et de la bannière de réduction du signe de pourcentage">
              <a:extLst>
                <a:ext uri="{FF2B5EF4-FFF2-40B4-BE49-F238E27FC236}">
                  <a16:creationId xmlns:a16="http://schemas.microsoft.com/office/drawing/2014/main" id="{173CFE40-4F9D-D9F0-0EB0-ACACD85EBF7D}"/>
                </a:ext>
              </a:extLst>
            </p:cNvPr>
            <p:cNvPicPr>
              <a:picLocks noChangeAspect="1" noChangeArrowheads="1"/>
            </p:cNvPicPr>
            <p:nvPr/>
          </p:nvPicPr>
          <p:blipFill>
            <a:blip r:embed="rId3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13134" y="3114297"/>
              <a:ext cx="1213566" cy="1213566"/>
            </a:xfrm>
            <a:prstGeom prst="rect">
              <a:avLst/>
            </a:prstGeom>
            <a:noFill/>
            <a:extLst>
              <a:ext uri="{909E8E84-426E-40DD-AFC4-6F175D3DCCD1}">
                <a14:hiddenFill xmlns:a14="http://schemas.microsoft.com/office/drawing/2010/main">
                  <a:solidFill>
                    <a:srgbClr val="FFFFFF"/>
                  </a:solidFill>
                </a14:hiddenFill>
              </a:ext>
            </a:extLst>
          </p:spPr>
        </p:pic>
        <p:pic>
          <p:nvPicPr>
            <p:cNvPr id="1053" name="Image 1052">
              <a:extLst>
                <a:ext uri="{FF2B5EF4-FFF2-40B4-BE49-F238E27FC236}">
                  <a16:creationId xmlns:a16="http://schemas.microsoft.com/office/drawing/2014/main" id="{F887D2CD-78F7-2B35-F489-1EC13C3CE785}"/>
                </a:ext>
              </a:extLst>
            </p:cNvPr>
            <p:cNvPicPr>
              <a:picLocks noChangeAspect="1"/>
            </p:cNvPicPr>
            <p:nvPr/>
          </p:nvPicPr>
          <p:blipFill rotWithShape="1">
            <a:blip r:embed="rId37">
              <a:clrChange>
                <a:clrFrom>
                  <a:srgbClr val="FFFFFF"/>
                </a:clrFrom>
                <a:clrTo>
                  <a:srgbClr val="FFFFFF">
                    <a:alpha val="0"/>
                  </a:srgbClr>
                </a:clrTo>
              </a:clrChange>
            </a:blip>
            <a:srcRect r="51585" b="-14792"/>
            <a:stretch/>
          </p:blipFill>
          <p:spPr>
            <a:xfrm>
              <a:off x="-689694" y="3907147"/>
              <a:ext cx="743274" cy="229424"/>
            </a:xfrm>
            <a:prstGeom prst="rect">
              <a:avLst/>
            </a:prstGeom>
          </p:spPr>
        </p:pic>
        <p:pic>
          <p:nvPicPr>
            <p:cNvPr id="1055" name="Image 1054">
              <a:extLst>
                <a:ext uri="{FF2B5EF4-FFF2-40B4-BE49-F238E27FC236}">
                  <a16:creationId xmlns:a16="http://schemas.microsoft.com/office/drawing/2014/main" id="{69394274-1308-DE66-5FA6-3D3743ED8BC2}"/>
                </a:ext>
              </a:extLst>
            </p:cNvPr>
            <p:cNvPicPr>
              <a:picLocks noChangeAspect="1"/>
            </p:cNvPicPr>
            <p:nvPr/>
          </p:nvPicPr>
          <p:blipFill rotWithShape="1">
            <a:blip r:embed="rId37">
              <a:clrChange>
                <a:clrFrom>
                  <a:srgbClr val="FFFFFF"/>
                </a:clrFrom>
                <a:clrTo>
                  <a:srgbClr val="FFFFFF">
                    <a:alpha val="0"/>
                  </a:srgbClr>
                </a:clrTo>
              </a:clrChange>
            </a:blip>
            <a:srcRect l="46824" t="-12580" r="-1" b="-2"/>
            <a:stretch/>
          </p:blipFill>
          <p:spPr>
            <a:xfrm>
              <a:off x="-816767" y="4051645"/>
              <a:ext cx="816374" cy="225000"/>
            </a:xfrm>
            <a:prstGeom prst="rect">
              <a:avLst/>
            </a:prstGeom>
          </p:spPr>
        </p:pic>
      </p:grpSp>
      <p:pic>
        <p:nvPicPr>
          <p:cNvPr id="43" name="Image 42">
            <a:extLst>
              <a:ext uri="{FF2B5EF4-FFF2-40B4-BE49-F238E27FC236}">
                <a16:creationId xmlns:a16="http://schemas.microsoft.com/office/drawing/2014/main" id="{2CE0F070-A4B9-DCE2-7819-52CD985E8A25}"/>
              </a:ext>
            </a:extLst>
          </p:cNvPr>
          <p:cNvPicPr>
            <a:picLocks noChangeAspect="1"/>
          </p:cNvPicPr>
          <p:nvPr/>
        </p:nvPicPr>
        <p:blipFill>
          <a:blip r:embed="rId38">
            <a:clrChange>
              <a:clrFrom>
                <a:srgbClr val="FFFFFF"/>
              </a:clrFrom>
              <a:clrTo>
                <a:srgbClr val="FFFFFF">
                  <a:alpha val="0"/>
                </a:srgbClr>
              </a:clrTo>
            </a:clrChange>
          </a:blip>
          <a:stretch>
            <a:fillRect/>
          </a:stretch>
        </p:blipFill>
        <p:spPr>
          <a:xfrm flipH="1">
            <a:off x="-523" y="5969245"/>
            <a:ext cx="1034975" cy="896170"/>
          </a:xfrm>
          <a:prstGeom prst="rect">
            <a:avLst/>
          </a:prstGeom>
        </p:spPr>
      </p:pic>
      <p:grpSp>
        <p:nvGrpSpPr>
          <p:cNvPr id="46" name="Groupe 45">
            <a:extLst>
              <a:ext uri="{FF2B5EF4-FFF2-40B4-BE49-F238E27FC236}">
                <a16:creationId xmlns:a16="http://schemas.microsoft.com/office/drawing/2014/main" id="{BE7769AF-0DC9-482F-F5F0-DB41310C9204}"/>
              </a:ext>
            </a:extLst>
          </p:cNvPr>
          <p:cNvGrpSpPr/>
          <p:nvPr/>
        </p:nvGrpSpPr>
        <p:grpSpPr>
          <a:xfrm rot="20800397">
            <a:off x="118374" y="2612573"/>
            <a:ext cx="628502" cy="432199"/>
            <a:chOff x="-632651" y="3695664"/>
            <a:chExt cx="1462271" cy="1005553"/>
          </a:xfrm>
        </p:grpSpPr>
        <p:pic>
          <p:nvPicPr>
            <p:cNvPr id="47" name="Image 46">
              <a:extLst>
                <a:ext uri="{FF2B5EF4-FFF2-40B4-BE49-F238E27FC236}">
                  <a16:creationId xmlns:a16="http://schemas.microsoft.com/office/drawing/2014/main" id="{668B62F3-6B40-2208-7FFA-1BAAD129F58A}"/>
                </a:ext>
              </a:extLst>
            </p:cNvPr>
            <p:cNvPicPr>
              <a:picLocks noChangeAspect="1"/>
            </p:cNvPicPr>
            <p:nvPr/>
          </p:nvPicPr>
          <p:blipFill>
            <a:blip r:embed="rId39">
              <a:clrChange>
                <a:clrFrom>
                  <a:srgbClr val="FFFFFF"/>
                </a:clrFrom>
                <a:clrTo>
                  <a:srgbClr val="FFFFFF">
                    <a:alpha val="0"/>
                  </a:srgbClr>
                </a:clrTo>
              </a:clrChange>
              <a:duotone>
                <a:schemeClr val="bg2">
                  <a:shade val="45000"/>
                  <a:satMod val="135000"/>
                </a:schemeClr>
                <a:prstClr val="white"/>
              </a:duotone>
            </a:blip>
            <a:stretch>
              <a:fillRect/>
            </a:stretch>
          </p:blipFill>
          <p:spPr>
            <a:xfrm>
              <a:off x="-632651" y="4112048"/>
              <a:ext cx="1462271" cy="509974"/>
            </a:xfrm>
            <a:prstGeom prst="rect">
              <a:avLst/>
            </a:prstGeom>
            <a:effectLst>
              <a:outerShdw blurRad="50800" dist="38100" dir="8100000" algn="tr" rotWithShape="0">
                <a:prstClr val="black">
                  <a:alpha val="40000"/>
                </a:prstClr>
              </a:outerShdw>
            </a:effectLst>
          </p:spPr>
        </p:pic>
        <p:pic>
          <p:nvPicPr>
            <p:cNvPr id="48" name="Picture 26" descr="Vecteur tirelire et pièces de monnaie">
              <a:extLst>
                <a:ext uri="{FF2B5EF4-FFF2-40B4-BE49-F238E27FC236}">
                  <a16:creationId xmlns:a16="http://schemas.microsoft.com/office/drawing/2014/main" id="{3FEDA2B1-8E80-9C95-A92B-4957BC41F537}"/>
                </a:ext>
              </a:extLst>
            </p:cNvPr>
            <p:cNvPicPr>
              <a:picLocks noChangeAspect="1" noChangeArrowheads="1"/>
            </p:cNvPicPr>
            <p:nvPr/>
          </p:nvPicPr>
          <p:blipFill>
            <a:blip r:embed="rId40"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76021" y="3695664"/>
              <a:ext cx="1005553" cy="1005553"/>
            </a:xfrm>
            <a:prstGeom prst="rect">
              <a:avLst/>
            </a:prstGeom>
            <a:noFill/>
            <a:extLst>
              <a:ext uri="{909E8E84-426E-40DD-AFC4-6F175D3DCCD1}">
                <a14:hiddenFill xmlns:a14="http://schemas.microsoft.com/office/drawing/2010/main">
                  <a:solidFill>
                    <a:srgbClr val="FFFFFF"/>
                  </a:solidFill>
                </a14:hiddenFill>
              </a:ext>
            </a:extLst>
          </p:spPr>
        </p:pic>
      </p:grpSp>
      <p:pic>
        <p:nvPicPr>
          <p:cNvPr id="21" name="Son enregistré">
            <a:hlinkClick r:id="" action="ppaction://media"/>
            <a:extLst>
              <a:ext uri="{FF2B5EF4-FFF2-40B4-BE49-F238E27FC236}">
                <a16:creationId xmlns:a16="http://schemas.microsoft.com/office/drawing/2014/main" id="{D6C92894-B471-08D8-CA92-054E58DAB217}"/>
              </a:ext>
            </a:extLst>
          </p:cNvPr>
          <p:cNvPicPr>
            <a:picLocks noChangeAspect="1"/>
          </p:cNvPicPr>
          <p:nvPr>
            <a:audioFile r:link="rId2"/>
            <p:extLst>
              <p:ext uri="{DAA4B4D4-6D71-4841-9C94-3DE7FCFB9230}">
                <p14:media xmlns:p14="http://schemas.microsoft.com/office/powerpoint/2010/main" r:embed="rId1"/>
              </p:ext>
            </p:extLst>
          </p:nvPr>
        </p:nvPicPr>
        <p:blipFill>
          <a:blip r:embed="rId41"/>
          <a:stretch>
            <a:fillRect/>
          </a:stretch>
        </p:blipFill>
        <p:spPr>
          <a:xfrm>
            <a:off x="-796629" y="882767"/>
            <a:ext cx="406400" cy="406400"/>
          </a:xfrm>
          <a:prstGeom prst="rect">
            <a:avLst/>
          </a:prstGeom>
        </p:spPr>
      </p:pic>
      <p:sp>
        <p:nvSpPr>
          <p:cNvPr id="31" name="Rectangle 30">
            <a:extLst>
              <a:ext uri="{FF2B5EF4-FFF2-40B4-BE49-F238E27FC236}">
                <a16:creationId xmlns:a16="http://schemas.microsoft.com/office/drawing/2014/main" id="{25BEFF02-938C-EBE3-DEFB-88E27FBDDCEB}"/>
              </a:ext>
            </a:extLst>
          </p:cNvPr>
          <p:cNvSpPr/>
          <p:nvPr/>
        </p:nvSpPr>
        <p:spPr>
          <a:xfrm>
            <a:off x="10404000" y="5913348"/>
            <a:ext cx="1296000" cy="189866"/>
          </a:xfrm>
          <a:prstGeom prst="rect">
            <a:avLst/>
          </a:prstGeom>
          <a:solidFill>
            <a:schemeClr val="bg1">
              <a:lumMod val="50000"/>
            </a:schemeClr>
          </a:solidFill>
          <a:ln>
            <a:solidFill>
              <a:schemeClr val="bg1"/>
            </a:solidFill>
            <a:extLst>
              <a:ext uri="{C807C97D-BFC1-408E-A445-0C87EB9F89A2}">
                <ask:lineSketchStyleProps xmlns:ask="http://schemas.microsoft.com/office/drawing/2018/sketchyshapes" sd="2173784308">
                  <a:custGeom>
                    <a:avLst/>
                    <a:gdLst>
                      <a:gd name="connsiteX0" fmla="*/ 0 w 3345630"/>
                      <a:gd name="connsiteY0" fmla="*/ 0 h 191204"/>
                      <a:gd name="connsiteX1" fmla="*/ 557605 w 3345630"/>
                      <a:gd name="connsiteY1" fmla="*/ 0 h 191204"/>
                      <a:gd name="connsiteX2" fmla="*/ 1081754 w 3345630"/>
                      <a:gd name="connsiteY2" fmla="*/ 0 h 191204"/>
                      <a:gd name="connsiteX3" fmla="*/ 1605902 w 3345630"/>
                      <a:gd name="connsiteY3" fmla="*/ 0 h 191204"/>
                      <a:gd name="connsiteX4" fmla="*/ 2096595 w 3345630"/>
                      <a:gd name="connsiteY4" fmla="*/ 0 h 191204"/>
                      <a:gd name="connsiteX5" fmla="*/ 2587287 w 3345630"/>
                      <a:gd name="connsiteY5" fmla="*/ 0 h 191204"/>
                      <a:gd name="connsiteX6" fmla="*/ 3345630 w 3345630"/>
                      <a:gd name="connsiteY6" fmla="*/ 0 h 191204"/>
                      <a:gd name="connsiteX7" fmla="*/ 3345630 w 3345630"/>
                      <a:gd name="connsiteY7" fmla="*/ 191204 h 191204"/>
                      <a:gd name="connsiteX8" fmla="*/ 2788025 w 3345630"/>
                      <a:gd name="connsiteY8" fmla="*/ 191204 h 191204"/>
                      <a:gd name="connsiteX9" fmla="*/ 2163507 w 3345630"/>
                      <a:gd name="connsiteY9" fmla="*/ 191204 h 191204"/>
                      <a:gd name="connsiteX10" fmla="*/ 1639359 w 3345630"/>
                      <a:gd name="connsiteY10" fmla="*/ 191204 h 191204"/>
                      <a:gd name="connsiteX11" fmla="*/ 1014841 w 3345630"/>
                      <a:gd name="connsiteY11" fmla="*/ 191204 h 191204"/>
                      <a:gd name="connsiteX12" fmla="*/ 557605 w 3345630"/>
                      <a:gd name="connsiteY12" fmla="*/ 191204 h 191204"/>
                      <a:gd name="connsiteX13" fmla="*/ 0 w 3345630"/>
                      <a:gd name="connsiteY13" fmla="*/ 191204 h 191204"/>
                      <a:gd name="connsiteX14" fmla="*/ 0 w 3345630"/>
                      <a:gd name="connsiteY14" fmla="*/ 0 h 191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345630" h="191204" fill="none" extrusionOk="0">
                        <a:moveTo>
                          <a:pt x="0" y="0"/>
                        </a:moveTo>
                        <a:cubicBezTo>
                          <a:pt x="183970" y="-43615"/>
                          <a:pt x="385537" y="54998"/>
                          <a:pt x="557605" y="0"/>
                        </a:cubicBezTo>
                        <a:cubicBezTo>
                          <a:pt x="729673" y="-54998"/>
                          <a:pt x="885492" y="44516"/>
                          <a:pt x="1081754" y="0"/>
                        </a:cubicBezTo>
                        <a:cubicBezTo>
                          <a:pt x="1278016" y="-44516"/>
                          <a:pt x="1363058" y="4944"/>
                          <a:pt x="1605902" y="0"/>
                        </a:cubicBezTo>
                        <a:cubicBezTo>
                          <a:pt x="1848746" y="-4944"/>
                          <a:pt x="1907876" y="25455"/>
                          <a:pt x="2096595" y="0"/>
                        </a:cubicBezTo>
                        <a:cubicBezTo>
                          <a:pt x="2285314" y="-25455"/>
                          <a:pt x="2481846" y="40280"/>
                          <a:pt x="2587287" y="0"/>
                        </a:cubicBezTo>
                        <a:cubicBezTo>
                          <a:pt x="2692728" y="-40280"/>
                          <a:pt x="3013448" y="11007"/>
                          <a:pt x="3345630" y="0"/>
                        </a:cubicBezTo>
                        <a:cubicBezTo>
                          <a:pt x="3360029" y="71119"/>
                          <a:pt x="3331854" y="142175"/>
                          <a:pt x="3345630" y="191204"/>
                        </a:cubicBezTo>
                        <a:cubicBezTo>
                          <a:pt x="3217610" y="211291"/>
                          <a:pt x="3045697" y="157032"/>
                          <a:pt x="2788025" y="191204"/>
                        </a:cubicBezTo>
                        <a:cubicBezTo>
                          <a:pt x="2530353" y="225376"/>
                          <a:pt x="2344987" y="179211"/>
                          <a:pt x="2163507" y="191204"/>
                        </a:cubicBezTo>
                        <a:cubicBezTo>
                          <a:pt x="1982027" y="203197"/>
                          <a:pt x="1801806" y="154916"/>
                          <a:pt x="1639359" y="191204"/>
                        </a:cubicBezTo>
                        <a:cubicBezTo>
                          <a:pt x="1476912" y="227492"/>
                          <a:pt x="1260708" y="138151"/>
                          <a:pt x="1014841" y="191204"/>
                        </a:cubicBezTo>
                        <a:cubicBezTo>
                          <a:pt x="768974" y="244257"/>
                          <a:pt x="690909" y="158712"/>
                          <a:pt x="557605" y="191204"/>
                        </a:cubicBezTo>
                        <a:cubicBezTo>
                          <a:pt x="424301" y="223696"/>
                          <a:pt x="274301" y="127594"/>
                          <a:pt x="0" y="191204"/>
                        </a:cubicBezTo>
                        <a:cubicBezTo>
                          <a:pt x="-6678" y="119257"/>
                          <a:pt x="5570" y="50271"/>
                          <a:pt x="0" y="0"/>
                        </a:cubicBezTo>
                        <a:close/>
                      </a:path>
                      <a:path w="3345630" h="191204" stroke="0" extrusionOk="0">
                        <a:moveTo>
                          <a:pt x="0" y="0"/>
                        </a:moveTo>
                        <a:cubicBezTo>
                          <a:pt x="117276" y="-65680"/>
                          <a:pt x="390789" y="65877"/>
                          <a:pt x="557605" y="0"/>
                        </a:cubicBezTo>
                        <a:cubicBezTo>
                          <a:pt x="724421" y="-65877"/>
                          <a:pt x="897327" y="34775"/>
                          <a:pt x="1081754" y="0"/>
                        </a:cubicBezTo>
                        <a:cubicBezTo>
                          <a:pt x="1266181" y="-34775"/>
                          <a:pt x="1436935" y="48552"/>
                          <a:pt x="1605902" y="0"/>
                        </a:cubicBezTo>
                        <a:cubicBezTo>
                          <a:pt x="1774869" y="-48552"/>
                          <a:pt x="1969121" y="29259"/>
                          <a:pt x="2063139" y="0"/>
                        </a:cubicBezTo>
                        <a:cubicBezTo>
                          <a:pt x="2157157" y="-29259"/>
                          <a:pt x="2303107" y="42506"/>
                          <a:pt x="2520375" y="0"/>
                        </a:cubicBezTo>
                        <a:cubicBezTo>
                          <a:pt x="2737643" y="-42506"/>
                          <a:pt x="3106614" y="20507"/>
                          <a:pt x="3345630" y="0"/>
                        </a:cubicBezTo>
                        <a:cubicBezTo>
                          <a:pt x="3353428" y="92717"/>
                          <a:pt x="3334728" y="109356"/>
                          <a:pt x="3345630" y="191204"/>
                        </a:cubicBezTo>
                        <a:cubicBezTo>
                          <a:pt x="3073842" y="222518"/>
                          <a:pt x="2883324" y="141539"/>
                          <a:pt x="2754569" y="191204"/>
                        </a:cubicBezTo>
                        <a:cubicBezTo>
                          <a:pt x="2625814" y="240869"/>
                          <a:pt x="2421636" y="183187"/>
                          <a:pt x="2196964" y="191204"/>
                        </a:cubicBezTo>
                        <a:cubicBezTo>
                          <a:pt x="1972292" y="199221"/>
                          <a:pt x="1895378" y="153265"/>
                          <a:pt x="1706271" y="191204"/>
                        </a:cubicBezTo>
                        <a:cubicBezTo>
                          <a:pt x="1517164" y="229143"/>
                          <a:pt x="1385537" y="171118"/>
                          <a:pt x="1081754" y="191204"/>
                        </a:cubicBezTo>
                        <a:cubicBezTo>
                          <a:pt x="777971" y="211290"/>
                          <a:pt x="804784" y="178523"/>
                          <a:pt x="557605" y="191204"/>
                        </a:cubicBezTo>
                        <a:cubicBezTo>
                          <a:pt x="310426" y="203885"/>
                          <a:pt x="150300" y="169338"/>
                          <a:pt x="0" y="191204"/>
                        </a:cubicBezTo>
                        <a:cubicBezTo>
                          <a:pt x="-8524" y="132880"/>
                          <a:pt x="4950" y="78489"/>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bg1"/>
                </a:solidFill>
              </a:rPr>
              <a:t> Option Transmission</a:t>
            </a:r>
          </a:p>
        </p:txBody>
      </p:sp>
      <p:sp>
        <p:nvSpPr>
          <p:cNvPr id="44" name="Rectangle 43">
            <a:extLst>
              <a:ext uri="{FF2B5EF4-FFF2-40B4-BE49-F238E27FC236}">
                <a16:creationId xmlns:a16="http://schemas.microsoft.com/office/drawing/2014/main" id="{86E6B06B-BA8C-DEFB-3065-FCA2981A0806}"/>
              </a:ext>
            </a:extLst>
          </p:cNvPr>
          <p:cNvSpPr/>
          <p:nvPr/>
        </p:nvSpPr>
        <p:spPr>
          <a:xfrm>
            <a:off x="5760000" y="6588000"/>
            <a:ext cx="5400000" cy="216000"/>
          </a:xfrm>
          <a:prstGeom prst="rect">
            <a:avLst/>
          </a:prstGeom>
        </p:spPr>
        <p:txBody>
          <a:bodyPr wrap="square">
            <a:spAutoFit/>
          </a:bodyPr>
          <a:lstStyle/>
          <a:p>
            <a:r>
              <a:rPr lang="fr-FR" sz="800" dirty="0">
                <a:solidFill>
                  <a:schemeClr val="tx1">
                    <a:lumMod val="75000"/>
                    <a:lumOff val="25000"/>
                  </a:schemeClr>
                </a:solidFill>
                <a:latin typeface="Arial" panose="020B0604020202020204" pitchFamily="34" charset="0"/>
                <a:cs typeface="Arial" panose="020B0604020202020204" pitchFamily="34" charset="0"/>
              </a:rPr>
              <a:t>* Offres en vigueur en septembre 2023, susceptibles de modifications, se référer aux books mensuels publiés</a:t>
            </a:r>
            <a:endParaRPr lang="fr-FR" sz="800" b="1" dirty="0">
              <a:solidFill>
                <a:schemeClr val="tx1">
                  <a:lumMod val="75000"/>
                  <a:lumOff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066773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269"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1"/>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5867BF6A-413E-424F-9528-79E42C8916C7}"/>
              </a:ext>
            </a:extLst>
          </p:cNvPr>
          <p:cNvSpPr>
            <a:spLocks noGrp="1"/>
          </p:cNvSpPr>
          <p:nvPr>
            <p:ph type="body" sz="quarter" idx="13"/>
          </p:nvPr>
        </p:nvSpPr>
        <p:spPr>
          <a:xfrm>
            <a:off x="3661401" y="2225024"/>
            <a:ext cx="7620201" cy="4023689"/>
          </a:xfrm>
        </p:spPr>
        <p:txBody>
          <a:bodyPr/>
          <a:lstStyle/>
          <a:p>
            <a:r>
              <a:rPr lang="fr-FR" sz="2400" dirty="0"/>
              <a:t>Contexte </a:t>
            </a:r>
          </a:p>
          <a:p>
            <a:r>
              <a:rPr lang="fr-FR" sz="2400" dirty="0"/>
              <a:t>Notre dispositif de conquête</a:t>
            </a:r>
          </a:p>
          <a:p>
            <a:r>
              <a:rPr lang="fr-FR" sz="2400" b="1" dirty="0">
                <a:solidFill>
                  <a:schemeClr val="accent4">
                    <a:lumMod val="75000"/>
                  </a:schemeClr>
                </a:solidFill>
              </a:rPr>
              <a:t>Les cafés conquête</a:t>
            </a:r>
          </a:p>
          <a:p>
            <a:r>
              <a:rPr lang="fr-FR" sz="2400" dirty="0"/>
              <a:t>L’espace conquête dans la RDC </a:t>
            </a:r>
          </a:p>
          <a:p>
            <a:r>
              <a:rPr lang="fr-FR" sz="2400" dirty="0"/>
              <a:t>En savoir plus</a:t>
            </a:r>
          </a:p>
          <a:p>
            <a:endParaRPr lang="fr-FR" sz="2400" dirty="0"/>
          </a:p>
          <a:p>
            <a:endParaRPr lang="fr-FR" sz="2400" dirty="0"/>
          </a:p>
          <a:p>
            <a:endParaRPr lang="fr-FR" sz="2400" dirty="0"/>
          </a:p>
          <a:p>
            <a:endParaRPr lang="fr-FR" sz="2400" dirty="0"/>
          </a:p>
          <a:p>
            <a:endParaRPr lang="fr-FR" sz="2400" dirty="0"/>
          </a:p>
          <a:p>
            <a:endParaRPr lang="fr-FR" sz="2400" dirty="0"/>
          </a:p>
          <a:p>
            <a:endParaRPr lang="fr-FR" sz="2400" dirty="0"/>
          </a:p>
          <a:p>
            <a:endParaRPr lang="fr-FR" sz="2400" dirty="0"/>
          </a:p>
          <a:p>
            <a:endParaRPr lang="fr-FR" sz="2400" dirty="0"/>
          </a:p>
          <a:p>
            <a:endParaRPr lang="fr-FR" sz="2400" dirty="0"/>
          </a:p>
          <a:p>
            <a:endParaRPr lang="fr-FR" sz="2400" dirty="0"/>
          </a:p>
        </p:txBody>
      </p:sp>
      <p:pic>
        <p:nvPicPr>
          <p:cNvPr id="3" name="Image 2">
            <a:extLst>
              <a:ext uri="{FF2B5EF4-FFF2-40B4-BE49-F238E27FC236}">
                <a16:creationId xmlns:a16="http://schemas.microsoft.com/office/drawing/2014/main" id="{F40E6408-8F06-CF3A-BADE-BFE0C33E3FF2}"/>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9589" b="99087" l="9991" r="90282">
                        <a14:foregroundMark x1="60061" y1="51517" x2="65123" y2="51142"/>
                        <a14:foregroundMark x1="65123" y1="51142" x2="76022" y2="52207"/>
                        <a14:foregroundMark x1="76022" y1="52207" x2="85831" y2="50076"/>
                        <a14:foregroundMark x1="85831" y1="50076" x2="90372" y2="50533"/>
                        <a14:foregroundMark x1="90372" y1="50533" x2="85468" y2="47336"/>
                        <a14:foregroundMark x1="85468" y1="47336" x2="62125" y2="49619"/>
                        <a14:foregroundMark x1="62125" y1="49619" x2="60537" y2="49159"/>
                        <a14:foregroundMark x1="62749" y1="45580" x2="81290" y2="47032"/>
                        <a14:foregroundMark x1="81290" y1="47032" x2="86194" y2="45967"/>
                        <a14:foregroundMark x1="86194" y1="45967" x2="63397" y2="45205"/>
                        <a14:foregroundMark x1="44323" y1="12938" x2="47775" y2="16134"/>
                        <a14:foregroundMark x1="22707" y1="17352" x2="23070" y2="34855"/>
                        <a14:foregroundMark x1="23070" y1="34855" x2="23978" y2="40335"/>
                        <a14:foregroundMark x1="42144" y1="29528" x2="38874" y2="31963"/>
                        <a14:foregroundMark x1="16349" y1="58600" x2="16440" y2="52359"/>
                        <a14:foregroundMark x1="38420" y1="80365" x2="36966" y2="74429"/>
                        <a14:foregroundMark x1="22616" y1="88280" x2="21617" y2="83257"/>
                        <a14:foregroundMark x1="15622" y1="99239" x2="18347" y2="92390"/>
                        <a14:foregroundMark x1="18347" y1="92390" x2="35604" y2="89954"/>
                        <a14:foregroundMark x1="35604" y1="89954" x2="42234" y2="78539"/>
                        <a14:foregroundMark x1="42234" y1="78539" x2="46140" y2="85388"/>
                        <a14:foregroundMark x1="46140" y1="85388" x2="48411" y2="92390"/>
                        <a14:foregroundMark x1="48411" y1="92390" x2="43324" y2="97412"/>
                        <a14:foregroundMark x1="43324" y1="97412" x2="16440" y2="98174"/>
                        <a14:foregroundMark x1="19437" y1="86758" x2="15622" y2="95890"/>
                        <a14:foregroundMark x1="15622" y1="95890" x2="15077" y2="99087"/>
                        <a14:foregroundMark x1="20890" y1="87367" x2="16621" y2="94825"/>
                        <a14:foregroundMark x1="42870" y1="69559" x2="40145" y2="75647"/>
                        <a14:foregroundMark x1="40145" y1="75647" x2="28792" y2="89650"/>
                        <a14:foregroundMark x1="28792" y1="89650" x2="24342" y2="89650"/>
                        <a14:foregroundMark x1="53315" y1="95890" x2="44596" y2="75799"/>
                        <a14:foregroundMark x1="44596" y1="75799" x2="43233" y2="69406"/>
                        <a14:backgroundMark x1="52770" y1="41096" x2="58765" y2="63166"/>
                        <a14:backgroundMark x1="50227" y1="53120" x2="62579" y2="46119"/>
                        <a14:backgroundMark x1="49410" y1="48250" x2="59219" y2="43227"/>
                        <a14:backgroundMark x1="51953" y1="42466" x2="62579" y2="58904"/>
                      </a14:backgroundRemoval>
                    </a14:imgEffect>
                  </a14:imgLayer>
                </a14:imgProps>
              </a:ext>
            </a:extLst>
          </a:blip>
          <a:srcRect r="42105"/>
          <a:stretch/>
        </p:blipFill>
        <p:spPr>
          <a:xfrm>
            <a:off x="10221167" y="5639426"/>
            <a:ext cx="1182269" cy="1218574"/>
          </a:xfrm>
          <a:prstGeom prst="rect">
            <a:avLst/>
          </a:prstGeom>
        </p:spPr>
      </p:pic>
    </p:spTree>
    <p:extLst>
      <p:ext uri="{BB962C8B-B14F-4D97-AF65-F5344CB8AC3E}">
        <p14:creationId xmlns:p14="http://schemas.microsoft.com/office/powerpoint/2010/main" val="11592315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A19C9C03-4B95-E9A6-F172-FB0DF363D07C}"/>
              </a:ext>
            </a:extLst>
          </p:cNvPr>
          <p:cNvGrpSpPr/>
          <p:nvPr/>
        </p:nvGrpSpPr>
        <p:grpSpPr>
          <a:xfrm>
            <a:off x="5466102" y="866179"/>
            <a:ext cx="8710936" cy="5696491"/>
            <a:chOff x="-13388963" y="-1531173"/>
            <a:chExt cx="8925524" cy="5807401"/>
          </a:xfrm>
        </p:grpSpPr>
        <p:sp>
          <p:nvSpPr>
            <p:cNvPr id="5" name="Rectangle : coins arrondis 4">
              <a:extLst>
                <a:ext uri="{FF2B5EF4-FFF2-40B4-BE49-F238E27FC236}">
                  <a16:creationId xmlns:a16="http://schemas.microsoft.com/office/drawing/2014/main" id="{CA1ABEDC-1432-C83D-9466-8F3200585304}"/>
                </a:ext>
              </a:extLst>
            </p:cNvPr>
            <p:cNvSpPr/>
            <p:nvPr/>
          </p:nvSpPr>
          <p:spPr>
            <a:xfrm>
              <a:off x="-10181139" y="-1190226"/>
              <a:ext cx="2542090" cy="5125505"/>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Image 5">
              <a:extLst>
                <a:ext uri="{FF2B5EF4-FFF2-40B4-BE49-F238E27FC236}">
                  <a16:creationId xmlns:a16="http://schemas.microsoft.com/office/drawing/2014/main" id="{F6C610EA-F4CD-CB89-CF01-2D3939AD201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388963" y="-1531173"/>
              <a:ext cx="8925524" cy="5807401"/>
            </a:xfrm>
            <a:prstGeom prst="rect">
              <a:avLst/>
            </a:prstGeom>
          </p:spPr>
        </p:pic>
      </p:grpSp>
      <p:sp>
        <p:nvSpPr>
          <p:cNvPr id="3" name="Espace réservé du texte 2">
            <a:extLst>
              <a:ext uri="{FF2B5EF4-FFF2-40B4-BE49-F238E27FC236}">
                <a16:creationId xmlns:a16="http://schemas.microsoft.com/office/drawing/2014/main" id="{329FF52D-AA24-4117-B01D-00042C8D02FE}"/>
              </a:ext>
            </a:extLst>
          </p:cNvPr>
          <p:cNvSpPr>
            <a:spLocks noGrp="1"/>
          </p:cNvSpPr>
          <p:nvPr>
            <p:ph type="body" sz="quarter" idx="12"/>
          </p:nvPr>
        </p:nvSpPr>
        <p:spPr/>
        <p:txBody>
          <a:bodyPr/>
          <a:lstStyle/>
          <a:p>
            <a:r>
              <a:rPr lang="fr-FR" dirty="0"/>
              <a:t>Testez vos connaissances sur nos offres et dispositifs de conquête ! </a:t>
            </a:r>
          </a:p>
        </p:txBody>
      </p:sp>
      <p:pic>
        <p:nvPicPr>
          <p:cNvPr id="15362" name="Image 9">
            <a:extLst>
              <a:ext uri="{FF2B5EF4-FFF2-40B4-BE49-F238E27FC236}">
                <a16:creationId xmlns:a16="http://schemas.microsoft.com/office/drawing/2014/main" id="{C84C3813-3410-10D5-2F00-48D7A1D2995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79435" y="1440158"/>
            <a:ext cx="4473765" cy="4548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Valerie6v2">
            <a:hlinkClick r:id="" action="ppaction://media"/>
            <a:extLst>
              <a:ext uri="{FF2B5EF4-FFF2-40B4-BE49-F238E27FC236}">
                <a16:creationId xmlns:a16="http://schemas.microsoft.com/office/drawing/2014/main" id="{D4CDC41A-D0A9-5871-71D6-B9B8701A0683}"/>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8686297" y="1617638"/>
            <a:ext cx="2377420" cy="4230007"/>
          </a:xfrm>
          <a:prstGeom prst="rect">
            <a:avLst/>
          </a:prstGeom>
        </p:spPr>
      </p:pic>
    </p:spTree>
    <p:extLst>
      <p:ext uri="{BB962C8B-B14F-4D97-AF65-F5344CB8AC3E}">
        <p14:creationId xmlns:p14="http://schemas.microsoft.com/office/powerpoint/2010/main" val="2226654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1" presetClass="mediacall" presetSubtype="0" fill="hold" nodeType="withEffect">
                                  <p:stCondLst>
                                    <p:cond delay="500"/>
                                  </p:stCondLst>
                                  <p:childTnLst>
                                    <p:cmd type="call" cmd="playFrom(0.0)">
                                      <p:cBhvr>
                                        <p:cTn id="16" dur="1500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7" fill="hold" display="0">
                  <p:stCondLst>
                    <p:cond delay="indefinite"/>
                  </p:stCondLst>
                </p:cTn>
                <p:tgtEl>
                  <p:spTgt spid="7"/>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a:extLst>
              <a:ext uri="{FF2B5EF4-FFF2-40B4-BE49-F238E27FC236}">
                <a16:creationId xmlns:a16="http://schemas.microsoft.com/office/drawing/2014/main" id="{1A2CAE0B-1EBC-508B-6843-D5117C07D11B}"/>
              </a:ext>
            </a:extLst>
          </p:cNvPr>
          <p:cNvGrpSpPr/>
          <p:nvPr/>
        </p:nvGrpSpPr>
        <p:grpSpPr>
          <a:xfrm>
            <a:off x="2434429" y="2752753"/>
            <a:ext cx="3971724" cy="3358498"/>
            <a:chOff x="8976803" y="3071674"/>
            <a:chExt cx="2438400" cy="2061916"/>
          </a:xfrm>
        </p:grpSpPr>
        <p:pic>
          <p:nvPicPr>
            <p:cNvPr id="6" name="Picture 8" descr="Device computer icon">
              <a:extLst>
                <a:ext uri="{FF2B5EF4-FFF2-40B4-BE49-F238E27FC236}">
                  <a16:creationId xmlns:a16="http://schemas.microsoft.com/office/drawing/2014/main" id="{6AC21661-32E9-C716-29D1-BF14E717ECB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76803" y="3071674"/>
              <a:ext cx="2438400" cy="206191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Teams, c'est facile ! Info ou intox ? - b'for">
              <a:extLst>
                <a:ext uri="{FF2B5EF4-FFF2-40B4-BE49-F238E27FC236}">
                  <a16:creationId xmlns:a16="http://schemas.microsoft.com/office/drawing/2014/main" id="{E938E42F-B47F-F89E-ECF1-E8913B2011E3}"/>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2784" t="18313" r="48139" b="35196"/>
            <a:stretch/>
          </p:blipFill>
          <p:spPr bwMode="auto">
            <a:xfrm>
              <a:off x="9072978" y="3415101"/>
              <a:ext cx="2246051" cy="1221261"/>
            </a:xfrm>
            <a:prstGeom prst="rect">
              <a:avLst/>
            </a:prstGeom>
            <a:noFill/>
            <a:extLst>
              <a:ext uri="{909E8E84-426E-40DD-AFC4-6F175D3DCCD1}">
                <a14:hiddenFill xmlns:a14="http://schemas.microsoft.com/office/drawing/2010/main">
                  <a:solidFill>
                    <a:srgbClr val="FFFFFF"/>
                  </a:solidFill>
                </a14:hiddenFill>
              </a:ext>
            </a:extLst>
          </p:spPr>
        </p:pic>
      </p:grpSp>
      <p:sp>
        <p:nvSpPr>
          <p:cNvPr id="3" name="Espace réservé du texte 2">
            <a:extLst>
              <a:ext uri="{FF2B5EF4-FFF2-40B4-BE49-F238E27FC236}">
                <a16:creationId xmlns:a16="http://schemas.microsoft.com/office/drawing/2014/main" id="{329FF52D-AA24-4117-B01D-00042C8D02FE}"/>
              </a:ext>
            </a:extLst>
          </p:cNvPr>
          <p:cNvSpPr>
            <a:spLocks noGrp="1"/>
          </p:cNvSpPr>
          <p:nvPr>
            <p:ph type="body" sz="quarter" idx="12"/>
          </p:nvPr>
        </p:nvSpPr>
        <p:spPr/>
        <p:txBody>
          <a:bodyPr/>
          <a:lstStyle/>
          <a:p>
            <a:r>
              <a:rPr lang="fr-FR" dirty="0"/>
              <a:t>Afin de continuer à vous approprier les dispositifs mis en place pour la conquête, nous vous proposerons de participer aux « Cafés conquête ». </a:t>
            </a:r>
          </a:p>
        </p:txBody>
      </p:sp>
      <p:pic>
        <p:nvPicPr>
          <p:cNvPr id="1183" name="Image 1182">
            <a:extLst>
              <a:ext uri="{FF2B5EF4-FFF2-40B4-BE49-F238E27FC236}">
                <a16:creationId xmlns:a16="http://schemas.microsoft.com/office/drawing/2014/main" id="{710FD24C-1F40-1E37-D943-7AE43684A4D7}"/>
              </a:ext>
            </a:extLst>
          </p:cNvPr>
          <p:cNvPicPr>
            <a:picLocks noChangeAspect="1"/>
          </p:cNvPicPr>
          <p:nvPr/>
        </p:nvPicPr>
        <p:blipFill>
          <a:blip r:embed="rId7"/>
          <a:stretch>
            <a:fillRect/>
          </a:stretch>
        </p:blipFill>
        <p:spPr>
          <a:xfrm>
            <a:off x="2610998" y="3313703"/>
            <a:ext cx="3642679" cy="1980254"/>
          </a:xfrm>
          <a:prstGeom prst="rect">
            <a:avLst/>
          </a:prstGeom>
        </p:spPr>
      </p:pic>
      <p:grpSp>
        <p:nvGrpSpPr>
          <p:cNvPr id="1179" name="Groupe 1178">
            <a:extLst>
              <a:ext uri="{FF2B5EF4-FFF2-40B4-BE49-F238E27FC236}">
                <a16:creationId xmlns:a16="http://schemas.microsoft.com/office/drawing/2014/main" id="{ABD43E1E-0953-9861-B16A-1C818B368491}"/>
              </a:ext>
            </a:extLst>
          </p:cNvPr>
          <p:cNvGrpSpPr/>
          <p:nvPr/>
        </p:nvGrpSpPr>
        <p:grpSpPr>
          <a:xfrm>
            <a:off x="4814010" y="1219837"/>
            <a:ext cx="2989582" cy="2260979"/>
            <a:chOff x="4639882" y="1347146"/>
            <a:chExt cx="2989582" cy="2260979"/>
          </a:xfrm>
        </p:grpSpPr>
        <p:sp>
          <p:nvSpPr>
            <p:cNvPr id="1055" name="Rectangle 1054">
              <a:extLst>
                <a:ext uri="{FF2B5EF4-FFF2-40B4-BE49-F238E27FC236}">
                  <a16:creationId xmlns:a16="http://schemas.microsoft.com/office/drawing/2014/main" id="{32178E4D-93FD-0337-8AA9-60100DCA6AB3}"/>
                </a:ext>
              </a:extLst>
            </p:cNvPr>
            <p:cNvSpPr/>
            <p:nvPr/>
          </p:nvSpPr>
          <p:spPr>
            <a:xfrm>
              <a:off x="5137550" y="2145613"/>
              <a:ext cx="2491914" cy="1137956"/>
            </a:xfrm>
            <a:custGeom>
              <a:avLst/>
              <a:gdLst>
                <a:gd name="connsiteX0" fmla="*/ 0 w 2491914"/>
                <a:gd name="connsiteY0" fmla="*/ 0 h 1137956"/>
                <a:gd name="connsiteX1" fmla="*/ 622979 w 2491914"/>
                <a:gd name="connsiteY1" fmla="*/ 0 h 1137956"/>
                <a:gd name="connsiteX2" fmla="*/ 1171200 w 2491914"/>
                <a:gd name="connsiteY2" fmla="*/ 0 h 1137956"/>
                <a:gd name="connsiteX3" fmla="*/ 1844016 w 2491914"/>
                <a:gd name="connsiteY3" fmla="*/ 0 h 1137956"/>
                <a:gd name="connsiteX4" fmla="*/ 2491914 w 2491914"/>
                <a:gd name="connsiteY4" fmla="*/ 0 h 1137956"/>
                <a:gd name="connsiteX5" fmla="*/ 2491914 w 2491914"/>
                <a:gd name="connsiteY5" fmla="*/ 557598 h 1137956"/>
                <a:gd name="connsiteX6" fmla="*/ 2491914 w 2491914"/>
                <a:gd name="connsiteY6" fmla="*/ 1137956 h 1137956"/>
                <a:gd name="connsiteX7" fmla="*/ 1819097 w 2491914"/>
                <a:gd name="connsiteY7" fmla="*/ 1137956 h 1137956"/>
                <a:gd name="connsiteX8" fmla="*/ 1171200 w 2491914"/>
                <a:gd name="connsiteY8" fmla="*/ 1137956 h 1137956"/>
                <a:gd name="connsiteX9" fmla="*/ 0 w 2491914"/>
                <a:gd name="connsiteY9" fmla="*/ 1137956 h 1137956"/>
                <a:gd name="connsiteX10" fmla="*/ 0 w 2491914"/>
                <a:gd name="connsiteY10" fmla="*/ 568978 h 1137956"/>
                <a:gd name="connsiteX11" fmla="*/ 0 w 2491914"/>
                <a:gd name="connsiteY11" fmla="*/ 0 h 1137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91914" h="1137956" fill="none" extrusionOk="0">
                  <a:moveTo>
                    <a:pt x="0" y="0"/>
                  </a:moveTo>
                  <a:cubicBezTo>
                    <a:pt x="307618" y="-17317"/>
                    <a:pt x="355775" y="28236"/>
                    <a:pt x="622979" y="0"/>
                  </a:cubicBezTo>
                  <a:cubicBezTo>
                    <a:pt x="890183" y="-28236"/>
                    <a:pt x="972046" y="-10365"/>
                    <a:pt x="1171200" y="0"/>
                  </a:cubicBezTo>
                  <a:cubicBezTo>
                    <a:pt x="1370354" y="10365"/>
                    <a:pt x="1592486" y="20539"/>
                    <a:pt x="1844016" y="0"/>
                  </a:cubicBezTo>
                  <a:cubicBezTo>
                    <a:pt x="2095546" y="-20539"/>
                    <a:pt x="2180855" y="-25966"/>
                    <a:pt x="2491914" y="0"/>
                  </a:cubicBezTo>
                  <a:cubicBezTo>
                    <a:pt x="2515950" y="173371"/>
                    <a:pt x="2466666" y="316696"/>
                    <a:pt x="2491914" y="557598"/>
                  </a:cubicBezTo>
                  <a:cubicBezTo>
                    <a:pt x="2517162" y="798500"/>
                    <a:pt x="2464396" y="963543"/>
                    <a:pt x="2491914" y="1137956"/>
                  </a:cubicBezTo>
                  <a:cubicBezTo>
                    <a:pt x="2339631" y="1135196"/>
                    <a:pt x="2063089" y="1166242"/>
                    <a:pt x="1819097" y="1137956"/>
                  </a:cubicBezTo>
                  <a:cubicBezTo>
                    <a:pt x="1575105" y="1109670"/>
                    <a:pt x="1476569" y="1137580"/>
                    <a:pt x="1171200" y="1137956"/>
                  </a:cubicBezTo>
                  <a:cubicBezTo>
                    <a:pt x="865831" y="1138332"/>
                    <a:pt x="527780" y="1083356"/>
                    <a:pt x="0" y="1137956"/>
                  </a:cubicBezTo>
                  <a:cubicBezTo>
                    <a:pt x="405" y="927723"/>
                    <a:pt x="-19065" y="779687"/>
                    <a:pt x="0" y="568978"/>
                  </a:cubicBezTo>
                  <a:cubicBezTo>
                    <a:pt x="19065" y="358269"/>
                    <a:pt x="-11098" y="126589"/>
                    <a:pt x="0" y="0"/>
                  </a:cubicBezTo>
                  <a:close/>
                </a:path>
                <a:path w="2491914" h="1137956" stroke="0" extrusionOk="0">
                  <a:moveTo>
                    <a:pt x="0" y="0"/>
                  </a:moveTo>
                  <a:cubicBezTo>
                    <a:pt x="191608" y="11820"/>
                    <a:pt x="339075" y="-8713"/>
                    <a:pt x="622979" y="0"/>
                  </a:cubicBezTo>
                  <a:cubicBezTo>
                    <a:pt x="906883" y="8713"/>
                    <a:pt x="938165" y="-21612"/>
                    <a:pt x="1245957" y="0"/>
                  </a:cubicBezTo>
                  <a:cubicBezTo>
                    <a:pt x="1553749" y="21612"/>
                    <a:pt x="1652706" y="23511"/>
                    <a:pt x="1918774" y="0"/>
                  </a:cubicBezTo>
                  <a:cubicBezTo>
                    <a:pt x="2184842" y="-23511"/>
                    <a:pt x="2286014" y="-20604"/>
                    <a:pt x="2491914" y="0"/>
                  </a:cubicBezTo>
                  <a:cubicBezTo>
                    <a:pt x="2501853" y="126306"/>
                    <a:pt x="2480455" y="279227"/>
                    <a:pt x="2491914" y="557598"/>
                  </a:cubicBezTo>
                  <a:cubicBezTo>
                    <a:pt x="2503373" y="835969"/>
                    <a:pt x="2464437" y="983421"/>
                    <a:pt x="2491914" y="1137956"/>
                  </a:cubicBezTo>
                  <a:cubicBezTo>
                    <a:pt x="2217862" y="1142194"/>
                    <a:pt x="2091793" y="1123484"/>
                    <a:pt x="1819097" y="1137956"/>
                  </a:cubicBezTo>
                  <a:cubicBezTo>
                    <a:pt x="1546401" y="1152428"/>
                    <a:pt x="1368115" y="1132676"/>
                    <a:pt x="1146280" y="1137956"/>
                  </a:cubicBezTo>
                  <a:cubicBezTo>
                    <a:pt x="924445" y="1143236"/>
                    <a:pt x="757038" y="1143308"/>
                    <a:pt x="573140" y="1137956"/>
                  </a:cubicBezTo>
                  <a:cubicBezTo>
                    <a:pt x="389242" y="1132604"/>
                    <a:pt x="189075" y="1152446"/>
                    <a:pt x="0" y="1137956"/>
                  </a:cubicBezTo>
                  <a:cubicBezTo>
                    <a:pt x="-22876" y="910108"/>
                    <a:pt x="-16717" y="743302"/>
                    <a:pt x="0" y="591737"/>
                  </a:cubicBezTo>
                  <a:cubicBezTo>
                    <a:pt x="16717" y="440172"/>
                    <a:pt x="-18641" y="182839"/>
                    <a:pt x="0" y="0"/>
                  </a:cubicBezTo>
                  <a:close/>
                </a:path>
              </a:pathLst>
            </a:custGeom>
            <a:solidFill>
              <a:schemeClr val="accent4">
                <a:lumMod val="75000"/>
              </a:schemeClr>
            </a:solidFill>
            <a:ln>
              <a:solidFill>
                <a:schemeClr val="tx1"/>
              </a:solidFill>
              <a:extLst>
                <a:ext uri="{C807C97D-BFC1-408E-A445-0C87EB9F89A2}">
                  <ask:lineSketchStyleProps xmlns:ask="http://schemas.microsoft.com/office/drawing/2018/sketchyshapes" sd="363851287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bg1"/>
                  </a:solidFill>
                </a:rPr>
                <a:t>Invitation envoyée aux DA et Promoteurs</a:t>
              </a:r>
            </a:p>
          </p:txBody>
        </p:sp>
        <p:grpSp>
          <p:nvGrpSpPr>
            <p:cNvPr id="1119" name="Graphique 1848">
              <a:extLst>
                <a:ext uri="{FF2B5EF4-FFF2-40B4-BE49-F238E27FC236}">
                  <a16:creationId xmlns:a16="http://schemas.microsoft.com/office/drawing/2014/main" id="{5C88D186-87A2-ACAC-24D4-8FEA84E90878}"/>
                </a:ext>
              </a:extLst>
            </p:cNvPr>
            <p:cNvGrpSpPr/>
            <p:nvPr/>
          </p:nvGrpSpPr>
          <p:grpSpPr>
            <a:xfrm>
              <a:off x="5912439" y="1432450"/>
              <a:ext cx="1096070" cy="893560"/>
              <a:chOff x="1221041" y="4485535"/>
              <a:chExt cx="376330" cy="306800"/>
            </a:xfrm>
            <a:noFill/>
          </p:grpSpPr>
          <p:sp>
            <p:nvSpPr>
              <p:cNvPr id="1120" name="Forme libre : forme 1119">
                <a:extLst>
                  <a:ext uri="{FF2B5EF4-FFF2-40B4-BE49-F238E27FC236}">
                    <a16:creationId xmlns:a16="http://schemas.microsoft.com/office/drawing/2014/main" id="{B853F88D-EF27-EA0A-3CD3-086188BC25D2}"/>
                  </a:ext>
                </a:extLst>
              </p:cNvPr>
              <p:cNvSpPr/>
              <p:nvPr/>
            </p:nvSpPr>
            <p:spPr>
              <a:xfrm>
                <a:off x="1224106" y="4737090"/>
                <a:ext cx="21413" cy="35909"/>
              </a:xfrm>
              <a:custGeom>
                <a:avLst/>
                <a:gdLst>
                  <a:gd name="connsiteX0" fmla="*/ 173 w 21413"/>
                  <a:gd name="connsiteY0" fmla="*/ 0 h 35909"/>
                  <a:gd name="connsiteX1" fmla="*/ 173 w 21413"/>
                  <a:gd name="connsiteY1" fmla="*/ 8668 h 35909"/>
                  <a:gd name="connsiteX2" fmla="*/ 21414 w 21413"/>
                  <a:gd name="connsiteY2" fmla="*/ 35909 h 35909"/>
                </a:gdLst>
                <a:ahLst/>
                <a:cxnLst>
                  <a:cxn ang="0">
                    <a:pos x="connsiteX0" y="connsiteY0"/>
                  </a:cxn>
                  <a:cxn ang="0">
                    <a:pos x="connsiteX1" y="connsiteY1"/>
                  </a:cxn>
                  <a:cxn ang="0">
                    <a:pos x="connsiteX2" y="connsiteY2"/>
                  </a:cxn>
                </a:cxnLst>
                <a:rect l="l" t="t" r="r" b="b"/>
                <a:pathLst>
                  <a:path w="21413" h="35909" extrusionOk="0">
                    <a:moveTo>
                      <a:pt x="173" y="0"/>
                    </a:moveTo>
                    <a:cubicBezTo>
                      <a:pt x="273" y="4070"/>
                      <a:pt x="-853" y="5546"/>
                      <a:pt x="173" y="8668"/>
                    </a:cubicBezTo>
                    <a:cubicBezTo>
                      <a:pt x="313" y="8150"/>
                      <a:pt x="-877" y="33226"/>
                      <a:pt x="21414" y="35909"/>
                    </a:cubicBezTo>
                  </a:path>
                </a:pathLst>
              </a:custGeom>
              <a:noFill/>
              <a:ln w="19050" cap="rnd">
                <a:solidFill>
                  <a:schemeClr val="bg1"/>
                </a:solidFill>
                <a:prstDash val="solid"/>
                <a:round/>
                <a:extLst>
                  <a:ext uri="{C807C97D-BFC1-408E-A445-0C87EB9F89A2}">
                    <ask:lineSketchStyleProps xmlns:ask="http://schemas.microsoft.com/office/drawing/2018/sketchyshapes" sd="3245150595">
                      <a:custGeom>
                        <a:avLst/>
                        <a:gdLst>
                          <a:gd name="connsiteX0" fmla="*/ 173 w 21413"/>
                          <a:gd name="connsiteY0" fmla="*/ 0 h 35909"/>
                          <a:gd name="connsiteX1" fmla="*/ 173 w 21413"/>
                          <a:gd name="connsiteY1" fmla="*/ 8668 h 35909"/>
                          <a:gd name="connsiteX2" fmla="*/ 21414 w 21413"/>
                          <a:gd name="connsiteY2" fmla="*/ 35909 h 35909"/>
                        </a:gdLst>
                        <a:ahLst/>
                        <a:cxnLst>
                          <a:cxn ang="0">
                            <a:pos x="connsiteX0" y="connsiteY0"/>
                          </a:cxn>
                          <a:cxn ang="0">
                            <a:pos x="connsiteX1" y="connsiteY1"/>
                          </a:cxn>
                          <a:cxn ang="0">
                            <a:pos x="connsiteX2" y="connsiteY2"/>
                          </a:cxn>
                        </a:cxnLst>
                        <a:rect l="l" t="t" r="r" b="b"/>
                        <a:pathLst>
                          <a:path w="21413" h="35909">
                            <a:moveTo>
                              <a:pt x="173" y="0"/>
                            </a:moveTo>
                            <a:lnTo>
                              <a:pt x="173" y="8668"/>
                            </a:lnTo>
                            <a:cubicBezTo>
                              <a:pt x="173" y="8668"/>
                              <a:pt x="-3351" y="35909"/>
                              <a:pt x="21414" y="35909"/>
                            </a:cubicBezTo>
                          </a:path>
                        </a:pathLst>
                      </a:custGeom>
                      <ask:type>
                        <ask:lineSketchScribble/>
                      </ask:type>
                    </ask:lineSketchStyleProps>
                  </a:ext>
                </a:extLst>
              </a:ln>
            </p:spPr>
            <p:txBody>
              <a:bodyPr rtlCol="0" anchor="ctr"/>
              <a:lstStyle/>
              <a:p>
                <a:endParaRPr lang="fr-FR" sz="1400"/>
              </a:p>
            </p:txBody>
          </p:sp>
          <p:sp>
            <p:nvSpPr>
              <p:cNvPr id="1121" name="Forme libre : forme 1120">
                <a:extLst>
                  <a:ext uri="{FF2B5EF4-FFF2-40B4-BE49-F238E27FC236}">
                    <a16:creationId xmlns:a16="http://schemas.microsoft.com/office/drawing/2014/main" id="{4BCC0EF9-DEE2-19DD-2346-8378C03F248C}"/>
                  </a:ext>
                </a:extLst>
              </p:cNvPr>
              <p:cNvSpPr/>
              <p:nvPr/>
            </p:nvSpPr>
            <p:spPr>
              <a:xfrm>
                <a:off x="1223805" y="4644221"/>
                <a:ext cx="57433" cy="78962"/>
              </a:xfrm>
              <a:custGeom>
                <a:avLst/>
                <a:gdLst>
                  <a:gd name="connsiteX0" fmla="*/ 40384 w 57433"/>
                  <a:gd name="connsiteY0" fmla="*/ 19526 h 78962"/>
                  <a:gd name="connsiteX1" fmla="*/ 48575 w 57433"/>
                  <a:gd name="connsiteY1" fmla="*/ 26194 h 78962"/>
                  <a:gd name="connsiteX2" fmla="*/ 57434 w 57433"/>
                  <a:gd name="connsiteY2" fmla="*/ 14288 h 78962"/>
                  <a:gd name="connsiteX3" fmla="*/ 41241 w 57433"/>
                  <a:gd name="connsiteY3" fmla="*/ 0 h 78962"/>
                  <a:gd name="connsiteX4" fmla="*/ 33621 w 57433"/>
                  <a:gd name="connsiteY4" fmla="*/ 9430 h 78962"/>
                  <a:gd name="connsiteX5" fmla="*/ 379 w 57433"/>
                  <a:gd name="connsiteY5" fmla="*/ 54197 h 78962"/>
                  <a:gd name="connsiteX6" fmla="*/ 379 w 57433"/>
                  <a:gd name="connsiteY6" fmla="*/ 78962 h 78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433" h="78962" extrusionOk="0">
                    <a:moveTo>
                      <a:pt x="40384" y="19526"/>
                    </a:moveTo>
                    <a:cubicBezTo>
                      <a:pt x="43532" y="20828"/>
                      <a:pt x="45118" y="23923"/>
                      <a:pt x="48575" y="26194"/>
                    </a:cubicBezTo>
                    <a:cubicBezTo>
                      <a:pt x="50628" y="22712"/>
                      <a:pt x="55092" y="19053"/>
                      <a:pt x="57434" y="14288"/>
                    </a:cubicBezTo>
                    <a:cubicBezTo>
                      <a:pt x="50926" y="11650"/>
                      <a:pt x="46948" y="4056"/>
                      <a:pt x="41241" y="0"/>
                    </a:cubicBezTo>
                    <a:cubicBezTo>
                      <a:pt x="38511" y="3860"/>
                      <a:pt x="35361" y="5422"/>
                      <a:pt x="33621" y="9430"/>
                    </a:cubicBezTo>
                    <a:cubicBezTo>
                      <a:pt x="-6003" y="24098"/>
                      <a:pt x="379" y="54196"/>
                      <a:pt x="379" y="54197"/>
                    </a:cubicBezTo>
                    <a:cubicBezTo>
                      <a:pt x="2611" y="63463"/>
                      <a:pt x="-283" y="72361"/>
                      <a:pt x="379" y="78962"/>
                    </a:cubicBezTo>
                  </a:path>
                </a:pathLst>
              </a:custGeom>
              <a:noFill/>
              <a:ln w="19050" cap="rnd">
                <a:solidFill>
                  <a:schemeClr val="bg1"/>
                </a:solidFill>
                <a:prstDash val="solid"/>
                <a:round/>
                <a:extLst>
                  <a:ext uri="{C807C97D-BFC1-408E-A445-0C87EB9F89A2}">
                    <ask:lineSketchStyleProps xmlns:ask="http://schemas.microsoft.com/office/drawing/2018/sketchyshapes" sd="3959386822">
                      <a:custGeom>
                        <a:avLst/>
                        <a:gdLst>
                          <a:gd name="connsiteX0" fmla="*/ 40384 w 57433"/>
                          <a:gd name="connsiteY0" fmla="*/ 19526 h 78962"/>
                          <a:gd name="connsiteX1" fmla="*/ 48575 w 57433"/>
                          <a:gd name="connsiteY1" fmla="*/ 26194 h 78962"/>
                          <a:gd name="connsiteX2" fmla="*/ 57434 w 57433"/>
                          <a:gd name="connsiteY2" fmla="*/ 14288 h 78962"/>
                          <a:gd name="connsiteX3" fmla="*/ 41241 w 57433"/>
                          <a:gd name="connsiteY3" fmla="*/ 0 h 78962"/>
                          <a:gd name="connsiteX4" fmla="*/ 33621 w 57433"/>
                          <a:gd name="connsiteY4" fmla="*/ 9430 h 78962"/>
                          <a:gd name="connsiteX5" fmla="*/ 379 w 57433"/>
                          <a:gd name="connsiteY5" fmla="*/ 54197 h 78962"/>
                          <a:gd name="connsiteX6" fmla="*/ 379 w 57433"/>
                          <a:gd name="connsiteY6" fmla="*/ 78962 h 78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433" h="78962">
                            <a:moveTo>
                              <a:pt x="40384" y="19526"/>
                            </a:moveTo>
                            <a:lnTo>
                              <a:pt x="48575" y="26194"/>
                            </a:lnTo>
                            <a:lnTo>
                              <a:pt x="57434" y="14288"/>
                            </a:lnTo>
                            <a:lnTo>
                              <a:pt x="41241" y="0"/>
                            </a:lnTo>
                            <a:lnTo>
                              <a:pt x="33621" y="9430"/>
                            </a:lnTo>
                            <a:cubicBezTo>
                              <a:pt x="-6003" y="24098"/>
                              <a:pt x="379" y="54197"/>
                              <a:pt x="379" y="54197"/>
                            </a:cubicBezTo>
                            <a:lnTo>
                              <a:pt x="379" y="78962"/>
                            </a:lnTo>
                          </a:path>
                        </a:pathLst>
                      </a:custGeom>
                      <ask:type>
                        <ask:lineSketchScribble/>
                      </ask:type>
                    </ask:lineSketchStyleProps>
                  </a:ext>
                </a:extLst>
              </a:ln>
            </p:spPr>
            <p:txBody>
              <a:bodyPr rtlCol="0" anchor="ctr"/>
              <a:lstStyle/>
              <a:p>
                <a:endParaRPr lang="fr-FR" sz="1400"/>
              </a:p>
            </p:txBody>
          </p:sp>
          <p:sp>
            <p:nvSpPr>
              <p:cNvPr id="1122" name="Forme libre : forme 1121">
                <a:extLst>
                  <a:ext uri="{FF2B5EF4-FFF2-40B4-BE49-F238E27FC236}">
                    <a16:creationId xmlns:a16="http://schemas.microsoft.com/office/drawing/2014/main" id="{98A46115-7602-9A7F-8E51-2A214A317301}"/>
                  </a:ext>
                </a:extLst>
              </p:cNvPr>
              <p:cNvSpPr/>
              <p:nvPr/>
            </p:nvSpPr>
            <p:spPr>
              <a:xfrm>
                <a:off x="1283905" y="4643554"/>
                <a:ext cx="57433" cy="87915"/>
              </a:xfrm>
              <a:custGeom>
                <a:avLst/>
                <a:gdLst>
                  <a:gd name="connsiteX0" fmla="*/ 8858 w 57433"/>
                  <a:gd name="connsiteY0" fmla="*/ 26194 h 87915"/>
                  <a:gd name="connsiteX1" fmla="*/ 0 w 57433"/>
                  <a:gd name="connsiteY1" fmla="*/ 14288 h 87915"/>
                  <a:gd name="connsiteX2" fmla="*/ 16193 w 57433"/>
                  <a:gd name="connsiteY2" fmla="*/ 0 h 87915"/>
                  <a:gd name="connsiteX3" fmla="*/ 23813 w 57433"/>
                  <a:gd name="connsiteY3" fmla="*/ 9430 h 87915"/>
                  <a:gd name="connsiteX4" fmla="*/ 57055 w 57433"/>
                  <a:gd name="connsiteY4" fmla="*/ 54197 h 87915"/>
                  <a:gd name="connsiteX5" fmla="*/ 57055 w 57433"/>
                  <a:gd name="connsiteY5" fmla="*/ 87916 h 87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433" h="87915" extrusionOk="0">
                    <a:moveTo>
                      <a:pt x="8858" y="26194"/>
                    </a:moveTo>
                    <a:cubicBezTo>
                      <a:pt x="4976" y="22427"/>
                      <a:pt x="3804" y="17849"/>
                      <a:pt x="0" y="14288"/>
                    </a:cubicBezTo>
                    <a:cubicBezTo>
                      <a:pt x="4809" y="6720"/>
                      <a:pt x="11438" y="5739"/>
                      <a:pt x="16193" y="0"/>
                    </a:cubicBezTo>
                    <a:cubicBezTo>
                      <a:pt x="19824" y="2417"/>
                      <a:pt x="20895" y="6025"/>
                      <a:pt x="23813" y="9430"/>
                    </a:cubicBezTo>
                    <a:cubicBezTo>
                      <a:pt x="63436" y="24098"/>
                      <a:pt x="57056" y="54197"/>
                      <a:pt x="57055" y="54197"/>
                    </a:cubicBezTo>
                    <a:cubicBezTo>
                      <a:pt x="59775" y="61350"/>
                      <a:pt x="56855" y="78517"/>
                      <a:pt x="57055" y="87916"/>
                    </a:cubicBezTo>
                  </a:path>
                </a:pathLst>
              </a:custGeom>
              <a:noFill/>
              <a:ln w="19050" cap="rnd">
                <a:solidFill>
                  <a:schemeClr val="bg1"/>
                </a:solidFill>
                <a:prstDash val="solid"/>
                <a:round/>
                <a:extLst>
                  <a:ext uri="{C807C97D-BFC1-408E-A445-0C87EB9F89A2}">
                    <ask:lineSketchStyleProps xmlns:ask="http://schemas.microsoft.com/office/drawing/2018/sketchyshapes" sd="3675127165">
                      <a:custGeom>
                        <a:avLst/>
                        <a:gdLst>
                          <a:gd name="connsiteX0" fmla="*/ 8858 w 57433"/>
                          <a:gd name="connsiteY0" fmla="*/ 26194 h 87915"/>
                          <a:gd name="connsiteX1" fmla="*/ 0 w 57433"/>
                          <a:gd name="connsiteY1" fmla="*/ 14288 h 87915"/>
                          <a:gd name="connsiteX2" fmla="*/ 16193 w 57433"/>
                          <a:gd name="connsiteY2" fmla="*/ 0 h 87915"/>
                          <a:gd name="connsiteX3" fmla="*/ 23813 w 57433"/>
                          <a:gd name="connsiteY3" fmla="*/ 9430 h 87915"/>
                          <a:gd name="connsiteX4" fmla="*/ 57055 w 57433"/>
                          <a:gd name="connsiteY4" fmla="*/ 54197 h 87915"/>
                          <a:gd name="connsiteX5" fmla="*/ 57055 w 57433"/>
                          <a:gd name="connsiteY5" fmla="*/ 87916 h 87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433" h="87915">
                            <a:moveTo>
                              <a:pt x="8858" y="26194"/>
                            </a:moveTo>
                            <a:lnTo>
                              <a:pt x="0" y="14288"/>
                            </a:lnTo>
                            <a:lnTo>
                              <a:pt x="16193" y="0"/>
                            </a:lnTo>
                            <a:lnTo>
                              <a:pt x="23813" y="9430"/>
                            </a:lnTo>
                            <a:cubicBezTo>
                              <a:pt x="63437" y="24098"/>
                              <a:pt x="57055" y="54197"/>
                              <a:pt x="57055" y="54197"/>
                            </a:cubicBezTo>
                            <a:lnTo>
                              <a:pt x="57055" y="87916"/>
                            </a:lnTo>
                          </a:path>
                        </a:pathLst>
                      </a:custGeom>
                      <ask:type>
                        <ask:lineSketchScribble/>
                      </ask:type>
                    </ask:lineSketchStyleProps>
                  </a:ext>
                </a:extLst>
              </a:ln>
            </p:spPr>
            <p:txBody>
              <a:bodyPr rtlCol="0" anchor="ctr"/>
              <a:lstStyle/>
              <a:p>
                <a:endParaRPr lang="fr-FR" sz="1400"/>
              </a:p>
            </p:txBody>
          </p:sp>
          <p:sp>
            <p:nvSpPr>
              <p:cNvPr id="1123" name="Forme libre : forme 1122">
                <a:extLst>
                  <a:ext uri="{FF2B5EF4-FFF2-40B4-BE49-F238E27FC236}">
                    <a16:creationId xmlns:a16="http://schemas.microsoft.com/office/drawing/2014/main" id="{26B0F22E-9E9E-1B1D-B03A-18B10E469F6B}"/>
                  </a:ext>
                </a:extLst>
              </p:cNvPr>
              <p:cNvSpPr/>
              <p:nvPr/>
            </p:nvSpPr>
            <p:spPr>
              <a:xfrm>
                <a:off x="1254568" y="4611741"/>
                <a:ext cx="27432" cy="27051"/>
              </a:xfrm>
              <a:custGeom>
                <a:avLst/>
                <a:gdLst>
                  <a:gd name="connsiteX0" fmla="*/ 27432 w 27432"/>
                  <a:gd name="connsiteY0" fmla="*/ 27051 h 27051"/>
                  <a:gd name="connsiteX1" fmla="*/ 0 w 27432"/>
                  <a:gd name="connsiteY1" fmla="*/ 0 h 27051"/>
                </a:gdLst>
                <a:ahLst/>
                <a:cxnLst>
                  <a:cxn ang="0">
                    <a:pos x="connsiteX0" y="connsiteY0"/>
                  </a:cxn>
                  <a:cxn ang="0">
                    <a:pos x="connsiteX1" y="connsiteY1"/>
                  </a:cxn>
                </a:cxnLst>
                <a:rect l="l" t="t" r="r" b="b"/>
                <a:pathLst>
                  <a:path w="27432" h="27051" extrusionOk="0">
                    <a:moveTo>
                      <a:pt x="27432" y="27051"/>
                    </a:moveTo>
                    <a:cubicBezTo>
                      <a:pt x="17530" y="28957"/>
                      <a:pt x="4507" y="16356"/>
                      <a:pt x="0" y="0"/>
                    </a:cubicBezTo>
                  </a:path>
                </a:pathLst>
              </a:custGeom>
              <a:noFill/>
              <a:ln w="19050" cap="rnd">
                <a:solidFill>
                  <a:schemeClr val="bg1"/>
                </a:solidFill>
                <a:prstDash val="solid"/>
                <a:round/>
                <a:extLst>
                  <a:ext uri="{C807C97D-BFC1-408E-A445-0C87EB9F89A2}">
                    <ask:lineSketchStyleProps xmlns:ask="http://schemas.microsoft.com/office/drawing/2018/sketchyshapes" sd="769828513">
                      <a:custGeom>
                        <a:avLst/>
                        <a:gdLst>
                          <a:gd name="connsiteX0" fmla="*/ 27432 w 27432"/>
                          <a:gd name="connsiteY0" fmla="*/ 27051 h 27051"/>
                          <a:gd name="connsiteX1" fmla="*/ 0 w 27432"/>
                          <a:gd name="connsiteY1" fmla="*/ 0 h 27051"/>
                        </a:gdLst>
                        <a:ahLst/>
                        <a:cxnLst>
                          <a:cxn ang="0">
                            <a:pos x="connsiteX0" y="connsiteY0"/>
                          </a:cxn>
                          <a:cxn ang="0">
                            <a:pos x="connsiteX1" y="connsiteY1"/>
                          </a:cxn>
                        </a:cxnLst>
                        <a:rect l="l" t="t" r="r" b="b"/>
                        <a:pathLst>
                          <a:path w="27432" h="27051">
                            <a:moveTo>
                              <a:pt x="27432" y="27051"/>
                            </a:moveTo>
                            <a:cubicBezTo>
                              <a:pt x="14764" y="27051"/>
                              <a:pt x="3905" y="15716"/>
                              <a:pt x="0" y="0"/>
                            </a:cubicBezTo>
                          </a:path>
                        </a:pathLst>
                      </a:custGeom>
                      <ask:type>
                        <ask:lineSketchScribble/>
                      </ask:type>
                    </ask:lineSketchStyleProps>
                  </a:ext>
                </a:extLst>
              </a:ln>
            </p:spPr>
            <p:txBody>
              <a:bodyPr rtlCol="0" anchor="ctr"/>
              <a:lstStyle/>
              <a:p>
                <a:endParaRPr lang="fr-FR" sz="1400"/>
              </a:p>
            </p:txBody>
          </p:sp>
          <p:sp>
            <p:nvSpPr>
              <p:cNvPr id="1124" name="Forme libre : forme 1123">
                <a:extLst>
                  <a:ext uri="{FF2B5EF4-FFF2-40B4-BE49-F238E27FC236}">
                    <a16:creationId xmlns:a16="http://schemas.microsoft.com/office/drawing/2014/main" id="{0A6B7F68-4AB3-14C7-65F1-B0D1CCAEA8C6}"/>
                  </a:ext>
                </a:extLst>
              </p:cNvPr>
              <p:cNvSpPr/>
              <p:nvPr/>
            </p:nvSpPr>
            <p:spPr>
              <a:xfrm>
                <a:off x="1253140" y="4557829"/>
                <a:ext cx="28860" cy="37052"/>
              </a:xfrm>
              <a:custGeom>
                <a:avLst/>
                <a:gdLst>
                  <a:gd name="connsiteX0" fmla="*/ 0 w 28860"/>
                  <a:gd name="connsiteY0" fmla="*/ 37052 h 37052"/>
                  <a:gd name="connsiteX1" fmla="*/ 28861 w 28860"/>
                  <a:gd name="connsiteY1" fmla="*/ 0 h 37052"/>
                </a:gdLst>
                <a:ahLst/>
                <a:cxnLst>
                  <a:cxn ang="0">
                    <a:pos x="connsiteX0" y="connsiteY0"/>
                  </a:cxn>
                  <a:cxn ang="0">
                    <a:pos x="connsiteX1" y="connsiteY1"/>
                  </a:cxn>
                </a:cxnLst>
                <a:rect l="l" t="t" r="r" b="b"/>
                <a:pathLst>
                  <a:path w="28860" h="37052" extrusionOk="0">
                    <a:moveTo>
                      <a:pt x="0" y="37052"/>
                    </a:moveTo>
                    <a:cubicBezTo>
                      <a:pt x="2578" y="17182"/>
                      <a:pt x="14467" y="-1542"/>
                      <a:pt x="28861" y="0"/>
                    </a:cubicBezTo>
                  </a:path>
                </a:pathLst>
              </a:custGeom>
              <a:noFill/>
              <a:ln w="19050" cap="rnd">
                <a:solidFill>
                  <a:schemeClr val="bg1"/>
                </a:solidFill>
                <a:prstDash val="solid"/>
                <a:round/>
                <a:extLst>
                  <a:ext uri="{C807C97D-BFC1-408E-A445-0C87EB9F89A2}">
                    <ask:lineSketchStyleProps xmlns:ask="http://schemas.microsoft.com/office/drawing/2018/sketchyshapes" sd="891496395">
                      <a:custGeom>
                        <a:avLst/>
                        <a:gdLst>
                          <a:gd name="connsiteX0" fmla="*/ 0 w 28860"/>
                          <a:gd name="connsiteY0" fmla="*/ 37052 h 37052"/>
                          <a:gd name="connsiteX1" fmla="*/ 28861 w 28860"/>
                          <a:gd name="connsiteY1" fmla="*/ 0 h 37052"/>
                        </a:gdLst>
                        <a:ahLst/>
                        <a:cxnLst>
                          <a:cxn ang="0">
                            <a:pos x="connsiteX0" y="connsiteY0"/>
                          </a:cxn>
                          <a:cxn ang="0">
                            <a:pos x="connsiteX1" y="connsiteY1"/>
                          </a:cxn>
                        </a:cxnLst>
                        <a:rect l="l" t="t" r="r" b="b"/>
                        <a:pathLst>
                          <a:path w="28860" h="37052">
                            <a:moveTo>
                              <a:pt x="0" y="37052"/>
                            </a:moveTo>
                            <a:cubicBezTo>
                              <a:pt x="953" y="15716"/>
                              <a:pt x="13811" y="0"/>
                              <a:pt x="28861" y="0"/>
                            </a:cubicBezTo>
                          </a:path>
                        </a:pathLst>
                      </a:custGeom>
                      <ask:type>
                        <ask:lineSketchScribble/>
                      </ask:type>
                    </ask:lineSketchStyleProps>
                  </a:ext>
                </a:extLst>
              </a:ln>
            </p:spPr>
            <p:txBody>
              <a:bodyPr rtlCol="0" anchor="ctr"/>
              <a:lstStyle/>
              <a:p>
                <a:endParaRPr lang="fr-FR" sz="1400"/>
              </a:p>
            </p:txBody>
          </p:sp>
          <p:sp>
            <p:nvSpPr>
              <p:cNvPr id="1125" name="Forme libre : forme 1124">
                <a:extLst>
                  <a:ext uri="{FF2B5EF4-FFF2-40B4-BE49-F238E27FC236}">
                    <a16:creationId xmlns:a16="http://schemas.microsoft.com/office/drawing/2014/main" id="{9519432C-B9A7-0916-1B1B-AAD3722CA692}"/>
                  </a:ext>
                </a:extLst>
              </p:cNvPr>
              <p:cNvSpPr/>
              <p:nvPr/>
            </p:nvSpPr>
            <p:spPr>
              <a:xfrm>
                <a:off x="1247139" y="4595644"/>
                <a:ext cx="5810" cy="15906"/>
              </a:xfrm>
              <a:custGeom>
                <a:avLst/>
                <a:gdLst>
                  <a:gd name="connsiteX0" fmla="*/ 5810 w 5810"/>
                  <a:gd name="connsiteY0" fmla="*/ 15907 h 15906"/>
                  <a:gd name="connsiteX1" fmla="*/ 0 w 5810"/>
                  <a:gd name="connsiteY1" fmla="*/ 8001 h 15906"/>
                  <a:gd name="connsiteX2" fmla="*/ 5429 w 5810"/>
                  <a:gd name="connsiteY2" fmla="*/ 0 h 15906"/>
                </a:gdLst>
                <a:ahLst/>
                <a:cxnLst>
                  <a:cxn ang="0">
                    <a:pos x="connsiteX0" y="connsiteY0"/>
                  </a:cxn>
                  <a:cxn ang="0">
                    <a:pos x="connsiteX1" y="connsiteY1"/>
                  </a:cxn>
                  <a:cxn ang="0">
                    <a:pos x="connsiteX2" y="connsiteY2"/>
                  </a:cxn>
                </a:cxnLst>
                <a:rect l="l" t="t" r="r" b="b"/>
                <a:pathLst>
                  <a:path w="5810" h="15906" extrusionOk="0">
                    <a:moveTo>
                      <a:pt x="5810" y="15907"/>
                    </a:moveTo>
                    <a:cubicBezTo>
                      <a:pt x="3766" y="16129"/>
                      <a:pt x="-298" y="11268"/>
                      <a:pt x="0" y="8001"/>
                    </a:cubicBezTo>
                    <a:cubicBezTo>
                      <a:pt x="561" y="4136"/>
                      <a:pt x="1417" y="-155"/>
                      <a:pt x="5429" y="0"/>
                    </a:cubicBezTo>
                  </a:path>
                </a:pathLst>
              </a:custGeom>
              <a:noFill/>
              <a:ln w="19050" cap="rnd">
                <a:solidFill>
                  <a:schemeClr val="bg1"/>
                </a:solidFill>
                <a:prstDash val="solid"/>
                <a:round/>
                <a:extLst>
                  <a:ext uri="{C807C97D-BFC1-408E-A445-0C87EB9F89A2}">
                    <ask:lineSketchStyleProps xmlns:ask="http://schemas.microsoft.com/office/drawing/2018/sketchyshapes" sd="2567756156">
                      <a:custGeom>
                        <a:avLst/>
                        <a:gdLst>
                          <a:gd name="connsiteX0" fmla="*/ 5810 w 5810"/>
                          <a:gd name="connsiteY0" fmla="*/ 15907 h 15906"/>
                          <a:gd name="connsiteX1" fmla="*/ 0 w 5810"/>
                          <a:gd name="connsiteY1" fmla="*/ 8001 h 15906"/>
                          <a:gd name="connsiteX2" fmla="*/ 5429 w 5810"/>
                          <a:gd name="connsiteY2" fmla="*/ 0 h 15906"/>
                        </a:gdLst>
                        <a:ahLst/>
                        <a:cxnLst>
                          <a:cxn ang="0">
                            <a:pos x="connsiteX0" y="connsiteY0"/>
                          </a:cxn>
                          <a:cxn ang="0">
                            <a:pos x="connsiteX1" y="connsiteY1"/>
                          </a:cxn>
                          <a:cxn ang="0">
                            <a:pos x="connsiteX2" y="connsiteY2"/>
                          </a:cxn>
                        </a:cxnLst>
                        <a:rect l="l" t="t" r="r" b="b"/>
                        <a:pathLst>
                          <a:path w="5810" h="15906">
                            <a:moveTo>
                              <a:pt x="5810" y="15907"/>
                            </a:moveTo>
                            <a:cubicBezTo>
                              <a:pt x="2572" y="15907"/>
                              <a:pt x="0" y="12382"/>
                              <a:pt x="0" y="8001"/>
                            </a:cubicBezTo>
                            <a:cubicBezTo>
                              <a:pt x="0" y="3619"/>
                              <a:pt x="2191" y="0"/>
                              <a:pt x="5429" y="0"/>
                            </a:cubicBezTo>
                          </a:path>
                        </a:pathLst>
                      </a:custGeom>
                      <ask:type>
                        <ask:lineSketchScribble/>
                      </ask:type>
                    </ask:lineSketchStyleProps>
                  </a:ext>
                </a:extLst>
              </a:ln>
            </p:spPr>
            <p:txBody>
              <a:bodyPr rtlCol="0" anchor="ctr"/>
              <a:lstStyle/>
              <a:p>
                <a:endParaRPr lang="fr-FR" sz="1400"/>
              </a:p>
            </p:txBody>
          </p:sp>
          <p:sp>
            <p:nvSpPr>
              <p:cNvPr id="1126" name="Forme libre : forme 1125">
                <a:extLst>
                  <a:ext uri="{FF2B5EF4-FFF2-40B4-BE49-F238E27FC236}">
                    <a16:creationId xmlns:a16="http://schemas.microsoft.com/office/drawing/2014/main" id="{96F98C12-1102-FE10-FEF8-C24435172F12}"/>
                  </a:ext>
                </a:extLst>
              </p:cNvPr>
              <p:cNvSpPr/>
              <p:nvPr/>
            </p:nvSpPr>
            <p:spPr>
              <a:xfrm>
                <a:off x="1283524" y="4611741"/>
                <a:ext cx="27431" cy="27051"/>
              </a:xfrm>
              <a:custGeom>
                <a:avLst/>
                <a:gdLst>
                  <a:gd name="connsiteX0" fmla="*/ 0 w 27431"/>
                  <a:gd name="connsiteY0" fmla="*/ 27051 h 27051"/>
                  <a:gd name="connsiteX1" fmla="*/ 27432 w 27431"/>
                  <a:gd name="connsiteY1" fmla="*/ 0 h 27051"/>
                </a:gdLst>
                <a:ahLst/>
                <a:cxnLst>
                  <a:cxn ang="0">
                    <a:pos x="connsiteX0" y="connsiteY0"/>
                  </a:cxn>
                  <a:cxn ang="0">
                    <a:pos x="connsiteX1" y="connsiteY1"/>
                  </a:cxn>
                </a:cxnLst>
                <a:rect l="l" t="t" r="r" b="b"/>
                <a:pathLst>
                  <a:path w="27431" h="27051" extrusionOk="0">
                    <a:moveTo>
                      <a:pt x="0" y="27051"/>
                    </a:moveTo>
                    <a:cubicBezTo>
                      <a:pt x="11968" y="26353"/>
                      <a:pt x="26079" y="15241"/>
                      <a:pt x="27432" y="0"/>
                    </a:cubicBezTo>
                  </a:path>
                </a:pathLst>
              </a:custGeom>
              <a:noFill/>
              <a:ln w="19050" cap="rnd">
                <a:solidFill>
                  <a:schemeClr val="bg1"/>
                </a:solidFill>
                <a:prstDash val="solid"/>
                <a:round/>
                <a:extLst>
                  <a:ext uri="{C807C97D-BFC1-408E-A445-0C87EB9F89A2}">
                    <ask:lineSketchStyleProps xmlns:ask="http://schemas.microsoft.com/office/drawing/2018/sketchyshapes" sd="1355997854">
                      <a:custGeom>
                        <a:avLst/>
                        <a:gdLst>
                          <a:gd name="connsiteX0" fmla="*/ 0 w 27431"/>
                          <a:gd name="connsiteY0" fmla="*/ 27051 h 27051"/>
                          <a:gd name="connsiteX1" fmla="*/ 27432 w 27431"/>
                          <a:gd name="connsiteY1" fmla="*/ 0 h 27051"/>
                        </a:gdLst>
                        <a:ahLst/>
                        <a:cxnLst>
                          <a:cxn ang="0">
                            <a:pos x="connsiteX0" y="connsiteY0"/>
                          </a:cxn>
                          <a:cxn ang="0">
                            <a:pos x="connsiteX1" y="connsiteY1"/>
                          </a:cxn>
                        </a:cxnLst>
                        <a:rect l="l" t="t" r="r" b="b"/>
                        <a:pathLst>
                          <a:path w="27431" h="27051">
                            <a:moveTo>
                              <a:pt x="0" y="27051"/>
                            </a:moveTo>
                            <a:cubicBezTo>
                              <a:pt x="12668" y="27051"/>
                              <a:pt x="23527" y="15716"/>
                              <a:pt x="27432" y="0"/>
                            </a:cubicBezTo>
                          </a:path>
                        </a:pathLst>
                      </a:custGeom>
                      <ask:type>
                        <ask:lineSketchScribble/>
                      </ask:type>
                    </ask:lineSketchStyleProps>
                  </a:ext>
                </a:extLst>
              </a:ln>
            </p:spPr>
            <p:txBody>
              <a:bodyPr rtlCol="0" anchor="ctr"/>
              <a:lstStyle/>
              <a:p>
                <a:endParaRPr lang="fr-FR" sz="1400"/>
              </a:p>
            </p:txBody>
          </p:sp>
          <p:sp>
            <p:nvSpPr>
              <p:cNvPr id="1127" name="Forme libre : forme 1126">
                <a:extLst>
                  <a:ext uri="{FF2B5EF4-FFF2-40B4-BE49-F238E27FC236}">
                    <a16:creationId xmlns:a16="http://schemas.microsoft.com/office/drawing/2014/main" id="{98210D5A-6680-47BC-971D-596B4EB213DA}"/>
                  </a:ext>
                </a:extLst>
              </p:cNvPr>
              <p:cNvSpPr/>
              <p:nvPr/>
            </p:nvSpPr>
            <p:spPr>
              <a:xfrm>
                <a:off x="1283524" y="4557829"/>
                <a:ext cx="28860" cy="37052"/>
              </a:xfrm>
              <a:custGeom>
                <a:avLst/>
                <a:gdLst>
                  <a:gd name="connsiteX0" fmla="*/ 28861 w 28860"/>
                  <a:gd name="connsiteY0" fmla="*/ 37052 h 37052"/>
                  <a:gd name="connsiteX1" fmla="*/ 0 w 28860"/>
                  <a:gd name="connsiteY1" fmla="*/ 0 h 37052"/>
                </a:gdLst>
                <a:ahLst/>
                <a:cxnLst>
                  <a:cxn ang="0">
                    <a:pos x="connsiteX0" y="connsiteY0"/>
                  </a:cxn>
                  <a:cxn ang="0">
                    <a:pos x="connsiteX1" y="connsiteY1"/>
                  </a:cxn>
                </a:cxnLst>
                <a:rect l="l" t="t" r="r" b="b"/>
                <a:pathLst>
                  <a:path w="28860" h="37052" extrusionOk="0">
                    <a:moveTo>
                      <a:pt x="28861" y="37052"/>
                    </a:moveTo>
                    <a:cubicBezTo>
                      <a:pt x="29522" y="13461"/>
                      <a:pt x="16204" y="-64"/>
                      <a:pt x="0" y="0"/>
                    </a:cubicBezTo>
                  </a:path>
                </a:pathLst>
              </a:custGeom>
              <a:noFill/>
              <a:ln w="19050" cap="rnd">
                <a:solidFill>
                  <a:schemeClr val="bg1"/>
                </a:solidFill>
                <a:prstDash val="solid"/>
                <a:round/>
                <a:extLst>
                  <a:ext uri="{C807C97D-BFC1-408E-A445-0C87EB9F89A2}">
                    <ask:lineSketchStyleProps xmlns:ask="http://schemas.microsoft.com/office/drawing/2018/sketchyshapes" sd="1803126481">
                      <a:custGeom>
                        <a:avLst/>
                        <a:gdLst>
                          <a:gd name="connsiteX0" fmla="*/ 28861 w 28860"/>
                          <a:gd name="connsiteY0" fmla="*/ 37052 h 37052"/>
                          <a:gd name="connsiteX1" fmla="*/ 0 w 28860"/>
                          <a:gd name="connsiteY1" fmla="*/ 0 h 37052"/>
                        </a:gdLst>
                        <a:ahLst/>
                        <a:cxnLst>
                          <a:cxn ang="0">
                            <a:pos x="connsiteX0" y="connsiteY0"/>
                          </a:cxn>
                          <a:cxn ang="0">
                            <a:pos x="connsiteX1" y="connsiteY1"/>
                          </a:cxn>
                        </a:cxnLst>
                        <a:rect l="l" t="t" r="r" b="b"/>
                        <a:pathLst>
                          <a:path w="28860" h="37052">
                            <a:moveTo>
                              <a:pt x="28861" y="37052"/>
                            </a:moveTo>
                            <a:cubicBezTo>
                              <a:pt x="27908" y="15716"/>
                              <a:pt x="15050" y="0"/>
                              <a:pt x="0" y="0"/>
                            </a:cubicBezTo>
                          </a:path>
                        </a:pathLst>
                      </a:custGeom>
                      <ask:type>
                        <ask:lineSketchScribble/>
                      </ask:type>
                    </ask:lineSketchStyleProps>
                  </a:ext>
                </a:extLst>
              </a:ln>
            </p:spPr>
            <p:txBody>
              <a:bodyPr rtlCol="0" anchor="ctr"/>
              <a:lstStyle/>
              <a:p>
                <a:endParaRPr lang="fr-FR" sz="1400"/>
              </a:p>
            </p:txBody>
          </p:sp>
          <p:sp>
            <p:nvSpPr>
              <p:cNvPr id="1128" name="Forme libre : forme 1127">
                <a:extLst>
                  <a:ext uri="{FF2B5EF4-FFF2-40B4-BE49-F238E27FC236}">
                    <a16:creationId xmlns:a16="http://schemas.microsoft.com/office/drawing/2014/main" id="{C5276AE7-1BE7-118D-017B-E6580B4D757B}"/>
                  </a:ext>
                </a:extLst>
              </p:cNvPr>
              <p:cNvSpPr/>
              <p:nvPr/>
            </p:nvSpPr>
            <p:spPr>
              <a:xfrm>
                <a:off x="1312576" y="4595644"/>
                <a:ext cx="5810" cy="15906"/>
              </a:xfrm>
              <a:custGeom>
                <a:avLst/>
                <a:gdLst>
                  <a:gd name="connsiteX0" fmla="*/ 0 w 5810"/>
                  <a:gd name="connsiteY0" fmla="*/ 15907 h 15906"/>
                  <a:gd name="connsiteX1" fmla="*/ 5810 w 5810"/>
                  <a:gd name="connsiteY1" fmla="*/ 8001 h 15906"/>
                  <a:gd name="connsiteX2" fmla="*/ 381 w 5810"/>
                  <a:gd name="connsiteY2" fmla="*/ 0 h 15906"/>
                </a:gdLst>
                <a:ahLst/>
                <a:cxnLst>
                  <a:cxn ang="0">
                    <a:pos x="connsiteX0" y="connsiteY0"/>
                  </a:cxn>
                  <a:cxn ang="0">
                    <a:pos x="connsiteX1" y="connsiteY1"/>
                  </a:cxn>
                  <a:cxn ang="0">
                    <a:pos x="connsiteX2" y="connsiteY2"/>
                  </a:cxn>
                </a:cxnLst>
                <a:rect l="l" t="t" r="r" b="b"/>
                <a:pathLst>
                  <a:path w="5810" h="15906" extrusionOk="0">
                    <a:moveTo>
                      <a:pt x="0" y="15907"/>
                    </a:moveTo>
                    <a:cubicBezTo>
                      <a:pt x="2360" y="15415"/>
                      <a:pt x="5585" y="11478"/>
                      <a:pt x="5810" y="8001"/>
                    </a:cubicBezTo>
                    <a:cubicBezTo>
                      <a:pt x="6037" y="3402"/>
                      <a:pt x="3288" y="-49"/>
                      <a:pt x="381" y="0"/>
                    </a:cubicBezTo>
                  </a:path>
                </a:pathLst>
              </a:custGeom>
              <a:noFill/>
              <a:ln w="19050" cap="rnd">
                <a:solidFill>
                  <a:schemeClr val="bg1"/>
                </a:solidFill>
                <a:prstDash val="solid"/>
                <a:round/>
                <a:extLst>
                  <a:ext uri="{C807C97D-BFC1-408E-A445-0C87EB9F89A2}">
                    <ask:lineSketchStyleProps xmlns:ask="http://schemas.microsoft.com/office/drawing/2018/sketchyshapes" sd="1200468333">
                      <a:custGeom>
                        <a:avLst/>
                        <a:gdLst>
                          <a:gd name="connsiteX0" fmla="*/ 0 w 5810"/>
                          <a:gd name="connsiteY0" fmla="*/ 15907 h 15906"/>
                          <a:gd name="connsiteX1" fmla="*/ 5810 w 5810"/>
                          <a:gd name="connsiteY1" fmla="*/ 8001 h 15906"/>
                          <a:gd name="connsiteX2" fmla="*/ 381 w 5810"/>
                          <a:gd name="connsiteY2" fmla="*/ 0 h 15906"/>
                        </a:gdLst>
                        <a:ahLst/>
                        <a:cxnLst>
                          <a:cxn ang="0">
                            <a:pos x="connsiteX0" y="connsiteY0"/>
                          </a:cxn>
                          <a:cxn ang="0">
                            <a:pos x="connsiteX1" y="connsiteY1"/>
                          </a:cxn>
                          <a:cxn ang="0">
                            <a:pos x="connsiteX2" y="connsiteY2"/>
                          </a:cxn>
                        </a:cxnLst>
                        <a:rect l="l" t="t" r="r" b="b"/>
                        <a:pathLst>
                          <a:path w="5810" h="15906">
                            <a:moveTo>
                              <a:pt x="0" y="15907"/>
                            </a:moveTo>
                            <a:cubicBezTo>
                              <a:pt x="3239" y="15907"/>
                              <a:pt x="5810" y="12382"/>
                              <a:pt x="5810" y="8001"/>
                            </a:cubicBezTo>
                            <a:cubicBezTo>
                              <a:pt x="5810" y="3619"/>
                              <a:pt x="3620" y="0"/>
                              <a:pt x="381" y="0"/>
                            </a:cubicBezTo>
                          </a:path>
                        </a:pathLst>
                      </a:custGeom>
                      <ask:type>
                        <ask:lineSketchScribble/>
                      </ask:type>
                    </ask:lineSketchStyleProps>
                  </a:ext>
                </a:extLst>
              </a:ln>
            </p:spPr>
            <p:txBody>
              <a:bodyPr rtlCol="0" anchor="ctr"/>
              <a:lstStyle/>
              <a:p>
                <a:endParaRPr lang="fr-FR" sz="1400"/>
              </a:p>
            </p:txBody>
          </p:sp>
          <p:sp>
            <p:nvSpPr>
              <p:cNvPr id="1129" name="Forme libre : forme 1128">
                <a:extLst>
                  <a:ext uri="{FF2B5EF4-FFF2-40B4-BE49-F238E27FC236}">
                    <a16:creationId xmlns:a16="http://schemas.microsoft.com/office/drawing/2014/main" id="{3B696B4D-2D53-2B33-375C-C9B753392AD9}"/>
                  </a:ext>
                </a:extLst>
              </p:cNvPr>
              <p:cNvSpPr/>
              <p:nvPr/>
            </p:nvSpPr>
            <p:spPr>
              <a:xfrm>
                <a:off x="1351916" y="4644316"/>
                <a:ext cx="57433" cy="54197"/>
              </a:xfrm>
              <a:custGeom>
                <a:avLst/>
                <a:gdLst>
                  <a:gd name="connsiteX0" fmla="*/ 379 w 57433"/>
                  <a:gd name="connsiteY0" fmla="*/ 54197 h 54197"/>
                  <a:gd name="connsiteX1" fmla="*/ 33621 w 57433"/>
                  <a:gd name="connsiteY1" fmla="*/ 9430 h 54197"/>
                  <a:gd name="connsiteX2" fmla="*/ 41241 w 57433"/>
                  <a:gd name="connsiteY2" fmla="*/ 0 h 54197"/>
                  <a:gd name="connsiteX3" fmla="*/ 57434 w 57433"/>
                  <a:gd name="connsiteY3" fmla="*/ 14288 h 54197"/>
                  <a:gd name="connsiteX4" fmla="*/ 48575 w 57433"/>
                  <a:gd name="connsiteY4" fmla="*/ 26194 h 54197"/>
                  <a:gd name="connsiteX5" fmla="*/ 40384 w 57433"/>
                  <a:gd name="connsiteY5" fmla="*/ 19526 h 54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433" h="54197" extrusionOk="0">
                    <a:moveTo>
                      <a:pt x="379" y="54197"/>
                    </a:moveTo>
                    <a:cubicBezTo>
                      <a:pt x="-3909" y="60679"/>
                      <a:pt x="-5337" y="22797"/>
                      <a:pt x="33621" y="9430"/>
                    </a:cubicBezTo>
                    <a:cubicBezTo>
                      <a:pt x="36187" y="4239"/>
                      <a:pt x="39386" y="3762"/>
                      <a:pt x="41241" y="0"/>
                    </a:cubicBezTo>
                    <a:cubicBezTo>
                      <a:pt x="45253" y="2348"/>
                      <a:pt x="48587" y="9301"/>
                      <a:pt x="57434" y="14288"/>
                    </a:cubicBezTo>
                    <a:cubicBezTo>
                      <a:pt x="55473" y="17237"/>
                      <a:pt x="50942" y="22579"/>
                      <a:pt x="48575" y="26194"/>
                    </a:cubicBezTo>
                    <a:cubicBezTo>
                      <a:pt x="45392" y="25058"/>
                      <a:pt x="44039" y="21469"/>
                      <a:pt x="40384" y="19526"/>
                    </a:cubicBezTo>
                  </a:path>
                </a:pathLst>
              </a:custGeom>
              <a:noFill/>
              <a:ln w="19050" cap="rnd">
                <a:solidFill>
                  <a:schemeClr val="bg1"/>
                </a:solidFill>
                <a:prstDash val="solid"/>
                <a:round/>
                <a:extLst>
                  <a:ext uri="{C807C97D-BFC1-408E-A445-0C87EB9F89A2}">
                    <ask:lineSketchStyleProps xmlns:ask="http://schemas.microsoft.com/office/drawing/2018/sketchyshapes" sd="1228323145">
                      <a:custGeom>
                        <a:avLst/>
                        <a:gdLst>
                          <a:gd name="connsiteX0" fmla="*/ 379 w 57433"/>
                          <a:gd name="connsiteY0" fmla="*/ 54197 h 54197"/>
                          <a:gd name="connsiteX1" fmla="*/ 33621 w 57433"/>
                          <a:gd name="connsiteY1" fmla="*/ 9430 h 54197"/>
                          <a:gd name="connsiteX2" fmla="*/ 41241 w 57433"/>
                          <a:gd name="connsiteY2" fmla="*/ 0 h 54197"/>
                          <a:gd name="connsiteX3" fmla="*/ 57434 w 57433"/>
                          <a:gd name="connsiteY3" fmla="*/ 14288 h 54197"/>
                          <a:gd name="connsiteX4" fmla="*/ 48575 w 57433"/>
                          <a:gd name="connsiteY4" fmla="*/ 26194 h 54197"/>
                          <a:gd name="connsiteX5" fmla="*/ 40384 w 57433"/>
                          <a:gd name="connsiteY5" fmla="*/ 19526 h 54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433" h="54197">
                            <a:moveTo>
                              <a:pt x="379" y="54197"/>
                            </a:moveTo>
                            <a:cubicBezTo>
                              <a:pt x="379" y="54197"/>
                              <a:pt x="-6003" y="24003"/>
                              <a:pt x="33621" y="9430"/>
                            </a:cubicBezTo>
                            <a:lnTo>
                              <a:pt x="41241" y="0"/>
                            </a:lnTo>
                            <a:lnTo>
                              <a:pt x="57434" y="14288"/>
                            </a:lnTo>
                            <a:lnTo>
                              <a:pt x="48575" y="26194"/>
                            </a:lnTo>
                            <a:lnTo>
                              <a:pt x="40384" y="19526"/>
                            </a:lnTo>
                          </a:path>
                        </a:pathLst>
                      </a:custGeom>
                      <ask:type>
                        <ask:lineSketchScribble/>
                      </ask:type>
                    </ask:lineSketchStyleProps>
                  </a:ext>
                </a:extLst>
              </a:ln>
            </p:spPr>
            <p:txBody>
              <a:bodyPr rtlCol="0" anchor="ctr"/>
              <a:lstStyle/>
              <a:p>
                <a:endParaRPr lang="fr-FR" sz="1400"/>
              </a:p>
            </p:txBody>
          </p:sp>
          <p:sp>
            <p:nvSpPr>
              <p:cNvPr id="1130" name="Forme libre : forme 1129">
                <a:extLst>
                  <a:ext uri="{FF2B5EF4-FFF2-40B4-BE49-F238E27FC236}">
                    <a16:creationId xmlns:a16="http://schemas.microsoft.com/office/drawing/2014/main" id="{380E40FD-9A69-D309-2848-5CC81CA4E155}"/>
                  </a:ext>
                </a:extLst>
              </p:cNvPr>
              <p:cNvSpPr/>
              <p:nvPr/>
            </p:nvSpPr>
            <p:spPr>
              <a:xfrm>
                <a:off x="1411826" y="4643554"/>
                <a:ext cx="57433" cy="54197"/>
              </a:xfrm>
              <a:custGeom>
                <a:avLst/>
                <a:gdLst>
                  <a:gd name="connsiteX0" fmla="*/ 57055 w 57433"/>
                  <a:gd name="connsiteY0" fmla="*/ 54197 h 54197"/>
                  <a:gd name="connsiteX1" fmla="*/ 23813 w 57433"/>
                  <a:gd name="connsiteY1" fmla="*/ 9430 h 54197"/>
                  <a:gd name="connsiteX2" fmla="*/ 16192 w 57433"/>
                  <a:gd name="connsiteY2" fmla="*/ 0 h 54197"/>
                  <a:gd name="connsiteX3" fmla="*/ 0 w 57433"/>
                  <a:gd name="connsiteY3" fmla="*/ 14288 h 54197"/>
                  <a:gd name="connsiteX4" fmla="*/ 8858 w 57433"/>
                  <a:gd name="connsiteY4" fmla="*/ 26194 h 541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433" h="54197" extrusionOk="0">
                    <a:moveTo>
                      <a:pt x="57055" y="54197"/>
                    </a:moveTo>
                    <a:cubicBezTo>
                      <a:pt x="56259" y="53730"/>
                      <a:pt x="63290" y="19960"/>
                      <a:pt x="23813" y="9430"/>
                    </a:cubicBezTo>
                    <a:cubicBezTo>
                      <a:pt x="19627" y="5529"/>
                      <a:pt x="20489" y="3316"/>
                      <a:pt x="16192" y="0"/>
                    </a:cubicBezTo>
                    <a:cubicBezTo>
                      <a:pt x="9421" y="7711"/>
                      <a:pt x="4550" y="9671"/>
                      <a:pt x="0" y="14288"/>
                    </a:cubicBezTo>
                    <a:cubicBezTo>
                      <a:pt x="3857" y="18445"/>
                      <a:pt x="3976" y="20740"/>
                      <a:pt x="8858" y="26194"/>
                    </a:cubicBezTo>
                  </a:path>
                </a:pathLst>
              </a:custGeom>
              <a:noFill/>
              <a:ln w="19050" cap="rnd">
                <a:solidFill>
                  <a:schemeClr val="bg1"/>
                </a:solidFill>
                <a:prstDash val="solid"/>
                <a:round/>
                <a:extLst>
                  <a:ext uri="{C807C97D-BFC1-408E-A445-0C87EB9F89A2}">
                    <ask:lineSketchStyleProps xmlns:ask="http://schemas.microsoft.com/office/drawing/2018/sketchyshapes" sd="560140272">
                      <a:custGeom>
                        <a:avLst/>
                        <a:gdLst>
                          <a:gd name="connsiteX0" fmla="*/ 57055 w 57433"/>
                          <a:gd name="connsiteY0" fmla="*/ 54197 h 54197"/>
                          <a:gd name="connsiteX1" fmla="*/ 23813 w 57433"/>
                          <a:gd name="connsiteY1" fmla="*/ 9430 h 54197"/>
                          <a:gd name="connsiteX2" fmla="*/ 16192 w 57433"/>
                          <a:gd name="connsiteY2" fmla="*/ 0 h 54197"/>
                          <a:gd name="connsiteX3" fmla="*/ 0 w 57433"/>
                          <a:gd name="connsiteY3" fmla="*/ 14288 h 54197"/>
                          <a:gd name="connsiteX4" fmla="*/ 8858 w 57433"/>
                          <a:gd name="connsiteY4" fmla="*/ 26194 h 541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433" h="54197">
                            <a:moveTo>
                              <a:pt x="57055" y="54197"/>
                            </a:moveTo>
                            <a:cubicBezTo>
                              <a:pt x="57055" y="54197"/>
                              <a:pt x="63437" y="24003"/>
                              <a:pt x="23813" y="9430"/>
                            </a:cubicBezTo>
                            <a:lnTo>
                              <a:pt x="16192" y="0"/>
                            </a:lnTo>
                            <a:lnTo>
                              <a:pt x="0" y="14288"/>
                            </a:lnTo>
                            <a:lnTo>
                              <a:pt x="8858" y="26194"/>
                            </a:lnTo>
                          </a:path>
                        </a:pathLst>
                      </a:custGeom>
                      <ask:type>
                        <ask:lineSketchScribble/>
                      </ask:type>
                    </ask:lineSketchStyleProps>
                  </a:ext>
                </a:extLst>
              </a:ln>
            </p:spPr>
            <p:txBody>
              <a:bodyPr rtlCol="0" anchor="ctr"/>
              <a:lstStyle/>
              <a:p>
                <a:endParaRPr lang="fr-FR" sz="1400"/>
              </a:p>
            </p:txBody>
          </p:sp>
          <p:sp>
            <p:nvSpPr>
              <p:cNvPr id="1131" name="Forme libre : forme 1130">
                <a:extLst>
                  <a:ext uri="{FF2B5EF4-FFF2-40B4-BE49-F238E27FC236}">
                    <a16:creationId xmlns:a16="http://schemas.microsoft.com/office/drawing/2014/main" id="{8B70DC90-D21A-B368-8333-0FE641681F94}"/>
                  </a:ext>
                </a:extLst>
              </p:cNvPr>
              <p:cNvSpPr/>
              <p:nvPr/>
            </p:nvSpPr>
            <p:spPr>
              <a:xfrm>
                <a:off x="1328197" y="4580880"/>
                <a:ext cx="16192" cy="14287"/>
              </a:xfrm>
              <a:custGeom>
                <a:avLst/>
                <a:gdLst>
                  <a:gd name="connsiteX0" fmla="*/ 0 w 16192"/>
                  <a:gd name="connsiteY0" fmla="*/ 0 h 14287"/>
                  <a:gd name="connsiteX1" fmla="*/ 16192 w 16192"/>
                  <a:gd name="connsiteY1" fmla="*/ 14288 h 14287"/>
                </a:gdLst>
                <a:ahLst/>
                <a:cxnLst>
                  <a:cxn ang="0">
                    <a:pos x="connsiteX0" y="connsiteY0"/>
                  </a:cxn>
                  <a:cxn ang="0">
                    <a:pos x="connsiteX1" y="connsiteY1"/>
                  </a:cxn>
                </a:cxnLst>
                <a:rect l="l" t="t" r="r" b="b"/>
                <a:pathLst>
                  <a:path w="16192" h="14287" fill="none" extrusionOk="0">
                    <a:moveTo>
                      <a:pt x="0" y="0"/>
                    </a:moveTo>
                    <a:cubicBezTo>
                      <a:pt x="4256" y="2206"/>
                      <a:pt x="9287" y="9848"/>
                      <a:pt x="16192" y="14288"/>
                    </a:cubicBezTo>
                  </a:path>
                  <a:path w="16192" h="14287" stroke="0" extrusionOk="0">
                    <a:moveTo>
                      <a:pt x="0" y="0"/>
                    </a:moveTo>
                    <a:cubicBezTo>
                      <a:pt x="6483" y="5260"/>
                      <a:pt x="8332" y="8262"/>
                      <a:pt x="16192" y="14288"/>
                    </a:cubicBezTo>
                  </a:path>
                </a:pathLst>
              </a:custGeom>
              <a:ln w="19050" cap="rnd">
                <a:solidFill>
                  <a:schemeClr val="bg1"/>
                </a:solidFill>
                <a:prstDash val="solid"/>
                <a:round/>
                <a:extLst>
                  <a:ext uri="{C807C97D-BFC1-408E-A445-0C87EB9F89A2}">
                    <ask:lineSketchStyleProps xmlns:ask="http://schemas.microsoft.com/office/drawing/2018/sketchyshapes" sd="3596995295">
                      <a:custGeom>
                        <a:avLst/>
                        <a:gdLst>
                          <a:gd name="connsiteX0" fmla="*/ 0 w 16192"/>
                          <a:gd name="connsiteY0" fmla="*/ 0 h 14287"/>
                          <a:gd name="connsiteX1" fmla="*/ 16192 w 16192"/>
                          <a:gd name="connsiteY1" fmla="*/ 14288 h 14287"/>
                        </a:gdLst>
                        <a:ahLst/>
                        <a:cxnLst>
                          <a:cxn ang="0">
                            <a:pos x="connsiteX0" y="connsiteY0"/>
                          </a:cxn>
                          <a:cxn ang="0">
                            <a:pos x="connsiteX1" y="connsiteY1"/>
                          </a:cxn>
                        </a:cxnLst>
                        <a:rect l="l" t="t" r="r" b="b"/>
                        <a:pathLst>
                          <a:path w="16192" h="14287">
                            <a:moveTo>
                              <a:pt x="0" y="0"/>
                            </a:moveTo>
                            <a:lnTo>
                              <a:pt x="16192" y="14288"/>
                            </a:lnTo>
                          </a:path>
                        </a:pathLst>
                      </a:custGeom>
                      <ask:type>
                        <ask:lineSketchScribble/>
                      </ask:type>
                    </ask:lineSketchStyleProps>
                  </a:ext>
                </a:extLst>
              </a:ln>
            </p:spPr>
            <p:txBody>
              <a:bodyPr rtlCol="0" anchor="ctr"/>
              <a:lstStyle/>
              <a:p>
                <a:endParaRPr lang="fr-FR" sz="1400"/>
              </a:p>
            </p:txBody>
          </p:sp>
          <p:sp>
            <p:nvSpPr>
              <p:cNvPr id="1132" name="Forme libre : forme 1131">
                <a:extLst>
                  <a:ext uri="{FF2B5EF4-FFF2-40B4-BE49-F238E27FC236}">
                    <a16:creationId xmlns:a16="http://schemas.microsoft.com/office/drawing/2014/main" id="{3559AC7E-85AD-8C49-13CE-4CBF610C9D0C}"/>
                  </a:ext>
                </a:extLst>
              </p:cNvPr>
              <p:cNvSpPr/>
              <p:nvPr/>
            </p:nvSpPr>
            <p:spPr>
              <a:xfrm>
                <a:off x="1221041" y="4485535"/>
                <a:ext cx="9525" cy="9525"/>
              </a:xfrm>
              <a:custGeom>
                <a:avLst/>
                <a:gdLst/>
                <a:ahLst/>
                <a:cxnLst/>
                <a:rect l="l" t="t" r="r" b="b"/>
                <a:pathLst>
                  <a:path w="9525" h="9525"/>
                </a:pathLst>
              </a:custGeom>
              <a:noFill/>
              <a:ln w="19050" cap="rnd">
                <a:solidFill>
                  <a:schemeClr val="bg1"/>
                </a:solidFill>
                <a:prstDash val="solid"/>
                <a:round/>
                <a:extLst>
                  <a:ext uri="{C807C97D-BFC1-408E-A445-0C87EB9F89A2}">
                    <ask:lineSketchStyleProps xmlns:ask="http://schemas.microsoft.com/office/drawing/2018/sketchyshapes" sd="3246990735">
                      <a:custGeom>
                        <a:avLst/>
                        <a:gdLst/>
                        <a:ahLst/>
                        <a:cxnLst/>
                        <a:rect l="l" t="t" r="r" b="b"/>
                        <a:pathLst>
                          <a:path w="9525" h="9525"/>
                        </a:pathLst>
                      </a:custGeom>
                      <ask:type>
                        <ask:lineSketchScribble/>
                      </ask:type>
                    </ask:lineSketchStyleProps>
                  </a:ext>
                </a:extLst>
              </a:ln>
            </p:spPr>
            <p:txBody>
              <a:bodyPr rtlCol="0" anchor="ctr"/>
              <a:lstStyle/>
              <a:p>
                <a:endParaRPr lang="fr-FR" sz="1400"/>
              </a:p>
            </p:txBody>
          </p:sp>
          <p:sp>
            <p:nvSpPr>
              <p:cNvPr id="1133" name="Forme libre : forme 1132">
                <a:extLst>
                  <a:ext uri="{FF2B5EF4-FFF2-40B4-BE49-F238E27FC236}">
                    <a16:creationId xmlns:a16="http://schemas.microsoft.com/office/drawing/2014/main" id="{914768D2-EB71-9ED0-CEC3-D6CB35202D1C}"/>
                  </a:ext>
                </a:extLst>
              </p:cNvPr>
              <p:cNvSpPr/>
              <p:nvPr/>
            </p:nvSpPr>
            <p:spPr>
              <a:xfrm>
                <a:off x="1221041" y="4485535"/>
                <a:ext cx="9525" cy="9525"/>
              </a:xfrm>
              <a:custGeom>
                <a:avLst/>
                <a:gdLst/>
                <a:ahLst/>
                <a:cxnLst/>
                <a:rect l="l" t="t" r="r" b="b"/>
                <a:pathLst>
                  <a:path w="9525" h="9525"/>
                </a:pathLst>
              </a:custGeom>
              <a:noFill/>
              <a:ln w="19050" cap="rnd">
                <a:solidFill>
                  <a:schemeClr val="bg1"/>
                </a:solidFill>
                <a:prstDash val="solid"/>
                <a:round/>
                <a:extLst>
                  <a:ext uri="{C807C97D-BFC1-408E-A445-0C87EB9F89A2}">
                    <ask:lineSketchStyleProps xmlns:ask="http://schemas.microsoft.com/office/drawing/2018/sketchyshapes" sd="1022596387">
                      <a:custGeom>
                        <a:avLst/>
                        <a:gdLst/>
                        <a:ahLst/>
                        <a:cxnLst/>
                        <a:rect l="l" t="t" r="r" b="b"/>
                        <a:pathLst>
                          <a:path w="9525" h="9525"/>
                        </a:pathLst>
                      </a:custGeom>
                      <ask:type>
                        <ask:lineSketchScribble/>
                      </ask:type>
                    </ask:lineSketchStyleProps>
                  </a:ext>
                </a:extLst>
              </a:ln>
            </p:spPr>
            <p:txBody>
              <a:bodyPr rtlCol="0" anchor="ctr"/>
              <a:lstStyle/>
              <a:p>
                <a:endParaRPr lang="fr-FR" sz="1400"/>
              </a:p>
            </p:txBody>
          </p:sp>
          <p:sp>
            <p:nvSpPr>
              <p:cNvPr id="1134" name="Forme libre : forme 1133">
                <a:extLst>
                  <a:ext uri="{FF2B5EF4-FFF2-40B4-BE49-F238E27FC236}">
                    <a16:creationId xmlns:a16="http://schemas.microsoft.com/office/drawing/2014/main" id="{412BE156-DEB0-32AC-8895-60491027A798}"/>
                  </a:ext>
                </a:extLst>
              </p:cNvPr>
              <p:cNvSpPr/>
              <p:nvPr/>
            </p:nvSpPr>
            <p:spPr>
              <a:xfrm>
                <a:off x="1347056" y="4580118"/>
                <a:ext cx="16097" cy="14382"/>
              </a:xfrm>
              <a:custGeom>
                <a:avLst/>
                <a:gdLst>
                  <a:gd name="connsiteX0" fmla="*/ 16097 w 16097"/>
                  <a:gd name="connsiteY0" fmla="*/ 0 h 14382"/>
                  <a:gd name="connsiteX1" fmla="*/ 0 w 16097"/>
                  <a:gd name="connsiteY1" fmla="*/ 14383 h 14382"/>
                </a:gdLst>
                <a:ahLst/>
                <a:cxnLst>
                  <a:cxn ang="0">
                    <a:pos x="connsiteX0" y="connsiteY0"/>
                  </a:cxn>
                  <a:cxn ang="0">
                    <a:pos x="connsiteX1" y="connsiteY1"/>
                  </a:cxn>
                </a:cxnLst>
                <a:rect l="l" t="t" r="r" b="b"/>
                <a:pathLst>
                  <a:path w="16097" h="14382" fill="none" extrusionOk="0">
                    <a:moveTo>
                      <a:pt x="16097" y="0"/>
                    </a:moveTo>
                    <a:cubicBezTo>
                      <a:pt x="13084" y="5057"/>
                      <a:pt x="5547" y="6916"/>
                      <a:pt x="0" y="14383"/>
                    </a:cubicBezTo>
                  </a:path>
                  <a:path w="16097" h="14382" stroke="0" extrusionOk="0">
                    <a:moveTo>
                      <a:pt x="16097" y="0"/>
                    </a:moveTo>
                    <a:cubicBezTo>
                      <a:pt x="9525" y="6712"/>
                      <a:pt x="2370" y="9879"/>
                      <a:pt x="0" y="14383"/>
                    </a:cubicBezTo>
                  </a:path>
                </a:pathLst>
              </a:custGeom>
              <a:ln w="19050" cap="rnd">
                <a:solidFill>
                  <a:schemeClr val="bg1"/>
                </a:solidFill>
                <a:prstDash val="solid"/>
                <a:round/>
                <a:extLst>
                  <a:ext uri="{C807C97D-BFC1-408E-A445-0C87EB9F89A2}">
                    <ask:lineSketchStyleProps xmlns:ask="http://schemas.microsoft.com/office/drawing/2018/sketchyshapes" sd="105250266">
                      <a:custGeom>
                        <a:avLst/>
                        <a:gdLst>
                          <a:gd name="connsiteX0" fmla="*/ 16097 w 16097"/>
                          <a:gd name="connsiteY0" fmla="*/ 0 h 14382"/>
                          <a:gd name="connsiteX1" fmla="*/ 0 w 16097"/>
                          <a:gd name="connsiteY1" fmla="*/ 14383 h 14382"/>
                        </a:gdLst>
                        <a:ahLst/>
                        <a:cxnLst>
                          <a:cxn ang="0">
                            <a:pos x="connsiteX0" y="connsiteY0"/>
                          </a:cxn>
                          <a:cxn ang="0">
                            <a:pos x="connsiteX1" y="connsiteY1"/>
                          </a:cxn>
                        </a:cxnLst>
                        <a:rect l="l" t="t" r="r" b="b"/>
                        <a:pathLst>
                          <a:path w="16097" h="14382">
                            <a:moveTo>
                              <a:pt x="16097" y="0"/>
                            </a:moveTo>
                            <a:lnTo>
                              <a:pt x="0" y="14383"/>
                            </a:lnTo>
                          </a:path>
                        </a:pathLst>
                      </a:custGeom>
                      <ask:type>
                        <ask:lineSketchScribble/>
                      </ask:type>
                    </ask:lineSketchStyleProps>
                  </a:ext>
                </a:extLst>
              </a:ln>
            </p:spPr>
            <p:txBody>
              <a:bodyPr rtlCol="0" anchor="ctr"/>
              <a:lstStyle/>
              <a:p>
                <a:endParaRPr lang="fr-FR" sz="1400"/>
              </a:p>
            </p:txBody>
          </p:sp>
          <p:sp>
            <p:nvSpPr>
              <p:cNvPr id="1135" name="Forme libre : forme 1134">
                <a:extLst>
                  <a:ext uri="{FF2B5EF4-FFF2-40B4-BE49-F238E27FC236}">
                    <a16:creationId xmlns:a16="http://schemas.microsoft.com/office/drawing/2014/main" id="{5379753D-4ACF-BC3F-DD3B-45097AF7338D}"/>
                  </a:ext>
                </a:extLst>
              </p:cNvPr>
              <p:cNvSpPr/>
              <p:nvPr/>
            </p:nvSpPr>
            <p:spPr>
              <a:xfrm>
                <a:off x="1221041" y="4485535"/>
                <a:ext cx="9525" cy="9525"/>
              </a:xfrm>
              <a:custGeom>
                <a:avLst/>
                <a:gdLst/>
                <a:ahLst/>
                <a:cxnLst/>
                <a:rect l="l" t="t" r="r" b="b"/>
                <a:pathLst>
                  <a:path w="9525" h="9525"/>
                </a:pathLst>
              </a:custGeom>
              <a:noFill/>
              <a:ln w="19050" cap="rnd">
                <a:solidFill>
                  <a:schemeClr val="bg1"/>
                </a:solidFill>
                <a:prstDash val="solid"/>
                <a:round/>
                <a:extLst>
                  <a:ext uri="{C807C97D-BFC1-408E-A445-0C87EB9F89A2}">
                    <ask:lineSketchStyleProps xmlns:ask="http://schemas.microsoft.com/office/drawing/2018/sketchyshapes" sd="3748159714">
                      <a:custGeom>
                        <a:avLst/>
                        <a:gdLst/>
                        <a:ahLst/>
                        <a:cxnLst/>
                        <a:rect l="l" t="t" r="r" b="b"/>
                        <a:pathLst>
                          <a:path w="9525" h="9525"/>
                        </a:pathLst>
                      </a:custGeom>
                      <ask:type>
                        <ask:lineSketchScribble/>
                      </ask:type>
                    </ask:lineSketchStyleProps>
                  </a:ext>
                </a:extLst>
              </a:ln>
            </p:spPr>
            <p:txBody>
              <a:bodyPr rtlCol="0" anchor="ctr"/>
              <a:lstStyle/>
              <a:p>
                <a:endParaRPr lang="fr-FR" sz="1400"/>
              </a:p>
            </p:txBody>
          </p:sp>
          <p:sp>
            <p:nvSpPr>
              <p:cNvPr id="1136" name="Forme libre : forme 1135">
                <a:extLst>
                  <a:ext uri="{FF2B5EF4-FFF2-40B4-BE49-F238E27FC236}">
                    <a16:creationId xmlns:a16="http://schemas.microsoft.com/office/drawing/2014/main" id="{1549930B-8022-1235-8B39-337C4FB4755D}"/>
                  </a:ext>
                </a:extLst>
              </p:cNvPr>
              <p:cNvSpPr/>
              <p:nvPr/>
            </p:nvSpPr>
            <p:spPr>
              <a:xfrm>
                <a:off x="1317719" y="4542780"/>
                <a:ext cx="27432" cy="27051"/>
              </a:xfrm>
              <a:custGeom>
                <a:avLst/>
                <a:gdLst>
                  <a:gd name="connsiteX0" fmla="*/ 27432 w 27432"/>
                  <a:gd name="connsiteY0" fmla="*/ 27051 h 27051"/>
                  <a:gd name="connsiteX1" fmla="*/ 0 w 27432"/>
                  <a:gd name="connsiteY1" fmla="*/ 0 h 27051"/>
                </a:gdLst>
                <a:ahLst/>
                <a:cxnLst>
                  <a:cxn ang="0">
                    <a:pos x="connsiteX0" y="connsiteY0"/>
                  </a:cxn>
                  <a:cxn ang="0">
                    <a:pos x="connsiteX1" y="connsiteY1"/>
                  </a:cxn>
                </a:cxnLst>
                <a:rect l="l" t="t" r="r" b="b"/>
                <a:pathLst>
                  <a:path w="27432" h="27051" extrusionOk="0">
                    <a:moveTo>
                      <a:pt x="27432" y="27051"/>
                    </a:moveTo>
                    <a:cubicBezTo>
                      <a:pt x="11291" y="26313"/>
                      <a:pt x="-148" y="15594"/>
                      <a:pt x="0" y="0"/>
                    </a:cubicBezTo>
                  </a:path>
                </a:pathLst>
              </a:custGeom>
              <a:noFill/>
              <a:ln w="19050" cap="rnd">
                <a:solidFill>
                  <a:schemeClr val="bg1"/>
                </a:solidFill>
                <a:prstDash val="solid"/>
                <a:round/>
                <a:extLst>
                  <a:ext uri="{C807C97D-BFC1-408E-A445-0C87EB9F89A2}">
                    <ask:lineSketchStyleProps xmlns:ask="http://schemas.microsoft.com/office/drawing/2018/sketchyshapes" sd="4182287398">
                      <a:custGeom>
                        <a:avLst/>
                        <a:gdLst>
                          <a:gd name="connsiteX0" fmla="*/ 27432 w 27432"/>
                          <a:gd name="connsiteY0" fmla="*/ 27051 h 27051"/>
                          <a:gd name="connsiteX1" fmla="*/ 0 w 27432"/>
                          <a:gd name="connsiteY1" fmla="*/ 0 h 27051"/>
                        </a:gdLst>
                        <a:ahLst/>
                        <a:cxnLst>
                          <a:cxn ang="0">
                            <a:pos x="connsiteX0" y="connsiteY0"/>
                          </a:cxn>
                          <a:cxn ang="0">
                            <a:pos x="connsiteX1" y="connsiteY1"/>
                          </a:cxn>
                        </a:cxnLst>
                        <a:rect l="l" t="t" r="r" b="b"/>
                        <a:pathLst>
                          <a:path w="27432" h="27051">
                            <a:moveTo>
                              <a:pt x="27432" y="27051"/>
                            </a:moveTo>
                            <a:cubicBezTo>
                              <a:pt x="14764" y="27051"/>
                              <a:pt x="3905" y="15716"/>
                              <a:pt x="0" y="0"/>
                            </a:cubicBezTo>
                          </a:path>
                        </a:pathLst>
                      </a:custGeom>
                      <ask:type>
                        <ask:lineSketchScribble/>
                      </ask:type>
                    </ask:lineSketchStyleProps>
                  </a:ext>
                </a:extLst>
              </a:ln>
            </p:spPr>
            <p:txBody>
              <a:bodyPr rtlCol="0" anchor="ctr"/>
              <a:lstStyle/>
              <a:p>
                <a:endParaRPr lang="fr-FR" sz="1400"/>
              </a:p>
            </p:txBody>
          </p:sp>
          <p:sp>
            <p:nvSpPr>
              <p:cNvPr id="1137" name="Forme libre : forme 1136">
                <a:extLst>
                  <a:ext uri="{FF2B5EF4-FFF2-40B4-BE49-F238E27FC236}">
                    <a16:creationId xmlns:a16="http://schemas.microsoft.com/office/drawing/2014/main" id="{588713A7-A0D6-F98D-6F49-E26ADF88644F}"/>
                  </a:ext>
                </a:extLst>
              </p:cNvPr>
              <p:cNvSpPr/>
              <p:nvPr/>
            </p:nvSpPr>
            <p:spPr>
              <a:xfrm>
                <a:off x="1316291" y="4488773"/>
                <a:ext cx="28860" cy="37052"/>
              </a:xfrm>
              <a:custGeom>
                <a:avLst/>
                <a:gdLst>
                  <a:gd name="connsiteX0" fmla="*/ 0 w 28860"/>
                  <a:gd name="connsiteY0" fmla="*/ 37052 h 37052"/>
                  <a:gd name="connsiteX1" fmla="*/ 28861 w 28860"/>
                  <a:gd name="connsiteY1" fmla="*/ 0 h 37052"/>
                </a:gdLst>
                <a:ahLst/>
                <a:cxnLst>
                  <a:cxn ang="0">
                    <a:pos x="connsiteX0" y="connsiteY0"/>
                  </a:cxn>
                  <a:cxn ang="0">
                    <a:pos x="connsiteX1" y="connsiteY1"/>
                  </a:cxn>
                </a:cxnLst>
                <a:rect l="l" t="t" r="r" b="b"/>
                <a:pathLst>
                  <a:path w="28860" h="37052" extrusionOk="0">
                    <a:moveTo>
                      <a:pt x="0" y="37052"/>
                    </a:moveTo>
                    <a:cubicBezTo>
                      <a:pt x="184" y="17669"/>
                      <a:pt x="13507" y="896"/>
                      <a:pt x="28861" y="0"/>
                    </a:cubicBezTo>
                  </a:path>
                </a:pathLst>
              </a:custGeom>
              <a:noFill/>
              <a:ln w="19050" cap="rnd">
                <a:solidFill>
                  <a:schemeClr val="bg1"/>
                </a:solidFill>
                <a:prstDash val="solid"/>
                <a:round/>
                <a:extLst>
                  <a:ext uri="{C807C97D-BFC1-408E-A445-0C87EB9F89A2}">
                    <ask:lineSketchStyleProps xmlns:ask="http://schemas.microsoft.com/office/drawing/2018/sketchyshapes" sd="1731492821">
                      <a:custGeom>
                        <a:avLst/>
                        <a:gdLst>
                          <a:gd name="connsiteX0" fmla="*/ 0 w 28860"/>
                          <a:gd name="connsiteY0" fmla="*/ 37052 h 37052"/>
                          <a:gd name="connsiteX1" fmla="*/ 28861 w 28860"/>
                          <a:gd name="connsiteY1" fmla="*/ 0 h 37052"/>
                        </a:gdLst>
                        <a:ahLst/>
                        <a:cxnLst>
                          <a:cxn ang="0">
                            <a:pos x="connsiteX0" y="connsiteY0"/>
                          </a:cxn>
                          <a:cxn ang="0">
                            <a:pos x="connsiteX1" y="connsiteY1"/>
                          </a:cxn>
                        </a:cxnLst>
                        <a:rect l="l" t="t" r="r" b="b"/>
                        <a:pathLst>
                          <a:path w="28860" h="37052">
                            <a:moveTo>
                              <a:pt x="0" y="37052"/>
                            </a:moveTo>
                            <a:cubicBezTo>
                              <a:pt x="953" y="15716"/>
                              <a:pt x="13811" y="0"/>
                              <a:pt x="28861" y="0"/>
                            </a:cubicBezTo>
                          </a:path>
                        </a:pathLst>
                      </a:custGeom>
                      <ask:type>
                        <ask:lineSketchScribble/>
                      </ask:type>
                    </ask:lineSketchStyleProps>
                  </a:ext>
                </a:extLst>
              </a:ln>
            </p:spPr>
            <p:txBody>
              <a:bodyPr rtlCol="0" anchor="ctr"/>
              <a:lstStyle/>
              <a:p>
                <a:endParaRPr lang="fr-FR" sz="1400"/>
              </a:p>
            </p:txBody>
          </p:sp>
          <p:sp>
            <p:nvSpPr>
              <p:cNvPr id="1138" name="Forme libre : forme 1137">
                <a:extLst>
                  <a:ext uri="{FF2B5EF4-FFF2-40B4-BE49-F238E27FC236}">
                    <a16:creationId xmlns:a16="http://schemas.microsoft.com/office/drawing/2014/main" id="{21226125-5791-BE6D-0D71-7974B6D01CF5}"/>
                  </a:ext>
                </a:extLst>
              </p:cNvPr>
              <p:cNvSpPr/>
              <p:nvPr/>
            </p:nvSpPr>
            <p:spPr>
              <a:xfrm>
                <a:off x="1310290" y="4526683"/>
                <a:ext cx="5810" cy="15811"/>
              </a:xfrm>
              <a:custGeom>
                <a:avLst/>
                <a:gdLst>
                  <a:gd name="connsiteX0" fmla="*/ 5810 w 5810"/>
                  <a:gd name="connsiteY0" fmla="*/ 15811 h 15811"/>
                  <a:gd name="connsiteX1" fmla="*/ 0 w 5810"/>
                  <a:gd name="connsiteY1" fmla="*/ 7906 h 15811"/>
                  <a:gd name="connsiteX2" fmla="*/ 5429 w 5810"/>
                  <a:gd name="connsiteY2" fmla="*/ 0 h 15811"/>
                </a:gdLst>
                <a:ahLst/>
                <a:cxnLst>
                  <a:cxn ang="0">
                    <a:pos x="connsiteX0" y="connsiteY0"/>
                  </a:cxn>
                  <a:cxn ang="0">
                    <a:pos x="connsiteX1" y="connsiteY1"/>
                  </a:cxn>
                  <a:cxn ang="0">
                    <a:pos x="connsiteX2" y="connsiteY2"/>
                  </a:cxn>
                </a:cxnLst>
                <a:rect l="l" t="t" r="r" b="b"/>
                <a:pathLst>
                  <a:path w="5810" h="15811" extrusionOk="0">
                    <a:moveTo>
                      <a:pt x="5810" y="15811"/>
                    </a:moveTo>
                    <a:cubicBezTo>
                      <a:pt x="2742" y="16982"/>
                      <a:pt x="17" y="11449"/>
                      <a:pt x="0" y="7906"/>
                    </a:cubicBezTo>
                    <a:cubicBezTo>
                      <a:pt x="573" y="3402"/>
                      <a:pt x="1745" y="209"/>
                      <a:pt x="5429" y="0"/>
                    </a:cubicBezTo>
                  </a:path>
                </a:pathLst>
              </a:custGeom>
              <a:noFill/>
              <a:ln w="19050" cap="rnd">
                <a:solidFill>
                  <a:schemeClr val="bg1"/>
                </a:solidFill>
                <a:prstDash val="solid"/>
                <a:round/>
                <a:extLst>
                  <a:ext uri="{C807C97D-BFC1-408E-A445-0C87EB9F89A2}">
                    <ask:lineSketchStyleProps xmlns:ask="http://schemas.microsoft.com/office/drawing/2018/sketchyshapes" sd="2886573526">
                      <a:custGeom>
                        <a:avLst/>
                        <a:gdLst>
                          <a:gd name="connsiteX0" fmla="*/ 5810 w 5810"/>
                          <a:gd name="connsiteY0" fmla="*/ 15811 h 15811"/>
                          <a:gd name="connsiteX1" fmla="*/ 0 w 5810"/>
                          <a:gd name="connsiteY1" fmla="*/ 7906 h 15811"/>
                          <a:gd name="connsiteX2" fmla="*/ 5429 w 5810"/>
                          <a:gd name="connsiteY2" fmla="*/ 0 h 15811"/>
                        </a:gdLst>
                        <a:ahLst/>
                        <a:cxnLst>
                          <a:cxn ang="0">
                            <a:pos x="connsiteX0" y="connsiteY0"/>
                          </a:cxn>
                          <a:cxn ang="0">
                            <a:pos x="connsiteX1" y="connsiteY1"/>
                          </a:cxn>
                          <a:cxn ang="0">
                            <a:pos x="connsiteX2" y="connsiteY2"/>
                          </a:cxn>
                        </a:cxnLst>
                        <a:rect l="l" t="t" r="r" b="b"/>
                        <a:pathLst>
                          <a:path w="5810" h="15811">
                            <a:moveTo>
                              <a:pt x="5810" y="15811"/>
                            </a:moveTo>
                            <a:cubicBezTo>
                              <a:pt x="2572" y="15811"/>
                              <a:pt x="0" y="12287"/>
                              <a:pt x="0" y="7906"/>
                            </a:cubicBezTo>
                            <a:cubicBezTo>
                              <a:pt x="0" y="3524"/>
                              <a:pt x="2191" y="0"/>
                              <a:pt x="5429" y="0"/>
                            </a:cubicBezTo>
                          </a:path>
                        </a:pathLst>
                      </a:custGeom>
                      <ask:type>
                        <ask:lineSketchScribble/>
                      </ask:type>
                    </ask:lineSketchStyleProps>
                  </a:ext>
                </a:extLst>
              </a:ln>
            </p:spPr>
            <p:txBody>
              <a:bodyPr rtlCol="0" anchor="ctr"/>
              <a:lstStyle/>
              <a:p>
                <a:endParaRPr lang="fr-FR" sz="1400"/>
              </a:p>
            </p:txBody>
          </p:sp>
          <p:sp>
            <p:nvSpPr>
              <p:cNvPr id="1139" name="Forme libre : forme 1138">
                <a:extLst>
                  <a:ext uri="{FF2B5EF4-FFF2-40B4-BE49-F238E27FC236}">
                    <a16:creationId xmlns:a16="http://schemas.microsoft.com/office/drawing/2014/main" id="{6B58BC56-DF15-07F7-FBE8-06C152EE3532}"/>
                  </a:ext>
                </a:extLst>
              </p:cNvPr>
              <p:cNvSpPr/>
              <p:nvPr/>
            </p:nvSpPr>
            <p:spPr>
              <a:xfrm>
                <a:off x="1346580" y="4542780"/>
                <a:ext cx="27431" cy="27051"/>
              </a:xfrm>
              <a:custGeom>
                <a:avLst/>
                <a:gdLst>
                  <a:gd name="connsiteX0" fmla="*/ 0 w 27431"/>
                  <a:gd name="connsiteY0" fmla="*/ 27051 h 27051"/>
                  <a:gd name="connsiteX1" fmla="*/ 27432 w 27431"/>
                  <a:gd name="connsiteY1" fmla="*/ 0 h 27051"/>
                </a:gdLst>
                <a:ahLst/>
                <a:cxnLst>
                  <a:cxn ang="0">
                    <a:pos x="connsiteX0" y="connsiteY0"/>
                  </a:cxn>
                  <a:cxn ang="0">
                    <a:pos x="connsiteX1" y="connsiteY1"/>
                  </a:cxn>
                </a:cxnLst>
                <a:rect l="l" t="t" r="r" b="b"/>
                <a:pathLst>
                  <a:path w="27431" h="27051" extrusionOk="0">
                    <a:moveTo>
                      <a:pt x="0" y="27051"/>
                    </a:moveTo>
                    <a:cubicBezTo>
                      <a:pt x="11602" y="26619"/>
                      <a:pt x="22984" y="15310"/>
                      <a:pt x="27432" y="0"/>
                    </a:cubicBezTo>
                  </a:path>
                </a:pathLst>
              </a:custGeom>
              <a:noFill/>
              <a:ln w="19050" cap="rnd">
                <a:solidFill>
                  <a:schemeClr val="bg1"/>
                </a:solidFill>
                <a:prstDash val="solid"/>
                <a:round/>
                <a:extLst>
                  <a:ext uri="{C807C97D-BFC1-408E-A445-0C87EB9F89A2}">
                    <ask:lineSketchStyleProps xmlns:ask="http://schemas.microsoft.com/office/drawing/2018/sketchyshapes" sd="2271016663">
                      <a:custGeom>
                        <a:avLst/>
                        <a:gdLst>
                          <a:gd name="connsiteX0" fmla="*/ 0 w 27431"/>
                          <a:gd name="connsiteY0" fmla="*/ 27051 h 27051"/>
                          <a:gd name="connsiteX1" fmla="*/ 27432 w 27431"/>
                          <a:gd name="connsiteY1" fmla="*/ 0 h 27051"/>
                        </a:gdLst>
                        <a:ahLst/>
                        <a:cxnLst>
                          <a:cxn ang="0">
                            <a:pos x="connsiteX0" y="connsiteY0"/>
                          </a:cxn>
                          <a:cxn ang="0">
                            <a:pos x="connsiteX1" y="connsiteY1"/>
                          </a:cxn>
                        </a:cxnLst>
                        <a:rect l="l" t="t" r="r" b="b"/>
                        <a:pathLst>
                          <a:path w="27431" h="27051">
                            <a:moveTo>
                              <a:pt x="0" y="27051"/>
                            </a:moveTo>
                            <a:cubicBezTo>
                              <a:pt x="12668" y="27051"/>
                              <a:pt x="23527" y="15716"/>
                              <a:pt x="27432" y="0"/>
                            </a:cubicBezTo>
                          </a:path>
                        </a:pathLst>
                      </a:custGeom>
                      <ask:type>
                        <ask:lineSketchScribble/>
                      </ask:type>
                    </ask:lineSketchStyleProps>
                  </a:ext>
                </a:extLst>
              </a:ln>
            </p:spPr>
            <p:txBody>
              <a:bodyPr rtlCol="0" anchor="ctr"/>
              <a:lstStyle/>
              <a:p>
                <a:endParaRPr lang="fr-FR" sz="1400"/>
              </a:p>
            </p:txBody>
          </p:sp>
          <p:sp>
            <p:nvSpPr>
              <p:cNvPr id="1140" name="Forme libre : forme 1139">
                <a:extLst>
                  <a:ext uri="{FF2B5EF4-FFF2-40B4-BE49-F238E27FC236}">
                    <a16:creationId xmlns:a16="http://schemas.microsoft.com/office/drawing/2014/main" id="{BFA92478-73C6-86A5-A43C-233FFBF9FAE6}"/>
                  </a:ext>
                </a:extLst>
              </p:cNvPr>
              <p:cNvSpPr/>
              <p:nvPr/>
            </p:nvSpPr>
            <p:spPr>
              <a:xfrm>
                <a:off x="1346580" y="4488773"/>
                <a:ext cx="28860" cy="37052"/>
              </a:xfrm>
              <a:custGeom>
                <a:avLst/>
                <a:gdLst>
                  <a:gd name="connsiteX0" fmla="*/ 28861 w 28860"/>
                  <a:gd name="connsiteY0" fmla="*/ 37052 h 37052"/>
                  <a:gd name="connsiteX1" fmla="*/ 0 w 28860"/>
                  <a:gd name="connsiteY1" fmla="*/ 0 h 37052"/>
                </a:gdLst>
                <a:ahLst/>
                <a:cxnLst>
                  <a:cxn ang="0">
                    <a:pos x="connsiteX0" y="connsiteY0"/>
                  </a:cxn>
                  <a:cxn ang="0">
                    <a:pos x="connsiteX1" y="connsiteY1"/>
                  </a:cxn>
                </a:cxnLst>
                <a:rect l="l" t="t" r="r" b="b"/>
                <a:pathLst>
                  <a:path w="28860" h="37052" extrusionOk="0">
                    <a:moveTo>
                      <a:pt x="28861" y="37052"/>
                    </a:moveTo>
                    <a:cubicBezTo>
                      <a:pt x="27035" y="12749"/>
                      <a:pt x="11453" y="2159"/>
                      <a:pt x="0" y="0"/>
                    </a:cubicBezTo>
                  </a:path>
                </a:pathLst>
              </a:custGeom>
              <a:noFill/>
              <a:ln w="19050" cap="rnd">
                <a:solidFill>
                  <a:schemeClr val="bg1"/>
                </a:solidFill>
                <a:prstDash val="solid"/>
                <a:round/>
                <a:extLst>
                  <a:ext uri="{C807C97D-BFC1-408E-A445-0C87EB9F89A2}">
                    <ask:lineSketchStyleProps xmlns:ask="http://schemas.microsoft.com/office/drawing/2018/sketchyshapes" sd="2730384587">
                      <a:custGeom>
                        <a:avLst/>
                        <a:gdLst>
                          <a:gd name="connsiteX0" fmla="*/ 28861 w 28860"/>
                          <a:gd name="connsiteY0" fmla="*/ 37052 h 37052"/>
                          <a:gd name="connsiteX1" fmla="*/ 0 w 28860"/>
                          <a:gd name="connsiteY1" fmla="*/ 0 h 37052"/>
                        </a:gdLst>
                        <a:ahLst/>
                        <a:cxnLst>
                          <a:cxn ang="0">
                            <a:pos x="connsiteX0" y="connsiteY0"/>
                          </a:cxn>
                          <a:cxn ang="0">
                            <a:pos x="connsiteX1" y="connsiteY1"/>
                          </a:cxn>
                        </a:cxnLst>
                        <a:rect l="l" t="t" r="r" b="b"/>
                        <a:pathLst>
                          <a:path w="28860" h="37052">
                            <a:moveTo>
                              <a:pt x="28861" y="37052"/>
                            </a:moveTo>
                            <a:cubicBezTo>
                              <a:pt x="27908" y="15716"/>
                              <a:pt x="15049" y="0"/>
                              <a:pt x="0" y="0"/>
                            </a:cubicBezTo>
                          </a:path>
                        </a:pathLst>
                      </a:custGeom>
                      <ask:type>
                        <ask:lineSketchScribble/>
                      </ask:type>
                    </ask:lineSketchStyleProps>
                  </a:ext>
                </a:extLst>
              </a:ln>
            </p:spPr>
            <p:txBody>
              <a:bodyPr rtlCol="0" anchor="ctr"/>
              <a:lstStyle/>
              <a:p>
                <a:endParaRPr lang="fr-FR" sz="1400"/>
              </a:p>
            </p:txBody>
          </p:sp>
          <p:sp>
            <p:nvSpPr>
              <p:cNvPr id="1141" name="Forme libre : forme 1140">
                <a:extLst>
                  <a:ext uri="{FF2B5EF4-FFF2-40B4-BE49-F238E27FC236}">
                    <a16:creationId xmlns:a16="http://schemas.microsoft.com/office/drawing/2014/main" id="{0C043917-6D21-9ABE-3D62-E1EC71250FEF}"/>
                  </a:ext>
                </a:extLst>
              </p:cNvPr>
              <p:cNvSpPr/>
              <p:nvPr/>
            </p:nvSpPr>
            <p:spPr>
              <a:xfrm>
                <a:off x="1375631" y="4526587"/>
                <a:ext cx="5810" cy="15906"/>
              </a:xfrm>
              <a:custGeom>
                <a:avLst/>
                <a:gdLst>
                  <a:gd name="connsiteX0" fmla="*/ 0 w 5810"/>
                  <a:gd name="connsiteY0" fmla="*/ 15907 h 15906"/>
                  <a:gd name="connsiteX1" fmla="*/ 5810 w 5810"/>
                  <a:gd name="connsiteY1" fmla="*/ 8001 h 15906"/>
                  <a:gd name="connsiteX2" fmla="*/ 381 w 5810"/>
                  <a:gd name="connsiteY2" fmla="*/ 0 h 15906"/>
                </a:gdLst>
                <a:ahLst/>
                <a:cxnLst>
                  <a:cxn ang="0">
                    <a:pos x="connsiteX0" y="connsiteY0"/>
                  </a:cxn>
                  <a:cxn ang="0">
                    <a:pos x="connsiteX1" y="connsiteY1"/>
                  </a:cxn>
                  <a:cxn ang="0">
                    <a:pos x="connsiteX2" y="connsiteY2"/>
                  </a:cxn>
                </a:cxnLst>
                <a:rect l="l" t="t" r="r" b="b"/>
                <a:pathLst>
                  <a:path w="5810" h="15906" extrusionOk="0">
                    <a:moveTo>
                      <a:pt x="0" y="15907"/>
                    </a:moveTo>
                    <a:cubicBezTo>
                      <a:pt x="3514" y="16752"/>
                      <a:pt x="5802" y="12561"/>
                      <a:pt x="5810" y="8001"/>
                    </a:cubicBezTo>
                    <a:cubicBezTo>
                      <a:pt x="5819" y="3216"/>
                      <a:pt x="3060" y="-643"/>
                      <a:pt x="381" y="0"/>
                    </a:cubicBezTo>
                  </a:path>
                </a:pathLst>
              </a:custGeom>
              <a:noFill/>
              <a:ln w="19050" cap="rnd">
                <a:solidFill>
                  <a:schemeClr val="bg1"/>
                </a:solidFill>
                <a:prstDash val="solid"/>
                <a:round/>
                <a:extLst>
                  <a:ext uri="{C807C97D-BFC1-408E-A445-0C87EB9F89A2}">
                    <ask:lineSketchStyleProps xmlns:ask="http://schemas.microsoft.com/office/drawing/2018/sketchyshapes" sd="3657604666">
                      <a:custGeom>
                        <a:avLst/>
                        <a:gdLst>
                          <a:gd name="connsiteX0" fmla="*/ 0 w 5810"/>
                          <a:gd name="connsiteY0" fmla="*/ 15907 h 15906"/>
                          <a:gd name="connsiteX1" fmla="*/ 5810 w 5810"/>
                          <a:gd name="connsiteY1" fmla="*/ 8001 h 15906"/>
                          <a:gd name="connsiteX2" fmla="*/ 381 w 5810"/>
                          <a:gd name="connsiteY2" fmla="*/ 0 h 15906"/>
                        </a:gdLst>
                        <a:ahLst/>
                        <a:cxnLst>
                          <a:cxn ang="0">
                            <a:pos x="connsiteX0" y="connsiteY0"/>
                          </a:cxn>
                          <a:cxn ang="0">
                            <a:pos x="connsiteX1" y="connsiteY1"/>
                          </a:cxn>
                          <a:cxn ang="0">
                            <a:pos x="connsiteX2" y="connsiteY2"/>
                          </a:cxn>
                        </a:cxnLst>
                        <a:rect l="l" t="t" r="r" b="b"/>
                        <a:pathLst>
                          <a:path w="5810" h="15906">
                            <a:moveTo>
                              <a:pt x="0" y="15907"/>
                            </a:moveTo>
                            <a:cubicBezTo>
                              <a:pt x="3239" y="15907"/>
                              <a:pt x="5810" y="12383"/>
                              <a:pt x="5810" y="8001"/>
                            </a:cubicBezTo>
                            <a:cubicBezTo>
                              <a:pt x="5810" y="3620"/>
                              <a:pt x="3620" y="0"/>
                              <a:pt x="381" y="0"/>
                            </a:cubicBezTo>
                          </a:path>
                        </a:pathLst>
                      </a:custGeom>
                      <ask:type>
                        <ask:lineSketchScribble/>
                      </ask:type>
                    </ask:lineSketchStyleProps>
                  </a:ext>
                </a:extLst>
              </a:ln>
            </p:spPr>
            <p:txBody>
              <a:bodyPr rtlCol="0" anchor="ctr"/>
              <a:lstStyle/>
              <a:p>
                <a:endParaRPr lang="fr-FR" sz="1400"/>
              </a:p>
            </p:txBody>
          </p:sp>
          <p:sp>
            <p:nvSpPr>
              <p:cNvPr id="1142" name="Forme libre : forme 1141">
                <a:extLst>
                  <a:ext uri="{FF2B5EF4-FFF2-40B4-BE49-F238E27FC236}">
                    <a16:creationId xmlns:a16="http://schemas.microsoft.com/office/drawing/2014/main" id="{FB6E2EE8-4760-1D71-8846-04FCCA08C3FB}"/>
                  </a:ext>
                </a:extLst>
              </p:cNvPr>
              <p:cNvSpPr/>
              <p:nvPr/>
            </p:nvSpPr>
            <p:spPr>
              <a:xfrm>
                <a:off x="1330387" y="4507347"/>
                <a:ext cx="30003" cy="11843"/>
              </a:xfrm>
              <a:custGeom>
                <a:avLst/>
                <a:gdLst>
                  <a:gd name="connsiteX0" fmla="*/ 0 w 30003"/>
                  <a:gd name="connsiteY0" fmla="*/ 10954 h 11843"/>
                  <a:gd name="connsiteX1" fmla="*/ 25908 w 30003"/>
                  <a:gd name="connsiteY1" fmla="*/ 0 h 11843"/>
                  <a:gd name="connsiteX2" fmla="*/ 30004 w 30003"/>
                  <a:gd name="connsiteY2" fmla="*/ 8858 h 11843"/>
                </a:gdLst>
                <a:ahLst/>
                <a:cxnLst>
                  <a:cxn ang="0">
                    <a:pos x="connsiteX0" y="connsiteY0"/>
                  </a:cxn>
                  <a:cxn ang="0">
                    <a:pos x="connsiteX1" y="connsiteY1"/>
                  </a:cxn>
                  <a:cxn ang="0">
                    <a:pos x="connsiteX2" y="connsiteY2"/>
                  </a:cxn>
                </a:cxnLst>
                <a:rect l="l" t="t" r="r" b="b"/>
                <a:pathLst>
                  <a:path w="30003" h="11843" extrusionOk="0">
                    <a:moveTo>
                      <a:pt x="0" y="10954"/>
                    </a:moveTo>
                    <a:cubicBezTo>
                      <a:pt x="4257" y="10678"/>
                      <a:pt x="18174" y="14066"/>
                      <a:pt x="25908" y="0"/>
                    </a:cubicBezTo>
                    <a:cubicBezTo>
                      <a:pt x="27042" y="1850"/>
                      <a:pt x="28018" y="5252"/>
                      <a:pt x="30004" y="8858"/>
                    </a:cubicBezTo>
                  </a:path>
                </a:pathLst>
              </a:custGeom>
              <a:noFill/>
              <a:ln w="19050" cap="rnd">
                <a:solidFill>
                  <a:schemeClr val="bg1"/>
                </a:solidFill>
                <a:prstDash val="solid"/>
                <a:round/>
                <a:extLst>
                  <a:ext uri="{C807C97D-BFC1-408E-A445-0C87EB9F89A2}">
                    <ask:lineSketchStyleProps xmlns:ask="http://schemas.microsoft.com/office/drawing/2018/sketchyshapes" sd="3263516831">
                      <a:custGeom>
                        <a:avLst/>
                        <a:gdLst>
                          <a:gd name="connsiteX0" fmla="*/ 0 w 30003"/>
                          <a:gd name="connsiteY0" fmla="*/ 10954 h 11843"/>
                          <a:gd name="connsiteX1" fmla="*/ 25908 w 30003"/>
                          <a:gd name="connsiteY1" fmla="*/ 0 h 11843"/>
                          <a:gd name="connsiteX2" fmla="*/ 30004 w 30003"/>
                          <a:gd name="connsiteY2" fmla="*/ 8858 h 11843"/>
                        </a:gdLst>
                        <a:ahLst/>
                        <a:cxnLst>
                          <a:cxn ang="0">
                            <a:pos x="connsiteX0" y="connsiteY0"/>
                          </a:cxn>
                          <a:cxn ang="0">
                            <a:pos x="connsiteX1" y="connsiteY1"/>
                          </a:cxn>
                          <a:cxn ang="0">
                            <a:pos x="connsiteX2" y="connsiteY2"/>
                          </a:cxn>
                        </a:cxnLst>
                        <a:rect l="l" t="t" r="r" b="b"/>
                        <a:pathLst>
                          <a:path w="30003" h="11843">
                            <a:moveTo>
                              <a:pt x="0" y="10954"/>
                            </a:moveTo>
                            <a:cubicBezTo>
                              <a:pt x="0" y="10954"/>
                              <a:pt x="15145" y="16478"/>
                              <a:pt x="25908" y="0"/>
                            </a:cubicBezTo>
                            <a:lnTo>
                              <a:pt x="30004" y="8858"/>
                            </a:lnTo>
                          </a:path>
                        </a:pathLst>
                      </a:custGeom>
                      <ask:type>
                        <ask:lineSketchScribble/>
                      </ask:type>
                    </ask:lineSketchStyleProps>
                  </a:ext>
                </a:extLst>
              </a:ln>
            </p:spPr>
            <p:txBody>
              <a:bodyPr rtlCol="0" anchor="ctr"/>
              <a:lstStyle/>
              <a:p>
                <a:endParaRPr lang="fr-FR" sz="1400"/>
              </a:p>
            </p:txBody>
          </p:sp>
          <p:sp>
            <p:nvSpPr>
              <p:cNvPr id="1143" name="Forme libre : forme 1142">
                <a:extLst>
                  <a:ext uri="{FF2B5EF4-FFF2-40B4-BE49-F238E27FC236}">
                    <a16:creationId xmlns:a16="http://schemas.microsoft.com/office/drawing/2014/main" id="{0306E8AE-1141-70B5-9782-EA73037F4A8C}"/>
                  </a:ext>
                </a:extLst>
              </p:cNvPr>
              <p:cNvSpPr/>
              <p:nvPr/>
            </p:nvSpPr>
            <p:spPr>
              <a:xfrm>
                <a:off x="1456784" y="4580880"/>
                <a:ext cx="16192" cy="14287"/>
              </a:xfrm>
              <a:custGeom>
                <a:avLst/>
                <a:gdLst>
                  <a:gd name="connsiteX0" fmla="*/ 0 w 16192"/>
                  <a:gd name="connsiteY0" fmla="*/ 0 h 14287"/>
                  <a:gd name="connsiteX1" fmla="*/ 16193 w 16192"/>
                  <a:gd name="connsiteY1" fmla="*/ 14288 h 14287"/>
                </a:gdLst>
                <a:ahLst/>
                <a:cxnLst>
                  <a:cxn ang="0">
                    <a:pos x="connsiteX0" y="connsiteY0"/>
                  </a:cxn>
                  <a:cxn ang="0">
                    <a:pos x="connsiteX1" y="connsiteY1"/>
                  </a:cxn>
                </a:cxnLst>
                <a:rect l="l" t="t" r="r" b="b"/>
                <a:pathLst>
                  <a:path w="16192" h="14287" fill="none" extrusionOk="0">
                    <a:moveTo>
                      <a:pt x="0" y="0"/>
                    </a:moveTo>
                    <a:cubicBezTo>
                      <a:pt x="6940" y="5580"/>
                      <a:pt x="11929" y="11724"/>
                      <a:pt x="16193" y="14288"/>
                    </a:cubicBezTo>
                  </a:path>
                  <a:path w="16192" h="14287" stroke="0" extrusionOk="0">
                    <a:moveTo>
                      <a:pt x="0" y="0"/>
                    </a:moveTo>
                    <a:cubicBezTo>
                      <a:pt x="9569" y="5425"/>
                      <a:pt x="12378" y="11382"/>
                      <a:pt x="16193" y="14288"/>
                    </a:cubicBezTo>
                  </a:path>
                </a:pathLst>
              </a:custGeom>
              <a:ln w="19050" cap="rnd">
                <a:solidFill>
                  <a:schemeClr val="bg1"/>
                </a:solidFill>
                <a:prstDash val="solid"/>
                <a:round/>
                <a:extLst>
                  <a:ext uri="{C807C97D-BFC1-408E-A445-0C87EB9F89A2}">
                    <ask:lineSketchStyleProps xmlns:ask="http://schemas.microsoft.com/office/drawing/2018/sketchyshapes" sd="1101053567">
                      <a:custGeom>
                        <a:avLst/>
                        <a:gdLst>
                          <a:gd name="connsiteX0" fmla="*/ 0 w 16192"/>
                          <a:gd name="connsiteY0" fmla="*/ 0 h 14287"/>
                          <a:gd name="connsiteX1" fmla="*/ 16193 w 16192"/>
                          <a:gd name="connsiteY1" fmla="*/ 14288 h 14287"/>
                        </a:gdLst>
                        <a:ahLst/>
                        <a:cxnLst>
                          <a:cxn ang="0">
                            <a:pos x="connsiteX0" y="connsiteY0"/>
                          </a:cxn>
                          <a:cxn ang="0">
                            <a:pos x="connsiteX1" y="connsiteY1"/>
                          </a:cxn>
                        </a:cxnLst>
                        <a:rect l="l" t="t" r="r" b="b"/>
                        <a:pathLst>
                          <a:path w="16192" h="14287">
                            <a:moveTo>
                              <a:pt x="0" y="0"/>
                            </a:moveTo>
                            <a:lnTo>
                              <a:pt x="16193" y="14288"/>
                            </a:lnTo>
                          </a:path>
                        </a:pathLst>
                      </a:custGeom>
                      <ask:type>
                        <ask:lineSketchScribble/>
                      </ask:type>
                    </ask:lineSketchStyleProps>
                  </a:ext>
                </a:extLst>
              </a:ln>
            </p:spPr>
            <p:txBody>
              <a:bodyPr rtlCol="0" anchor="ctr"/>
              <a:lstStyle/>
              <a:p>
                <a:endParaRPr lang="fr-FR" sz="1400"/>
              </a:p>
            </p:txBody>
          </p:sp>
          <p:sp>
            <p:nvSpPr>
              <p:cNvPr id="1144" name="Forme libre : forme 1143">
                <a:extLst>
                  <a:ext uri="{FF2B5EF4-FFF2-40B4-BE49-F238E27FC236}">
                    <a16:creationId xmlns:a16="http://schemas.microsoft.com/office/drawing/2014/main" id="{3B5F0D90-D299-40CB-93DA-7084D54B47C8}"/>
                  </a:ext>
                </a:extLst>
              </p:cNvPr>
              <p:cNvSpPr/>
              <p:nvPr/>
            </p:nvSpPr>
            <p:spPr>
              <a:xfrm>
                <a:off x="1221041" y="4485535"/>
                <a:ext cx="9525" cy="9525"/>
              </a:xfrm>
              <a:custGeom>
                <a:avLst/>
                <a:gdLst/>
                <a:ahLst/>
                <a:cxnLst/>
                <a:rect l="l" t="t" r="r" b="b"/>
                <a:pathLst>
                  <a:path w="9525" h="9525"/>
                </a:pathLst>
              </a:custGeom>
              <a:noFill/>
              <a:ln w="19050" cap="rnd">
                <a:solidFill>
                  <a:schemeClr val="bg1"/>
                </a:solidFill>
                <a:prstDash val="solid"/>
                <a:round/>
                <a:extLst>
                  <a:ext uri="{C807C97D-BFC1-408E-A445-0C87EB9F89A2}">
                    <ask:lineSketchStyleProps xmlns:ask="http://schemas.microsoft.com/office/drawing/2018/sketchyshapes" sd="1022386509">
                      <a:custGeom>
                        <a:avLst/>
                        <a:gdLst/>
                        <a:ahLst/>
                        <a:cxnLst/>
                        <a:rect l="l" t="t" r="r" b="b"/>
                        <a:pathLst>
                          <a:path w="9525" h="9525"/>
                        </a:pathLst>
                      </a:custGeom>
                      <ask:type>
                        <ask:lineSketchScribble/>
                      </ask:type>
                    </ask:lineSketchStyleProps>
                  </a:ext>
                </a:extLst>
              </a:ln>
            </p:spPr>
            <p:txBody>
              <a:bodyPr rtlCol="0" anchor="ctr"/>
              <a:lstStyle/>
              <a:p>
                <a:endParaRPr lang="fr-FR" sz="1400"/>
              </a:p>
            </p:txBody>
          </p:sp>
          <p:sp>
            <p:nvSpPr>
              <p:cNvPr id="1145" name="Forme libre : forme 1144">
                <a:extLst>
                  <a:ext uri="{FF2B5EF4-FFF2-40B4-BE49-F238E27FC236}">
                    <a16:creationId xmlns:a16="http://schemas.microsoft.com/office/drawing/2014/main" id="{F768C3E3-E057-E51C-BA10-810A85BDEC1B}"/>
                  </a:ext>
                </a:extLst>
              </p:cNvPr>
              <p:cNvSpPr/>
              <p:nvPr/>
            </p:nvSpPr>
            <p:spPr>
              <a:xfrm>
                <a:off x="1475644" y="4580118"/>
                <a:ext cx="16097" cy="39528"/>
              </a:xfrm>
              <a:custGeom>
                <a:avLst/>
                <a:gdLst>
                  <a:gd name="connsiteX0" fmla="*/ 16097 w 16097"/>
                  <a:gd name="connsiteY0" fmla="*/ 0 h 39528"/>
                  <a:gd name="connsiteX1" fmla="*/ 0 w 16097"/>
                  <a:gd name="connsiteY1" fmla="*/ 14383 h 39528"/>
                  <a:gd name="connsiteX2" fmla="*/ 0 w 16097"/>
                  <a:gd name="connsiteY2" fmla="*/ 39529 h 39528"/>
                </a:gdLst>
                <a:ahLst/>
                <a:cxnLst>
                  <a:cxn ang="0">
                    <a:pos x="connsiteX0" y="connsiteY0"/>
                  </a:cxn>
                  <a:cxn ang="0">
                    <a:pos x="connsiteX1" y="connsiteY1"/>
                  </a:cxn>
                  <a:cxn ang="0">
                    <a:pos x="connsiteX2" y="connsiteY2"/>
                  </a:cxn>
                </a:cxnLst>
                <a:rect l="l" t="t" r="r" b="b"/>
                <a:pathLst>
                  <a:path w="16097" h="39528" extrusionOk="0">
                    <a:moveTo>
                      <a:pt x="16097" y="0"/>
                    </a:moveTo>
                    <a:cubicBezTo>
                      <a:pt x="9608" y="8539"/>
                      <a:pt x="4011" y="9390"/>
                      <a:pt x="0" y="14383"/>
                    </a:cubicBezTo>
                    <a:cubicBezTo>
                      <a:pt x="552" y="22906"/>
                      <a:pt x="-688" y="27010"/>
                      <a:pt x="0" y="39529"/>
                    </a:cubicBezTo>
                  </a:path>
                </a:pathLst>
              </a:custGeom>
              <a:noFill/>
              <a:ln w="19050" cap="rnd">
                <a:solidFill>
                  <a:schemeClr val="bg1"/>
                </a:solidFill>
                <a:prstDash val="solid"/>
                <a:round/>
                <a:extLst>
                  <a:ext uri="{C807C97D-BFC1-408E-A445-0C87EB9F89A2}">
                    <ask:lineSketchStyleProps xmlns:ask="http://schemas.microsoft.com/office/drawing/2018/sketchyshapes" sd="783683000">
                      <a:custGeom>
                        <a:avLst/>
                        <a:gdLst>
                          <a:gd name="connsiteX0" fmla="*/ 16097 w 16097"/>
                          <a:gd name="connsiteY0" fmla="*/ 0 h 39528"/>
                          <a:gd name="connsiteX1" fmla="*/ 0 w 16097"/>
                          <a:gd name="connsiteY1" fmla="*/ 14383 h 39528"/>
                          <a:gd name="connsiteX2" fmla="*/ 0 w 16097"/>
                          <a:gd name="connsiteY2" fmla="*/ 39529 h 39528"/>
                        </a:gdLst>
                        <a:ahLst/>
                        <a:cxnLst>
                          <a:cxn ang="0">
                            <a:pos x="connsiteX0" y="connsiteY0"/>
                          </a:cxn>
                          <a:cxn ang="0">
                            <a:pos x="connsiteX1" y="connsiteY1"/>
                          </a:cxn>
                          <a:cxn ang="0">
                            <a:pos x="connsiteX2" y="connsiteY2"/>
                          </a:cxn>
                        </a:cxnLst>
                        <a:rect l="l" t="t" r="r" b="b"/>
                        <a:pathLst>
                          <a:path w="16097" h="39528">
                            <a:moveTo>
                              <a:pt x="16097" y="0"/>
                            </a:moveTo>
                            <a:lnTo>
                              <a:pt x="0" y="14383"/>
                            </a:lnTo>
                            <a:lnTo>
                              <a:pt x="0" y="39529"/>
                            </a:lnTo>
                          </a:path>
                        </a:pathLst>
                      </a:custGeom>
                      <ask:type>
                        <ask:lineSketchScribble/>
                      </ask:type>
                    </ask:lineSketchStyleProps>
                  </a:ext>
                </a:extLst>
              </a:ln>
            </p:spPr>
            <p:txBody>
              <a:bodyPr rtlCol="0" anchor="ctr"/>
              <a:lstStyle/>
              <a:p>
                <a:endParaRPr lang="fr-FR" sz="1400"/>
              </a:p>
            </p:txBody>
          </p:sp>
          <p:sp>
            <p:nvSpPr>
              <p:cNvPr id="1146" name="Forme libre : forme 1145">
                <a:extLst>
                  <a:ext uri="{FF2B5EF4-FFF2-40B4-BE49-F238E27FC236}">
                    <a16:creationId xmlns:a16="http://schemas.microsoft.com/office/drawing/2014/main" id="{A7DFA560-0B35-F9D0-0088-7DBDC6B33261}"/>
                  </a:ext>
                </a:extLst>
              </p:cNvPr>
              <p:cNvSpPr/>
              <p:nvPr/>
            </p:nvSpPr>
            <p:spPr>
              <a:xfrm>
                <a:off x="1221041" y="4485535"/>
                <a:ext cx="9525" cy="9525"/>
              </a:xfrm>
              <a:custGeom>
                <a:avLst/>
                <a:gdLst/>
                <a:ahLst/>
                <a:cxnLst/>
                <a:rect l="l" t="t" r="r" b="b"/>
                <a:pathLst>
                  <a:path w="9525" h="9525"/>
                </a:pathLst>
              </a:custGeom>
              <a:noFill/>
              <a:ln w="19050" cap="rnd">
                <a:solidFill>
                  <a:schemeClr val="bg1"/>
                </a:solidFill>
                <a:prstDash val="solid"/>
                <a:round/>
                <a:extLst>
                  <a:ext uri="{C807C97D-BFC1-408E-A445-0C87EB9F89A2}">
                    <ask:lineSketchStyleProps xmlns:ask="http://schemas.microsoft.com/office/drawing/2018/sketchyshapes" sd="699672905">
                      <a:custGeom>
                        <a:avLst/>
                        <a:gdLst/>
                        <a:ahLst/>
                        <a:cxnLst/>
                        <a:rect l="l" t="t" r="r" b="b"/>
                        <a:pathLst>
                          <a:path w="9525" h="9525"/>
                        </a:pathLst>
                      </a:custGeom>
                      <ask:type>
                        <ask:lineSketchScribble/>
                      </ask:type>
                    </ask:lineSketchStyleProps>
                  </a:ext>
                </a:extLst>
              </a:ln>
            </p:spPr>
            <p:txBody>
              <a:bodyPr rtlCol="0" anchor="ctr"/>
              <a:lstStyle/>
              <a:p>
                <a:endParaRPr lang="fr-FR" sz="1400"/>
              </a:p>
            </p:txBody>
          </p:sp>
          <p:sp>
            <p:nvSpPr>
              <p:cNvPr id="1147" name="Forme libre : forme 1146">
                <a:extLst>
                  <a:ext uri="{FF2B5EF4-FFF2-40B4-BE49-F238E27FC236}">
                    <a16:creationId xmlns:a16="http://schemas.microsoft.com/office/drawing/2014/main" id="{C0330458-B6B4-2AE6-BFDA-3B13F0221F2F}"/>
                  </a:ext>
                </a:extLst>
              </p:cNvPr>
              <p:cNvSpPr/>
              <p:nvPr/>
            </p:nvSpPr>
            <p:spPr>
              <a:xfrm>
                <a:off x="1479837" y="4644221"/>
                <a:ext cx="57433" cy="100583"/>
              </a:xfrm>
              <a:custGeom>
                <a:avLst/>
                <a:gdLst>
                  <a:gd name="connsiteX0" fmla="*/ 40384 w 57433"/>
                  <a:gd name="connsiteY0" fmla="*/ 19526 h 100583"/>
                  <a:gd name="connsiteX1" fmla="*/ 48575 w 57433"/>
                  <a:gd name="connsiteY1" fmla="*/ 26194 h 100583"/>
                  <a:gd name="connsiteX2" fmla="*/ 57434 w 57433"/>
                  <a:gd name="connsiteY2" fmla="*/ 14288 h 100583"/>
                  <a:gd name="connsiteX3" fmla="*/ 41241 w 57433"/>
                  <a:gd name="connsiteY3" fmla="*/ 0 h 100583"/>
                  <a:gd name="connsiteX4" fmla="*/ 33621 w 57433"/>
                  <a:gd name="connsiteY4" fmla="*/ 9430 h 100583"/>
                  <a:gd name="connsiteX5" fmla="*/ 379 w 57433"/>
                  <a:gd name="connsiteY5" fmla="*/ 54197 h 100583"/>
                  <a:gd name="connsiteX6" fmla="*/ 379 w 57433"/>
                  <a:gd name="connsiteY6" fmla="*/ 100584 h 100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433" h="100583" extrusionOk="0">
                    <a:moveTo>
                      <a:pt x="40384" y="19526"/>
                    </a:moveTo>
                    <a:cubicBezTo>
                      <a:pt x="44270" y="22541"/>
                      <a:pt x="44654" y="23451"/>
                      <a:pt x="48575" y="26194"/>
                    </a:cubicBezTo>
                    <a:cubicBezTo>
                      <a:pt x="52101" y="21358"/>
                      <a:pt x="56262" y="17314"/>
                      <a:pt x="57434" y="14288"/>
                    </a:cubicBezTo>
                    <a:cubicBezTo>
                      <a:pt x="50337" y="10709"/>
                      <a:pt x="48455" y="3397"/>
                      <a:pt x="41241" y="0"/>
                    </a:cubicBezTo>
                    <a:cubicBezTo>
                      <a:pt x="40773" y="2884"/>
                      <a:pt x="36232" y="4637"/>
                      <a:pt x="33621" y="9430"/>
                    </a:cubicBezTo>
                    <a:cubicBezTo>
                      <a:pt x="-6003" y="24098"/>
                      <a:pt x="379" y="54197"/>
                      <a:pt x="379" y="54197"/>
                    </a:cubicBezTo>
                    <a:cubicBezTo>
                      <a:pt x="3343" y="70374"/>
                      <a:pt x="64" y="83258"/>
                      <a:pt x="379" y="100584"/>
                    </a:cubicBezTo>
                  </a:path>
                </a:pathLst>
              </a:custGeom>
              <a:noFill/>
              <a:ln w="19050" cap="rnd">
                <a:solidFill>
                  <a:schemeClr val="bg1"/>
                </a:solidFill>
                <a:prstDash val="solid"/>
                <a:round/>
                <a:extLst>
                  <a:ext uri="{C807C97D-BFC1-408E-A445-0C87EB9F89A2}">
                    <ask:lineSketchStyleProps xmlns:ask="http://schemas.microsoft.com/office/drawing/2018/sketchyshapes" sd="4034057254">
                      <a:custGeom>
                        <a:avLst/>
                        <a:gdLst>
                          <a:gd name="connsiteX0" fmla="*/ 40384 w 57433"/>
                          <a:gd name="connsiteY0" fmla="*/ 19526 h 100583"/>
                          <a:gd name="connsiteX1" fmla="*/ 48575 w 57433"/>
                          <a:gd name="connsiteY1" fmla="*/ 26194 h 100583"/>
                          <a:gd name="connsiteX2" fmla="*/ 57434 w 57433"/>
                          <a:gd name="connsiteY2" fmla="*/ 14288 h 100583"/>
                          <a:gd name="connsiteX3" fmla="*/ 41241 w 57433"/>
                          <a:gd name="connsiteY3" fmla="*/ 0 h 100583"/>
                          <a:gd name="connsiteX4" fmla="*/ 33621 w 57433"/>
                          <a:gd name="connsiteY4" fmla="*/ 9430 h 100583"/>
                          <a:gd name="connsiteX5" fmla="*/ 379 w 57433"/>
                          <a:gd name="connsiteY5" fmla="*/ 54197 h 100583"/>
                          <a:gd name="connsiteX6" fmla="*/ 379 w 57433"/>
                          <a:gd name="connsiteY6" fmla="*/ 100584 h 100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433" h="100583">
                            <a:moveTo>
                              <a:pt x="40384" y="19526"/>
                            </a:moveTo>
                            <a:lnTo>
                              <a:pt x="48575" y="26194"/>
                            </a:lnTo>
                            <a:lnTo>
                              <a:pt x="57434" y="14288"/>
                            </a:lnTo>
                            <a:lnTo>
                              <a:pt x="41241" y="0"/>
                            </a:lnTo>
                            <a:lnTo>
                              <a:pt x="33621" y="9430"/>
                            </a:lnTo>
                            <a:cubicBezTo>
                              <a:pt x="-6003" y="24098"/>
                              <a:pt x="379" y="54197"/>
                              <a:pt x="379" y="54197"/>
                            </a:cubicBezTo>
                            <a:lnTo>
                              <a:pt x="379" y="100584"/>
                            </a:lnTo>
                          </a:path>
                        </a:pathLst>
                      </a:custGeom>
                      <ask:type>
                        <ask:lineSketchScribble/>
                      </ask:type>
                    </ask:lineSketchStyleProps>
                  </a:ext>
                </a:extLst>
              </a:ln>
            </p:spPr>
            <p:txBody>
              <a:bodyPr rtlCol="0" anchor="ctr"/>
              <a:lstStyle/>
              <a:p>
                <a:endParaRPr lang="fr-FR" sz="1400"/>
              </a:p>
            </p:txBody>
          </p:sp>
          <p:sp>
            <p:nvSpPr>
              <p:cNvPr id="1148" name="Forme libre : forme 1147">
                <a:extLst>
                  <a:ext uri="{FF2B5EF4-FFF2-40B4-BE49-F238E27FC236}">
                    <a16:creationId xmlns:a16="http://schemas.microsoft.com/office/drawing/2014/main" id="{7410D276-C7E6-5714-BE4E-D3F229504AB6}"/>
                  </a:ext>
                </a:extLst>
              </p:cNvPr>
              <p:cNvSpPr/>
              <p:nvPr/>
            </p:nvSpPr>
            <p:spPr>
              <a:xfrm>
                <a:off x="1539937" y="4643554"/>
                <a:ext cx="57433" cy="103251"/>
              </a:xfrm>
              <a:custGeom>
                <a:avLst/>
                <a:gdLst>
                  <a:gd name="connsiteX0" fmla="*/ 8858 w 57433"/>
                  <a:gd name="connsiteY0" fmla="*/ 26194 h 103251"/>
                  <a:gd name="connsiteX1" fmla="*/ 0 w 57433"/>
                  <a:gd name="connsiteY1" fmla="*/ 14288 h 103251"/>
                  <a:gd name="connsiteX2" fmla="*/ 16193 w 57433"/>
                  <a:gd name="connsiteY2" fmla="*/ 0 h 103251"/>
                  <a:gd name="connsiteX3" fmla="*/ 23813 w 57433"/>
                  <a:gd name="connsiteY3" fmla="*/ 9430 h 103251"/>
                  <a:gd name="connsiteX4" fmla="*/ 57055 w 57433"/>
                  <a:gd name="connsiteY4" fmla="*/ 54197 h 103251"/>
                  <a:gd name="connsiteX5" fmla="*/ 57055 w 57433"/>
                  <a:gd name="connsiteY5" fmla="*/ 103251 h 103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433" h="103251" extrusionOk="0">
                    <a:moveTo>
                      <a:pt x="8858" y="26194"/>
                    </a:moveTo>
                    <a:cubicBezTo>
                      <a:pt x="3816" y="21450"/>
                      <a:pt x="4248" y="18485"/>
                      <a:pt x="0" y="14288"/>
                    </a:cubicBezTo>
                    <a:cubicBezTo>
                      <a:pt x="3476" y="8575"/>
                      <a:pt x="9828" y="6976"/>
                      <a:pt x="16193" y="0"/>
                    </a:cubicBezTo>
                    <a:cubicBezTo>
                      <a:pt x="19191" y="1412"/>
                      <a:pt x="21239" y="7227"/>
                      <a:pt x="23813" y="9430"/>
                    </a:cubicBezTo>
                    <a:cubicBezTo>
                      <a:pt x="63437" y="24099"/>
                      <a:pt x="57056" y="54196"/>
                      <a:pt x="57055" y="54197"/>
                    </a:cubicBezTo>
                    <a:cubicBezTo>
                      <a:pt x="61749" y="77208"/>
                      <a:pt x="51899" y="91050"/>
                      <a:pt x="57055" y="103251"/>
                    </a:cubicBezTo>
                  </a:path>
                </a:pathLst>
              </a:custGeom>
              <a:noFill/>
              <a:ln w="19050" cap="rnd">
                <a:solidFill>
                  <a:schemeClr val="bg1"/>
                </a:solidFill>
                <a:prstDash val="solid"/>
                <a:round/>
                <a:extLst>
                  <a:ext uri="{C807C97D-BFC1-408E-A445-0C87EB9F89A2}">
                    <ask:lineSketchStyleProps xmlns:ask="http://schemas.microsoft.com/office/drawing/2018/sketchyshapes" sd="3827639148">
                      <a:custGeom>
                        <a:avLst/>
                        <a:gdLst>
                          <a:gd name="connsiteX0" fmla="*/ 8858 w 57433"/>
                          <a:gd name="connsiteY0" fmla="*/ 26194 h 103251"/>
                          <a:gd name="connsiteX1" fmla="*/ 0 w 57433"/>
                          <a:gd name="connsiteY1" fmla="*/ 14288 h 103251"/>
                          <a:gd name="connsiteX2" fmla="*/ 16193 w 57433"/>
                          <a:gd name="connsiteY2" fmla="*/ 0 h 103251"/>
                          <a:gd name="connsiteX3" fmla="*/ 23813 w 57433"/>
                          <a:gd name="connsiteY3" fmla="*/ 9430 h 103251"/>
                          <a:gd name="connsiteX4" fmla="*/ 57055 w 57433"/>
                          <a:gd name="connsiteY4" fmla="*/ 54197 h 103251"/>
                          <a:gd name="connsiteX5" fmla="*/ 57055 w 57433"/>
                          <a:gd name="connsiteY5" fmla="*/ 103251 h 103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433" h="103251">
                            <a:moveTo>
                              <a:pt x="8858" y="26194"/>
                            </a:moveTo>
                            <a:lnTo>
                              <a:pt x="0" y="14288"/>
                            </a:lnTo>
                            <a:lnTo>
                              <a:pt x="16193" y="0"/>
                            </a:lnTo>
                            <a:lnTo>
                              <a:pt x="23813" y="9430"/>
                            </a:lnTo>
                            <a:cubicBezTo>
                              <a:pt x="63437" y="24098"/>
                              <a:pt x="57055" y="54197"/>
                              <a:pt x="57055" y="54197"/>
                            </a:cubicBezTo>
                            <a:lnTo>
                              <a:pt x="57055" y="103251"/>
                            </a:lnTo>
                          </a:path>
                        </a:pathLst>
                      </a:custGeom>
                      <ask:type>
                        <ask:lineSketchScribble/>
                      </ask:type>
                    </ask:lineSketchStyleProps>
                  </a:ext>
                </a:extLst>
              </a:ln>
            </p:spPr>
            <p:txBody>
              <a:bodyPr rtlCol="0" anchor="ctr"/>
              <a:lstStyle/>
              <a:p>
                <a:endParaRPr lang="fr-FR" sz="1400"/>
              </a:p>
            </p:txBody>
          </p:sp>
          <p:sp>
            <p:nvSpPr>
              <p:cNvPr id="1149" name="Forme libre : forme 1148">
                <a:extLst>
                  <a:ext uri="{FF2B5EF4-FFF2-40B4-BE49-F238E27FC236}">
                    <a16:creationId xmlns:a16="http://schemas.microsoft.com/office/drawing/2014/main" id="{9EC7D2DD-7994-83B8-E586-F497E6EE0FD9}"/>
                  </a:ext>
                </a:extLst>
              </p:cNvPr>
              <p:cNvSpPr/>
              <p:nvPr/>
            </p:nvSpPr>
            <p:spPr>
              <a:xfrm>
                <a:off x="1510600" y="4611741"/>
                <a:ext cx="27431" cy="27051"/>
              </a:xfrm>
              <a:custGeom>
                <a:avLst/>
                <a:gdLst>
                  <a:gd name="connsiteX0" fmla="*/ 27432 w 27431"/>
                  <a:gd name="connsiteY0" fmla="*/ 27051 h 27051"/>
                  <a:gd name="connsiteX1" fmla="*/ 0 w 27431"/>
                  <a:gd name="connsiteY1" fmla="*/ 0 h 27051"/>
                </a:gdLst>
                <a:ahLst/>
                <a:cxnLst>
                  <a:cxn ang="0">
                    <a:pos x="connsiteX0" y="connsiteY0"/>
                  </a:cxn>
                  <a:cxn ang="0">
                    <a:pos x="connsiteX1" y="connsiteY1"/>
                  </a:cxn>
                </a:cxnLst>
                <a:rect l="l" t="t" r="r" b="b"/>
                <a:pathLst>
                  <a:path w="27431" h="27051" extrusionOk="0">
                    <a:moveTo>
                      <a:pt x="27432" y="27051"/>
                    </a:moveTo>
                    <a:cubicBezTo>
                      <a:pt x="12257" y="24867"/>
                      <a:pt x="3163" y="17437"/>
                      <a:pt x="0" y="0"/>
                    </a:cubicBezTo>
                  </a:path>
                </a:pathLst>
              </a:custGeom>
              <a:noFill/>
              <a:ln w="19050" cap="rnd">
                <a:solidFill>
                  <a:schemeClr val="bg1"/>
                </a:solidFill>
                <a:prstDash val="solid"/>
                <a:round/>
                <a:extLst>
                  <a:ext uri="{C807C97D-BFC1-408E-A445-0C87EB9F89A2}">
                    <ask:lineSketchStyleProps xmlns:ask="http://schemas.microsoft.com/office/drawing/2018/sketchyshapes" sd="1638245787">
                      <a:custGeom>
                        <a:avLst/>
                        <a:gdLst>
                          <a:gd name="connsiteX0" fmla="*/ 27432 w 27431"/>
                          <a:gd name="connsiteY0" fmla="*/ 27051 h 27051"/>
                          <a:gd name="connsiteX1" fmla="*/ 0 w 27431"/>
                          <a:gd name="connsiteY1" fmla="*/ 0 h 27051"/>
                        </a:gdLst>
                        <a:ahLst/>
                        <a:cxnLst>
                          <a:cxn ang="0">
                            <a:pos x="connsiteX0" y="connsiteY0"/>
                          </a:cxn>
                          <a:cxn ang="0">
                            <a:pos x="connsiteX1" y="connsiteY1"/>
                          </a:cxn>
                        </a:cxnLst>
                        <a:rect l="l" t="t" r="r" b="b"/>
                        <a:pathLst>
                          <a:path w="27431" h="27051">
                            <a:moveTo>
                              <a:pt x="27432" y="27051"/>
                            </a:moveTo>
                            <a:cubicBezTo>
                              <a:pt x="14764" y="27051"/>
                              <a:pt x="3905" y="15716"/>
                              <a:pt x="0" y="0"/>
                            </a:cubicBezTo>
                          </a:path>
                        </a:pathLst>
                      </a:custGeom>
                      <ask:type>
                        <ask:lineSketchScribble/>
                      </ask:type>
                    </ask:lineSketchStyleProps>
                  </a:ext>
                </a:extLst>
              </a:ln>
            </p:spPr>
            <p:txBody>
              <a:bodyPr rtlCol="0" anchor="ctr"/>
              <a:lstStyle/>
              <a:p>
                <a:endParaRPr lang="fr-FR" sz="1400"/>
              </a:p>
            </p:txBody>
          </p:sp>
          <p:sp>
            <p:nvSpPr>
              <p:cNvPr id="1150" name="Forme libre : forme 1149">
                <a:extLst>
                  <a:ext uri="{FF2B5EF4-FFF2-40B4-BE49-F238E27FC236}">
                    <a16:creationId xmlns:a16="http://schemas.microsoft.com/office/drawing/2014/main" id="{26602D40-D36A-56DD-3419-D6242C632EAA}"/>
                  </a:ext>
                </a:extLst>
              </p:cNvPr>
              <p:cNvSpPr/>
              <p:nvPr/>
            </p:nvSpPr>
            <p:spPr>
              <a:xfrm>
                <a:off x="1509267" y="4557829"/>
                <a:ext cx="28860" cy="37052"/>
              </a:xfrm>
              <a:custGeom>
                <a:avLst/>
                <a:gdLst>
                  <a:gd name="connsiteX0" fmla="*/ 0 w 28860"/>
                  <a:gd name="connsiteY0" fmla="*/ 37052 h 37052"/>
                  <a:gd name="connsiteX1" fmla="*/ 28861 w 28860"/>
                  <a:gd name="connsiteY1" fmla="*/ 0 h 37052"/>
                </a:gdLst>
                <a:ahLst/>
                <a:cxnLst>
                  <a:cxn ang="0">
                    <a:pos x="connsiteX0" y="connsiteY0"/>
                  </a:cxn>
                  <a:cxn ang="0">
                    <a:pos x="connsiteX1" y="connsiteY1"/>
                  </a:cxn>
                </a:cxnLst>
                <a:rect l="l" t="t" r="r" b="b"/>
                <a:pathLst>
                  <a:path w="28860" h="37052" extrusionOk="0">
                    <a:moveTo>
                      <a:pt x="0" y="37052"/>
                    </a:moveTo>
                    <a:cubicBezTo>
                      <a:pt x="3402" y="18137"/>
                      <a:pt x="13078" y="-2659"/>
                      <a:pt x="28861" y="0"/>
                    </a:cubicBezTo>
                  </a:path>
                </a:pathLst>
              </a:custGeom>
              <a:noFill/>
              <a:ln w="19050" cap="rnd">
                <a:solidFill>
                  <a:schemeClr val="bg1"/>
                </a:solidFill>
                <a:prstDash val="solid"/>
                <a:round/>
                <a:extLst>
                  <a:ext uri="{C807C97D-BFC1-408E-A445-0C87EB9F89A2}">
                    <ask:lineSketchStyleProps xmlns:ask="http://schemas.microsoft.com/office/drawing/2018/sketchyshapes" sd="2526465750">
                      <a:custGeom>
                        <a:avLst/>
                        <a:gdLst>
                          <a:gd name="connsiteX0" fmla="*/ 0 w 28860"/>
                          <a:gd name="connsiteY0" fmla="*/ 37052 h 37052"/>
                          <a:gd name="connsiteX1" fmla="*/ 28861 w 28860"/>
                          <a:gd name="connsiteY1" fmla="*/ 0 h 37052"/>
                        </a:gdLst>
                        <a:ahLst/>
                        <a:cxnLst>
                          <a:cxn ang="0">
                            <a:pos x="connsiteX0" y="connsiteY0"/>
                          </a:cxn>
                          <a:cxn ang="0">
                            <a:pos x="connsiteX1" y="connsiteY1"/>
                          </a:cxn>
                        </a:cxnLst>
                        <a:rect l="l" t="t" r="r" b="b"/>
                        <a:pathLst>
                          <a:path w="28860" h="37052">
                            <a:moveTo>
                              <a:pt x="0" y="37052"/>
                            </a:moveTo>
                            <a:cubicBezTo>
                              <a:pt x="953" y="15716"/>
                              <a:pt x="13811" y="0"/>
                              <a:pt x="28861" y="0"/>
                            </a:cubicBezTo>
                          </a:path>
                        </a:pathLst>
                      </a:custGeom>
                      <ask:type>
                        <ask:lineSketchScribble/>
                      </ask:type>
                    </ask:lineSketchStyleProps>
                  </a:ext>
                </a:extLst>
              </a:ln>
            </p:spPr>
            <p:txBody>
              <a:bodyPr rtlCol="0" anchor="ctr"/>
              <a:lstStyle/>
              <a:p>
                <a:endParaRPr lang="fr-FR" sz="1400"/>
              </a:p>
            </p:txBody>
          </p:sp>
          <p:sp>
            <p:nvSpPr>
              <p:cNvPr id="1151" name="Forme libre : forme 1150">
                <a:extLst>
                  <a:ext uri="{FF2B5EF4-FFF2-40B4-BE49-F238E27FC236}">
                    <a16:creationId xmlns:a16="http://schemas.microsoft.com/office/drawing/2014/main" id="{40615AAF-DE7B-E5F4-994E-B6FC5317FB7A}"/>
                  </a:ext>
                </a:extLst>
              </p:cNvPr>
              <p:cNvSpPr/>
              <p:nvPr/>
            </p:nvSpPr>
            <p:spPr>
              <a:xfrm>
                <a:off x="1503171" y="4595644"/>
                <a:ext cx="5810" cy="15906"/>
              </a:xfrm>
              <a:custGeom>
                <a:avLst/>
                <a:gdLst>
                  <a:gd name="connsiteX0" fmla="*/ 5810 w 5810"/>
                  <a:gd name="connsiteY0" fmla="*/ 15907 h 15906"/>
                  <a:gd name="connsiteX1" fmla="*/ 0 w 5810"/>
                  <a:gd name="connsiteY1" fmla="*/ 8001 h 15906"/>
                  <a:gd name="connsiteX2" fmla="*/ 5429 w 5810"/>
                  <a:gd name="connsiteY2" fmla="*/ 0 h 15906"/>
                </a:gdLst>
                <a:ahLst/>
                <a:cxnLst>
                  <a:cxn ang="0">
                    <a:pos x="connsiteX0" y="connsiteY0"/>
                  </a:cxn>
                  <a:cxn ang="0">
                    <a:pos x="connsiteX1" y="connsiteY1"/>
                  </a:cxn>
                  <a:cxn ang="0">
                    <a:pos x="connsiteX2" y="connsiteY2"/>
                  </a:cxn>
                </a:cxnLst>
                <a:rect l="l" t="t" r="r" b="b"/>
                <a:pathLst>
                  <a:path w="5810" h="15906" extrusionOk="0">
                    <a:moveTo>
                      <a:pt x="5810" y="15907"/>
                    </a:moveTo>
                    <a:cubicBezTo>
                      <a:pt x="2643" y="15751"/>
                      <a:pt x="3" y="11697"/>
                      <a:pt x="0" y="8001"/>
                    </a:cubicBezTo>
                    <a:cubicBezTo>
                      <a:pt x="-20" y="3182"/>
                      <a:pt x="2118" y="-102"/>
                      <a:pt x="5429" y="0"/>
                    </a:cubicBezTo>
                  </a:path>
                </a:pathLst>
              </a:custGeom>
              <a:noFill/>
              <a:ln w="19050" cap="rnd">
                <a:solidFill>
                  <a:schemeClr val="bg1"/>
                </a:solidFill>
                <a:prstDash val="solid"/>
                <a:round/>
                <a:extLst>
                  <a:ext uri="{C807C97D-BFC1-408E-A445-0C87EB9F89A2}">
                    <ask:lineSketchStyleProps xmlns:ask="http://schemas.microsoft.com/office/drawing/2018/sketchyshapes" sd="2585850295">
                      <a:custGeom>
                        <a:avLst/>
                        <a:gdLst>
                          <a:gd name="connsiteX0" fmla="*/ 5810 w 5810"/>
                          <a:gd name="connsiteY0" fmla="*/ 15907 h 15906"/>
                          <a:gd name="connsiteX1" fmla="*/ 0 w 5810"/>
                          <a:gd name="connsiteY1" fmla="*/ 8001 h 15906"/>
                          <a:gd name="connsiteX2" fmla="*/ 5429 w 5810"/>
                          <a:gd name="connsiteY2" fmla="*/ 0 h 15906"/>
                        </a:gdLst>
                        <a:ahLst/>
                        <a:cxnLst>
                          <a:cxn ang="0">
                            <a:pos x="connsiteX0" y="connsiteY0"/>
                          </a:cxn>
                          <a:cxn ang="0">
                            <a:pos x="connsiteX1" y="connsiteY1"/>
                          </a:cxn>
                          <a:cxn ang="0">
                            <a:pos x="connsiteX2" y="connsiteY2"/>
                          </a:cxn>
                        </a:cxnLst>
                        <a:rect l="l" t="t" r="r" b="b"/>
                        <a:pathLst>
                          <a:path w="5810" h="15906">
                            <a:moveTo>
                              <a:pt x="5810" y="15907"/>
                            </a:moveTo>
                            <a:cubicBezTo>
                              <a:pt x="2572" y="15907"/>
                              <a:pt x="0" y="12382"/>
                              <a:pt x="0" y="8001"/>
                            </a:cubicBezTo>
                            <a:cubicBezTo>
                              <a:pt x="0" y="3619"/>
                              <a:pt x="2191" y="0"/>
                              <a:pt x="5429" y="0"/>
                            </a:cubicBezTo>
                          </a:path>
                        </a:pathLst>
                      </a:custGeom>
                      <ask:type>
                        <ask:lineSketchScribble/>
                      </ask:type>
                    </ask:lineSketchStyleProps>
                  </a:ext>
                </a:extLst>
              </a:ln>
            </p:spPr>
            <p:txBody>
              <a:bodyPr rtlCol="0" anchor="ctr"/>
              <a:lstStyle/>
              <a:p>
                <a:endParaRPr lang="fr-FR" sz="1400"/>
              </a:p>
            </p:txBody>
          </p:sp>
          <p:sp>
            <p:nvSpPr>
              <p:cNvPr id="1152" name="Forme libre : forme 1151">
                <a:extLst>
                  <a:ext uri="{FF2B5EF4-FFF2-40B4-BE49-F238E27FC236}">
                    <a16:creationId xmlns:a16="http://schemas.microsoft.com/office/drawing/2014/main" id="{B62A6C41-7DB9-2278-6D7E-05696768024B}"/>
                  </a:ext>
                </a:extLst>
              </p:cNvPr>
              <p:cNvSpPr/>
              <p:nvPr/>
            </p:nvSpPr>
            <p:spPr>
              <a:xfrm>
                <a:off x="1539556" y="4611741"/>
                <a:ext cx="27432" cy="27051"/>
              </a:xfrm>
              <a:custGeom>
                <a:avLst/>
                <a:gdLst>
                  <a:gd name="connsiteX0" fmla="*/ 0 w 27432"/>
                  <a:gd name="connsiteY0" fmla="*/ 27051 h 27051"/>
                  <a:gd name="connsiteX1" fmla="*/ 27432 w 27432"/>
                  <a:gd name="connsiteY1" fmla="*/ 0 h 27051"/>
                </a:gdLst>
                <a:ahLst/>
                <a:cxnLst>
                  <a:cxn ang="0">
                    <a:pos x="connsiteX0" y="connsiteY0"/>
                  </a:cxn>
                  <a:cxn ang="0">
                    <a:pos x="connsiteX1" y="connsiteY1"/>
                  </a:cxn>
                </a:cxnLst>
                <a:rect l="l" t="t" r="r" b="b"/>
                <a:pathLst>
                  <a:path w="27432" h="27051" extrusionOk="0">
                    <a:moveTo>
                      <a:pt x="0" y="27051"/>
                    </a:moveTo>
                    <a:cubicBezTo>
                      <a:pt x="14940" y="29867"/>
                      <a:pt x="24675" y="13792"/>
                      <a:pt x="27432" y="0"/>
                    </a:cubicBezTo>
                  </a:path>
                </a:pathLst>
              </a:custGeom>
              <a:noFill/>
              <a:ln w="19050" cap="rnd">
                <a:solidFill>
                  <a:schemeClr val="bg1"/>
                </a:solidFill>
                <a:prstDash val="solid"/>
                <a:round/>
                <a:extLst>
                  <a:ext uri="{C807C97D-BFC1-408E-A445-0C87EB9F89A2}">
                    <ask:lineSketchStyleProps xmlns:ask="http://schemas.microsoft.com/office/drawing/2018/sketchyshapes" sd="905595335">
                      <a:custGeom>
                        <a:avLst/>
                        <a:gdLst>
                          <a:gd name="connsiteX0" fmla="*/ 0 w 27432"/>
                          <a:gd name="connsiteY0" fmla="*/ 27051 h 27051"/>
                          <a:gd name="connsiteX1" fmla="*/ 27432 w 27432"/>
                          <a:gd name="connsiteY1" fmla="*/ 0 h 27051"/>
                        </a:gdLst>
                        <a:ahLst/>
                        <a:cxnLst>
                          <a:cxn ang="0">
                            <a:pos x="connsiteX0" y="connsiteY0"/>
                          </a:cxn>
                          <a:cxn ang="0">
                            <a:pos x="connsiteX1" y="connsiteY1"/>
                          </a:cxn>
                        </a:cxnLst>
                        <a:rect l="l" t="t" r="r" b="b"/>
                        <a:pathLst>
                          <a:path w="27432" h="27051">
                            <a:moveTo>
                              <a:pt x="0" y="27051"/>
                            </a:moveTo>
                            <a:cubicBezTo>
                              <a:pt x="12668" y="27051"/>
                              <a:pt x="23527" y="15716"/>
                              <a:pt x="27432" y="0"/>
                            </a:cubicBezTo>
                          </a:path>
                        </a:pathLst>
                      </a:custGeom>
                      <ask:type>
                        <ask:lineSketchScribble/>
                      </ask:type>
                    </ask:lineSketchStyleProps>
                  </a:ext>
                </a:extLst>
              </a:ln>
            </p:spPr>
            <p:txBody>
              <a:bodyPr rtlCol="0" anchor="ctr"/>
              <a:lstStyle/>
              <a:p>
                <a:endParaRPr lang="fr-FR" sz="1400"/>
              </a:p>
            </p:txBody>
          </p:sp>
          <p:sp>
            <p:nvSpPr>
              <p:cNvPr id="1153" name="Forme libre : forme 1152">
                <a:extLst>
                  <a:ext uri="{FF2B5EF4-FFF2-40B4-BE49-F238E27FC236}">
                    <a16:creationId xmlns:a16="http://schemas.microsoft.com/office/drawing/2014/main" id="{ABCAB283-F4B7-B7F5-EDFC-91F2904617B2}"/>
                  </a:ext>
                </a:extLst>
              </p:cNvPr>
              <p:cNvSpPr/>
              <p:nvPr/>
            </p:nvSpPr>
            <p:spPr>
              <a:xfrm>
                <a:off x="1539556" y="4557829"/>
                <a:ext cx="28860" cy="37052"/>
              </a:xfrm>
              <a:custGeom>
                <a:avLst/>
                <a:gdLst>
                  <a:gd name="connsiteX0" fmla="*/ 28861 w 28860"/>
                  <a:gd name="connsiteY0" fmla="*/ 37052 h 37052"/>
                  <a:gd name="connsiteX1" fmla="*/ 0 w 28860"/>
                  <a:gd name="connsiteY1" fmla="*/ 0 h 37052"/>
                </a:gdLst>
                <a:ahLst/>
                <a:cxnLst>
                  <a:cxn ang="0">
                    <a:pos x="connsiteX0" y="connsiteY0"/>
                  </a:cxn>
                  <a:cxn ang="0">
                    <a:pos x="connsiteX1" y="connsiteY1"/>
                  </a:cxn>
                </a:cxnLst>
                <a:rect l="l" t="t" r="r" b="b"/>
                <a:pathLst>
                  <a:path w="28860" h="37052" extrusionOk="0">
                    <a:moveTo>
                      <a:pt x="28861" y="37052"/>
                    </a:moveTo>
                    <a:cubicBezTo>
                      <a:pt x="28051" y="15128"/>
                      <a:pt x="15271" y="2275"/>
                      <a:pt x="0" y="0"/>
                    </a:cubicBezTo>
                  </a:path>
                </a:pathLst>
              </a:custGeom>
              <a:noFill/>
              <a:ln w="19050" cap="rnd">
                <a:solidFill>
                  <a:schemeClr val="bg1"/>
                </a:solidFill>
                <a:prstDash val="solid"/>
                <a:round/>
                <a:extLst>
                  <a:ext uri="{C807C97D-BFC1-408E-A445-0C87EB9F89A2}">
                    <ask:lineSketchStyleProps xmlns:ask="http://schemas.microsoft.com/office/drawing/2018/sketchyshapes" sd="2031671569">
                      <a:custGeom>
                        <a:avLst/>
                        <a:gdLst>
                          <a:gd name="connsiteX0" fmla="*/ 28861 w 28860"/>
                          <a:gd name="connsiteY0" fmla="*/ 37052 h 37052"/>
                          <a:gd name="connsiteX1" fmla="*/ 0 w 28860"/>
                          <a:gd name="connsiteY1" fmla="*/ 0 h 37052"/>
                        </a:gdLst>
                        <a:ahLst/>
                        <a:cxnLst>
                          <a:cxn ang="0">
                            <a:pos x="connsiteX0" y="connsiteY0"/>
                          </a:cxn>
                          <a:cxn ang="0">
                            <a:pos x="connsiteX1" y="connsiteY1"/>
                          </a:cxn>
                        </a:cxnLst>
                        <a:rect l="l" t="t" r="r" b="b"/>
                        <a:pathLst>
                          <a:path w="28860" h="37052">
                            <a:moveTo>
                              <a:pt x="28861" y="37052"/>
                            </a:moveTo>
                            <a:cubicBezTo>
                              <a:pt x="27908" y="15716"/>
                              <a:pt x="15050" y="0"/>
                              <a:pt x="0" y="0"/>
                            </a:cubicBezTo>
                          </a:path>
                        </a:pathLst>
                      </a:custGeom>
                      <ask:type>
                        <ask:lineSketchScribble/>
                      </ask:type>
                    </ask:lineSketchStyleProps>
                  </a:ext>
                </a:extLst>
              </a:ln>
            </p:spPr>
            <p:txBody>
              <a:bodyPr rtlCol="0" anchor="ctr"/>
              <a:lstStyle/>
              <a:p>
                <a:endParaRPr lang="fr-FR" sz="1400"/>
              </a:p>
            </p:txBody>
          </p:sp>
          <p:sp>
            <p:nvSpPr>
              <p:cNvPr id="1154" name="Forme libre : forme 1153">
                <a:extLst>
                  <a:ext uri="{FF2B5EF4-FFF2-40B4-BE49-F238E27FC236}">
                    <a16:creationId xmlns:a16="http://schemas.microsoft.com/office/drawing/2014/main" id="{8F05E3FB-6297-A79C-2533-095604A08F17}"/>
                  </a:ext>
                </a:extLst>
              </p:cNvPr>
              <p:cNvSpPr/>
              <p:nvPr/>
            </p:nvSpPr>
            <p:spPr>
              <a:xfrm>
                <a:off x="1568608" y="4595644"/>
                <a:ext cx="5810" cy="15906"/>
              </a:xfrm>
              <a:custGeom>
                <a:avLst/>
                <a:gdLst>
                  <a:gd name="connsiteX0" fmla="*/ 0 w 5810"/>
                  <a:gd name="connsiteY0" fmla="*/ 15907 h 15906"/>
                  <a:gd name="connsiteX1" fmla="*/ 5810 w 5810"/>
                  <a:gd name="connsiteY1" fmla="*/ 8001 h 15906"/>
                  <a:gd name="connsiteX2" fmla="*/ 381 w 5810"/>
                  <a:gd name="connsiteY2" fmla="*/ 0 h 15906"/>
                </a:gdLst>
                <a:ahLst/>
                <a:cxnLst>
                  <a:cxn ang="0">
                    <a:pos x="connsiteX0" y="connsiteY0"/>
                  </a:cxn>
                  <a:cxn ang="0">
                    <a:pos x="connsiteX1" y="connsiteY1"/>
                  </a:cxn>
                  <a:cxn ang="0">
                    <a:pos x="connsiteX2" y="connsiteY2"/>
                  </a:cxn>
                </a:cxnLst>
                <a:rect l="l" t="t" r="r" b="b"/>
                <a:pathLst>
                  <a:path w="5810" h="15906" extrusionOk="0">
                    <a:moveTo>
                      <a:pt x="0" y="15907"/>
                    </a:moveTo>
                    <a:cubicBezTo>
                      <a:pt x="3056" y="16428"/>
                      <a:pt x="4736" y="13030"/>
                      <a:pt x="5810" y="8001"/>
                    </a:cubicBezTo>
                    <a:cubicBezTo>
                      <a:pt x="5702" y="3636"/>
                      <a:pt x="2769" y="-375"/>
                      <a:pt x="381" y="0"/>
                    </a:cubicBezTo>
                  </a:path>
                </a:pathLst>
              </a:custGeom>
              <a:noFill/>
              <a:ln w="19050" cap="rnd">
                <a:solidFill>
                  <a:schemeClr val="bg1"/>
                </a:solidFill>
                <a:prstDash val="solid"/>
                <a:round/>
                <a:extLst>
                  <a:ext uri="{C807C97D-BFC1-408E-A445-0C87EB9F89A2}">
                    <ask:lineSketchStyleProps xmlns:ask="http://schemas.microsoft.com/office/drawing/2018/sketchyshapes" sd="1813396042">
                      <a:custGeom>
                        <a:avLst/>
                        <a:gdLst>
                          <a:gd name="connsiteX0" fmla="*/ 0 w 5810"/>
                          <a:gd name="connsiteY0" fmla="*/ 15907 h 15906"/>
                          <a:gd name="connsiteX1" fmla="*/ 5810 w 5810"/>
                          <a:gd name="connsiteY1" fmla="*/ 8001 h 15906"/>
                          <a:gd name="connsiteX2" fmla="*/ 381 w 5810"/>
                          <a:gd name="connsiteY2" fmla="*/ 0 h 15906"/>
                        </a:gdLst>
                        <a:ahLst/>
                        <a:cxnLst>
                          <a:cxn ang="0">
                            <a:pos x="connsiteX0" y="connsiteY0"/>
                          </a:cxn>
                          <a:cxn ang="0">
                            <a:pos x="connsiteX1" y="connsiteY1"/>
                          </a:cxn>
                          <a:cxn ang="0">
                            <a:pos x="connsiteX2" y="connsiteY2"/>
                          </a:cxn>
                        </a:cxnLst>
                        <a:rect l="l" t="t" r="r" b="b"/>
                        <a:pathLst>
                          <a:path w="5810" h="15906">
                            <a:moveTo>
                              <a:pt x="0" y="15907"/>
                            </a:moveTo>
                            <a:cubicBezTo>
                              <a:pt x="3239" y="15907"/>
                              <a:pt x="5810" y="12382"/>
                              <a:pt x="5810" y="8001"/>
                            </a:cubicBezTo>
                            <a:cubicBezTo>
                              <a:pt x="5810" y="3619"/>
                              <a:pt x="3619" y="0"/>
                              <a:pt x="381" y="0"/>
                            </a:cubicBezTo>
                          </a:path>
                        </a:pathLst>
                      </a:custGeom>
                      <ask:type>
                        <ask:lineSketchScribble/>
                      </ask:type>
                    </ask:lineSketchStyleProps>
                  </a:ext>
                </a:extLst>
              </a:ln>
            </p:spPr>
            <p:txBody>
              <a:bodyPr rtlCol="0" anchor="ctr"/>
              <a:lstStyle/>
              <a:p>
                <a:endParaRPr lang="fr-FR" sz="1400"/>
              </a:p>
            </p:txBody>
          </p:sp>
          <p:sp>
            <p:nvSpPr>
              <p:cNvPr id="1155" name="Forme libre : forme 1154">
                <a:extLst>
                  <a:ext uri="{FF2B5EF4-FFF2-40B4-BE49-F238E27FC236}">
                    <a16:creationId xmlns:a16="http://schemas.microsoft.com/office/drawing/2014/main" id="{B710013C-6401-5F2D-0137-8F35C2777888}"/>
                  </a:ext>
                </a:extLst>
              </p:cNvPr>
              <p:cNvSpPr/>
              <p:nvPr/>
            </p:nvSpPr>
            <p:spPr>
              <a:xfrm>
                <a:off x="1522888" y="4576308"/>
                <a:ext cx="33242" cy="11843"/>
              </a:xfrm>
              <a:custGeom>
                <a:avLst/>
                <a:gdLst>
                  <a:gd name="connsiteX0" fmla="*/ 33242 w 33242"/>
                  <a:gd name="connsiteY0" fmla="*/ 10954 h 11843"/>
                  <a:gd name="connsiteX1" fmla="*/ 4572 w 33242"/>
                  <a:gd name="connsiteY1" fmla="*/ 0 h 11843"/>
                  <a:gd name="connsiteX2" fmla="*/ 0 w 33242"/>
                  <a:gd name="connsiteY2" fmla="*/ 8858 h 11843"/>
                </a:gdLst>
                <a:ahLst/>
                <a:cxnLst>
                  <a:cxn ang="0">
                    <a:pos x="connsiteX0" y="connsiteY0"/>
                  </a:cxn>
                  <a:cxn ang="0">
                    <a:pos x="connsiteX1" y="connsiteY1"/>
                  </a:cxn>
                  <a:cxn ang="0">
                    <a:pos x="connsiteX2" y="connsiteY2"/>
                  </a:cxn>
                </a:cxnLst>
                <a:rect l="l" t="t" r="r" b="b"/>
                <a:pathLst>
                  <a:path w="33242" h="11843" extrusionOk="0">
                    <a:moveTo>
                      <a:pt x="33242" y="10954"/>
                    </a:moveTo>
                    <a:cubicBezTo>
                      <a:pt x="33134" y="14963"/>
                      <a:pt x="17138" y="18332"/>
                      <a:pt x="4572" y="0"/>
                    </a:cubicBezTo>
                    <a:cubicBezTo>
                      <a:pt x="3408" y="4267"/>
                      <a:pt x="1106" y="6686"/>
                      <a:pt x="0" y="8858"/>
                    </a:cubicBezTo>
                  </a:path>
                </a:pathLst>
              </a:custGeom>
              <a:noFill/>
              <a:ln w="19050" cap="rnd">
                <a:solidFill>
                  <a:schemeClr val="bg1"/>
                </a:solidFill>
                <a:prstDash val="solid"/>
                <a:round/>
                <a:extLst>
                  <a:ext uri="{C807C97D-BFC1-408E-A445-0C87EB9F89A2}">
                    <ask:lineSketchStyleProps xmlns:ask="http://schemas.microsoft.com/office/drawing/2018/sketchyshapes" sd="1796061217">
                      <a:custGeom>
                        <a:avLst/>
                        <a:gdLst>
                          <a:gd name="connsiteX0" fmla="*/ 33242 w 33242"/>
                          <a:gd name="connsiteY0" fmla="*/ 10954 h 11843"/>
                          <a:gd name="connsiteX1" fmla="*/ 4572 w 33242"/>
                          <a:gd name="connsiteY1" fmla="*/ 0 h 11843"/>
                          <a:gd name="connsiteX2" fmla="*/ 0 w 33242"/>
                          <a:gd name="connsiteY2" fmla="*/ 8858 h 11843"/>
                        </a:gdLst>
                        <a:ahLst/>
                        <a:cxnLst>
                          <a:cxn ang="0">
                            <a:pos x="connsiteX0" y="connsiteY0"/>
                          </a:cxn>
                          <a:cxn ang="0">
                            <a:pos x="connsiteX1" y="connsiteY1"/>
                          </a:cxn>
                          <a:cxn ang="0">
                            <a:pos x="connsiteX2" y="connsiteY2"/>
                          </a:cxn>
                        </a:cxnLst>
                        <a:rect l="l" t="t" r="r" b="b"/>
                        <a:pathLst>
                          <a:path w="33242" h="11843">
                            <a:moveTo>
                              <a:pt x="33242" y="10954"/>
                            </a:moveTo>
                            <a:cubicBezTo>
                              <a:pt x="33242" y="10954"/>
                              <a:pt x="16478" y="16478"/>
                              <a:pt x="4572" y="0"/>
                            </a:cubicBezTo>
                            <a:lnTo>
                              <a:pt x="0" y="8858"/>
                            </a:lnTo>
                          </a:path>
                        </a:pathLst>
                      </a:custGeom>
                      <ask:type>
                        <ask:lineSketchScribble/>
                      </ask:type>
                    </ask:lineSketchStyleProps>
                  </a:ext>
                </a:extLst>
              </a:ln>
            </p:spPr>
            <p:txBody>
              <a:bodyPr rtlCol="0" anchor="ctr"/>
              <a:lstStyle/>
              <a:p>
                <a:endParaRPr lang="fr-FR" sz="1400"/>
              </a:p>
            </p:txBody>
          </p:sp>
          <p:sp>
            <p:nvSpPr>
              <p:cNvPr id="1156" name="Forme libre : forme 1155">
                <a:extLst>
                  <a:ext uri="{FF2B5EF4-FFF2-40B4-BE49-F238E27FC236}">
                    <a16:creationId xmlns:a16="http://schemas.microsoft.com/office/drawing/2014/main" id="{1F6BBA5B-13D4-C0C3-FB0B-B203D54D6A76}"/>
                  </a:ext>
                </a:extLst>
              </p:cNvPr>
              <p:cNvSpPr/>
              <p:nvPr/>
            </p:nvSpPr>
            <p:spPr>
              <a:xfrm>
                <a:off x="1247425" y="4695847"/>
                <a:ext cx="9525" cy="96488"/>
              </a:xfrm>
              <a:custGeom>
                <a:avLst/>
                <a:gdLst>
                  <a:gd name="connsiteX0" fmla="*/ 0 w 9525"/>
                  <a:gd name="connsiteY0" fmla="*/ 0 h 96488"/>
                  <a:gd name="connsiteX1" fmla="*/ 0 w 9525"/>
                  <a:gd name="connsiteY1" fmla="*/ 96488 h 96488"/>
                </a:gdLst>
                <a:ahLst/>
                <a:cxnLst>
                  <a:cxn ang="0">
                    <a:pos x="connsiteX0" y="connsiteY0"/>
                  </a:cxn>
                  <a:cxn ang="0">
                    <a:pos x="connsiteX1" y="connsiteY1"/>
                  </a:cxn>
                </a:cxnLst>
                <a:rect l="l" t="t" r="r" b="b"/>
                <a:pathLst>
                  <a:path w="9525" h="96488" fill="none" extrusionOk="0">
                    <a:moveTo>
                      <a:pt x="0" y="0"/>
                    </a:moveTo>
                    <a:cubicBezTo>
                      <a:pt x="4828" y="30510"/>
                      <a:pt x="-2242" y="53400"/>
                      <a:pt x="0" y="96488"/>
                    </a:cubicBezTo>
                  </a:path>
                  <a:path w="9525" h="96488" stroke="0" extrusionOk="0">
                    <a:moveTo>
                      <a:pt x="0" y="0"/>
                    </a:moveTo>
                    <a:cubicBezTo>
                      <a:pt x="1456" y="42855"/>
                      <a:pt x="-8356" y="75111"/>
                      <a:pt x="0" y="96488"/>
                    </a:cubicBezTo>
                  </a:path>
                </a:pathLst>
              </a:custGeom>
              <a:ln w="19050" cap="rnd">
                <a:solidFill>
                  <a:schemeClr val="bg1"/>
                </a:solidFill>
                <a:prstDash val="solid"/>
                <a:round/>
                <a:extLst>
                  <a:ext uri="{C807C97D-BFC1-408E-A445-0C87EB9F89A2}">
                    <ask:lineSketchStyleProps xmlns:ask="http://schemas.microsoft.com/office/drawing/2018/sketchyshapes" sd="2992911683">
                      <a:custGeom>
                        <a:avLst/>
                        <a:gdLst>
                          <a:gd name="connsiteX0" fmla="*/ 0 w 9525"/>
                          <a:gd name="connsiteY0" fmla="*/ 0 h 96488"/>
                          <a:gd name="connsiteX1" fmla="*/ 0 w 9525"/>
                          <a:gd name="connsiteY1" fmla="*/ 96488 h 96488"/>
                        </a:gdLst>
                        <a:ahLst/>
                        <a:cxnLst>
                          <a:cxn ang="0">
                            <a:pos x="connsiteX0" y="connsiteY0"/>
                          </a:cxn>
                          <a:cxn ang="0">
                            <a:pos x="connsiteX1" y="connsiteY1"/>
                          </a:cxn>
                        </a:cxnLst>
                        <a:rect l="l" t="t" r="r" b="b"/>
                        <a:pathLst>
                          <a:path w="9525" h="96488">
                            <a:moveTo>
                              <a:pt x="0" y="0"/>
                            </a:moveTo>
                            <a:lnTo>
                              <a:pt x="0" y="96488"/>
                            </a:lnTo>
                          </a:path>
                        </a:pathLst>
                      </a:custGeom>
                      <ask:type>
                        <ask:lineSketchScribble/>
                      </ask:type>
                    </ask:lineSketchStyleProps>
                  </a:ext>
                </a:extLst>
              </a:ln>
            </p:spPr>
            <p:txBody>
              <a:bodyPr rtlCol="0" anchor="ctr"/>
              <a:lstStyle/>
              <a:p>
                <a:endParaRPr lang="fr-FR" sz="1400"/>
              </a:p>
            </p:txBody>
          </p:sp>
          <p:sp>
            <p:nvSpPr>
              <p:cNvPr id="1157" name="Forme libre : forme 1156">
                <a:extLst>
                  <a:ext uri="{FF2B5EF4-FFF2-40B4-BE49-F238E27FC236}">
                    <a16:creationId xmlns:a16="http://schemas.microsoft.com/office/drawing/2014/main" id="{DD05BD70-A530-B83D-3154-08197679AF0E}"/>
                  </a:ext>
                </a:extLst>
              </p:cNvPr>
              <p:cNvSpPr/>
              <p:nvPr/>
            </p:nvSpPr>
            <p:spPr>
              <a:xfrm>
                <a:off x="1567179" y="4770808"/>
                <a:ext cx="9525" cy="9715"/>
              </a:xfrm>
              <a:custGeom>
                <a:avLst/>
                <a:gdLst>
                  <a:gd name="connsiteX0" fmla="*/ 0 w 9525"/>
                  <a:gd name="connsiteY0" fmla="*/ 0 h 9715"/>
                  <a:gd name="connsiteX1" fmla="*/ 0 w 9525"/>
                  <a:gd name="connsiteY1" fmla="*/ 9715 h 9715"/>
                </a:gdLst>
                <a:ahLst/>
                <a:cxnLst>
                  <a:cxn ang="0">
                    <a:pos x="connsiteX0" y="connsiteY0"/>
                  </a:cxn>
                  <a:cxn ang="0">
                    <a:pos x="connsiteX1" y="connsiteY1"/>
                  </a:cxn>
                </a:cxnLst>
                <a:rect l="l" t="t" r="r" b="b"/>
                <a:pathLst>
                  <a:path w="9525" h="9715" fill="none" extrusionOk="0">
                    <a:moveTo>
                      <a:pt x="0" y="0"/>
                    </a:moveTo>
                    <a:cubicBezTo>
                      <a:pt x="344" y="3070"/>
                      <a:pt x="-489" y="4936"/>
                      <a:pt x="0" y="9715"/>
                    </a:cubicBezTo>
                  </a:path>
                  <a:path w="9525" h="9715" stroke="0" extrusionOk="0">
                    <a:moveTo>
                      <a:pt x="0" y="0"/>
                    </a:moveTo>
                    <a:cubicBezTo>
                      <a:pt x="333" y="4204"/>
                      <a:pt x="-1120" y="6743"/>
                      <a:pt x="0" y="9715"/>
                    </a:cubicBezTo>
                  </a:path>
                </a:pathLst>
              </a:custGeom>
              <a:ln w="19050" cap="rnd">
                <a:solidFill>
                  <a:schemeClr val="bg1"/>
                </a:solidFill>
                <a:prstDash val="solid"/>
                <a:round/>
                <a:extLst>
                  <a:ext uri="{C807C97D-BFC1-408E-A445-0C87EB9F89A2}">
                    <ask:lineSketchStyleProps xmlns:ask="http://schemas.microsoft.com/office/drawing/2018/sketchyshapes" sd="3942387056">
                      <a:custGeom>
                        <a:avLst/>
                        <a:gdLst>
                          <a:gd name="connsiteX0" fmla="*/ 0 w 9525"/>
                          <a:gd name="connsiteY0" fmla="*/ 0 h 9715"/>
                          <a:gd name="connsiteX1" fmla="*/ 0 w 9525"/>
                          <a:gd name="connsiteY1" fmla="*/ 9715 h 9715"/>
                        </a:gdLst>
                        <a:ahLst/>
                        <a:cxnLst>
                          <a:cxn ang="0">
                            <a:pos x="connsiteX0" y="connsiteY0"/>
                          </a:cxn>
                          <a:cxn ang="0">
                            <a:pos x="connsiteX1" y="connsiteY1"/>
                          </a:cxn>
                        </a:cxnLst>
                        <a:rect l="l" t="t" r="r" b="b"/>
                        <a:pathLst>
                          <a:path w="9525" h="9715">
                            <a:moveTo>
                              <a:pt x="0" y="0"/>
                            </a:moveTo>
                            <a:lnTo>
                              <a:pt x="0" y="9715"/>
                            </a:lnTo>
                          </a:path>
                        </a:pathLst>
                      </a:custGeom>
                      <ask:type>
                        <ask:lineSketchScribble/>
                      </ask:type>
                    </ask:lineSketchStyleProps>
                  </a:ext>
                </a:extLst>
              </a:ln>
            </p:spPr>
            <p:txBody>
              <a:bodyPr rtlCol="0" anchor="ctr"/>
              <a:lstStyle/>
              <a:p>
                <a:endParaRPr lang="fr-FR" sz="1400"/>
              </a:p>
            </p:txBody>
          </p:sp>
          <p:sp>
            <p:nvSpPr>
              <p:cNvPr id="1158" name="Forme libre : forme 1157">
                <a:extLst>
                  <a:ext uri="{FF2B5EF4-FFF2-40B4-BE49-F238E27FC236}">
                    <a16:creationId xmlns:a16="http://schemas.microsoft.com/office/drawing/2014/main" id="{F9B4A62D-3007-86D4-15C1-9772866D7F0F}"/>
                  </a:ext>
                </a:extLst>
              </p:cNvPr>
              <p:cNvSpPr/>
              <p:nvPr/>
            </p:nvSpPr>
            <p:spPr>
              <a:xfrm>
                <a:off x="1567179" y="4699847"/>
                <a:ext cx="9525" cy="56388"/>
              </a:xfrm>
              <a:custGeom>
                <a:avLst/>
                <a:gdLst>
                  <a:gd name="connsiteX0" fmla="*/ 0 w 9525"/>
                  <a:gd name="connsiteY0" fmla="*/ 0 h 56388"/>
                  <a:gd name="connsiteX1" fmla="*/ 0 w 9525"/>
                  <a:gd name="connsiteY1" fmla="*/ 56388 h 56388"/>
                </a:gdLst>
                <a:ahLst/>
                <a:cxnLst>
                  <a:cxn ang="0">
                    <a:pos x="connsiteX0" y="connsiteY0"/>
                  </a:cxn>
                  <a:cxn ang="0">
                    <a:pos x="connsiteX1" y="connsiteY1"/>
                  </a:cxn>
                </a:cxnLst>
                <a:rect l="l" t="t" r="r" b="b"/>
                <a:pathLst>
                  <a:path w="9525" h="56388" fill="none" extrusionOk="0">
                    <a:moveTo>
                      <a:pt x="0" y="0"/>
                    </a:moveTo>
                    <a:cubicBezTo>
                      <a:pt x="6360" y="27640"/>
                      <a:pt x="-1613" y="38746"/>
                      <a:pt x="0" y="56388"/>
                    </a:cubicBezTo>
                  </a:path>
                  <a:path w="9525" h="56388" stroke="0" extrusionOk="0">
                    <a:moveTo>
                      <a:pt x="0" y="0"/>
                    </a:moveTo>
                    <a:cubicBezTo>
                      <a:pt x="229" y="12105"/>
                      <a:pt x="-663" y="41870"/>
                      <a:pt x="0" y="56388"/>
                    </a:cubicBezTo>
                  </a:path>
                </a:pathLst>
              </a:custGeom>
              <a:ln w="19050" cap="rnd">
                <a:solidFill>
                  <a:schemeClr val="bg1"/>
                </a:solidFill>
                <a:prstDash val="solid"/>
                <a:round/>
                <a:extLst>
                  <a:ext uri="{C807C97D-BFC1-408E-A445-0C87EB9F89A2}">
                    <ask:lineSketchStyleProps xmlns:ask="http://schemas.microsoft.com/office/drawing/2018/sketchyshapes" sd="810146299">
                      <a:custGeom>
                        <a:avLst/>
                        <a:gdLst>
                          <a:gd name="connsiteX0" fmla="*/ 0 w 9525"/>
                          <a:gd name="connsiteY0" fmla="*/ 0 h 56388"/>
                          <a:gd name="connsiteX1" fmla="*/ 0 w 9525"/>
                          <a:gd name="connsiteY1" fmla="*/ 56388 h 56388"/>
                        </a:gdLst>
                        <a:ahLst/>
                        <a:cxnLst>
                          <a:cxn ang="0">
                            <a:pos x="connsiteX0" y="connsiteY0"/>
                          </a:cxn>
                          <a:cxn ang="0">
                            <a:pos x="connsiteX1" y="connsiteY1"/>
                          </a:cxn>
                        </a:cxnLst>
                        <a:rect l="l" t="t" r="r" b="b"/>
                        <a:pathLst>
                          <a:path w="9525" h="56388">
                            <a:moveTo>
                              <a:pt x="0" y="0"/>
                            </a:moveTo>
                            <a:lnTo>
                              <a:pt x="0" y="56388"/>
                            </a:lnTo>
                          </a:path>
                        </a:pathLst>
                      </a:custGeom>
                      <ask:type>
                        <ask:lineSketchScribble/>
                      </ask:type>
                    </ask:lineSketchStyleProps>
                  </a:ext>
                </a:extLst>
              </a:ln>
            </p:spPr>
            <p:txBody>
              <a:bodyPr rtlCol="0" anchor="ctr"/>
              <a:lstStyle/>
              <a:p>
                <a:endParaRPr lang="fr-FR" sz="1400"/>
              </a:p>
            </p:txBody>
          </p:sp>
          <p:sp>
            <p:nvSpPr>
              <p:cNvPr id="1159" name="Forme libre : forme 1158">
                <a:extLst>
                  <a:ext uri="{FF2B5EF4-FFF2-40B4-BE49-F238E27FC236}">
                    <a16:creationId xmlns:a16="http://schemas.microsoft.com/office/drawing/2014/main" id="{2E7A1D33-555E-36FA-D623-78BFFE3CE070}"/>
                  </a:ext>
                </a:extLst>
              </p:cNvPr>
              <p:cNvSpPr/>
              <p:nvPr/>
            </p:nvSpPr>
            <p:spPr>
              <a:xfrm>
                <a:off x="1440973" y="4702800"/>
                <a:ext cx="9525" cy="28194"/>
              </a:xfrm>
              <a:custGeom>
                <a:avLst/>
                <a:gdLst>
                  <a:gd name="connsiteX0" fmla="*/ 0 w 9525"/>
                  <a:gd name="connsiteY0" fmla="*/ 0 h 28194"/>
                  <a:gd name="connsiteX1" fmla="*/ 0 w 9525"/>
                  <a:gd name="connsiteY1" fmla="*/ 28194 h 28194"/>
                </a:gdLst>
                <a:ahLst/>
                <a:cxnLst>
                  <a:cxn ang="0">
                    <a:pos x="connsiteX0" y="connsiteY0"/>
                  </a:cxn>
                  <a:cxn ang="0">
                    <a:pos x="connsiteX1" y="connsiteY1"/>
                  </a:cxn>
                </a:cxnLst>
                <a:rect l="l" t="t" r="r" b="b"/>
                <a:pathLst>
                  <a:path w="9525" h="28194" fill="none" extrusionOk="0">
                    <a:moveTo>
                      <a:pt x="0" y="0"/>
                    </a:moveTo>
                    <a:cubicBezTo>
                      <a:pt x="2418" y="9328"/>
                      <a:pt x="-2318" y="17342"/>
                      <a:pt x="0" y="28194"/>
                    </a:cubicBezTo>
                  </a:path>
                  <a:path w="9525" h="28194" stroke="0" extrusionOk="0">
                    <a:moveTo>
                      <a:pt x="0" y="0"/>
                    </a:moveTo>
                    <a:cubicBezTo>
                      <a:pt x="2880" y="6136"/>
                      <a:pt x="-1698" y="22208"/>
                      <a:pt x="0" y="28194"/>
                    </a:cubicBezTo>
                  </a:path>
                </a:pathLst>
              </a:custGeom>
              <a:ln w="19050" cap="rnd">
                <a:solidFill>
                  <a:schemeClr val="bg1"/>
                </a:solidFill>
                <a:prstDash val="solid"/>
                <a:round/>
                <a:extLst>
                  <a:ext uri="{C807C97D-BFC1-408E-A445-0C87EB9F89A2}">
                    <ask:lineSketchStyleProps xmlns:ask="http://schemas.microsoft.com/office/drawing/2018/sketchyshapes" sd="2200425695">
                      <a:custGeom>
                        <a:avLst/>
                        <a:gdLst>
                          <a:gd name="connsiteX0" fmla="*/ 0 w 9525"/>
                          <a:gd name="connsiteY0" fmla="*/ 0 h 28194"/>
                          <a:gd name="connsiteX1" fmla="*/ 0 w 9525"/>
                          <a:gd name="connsiteY1" fmla="*/ 28194 h 28194"/>
                        </a:gdLst>
                        <a:ahLst/>
                        <a:cxnLst>
                          <a:cxn ang="0">
                            <a:pos x="connsiteX0" y="connsiteY0"/>
                          </a:cxn>
                          <a:cxn ang="0">
                            <a:pos x="connsiteX1" y="connsiteY1"/>
                          </a:cxn>
                        </a:cxnLst>
                        <a:rect l="l" t="t" r="r" b="b"/>
                        <a:pathLst>
                          <a:path w="9525" h="28194">
                            <a:moveTo>
                              <a:pt x="0" y="0"/>
                            </a:moveTo>
                            <a:lnTo>
                              <a:pt x="0" y="28194"/>
                            </a:lnTo>
                          </a:path>
                        </a:pathLst>
                      </a:custGeom>
                      <ask:type>
                        <ask:lineSketchScribble/>
                      </ask:type>
                    </ask:lineSketchStyleProps>
                  </a:ext>
                </a:extLst>
              </a:ln>
            </p:spPr>
            <p:txBody>
              <a:bodyPr rtlCol="0" anchor="ctr"/>
              <a:lstStyle/>
              <a:p>
                <a:endParaRPr lang="fr-FR" sz="1400"/>
              </a:p>
            </p:txBody>
          </p:sp>
          <p:sp>
            <p:nvSpPr>
              <p:cNvPr id="1160" name="Forme libre : forme 1159">
                <a:extLst>
                  <a:ext uri="{FF2B5EF4-FFF2-40B4-BE49-F238E27FC236}">
                    <a16:creationId xmlns:a16="http://schemas.microsoft.com/office/drawing/2014/main" id="{3FF2D99F-2782-A050-B318-33BE37D7D6F5}"/>
                  </a:ext>
                </a:extLst>
              </p:cNvPr>
              <p:cNvSpPr/>
              <p:nvPr/>
            </p:nvSpPr>
            <p:spPr>
              <a:xfrm>
                <a:off x="1375631" y="4690417"/>
                <a:ext cx="9525" cy="78676"/>
              </a:xfrm>
              <a:custGeom>
                <a:avLst/>
                <a:gdLst>
                  <a:gd name="connsiteX0" fmla="*/ 0 w 9525"/>
                  <a:gd name="connsiteY0" fmla="*/ 0 h 78676"/>
                  <a:gd name="connsiteX1" fmla="*/ 0 w 9525"/>
                  <a:gd name="connsiteY1" fmla="*/ 78677 h 78676"/>
                </a:gdLst>
                <a:ahLst/>
                <a:cxnLst>
                  <a:cxn ang="0">
                    <a:pos x="connsiteX0" y="connsiteY0"/>
                  </a:cxn>
                  <a:cxn ang="0">
                    <a:pos x="connsiteX1" y="connsiteY1"/>
                  </a:cxn>
                </a:cxnLst>
                <a:rect l="l" t="t" r="r" b="b"/>
                <a:pathLst>
                  <a:path w="9525" h="78676" fill="none" extrusionOk="0">
                    <a:moveTo>
                      <a:pt x="0" y="0"/>
                    </a:moveTo>
                    <a:cubicBezTo>
                      <a:pt x="392" y="21515"/>
                      <a:pt x="-1532" y="44414"/>
                      <a:pt x="0" y="78677"/>
                    </a:cubicBezTo>
                  </a:path>
                  <a:path w="9525" h="78676" stroke="0" extrusionOk="0">
                    <a:moveTo>
                      <a:pt x="0" y="0"/>
                    </a:moveTo>
                    <a:cubicBezTo>
                      <a:pt x="2173" y="32697"/>
                      <a:pt x="-6640" y="45447"/>
                      <a:pt x="0" y="78677"/>
                    </a:cubicBezTo>
                  </a:path>
                </a:pathLst>
              </a:custGeom>
              <a:ln w="19050" cap="rnd">
                <a:solidFill>
                  <a:schemeClr val="bg1"/>
                </a:solidFill>
                <a:prstDash val="solid"/>
                <a:round/>
                <a:extLst>
                  <a:ext uri="{C807C97D-BFC1-408E-A445-0C87EB9F89A2}">
                    <ask:lineSketchStyleProps xmlns:ask="http://schemas.microsoft.com/office/drawing/2018/sketchyshapes" sd="1800762960">
                      <a:custGeom>
                        <a:avLst/>
                        <a:gdLst>
                          <a:gd name="connsiteX0" fmla="*/ 0 w 9525"/>
                          <a:gd name="connsiteY0" fmla="*/ 0 h 78676"/>
                          <a:gd name="connsiteX1" fmla="*/ 0 w 9525"/>
                          <a:gd name="connsiteY1" fmla="*/ 78677 h 78676"/>
                        </a:gdLst>
                        <a:ahLst/>
                        <a:cxnLst>
                          <a:cxn ang="0">
                            <a:pos x="connsiteX0" y="connsiteY0"/>
                          </a:cxn>
                          <a:cxn ang="0">
                            <a:pos x="connsiteX1" y="connsiteY1"/>
                          </a:cxn>
                        </a:cxnLst>
                        <a:rect l="l" t="t" r="r" b="b"/>
                        <a:pathLst>
                          <a:path w="9525" h="78676">
                            <a:moveTo>
                              <a:pt x="0" y="0"/>
                            </a:moveTo>
                            <a:lnTo>
                              <a:pt x="0" y="78677"/>
                            </a:lnTo>
                          </a:path>
                        </a:pathLst>
                      </a:custGeom>
                      <ask:type>
                        <ask:lineSketchScribble/>
                      </ask:type>
                    </ask:lineSketchStyleProps>
                  </a:ext>
                </a:extLst>
              </a:ln>
            </p:spPr>
            <p:txBody>
              <a:bodyPr rtlCol="0" anchor="ctr"/>
              <a:lstStyle/>
              <a:p>
                <a:endParaRPr lang="fr-FR" sz="1400"/>
              </a:p>
            </p:txBody>
          </p:sp>
          <p:sp>
            <p:nvSpPr>
              <p:cNvPr id="1161" name="Forme libre : forme 1160">
                <a:extLst>
                  <a:ext uri="{FF2B5EF4-FFF2-40B4-BE49-F238E27FC236}">
                    <a16:creationId xmlns:a16="http://schemas.microsoft.com/office/drawing/2014/main" id="{128362B1-1664-988C-1DDC-2B2BEBBA11C0}"/>
                  </a:ext>
                </a:extLst>
              </p:cNvPr>
              <p:cNvSpPr/>
              <p:nvPr/>
            </p:nvSpPr>
            <p:spPr>
              <a:xfrm>
                <a:off x="1345628" y="4593739"/>
                <a:ext cx="9525" cy="50196"/>
              </a:xfrm>
              <a:custGeom>
                <a:avLst/>
                <a:gdLst>
                  <a:gd name="connsiteX0" fmla="*/ 0 w 9525"/>
                  <a:gd name="connsiteY0" fmla="*/ 0 h 50196"/>
                  <a:gd name="connsiteX1" fmla="*/ 0 w 9525"/>
                  <a:gd name="connsiteY1" fmla="*/ 50197 h 50196"/>
                </a:gdLst>
                <a:ahLst/>
                <a:cxnLst>
                  <a:cxn ang="0">
                    <a:pos x="connsiteX0" y="connsiteY0"/>
                  </a:cxn>
                  <a:cxn ang="0">
                    <a:pos x="connsiteX1" y="connsiteY1"/>
                  </a:cxn>
                </a:cxnLst>
                <a:rect l="l" t="t" r="r" b="b"/>
                <a:pathLst>
                  <a:path w="9525" h="50196" fill="none" extrusionOk="0">
                    <a:moveTo>
                      <a:pt x="0" y="0"/>
                    </a:moveTo>
                    <a:cubicBezTo>
                      <a:pt x="4964" y="20634"/>
                      <a:pt x="-3137" y="25852"/>
                      <a:pt x="0" y="50197"/>
                    </a:cubicBezTo>
                  </a:path>
                  <a:path w="9525" h="50196" stroke="0" extrusionOk="0">
                    <a:moveTo>
                      <a:pt x="0" y="0"/>
                    </a:moveTo>
                    <a:cubicBezTo>
                      <a:pt x="5290" y="14437"/>
                      <a:pt x="-2054" y="27898"/>
                      <a:pt x="0" y="50197"/>
                    </a:cubicBezTo>
                  </a:path>
                </a:pathLst>
              </a:custGeom>
              <a:ln w="19050" cap="rnd">
                <a:solidFill>
                  <a:schemeClr val="bg1"/>
                </a:solidFill>
                <a:prstDash val="solid"/>
                <a:round/>
                <a:extLst>
                  <a:ext uri="{C807C97D-BFC1-408E-A445-0C87EB9F89A2}">
                    <ask:lineSketchStyleProps xmlns:ask="http://schemas.microsoft.com/office/drawing/2018/sketchyshapes" sd="349137871">
                      <a:custGeom>
                        <a:avLst/>
                        <a:gdLst>
                          <a:gd name="connsiteX0" fmla="*/ 0 w 9525"/>
                          <a:gd name="connsiteY0" fmla="*/ 0 h 50196"/>
                          <a:gd name="connsiteX1" fmla="*/ 0 w 9525"/>
                          <a:gd name="connsiteY1" fmla="*/ 50197 h 50196"/>
                        </a:gdLst>
                        <a:ahLst/>
                        <a:cxnLst>
                          <a:cxn ang="0">
                            <a:pos x="connsiteX0" y="connsiteY0"/>
                          </a:cxn>
                          <a:cxn ang="0">
                            <a:pos x="connsiteX1" y="connsiteY1"/>
                          </a:cxn>
                        </a:cxnLst>
                        <a:rect l="l" t="t" r="r" b="b"/>
                        <a:pathLst>
                          <a:path w="9525" h="50196">
                            <a:moveTo>
                              <a:pt x="0" y="0"/>
                            </a:moveTo>
                            <a:lnTo>
                              <a:pt x="0" y="50197"/>
                            </a:lnTo>
                          </a:path>
                        </a:pathLst>
                      </a:custGeom>
                      <ask:type>
                        <ask:lineSketchScribble/>
                      </ask:type>
                    </ask:lineSketchStyleProps>
                  </a:ext>
                </a:extLst>
              </a:ln>
            </p:spPr>
            <p:txBody>
              <a:bodyPr rtlCol="0" anchor="ctr"/>
              <a:lstStyle/>
              <a:p>
                <a:endParaRPr lang="fr-FR" sz="1400"/>
              </a:p>
            </p:txBody>
          </p:sp>
          <p:grpSp>
            <p:nvGrpSpPr>
              <p:cNvPr id="1162" name="Graphique 1848">
                <a:extLst>
                  <a:ext uri="{FF2B5EF4-FFF2-40B4-BE49-F238E27FC236}">
                    <a16:creationId xmlns:a16="http://schemas.microsoft.com/office/drawing/2014/main" id="{D1308D15-C784-F0F5-1CB2-2D6F5F92B4DD}"/>
                  </a:ext>
                </a:extLst>
              </p:cNvPr>
              <p:cNvGrpSpPr/>
              <p:nvPr/>
            </p:nvGrpSpPr>
            <p:grpSpPr>
              <a:xfrm>
                <a:off x="1365725" y="4557149"/>
                <a:ext cx="88773" cy="81642"/>
                <a:chOff x="1365725" y="4557149"/>
                <a:chExt cx="88773" cy="81642"/>
              </a:xfrm>
              <a:noFill/>
            </p:grpSpPr>
            <p:sp>
              <p:nvSpPr>
                <p:cNvPr id="1169" name="Forme libre : forme 1168">
                  <a:extLst>
                    <a:ext uri="{FF2B5EF4-FFF2-40B4-BE49-F238E27FC236}">
                      <a16:creationId xmlns:a16="http://schemas.microsoft.com/office/drawing/2014/main" id="{7436B85D-3F9D-4B1E-373F-73E2EDB57F3B}"/>
                    </a:ext>
                  </a:extLst>
                </p:cNvPr>
                <p:cNvSpPr/>
                <p:nvPr/>
              </p:nvSpPr>
              <p:spPr>
                <a:xfrm>
                  <a:off x="1382584" y="4611741"/>
                  <a:ext cx="27432" cy="27051"/>
                </a:xfrm>
                <a:custGeom>
                  <a:avLst/>
                  <a:gdLst>
                    <a:gd name="connsiteX0" fmla="*/ 27432 w 27432"/>
                    <a:gd name="connsiteY0" fmla="*/ 27051 h 27051"/>
                    <a:gd name="connsiteX1" fmla="*/ 0 w 27432"/>
                    <a:gd name="connsiteY1" fmla="*/ 0 h 27051"/>
                  </a:gdLst>
                  <a:ahLst/>
                  <a:cxnLst>
                    <a:cxn ang="0">
                      <a:pos x="connsiteX0" y="connsiteY0"/>
                    </a:cxn>
                    <a:cxn ang="0">
                      <a:pos x="connsiteX1" y="connsiteY1"/>
                    </a:cxn>
                  </a:cxnLst>
                  <a:rect l="l" t="t" r="r" b="b"/>
                  <a:pathLst>
                    <a:path w="27432" h="27051" extrusionOk="0">
                      <a:moveTo>
                        <a:pt x="27432" y="27051"/>
                      </a:moveTo>
                      <a:cubicBezTo>
                        <a:pt x="16494" y="27984"/>
                        <a:pt x="1696" y="14576"/>
                        <a:pt x="0" y="0"/>
                      </a:cubicBezTo>
                    </a:path>
                  </a:pathLst>
                </a:custGeom>
                <a:noFill/>
                <a:ln w="19050" cap="rnd">
                  <a:solidFill>
                    <a:schemeClr val="bg1"/>
                  </a:solidFill>
                  <a:prstDash val="solid"/>
                  <a:round/>
                  <a:extLst>
                    <a:ext uri="{C807C97D-BFC1-408E-A445-0C87EB9F89A2}">
                      <ask:lineSketchStyleProps xmlns:ask="http://schemas.microsoft.com/office/drawing/2018/sketchyshapes" sd="3888023877">
                        <a:custGeom>
                          <a:avLst/>
                          <a:gdLst>
                            <a:gd name="connsiteX0" fmla="*/ 27432 w 27432"/>
                            <a:gd name="connsiteY0" fmla="*/ 27051 h 27051"/>
                            <a:gd name="connsiteX1" fmla="*/ 0 w 27432"/>
                            <a:gd name="connsiteY1" fmla="*/ 0 h 27051"/>
                          </a:gdLst>
                          <a:ahLst/>
                          <a:cxnLst>
                            <a:cxn ang="0">
                              <a:pos x="connsiteX0" y="connsiteY0"/>
                            </a:cxn>
                            <a:cxn ang="0">
                              <a:pos x="connsiteX1" y="connsiteY1"/>
                            </a:cxn>
                          </a:cxnLst>
                          <a:rect l="l" t="t" r="r" b="b"/>
                          <a:pathLst>
                            <a:path w="27432" h="27051">
                              <a:moveTo>
                                <a:pt x="27432" y="27051"/>
                              </a:moveTo>
                              <a:cubicBezTo>
                                <a:pt x="14764" y="27051"/>
                                <a:pt x="3905" y="15716"/>
                                <a:pt x="0" y="0"/>
                              </a:cubicBezTo>
                            </a:path>
                          </a:pathLst>
                        </a:custGeom>
                        <ask:type>
                          <ask:lineSketchScribble/>
                        </ask:type>
                      </ask:lineSketchStyleProps>
                    </a:ext>
                  </a:extLst>
                </a:ln>
              </p:spPr>
              <p:txBody>
                <a:bodyPr rtlCol="0" anchor="ctr"/>
                <a:lstStyle/>
                <a:p>
                  <a:endParaRPr lang="fr-FR" sz="1400"/>
                </a:p>
              </p:txBody>
            </p:sp>
            <p:sp>
              <p:nvSpPr>
                <p:cNvPr id="1170" name="Forme libre : forme 1169">
                  <a:extLst>
                    <a:ext uri="{FF2B5EF4-FFF2-40B4-BE49-F238E27FC236}">
                      <a16:creationId xmlns:a16="http://schemas.microsoft.com/office/drawing/2014/main" id="{B18F9422-F38E-8952-BC28-6354ADD7F36C}"/>
                    </a:ext>
                  </a:extLst>
                </p:cNvPr>
                <p:cNvSpPr/>
                <p:nvPr/>
              </p:nvSpPr>
              <p:spPr>
                <a:xfrm>
                  <a:off x="1411541" y="4611741"/>
                  <a:ext cx="27431" cy="27051"/>
                </a:xfrm>
                <a:custGeom>
                  <a:avLst/>
                  <a:gdLst>
                    <a:gd name="connsiteX0" fmla="*/ 0 w 27431"/>
                    <a:gd name="connsiteY0" fmla="*/ 27051 h 27051"/>
                    <a:gd name="connsiteX1" fmla="*/ 27432 w 27431"/>
                    <a:gd name="connsiteY1" fmla="*/ 0 h 27051"/>
                  </a:gdLst>
                  <a:ahLst/>
                  <a:cxnLst>
                    <a:cxn ang="0">
                      <a:pos x="connsiteX0" y="connsiteY0"/>
                    </a:cxn>
                    <a:cxn ang="0">
                      <a:pos x="connsiteX1" y="connsiteY1"/>
                    </a:cxn>
                  </a:cxnLst>
                  <a:rect l="l" t="t" r="r" b="b"/>
                  <a:pathLst>
                    <a:path w="27431" h="27051" extrusionOk="0">
                      <a:moveTo>
                        <a:pt x="0" y="27051"/>
                      </a:moveTo>
                      <a:cubicBezTo>
                        <a:pt x="13213" y="30155"/>
                        <a:pt x="22564" y="18950"/>
                        <a:pt x="27432" y="0"/>
                      </a:cubicBezTo>
                    </a:path>
                  </a:pathLst>
                </a:custGeom>
                <a:noFill/>
                <a:ln w="19050" cap="rnd">
                  <a:solidFill>
                    <a:schemeClr val="bg1"/>
                  </a:solidFill>
                  <a:prstDash val="solid"/>
                  <a:round/>
                  <a:extLst>
                    <a:ext uri="{C807C97D-BFC1-408E-A445-0C87EB9F89A2}">
                      <ask:lineSketchStyleProps xmlns:ask="http://schemas.microsoft.com/office/drawing/2018/sketchyshapes" sd="2687217403">
                        <a:custGeom>
                          <a:avLst/>
                          <a:gdLst>
                            <a:gd name="connsiteX0" fmla="*/ 0 w 27431"/>
                            <a:gd name="connsiteY0" fmla="*/ 27051 h 27051"/>
                            <a:gd name="connsiteX1" fmla="*/ 27432 w 27431"/>
                            <a:gd name="connsiteY1" fmla="*/ 0 h 27051"/>
                          </a:gdLst>
                          <a:ahLst/>
                          <a:cxnLst>
                            <a:cxn ang="0">
                              <a:pos x="connsiteX0" y="connsiteY0"/>
                            </a:cxn>
                            <a:cxn ang="0">
                              <a:pos x="connsiteX1" y="connsiteY1"/>
                            </a:cxn>
                          </a:cxnLst>
                          <a:rect l="l" t="t" r="r" b="b"/>
                          <a:pathLst>
                            <a:path w="27431" h="27051">
                              <a:moveTo>
                                <a:pt x="0" y="27051"/>
                              </a:moveTo>
                              <a:cubicBezTo>
                                <a:pt x="12668" y="27051"/>
                                <a:pt x="23527" y="15716"/>
                                <a:pt x="27432" y="0"/>
                              </a:cubicBezTo>
                            </a:path>
                          </a:pathLst>
                        </a:custGeom>
                        <ask:type>
                          <ask:lineSketchScribble/>
                        </ask:type>
                      </ask:lineSketchStyleProps>
                    </a:ext>
                  </a:extLst>
                </a:ln>
              </p:spPr>
              <p:txBody>
                <a:bodyPr rtlCol="0" anchor="ctr"/>
                <a:lstStyle/>
                <a:p>
                  <a:endParaRPr lang="fr-FR" sz="1400"/>
                </a:p>
              </p:txBody>
            </p:sp>
            <p:sp>
              <p:nvSpPr>
                <p:cNvPr id="1171" name="Forme libre : forme 1170">
                  <a:extLst>
                    <a:ext uri="{FF2B5EF4-FFF2-40B4-BE49-F238E27FC236}">
                      <a16:creationId xmlns:a16="http://schemas.microsoft.com/office/drawing/2014/main" id="{1C791626-DBE4-3CF9-A321-F4093BC6F13D}"/>
                    </a:ext>
                  </a:extLst>
                </p:cNvPr>
                <p:cNvSpPr/>
                <p:nvPr/>
              </p:nvSpPr>
              <p:spPr>
                <a:xfrm>
                  <a:off x="1440592" y="4595644"/>
                  <a:ext cx="5810" cy="15906"/>
                </a:xfrm>
                <a:custGeom>
                  <a:avLst/>
                  <a:gdLst>
                    <a:gd name="connsiteX0" fmla="*/ 0 w 5810"/>
                    <a:gd name="connsiteY0" fmla="*/ 15907 h 15906"/>
                    <a:gd name="connsiteX1" fmla="*/ 5810 w 5810"/>
                    <a:gd name="connsiteY1" fmla="*/ 8001 h 15906"/>
                    <a:gd name="connsiteX2" fmla="*/ 381 w 5810"/>
                    <a:gd name="connsiteY2" fmla="*/ 0 h 15906"/>
                  </a:gdLst>
                  <a:ahLst/>
                  <a:cxnLst>
                    <a:cxn ang="0">
                      <a:pos x="connsiteX0" y="connsiteY0"/>
                    </a:cxn>
                    <a:cxn ang="0">
                      <a:pos x="connsiteX1" y="connsiteY1"/>
                    </a:cxn>
                    <a:cxn ang="0">
                      <a:pos x="connsiteX2" y="connsiteY2"/>
                    </a:cxn>
                  </a:cxnLst>
                  <a:rect l="l" t="t" r="r" b="b"/>
                  <a:pathLst>
                    <a:path w="5810" h="15906" extrusionOk="0">
                      <a:moveTo>
                        <a:pt x="0" y="15907"/>
                      </a:moveTo>
                      <a:cubicBezTo>
                        <a:pt x="3186" y="15144"/>
                        <a:pt x="6934" y="12779"/>
                        <a:pt x="5810" y="8001"/>
                      </a:cubicBezTo>
                      <a:cubicBezTo>
                        <a:pt x="5644" y="3054"/>
                        <a:pt x="4339" y="-28"/>
                        <a:pt x="381" y="0"/>
                      </a:cubicBezTo>
                    </a:path>
                  </a:pathLst>
                </a:custGeom>
                <a:noFill/>
                <a:ln w="19050" cap="rnd">
                  <a:solidFill>
                    <a:schemeClr val="bg1"/>
                  </a:solidFill>
                  <a:prstDash val="solid"/>
                  <a:round/>
                  <a:extLst>
                    <a:ext uri="{C807C97D-BFC1-408E-A445-0C87EB9F89A2}">
                      <ask:lineSketchStyleProps xmlns:ask="http://schemas.microsoft.com/office/drawing/2018/sketchyshapes" sd="2290232931">
                        <a:custGeom>
                          <a:avLst/>
                          <a:gdLst>
                            <a:gd name="connsiteX0" fmla="*/ 0 w 5810"/>
                            <a:gd name="connsiteY0" fmla="*/ 15907 h 15906"/>
                            <a:gd name="connsiteX1" fmla="*/ 5810 w 5810"/>
                            <a:gd name="connsiteY1" fmla="*/ 8001 h 15906"/>
                            <a:gd name="connsiteX2" fmla="*/ 381 w 5810"/>
                            <a:gd name="connsiteY2" fmla="*/ 0 h 15906"/>
                          </a:gdLst>
                          <a:ahLst/>
                          <a:cxnLst>
                            <a:cxn ang="0">
                              <a:pos x="connsiteX0" y="connsiteY0"/>
                            </a:cxn>
                            <a:cxn ang="0">
                              <a:pos x="connsiteX1" y="connsiteY1"/>
                            </a:cxn>
                            <a:cxn ang="0">
                              <a:pos x="connsiteX2" y="connsiteY2"/>
                            </a:cxn>
                          </a:cxnLst>
                          <a:rect l="l" t="t" r="r" b="b"/>
                          <a:pathLst>
                            <a:path w="5810" h="15906">
                              <a:moveTo>
                                <a:pt x="0" y="15907"/>
                              </a:moveTo>
                              <a:cubicBezTo>
                                <a:pt x="3239" y="15907"/>
                                <a:pt x="5810" y="12382"/>
                                <a:pt x="5810" y="8001"/>
                              </a:cubicBezTo>
                              <a:cubicBezTo>
                                <a:pt x="5810" y="3619"/>
                                <a:pt x="3620" y="0"/>
                                <a:pt x="381" y="0"/>
                              </a:cubicBezTo>
                            </a:path>
                          </a:pathLst>
                        </a:custGeom>
                        <ask:type>
                          <ask:lineSketchScribble/>
                        </ask:type>
                      </ask:lineSketchStyleProps>
                    </a:ext>
                  </a:extLst>
                </a:ln>
              </p:spPr>
              <p:txBody>
                <a:bodyPr rtlCol="0" anchor="ctr"/>
                <a:lstStyle/>
                <a:p>
                  <a:endParaRPr lang="fr-FR" sz="1400"/>
                </a:p>
              </p:txBody>
            </p:sp>
            <p:sp>
              <p:nvSpPr>
                <p:cNvPr id="1172" name="Forme libre : forme 1171">
                  <a:extLst>
                    <a:ext uri="{FF2B5EF4-FFF2-40B4-BE49-F238E27FC236}">
                      <a16:creationId xmlns:a16="http://schemas.microsoft.com/office/drawing/2014/main" id="{2DC93C56-B1F5-164E-BF9F-7E2709CE7668}"/>
                    </a:ext>
                  </a:extLst>
                </p:cNvPr>
                <p:cNvSpPr/>
                <p:nvPr/>
              </p:nvSpPr>
              <p:spPr>
                <a:xfrm>
                  <a:off x="1389443" y="4578975"/>
                  <a:ext cx="32004" cy="19145"/>
                </a:xfrm>
                <a:custGeom>
                  <a:avLst/>
                  <a:gdLst>
                    <a:gd name="connsiteX0" fmla="*/ 0 w 32004"/>
                    <a:gd name="connsiteY0" fmla="*/ 19145 h 19145"/>
                    <a:gd name="connsiteX1" fmla="*/ 32004 w 32004"/>
                    <a:gd name="connsiteY1" fmla="*/ 0 h 19145"/>
                  </a:gdLst>
                  <a:ahLst/>
                  <a:cxnLst>
                    <a:cxn ang="0">
                      <a:pos x="connsiteX0" y="connsiteY0"/>
                    </a:cxn>
                    <a:cxn ang="0">
                      <a:pos x="connsiteX1" y="connsiteY1"/>
                    </a:cxn>
                  </a:cxnLst>
                  <a:rect l="l" t="t" r="r" b="b"/>
                  <a:pathLst>
                    <a:path w="32004" h="19145" extrusionOk="0">
                      <a:moveTo>
                        <a:pt x="0" y="19145"/>
                      </a:moveTo>
                      <a:cubicBezTo>
                        <a:pt x="9894" y="15255"/>
                        <a:pt x="19634" y="9983"/>
                        <a:pt x="32004" y="0"/>
                      </a:cubicBezTo>
                    </a:path>
                  </a:pathLst>
                </a:custGeom>
                <a:noFill/>
                <a:ln w="19050" cap="rnd">
                  <a:solidFill>
                    <a:schemeClr val="bg1"/>
                  </a:solidFill>
                  <a:prstDash val="solid"/>
                  <a:round/>
                  <a:extLst>
                    <a:ext uri="{C807C97D-BFC1-408E-A445-0C87EB9F89A2}">
                      <ask:lineSketchStyleProps xmlns:ask="http://schemas.microsoft.com/office/drawing/2018/sketchyshapes" sd="715903657">
                        <a:custGeom>
                          <a:avLst/>
                          <a:gdLst>
                            <a:gd name="connsiteX0" fmla="*/ 0 w 32004"/>
                            <a:gd name="connsiteY0" fmla="*/ 19145 h 19145"/>
                            <a:gd name="connsiteX1" fmla="*/ 32004 w 32004"/>
                            <a:gd name="connsiteY1" fmla="*/ 0 h 19145"/>
                          </a:gdLst>
                          <a:ahLst/>
                          <a:cxnLst>
                            <a:cxn ang="0">
                              <a:pos x="connsiteX0" y="connsiteY0"/>
                            </a:cxn>
                            <a:cxn ang="0">
                              <a:pos x="connsiteX1" y="connsiteY1"/>
                            </a:cxn>
                          </a:cxnLst>
                          <a:rect l="l" t="t" r="r" b="b"/>
                          <a:pathLst>
                            <a:path w="32004" h="19145">
                              <a:moveTo>
                                <a:pt x="0" y="19145"/>
                              </a:moveTo>
                              <a:cubicBezTo>
                                <a:pt x="7525" y="17526"/>
                                <a:pt x="19145" y="12859"/>
                                <a:pt x="32004" y="0"/>
                              </a:cubicBezTo>
                            </a:path>
                          </a:pathLst>
                        </a:custGeom>
                        <ask:type>
                          <ask:lineSketchScribble/>
                        </ask:type>
                      </ask:lineSketchStyleProps>
                    </a:ext>
                  </a:extLst>
                </a:ln>
              </p:spPr>
              <p:txBody>
                <a:bodyPr rtlCol="0" anchor="ctr"/>
                <a:lstStyle/>
                <a:p>
                  <a:endParaRPr lang="fr-FR" sz="1400"/>
                </a:p>
              </p:txBody>
            </p:sp>
            <p:sp>
              <p:nvSpPr>
                <p:cNvPr id="1173" name="Forme libre : forme 1172">
                  <a:extLst>
                    <a:ext uri="{FF2B5EF4-FFF2-40B4-BE49-F238E27FC236}">
                      <a16:creationId xmlns:a16="http://schemas.microsoft.com/office/drawing/2014/main" id="{C6439A9C-EBB4-4362-829A-EFBA5C29FBCF}"/>
                    </a:ext>
                  </a:extLst>
                </p:cNvPr>
                <p:cNvSpPr/>
                <p:nvPr/>
              </p:nvSpPr>
              <p:spPr>
                <a:xfrm>
                  <a:off x="1365725" y="4576784"/>
                  <a:ext cx="28003" cy="58728"/>
                </a:xfrm>
                <a:custGeom>
                  <a:avLst/>
                  <a:gdLst>
                    <a:gd name="connsiteX0" fmla="*/ 12097 w 28003"/>
                    <a:gd name="connsiteY0" fmla="*/ 0 h 58728"/>
                    <a:gd name="connsiteX1" fmla="*/ 7144 w 28003"/>
                    <a:gd name="connsiteY1" fmla="*/ 31433 h 58728"/>
                    <a:gd name="connsiteX2" fmla="*/ 0 w 28003"/>
                    <a:gd name="connsiteY2" fmla="*/ 52007 h 58728"/>
                    <a:gd name="connsiteX3" fmla="*/ 28003 w 28003"/>
                    <a:gd name="connsiteY3" fmla="*/ 55435 h 58728"/>
                  </a:gdLst>
                  <a:ahLst/>
                  <a:cxnLst>
                    <a:cxn ang="0">
                      <a:pos x="connsiteX0" y="connsiteY0"/>
                    </a:cxn>
                    <a:cxn ang="0">
                      <a:pos x="connsiteX1" y="connsiteY1"/>
                    </a:cxn>
                    <a:cxn ang="0">
                      <a:pos x="connsiteX2" y="connsiteY2"/>
                    </a:cxn>
                    <a:cxn ang="0">
                      <a:pos x="connsiteX3" y="connsiteY3"/>
                    </a:cxn>
                  </a:cxnLst>
                  <a:rect l="l" t="t" r="r" b="b"/>
                  <a:pathLst>
                    <a:path w="28003" h="58728" extrusionOk="0">
                      <a:moveTo>
                        <a:pt x="12097" y="0"/>
                      </a:moveTo>
                      <a:cubicBezTo>
                        <a:pt x="7875" y="11986"/>
                        <a:pt x="3536" y="23337"/>
                        <a:pt x="7144" y="31433"/>
                      </a:cubicBezTo>
                      <a:cubicBezTo>
                        <a:pt x="11811" y="49529"/>
                        <a:pt x="0" y="52007"/>
                        <a:pt x="0" y="52007"/>
                      </a:cubicBezTo>
                      <a:cubicBezTo>
                        <a:pt x="16192" y="64770"/>
                        <a:pt x="28003" y="55435"/>
                        <a:pt x="28003" y="55435"/>
                      </a:cubicBezTo>
                    </a:path>
                  </a:pathLst>
                </a:custGeom>
                <a:noFill/>
                <a:ln w="19050" cap="rnd">
                  <a:solidFill>
                    <a:schemeClr val="bg1"/>
                  </a:solidFill>
                  <a:prstDash val="solid"/>
                  <a:round/>
                  <a:extLst>
                    <a:ext uri="{C807C97D-BFC1-408E-A445-0C87EB9F89A2}">
                      <ask:lineSketchStyleProps xmlns:ask="http://schemas.microsoft.com/office/drawing/2018/sketchyshapes" sd="237494816">
                        <a:custGeom>
                          <a:avLst/>
                          <a:gdLst>
                            <a:gd name="connsiteX0" fmla="*/ 12097 w 28003"/>
                            <a:gd name="connsiteY0" fmla="*/ 0 h 58728"/>
                            <a:gd name="connsiteX1" fmla="*/ 7144 w 28003"/>
                            <a:gd name="connsiteY1" fmla="*/ 31433 h 58728"/>
                            <a:gd name="connsiteX2" fmla="*/ 0 w 28003"/>
                            <a:gd name="connsiteY2" fmla="*/ 52007 h 58728"/>
                            <a:gd name="connsiteX3" fmla="*/ 28003 w 28003"/>
                            <a:gd name="connsiteY3" fmla="*/ 55435 h 58728"/>
                          </a:gdLst>
                          <a:ahLst/>
                          <a:cxnLst>
                            <a:cxn ang="0">
                              <a:pos x="connsiteX0" y="connsiteY0"/>
                            </a:cxn>
                            <a:cxn ang="0">
                              <a:pos x="connsiteX1" y="connsiteY1"/>
                            </a:cxn>
                            <a:cxn ang="0">
                              <a:pos x="connsiteX2" y="connsiteY2"/>
                            </a:cxn>
                            <a:cxn ang="0">
                              <a:pos x="connsiteX3" y="connsiteY3"/>
                            </a:cxn>
                          </a:cxnLst>
                          <a:rect l="l" t="t" r="r" b="b"/>
                          <a:pathLst>
                            <a:path w="28003" h="58728">
                              <a:moveTo>
                                <a:pt x="12097" y="0"/>
                              </a:moveTo>
                              <a:cubicBezTo>
                                <a:pt x="6668" y="10382"/>
                                <a:pt x="4858" y="22860"/>
                                <a:pt x="7144" y="31433"/>
                              </a:cubicBezTo>
                              <a:cubicBezTo>
                                <a:pt x="11811" y="49530"/>
                                <a:pt x="0" y="52007"/>
                                <a:pt x="0" y="52007"/>
                              </a:cubicBezTo>
                              <a:cubicBezTo>
                                <a:pt x="16192" y="64770"/>
                                <a:pt x="28003" y="55435"/>
                                <a:pt x="28003" y="55435"/>
                              </a:cubicBezTo>
                            </a:path>
                          </a:pathLst>
                        </a:custGeom>
                        <ask:type>
                          <ask:lineSketchScribble/>
                        </ask:type>
                      </ask:lineSketchStyleProps>
                    </a:ext>
                  </a:extLst>
                </a:ln>
              </p:spPr>
              <p:txBody>
                <a:bodyPr rtlCol="0" anchor="ctr"/>
                <a:lstStyle/>
                <a:p>
                  <a:endParaRPr lang="fr-FR" sz="1400"/>
                </a:p>
              </p:txBody>
            </p:sp>
            <p:sp>
              <p:nvSpPr>
                <p:cNvPr id="1174" name="Forme libre : forme 1173">
                  <a:extLst>
                    <a:ext uri="{FF2B5EF4-FFF2-40B4-BE49-F238E27FC236}">
                      <a16:creationId xmlns:a16="http://schemas.microsoft.com/office/drawing/2014/main" id="{DF06859C-22EB-DB90-F4F0-F03CCD1483B1}"/>
                    </a:ext>
                  </a:extLst>
                </p:cNvPr>
                <p:cNvSpPr/>
                <p:nvPr/>
              </p:nvSpPr>
              <p:spPr>
                <a:xfrm>
                  <a:off x="1389823" y="4557149"/>
                  <a:ext cx="64674" cy="78324"/>
                </a:xfrm>
                <a:custGeom>
                  <a:avLst/>
                  <a:gdLst>
                    <a:gd name="connsiteX0" fmla="*/ 38767 w 64674"/>
                    <a:gd name="connsiteY0" fmla="*/ 76308 h 78324"/>
                    <a:gd name="connsiteX1" fmla="*/ 64675 w 64674"/>
                    <a:gd name="connsiteY1" fmla="*/ 71641 h 78324"/>
                    <a:gd name="connsiteX2" fmla="*/ 57531 w 64674"/>
                    <a:gd name="connsiteY2" fmla="*/ 51067 h 78324"/>
                    <a:gd name="connsiteX3" fmla="*/ 19622 w 64674"/>
                    <a:gd name="connsiteY3" fmla="*/ 13 h 78324"/>
                    <a:gd name="connsiteX4" fmla="*/ 19526 w 64674"/>
                    <a:gd name="connsiteY4" fmla="*/ 13 h 78324"/>
                    <a:gd name="connsiteX5" fmla="*/ 0 w 64674"/>
                    <a:gd name="connsiteY5" fmla="*/ 5347 h 7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674" h="78324" extrusionOk="0">
                      <a:moveTo>
                        <a:pt x="38767" y="76308"/>
                      </a:moveTo>
                      <a:cubicBezTo>
                        <a:pt x="42484" y="78700"/>
                        <a:pt x="54407" y="80174"/>
                        <a:pt x="64675" y="71641"/>
                      </a:cubicBezTo>
                      <a:cubicBezTo>
                        <a:pt x="62104" y="73706"/>
                        <a:pt x="51515" y="69514"/>
                        <a:pt x="57531" y="51067"/>
                      </a:cubicBezTo>
                      <a:cubicBezTo>
                        <a:pt x="63472" y="34378"/>
                        <a:pt x="48460" y="1211"/>
                        <a:pt x="19622" y="13"/>
                      </a:cubicBezTo>
                      <a:cubicBezTo>
                        <a:pt x="19592" y="22"/>
                        <a:pt x="19564" y="10"/>
                        <a:pt x="19526" y="13"/>
                      </a:cubicBezTo>
                      <a:cubicBezTo>
                        <a:pt x="11243" y="62"/>
                        <a:pt x="6059" y="1918"/>
                        <a:pt x="0" y="5347"/>
                      </a:cubicBezTo>
                    </a:path>
                  </a:pathLst>
                </a:custGeom>
                <a:noFill/>
                <a:ln w="19050" cap="rnd">
                  <a:solidFill>
                    <a:schemeClr val="bg1"/>
                  </a:solidFill>
                  <a:prstDash val="solid"/>
                  <a:round/>
                  <a:extLst>
                    <a:ext uri="{C807C97D-BFC1-408E-A445-0C87EB9F89A2}">
                      <ask:lineSketchStyleProps xmlns:ask="http://schemas.microsoft.com/office/drawing/2018/sketchyshapes" sd="1519688786">
                        <a:custGeom>
                          <a:avLst/>
                          <a:gdLst>
                            <a:gd name="connsiteX0" fmla="*/ 38767 w 64674"/>
                            <a:gd name="connsiteY0" fmla="*/ 76308 h 78324"/>
                            <a:gd name="connsiteX1" fmla="*/ 64675 w 64674"/>
                            <a:gd name="connsiteY1" fmla="*/ 71641 h 78324"/>
                            <a:gd name="connsiteX2" fmla="*/ 57531 w 64674"/>
                            <a:gd name="connsiteY2" fmla="*/ 51067 h 78324"/>
                            <a:gd name="connsiteX3" fmla="*/ 19622 w 64674"/>
                            <a:gd name="connsiteY3" fmla="*/ 13 h 78324"/>
                            <a:gd name="connsiteX4" fmla="*/ 19526 w 64674"/>
                            <a:gd name="connsiteY4" fmla="*/ 13 h 78324"/>
                            <a:gd name="connsiteX5" fmla="*/ 0 w 64674"/>
                            <a:gd name="connsiteY5" fmla="*/ 5347 h 7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674" h="78324">
                              <a:moveTo>
                                <a:pt x="38767" y="76308"/>
                              </a:moveTo>
                              <a:cubicBezTo>
                                <a:pt x="42863" y="78309"/>
                                <a:pt x="52578" y="81166"/>
                                <a:pt x="64675" y="71641"/>
                              </a:cubicBezTo>
                              <a:cubicBezTo>
                                <a:pt x="64675" y="71641"/>
                                <a:pt x="52864" y="69165"/>
                                <a:pt x="57531" y="51067"/>
                              </a:cubicBezTo>
                              <a:cubicBezTo>
                                <a:pt x="62198" y="32970"/>
                                <a:pt x="48578" y="-82"/>
                                <a:pt x="19622" y="13"/>
                              </a:cubicBezTo>
                              <a:lnTo>
                                <a:pt x="19526" y="13"/>
                              </a:lnTo>
                              <a:cubicBezTo>
                                <a:pt x="12192" y="-177"/>
                                <a:pt x="5239" y="1728"/>
                                <a:pt x="0" y="5347"/>
                              </a:cubicBezTo>
                            </a:path>
                          </a:pathLst>
                        </a:custGeom>
                        <ask:type>
                          <ask:lineSketchScribble/>
                        </ask:type>
                      </ask:lineSketchStyleProps>
                    </a:ext>
                  </a:extLst>
                </a:ln>
              </p:spPr>
              <p:txBody>
                <a:bodyPr rtlCol="0" anchor="ctr"/>
                <a:lstStyle/>
                <a:p>
                  <a:endParaRPr lang="fr-FR" sz="1400"/>
                </a:p>
              </p:txBody>
            </p:sp>
          </p:grpSp>
          <p:sp>
            <p:nvSpPr>
              <p:cNvPr id="1163" name="Forme libre : forme 1162">
                <a:extLst>
                  <a:ext uri="{FF2B5EF4-FFF2-40B4-BE49-F238E27FC236}">
                    <a16:creationId xmlns:a16="http://schemas.microsoft.com/office/drawing/2014/main" id="{4968AC89-78DA-12AA-6D89-CC69CB3EB2C7}"/>
                  </a:ext>
                </a:extLst>
              </p:cNvPr>
              <p:cNvSpPr/>
              <p:nvPr/>
            </p:nvSpPr>
            <p:spPr>
              <a:xfrm>
                <a:off x="1446402" y="4543065"/>
                <a:ext cx="27432" cy="27051"/>
              </a:xfrm>
              <a:custGeom>
                <a:avLst/>
                <a:gdLst>
                  <a:gd name="connsiteX0" fmla="*/ 27432 w 27432"/>
                  <a:gd name="connsiteY0" fmla="*/ 27051 h 27051"/>
                  <a:gd name="connsiteX1" fmla="*/ 0 w 27432"/>
                  <a:gd name="connsiteY1" fmla="*/ 0 h 27051"/>
                </a:gdLst>
                <a:ahLst/>
                <a:cxnLst>
                  <a:cxn ang="0">
                    <a:pos x="connsiteX0" y="connsiteY0"/>
                  </a:cxn>
                  <a:cxn ang="0">
                    <a:pos x="connsiteX1" y="connsiteY1"/>
                  </a:cxn>
                </a:cxnLst>
                <a:rect l="l" t="t" r="r" b="b"/>
                <a:pathLst>
                  <a:path w="27432" h="27051" extrusionOk="0">
                    <a:moveTo>
                      <a:pt x="27432" y="27051"/>
                    </a:moveTo>
                    <a:cubicBezTo>
                      <a:pt x="14260" y="30525"/>
                      <a:pt x="5329" y="18226"/>
                      <a:pt x="0" y="0"/>
                    </a:cubicBezTo>
                  </a:path>
                </a:pathLst>
              </a:custGeom>
              <a:noFill/>
              <a:ln w="19050" cap="rnd">
                <a:solidFill>
                  <a:schemeClr val="bg1"/>
                </a:solidFill>
                <a:prstDash val="solid"/>
                <a:round/>
                <a:extLst>
                  <a:ext uri="{C807C97D-BFC1-408E-A445-0C87EB9F89A2}">
                    <ask:lineSketchStyleProps xmlns:ask="http://schemas.microsoft.com/office/drawing/2018/sketchyshapes" sd="1823762230">
                      <a:custGeom>
                        <a:avLst/>
                        <a:gdLst>
                          <a:gd name="connsiteX0" fmla="*/ 27432 w 27432"/>
                          <a:gd name="connsiteY0" fmla="*/ 27051 h 27051"/>
                          <a:gd name="connsiteX1" fmla="*/ 0 w 27432"/>
                          <a:gd name="connsiteY1" fmla="*/ 0 h 27051"/>
                        </a:gdLst>
                        <a:ahLst/>
                        <a:cxnLst>
                          <a:cxn ang="0">
                            <a:pos x="connsiteX0" y="connsiteY0"/>
                          </a:cxn>
                          <a:cxn ang="0">
                            <a:pos x="connsiteX1" y="connsiteY1"/>
                          </a:cxn>
                        </a:cxnLst>
                        <a:rect l="l" t="t" r="r" b="b"/>
                        <a:pathLst>
                          <a:path w="27432" h="27051">
                            <a:moveTo>
                              <a:pt x="27432" y="27051"/>
                            </a:moveTo>
                            <a:cubicBezTo>
                              <a:pt x="14764" y="27051"/>
                              <a:pt x="3905" y="15716"/>
                              <a:pt x="0" y="0"/>
                            </a:cubicBezTo>
                          </a:path>
                        </a:pathLst>
                      </a:custGeom>
                      <ask:type>
                        <ask:lineSketchScribble/>
                      </ask:type>
                    </ask:lineSketchStyleProps>
                  </a:ext>
                </a:extLst>
              </a:ln>
            </p:spPr>
            <p:txBody>
              <a:bodyPr rtlCol="0" anchor="ctr"/>
              <a:lstStyle/>
              <a:p>
                <a:endParaRPr lang="fr-FR" sz="1400"/>
              </a:p>
            </p:txBody>
          </p:sp>
          <p:sp>
            <p:nvSpPr>
              <p:cNvPr id="1164" name="Forme libre : forme 1163">
                <a:extLst>
                  <a:ext uri="{FF2B5EF4-FFF2-40B4-BE49-F238E27FC236}">
                    <a16:creationId xmlns:a16="http://schemas.microsoft.com/office/drawing/2014/main" id="{266B3E6E-2B70-A471-1336-587D31462A97}"/>
                  </a:ext>
                </a:extLst>
              </p:cNvPr>
              <p:cNvSpPr/>
              <p:nvPr/>
            </p:nvSpPr>
            <p:spPr>
              <a:xfrm>
                <a:off x="1475358" y="4543065"/>
                <a:ext cx="27431" cy="27051"/>
              </a:xfrm>
              <a:custGeom>
                <a:avLst/>
                <a:gdLst>
                  <a:gd name="connsiteX0" fmla="*/ 0 w 27431"/>
                  <a:gd name="connsiteY0" fmla="*/ 27051 h 27051"/>
                  <a:gd name="connsiteX1" fmla="*/ 27432 w 27431"/>
                  <a:gd name="connsiteY1" fmla="*/ 0 h 27051"/>
                </a:gdLst>
                <a:ahLst/>
                <a:cxnLst>
                  <a:cxn ang="0">
                    <a:pos x="connsiteX0" y="connsiteY0"/>
                  </a:cxn>
                  <a:cxn ang="0">
                    <a:pos x="connsiteX1" y="connsiteY1"/>
                  </a:cxn>
                </a:cxnLst>
                <a:rect l="l" t="t" r="r" b="b"/>
                <a:pathLst>
                  <a:path w="27431" h="27051" extrusionOk="0">
                    <a:moveTo>
                      <a:pt x="0" y="27051"/>
                    </a:moveTo>
                    <a:cubicBezTo>
                      <a:pt x="10561" y="30653"/>
                      <a:pt x="21646" y="16119"/>
                      <a:pt x="27432" y="0"/>
                    </a:cubicBezTo>
                  </a:path>
                </a:pathLst>
              </a:custGeom>
              <a:noFill/>
              <a:ln w="19050" cap="rnd">
                <a:solidFill>
                  <a:schemeClr val="bg1"/>
                </a:solidFill>
                <a:prstDash val="solid"/>
                <a:round/>
                <a:extLst>
                  <a:ext uri="{C807C97D-BFC1-408E-A445-0C87EB9F89A2}">
                    <ask:lineSketchStyleProps xmlns:ask="http://schemas.microsoft.com/office/drawing/2018/sketchyshapes" sd="2382375307">
                      <a:custGeom>
                        <a:avLst/>
                        <a:gdLst>
                          <a:gd name="connsiteX0" fmla="*/ 0 w 27431"/>
                          <a:gd name="connsiteY0" fmla="*/ 27051 h 27051"/>
                          <a:gd name="connsiteX1" fmla="*/ 27432 w 27431"/>
                          <a:gd name="connsiteY1" fmla="*/ 0 h 27051"/>
                        </a:gdLst>
                        <a:ahLst/>
                        <a:cxnLst>
                          <a:cxn ang="0">
                            <a:pos x="connsiteX0" y="connsiteY0"/>
                          </a:cxn>
                          <a:cxn ang="0">
                            <a:pos x="connsiteX1" y="connsiteY1"/>
                          </a:cxn>
                        </a:cxnLst>
                        <a:rect l="l" t="t" r="r" b="b"/>
                        <a:pathLst>
                          <a:path w="27431" h="27051">
                            <a:moveTo>
                              <a:pt x="0" y="27051"/>
                            </a:moveTo>
                            <a:cubicBezTo>
                              <a:pt x="12668" y="27051"/>
                              <a:pt x="23527" y="15716"/>
                              <a:pt x="27432" y="0"/>
                            </a:cubicBezTo>
                          </a:path>
                        </a:pathLst>
                      </a:custGeom>
                      <ask:type>
                        <ask:lineSketchScribble/>
                      </ask:type>
                    </ask:lineSketchStyleProps>
                  </a:ext>
                </a:extLst>
              </a:ln>
            </p:spPr>
            <p:txBody>
              <a:bodyPr rtlCol="0" anchor="ctr"/>
              <a:lstStyle/>
              <a:p>
                <a:endParaRPr lang="fr-FR" sz="1400"/>
              </a:p>
            </p:txBody>
          </p:sp>
          <p:sp>
            <p:nvSpPr>
              <p:cNvPr id="1165" name="Forme libre : forme 1164">
                <a:extLst>
                  <a:ext uri="{FF2B5EF4-FFF2-40B4-BE49-F238E27FC236}">
                    <a16:creationId xmlns:a16="http://schemas.microsoft.com/office/drawing/2014/main" id="{B358A7F8-E27E-F5A0-F52D-CC272B64A4D9}"/>
                  </a:ext>
                </a:extLst>
              </p:cNvPr>
              <p:cNvSpPr/>
              <p:nvPr/>
            </p:nvSpPr>
            <p:spPr>
              <a:xfrm>
                <a:off x="1504409" y="4526873"/>
                <a:ext cx="5810" cy="15906"/>
              </a:xfrm>
              <a:custGeom>
                <a:avLst/>
                <a:gdLst>
                  <a:gd name="connsiteX0" fmla="*/ 0 w 5810"/>
                  <a:gd name="connsiteY0" fmla="*/ 15907 h 15906"/>
                  <a:gd name="connsiteX1" fmla="*/ 5810 w 5810"/>
                  <a:gd name="connsiteY1" fmla="*/ 8001 h 15906"/>
                  <a:gd name="connsiteX2" fmla="*/ 381 w 5810"/>
                  <a:gd name="connsiteY2" fmla="*/ 0 h 15906"/>
                </a:gdLst>
                <a:ahLst/>
                <a:cxnLst>
                  <a:cxn ang="0">
                    <a:pos x="connsiteX0" y="connsiteY0"/>
                  </a:cxn>
                  <a:cxn ang="0">
                    <a:pos x="connsiteX1" y="connsiteY1"/>
                  </a:cxn>
                  <a:cxn ang="0">
                    <a:pos x="connsiteX2" y="connsiteY2"/>
                  </a:cxn>
                </a:cxnLst>
                <a:rect l="l" t="t" r="r" b="b"/>
                <a:pathLst>
                  <a:path w="5810" h="15906" extrusionOk="0">
                    <a:moveTo>
                      <a:pt x="0" y="15907"/>
                    </a:moveTo>
                    <a:cubicBezTo>
                      <a:pt x="3189" y="14758"/>
                      <a:pt x="5624" y="12178"/>
                      <a:pt x="5810" y="8001"/>
                    </a:cubicBezTo>
                    <a:cubicBezTo>
                      <a:pt x="5166" y="3302"/>
                      <a:pt x="3017" y="-231"/>
                      <a:pt x="381" y="0"/>
                    </a:cubicBezTo>
                  </a:path>
                </a:pathLst>
              </a:custGeom>
              <a:noFill/>
              <a:ln w="19050" cap="rnd">
                <a:solidFill>
                  <a:schemeClr val="bg1"/>
                </a:solidFill>
                <a:prstDash val="solid"/>
                <a:round/>
                <a:extLst>
                  <a:ext uri="{C807C97D-BFC1-408E-A445-0C87EB9F89A2}">
                    <ask:lineSketchStyleProps xmlns:ask="http://schemas.microsoft.com/office/drawing/2018/sketchyshapes" sd="445894321">
                      <a:custGeom>
                        <a:avLst/>
                        <a:gdLst>
                          <a:gd name="connsiteX0" fmla="*/ 0 w 5810"/>
                          <a:gd name="connsiteY0" fmla="*/ 15907 h 15906"/>
                          <a:gd name="connsiteX1" fmla="*/ 5810 w 5810"/>
                          <a:gd name="connsiteY1" fmla="*/ 8001 h 15906"/>
                          <a:gd name="connsiteX2" fmla="*/ 381 w 5810"/>
                          <a:gd name="connsiteY2" fmla="*/ 0 h 15906"/>
                        </a:gdLst>
                        <a:ahLst/>
                        <a:cxnLst>
                          <a:cxn ang="0">
                            <a:pos x="connsiteX0" y="connsiteY0"/>
                          </a:cxn>
                          <a:cxn ang="0">
                            <a:pos x="connsiteX1" y="connsiteY1"/>
                          </a:cxn>
                          <a:cxn ang="0">
                            <a:pos x="connsiteX2" y="connsiteY2"/>
                          </a:cxn>
                        </a:cxnLst>
                        <a:rect l="l" t="t" r="r" b="b"/>
                        <a:pathLst>
                          <a:path w="5810" h="15906">
                            <a:moveTo>
                              <a:pt x="0" y="15907"/>
                            </a:moveTo>
                            <a:cubicBezTo>
                              <a:pt x="3239" y="15907"/>
                              <a:pt x="5810" y="12382"/>
                              <a:pt x="5810" y="8001"/>
                            </a:cubicBezTo>
                            <a:cubicBezTo>
                              <a:pt x="5810" y="3619"/>
                              <a:pt x="3619" y="0"/>
                              <a:pt x="381" y="0"/>
                            </a:cubicBezTo>
                          </a:path>
                        </a:pathLst>
                      </a:custGeom>
                      <ask:type>
                        <ask:lineSketchScribble/>
                      </ask:type>
                    </ask:lineSketchStyleProps>
                  </a:ext>
                </a:extLst>
              </a:ln>
            </p:spPr>
            <p:txBody>
              <a:bodyPr rtlCol="0" anchor="ctr"/>
              <a:lstStyle/>
              <a:p>
                <a:endParaRPr lang="fr-FR" sz="1400"/>
              </a:p>
            </p:txBody>
          </p:sp>
          <p:sp>
            <p:nvSpPr>
              <p:cNvPr id="1166" name="Forme libre : forme 1165">
                <a:extLst>
                  <a:ext uri="{FF2B5EF4-FFF2-40B4-BE49-F238E27FC236}">
                    <a16:creationId xmlns:a16="http://schemas.microsoft.com/office/drawing/2014/main" id="{1795A463-735C-3128-891D-131218CBE936}"/>
                  </a:ext>
                </a:extLst>
              </p:cNvPr>
              <p:cNvSpPr/>
              <p:nvPr/>
            </p:nvSpPr>
            <p:spPr>
              <a:xfrm>
                <a:off x="1457356" y="4510395"/>
                <a:ext cx="32004" cy="19145"/>
              </a:xfrm>
              <a:custGeom>
                <a:avLst/>
                <a:gdLst>
                  <a:gd name="connsiteX0" fmla="*/ 32004 w 32004"/>
                  <a:gd name="connsiteY0" fmla="*/ 19145 h 19145"/>
                  <a:gd name="connsiteX1" fmla="*/ 0 w 32004"/>
                  <a:gd name="connsiteY1" fmla="*/ 0 h 19145"/>
                </a:gdLst>
                <a:ahLst/>
                <a:cxnLst>
                  <a:cxn ang="0">
                    <a:pos x="connsiteX0" y="connsiteY0"/>
                  </a:cxn>
                  <a:cxn ang="0">
                    <a:pos x="connsiteX1" y="connsiteY1"/>
                  </a:cxn>
                </a:cxnLst>
                <a:rect l="l" t="t" r="r" b="b"/>
                <a:pathLst>
                  <a:path w="32004" h="19145" extrusionOk="0">
                    <a:moveTo>
                      <a:pt x="32004" y="19145"/>
                    </a:moveTo>
                    <a:cubicBezTo>
                      <a:pt x="23363" y="18175"/>
                      <a:pt x="11028" y="12860"/>
                      <a:pt x="0" y="0"/>
                    </a:cubicBezTo>
                  </a:path>
                </a:pathLst>
              </a:custGeom>
              <a:noFill/>
              <a:ln w="19050" cap="rnd">
                <a:solidFill>
                  <a:schemeClr val="bg1"/>
                </a:solidFill>
                <a:prstDash val="solid"/>
                <a:round/>
                <a:extLst>
                  <a:ext uri="{C807C97D-BFC1-408E-A445-0C87EB9F89A2}">
                    <ask:lineSketchStyleProps xmlns:ask="http://schemas.microsoft.com/office/drawing/2018/sketchyshapes" sd="1754780484">
                      <a:custGeom>
                        <a:avLst/>
                        <a:gdLst>
                          <a:gd name="connsiteX0" fmla="*/ 32004 w 32004"/>
                          <a:gd name="connsiteY0" fmla="*/ 19145 h 19145"/>
                          <a:gd name="connsiteX1" fmla="*/ 0 w 32004"/>
                          <a:gd name="connsiteY1" fmla="*/ 0 h 19145"/>
                        </a:gdLst>
                        <a:ahLst/>
                        <a:cxnLst>
                          <a:cxn ang="0">
                            <a:pos x="connsiteX0" y="connsiteY0"/>
                          </a:cxn>
                          <a:cxn ang="0">
                            <a:pos x="connsiteX1" y="connsiteY1"/>
                          </a:cxn>
                        </a:cxnLst>
                        <a:rect l="l" t="t" r="r" b="b"/>
                        <a:pathLst>
                          <a:path w="32004" h="19145">
                            <a:moveTo>
                              <a:pt x="32004" y="19145"/>
                            </a:moveTo>
                            <a:cubicBezTo>
                              <a:pt x="24479" y="17526"/>
                              <a:pt x="12859" y="12859"/>
                              <a:pt x="0" y="0"/>
                            </a:cubicBezTo>
                          </a:path>
                        </a:pathLst>
                      </a:custGeom>
                      <ask:type>
                        <ask:lineSketchScribble/>
                      </ask:type>
                    </ask:lineSketchStyleProps>
                  </a:ext>
                </a:extLst>
              </a:ln>
            </p:spPr>
            <p:txBody>
              <a:bodyPr rtlCol="0" anchor="ctr"/>
              <a:lstStyle/>
              <a:p>
                <a:endParaRPr lang="fr-FR" sz="1400"/>
              </a:p>
            </p:txBody>
          </p:sp>
          <p:sp>
            <p:nvSpPr>
              <p:cNvPr id="1167" name="Forme libre : forme 1166">
                <a:extLst>
                  <a:ext uri="{FF2B5EF4-FFF2-40B4-BE49-F238E27FC236}">
                    <a16:creationId xmlns:a16="http://schemas.microsoft.com/office/drawing/2014/main" id="{19240579-8AD1-1AA5-F125-0E7E46A1C334}"/>
                  </a:ext>
                </a:extLst>
              </p:cNvPr>
              <p:cNvSpPr/>
              <p:nvPr/>
            </p:nvSpPr>
            <p:spPr>
              <a:xfrm>
                <a:off x="1429543" y="4508013"/>
                <a:ext cx="28003" cy="58728"/>
              </a:xfrm>
              <a:custGeom>
                <a:avLst/>
                <a:gdLst>
                  <a:gd name="connsiteX0" fmla="*/ 12097 w 28003"/>
                  <a:gd name="connsiteY0" fmla="*/ 0 h 58728"/>
                  <a:gd name="connsiteX1" fmla="*/ 7144 w 28003"/>
                  <a:gd name="connsiteY1" fmla="*/ 31433 h 58728"/>
                  <a:gd name="connsiteX2" fmla="*/ 0 w 28003"/>
                  <a:gd name="connsiteY2" fmla="*/ 52007 h 58728"/>
                  <a:gd name="connsiteX3" fmla="*/ 28004 w 28003"/>
                  <a:gd name="connsiteY3" fmla="*/ 55436 h 58728"/>
                </a:gdLst>
                <a:ahLst/>
                <a:cxnLst>
                  <a:cxn ang="0">
                    <a:pos x="connsiteX0" y="connsiteY0"/>
                  </a:cxn>
                  <a:cxn ang="0">
                    <a:pos x="connsiteX1" y="connsiteY1"/>
                  </a:cxn>
                  <a:cxn ang="0">
                    <a:pos x="connsiteX2" y="connsiteY2"/>
                  </a:cxn>
                  <a:cxn ang="0">
                    <a:pos x="connsiteX3" y="connsiteY3"/>
                  </a:cxn>
                </a:cxnLst>
                <a:rect l="l" t="t" r="r" b="b"/>
                <a:pathLst>
                  <a:path w="28003" h="58728" extrusionOk="0">
                    <a:moveTo>
                      <a:pt x="12097" y="0"/>
                    </a:moveTo>
                    <a:cubicBezTo>
                      <a:pt x="6394" y="10272"/>
                      <a:pt x="5199" y="21925"/>
                      <a:pt x="7144" y="31433"/>
                    </a:cubicBezTo>
                    <a:cubicBezTo>
                      <a:pt x="11811" y="49530"/>
                      <a:pt x="-1" y="52007"/>
                      <a:pt x="0" y="52007"/>
                    </a:cubicBezTo>
                    <a:cubicBezTo>
                      <a:pt x="16193" y="64769"/>
                      <a:pt x="28003" y="55436"/>
                      <a:pt x="28004" y="55436"/>
                    </a:cubicBezTo>
                  </a:path>
                </a:pathLst>
              </a:custGeom>
              <a:noFill/>
              <a:ln w="19050" cap="rnd">
                <a:solidFill>
                  <a:schemeClr val="bg1"/>
                </a:solidFill>
                <a:prstDash val="solid"/>
                <a:round/>
                <a:extLst>
                  <a:ext uri="{C807C97D-BFC1-408E-A445-0C87EB9F89A2}">
                    <ask:lineSketchStyleProps xmlns:ask="http://schemas.microsoft.com/office/drawing/2018/sketchyshapes" sd="4067228036">
                      <a:custGeom>
                        <a:avLst/>
                        <a:gdLst>
                          <a:gd name="connsiteX0" fmla="*/ 12097 w 28003"/>
                          <a:gd name="connsiteY0" fmla="*/ 0 h 58728"/>
                          <a:gd name="connsiteX1" fmla="*/ 7144 w 28003"/>
                          <a:gd name="connsiteY1" fmla="*/ 31433 h 58728"/>
                          <a:gd name="connsiteX2" fmla="*/ 0 w 28003"/>
                          <a:gd name="connsiteY2" fmla="*/ 52007 h 58728"/>
                          <a:gd name="connsiteX3" fmla="*/ 28004 w 28003"/>
                          <a:gd name="connsiteY3" fmla="*/ 55436 h 58728"/>
                        </a:gdLst>
                        <a:ahLst/>
                        <a:cxnLst>
                          <a:cxn ang="0">
                            <a:pos x="connsiteX0" y="connsiteY0"/>
                          </a:cxn>
                          <a:cxn ang="0">
                            <a:pos x="connsiteX1" y="connsiteY1"/>
                          </a:cxn>
                          <a:cxn ang="0">
                            <a:pos x="connsiteX2" y="connsiteY2"/>
                          </a:cxn>
                          <a:cxn ang="0">
                            <a:pos x="connsiteX3" y="connsiteY3"/>
                          </a:cxn>
                        </a:cxnLst>
                        <a:rect l="l" t="t" r="r" b="b"/>
                        <a:pathLst>
                          <a:path w="28003" h="58728">
                            <a:moveTo>
                              <a:pt x="12097" y="0"/>
                            </a:moveTo>
                            <a:cubicBezTo>
                              <a:pt x="6668" y="10382"/>
                              <a:pt x="4858" y="22860"/>
                              <a:pt x="7144" y="31433"/>
                            </a:cubicBezTo>
                            <a:cubicBezTo>
                              <a:pt x="11811" y="49530"/>
                              <a:pt x="0" y="52007"/>
                              <a:pt x="0" y="52007"/>
                            </a:cubicBezTo>
                            <a:cubicBezTo>
                              <a:pt x="16193" y="64770"/>
                              <a:pt x="28004" y="55436"/>
                              <a:pt x="28004" y="55436"/>
                            </a:cubicBezTo>
                          </a:path>
                        </a:pathLst>
                      </a:custGeom>
                      <ask:type>
                        <ask:lineSketchScribble/>
                      </ask:type>
                    </ask:lineSketchStyleProps>
                  </a:ext>
                </a:extLst>
              </a:ln>
            </p:spPr>
            <p:txBody>
              <a:bodyPr rtlCol="0" anchor="ctr"/>
              <a:lstStyle/>
              <a:p>
                <a:endParaRPr lang="fr-FR" sz="1400"/>
              </a:p>
            </p:txBody>
          </p:sp>
          <p:sp>
            <p:nvSpPr>
              <p:cNvPr id="1168" name="Forme libre : forme 1167">
                <a:extLst>
                  <a:ext uri="{FF2B5EF4-FFF2-40B4-BE49-F238E27FC236}">
                    <a16:creationId xmlns:a16="http://schemas.microsoft.com/office/drawing/2014/main" id="{91D158F0-8C9C-41EB-44A6-AC68409BC52C}"/>
                  </a:ext>
                </a:extLst>
              </p:cNvPr>
              <p:cNvSpPr/>
              <p:nvPr/>
            </p:nvSpPr>
            <p:spPr>
              <a:xfrm>
                <a:off x="1453546" y="4488474"/>
                <a:ext cx="64674" cy="78324"/>
              </a:xfrm>
              <a:custGeom>
                <a:avLst/>
                <a:gdLst>
                  <a:gd name="connsiteX0" fmla="*/ 38767 w 64674"/>
                  <a:gd name="connsiteY0" fmla="*/ 76308 h 78324"/>
                  <a:gd name="connsiteX1" fmla="*/ 64675 w 64674"/>
                  <a:gd name="connsiteY1" fmla="*/ 71641 h 78324"/>
                  <a:gd name="connsiteX2" fmla="*/ 57531 w 64674"/>
                  <a:gd name="connsiteY2" fmla="*/ 51067 h 78324"/>
                  <a:gd name="connsiteX3" fmla="*/ 19621 w 64674"/>
                  <a:gd name="connsiteY3" fmla="*/ 13 h 78324"/>
                  <a:gd name="connsiteX4" fmla="*/ 19526 w 64674"/>
                  <a:gd name="connsiteY4" fmla="*/ 13 h 78324"/>
                  <a:gd name="connsiteX5" fmla="*/ 0 w 64674"/>
                  <a:gd name="connsiteY5" fmla="*/ 5442 h 7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674" h="78324" extrusionOk="0">
                    <a:moveTo>
                      <a:pt x="38767" y="76308"/>
                    </a:moveTo>
                    <a:cubicBezTo>
                      <a:pt x="42754" y="75372"/>
                      <a:pt x="50049" y="81445"/>
                      <a:pt x="64675" y="71641"/>
                    </a:cubicBezTo>
                    <a:cubicBezTo>
                      <a:pt x="64734" y="72741"/>
                      <a:pt x="53498" y="68252"/>
                      <a:pt x="57531" y="51067"/>
                    </a:cubicBezTo>
                    <a:cubicBezTo>
                      <a:pt x="65869" y="27262"/>
                      <a:pt x="48924" y="2482"/>
                      <a:pt x="19621" y="13"/>
                    </a:cubicBezTo>
                    <a:cubicBezTo>
                      <a:pt x="19595" y="17"/>
                      <a:pt x="19555" y="6"/>
                      <a:pt x="19526" y="13"/>
                    </a:cubicBezTo>
                    <a:cubicBezTo>
                      <a:pt x="12294" y="-583"/>
                      <a:pt x="6206" y="2808"/>
                      <a:pt x="0" y="5442"/>
                    </a:cubicBezTo>
                  </a:path>
                </a:pathLst>
              </a:custGeom>
              <a:noFill/>
              <a:ln w="19050" cap="rnd">
                <a:solidFill>
                  <a:schemeClr val="bg1"/>
                </a:solidFill>
                <a:prstDash val="solid"/>
                <a:round/>
                <a:extLst>
                  <a:ext uri="{C807C97D-BFC1-408E-A445-0C87EB9F89A2}">
                    <ask:lineSketchStyleProps xmlns:ask="http://schemas.microsoft.com/office/drawing/2018/sketchyshapes" sd="745408867">
                      <a:custGeom>
                        <a:avLst/>
                        <a:gdLst>
                          <a:gd name="connsiteX0" fmla="*/ 38767 w 64674"/>
                          <a:gd name="connsiteY0" fmla="*/ 76308 h 78324"/>
                          <a:gd name="connsiteX1" fmla="*/ 64675 w 64674"/>
                          <a:gd name="connsiteY1" fmla="*/ 71641 h 78324"/>
                          <a:gd name="connsiteX2" fmla="*/ 57531 w 64674"/>
                          <a:gd name="connsiteY2" fmla="*/ 51067 h 78324"/>
                          <a:gd name="connsiteX3" fmla="*/ 19621 w 64674"/>
                          <a:gd name="connsiteY3" fmla="*/ 13 h 78324"/>
                          <a:gd name="connsiteX4" fmla="*/ 19526 w 64674"/>
                          <a:gd name="connsiteY4" fmla="*/ 13 h 78324"/>
                          <a:gd name="connsiteX5" fmla="*/ 0 w 64674"/>
                          <a:gd name="connsiteY5" fmla="*/ 5442 h 7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674" h="78324">
                            <a:moveTo>
                              <a:pt x="38767" y="76308"/>
                            </a:moveTo>
                            <a:cubicBezTo>
                              <a:pt x="42863" y="78309"/>
                              <a:pt x="52578" y="81166"/>
                              <a:pt x="64675" y="71641"/>
                            </a:cubicBezTo>
                            <a:cubicBezTo>
                              <a:pt x="64675" y="71641"/>
                              <a:pt x="52864" y="69165"/>
                              <a:pt x="57531" y="51067"/>
                            </a:cubicBezTo>
                            <a:cubicBezTo>
                              <a:pt x="62198" y="32970"/>
                              <a:pt x="48578" y="-82"/>
                              <a:pt x="19621" y="13"/>
                            </a:cubicBezTo>
                            <a:lnTo>
                              <a:pt x="19526" y="13"/>
                            </a:lnTo>
                            <a:cubicBezTo>
                              <a:pt x="12192" y="-177"/>
                              <a:pt x="5239" y="1728"/>
                              <a:pt x="0" y="5442"/>
                            </a:cubicBezTo>
                          </a:path>
                        </a:pathLst>
                      </a:custGeom>
                      <ask:type>
                        <ask:lineSketchScribble/>
                      </ask:type>
                    </ask:lineSketchStyleProps>
                  </a:ext>
                </a:extLst>
              </a:ln>
            </p:spPr>
            <p:txBody>
              <a:bodyPr rtlCol="0" anchor="ctr"/>
              <a:lstStyle/>
              <a:p>
                <a:endParaRPr lang="fr-FR" sz="1400"/>
              </a:p>
            </p:txBody>
          </p:sp>
        </p:grpSp>
        <p:pic>
          <p:nvPicPr>
            <p:cNvPr id="1054" name="Image 1053">
              <a:extLst>
                <a:ext uri="{FF2B5EF4-FFF2-40B4-BE49-F238E27FC236}">
                  <a16:creationId xmlns:a16="http://schemas.microsoft.com/office/drawing/2014/main" id="{F770E587-4A68-5731-7F39-E2D3C5AA2427}"/>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3863" b="54506" l="27386" r="100000"/>
                      </a14:imgEffect>
                    </a14:imgLayer>
                  </a14:imgProps>
                </a:ext>
              </a:extLst>
            </a:blip>
            <a:srcRect l="34933" t="20" r="2212" b="44794"/>
            <a:stretch/>
          </p:blipFill>
          <p:spPr>
            <a:xfrm rot="16200000" flipV="1">
              <a:off x="4608344" y="2689574"/>
              <a:ext cx="950089" cy="887014"/>
            </a:xfrm>
            <a:prstGeom prst="rect">
              <a:avLst/>
            </a:prstGeom>
          </p:spPr>
        </p:pic>
        <p:grpSp>
          <p:nvGrpSpPr>
            <p:cNvPr id="1056" name="Graphique 1848">
              <a:extLst>
                <a:ext uri="{FF2B5EF4-FFF2-40B4-BE49-F238E27FC236}">
                  <a16:creationId xmlns:a16="http://schemas.microsoft.com/office/drawing/2014/main" id="{ECB6E113-19E8-F252-7CD1-90A988D7347D}"/>
                </a:ext>
              </a:extLst>
            </p:cNvPr>
            <p:cNvGrpSpPr/>
            <p:nvPr/>
          </p:nvGrpSpPr>
          <p:grpSpPr>
            <a:xfrm>
              <a:off x="5890555" y="1347146"/>
              <a:ext cx="1096070" cy="893560"/>
              <a:chOff x="1221041" y="4485535"/>
              <a:chExt cx="376330" cy="306800"/>
            </a:xfrm>
            <a:noFill/>
          </p:grpSpPr>
          <p:sp>
            <p:nvSpPr>
              <p:cNvPr id="1057" name="Forme libre : forme 1056">
                <a:extLst>
                  <a:ext uri="{FF2B5EF4-FFF2-40B4-BE49-F238E27FC236}">
                    <a16:creationId xmlns:a16="http://schemas.microsoft.com/office/drawing/2014/main" id="{629A14D9-3DFF-607F-BD74-F0A9EE86D943}"/>
                  </a:ext>
                </a:extLst>
              </p:cNvPr>
              <p:cNvSpPr/>
              <p:nvPr/>
            </p:nvSpPr>
            <p:spPr>
              <a:xfrm>
                <a:off x="1224106" y="4737090"/>
                <a:ext cx="21413" cy="35909"/>
              </a:xfrm>
              <a:custGeom>
                <a:avLst/>
                <a:gdLst>
                  <a:gd name="connsiteX0" fmla="*/ 173 w 21413"/>
                  <a:gd name="connsiteY0" fmla="*/ 0 h 35909"/>
                  <a:gd name="connsiteX1" fmla="*/ 173 w 21413"/>
                  <a:gd name="connsiteY1" fmla="*/ 8668 h 35909"/>
                  <a:gd name="connsiteX2" fmla="*/ 21414 w 21413"/>
                  <a:gd name="connsiteY2" fmla="*/ 35909 h 35909"/>
                </a:gdLst>
                <a:ahLst/>
                <a:cxnLst>
                  <a:cxn ang="0">
                    <a:pos x="connsiteX0" y="connsiteY0"/>
                  </a:cxn>
                  <a:cxn ang="0">
                    <a:pos x="connsiteX1" y="connsiteY1"/>
                  </a:cxn>
                  <a:cxn ang="0">
                    <a:pos x="connsiteX2" y="connsiteY2"/>
                  </a:cxn>
                </a:cxnLst>
                <a:rect l="l" t="t" r="r" b="b"/>
                <a:pathLst>
                  <a:path w="21413" h="35909" extrusionOk="0">
                    <a:moveTo>
                      <a:pt x="173" y="0"/>
                    </a:moveTo>
                    <a:cubicBezTo>
                      <a:pt x="273" y="4070"/>
                      <a:pt x="-853" y="5546"/>
                      <a:pt x="173" y="8668"/>
                    </a:cubicBezTo>
                    <a:cubicBezTo>
                      <a:pt x="313" y="8150"/>
                      <a:pt x="-877" y="33226"/>
                      <a:pt x="21414" y="35909"/>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3245150595">
                      <a:custGeom>
                        <a:avLst/>
                        <a:gdLst>
                          <a:gd name="connsiteX0" fmla="*/ 173 w 21413"/>
                          <a:gd name="connsiteY0" fmla="*/ 0 h 35909"/>
                          <a:gd name="connsiteX1" fmla="*/ 173 w 21413"/>
                          <a:gd name="connsiteY1" fmla="*/ 8668 h 35909"/>
                          <a:gd name="connsiteX2" fmla="*/ 21414 w 21413"/>
                          <a:gd name="connsiteY2" fmla="*/ 35909 h 35909"/>
                        </a:gdLst>
                        <a:ahLst/>
                        <a:cxnLst>
                          <a:cxn ang="0">
                            <a:pos x="connsiteX0" y="connsiteY0"/>
                          </a:cxn>
                          <a:cxn ang="0">
                            <a:pos x="connsiteX1" y="connsiteY1"/>
                          </a:cxn>
                          <a:cxn ang="0">
                            <a:pos x="connsiteX2" y="connsiteY2"/>
                          </a:cxn>
                        </a:cxnLst>
                        <a:rect l="l" t="t" r="r" b="b"/>
                        <a:pathLst>
                          <a:path w="21413" h="35909">
                            <a:moveTo>
                              <a:pt x="173" y="0"/>
                            </a:moveTo>
                            <a:lnTo>
                              <a:pt x="173" y="8668"/>
                            </a:lnTo>
                            <a:cubicBezTo>
                              <a:pt x="173" y="8668"/>
                              <a:pt x="-3351" y="35909"/>
                              <a:pt x="21414" y="35909"/>
                            </a:cubicBezTo>
                          </a:path>
                        </a:pathLst>
                      </a:custGeom>
                      <ask:type>
                        <ask:lineSketchScribble/>
                      </ask:type>
                    </ask:lineSketchStyleProps>
                  </a:ext>
                </a:extLst>
              </a:ln>
            </p:spPr>
            <p:txBody>
              <a:bodyPr rtlCol="0" anchor="ctr"/>
              <a:lstStyle/>
              <a:p>
                <a:endParaRPr lang="fr-FR" sz="1400"/>
              </a:p>
            </p:txBody>
          </p:sp>
          <p:sp>
            <p:nvSpPr>
              <p:cNvPr id="1058" name="Forme libre : forme 1057">
                <a:extLst>
                  <a:ext uri="{FF2B5EF4-FFF2-40B4-BE49-F238E27FC236}">
                    <a16:creationId xmlns:a16="http://schemas.microsoft.com/office/drawing/2014/main" id="{9D65D918-F352-BE3D-2FC1-0E3752D64709}"/>
                  </a:ext>
                </a:extLst>
              </p:cNvPr>
              <p:cNvSpPr/>
              <p:nvPr/>
            </p:nvSpPr>
            <p:spPr>
              <a:xfrm>
                <a:off x="1223805" y="4644221"/>
                <a:ext cx="57433" cy="78962"/>
              </a:xfrm>
              <a:custGeom>
                <a:avLst/>
                <a:gdLst>
                  <a:gd name="connsiteX0" fmla="*/ 40384 w 57433"/>
                  <a:gd name="connsiteY0" fmla="*/ 19526 h 78962"/>
                  <a:gd name="connsiteX1" fmla="*/ 48575 w 57433"/>
                  <a:gd name="connsiteY1" fmla="*/ 26194 h 78962"/>
                  <a:gd name="connsiteX2" fmla="*/ 57434 w 57433"/>
                  <a:gd name="connsiteY2" fmla="*/ 14288 h 78962"/>
                  <a:gd name="connsiteX3" fmla="*/ 41241 w 57433"/>
                  <a:gd name="connsiteY3" fmla="*/ 0 h 78962"/>
                  <a:gd name="connsiteX4" fmla="*/ 33621 w 57433"/>
                  <a:gd name="connsiteY4" fmla="*/ 9430 h 78962"/>
                  <a:gd name="connsiteX5" fmla="*/ 379 w 57433"/>
                  <a:gd name="connsiteY5" fmla="*/ 54197 h 78962"/>
                  <a:gd name="connsiteX6" fmla="*/ 379 w 57433"/>
                  <a:gd name="connsiteY6" fmla="*/ 78962 h 78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433" h="78962" extrusionOk="0">
                    <a:moveTo>
                      <a:pt x="40384" y="19526"/>
                    </a:moveTo>
                    <a:cubicBezTo>
                      <a:pt x="43532" y="20828"/>
                      <a:pt x="45118" y="23923"/>
                      <a:pt x="48575" y="26194"/>
                    </a:cubicBezTo>
                    <a:cubicBezTo>
                      <a:pt x="50628" y="22712"/>
                      <a:pt x="55092" y="19053"/>
                      <a:pt x="57434" y="14288"/>
                    </a:cubicBezTo>
                    <a:cubicBezTo>
                      <a:pt x="50926" y="11650"/>
                      <a:pt x="46948" y="4056"/>
                      <a:pt x="41241" y="0"/>
                    </a:cubicBezTo>
                    <a:cubicBezTo>
                      <a:pt x="38511" y="3860"/>
                      <a:pt x="35361" y="5422"/>
                      <a:pt x="33621" y="9430"/>
                    </a:cubicBezTo>
                    <a:cubicBezTo>
                      <a:pt x="-6003" y="24098"/>
                      <a:pt x="379" y="54196"/>
                      <a:pt x="379" y="54197"/>
                    </a:cubicBezTo>
                    <a:cubicBezTo>
                      <a:pt x="2611" y="63463"/>
                      <a:pt x="-283" y="72361"/>
                      <a:pt x="379" y="78962"/>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3959386822">
                      <a:custGeom>
                        <a:avLst/>
                        <a:gdLst>
                          <a:gd name="connsiteX0" fmla="*/ 40384 w 57433"/>
                          <a:gd name="connsiteY0" fmla="*/ 19526 h 78962"/>
                          <a:gd name="connsiteX1" fmla="*/ 48575 w 57433"/>
                          <a:gd name="connsiteY1" fmla="*/ 26194 h 78962"/>
                          <a:gd name="connsiteX2" fmla="*/ 57434 w 57433"/>
                          <a:gd name="connsiteY2" fmla="*/ 14288 h 78962"/>
                          <a:gd name="connsiteX3" fmla="*/ 41241 w 57433"/>
                          <a:gd name="connsiteY3" fmla="*/ 0 h 78962"/>
                          <a:gd name="connsiteX4" fmla="*/ 33621 w 57433"/>
                          <a:gd name="connsiteY4" fmla="*/ 9430 h 78962"/>
                          <a:gd name="connsiteX5" fmla="*/ 379 w 57433"/>
                          <a:gd name="connsiteY5" fmla="*/ 54197 h 78962"/>
                          <a:gd name="connsiteX6" fmla="*/ 379 w 57433"/>
                          <a:gd name="connsiteY6" fmla="*/ 78962 h 78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433" h="78962">
                            <a:moveTo>
                              <a:pt x="40384" y="19526"/>
                            </a:moveTo>
                            <a:lnTo>
                              <a:pt x="48575" y="26194"/>
                            </a:lnTo>
                            <a:lnTo>
                              <a:pt x="57434" y="14288"/>
                            </a:lnTo>
                            <a:lnTo>
                              <a:pt x="41241" y="0"/>
                            </a:lnTo>
                            <a:lnTo>
                              <a:pt x="33621" y="9430"/>
                            </a:lnTo>
                            <a:cubicBezTo>
                              <a:pt x="-6003" y="24098"/>
                              <a:pt x="379" y="54197"/>
                              <a:pt x="379" y="54197"/>
                            </a:cubicBezTo>
                            <a:lnTo>
                              <a:pt x="379" y="78962"/>
                            </a:lnTo>
                          </a:path>
                        </a:pathLst>
                      </a:custGeom>
                      <ask:type>
                        <ask:lineSketchScribble/>
                      </ask:type>
                    </ask:lineSketchStyleProps>
                  </a:ext>
                </a:extLst>
              </a:ln>
            </p:spPr>
            <p:txBody>
              <a:bodyPr rtlCol="0" anchor="ctr"/>
              <a:lstStyle/>
              <a:p>
                <a:endParaRPr lang="fr-FR" sz="1400"/>
              </a:p>
            </p:txBody>
          </p:sp>
          <p:sp>
            <p:nvSpPr>
              <p:cNvPr id="1059" name="Forme libre : forme 1058">
                <a:extLst>
                  <a:ext uri="{FF2B5EF4-FFF2-40B4-BE49-F238E27FC236}">
                    <a16:creationId xmlns:a16="http://schemas.microsoft.com/office/drawing/2014/main" id="{2251904A-A162-D38E-CC1D-BF0CBFA6C5CD}"/>
                  </a:ext>
                </a:extLst>
              </p:cNvPr>
              <p:cNvSpPr/>
              <p:nvPr/>
            </p:nvSpPr>
            <p:spPr>
              <a:xfrm>
                <a:off x="1283905" y="4643554"/>
                <a:ext cx="57433" cy="87915"/>
              </a:xfrm>
              <a:custGeom>
                <a:avLst/>
                <a:gdLst>
                  <a:gd name="connsiteX0" fmla="*/ 8858 w 57433"/>
                  <a:gd name="connsiteY0" fmla="*/ 26194 h 87915"/>
                  <a:gd name="connsiteX1" fmla="*/ 0 w 57433"/>
                  <a:gd name="connsiteY1" fmla="*/ 14288 h 87915"/>
                  <a:gd name="connsiteX2" fmla="*/ 16193 w 57433"/>
                  <a:gd name="connsiteY2" fmla="*/ 0 h 87915"/>
                  <a:gd name="connsiteX3" fmla="*/ 23813 w 57433"/>
                  <a:gd name="connsiteY3" fmla="*/ 9430 h 87915"/>
                  <a:gd name="connsiteX4" fmla="*/ 57055 w 57433"/>
                  <a:gd name="connsiteY4" fmla="*/ 54197 h 87915"/>
                  <a:gd name="connsiteX5" fmla="*/ 57055 w 57433"/>
                  <a:gd name="connsiteY5" fmla="*/ 87916 h 87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433" h="87915" extrusionOk="0">
                    <a:moveTo>
                      <a:pt x="8858" y="26194"/>
                    </a:moveTo>
                    <a:cubicBezTo>
                      <a:pt x="4976" y="22427"/>
                      <a:pt x="3804" y="17849"/>
                      <a:pt x="0" y="14288"/>
                    </a:cubicBezTo>
                    <a:cubicBezTo>
                      <a:pt x="4809" y="6720"/>
                      <a:pt x="11438" y="5739"/>
                      <a:pt x="16193" y="0"/>
                    </a:cubicBezTo>
                    <a:cubicBezTo>
                      <a:pt x="19824" y="2417"/>
                      <a:pt x="20895" y="6025"/>
                      <a:pt x="23813" y="9430"/>
                    </a:cubicBezTo>
                    <a:cubicBezTo>
                      <a:pt x="63436" y="24098"/>
                      <a:pt x="57056" y="54197"/>
                      <a:pt x="57055" y="54197"/>
                    </a:cubicBezTo>
                    <a:cubicBezTo>
                      <a:pt x="59775" y="61350"/>
                      <a:pt x="56855" y="78517"/>
                      <a:pt x="57055" y="87916"/>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3675127165">
                      <a:custGeom>
                        <a:avLst/>
                        <a:gdLst>
                          <a:gd name="connsiteX0" fmla="*/ 8858 w 57433"/>
                          <a:gd name="connsiteY0" fmla="*/ 26194 h 87915"/>
                          <a:gd name="connsiteX1" fmla="*/ 0 w 57433"/>
                          <a:gd name="connsiteY1" fmla="*/ 14288 h 87915"/>
                          <a:gd name="connsiteX2" fmla="*/ 16193 w 57433"/>
                          <a:gd name="connsiteY2" fmla="*/ 0 h 87915"/>
                          <a:gd name="connsiteX3" fmla="*/ 23813 w 57433"/>
                          <a:gd name="connsiteY3" fmla="*/ 9430 h 87915"/>
                          <a:gd name="connsiteX4" fmla="*/ 57055 w 57433"/>
                          <a:gd name="connsiteY4" fmla="*/ 54197 h 87915"/>
                          <a:gd name="connsiteX5" fmla="*/ 57055 w 57433"/>
                          <a:gd name="connsiteY5" fmla="*/ 87916 h 87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433" h="87915">
                            <a:moveTo>
                              <a:pt x="8858" y="26194"/>
                            </a:moveTo>
                            <a:lnTo>
                              <a:pt x="0" y="14288"/>
                            </a:lnTo>
                            <a:lnTo>
                              <a:pt x="16193" y="0"/>
                            </a:lnTo>
                            <a:lnTo>
                              <a:pt x="23813" y="9430"/>
                            </a:lnTo>
                            <a:cubicBezTo>
                              <a:pt x="63437" y="24098"/>
                              <a:pt x="57055" y="54197"/>
                              <a:pt x="57055" y="54197"/>
                            </a:cubicBezTo>
                            <a:lnTo>
                              <a:pt x="57055" y="87916"/>
                            </a:lnTo>
                          </a:path>
                        </a:pathLst>
                      </a:custGeom>
                      <ask:type>
                        <ask:lineSketchScribble/>
                      </ask:type>
                    </ask:lineSketchStyleProps>
                  </a:ext>
                </a:extLst>
              </a:ln>
            </p:spPr>
            <p:txBody>
              <a:bodyPr rtlCol="0" anchor="ctr"/>
              <a:lstStyle/>
              <a:p>
                <a:endParaRPr lang="fr-FR" sz="1400"/>
              </a:p>
            </p:txBody>
          </p:sp>
          <p:sp>
            <p:nvSpPr>
              <p:cNvPr id="1060" name="Forme libre : forme 1059">
                <a:extLst>
                  <a:ext uri="{FF2B5EF4-FFF2-40B4-BE49-F238E27FC236}">
                    <a16:creationId xmlns:a16="http://schemas.microsoft.com/office/drawing/2014/main" id="{B3E1184A-6B22-7C1E-8DF7-D93BDEBB0A59}"/>
                  </a:ext>
                </a:extLst>
              </p:cNvPr>
              <p:cNvSpPr/>
              <p:nvPr/>
            </p:nvSpPr>
            <p:spPr>
              <a:xfrm>
                <a:off x="1254568" y="4611741"/>
                <a:ext cx="27432" cy="27051"/>
              </a:xfrm>
              <a:custGeom>
                <a:avLst/>
                <a:gdLst>
                  <a:gd name="connsiteX0" fmla="*/ 27432 w 27432"/>
                  <a:gd name="connsiteY0" fmla="*/ 27051 h 27051"/>
                  <a:gd name="connsiteX1" fmla="*/ 0 w 27432"/>
                  <a:gd name="connsiteY1" fmla="*/ 0 h 27051"/>
                </a:gdLst>
                <a:ahLst/>
                <a:cxnLst>
                  <a:cxn ang="0">
                    <a:pos x="connsiteX0" y="connsiteY0"/>
                  </a:cxn>
                  <a:cxn ang="0">
                    <a:pos x="connsiteX1" y="connsiteY1"/>
                  </a:cxn>
                </a:cxnLst>
                <a:rect l="l" t="t" r="r" b="b"/>
                <a:pathLst>
                  <a:path w="27432" h="27051" extrusionOk="0">
                    <a:moveTo>
                      <a:pt x="27432" y="27051"/>
                    </a:moveTo>
                    <a:cubicBezTo>
                      <a:pt x="17530" y="28957"/>
                      <a:pt x="4507" y="16356"/>
                      <a:pt x="0" y="0"/>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769828513">
                      <a:custGeom>
                        <a:avLst/>
                        <a:gdLst>
                          <a:gd name="connsiteX0" fmla="*/ 27432 w 27432"/>
                          <a:gd name="connsiteY0" fmla="*/ 27051 h 27051"/>
                          <a:gd name="connsiteX1" fmla="*/ 0 w 27432"/>
                          <a:gd name="connsiteY1" fmla="*/ 0 h 27051"/>
                        </a:gdLst>
                        <a:ahLst/>
                        <a:cxnLst>
                          <a:cxn ang="0">
                            <a:pos x="connsiteX0" y="connsiteY0"/>
                          </a:cxn>
                          <a:cxn ang="0">
                            <a:pos x="connsiteX1" y="connsiteY1"/>
                          </a:cxn>
                        </a:cxnLst>
                        <a:rect l="l" t="t" r="r" b="b"/>
                        <a:pathLst>
                          <a:path w="27432" h="27051">
                            <a:moveTo>
                              <a:pt x="27432" y="27051"/>
                            </a:moveTo>
                            <a:cubicBezTo>
                              <a:pt x="14764" y="27051"/>
                              <a:pt x="3905" y="15716"/>
                              <a:pt x="0" y="0"/>
                            </a:cubicBezTo>
                          </a:path>
                        </a:pathLst>
                      </a:custGeom>
                      <ask:type>
                        <ask:lineSketchScribble/>
                      </ask:type>
                    </ask:lineSketchStyleProps>
                  </a:ext>
                </a:extLst>
              </a:ln>
            </p:spPr>
            <p:txBody>
              <a:bodyPr rtlCol="0" anchor="ctr"/>
              <a:lstStyle/>
              <a:p>
                <a:endParaRPr lang="fr-FR" sz="1400"/>
              </a:p>
            </p:txBody>
          </p:sp>
          <p:sp>
            <p:nvSpPr>
              <p:cNvPr id="1061" name="Forme libre : forme 1060">
                <a:extLst>
                  <a:ext uri="{FF2B5EF4-FFF2-40B4-BE49-F238E27FC236}">
                    <a16:creationId xmlns:a16="http://schemas.microsoft.com/office/drawing/2014/main" id="{21A5EECA-FC66-F5A1-992E-C453751B1B15}"/>
                  </a:ext>
                </a:extLst>
              </p:cNvPr>
              <p:cNvSpPr/>
              <p:nvPr/>
            </p:nvSpPr>
            <p:spPr>
              <a:xfrm>
                <a:off x="1253140" y="4557829"/>
                <a:ext cx="28860" cy="37052"/>
              </a:xfrm>
              <a:custGeom>
                <a:avLst/>
                <a:gdLst>
                  <a:gd name="connsiteX0" fmla="*/ 0 w 28860"/>
                  <a:gd name="connsiteY0" fmla="*/ 37052 h 37052"/>
                  <a:gd name="connsiteX1" fmla="*/ 28861 w 28860"/>
                  <a:gd name="connsiteY1" fmla="*/ 0 h 37052"/>
                </a:gdLst>
                <a:ahLst/>
                <a:cxnLst>
                  <a:cxn ang="0">
                    <a:pos x="connsiteX0" y="connsiteY0"/>
                  </a:cxn>
                  <a:cxn ang="0">
                    <a:pos x="connsiteX1" y="connsiteY1"/>
                  </a:cxn>
                </a:cxnLst>
                <a:rect l="l" t="t" r="r" b="b"/>
                <a:pathLst>
                  <a:path w="28860" h="37052" extrusionOk="0">
                    <a:moveTo>
                      <a:pt x="0" y="37052"/>
                    </a:moveTo>
                    <a:cubicBezTo>
                      <a:pt x="2578" y="17182"/>
                      <a:pt x="14467" y="-1542"/>
                      <a:pt x="28861" y="0"/>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891496395">
                      <a:custGeom>
                        <a:avLst/>
                        <a:gdLst>
                          <a:gd name="connsiteX0" fmla="*/ 0 w 28860"/>
                          <a:gd name="connsiteY0" fmla="*/ 37052 h 37052"/>
                          <a:gd name="connsiteX1" fmla="*/ 28861 w 28860"/>
                          <a:gd name="connsiteY1" fmla="*/ 0 h 37052"/>
                        </a:gdLst>
                        <a:ahLst/>
                        <a:cxnLst>
                          <a:cxn ang="0">
                            <a:pos x="connsiteX0" y="connsiteY0"/>
                          </a:cxn>
                          <a:cxn ang="0">
                            <a:pos x="connsiteX1" y="connsiteY1"/>
                          </a:cxn>
                        </a:cxnLst>
                        <a:rect l="l" t="t" r="r" b="b"/>
                        <a:pathLst>
                          <a:path w="28860" h="37052">
                            <a:moveTo>
                              <a:pt x="0" y="37052"/>
                            </a:moveTo>
                            <a:cubicBezTo>
                              <a:pt x="953" y="15716"/>
                              <a:pt x="13811" y="0"/>
                              <a:pt x="28861" y="0"/>
                            </a:cubicBezTo>
                          </a:path>
                        </a:pathLst>
                      </a:custGeom>
                      <ask:type>
                        <ask:lineSketchScribble/>
                      </ask:type>
                    </ask:lineSketchStyleProps>
                  </a:ext>
                </a:extLst>
              </a:ln>
            </p:spPr>
            <p:txBody>
              <a:bodyPr rtlCol="0" anchor="ctr"/>
              <a:lstStyle/>
              <a:p>
                <a:endParaRPr lang="fr-FR" sz="1400"/>
              </a:p>
            </p:txBody>
          </p:sp>
          <p:sp>
            <p:nvSpPr>
              <p:cNvPr id="1062" name="Forme libre : forme 1061">
                <a:extLst>
                  <a:ext uri="{FF2B5EF4-FFF2-40B4-BE49-F238E27FC236}">
                    <a16:creationId xmlns:a16="http://schemas.microsoft.com/office/drawing/2014/main" id="{FF8EBA3C-BFF8-3CB0-079B-DCE65296AEEE}"/>
                  </a:ext>
                </a:extLst>
              </p:cNvPr>
              <p:cNvSpPr/>
              <p:nvPr/>
            </p:nvSpPr>
            <p:spPr>
              <a:xfrm>
                <a:off x="1247139" y="4595644"/>
                <a:ext cx="5810" cy="15906"/>
              </a:xfrm>
              <a:custGeom>
                <a:avLst/>
                <a:gdLst>
                  <a:gd name="connsiteX0" fmla="*/ 5810 w 5810"/>
                  <a:gd name="connsiteY0" fmla="*/ 15907 h 15906"/>
                  <a:gd name="connsiteX1" fmla="*/ 0 w 5810"/>
                  <a:gd name="connsiteY1" fmla="*/ 8001 h 15906"/>
                  <a:gd name="connsiteX2" fmla="*/ 5429 w 5810"/>
                  <a:gd name="connsiteY2" fmla="*/ 0 h 15906"/>
                </a:gdLst>
                <a:ahLst/>
                <a:cxnLst>
                  <a:cxn ang="0">
                    <a:pos x="connsiteX0" y="connsiteY0"/>
                  </a:cxn>
                  <a:cxn ang="0">
                    <a:pos x="connsiteX1" y="connsiteY1"/>
                  </a:cxn>
                  <a:cxn ang="0">
                    <a:pos x="connsiteX2" y="connsiteY2"/>
                  </a:cxn>
                </a:cxnLst>
                <a:rect l="l" t="t" r="r" b="b"/>
                <a:pathLst>
                  <a:path w="5810" h="15906" extrusionOk="0">
                    <a:moveTo>
                      <a:pt x="5810" y="15907"/>
                    </a:moveTo>
                    <a:cubicBezTo>
                      <a:pt x="3766" y="16129"/>
                      <a:pt x="-298" y="11268"/>
                      <a:pt x="0" y="8001"/>
                    </a:cubicBezTo>
                    <a:cubicBezTo>
                      <a:pt x="561" y="4136"/>
                      <a:pt x="1417" y="-155"/>
                      <a:pt x="5429" y="0"/>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2567756156">
                      <a:custGeom>
                        <a:avLst/>
                        <a:gdLst>
                          <a:gd name="connsiteX0" fmla="*/ 5810 w 5810"/>
                          <a:gd name="connsiteY0" fmla="*/ 15907 h 15906"/>
                          <a:gd name="connsiteX1" fmla="*/ 0 w 5810"/>
                          <a:gd name="connsiteY1" fmla="*/ 8001 h 15906"/>
                          <a:gd name="connsiteX2" fmla="*/ 5429 w 5810"/>
                          <a:gd name="connsiteY2" fmla="*/ 0 h 15906"/>
                        </a:gdLst>
                        <a:ahLst/>
                        <a:cxnLst>
                          <a:cxn ang="0">
                            <a:pos x="connsiteX0" y="connsiteY0"/>
                          </a:cxn>
                          <a:cxn ang="0">
                            <a:pos x="connsiteX1" y="connsiteY1"/>
                          </a:cxn>
                          <a:cxn ang="0">
                            <a:pos x="connsiteX2" y="connsiteY2"/>
                          </a:cxn>
                        </a:cxnLst>
                        <a:rect l="l" t="t" r="r" b="b"/>
                        <a:pathLst>
                          <a:path w="5810" h="15906">
                            <a:moveTo>
                              <a:pt x="5810" y="15907"/>
                            </a:moveTo>
                            <a:cubicBezTo>
                              <a:pt x="2572" y="15907"/>
                              <a:pt x="0" y="12382"/>
                              <a:pt x="0" y="8001"/>
                            </a:cubicBezTo>
                            <a:cubicBezTo>
                              <a:pt x="0" y="3619"/>
                              <a:pt x="2191" y="0"/>
                              <a:pt x="5429" y="0"/>
                            </a:cubicBezTo>
                          </a:path>
                        </a:pathLst>
                      </a:custGeom>
                      <ask:type>
                        <ask:lineSketchScribble/>
                      </ask:type>
                    </ask:lineSketchStyleProps>
                  </a:ext>
                </a:extLst>
              </a:ln>
            </p:spPr>
            <p:txBody>
              <a:bodyPr rtlCol="0" anchor="ctr"/>
              <a:lstStyle/>
              <a:p>
                <a:endParaRPr lang="fr-FR" sz="1400"/>
              </a:p>
            </p:txBody>
          </p:sp>
          <p:sp>
            <p:nvSpPr>
              <p:cNvPr id="1063" name="Forme libre : forme 1062">
                <a:extLst>
                  <a:ext uri="{FF2B5EF4-FFF2-40B4-BE49-F238E27FC236}">
                    <a16:creationId xmlns:a16="http://schemas.microsoft.com/office/drawing/2014/main" id="{35413B53-4A6B-93EE-8E59-A8442AB0FCFC}"/>
                  </a:ext>
                </a:extLst>
              </p:cNvPr>
              <p:cNvSpPr/>
              <p:nvPr/>
            </p:nvSpPr>
            <p:spPr>
              <a:xfrm>
                <a:off x="1283524" y="4611741"/>
                <a:ext cx="27431" cy="27051"/>
              </a:xfrm>
              <a:custGeom>
                <a:avLst/>
                <a:gdLst>
                  <a:gd name="connsiteX0" fmla="*/ 0 w 27431"/>
                  <a:gd name="connsiteY0" fmla="*/ 27051 h 27051"/>
                  <a:gd name="connsiteX1" fmla="*/ 27432 w 27431"/>
                  <a:gd name="connsiteY1" fmla="*/ 0 h 27051"/>
                </a:gdLst>
                <a:ahLst/>
                <a:cxnLst>
                  <a:cxn ang="0">
                    <a:pos x="connsiteX0" y="connsiteY0"/>
                  </a:cxn>
                  <a:cxn ang="0">
                    <a:pos x="connsiteX1" y="connsiteY1"/>
                  </a:cxn>
                </a:cxnLst>
                <a:rect l="l" t="t" r="r" b="b"/>
                <a:pathLst>
                  <a:path w="27431" h="27051" extrusionOk="0">
                    <a:moveTo>
                      <a:pt x="0" y="27051"/>
                    </a:moveTo>
                    <a:cubicBezTo>
                      <a:pt x="11968" y="26353"/>
                      <a:pt x="26079" y="15241"/>
                      <a:pt x="27432" y="0"/>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1355997854">
                      <a:custGeom>
                        <a:avLst/>
                        <a:gdLst>
                          <a:gd name="connsiteX0" fmla="*/ 0 w 27431"/>
                          <a:gd name="connsiteY0" fmla="*/ 27051 h 27051"/>
                          <a:gd name="connsiteX1" fmla="*/ 27432 w 27431"/>
                          <a:gd name="connsiteY1" fmla="*/ 0 h 27051"/>
                        </a:gdLst>
                        <a:ahLst/>
                        <a:cxnLst>
                          <a:cxn ang="0">
                            <a:pos x="connsiteX0" y="connsiteY0"/>
                          </a:cxn>
                          <a:cxn ang="0">
                            <a:pos x="connsiteX1" y="connsiteY1"/>
                          </a:cxn>
                        </a:cxnLst>
                        <a:rect l="l" t="t" r="r" b="b"/>
                        <a:pathLst>
                          <a:path w="27431" h="27051">
                            <a:moveTo>
                              <a:pt x="0" y="27051"/>
                            </a:moveTo>
                            <a:cubicBezTo>
                              <a:pt x="12668" y="27051"/>
                              <a:pt x="23527" y="15716"/>
                              <a:pt x="27432" y="0"/>
                            </a:cubicBezTo>
                          </a:path>
                        </a:pathLst>
                      </a:custGeom>
                      <ask:type>
                        <ask:lineSketchScribble/>
                      </ask:type>
                    </ask:lineSketchStyleProps>
                  </a:ext>
                </a:extLst>
              </a:ln>
            </p:spPr>
            <p:txBody>
              <a:bodyPr rtlCol="0" anchor="ctr"/>
              <a:lstStyle/>
              <a:p>
                <a:endParaRPr lang="fr-FR" sz="1400"/>
              </a:p>
            </p:txBody>
          </p:sp>
          <p:sp>
            <p:nvSpPr>
              <p:cNvPr id="1064" name="Forme libre : forme 1063">
                <a:extLst>
                  <a:ext uri="{FF2B5EF4-FFF2-40B4-BE49-F238E27FC236}">
                    <a16:creationId xmlns:a16="http://schemas.microsoft.com/office/drawing/2014/main" id="{6D4F00C2-2AD0-1A75-1785-5047DA233C20}"/>
                  </a:ext>
                </a:extLst>
              </p:cNvPr>
              <p:cNvSpPr/>
              <p:nvPr/>
            </p:nvSpPr>
            <p:spPr>
              <a:xfrm>
                <a:off x="1283524" y="4557829"/>
                <a:ext cx="28860" cy="37052"/>
              </a:xfrm>
              <a:custGeom>
                <a:avLst/>
                <a:gdLst>
                  <a:gd name="connsiteX0" fmla="*/ 28861 w 28860"/>
                  <a:gd name="connsiteY0" fmla="*/ 37052 h 37052"/>
                  <a:gd name="connsiteX1" fmla="*/ 0 w 28860"/>
                  <a:gd name="connsiteY1" fmla="*/ 0 h 37052"/>
                </a:gdLst>
                <a:ahLst/>
                <a:cxnLst>
                  <a:cxn ang="0">
                    <a:pos x="connsiteX0" y="connsiteY0"/>
                  </a:cxn>
                  <a:cxn ang="0">
                    <a:pos x="connsiteX1" y="connsiteY1"/>
                  </a:cxn>
                </a:cxnLst>
                <a:rect l="l" t="t" r="r" b="b"/>
                <a:pathLst>
                  <a:path w="28860" h="37052" extrusionOk="0">
                    <a:moveTo>
                      <a:pt x="28861" y="37052"/>
                    </a:moveTo>
                    <a:cubicBezTo>
                      <a:pt x="29522" y="13461"/>
                      <a:pt x="16204" y="-64"/>
                      <a:pt x="0" y="0"/>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1803126481">
                      <a:custGeom>
                        <a:avLst/>
                        <a:gdLst>
                          <a:gd name="connsiteX0" fmla="*/ 28861 w 28860"/>
                          <a:gd name="connsiteY0" fmla="*/ 37052 h 37052"/>
                          <a:gd name="connsiteX1" fmla="*/ 0 w 28860"/>
                          <a:gd name="connsiteY1" fmla="*/ 0 h 37052"/>
                        </a:gdLst>
                        <a:ahLst/>
                        <a:cxnLst>
                          <a:cxn ang="0">
                            <a:pos x="connsiteX0" y="connsiteY0"/>
                          </a:cxn>
                          <a:cxn ang="0">
                            <a:pos x="connsiteX1" y="connsiteY1"/>
                          </a:cxn>
                        </a:cxnLst>
                        <a:rect l="l" t="t" r="r" b="b"/>
                        <a:pathLst>
                          <a:path w="28860" h="37052">
                            <a:moveTo>
                              <a:pt x="28861" y="37052"/>
                            </a:moveTo>
                            <a:cubicBezTo>
                              <a:pt x="27908" y="15716"/>
                              <a:pt x="15050" y="0"/>
                              <a:pt x="0" y="0"/>
                            </a:cubicBezTo>
                          </a:path>
                        </a:pathLst>
                      </a:custGeom>
                      <ask:type>
                        <ask:lineSketchScribble/>
                      </ask:type>
                    </ask:lineSketchStyleProps>
                  </a:ext>
                </a:extLst>
              </a:ln>
            </p:spPr>
            <p:txBody>
              <a:bodyPr rtlCol="0" anchor="ctr"/>
              <a:lstStyle/>
              <a:p>
                <a:endParaRPr lang="fr-FR" sz="1400"/>
              </a:p>
            </p:txBody>
          </p:sp>
          <p:sp>
            <p:nvSpPr>
              <p:cNvPr id="1065" name="Forme libre : forme 1064">
                <a:extLst>
                  <a:ext uri="{FF2B5EF4-FFF2-40B4-BE49-F238E27FC236}">
                    <a16:creationId xmlns:a16="http://schemas.microsoft.com/office/drawing/2014/main" id="{96C7931D-5A0B-9F99-A6A3-81FAE97DF63F}"/>
                  </a:ext>
                </a:extLst>
              </p:cNvPr>
              <p:cNvSpPr/>
              <p:nvPr/>
            </p:nvSpPr>
            <p:spPr>
              <a:xfrm>
                <a:off x="1312576" y="4595644"/>
                <a:ext cx="5810" cy="15906"/>
              </a:xfrm>
              <a:custGeom>
                <a:avLst/>
                <a:gdLst>
                  <a:gd name="connsiteX0" fmla="*/ 0 w 5810"/>
                  <a:gd name="connsiteY0" fmla="*/ 15907 h 15906"/>
                  <a:gd name="connsiteX1" fmla="*/ 5810 w 5810"/>
                  <a:gd name="connsiteY1" fmla="*/ 8001 h 15906"/>
                  <a:gd name="connsiteX2" fmla="*/ 381 w 5810"/>
                  <a:gd name="connsiteY2" fmla="*/ 0 h 15906"/>
                </a:gdLst>
                <a:ahLst/>
                <a:cxnLst>
                  <a:cxn ang="0">
                    <a:pos x="connsiteX0" y="connsiteY0"/>
                  </a:cxn>
                  <a:cxn ang="0">
                    <a:pos x="connsiteX1" y="connsiteY1"/>
                  </a:cxn>
                  <a:cxn ang="0">
                    <a:pos x="connsiteX2" y="connsiteY2"/>
                  </a:cxn>
                </a:cxnLst>
                <a:rect l="l" t="t" r="r" b="b"/>
                <a:pathLst>
                  <a:path w="5810" h="15906" extrusionOk="0">
                    <a:moveTo>
                      <a:pt x="0" y="15907"/>
                    </a:moveTo>
                    <a:cubicBezTo>
                      <a:pt x="2360" y="15415"/>
                      <a:pt x="5585" y="11478"/>
                      <a:pt x="5810" y="8001"/>
                    </a:cubicBezTo>
                    <a:cubicBezTo>
                      <a:pt x="6037" y="3402"/>
                      <a:pt x="3288" y="-49"/>
                      <a:pt x="381" y="0"/>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1200468333">
                      <a:custGeom>
                        <a:avLst/>
                        <a:gdLst>
                          <a:gd name="connsiteX0" fmla="*/ 0 w 5810"/>
                          <a:gd name="connsiteY0" fmla="*/ 15907 h 15906"/>
                          <a:gd name="connsiteX1" fmla="*/ 5810 w 5810"/>
                          <a:gd name="connsiteY1" fmla="*/ 8001 h 15906"/>
                          <a:gd name="connsiteX2" fmla="*/ 381 w 5810"/>
                          <a:gd name="connsiteY2" fmla="*/ 0 h 15906"/>
                        </a:gdLst>
                        <a:ahLst/>
                        <a:cxnLst>
                          <a:cxn ang="0">
                            <a:pos x="connsiteX0" y="connsiteY0"/>
                          </a:cxn>
                          <a:cxn ang="0">
                            <a:pos x="connsiteX1" y="connsiteY1"/>
                          </a:cxn>
                          <a:cxn ang="0">
                            <a:pos x="connsiteX2" y="connsiteY2"/>
                          </a:cxn>
                        </a:cxnLst>
                        <a:rect l="l" t="t" r="r" b="b"/>
                        <a:pathLst>
                          <a:path w="5810" h="15906">
                            <a:moveTo>
                              <a:pt x="0" y="15907"/>
                            </a:moveTo>
                            <a:cubicBezTo>
                              <a:pt x="3239" y="15907"/>
                              <a:pt x="5810" y="12382"/>
                              <a:pt x="5810" y="8001"/>
                            </a:cubicBezTo>
                            <a:cubicBezTo>
                              <a:pt x="5810" y="3619"/>
                              <a:pt x="3620" y="0"/>
                              <a:pt x="381" y="0"/>
                            </a:cubicBezTo>
                          </a:path>
                        </a:pathLst>
                      </a:custGeom>
                      <ask:type>
                        <ask:lineSketchScribble/>
                      </ask:type>
                    </ask:lineSketchStyleProps>
                  </a:ext>
                </a:extLst>
              </a:ln>
            </p:spPr>
            <p:txBody>
              <a:bodyPr rtlCol="0" anchor="ctr"/>
              <a:lstStyle/>
              <a:p>
                <a:endParaRPr lang="fr-FR" sz="1400"/>
              </a:p>
            </p:txBody>
          </p:sp>
          <p:sp>
            <p:nvSpPr>
              <p:cNvPr id="1066" name="Forme libre : forme 1065">
                <a:extLst>
                  <a:ext uri="{FF2B5EF4-FFF2-40B4-BE49-F238E27FC236}">
                    <a16:creationId xmlns:a16="http://schemas.microsoft.com/office/drawing/2014/main" id="{0EC1EDB3-465A-2CA2-D672-3C437386DAFE}"/>
                  </a:ext>
                </a:extLst>
              </p:cNvPr>
              <p:cNvSpPr/>
              <p:nvPr/>
            </p:nvSpPr>
            <p:spPr>
              <a:xfrm>
                <a:off x="1351916" y="4644316"/>
                <a:ext cx="57433" cy="54197"/>
              </a:xfrm>
              <a:custGeom>
                <a:avLst/>
                <a:gdLst>
                  <a:gd name="connsiteX0" fmla="*/ 379 w 57433"/>
                  <a:gd name="connsiteY0" fmla="*/ 54197 h 54197"/>
                  <a:gd name="connsiteX1" fmla="*/ 33621 w 57433"/>
                  <a:gd name="connsiteY1" fmla="*/ 9430 h 54197"/>
                  <a:gd name="connsiteX2" fmla="*/ 41241 w 57433"/>
                  <a:gd name="connsiteY2" fmla="*/ 0 h 54197"/>
                  <a:gd name="connsiteX3" fmla="*/ 57434 w 57433"/>
                  <a:gd name="connsiteY3" fmla="*/ 14288 h 54197"/>
                  <a:gd name="connsiteX4" fmla="*/ 48575 w 57433"/>
                  <a:gd name="connsiteY4" fmla="*/ 26194 h 54197"/>
                  <a:gd name="connsiteX5" fmla="*/ 40384 w 57433"/>
                  <a:gd name="connsiteY5" fmla="*/ 19526 h 54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433" h="54197" extrusionOk="0">
                    <a:moveTo>
                      <a:pt x="379" y="54197"/>
                    </a:moveTo>
                    <a:cubicBezTo>
                      <a:pt x="-3909" y="60679"/>
                      <a:pt x="-5337" y="22797"/>
                      <a:pt x="33621" y="9430"/>
                    </a:cubicBezTo>
                    <a:cubicBezTo>
                      <a:pt x="36187" y="4239"/>
                      <a:pt x="39386" y="3762"/>
                      <a:pt x="41241" y="0"/>
                    </a:cubicBezTo>
                    <a:cubicBezTo>
                      <a:pt x="45253" y="2348"/>
                      <a:pt x="48587" y="9301"/>
                      <a:pt x="57434" y="14288"/>
                    </a:cubicBezTo>
                    <a:cubicBezTo>
                      <a:pt x="55473" y="17237"/>
                      <a:pt x="50942" y="22579"/>
                      <a:pt x="48575" y="26194"/>
                    </a:cubicBezTo>
                    <a:cubicBezTo>
                      <a:pt x="45392" y="25058"/>
                      <a:pt x="44039" y="21469"/>
                      <a:pt x="40384" y="19526"/>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1228323145">
                      <a:custGeom>
                        <a:avLst/>
                        <a:gdLst>
                          <a:gd name="connsiteX0" fmla="*/ 379 w 57433"/>
                          <a:gd name="connsiteY0" fmla="*/ 54197 h 54197"/>
                          <a:gd name="connsiteX1" fmla="*/ 33621 w 57433"/>
                          <a:gd name="connsiteY1" fmla="*/ 9430 h 54197"/>
                          <a:gd name="connsiteX2" fmla="*/ 41241 w 57433"/>
                          <a:gd name="connsiteY2" fmla="*/ 0 h 54197"/>
                          <a:gd name="connsiteX3" fmla="*/ 57434 w 57433"/>
                          <a:gd name="connsiteY3" fmla="*/ 14288 h 54197"/>
                          <a:gd name="connsiteX4" fmla="*/ 48575 w 57433"/>
                          <a:gd name="connsiteY4" fmla="*/ 26194 h 54197"/>
                          <a:gd name="connsiteX5" fmla="*/ 40384 w 57433"/>
                          <a:gd name="connsiteY5" fmla="*/ 19526 h 54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433" h="54197">
                            <a:moveTo>
                              <a:pt x="379" y="54197"/>
                            </a:moveTo>
                            <a:cubicBezTo>
                              <a:pt x="379" y="54197"/>
                              <a:pt x="-6003" y="24003"/>
                              <a:pt x="33621" y="9430"/>
                            </a:cubicBezTo>
                            <a:lnTo>
                              <a:pt x="41241" y="0"/>
                            </a:lnTo>
                            <a:lnTo>
                              <a:pt x="57434" y="14288"/>
                            </a:lnTo>
                            <a:lnTo>
                              <a:pt x="48575" y="26194"/>
                            </a:lnTo>
                            <a:lnTo>
                              <a:pt x="40384" y="19526"/>
                            </a:lnTo>
                          </a:path>
                        </a:pathLst>
                      </a:custGeom>
                      <ask:type>
                        <ask:lineSketchScribble/>
                      </ask:type>
                    </ask:lineSketchStyleProps>
                  </a:ext>
                </a:extLst>
              </a:ln>
            </p:spPr>
            <p:txBody>
              <a:bodyPr rtlCol="0" anchor="ctr"/>
              <a:lstStyle/>
              <a:p>
                <a:endParaRPr lang="fr-FR" sz="1400"/>
              </a:p>
            </p:txBody>
          </p:sp>
          <p:sp>
            <p:nvSpPr>
              <p:cNvPr id="1067" name="Forme libre : forme 1066">
                <a:extLst>
                  <a:ext uri="{FF2B5EF4-FFF2-40B4-BE49-F238E27FC236}">
                    <a16:creationId xmlns:a16="http://schemas.microsoft.com/office/drawing/2014/main" id="{BE8726D2-A079-5F9D-5614-076F8804AE30}"/>
                  </a:ext>
                </a:extLst>
              </p:cNvPr>
              <p:cNvSpPr/>
              <p:nvPr/>
            </p:nvSpPr>
            <p:spPr>
              <a:xfrm>
                <a:off x="1411826" y="4643554"/>
                <a:ext cx="57433" cy="54197"/>
              </a:xfrm>
              <a:custGeom>
                <a:avLst/>
                <a:gdLst>
                  <a:gd name="connsiteX0" fmla="*/ 57055 w 57433"/>
                  <a:gd name="connsiteY0" fmla="*/ 54197 h 54197"/>
                  <a:gd name="connsiteX1" fmla="*/ 23813 w 57433"/>
                  <a:gd name="connsiteY1" fmla="*/ 9430 h 54197"/>
                  <a:gd name="connsiteX2" fmla="*/ 16192 w 57433"/>
                  <a:gd name="connsiteY2" fmla="*/ 0 h 54197"/>
                  <a:gd name="connsiteX3" fmla="*/ 0 w 57433"/>
                  <a:gd name="connsiteY3" fmla="*/ 14288 h 54197"/>
                  <a:gd name="connsiteX4" fmla="*/ 8858 w 57433"/>
                  <a:gd name="connsiteY4" fmla="*/ 26194 h 541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433" h="54197" extrusionOk="0">
                    <a:moveTo>
                      <a:pt x="57055" y="54197"/>
                    </a:moveTo>
                    <a:cubicBezTo>
                      <a:pt x="56259" y="53730"/>
                      <a:pt x="63290" y="19960"/>
                      <a:pt x="23813" y="9430"/>
                    </a:cubicBezTo>
                    <a:cubicBezTo>
                      <a:pt x="19627" y="5529"/>
                      <a:pt x="20489" y="3316"/>
                      <a:pt x="16192" y="0"/>
                    </a:cubicBezTo>
                    <a:cubicBezTo>
                      <a:pt x="9421" y="7711"/>
                      <a:pt x="4550" y="9671"/>
                      <a:pt x="0" y="14288"/>
                    </a:cubicBezTo>
                    <a:cubicBezTo>
                      <a:pt x="3857" y="18445"/>
                      <a:pt x="3976" y="20740"/>
                      <a:pt x="8858" y="26194"/>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560140272">
                      <a:custGeom>
                        <a:avLst/>
                        <a:gdLst>
                          <a:gd name="connsiteX0" fmla="*/ 57055 w 57433"/>
                          <a:gd name="connsiteY0" fmla="*/ 54197 h 54197"/>
                          <a:gd name="connsiteX1" fmla="*/ 23813 w 57433"/>
                          <a:gd name="connsiteY1" fmla="*/ 9430 h 54197"/>
                          <a:gd name="connsiteX2" fmla="*/ 16192 w 57433"/>
                          <a:gd name="connsiteY2" fmla="*/ 0 h 54197"/>
                          <a:gd name="connsiteX3" fmla="*/ 0 w 57433"/>
                          <a:gd name="connsiteY3" fmla="*/ 14288 h 54197"/>
                          <a:gd name="connsiteX4" fmla="*/ 8858 w 57433"/>
                          <a:gd name="connsiteY4" fmla="*/ 26194 h 541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433" h="54197">
                            <a:moveTo>
                              <a:pt x="57055" y="54197"/>
                            </a:moveTo>
                            <a:cubicBezTo>
                              <a:pt x="57055" y="54197"/>
                              <a:pt x="63437" y="24003"/>
                              <a:pt x="23813" y="9430"/>
                            </a:cubicBezTo>
                            <a:lnTo>
                              <a:pt x="16192" y="0"/>
                            </a:lnTo>
                            <a:lnTo>
                              <a:pt x="0" y="14288"/>
                            </a:lnTo>
                            <a:lnTo>
                              <a:pt x="8858" y="26194"/>
                            </a:lnTo>
                          </a:path>
                        </a:pathLst>
                      </a:custGeom>
                      <ask:type>
                        <ask:lineSketchScribble/>
                      </ask:type>
                    </ask:lineSketchStyleProps>
                  </a:ext>
                </a:extLst>
              </a:ln>
            </p:spPr>
            <p:txBody>
              <a:bodyPr rtlCol="0" anchor="ctr"/>
              <a:lstStyle/>
              <a:p>
                <a:endParaRPr lang="fr-FR" sz="1400"/>
              </a:p>
            </p:txBody>
          </p:sp>
          <p:sp>
            <p:nvSpPr>
              <p:cNvPr id="1068" name="Forme libre : forme 1067">
                <a:extLst>
                  <a:ext uri="{FF2B5EF4-FFF2-40B4-BE49-F238E27FC236}">
                    <a16:creationId xmlns:a16="http://schemas.microsoft.com/office/drawing/2014/main" id="{0D224FC8-FD48-7C10-518A-61A762861183}"/>
                  </a:ext>
                </a:extLst>
              </p:cNvPr>
              <p:cNvSpPr/>
              <p:nvPr/>
            </p:nvSpPr>
            <p:spPr>
              <a:xfrm>
                <a:off x="1328197" y="4580880"/>
                <a:ext cx="16192" cy="14287"/>
              </a:xfrm>
              <a:custGeom>
                <a:avLst/>
                <a:gdLst>
                  <a:gd name="connsiteX0" fmla="*/ 0 w 16192"/>
                  <a:gd name="connsiteY0" fmla="*/ 0 h 14287"/>
                  <a:gd name="connsiteX1" fmla="*/ 16192 w 16192"/>
                  <a:gd name="connsiteY1" fmla="*/ 14288 h 14287"/>
                </a:gdLst>
                <a:ahLst/>
                <a:cxnLst>
                  <a:cxn ang="0">
                    <a:pos x="connsiteX0" y="connsiteY0"/>
                  </a:cxn>
                  <a:cxn ang="0">
                    <a:pos x="connsiteX1" y="connsiteY1"/>
                  </a:cxn>
                </a:cxnLst>
                <a:rect l="l" t="t" r="r" b="b"/>
                <a:pathLst>
                  <a:path w="16192" h="14287" fill="none" extrusionOk="0">
                    <a:moveTo>
                      <a:pt x="0" y="0"/>
                    </a:moveTo>
                    <a:cubicBezTo>
                      <a:pt x="4256" y="2206"/>
                      <a:pt x="9287" y="9848"/>
                      <a:pt x="16192" y="14288"/>
                    </a:cubicBezTo>
                  </a:path>
                  <a:path w="16192" h="14287" stroke="0" extrusionOk="0">
                    <a:moveTo>
                      <a:pt x="0" y="0"/>
                    </a:moveTo>
                    <a:cubicBezTo>
                      <a:pt x="6483" y="5260"/>
                      <a:pt x="8332" y="8262"/>
                      <a:pt x="16192" y="14288"/>
                    </a:cubicBezTo>
                  </a:path>
                </a:pathLst>
              </a:custGeom>
              <a:ln w="19050" cap="rnd">
                <a:solidFill>
                  <a:schemeClr val="accent4">
                    <a:lumMod val="75000"/>
                  </a:schemeClr>
                </a:solidFill>
                <a:prstDash val="solid"/>
                <a:round/>
                <a:extLst>
                  <a:ext uri="{C807C97D-BFC1-408E-A445-0C87EB9F89A2}">
                    <ask:lineSketchStyleProps xmlns:ask="http://schemas.microsoft.com/office/drawing/2018/sketchyshapes" sd="3596995295">
                      <a:custGeom>
                        <a:avLst/>
                        <a:gdLst>
                          <a:gd name="connsiteX0" fmla="*/ 0 w 16192"/>
                          <a:gd name="connsiteY0" fmla="*/ 0 h 14287"/>
                          <a:gd name="connsiteX1" fmla="*/ 16192 w 16192"/>
                          <a:gd name="connsiteY1" fmla="*/ 14288 h 14287"/>
                        </a:gdLst>
                        <a:ahLst/>
                        <a:cxnLst>
                          <a:cxn ang="0">
                            <a:pos x="connsiteX0" y="connsiteY0"/>
                          </a:cxn>
                          <a:cxn ang="0">
                            <a:pos x="connsiteX1" y="connsiteY1"/>
                          </a:cxn>
                        </a:cxnLst>
                        <a:rect l="l" t="t" r="r" b="b"/>
                        <a:pathLst>
                          <a:path w="16192" h="14287">
                            <a:moveTo>
                              <a:pt x="0" y="0"/>
                            </a:moveTo>
                            <a:lnTo>
                              <a:pt x="16192" y="14288"/>
                            </a:lnTo>
                          </a:path>
                        </a:pathLst>
                      </a:custGeom>
                      <ask:type>
                        <ask:lineSketchScribble/>
                      </ask:type>
                    </ask:lineSketchStyleProps>
                  </a:ext>
                </a:extLst>
              </a:ln>
            </p:spPr>
            <p:txBody>
              <a:bodyPr rtlCol="0" anchor="ctr"/>
              <a:lstStyle/>
              <a:p>
                <a:endParaRPr lang="fr-FR" sz="1400"/>
              </a:p>
            </p:txBody>
          </p:sp>
          <p:sp>
            <p:nvSpPr>
              <p:cNvPr id="1069" name="Forme libre : forme 1068">
                <a:extLst>
                  <a:ext uri="{FF2B5EF4-FFF2-40B4-BE49-F238E27FC236}">
                    <a16:creationId xmlns:a16="http://schemas.microsoft.com/office/drawing/2014/main" id="{6B38828D-7F7C-4AB5-A1F2-C60382BB17A1}"/>
                  </a:ext>
                </a:extLst>
              </p:cNvPr>
              <p:cNvSpPr/>
              <p:nvPr/>
            </p:nvSpPr>
            <p:spPr>
              <a:xfrm>
                <a:off x="1221041" y="4485535"/>
                <a:ext cx="9525" cy="9525"/>
              </a:xfrm>
              <a:custGeom>
                <a:avLst/>
                <a:gdLst/>
                <a:ahLst/>
                <a:cxnLst/>
                <a:rect l="l" t="t" r="r" b="b"/>
                <a:pathLst>
                  <a:path w="9525" h="9525"/>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3246990735">
                      <a:custGeom>
                        <a:avLst/>
                        <a:gdLst/>
                        <a:ahLst/>
                        <a:cxnLst/>
                        <a:rect l="l" t="t" r="r" b="b"/>
                        <a:pathLst>
                          <a:path w="9525" h="9525"/>
                        </a:pathLst>
                      </a:custGeom>
                      <ask:type>
                        <ask:lineSketchScribble/>
                      </ask:type>
                    </ask:lineSketchStyleProps>
                  </a:ext>
                </a:extLst>
              </a:ln>
            </p:spPr>
            <p:txBody>
              <a:bodyPr rtlCol="0" anchor="ctr"/>
              <a:lstStyle/>
              <a:p>
                <a:endParaRPr lang="fr-FR" sz="1400"/>
              </a:p>
            </p:txBody>
          </p:sp>
          <p:sp>
            <p:nvSpPr>
              <p:cNvPr id="1070" name="Forme libre : forme 1069">
                <a:extLst>
                  <a:ext uri="{FF2B5EF4-FFF2-40B4-BE49-F238E27FC236}">
                    <a16:creationId xmlns:a16="http://schemas.microsoft.com/office/drawing/2014/main" id="{CDB5F942-DD12-63FF-B7F4-3B1129681F14}"/>
                  </a:ext>
                </a:extLst>
              </p:cNvPr>
              <p:cNvSpPr/>
              <p:nvPr/>
            </p:nvSpPr>
            <p:spPr>
              <a:xfrm>
                <a:off x="1221041" y="4485535"/>
                <a:ext cx="9525" cy="9525"/>
              </a:xfrm>
              <a:custGeom>
                <a:avLst/>
                <a:gdLst/>
                <a:ahLst/>
                <a:cxnLst/>
                <a:rect l="l" t="t" r="r" b="b"/>
                <a:pathLst>
                  <a:path w="9525" h="9525"/>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1022596387">
                      <a:custGeom>
                        <a:avLst/>
                        <a:gdLst/>
                        <a:ahLst/>
                        <a:cxnLst/>
                        <a:rect l="l" t="t" r="r" b="b"/>
                        <a:pathLst>
                          <a:path w="9525" h="9525"/>
                        </a:pathLst>
                      </a:custGeom>
                      <ask:type>
                        <ask:lineSketchScribble/>
                      </ask:type>
                    </ask:lineSketchStyleProps>
                  </a:ext>
                </a:extLst>
              </a:ln>
            </p:spPr>
            <p:txBody>
              <a:bodyPr rtlCol="0" anchor="ctr"/>
              <a:lstStyle/>
              <a:p>
                <a:endParaRPr lang="fr-FR" sz="1400"/>
              </a:p>
            </p:txBody>
          </p:sp>
          <p:sp>
            <p:nvSpPr>
              <p:cNvPr id="1071" name="Forme libre : forme 1070">
                <a:extLst>
                  <a:ext uri="{FF2B5EF4-FFF2-40B4-BE49-F238E27FC236}">
                    <a16:creationId xmlns:a16="http://schemas.microsoft.com/office/drawing/2014/main" id="{8EA93B39-4175-FA91-074C-DBFCB6BB0E14}"/>
                  </a:ext>
                </a:extLst>
              </p:cNvPr>
              <p:cNvSpPr/>
              <p:nvPr/>
            </p:nvSpPr>
            <p:spPr>
              <a:xfrm>
                <a:off x="1347056" y="4580118"/>
                <a:ext cx="16097" cy="14382"/>
              </a:xfrm>
              <a:custGeom>
                <a:avLst/>
                <a:gdLst>
                  <a:gd name="connsiteX0" fmla="*/ 16097 w 16097"/>
                  <a:gd name="connsiteY0" fmla="*/ 0 h 14382"/>
                  <a:gd name="connsiteX1" fmla="*/ 0 w 16097"/>
                  <a:gd name="connsiteY1" fmla="*/ 14383 h 14382"/>
                </a:gdLst>
                <a:ahLst/>
                <a:cxnLst>
                  <a:cxn ang="0">
                    <a:pos x="connsiteX0" y="connsiteY0"/>
                  </a:cxn>
                  <a:cxn ang="0">
                    <a:pos x="connsiteX1" y="connsiteY1"/>
                  </a:cxn>
                </a:cxnLst>
                <a:rect l="l" t="t" r="r" b="b"/>
                <a:pathLst>
                  <a:path w="16097" h="14382" fill="none" extrusionOk="0">
                    <a:moveTo>
                      <a:pt x="16097" y="0"/>
                    </a:moveTo>
                    <a:cubicBezTo>
                      <a:pt x="13084" y="5057"/>
                      <a:pt x="5547" y="6916"/>
                      <a:pt x="0" y="14383"/>
                    </a:cubicBezTo>
                  </a:path>
                  <a:path w="16097" h="14382" stroke="0" extrusionOk="0">
                    <a:moveTo>
                      <a:pt x="16097" y="0"/>
                    </a:moveTo>
                    <a:cubicBezTo>
                      <a:pt x="9525" y="6712"/>
                      <a:pt x="2370" y="9879"/>
                      <a:pt x="0" y="14383"/>
                    </a:cubicBezTo>
                  </a:path>
                </a:pathLst>
              </a:custGeom>
              <a:ln w="19050" cap="rnd">
                <a:solidFill>
                  <a:schemeClr val="accent4">
                    <a:lumMod val="75000"/>
                  </a:schemeClr>
                </a:solidFill>
                <a:prstDash val="solid"/>
                <a:round/>
                <a:extLst>
                  <a:ext uri="{C807C97D-BFC1-408E-A445-0C87EB9F89A2}">
                    <ask:lineSketchStyleProps xmlns:ask="http://schemas.microsoft.com/office/drawing/2018/sketchyshapes" sd="105250266">
                      <a:custGeom>
                        <a:avLst/>
                        <a:gdLst>
                          <a:gd name="connsiteX0" fmla="*/ 16097 w 16097"/>
                          <a:gd name="connsiteY0" fmla="*/ 0 h 14382"/>
                          <a:gd name="connsiteX1" fmla="*/ 0 w 16097"/>
                          <a:gd name="connsiteY1" fmla="*/ 14383 h 14382"/>
                        </a:gdLst>
                        <a:ahLst/>
                        <a:cxnLst>
                          <a:cxn ang="0">
                            <a:pos x="connsiteX0" y="connsiteY0"/>
                          </a:cxn>
                          <a:cxn ang="0">
                            <a:pos x="connsiteX1" y="connsiteY1"/>
                          </a:cxn>
                        </a:cxnLst>
                        <a:rect l="l" t="t" r="r" b="b"/>
                        <a:pathLst>
                          <a:path w="16097" h="14382">
                            <a:moveTo>
                              <a:pt x="16097" y="0"/>
                            </a:moveTo>
                            <a:lnTo>
                              <a:pt x="0" y="14383"/>
                            </a:lnTo>
                          </a:path>
                        </a:pathLst>
                      </a:custGeom>
                      <ask:type>
                        <ask:lineSketchScribble/>
                      </ask:type>
                    </ask:lineSketchStyleProps>
                  </a:ext>
                </a:extLst>
              </a:ln>
            </p:spPr>
            <p:txBody>
              <a:bodyPr rtlCol="0" anchor="ctr"/>
              <a:lstStyle/>
              <a:p>
                <a:endParaRPr lang="fr-FR" sz="1400"/>
              </a:p>
            </p:txBody>
          </p:sp>
          <p:sp>
            <p:nvSpPr>
              <p:cNvPr id="1072" name="Forme libre : forme 1071">
                <a:extLst>
                  <a:ext uri="{FF2B5EF4-FFF2-40B4-BE49-F238E27FC236}">
                    <a16:creationId xmlns:a16="http://schemas.microsoft.com/office/drawing/2014/main" id="{2480748C-358E-30EB-5F00-DF6BE7D13F85}"/>
                  </a:ext>
                </a:extLst>
              </p:cNvPr>
              <p:cNvSpPr/>
              <p:nvPr/>
            </p:nvSpPr>
            <p:spPr>
              <a:xfrm>
                <a:off x="1221041" y="4485535"/>
                <a:ext cx="9525" cy="9525"/>
              </a:xfrm>
              <a:custGeom>
                <a:avLst/>
                <a:gdLst/>
                <a:ahLst/>
                <a:cxnLst/>
                <a:rect l="l" t="t" r="r" b="b"/>
                <a:pathLst>
                  <a:path w="9525" h="9525"/>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3748159714">
                      <a:custGeom>
                        <a:avLst/>
                        <a:gdLst/>
                        <a:ahLst/>
                        <a:cxnLst/>
                        <a:rect l="l" t="t" r="r" b="b"/>
                        <a:pathLst>
                          <a:path w="9525" h="9525"/>
                        </a:pathLst>
                      </a:custGeom>
                      <ask:type>
                        <ask:lineSketchScribble/>
                      </ask:type>
                    </ask:lineSketchStyleProps>
                  </a:ext>
                </a:extLst>
              </a:ln>
            </p:spPr>
            <p:txBody>
              <a:bodyPr rtlCol="0" anchor="ctr"/>
              <a:lstStyle/>
              <a:p>
                <a:endParaRPr lang="fr-FR" sz="1400"/>
              </a:p>
            </p:txBody>
          </p:sp>
          <p:sp>
            <p:nvSpPr>
              <p:cNvPr id="1073" name="Forme libre : forme 1072">
                <a:extLst>
                  <a:ext uri="{FF2B5EF4-FFF2-40B4-BE49-F238E27FC236}">
                    <a16:creationId xmlns:a16="http://schemas.microsoft.com/office/drawing/2014/main" id="{CBF1AEAD-CA02-291B-5E93-08253D5C8772}"/>
                  </a:ext>
                </a:extLst>
              </p:cNvPr>
              <p:cNvSpPr/>
              <p:nvPr/>
            </p:nvSpPr>
            <p:spPr>
              <a:xfrm>
                <a:off x="1317719" y="4542780"/>
                <a:ext cx="27432" cy="27051"/>
              </a:xfrm>
              <a:custGeom>
                <a:avLst/>
                <a:gdLst>
                  <a:gd name="connsiteX0" fmla="*/ 27432 w 27432"/>
                  <a:gd name="connsiteY0" fmla="*/ 27051 h 27051"/>
                  <a:gd name="connsiteX1" fmla="*/ 0 w 27432"/>
                  <a:gd name="connsiteY1" fmla="*/ 0 h 27051"/>
                </a:gdLst>
                <a:ahLst/>
                <a:cxnLst>
                  <a:cxn ang="0">
                    <a:pos x="connsiteX0" y="connsiteY0"/>
                  </a:cxn>
                  <a:cxn ang="0">
                    <a:pos x="connsiteX1" y="connsiteY1"/>
                  </a:cxn>
                </a:cxnLst>
                <a:rect l="l" t="t" r="r" b="b"/>
                <a:pathLst>
                  <a:path w="27432" h="27051" extrusionOk="0">
                    <a:moveTo>
                      <a:pt x="27432" y="27051"/>
                    </a:moveTo>
                    <a:cubicBezTo>
                      <a:pt x="11291" y="26313"/>
                      <a:pt x="-148" y="15594"/>
                      <a:pt x="0" y="0"/>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4182287398">
                      <a:custGeom>
                        <a:avLst/>
                        <a:gdLst>
                          <a:gd name="connsiteX0" fmla="*/ 27432 w 27432"/>
                          <a:gd name="connsiteY0" fmla="*/ 27051 h 27051"/>
                          <a:gd name="connsiteX1" fmla="*/ 0 w 27432"/>
                          <a:gd name="connsiteY1" fmla="*/ 0 h 27051"/>
                        </a:gdLst>
                        <a:ahLst/>
                        <a:cxnLst>
                          <a:cxn ang="0">
                            <a:pos x="connsiteX0" y="connsiteY0"/>
                          </a:cxn>
                          <a:cxn ang="0">
                            <a:pos x="connsiteX1" y="connsiteY1"/>
                          </a:cxn>
                        </a:cxnLst>
                        <a:rect l="l" t="t" r="r" b="b"/>
                        <a:pathLst>
                          <a:path w="27432" h="27051">
                            <a:moveTo>
                              <a:pt x="27432" y="27051"/>
                            </a:moveTo>
                            <a:cubicBezTo>
                              <a:pt x="14764" y="27051"/>
                              <a:pt x="3905" y="15716"/>
                              <a:pt x="0" y="0"/>
                            </a:cubicBezTo>
                          </a:path>
                        </a:pathLst>
                      </a:custGeom>
                      <ask:type>
                        <ask:lineSketchScribble/>
                      </ask:type>
                    </ask:lineSketchStyleProps>
                  </a:ext>
                </a:extLst>
              </a:ln>
            </p:spPr>
            <p:txBody>
              <a:bodyPr rtlCol="0" anchor="ctr"/>
              <a:lstStyle/>
              <a:p>
                <a:endParaRPr lang="fr-FR" sz="1400"/>
              </a:p>
            </p:txBody>
          </p:sp>
          <p:sp>
            <p:nvSpPr>
              <p:cNvPr id="1074" name="Forme libre : forme 1073">
                <a:extLst>
                  <a:ext uri="{FF2B5EF4-FFF2-40B4-BE49-F238E27FC236}">
                    <a16:creationId xmlns:a16="http://schemas.microsoft.com/office/drawing/2014/main" id="{A556A4B7-A1F7-B528-D7BE-443AE62B6E91}"/>
                  </a:ext>
                </a:extLst>
              </p:cNvPr>
              <p:cNvSpPr/>
              <p:nvPr/>
            </p:nvSpPr>
            <p:spPr>
              <a:xfrm>
                <a:off x="1316291" y="4488773"/>
                <a:ext cx="28860" cy="37052"/>
              </a:xfrm>
              <a:custGeom>
                <a:avLst/>
                <a:gdLst>
                  <a:gd name="connsiteX0" fmla="*/ 0 w 28860"/>
                  <a:gd name="connsiteY0" fmla="*/ 37052 h 37052"/>
                  <a:gd name="connsiteX1" fmla="*/ 28861 w 28860"/>
                  <a:gd name="connsiteY1" fmla="*/ 0 h 37052"/>
                </a:gdLst>
                <a:ahLst/>
                <a:cxnLst>
                  <a:cxn ang="0">
                    <a:pos x="connsiteX0" y="connsiteY0"/>
                  </a:cxn>
                  <a:cxn ang="0">
                    <a:pos x="connsiteX1" y="connsiteY1"/>
                  </a:cxn>
                </a:cxnLst>
                <a:rect l="l" t="t" r="r" b="b"/>
                <a:pathLst>
                  <a:path w="28860" h="37052" extrusionOk="0">
                    <a:moveTo>
                      <a:pt x="0" y="37052"/>
                    </a:moveTo>
                    <a:cubicBezTo>
                      <a:pt x="184" y="17669"/>
                      <a:pt x="13507" y="896"/>
                      <a:pt x="28861" y="0"/>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1731492821">
                      <a:custGeom>
                        <a:avLst/>
                        <a:gdLst>
                          <a:gd name="connsiteX0" fmla="*/ 0 w 28860"/>
                          <a:gd name="connsiteY0" fmla="*/ 37052 h 37052"/>
                          <a:gd name="connsiteX1" fmla="*/ 28861 w 28860"/>
                          <a:gd name="connsiteY1" fmla="*/ 0 h 37052"/>
                        </a:gdLst>
                        <a:ahLst/>
                        <a:cxnLst>
                          <a:cxn ang="0">
                            <a:pos x="connsiteX0" y="connsiteY0"/>
                          </a:cxn>
                          <a:cxn ang="0">
                            <a:pos x="connsiteX1" y="connsiteY1"/>
                          </a:cxn>
                        </a:cxnLst>
                        <a:rect l="l" t="t" r="r" b="b"/>
                        <a:pathLst>
                          <a:path w="28860" h="37052">
                            <a:moveTo>
                              <a:pt x="0" y="37052"/>
                            </a:moveTo>
                            <a:cubicBezTo>
                              <a:pt x="953" y="15716"/>
                              <a:pt x="13811" y="0"/>
                              <a:pt x="28861" y="0"/>
                            </a:cubicBezTo>
                          </a:path>
                        </a:pathLst>
                      </a:custGeom>
                      <ask:type>
                        <ask:lineSketchScribble/>
                      </ask:type>
                    </ask:lineSketchStyleProps>
                  </a:ext>
                </a:extLst>
              </a:ln>
            </p:spPr>
            <p:txBody>
              <a:bodyPr rtlCol="0" anchor="ctr"/>
              <a:lstStyle/>
              <a:p>
                <a:endParaRPr lang="fr-FR" sz="1400"/>
              </a:p>
            </p:txBody>
          </p:sp>
          <p:sp>
            <p:nvSpPr>
              <p:cNvPr id="1075" name="Forme libre : forme 1074">
                <a:extLst>
                  <a:ext uri="{FF2B5EF4-FFF2-40B4-BE49-F238E27FC236}">
                    <a16:creationId xmlns:a16="http://schemas.microsoft.com/office/drawing/2014/main" id="{55ADC9E0-4628-160F-58E4-5D2AA5EE64B7}"/>
                  </a:ext>
                </a:extLst>
              </p:cNvPr>
              <p:cNvSpPr/>
              <p:nvPr/>
            </p:nvSpPr>
            <p:spPr>
              <a:xfrm>
                <a:off x="1310290" y="4526683"/>
                <a:ext cx="5810" cy="15811"/>
              </a:xfrm>
              <a:custGeom>
                <a:avLst/>
                <a:gdLst>
                  <a:gd name="connsiteX0" fmla="*/ 5810 w 5810"/>
                  <a:gd name="connsiteY0" fmla="*/ 15811 h 15811"/>
                  <a:gd name="connsiteX1" fmla="*/ 0 w 5810"/>
                  <a:gd name="connsiteY1" fmla="*/ 7906 h 15811"/>
                  <a:gd name="connsiteX2" fmla="*/ 5429 w 5810"/>
                  <a:gd name="connsiteY2" fmla="*/ 0 h 15811"/>
                </a:gdLst>
                <a:ahLst/>
                <a:cxnLst>
                  <a:cxn ang="0">
                    <a:pos x="connsiteX0" y="connsiteY0"/>
                  </a:cxn>
                  <a:cxn ang="0">
                    <a:pos x="connsiteX1" y="connsiteY1"/>
                  </a:cxn>
                  <a:cxn ang="0">
                    <a:pos x="connsiteX2" y="connsiteY2"/>
                  </a:cxn>
                </a:cxnLst>
                <a:rect l="l" t="t" r="r" b="b"/>
                <a:pathLst>
                  <a:path w="5810" h="15811" extrusionOk="0">
                    <a:moveTo>
                      <a:pt x="5810" y="15811"/>
                    </a:moveTo>
                    <a:cubicBezTo>
                      <a:pt x="2742" y="16982"/>
                      <a:pt x="17" y="11449"/>
                      <a:pt x="0" y="7906"/>
                    </a:cubicBezTo>
                    <a:cubicBezTo>
                      <a:pt x="573" y="3402"/>
                      <a:pt x="1745" y="209"/>
                      <a:pt x="5429" y="0"/>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2886573526">
                      <a:custGeom>
                        <a:avLst/>
                        <a:gdLst>
                          <a:gd name="connsiteX0" fmla="*/ 5810 w 5810"/>
                          <a:gd name="connsiteY0" fmla="*/ 15811 h 15811"/>
                          <a:gd name="connsiteX1" fmla="*/ 0 w 5810"/>
                          <a:gd name="connsiteY1" fmla="*/ 7906 h 15811"/>
                          <a:gd name="connsiteX2" fmla="*/ 5429 w 5810"/>
                          <a:gd name="connsiteY2" fmla="*/ 0 h 15811"/>
                        </a:gdLst>
                        <a:ahLst/>
                        <a:cxnLst>
                          <a:cxn ang="0">
                            <a:pos x="connsiteX0" y="connsiteY0"/>
                          </a:cxn>
                          <a:cxn ang="0">
                            <a:pos x="connsiteX1" y="connsiteY1"/>
                          </a:cxn>
                          <a:cxn ang="0">
                            <a:pos x="connsiteX2" y="connsiteY2"/>
                          </a:cxn>
                        </a:cxnLst>
                        <a:rect l="l" t="t" r="r" b="b"/>
                        <a:pathLst>
                          <a:path w="5810" h="15811">
                            <a:moveTo>
                              <a:pt x="5810" y="15811"/>
                            </a:moveTo>
                            <a:cubicBezTo>
                              <a:pt x="2572" y="15811"/>
                              <a:pt x="0" y="12287"/>
                              <a:pt x="0" y="7906"/>
                            </a:cubicBezTo>
                            <a:cubicBezTo>
                              <a:pt x="0" y="3524"/>
                              <a:pt x="2191" y="0"/>
                              <a:pt x="5429" y="0"/>
                            </a:cubicBezTo>
                          </a:path>
                        </a:pathLst>
                      </a:custGeom>
                      <ask:type>
                        <ask:lineSketchScribble/>
                      </ask:type>
                    </ask:lineSketchStyleProps>
                  </a:ext>
                </a:extLst>
              </a:ln>
            </p:spPr>
            <p:txBody>
              <a:bodyPr rtlCol="0" anchor="ctr"/>
              <a:lstStyle/>
              <a:p>
                <a:endParaRPr lang="fr-FR" sz="1400"/>
              </a:p>
            </p:txBody>
          </p:sp>
          <p:sp>
            <p:nvSpPr>
              <p:cNvPr id="1076" name="Forme libre : forme 1075">
                <a:extLst>
                  <a:ext uri="{FF2B5EF4-FFF2-40B4-BE49-F238E27FC236}">
                    <a16:creationId xmlns:a16="http://schemas.microsoft.com/office/drawing/2014/main" id="{0D706F6A-9774-59A0-658F-8880F38CF5BA}"/>
                  </a:ext>
                </a:extLst>
              </p:cNvPr>
              <p:cNvSpPr/>
              <p:nvPr/>
            </p:nvSpPr>
            <p:spPr>
              <a:xfrm>
                <a:off x="1346580" y="4542780"/>
                <a:ext cx="27431" cy="27051"/>
              </a:xfrm>
              <a:custGeom>
                <a:avLst/>
                <a:gdLst>
                  <a:gd name="connsiteX0" fmla="*/ 0 w 27431"/>
                  <a:gd name="connsiteY0" fmla="*/ 27051 h 27051"/>
                  <a:gd name="connsiteX1" fmla="*/ 27432 w 27431"/>
                  <a:gd name="connsiteY1" fmla="*/ 0 h 27051"/>
                </a:gdLst>
                <a:ahLst/>
                <a:cxnLst>
                  <a:cxn ang="0">
                    <a:pos x="connsiteX0" y="connsiteY0"/>
                  </a:cxn>
                  <a:cxn ang="0">
                    <a:pos x="connsiteX1" y="connsiteY1"/>
                  </a:cxn>
                </a:cxnLst>
                <a:rect l="l" t="t" r="r" b="b"/>
                <a:pathLst>
                  <a:path w="27431" h="27051" extrusionOk="0">
                    <a:moveTo>
                      <a:pt x="0" y="27051"/>
                    </a:moveTo>
                    <a:cubicBezTo>
                      <a:pt x="11602" y="26619"/>
                      <a:pt x="22984" y="15310"/>
                      <a:pt x="27432" y="0"/>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2271016663">
                      <a:custGeom>
                        <a:avLst/>
                        <a:gdLst>
                          <a:gd name="connsiteX0" fmla="*/ 0 w 27431"/>
                          <a:gd name="connsiteY0" fmla="*/ 27051 h 27051"/>
                          <a:gd name="connsiteX1" fmla="*/ 27432 w 27431"/>
                          <a:gd name="connsiteY1" fmla="*/ 0 h 27051"/>
                        </a:gdLst>
                        <a:ahLst/>
                        <a:cxnLst>
                          <a:cxn ang="0">
                            <a:pos x="connsiteX0" y="connsiteY0"/>
                          </a:cxn>
                          <a:cxn ang="0">
                            <a:pos x="connsiteX1" y="connsiteY1"/>
                          </a:cxn>
                        </a:cxnLst>
                        <a:rect l="l" t="t" r="r" b="b"/>
                        <a:pathLst>
                          <a:path w="27431" h="27051">
                            <a:moveTo>
                              <a:pt x="0" y="27051"/>
                            </a:moveTo>
                            <a:cubicBezTo>
                              <a:pt x="12668" y="27051"/>
                              <a:pt x="23527" y="15716"/>
                              <a:pt x="27432" y="0"/>
                            </a:cubicBezTo>
                          </a:path>
                        </a:pathLst>
                      </a:custGeom>
                      <ask:type>
                        <ask:lineSketchScribble/>
                      </ask:type>
                    </ask:lineSketchStyleProps>
                  </a:ext>
                </a:extLst>
              </a:ln>
            </p:spPr>
            <p:txBody>
              <a:bodyPr rtlCol="0" anchor="ctr"/>
              <a:lstStyle/>
              <a:p>
                <a:endParaRPr lang="fr-FR" sz="1400"/>
              </a:p>
            </p:txBody>
          </p:sp>
          <p:sp>
            <p:nvSpPr>
              <p:cNvPr id="1077" name="Forme libre : forme 1076">
                <a:extLst>
                  <a:ext uri="{FF2B5EF4-FFF2-40B4-BE49-F238E27FC236}">
                    <a16:creationId xmlns:a16="http://schemas.microsoft.com/office/drawing/2014/main" id="{203FC094-6857-D29D-492A-EC7E86F223F4}"/>
                  </a:ext>
                </a:extLst>
              </p:cNvPr>
              <p:cNvSpPr/>
              <p:nvPr/>
            </p:nvSpPr>
            <p:spPr>
              <a:xfrm>
                <a:off x="1346580" y="4488773"/>
                <a:ext cx="28860" cy="37052"/>
              </a:xfrm>
              <a:custGeom>
                <a:avLst/>
                <a:gdLst>
                  <a:gd name="connsiteX0" fmla="*/ 28861 w 28860"/>
                  <a:gd name="connsiteY0" fmla="*/ 37052 h 37052"/>
                  <a:gd name="connsiteX1" fmla="*/ 0 w 28860"/>
                  <a:gd name="connsiteY1" fmla="*/ 0 h 37052"/>
                </a:gdLst>
                <a:ahLst/>
                <a:cxnLst>
                  <a:cxn ang="0">
                    <a:pos x="connsiteX0" y="connsiteY0"/>
                  </a:cxn>
                  <a:cxn ang="0">
                    <a:pos x="connsiteX1" y="connsiteY1"/>
                  </a:cxn>
                </a:cxnLst>
                <a:rect l="l" t="t" r="r" b="b"/>
                <a:pathLst>
                  <a:path w="28860" h="37052" extrusionOk="0">
                    <a:moveTo>
                      <a:pt x="28861" y="37052"/>
                    </a:moveTo>
                    <a:cubicBezTo>
                      <a:pt x="27035" y="12749"/>
                      <a:pt x="11453" y="2159"/>
                      <a:pt x="0" y="0"/>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2730384587">
                      <a:custGeom>
                        <a:avLst/>
                        <a:gdLst>
                          <a:gd name="connsiteX0" fmla="*/ 28861 w 28860"/>
                          <a:gd name="connsiteY0" fmla="*/ 37052 h 37052"/>
                          <a:gd name="connsiteX1" fmla="*/ 0 w 28860"/>
                          <a:gd name="connsiteY1" fmla="*/ 0 h 37052"/>
                        </a:gdLst>
                        <a:ahLst/>
                        <a:cxnLst>
                          <a:cxn ang="0">
                            <a:pos x="connsiteX0" y="connsiteY0"/>
                          </a:cxn>
                          <a:cxn ang="0">
                            <a:pos x="connsiteX1" y="connsiteY1"/>
                          </a:cxn>
                        </a:cxnLst>
                        <a:rect l="l" t="t" r="r" b="b"/>
                        <a:pathLst>
                          <a:path w="28860" h="37052">
                            <a:moveTo>
                              <a:pt x="28861" y="37052"/>
                            </a:moveTo>
                            <a:cubicBezTo>
                              <a:pt x="27908" y="15716"/>
                              <a:pt x="15049" y="0"/>
                              <a:pt x="0" y="0"/>
                            </a:cubicBezTo>
                          </a:path>
                        </a:pathLst>
                      </a:custGeom>
                      <ask:type>
                        <ask:lineSketchScribble/>
                      </ask:type>
                    </ask:lineSketchStyleProps>
                  </a:ext>
                </a:extLst>
              </a:ln>
            </p:spPr>
            <p:txBody>
              <a:bodyPr rtlCol="0" anchor="ctr"/>
              <a:lstStyle/>
              <a:p>
                <a:endParaRPr lang="fr-FR" sz="1400"/>
              </a:p>
            </p:txBody>
          </p:sp>
          <p:sp>
            <p:nvSpPr>
              <p:cNvPr id="1078" name="Forme libre : forme 1077">
                <a:extLst>
                  <a:ext uri="{FF2B5EF4-FFF2-40B4-BE49-F238E27FC236}">
                    <a16:creationId xmlns:a16="http://schemas.microsoft.com/office/drawing/2014/main" id="{EA66A946-95E9-F775-8796-6C38DE501AF6}"/>
                  </a:ext>
                </a:extLst>
              </p:cNvPr>
              <p:cNvSpPr/>
              <p:nvPr/>
            </p:nvSpPr>
            <p:spPr>
              <a:xfrm>
                <a:off x="1375631" y="4526587"/>
                <a:ext cx="5810" cy="15906"/>
              </a:xfrm>
              <a:custGeom>
                <a:avLst/>
                <a:gdLst>
                  <a:gd name="connsiteX0" fmla="*/ 0 w 5810"/>
                  <a:gd name="connsiteY0" fmla="*/ 15907 h 15906"/>
                  <a:gd name="connsiteX1" fmla="*/ 5810 w 5810"/>
                  <a:gd name="connsiteY1" fmla="*/ 8001 h 15906"/>
                  <a:gd name="connsiteX2" fmla="*/ 381 w 5810"/>
                  <a:gd name="connsiteY2" fmla="*/ 0 h 15906"/>
                </a:gdLst>
                <a:ahLst/>
                <a:cxnLst>
                  <a:cxn ang="0">
                    <a:pos x="connsiteX0" y="connsiteY0"/>
                  </a:cxn>
                  <a:cxn ang="0">
                    <a:pos x="connsiteX1" y="connsiteY1"/>
                  </a:cxn>
                  <a:cxn ang="0">
                    <a:pos x="connsiteX2" y="connsiteY2"/>
                  </a:cxn>
                </a:cxnLst>
                <a:rect l="l" t="t" r="r" b="b"/>
                <a:pathLst>
                  <a:path w="5810" h="15906" extrusionOk="0">
                    <a:moveTo>
                      <a:pt x="0" y="15907"/>
                    </a:moveTo>
                    <a:cubicBezTo>
                      <a:pt x="3514" y="16752"/>
                      <a:pt x="5802" y="12561"/>
                      <a:pt x="5810" y="8001"/>
                    </a:cubicBezTo>
                    <a:cubicBezTo>
                      <a:pt x="5819" y="3216"/>
                      <a:pt x="3060" y="-643"/>
                      <a:pt x="381" y="0"/>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3657604666">
                      <a:custGeom>
                        <a:avLst/>
                        <a:gdLst>
                          <a:gd name="connsiteX0" fmla="*/ 0 w 5810"/>
                          <a:gd name="connsiteY0" fmla="*/ 15907 h 15906"/>
                          <a:gd name="connsiteX1" fmla="*/ 5810 w 5810"/>
                          <a:gd name="connsiteY1" fmla="*/ 8001 h 15906"/>
                          <a:gd name="connsiteX2" fmla="*/ 381 w 5810"/>
                          <a:gd name="connsiteY2" fmla="*/ 0 h 15906"/>
                        </a:gdLst>
                        <a:ahLst/>
                        <a:cxnLst>
                          <a:cxn ang="0">
                            <a:pos x="connsiteX0" y="connsiteY0"/>
                          </a:cxn>
                          <a:cxn ang="0">
                            <a:pos x="connsiteX1" y="connsiteY1"/>
                          </a:cxn>
                          <a:cxn ang="0">
                            <a:pos x="connsiteX2" y="connsiteY2"/>
                          </a:cxn>
                        </a:cxnLst>
                        <a:rect l="l" t="t" r="r" b="b"/>
                        <a:pathLst>
                          <a:path w="5810" h="15906">
                            <a:moveTo>
                              <a:pt x="0" y="15907"/>
                            </a:moveTo>
                            <a:cubicBezTo>
                              <a:pt x="3239" y="15907"/>
                              <a:pt x="5810" y="12383"/>
                              <a:pt x="5810" y="8001"/>
                            </a:cubicBezTo>
                            <a:cubicBezTo>
                              <a:pt x="5810" y="3620"/>
                              <a:pt x="3620" y="0"/>
                              <a:pt x="381" y="0"/>
                            </a:cubicBezTo>
                          </a:path>
                        </a:pathLst>
                      </a:custGeom>
                      <ask:type>
                        <ask:lineSketchScribble/>
                      </ask:type>
                    </ask:lineSketchStyleProps>
                  </a:ext>
                </a:extLst>
              </a:ln>
            </p:spPr>
            <p:txBody>
              <a:bodyPr rtlCol="0" anchor="ctr"/>
              <a:lstStyle/>
              <a:p>
                <a:endParaRPr lang="fr-FR" sz="1400"/>
              </a:p>
            </p:txBody>
          </p:sp>
          <p:sp>
            <p:nvSpPr>
              <p:cNvPr id="1079" name="Forme libre : forme 1078">
                <a:extLst>
                  <a:ext uri="{FF2B5EF4-FFF2-40B4-BE49-F238E27FC236}">
                    <a16:creationId xmlns:a16="http://schemas.microsoft.com/office/drawing/2014/main" id="{4328FF24-EF5C-7E7B-60B8-F5906DB9D77D}"/>
                  </a:ext>
                </a:extLst>
              </p:cNvPr>
              <p:cNvSpPr/>
              <p:nvPr/>
            </p:nvSpPr>
            <p:spPr>
              <a:xfrm>
                <a:off x="1330387" y="4507347"/>
                <a:ext cx="30003" cy="11843"/>
              </a:xfrm>
              <a:custGeom>
                <a:avLst/>
                <a:gdLst>
                  <a:gd name="connsiteX0" fmla="*/ 0 w 30003"/>
                  <a:gd name="connsiteY0" fmla="*/ 10954 h 11843"/>
                  <a:gd name="connsiteX1" fmla="*/ 25908 w 30003"/>
                  <a:gd name="connsiteY1" fmla="*/ 0 h 11843"/>
                  <a:gd name="connsiteX2" fmla="*/ 30004 w 30003"/>
                  <a:gd name="connsiteY2" fmla="*/ 8858 h 11843"/>
                </a:gdLst>
                <a:ahLst/>
                <a:cxnLst>
                  <a:cxn ang="0">
                    <a:pos x="connsiteX0" y="connsiteY0"/>
                  </a:cxn>
                  <a:cxn ang="0">
                    <a:pos x="connsiteX1" y="connsiteY1"/>
                  </a:cxn>
                  <a:cxn ang="0">
                    <a:pos x="connsiteX2" y="connsiteY2"/>
                  </a:cxn>
                </a:cxnLst>
                <a:rect l="l" t="t" r="r" b="b"/>
                <a:pathLst>
                  <a:path w="30003" h="11843" extrusionOk="0">
                    <a:moveTo>
                      <a:pt x="0" y="10954"/>
                    </a:moveTo>
                    <a:cubicBezTo>
                      <a:pt x="4257" y="10678"/>
                      <a:pt x="18174" y="14066"/>
                      <a:pt x="25908" y="0"/>
                    </a:cubicBezTo>
                    <a:cubicBezTo>
                      <a:pt x="27042" y="1850"/>
                      <a:pt x="28018" y="5252"/>
                      <a:pt x="30004" y="8858"/>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3263516831">
                      <a:custGeom>
                        <a:avLst/>
                        <a:gdLst>
                          <a:gd name="connsiteX0" fmla="*/ 0 w 30003"/>
                          <a:gd name="connsiteY0" fmla="*/ 10954 h 11843"/>
                          <a:gd name="connsiteX1" fmla="*/ 25908 w 30003"/>
                          <a:gd name="connsiteY1" fmla="*/ 0 h 11843"/>
                          <a:gd name="connsiteX2" fmla="*/ 30004 w 30003"/>
                          <a:gd name="connsiteY2" fmla="*/ 8858 h 11843"/>
                        </a:gdLst>
                        <a:ahLst/>
                        <a:cxnLst>
                          <a:cxn ang="0">
                            <a:pos x="connsiteX0" y="connsiteY0"/>
                          </a:cxn>
                          <a:cxn ang="0">
                            <a:pos x="connsiteX1" y="connsiteY1"/>
                          </a:cxn>
                          <a:cxn ang="0">
                            <a:pos x="connsiteX2" y="connsiteY2"/>
                          </a:cxn>
                        </a:cxnLst>
                        <a:rect l="l" t="t" r="r" b="b"/>
                        <a:pathLst>
                          <a:path w="30003" h="11843">
                            <a:moveTo>
                              <a:pt x="0" y="10954"/>
                            </a:moveTo>
                            <a:cubicBezTo>
                              <a:pt x="0" y="10954"/>
                              <a:pt x="15145" y="16478"/>
                              <a:pt x="25908" y="0"/>
                            </a:cubicBezTo>
                            <a:lnTo>
                              <a:pt x="30004" y="8858"/>
                            </a:lnTo>
                          </a:path>
                        </a:pathLst>
                      </a:custGeom>
                      <ask:type>
                        <ask:lineSketchScribble/>
                      </ask:type>
                    </ask:lineSketchStyleProps>
                  </a:ext>
                </a:extLst>
              </a:ln>
            </p:spPr>
            <p:txBody>
              <a:bodyPr rtlCol="0" anchor="ctr"/>
              <a:lstStyle/>
              <a:p>
                <a:endParaRPr lang="fr-FR" sz="1400"/>
              </a:p>
            </p:txBody>
          </p:sp>
          <p:sp>
            <p:nvSpPr>
              <p:cNvPr id="1080" name="Forme libre : forme 1079">
                <a:extLst>
                  <a:ext uri="{FF2B5EF4-FFF2-40B4-BE49-F238E27FC236}">
                    <a16:creationId xmlns:a16="http://schemas.microsoft.com/office/drawing/2014/main" id="{8F010D9E-6261-A230-4737-855C0E004448}"/>
                  </a:ext>
                </a:extLst>
              </p:cNvPr>
              <p:cNvSpPr/>
              <p:nvPr/>
            </p:nvSpPr>
            <p:spPr>
              <a:xfrm>
                <a:off x="1456784" y="4580880"/>
                <a:ext cx="16192" cy="14287"/>
              </a:xfrm>
              <a:custGeom>
                <a:avLst/>
                <a:gdLst>
                  <a:gd name="connsiteX0" fmla="*/ 0 w 16192"/>
                  <a:gd name="connsiteY0" fmla="*/ 0 h 14287"/>
                  <a:gd name="connsiteX1" fmla="*/ 16193 w 16192"/>
                  <a:gd name="connsiteY1" fmla="*/ 14288 h 14287"/>
                </a:gdLst>
                <a:ahLst/>
                <a:cxnLst>
                  <a:cxn ang="0">
                    <a:pos x="connsiteX0" y="connsiteY0"/>
                  </a:cxn>
                  <a:cxn ang="0">
                    <a:pos x="connsiteX1" y="connsiteY1"/>
                  </a:cxn>
                </a:cxnLst>
                <a:rect l="l" t="t" r="r" b="b"/>
                <a:pathLst>
                  <a:path w="16192" h="14287" fill="none" extrusionOk="0">
                    <a:moveTo>
                      <a:pt x="0" y="0"/>
                    </a:moveTo>
                    <a:cubicBezTo>
                      <a:pt x="6940" y="5580"/>
                      <a:pt x="11929" y="11724"/>
                      <a:pt x="16193" y="14288"/>
                    </a:cubicBezTo>
                  </a:path>
                  <a:path w="16192" h="14287" stroke="0" extrusionOk="0">
                    <a:moveTo>
                      <a:pt x="0" y="0"/>
                    </a:moveTo>
                    <a:cubicBezTo>
                      <a:pt x="9569" y="5425"/>
                      <a:pt x="12378" y="11382"/>
                      <a:pt x="16193" y="14288"/>
                    </a:cubicBezTo>
                  </a:path>
                </a:pathLst>
              </a:custGeom>
              <a:ln w="19050" cap="rnd">
                <a:solidFill>
                  <a:schemeClr val="accent4">
                    <a:lumMod val="75000"/>
                  </a:schemeClr>
                </a:solidFill>
                <a:prstDash val="solid"/>
                <a:round/>
                <a:extLst>
                  <a:ext uri="{C807C97D-BFC1-408E-A445-0C87EB9F89A2}">
                    <ask:lineSketchStyleProps xmlns:ask="http://schemas.microsoft.com/office/drawing/2018/sketchyshapes" sd="1101053567">
                      <a:custGeom>
                        <a:avLst/>
                        <a:gdLst>
                          <a:gd name="connsiteX0" fmla="*/ 0 w 16192"/>
                          <a:gd name="connsiteY0" fmla="*/ 0 h 14287"/>
                          <a:gd name="connsiteX1" fmla="*/ 16193 w 16192"/>
                          <a:gd name="connsiteY1" fmla="*/ 14288 h 14287"/>
                        </a:gdLst>
                        <a:ahLst/>
                        <a:cxnLst>
                          <a:cxn ang="0">
                            <a:pos x="connsiteX0" y="connsiteY0"/>
                          </a:cxn>
                          <a:cxn ang="0">
                            <a:pos x="connsiteX1" y="connsiteY1"/>
                          </a:cxn>
                        </a:cxnLst>
                        <a:rect l="l" t="t" r="r" b="b"/>
                        <a:pathLst>
                          <a:path w="16192" h="14287">
                            <a:moveTo>
                              <a:pt x="0" y="0"/>
                            </a:moveTo>
                            <a:lnTo>
                              <a:pt x="16193" y="14288"/>
                            </a:lnTo>
                          </a:path>
                        </a:pathLst>
                      </a:custGeom>
                      <ask:type>
                        <ask:lineSketchScribble/>
                      </ask:type>
                    </ask:lineSketchStyleProps>
                  </a:ext>
                </a:extLst>
              </a:ln>
            </p:spPr>
            <p:txBody>
              <a:bodyPr rtlCol="0" anchor="ctr"/>
              <a:lstStyle/>
              <a:p>
                <a:endParaRPr lang="fr-FR" sz="1400"/>
              </a:p>
            </p:txBody>
          </p:sp>
          <p:sp>
            <p:nvSpPr>
              <p:cNvPr id="1081" name="Forme libre : forme 1080">
                <a:extLst>
                  <a:ext uri="{FF2B5EF4-FFF2-40B4-BE49-F238E27FC236}">
                    <a16:creationId xmlns:a16="http://schemas.microsoft.com/office/drawing/2014/main" id="{5F54DF59-4682-D176-D413-F07475B0BC04}"/>
                  </a:ext>
                </a:extLst>
              </p:cNvPr>
              <p:cNvSpPr/>
              <p:nvPr/>
            </p:nvSpPr>
            <p:spPr>
              <a:xfrm>
                <a:off x="1221041" y="4485535"/>
                <a:ext cx="9525" cy="9525"/>
              </a:xfrm>
              <a:custGeom>
                <a:avLst/>
                <a:gdLst/>
                <a:ahLst/>
                <a:cxnLst/>
                <a:rect l="l" t="t" r="r" b="b"/>
                <a:pathLst>
                  <a:path w="9525" h="9525"/>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1022386509">
                      <a:custGeom>
                        <a:avLst/>
                        <a:gdLst/>
                        <a:ahLst/>
                        <a:cxnLst/>
                        <a:rect l="l" t="t" r="r" b="b"/>
                        <a:pathLst>
                          <a:path w="9525" h="9525"/>
                        </a:pathLst>
                      </a:custGeom>
                      <ask:type>
                        <ask:lineSketchScribble/>
                      </ask:type>
                    </ask:lineSketchStyleProps>
                  </a:ext>
                </a:extLst>
              </a:ln>
            </p:spPr>
            <p:txBody>
              <a:bodyPr rtlCol="0" anchor="ctr"/>
              <a:lstStyle/>
              <a:p>
                <a:endParaRPr lang="fr-FR" sz="1400"/>
              </a:p>
            </p:txBody>
          </p:sp>
          <p:sp>
            <p:nvSpPr>
              <p:cNvPr id="1082" name="Forme libre : forme 1081">
                <a:extLst>
                  <a:ext uri="{FF2B5EF4-FFF2-40B4-BE49-F238E27FC236}">
                    <a16:creationId xmlns:a16="http://schemas.microsoft.com/office/drawing/2014/main" id="{074D9A18-6A07-718F-E746-8E30216CC880}"/>
                  </a:ext>
                </a:extLst>
              </p:cNvPr>
              <p:cNvSpPr/>
              <p:nvPr/>
            </p:nvSpPr>
            <p:spPr>
              <a:xfrm>
                <a:off x="1475644" y="4580118"/>
                <a:ext cx="16097" cy="39528"/>
              </a:xfrm>
              <a:custGeom>
                <a:avLst/>
                <a:gdLst>
                  <a:gd name="connsiteX0" fmla="*/ 16097 w 16097"/>
                  <a:gd name="connsiteY0" fmla="*/ 0 h 39528"/>
                  <a:gd name="connsiteX1" fmla="*/ 0 w 16097"/>
                  <a:gd name="connsiteY1" fmla="*/ 14383 h 39528"/>
                  <a:gd name="connsiteX2" fmla="*/ 0 w 16097"/>
                  <a:gd name="connsiteY2" fmla="*/ 39529 h 39528"/>
                </a:gdLst>
                <a:ahLst/>
                <a:cxnLst>
                  <a:cxn ang="0">
                    <a:pos x="connsiteX0" y="connsiteY0"/>
                  </a:cxn>
                  <a:cxn ang="0">
                    <a:pos x="connsiteX1" y="connsiteY1"/>
                  </a:cxn>
                  <a:cxn ang="0">
                    <a:pos x="connsiteX2" y="connsiteY2"/>
                  </a:cxn>
                </a:cxnLst>
                <a:rect l="l" t="t" r="r" b="b"/>
                <a:pathLst>
                  <a:path w="16097" h="39528" extrusionOk="0">
                    <a:moveTo>
                      <a:pt x="16097" y="0"/>
                    </a:moveTo>
                    <a:cubicBezTo>
                      <a:pt x="9608" y="8539"/>
                      <a:pt x="4011" y="9390"/>
                      <a:pt x="0" y="14383"/>
                    </a:cubicBezTo>
                    <a:cubicBezTo>
                      <a:pt x="552" y="22906"/>
                      <a:pt x="-688" y="27010"/>
                      <a:pt x="0" y="39529"/>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783683000">
                      <a:custGeom>
                        <a:avLst/>
                        <a:gdLst>
                          <a:gd name="connsiteX0" fmla="*/ 16097 w 16097"/>
                          <a:gd name="connsiteY0" fmla="*/ 0 h 39528"/>
                          <a:gd name="connsiteX1" fmla="*/ 0 w 16097"/>
                          <a:gd name="connsiteY1" fmla="*/ 14383 h 39528"/>
                          <a:gd name="connsiteX2" fmla="*/ 0 w 16097"/>
                          <a:gd name="connsiteY2" fmla="*/ 39529 h 39528"/>
                        </a:gdLst>
                        <a:ahLst/>
                        <a:cxnLst>
                          <a:cxn ang="0">
                            <a:pos x="connsiteX0" y="connsiteY0"/>
                          </a:cxn>
                          <a:cxn ang="0">
                            <a:pos x="connsiteX1" y="connsiteY1"/>
                          </a:cxn>
                          <a:cxn ang="0">
                            <a:pos x="connsiteX2" y="connsiteY2"/>
                          </a:cxn>
                        </a:cxnLst>
                        <a:rect l="l" t="t" r="r" b="b"/>
                        <a:pathLst>
                          <a:path w="16097" h="39528">
                            <a:moveTo>
                              <a:pt x="16097" y="0"/>
                            </a:moveTo>
                            <a:lnTo>
                              <a:pt x="0" y="14383"/>
                            </a:lnTo>
                            <a:lnTo>
                              <a:pt x="0" y="39529"/>
                            </a:lnTo>
                          </a:path>
                        </a:pathLst>
                      </a:custGeom>
                      <ask:type>
                        <ask:lineSketchScribble/>
                      </ask:type>
                    </ask:lineSketchStyleProps>
                  </a:ext>
                </a:extLst>
              </a:ln>
            </p:spPr>
            <p:txBody>
              <a:bodyPr rtlCol="0" anchor="ctr"/>
              <a:lstStyle/>
              <a:p>
                <a:endParaRPr lang="fr-FR" sz="1400"/>
              </a:p>
            </p:txBody>
          </p:sp>
          <p:sp>
            <p:nvSpPr>
              <p:cNvPr id="1083" name="Forme libre : forme 1082">
                <a:extLst>
                  <a:ext uri="{FF2B5EF4-FFF2-40B4-BE49-F238E27FC236}">
                    <a16:creationId xmlns:a16="http://schemas.microsoft.com/office/drawing/2014/main" id="{525D8277-C269-2EA5-4DB1-7D1FC8FB4B92}"/>
                  </a:ext>
                </a:extLst>
              </p:cNvPr>
              <p:cNvSpPr/>
              <p:nvPr/>
            </p:nvSpPr>
            <p:spPr>
              <a:xfrm>
                <a:off x="1221041" y="4485535"/>
                <a:ext cx="9525" cy="9525"/>
              </a:xfrm>
              <a:custGeom>
                <a:avLst/>
                <a:gdLst/>
                <a:ahLst/>
                <a:cxnLst/>
                <a:rect l="l" t="t" r="r" b="b"/>
                <a:pathLst>
                  <a:path w="9525" h="9525"/>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699672905">
                      <a:custGeom>
                        <a:avLst/>
                        <a:gdLst/>
                        <a:ahLst/>
                        <a:cxnLst/>
                        <a:rect l="l" t="t" r="r" b="b"/>
                        <a:pathLst>
                          <a:path w="9525" h="9525"/>
                        </a:pathLst>
                      </a:custGeom>
                      <ask:type>
                        <ask:lineSketchScribble/>
                      </ask:type>
                    </ask:lineSketchStyleProps>
                  </a:ext>
                </a:extLst>
              </a:ln>
            </p:spPr>
            <p:txBody>
              <a:bodyPr rtlCol="0" anchor="ctr"/>
              <a:lstStyle/>
              <a:p>
                <a:endParaRPr lang="fr-FR" sz="1400"/>
              </a:p>
            </p:txBody>
          </p:sp>
          <p:sp>
            <p:nvSpPr>
              <p:cNvPr id="1084" name="Forme libre : forme 1083">
                <a:extLst>
                  <a:ext uri="{FF2B5EF4-FFF2-40B4-BE49-F238E27FC236}">
                    <a16:creationId xmlns:a16="http://schemas.microsoft.com/office/drawing/2014/main" id="{841ED064-8765-93B7-226D-2EA9FB5A2545}"/>
                  </a:ext>
                </a:extLst>
              </p:cNvPr>
              <p:cNvSpPr/>
              <p:nvPr/>
            </p:nvSpPr>
            <p:spPr>
              <a:xfrm>
                <a:off x="1479837" y="4644221"/>
                <a:ext cx="57433" cy="100583"/>
              </a:xfrm>
              <a:custGeom>
                <a:avLst/>
                <a:gdLst>
                  <a:gd name="connsiteX0" fmla="*/ 40384 w 57433"/>
                  <a:gd name="connsiteY0" fmla="*/ 19526 h 100583"/>
                  <a:gd name="connsiteX1" fmla="*/ 48575 w 57433"/>
                  <a:gd name="connsiteY1" fmla="*/ 26194 h 100583"/>
                  <a:gd name="connsiteX2" fmla="*/ 57434 w 57433"/>
                  <a:gd name="connsiteY2" fmla="*/ 14288 h 100583"/>
                  <a:gd name="connsiteX3" fmla="*/ 41241 w 57433"/>
                  <a:gd name="connsiteY3" fmla="*/ 0 h 100583"/>
                  <a:gd name="connsiteX4" fmla="*/ 33621 w 57433"/>
                  <a:gd name="connsiteY4" fmla="*/ 9430 h 100583"/>
                  <a:gd name="connsiteX5" fmla="*/ 379 w 57433"/>
                  <a:gd name="connsiteY5" fmla="*/ 54197 h 100583"/>
                  <a:gd name="connsiteX6" fmla="*/ 379 w 57433"/>
                  <a:gd name="connsiteY6" fmla="*/ 100584 h 100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433" h="100583" extrusionOk="0">
                    <a:moveTo>
                      <a:pt x="40384" y="19526"/>
                    </a:moveTo>
                    <a:cubicBezTo>
                      <a:pt x="44270" y="22541"/>
                      <a:pt x="44654" y="23451"/>
                      <a:pt x="48575" y="26194"/>
                    </a:cubicBezTo>
                    <a:cubicBezTo>
                      <a:pt x="52101" y="21358"/>
                      <a:pt x="56262" y="17314"/>
                      <a:pt x="57434" y="14288"/>
                    </a:cubicBezTo>
                    <a:cubicBezTo>
                      <a:pt x="50337" y="10709"/>
                      <a:pt x="48455" y="3397"/>
                      <a:pt x="41241" y="0"/>
                    </a:cubicBezTo>
                    <a:cubicBezTo>
                      <a:pt x="40773" y="2884"/>
                      <a:pt x="36232" y="4637"/>
                      <a:pt x="33621" y="9430"/>
                    </a:cubicBezTo>
                    <a:cubicBezTo>
                      <a:pt x="-6003" y="24098"/>
                      <a:pt x="379" y="54197"/>
                      <a:pt x="379" y="54197"/>
                    </a:cubicBezTo>
                    <a:cubicBezTo>
                      <a:pt x="3343" y="70374"/>
                      <a:pt x="64" y="83258"/>
                      <a:pt x="379" y="100584"/>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4034057254">
                      <a:custGeom>
                        <a:avLst/>
                        <a:gdLst>
                          <a:gd name="connsiteX0" fmla="*/ 40384 w 57433"/>
                          <a:gd name="connsiteY0" fmla="*/ 19526 h 100583"/>
                          <a:gd name="connsiteX1" fmla="*/ 48575 w 57433"/>
                          <a:gd name="connsiteY1" fmla="*/ 26194 h 100583"/>
                          <a:gd name="connsiteX2" fmla="*/ 57434 w 57433"/>
                          <a:gd name="connsiteY2" fmla="*/ 14288 h 100583"/>
                          <a:gd name="connsiteX3" fmla="*/ 41241 w 57433"/>
                          <a:gd name="connsiteY3" fmla="*/ 0 h 100583"/>
                          <a:gd name="connsiteX4" fmla="*/ 33621 w 57433"/>
                          <a:gd name="connsiteY4" fmla="*/ 9430 h 100583"/>
                          <a:gd name="connsiteX5" fmla="*/ 379 w 57433"/>
                          <a:gd name="connsiteY5" fmla="*/ 54197 h 100583"/>
                          <a:gd name="connsiteX6" fmla="*/ 379 w 57433"/>
                          <a:gd name="connsiteY6" fmla="*/ 100584 h 100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433" h="100583">
                            <a:moveTo>
                              <a:pt x="40384" y="19526"/>
                            </a:moveTo>
                            <a:lnTo>
                              <a:pt x="48575" y="26194"/>
                            </a:lnTo>
                            <a:lnTo>
                              <a:pt x="57434" y="14288"/>
                            </a:lnTo>
                            <a:lnTo>
                              <a:pt x="41241" y="0"/>
                            </a:lnTo>
                            <a:lnTo>
                              <a:pt x="33621" y="9430"/>
                            </a:lnTo>
                            <a:cubicBezTo>
                              <a:pt x="-6003" y="24098"/>
                              <a:pt x="379" y="54197"/>
                              <a:pt x="379" y="54197"/>
                            </a:cubicBezTo>
                            <a:lnTo>
                              <a:pt x="379" y="100584"/>
                            </a:lnTo>
                          </a:path>
                        </a:pathLst>
                      </a:custGeom>
                      <ask:type>
                        <ask:lineSketchScribble/>
                      </ask:type>
                    </ask:lineSketchStyleProps>
                  </a:ext>
                </a:extLst>
              </a:ln>
            </p:spPr>
            <p:txBody>
              <a:bodyPr rtlCol="0" anchor="ctr"/>
              <a:lstStyle/>
              <a:p>
                <a:endParaRPr lang="fr-FR" sz="1400"/>
              </a:p>
            </p:txBody>
          </p:sp>
          <p:sp>
            <p:nvSpPr>
              <p:cNvPr id="1085" name="Forme libre : forme 1084">
                <a:extLst>
                  <a:ext uri="{FF2B5EF4-FFF2-40B4-BE49-F238E27FC236}">
                    <a16:creationId xmlns:a16="http://schemas.microsoft.com/office/drawing/2014/main" id="{87CD7FFA-D77B-E291-F677-AAB6966CC035}"/>
                  </a:ext>
                </a:extLst>
              </p:cNvPr>
              <p:cNvSpPr/>
              <p:nvPr/>
            </p:nvSpPr>
            <p:spPr>
              <a:xfrm>
                <a:off x="1539937" y="4643554"/>
                <a:ext cx="57433" cy="103251"/>
              </a:xfrm>
              <a:custGeom>
                <a:avLst/>
                <a:gdLst>
                  <a:gd name="connsiteX0" fmla="*/ 8858 w 57433"/>
                  <a:gd name="connsiteY0" fmla="*/ 26194 h 103251"/>
                  <a:gd name="connsiteX1" fmla="*/ 0 w 57433"/>
                  <a:gd name="connsiteY1" fmla="*/ 14288 h 103251"/>
                  <a:gd name="connsiteX2" fmla="*/ 16193 w 57433"/>
                  <a:gd name="connsiteY2" fmla="*/ 0 h 103251"/>
                  <a:gd name="connsiteX3" fmla="*/ 23813 w 57433"/>
                  <a:gd name="connsiteY3" fmla="*/ 9430 h 103251"/>
                  <a:gd name="connsiteX4" fmla="*/ 57055 w 57433"/>
                  <a:gd name="connsiteY4" fmla="*/ 54197 h 103251"/>
                  <a:gd name="connsiteX5" fmla="*/ 57055 w 57433"/>
                  <a:gd name="connsiteY5" fmla="*/ 103251 h 103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433" h="103251" extrusionOk="0">
                    <a:moveTo>
                      <a:pt x="8858" y="26194"/>
                    </a:moveTo>
                    <a:cubicBezTo>
                      <a:pt x="3816" y="21450"/>
                      <a:pt x="4248" y="18485"/>
                      <a:pt x="0" y="14288"/>
                    </a:cubicBezTo>
                    <a:cubicBezTo>
                      <a:pt x="3476" y="8575"/>
                      <a:pt x="9828" y="6976"/>
                      <a:pt x="16193" y="0"/>
                    </a:cubicBezTo>
                    <a:cubicBezTo>
                      <a:pt x="19191" y="1412"/>
                      <a:pt x="21239" y="7227"/>
                      <a:pt x="23813" y="9430"/>
                    </a:cubicBezTo>
                    <a:cubicBezTo>
                      <a:pt x="63437" y="24099"/>
                      <a:pt x="57056" y="54196"/>
                      <a:pt x="57055" y="54197"/>
                    </a:cubicBezTo>
                    <a:cubicBezTo>
                      <a:pt x="61749" y="77208"/>
                      <a:pt x="51899" y="91050"/>
                      <a:pt x="57055" y="103251"/>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3827639148">
                      <a:custGeom>
                        <a:avLst/>
                        <a:gdLst>
                          <a:gd name="connsiteX0" fmla="*/ 8858 w 57433"/>
                          <a:gd name="connsiteY0" fmla="*/ 26194 h 103251"/>
                          <a:gd name="connsiteX1" fmla="*/ 0 w 57433"/>
                          <a:gd name="connsiteY1" fmla="*/ 14288 h 103251"/>
                          <a:gd name="connsiteX2" fmla="*/ 16193 w 57433"/>
                          <a:gd name="connsiteY2" fmla="*/ 0 h 103251"/>
                          <a:gd name="connsiteX3" fmla="*/ 23813 w 57433"/>
                          <a:gd name="connsiteY3" fmla="*/ 9430 h 103251"/>
                          <a:gd name="connsiteX4" fmla="*/ 57055 w 57433"/>
                          <a:gd name="connsiteY4" fmla="*/ 54197 h 103251"/>
                          <a:gd name="connsiteX5" fmla="*/ 57055 w 57433"/>
                          <a:gd name="connsiteY5" fmla="*/ 103251 h 103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433" h="103251">
                            <a:moveTo>
                              <a:pt x="8858" y="26194"/>
                            </a:moveTo>
                            <a:lnTo>
                              <a:pt x="0" y="14288"/>
                            </a:lnTo>
                            <a:lnTo>
                              <a:pt x="16193" y="0"/>
                            </a:lnTo>
                            <a:lnTo>
                              <a:pt x="23813" y="9430"/>
                            </a:lnTo>
                            <a:cubicBezTo>
                              <a:pt x="63437" y="24098"/>
                              <a:pt x="57055" y="54197"/>
                              <a:pt x="57055" y="54197"/>
                            </a:cubicBezTo>
                            <a:lnTo>
                              <a:pt x="57055" y="103251"/>
                            </a:lnTo>
                          </a:path>
                        </a:pathLst>
                      </a:custGeom>
                      <ask:type>
                        <ask:lineSketchScribble/>
                      </ask:type>
                    </ask:lineSketchStyleProps>
                  </a:ext>
                </a:extLst>
              </a:ln>
            </p:spPr>
            <p:txBody>
              <a:bodyPr rtlCol="0" anchor="ctr"/>
              <a:lstStyle/>
              <a:p>
                <a:endParaRPr lang="fr-FR" sz="1400"/>
              </a:p>
            </p:txBody>
          </p:sp>
          <p:sp>
            <p:nvSpPr>
              <p:cNvPr id="1086" name="Forme libre : forme 1085">
                <a:extLst>
                  <a:ext uri="{FF2B5EF4-FFF2-40B4-BE49-F238E27FC236}">
                    <a16:creationId xmlns:a16="http://schemas.microsoft.com/office/drawing/2014/main" id="{642481F6-816D-6C51-A4F8-FCE52F8B4455}"/>
                  </a:ext>
                </a:extLst>
              </p:cNvPr>
              <p:cNvSpPr/>
              <p:nvPr/>
            </p:nvSpPr>
            <p:spPr>
              <a:xfrm>
                <a:off x="1510600" y="4611741"/>
                <a:ext cx="27431" cy="27051"/>
              </a:xfrm>
              <a:custGeom>
                <a:avLst/>
                <a:gdLst>
                  <a:gd name="connsiteX0" fmla="*/ 27432 w 27431"/>
                  <a:gd name="connsiteY0" fmla="*/ 27051 h 27051"/>
                  <a:gd name="connsiteX1" fmla="*/ 0 w 27431"/>
                  <a:gd name="connsiteY1" fmla="*/ 0 h 27051"/>
                </a:gdLst>
                <a:ahLst/>
                <a:cxnLst>
                  <a:cxn ang="0">
                    <a:pos x="connsiteX0" y="connsiteY0"/>
                  </a:cxn>
                  <a:cxn ang="0">
                    <a:pos x="connsiteX1" y="connsiteY1"/>
                  </a:cxn>
                </a:cxnLst>
                <a:rect l="l" t="t" r="r" b="b"/>
                <a:pathLst>
                  <a:path w="27431" h="27051" extrusionOk="0">
                    <a:moveTo>
                      <a:pt x="27432" y="27051"/>
                    </a:moveTo>
                    <a:cubicBezTo>
                      <a:pt x="12257" y="24867"/>
                      <a:pt x="3163" y="17437"/>
                      <a:pt x="0" y="0"/>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1638245787">
                      <a:custGeom>
                        <a:avLst/>
                        <a:gdLst>
                          <a:gd name="connsiteX0" fmla="*/ 27432 w 27431"/>
                          <a:gd name="connsiteY0" fmla="*/ 27051 h 27051"/>
                          <a:gd name="connsiteX1" fmla="*/ 0 w 27431"/>
                          <a:gd name="connsiteY1" fmla="*/ 0 h 27051"/>
                        </a:gdLst>
                        <a:ahLst/>
                        <a:cxnLst>
                          <a:cxn ang="0">
                            <a:pos x="connsiteX0" y="connsiteY0"/>
                          </a:cxn>
                          <a:cxn ang="0">
                            <a:pos x="connsiteX1" y="connsiteY1"/>
                          </a:cxn>
                        </a:cxnLst>
                        <a:rect l="l" t="t" r="r" b="b"/>
                        <a:pathLst>
                          <a:path w="27431" h="27051">
                            <a:moveTo>
                              <a:pt x="27432" y="27051"/>
                            </a:moveTo>
                            <a:cubicBezTo>
                              <a:pt x="14764" y="27051"/>
                              <a:pt x="3905" y="15716"/>
                              <a:pt x="0" y="0"/>
                            </a:cubicBezTo>
                          </a:path>
                        </a:pathLst>
                      </a:custGeom>
                      <ask:type>
                        <ask:lineSketchScribble/>
                      </ask:type>
                    </ask:lineSketchStyleProps>
                  </a:ext>
                </a:extLst>
              </a:ln>
            </p:spPr>
            <p:txBody>
              <a:bodyPr rtlCol="0" anchor="ctr"/>
              <a:lstStyle/>
              <a:p>
                <a:endParaRPr lang="fr-FR" sz="1400"/>
              </a:p>
            </p:txBody>
          </p:sp>
          <p:sp>
            <p:nvSpPr>
              <p:cNvPr id="1087" name="Forme libre : forme 1086">
                <a:extLst>
                  <a:ext uri="{FF2B5EF4-FFF2-40B4-BE49-F238E27FC236}">
                    <a16:creationId xmlns:a16="http://schemas.microsoft.com/office/drawing/2014/main" id="{47433F65-196F-CAE8-45D9-FA551C84C767}"/>
                  </a:ext>
                </a:extLst>
              </p:cNvPr>
              <p:cNvSpPr/>
              <p:nvPr/>
            </p:nvSpPr>
            <p:spPr>
              <a:xfrm>
                <a:off x="1509267" y="4557829"/>
                <a:ext cx="28860" cy="37052"/>
              </a:xfrm>
              <a:custGeom>
                <a:avLst/>
                <a:gdLst>
                  <a:gd name="connsiteX0" fmla="*/ 0 w 28860"/>
                  <a:gd name="connsiteY0" fmla="*/ 37052 h 37052"/>
                  <a:gd name="connsiteX1" fmla="*/ 28861 w 28860"/>
                  <a:gd name="connsiteY1" fmla="*/ 0 h 37052"/>
                </a:gdLst>
                <a:ahLst/>
                <a:cxnLst>
                  <a:cxn ang="0">
                    <a:pos x="connsiteX0" y="connsiteY0"/>
                  </a:cxn>
                  <a:cxn ang="0">
                    <a:pos x="connsiteX1" y="connsiteY1"/>
                  </a:cxn>
                </a:cxnLst>
                <a:rect l="l" t="t" r="r" b="b"/>
                <a:pathLst>
                  <a:path w="28860" h="37052" extrusionOk="0">
                    <a:moveTo>
                      <a:pt x="0" y="37052"/>
                    </a:moveTo>
                    <a:cubicBezTo>
                      <a:pt x="3402" y="18137"/>
                      <a:pt x="13078" y="-2659"/>
                      <a:pt x="28861" y="0"/>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2526465750">
                      <a:custGeom>
                        <a:avLst/>
                        <a:gdLst>
                          <a:gd name="connsiteX0" fmla="*/ 0 w 28860"/>
                          <a:gd name="connsiteY0" fmla="*/ 37052 h 37052"/>
                          <a:gd name="connsiteX1" fmla="*/ 28861 w 28860"/>
                          <a:gd name="connsiteY1" fmla="*/ 0 h 37052"/>
                        </a:gdLst>
                        <a:ahLst/>
                        <a:cxnLst>
                          <a:cxn ang="0">
                            <a:pos x="connsiteX0" y="connsiteY0"/>
                          </a:cxn>
                          <a:cxn ang="0">
                            <a:pos x="connsiteX1" y="connsiteY1"/>
                          </a:cxn>
                        </a:cxnLst>
                        <a:rect l="l" t="t" r="r" b="b"/>
                        <a:pathLst>
                          <a:path w="28860" h="37052">
                            <a:moveTo>
                              <a:pt x="0" y="37052"/>
                            </a:moveTo>
                            <a:cubicBezTo>
                              <a:pt x="953" y="15716"/>
                              <a:pt x="13811" y="0"/>
                              <a:pt x="28861" y="0"/>
                            </a:cubicBezTo>
                          </a:path>
                        </a:pathLst>
                      </a:custGeom>
                      <ask:type>
                        <ask:lineSketchScribble/>
                      </ask:type>
                    </ask:lineSketchStyleProps>
                  </a:ext>
                </a:extLst>
              </a:ln>
            </p:spPr>
            <p:txBody>
              <a:bodyPr rtlCol="0" anchor="ctr"/>
              <a:lstStyle/>
              <a:p>
                <a:endParaRPr lang="fr-FR" sz="1400"/>
              </a:p>
            </p:txBody>
          </p:sp>
          <p:sp>
            <p:nvSpPr>
              <p:cNvPr id="1088" name="Forme libre : forme 1087">
                <a:extLst>
                  <a:ext uri="{FF2B5EF4-FFF2-40B4-BE49-F238E27FC236}">
                    <a16:creationId xmlns:a16="http://schemas.microsoft.com/office/drawing/2014/main" id="{08D5B663-FBC5-E041-F4EC-BFF2F7388C9E}"/>
                  </a:ext>
                </a:extLst>
              </p:cNvPr>
              <p:cNvSpPr/>
              <p:nvPr/>
            </p:nvSpPr>
            <p:spPr>
              <a:xfrm>
                <a:off x="1503171" y="4595644"/>
                <a:ext cx="5810" cy="15906"/>
              </a:xfrm>
              <a:custGeom>
                <a:avLst/>
                <a:gdLst>
                  <a:gd name="connsiteX0" fmla="*/ 5810 w 5810"/>
                  <a:gd name="connsiteY0" fmla="*/ 15907 h 15906"/>
                  <a:gd name="connsiteX1" fmla="*/ 0 w 5810"/>
                  <a:gd name="connsiteY1" fmla="*/ 8001 h 15906"/>
                  <a:gd name="connsiteX2" fmla="*/ 5429 w 5810"/>
                  <a:gd name="connsiteY2" fmla="*/ 0 h 15906"/>
                </a:gdLst>
                <a:ahLst/>
                <a:cxnLst>
                  <a:cxn ang="0">
                    <a:pos x="connsiteX0" y="connsiteY0"/>
                  </a:cxn>
                  <a:cxn ang="0">
                    <a:pos x="connsiteX1" y="connsiteY1"/>
                  </a:cxn>
                  <a:cxn ang="0">
                    <a:pos x="connsiteX2" y="connsiteY2"/>
                  </a:cxn>
                </a:cxnLst>
                <a:rect l="l" t="t" r="r" b="b"/>
                <a:pathLst>
                  <a:path w="5810" h="15906" extrusionOk="0">
                    <a:moveTo>
                      <a:pt x="5810" y="15907"/>
                    </a:moveTo>
                    <a:cubicBezTo>
                      <a:pt x="2643" y="15751"/>
                      <a:pt x="3" y="11697"/>
                      <a:pt x="0" y="8001"/>
                    </a:cubicBezTo>
                    <a:cubicBezTo>
                      <a:pt x="-20" y="3182"/>
                      <a:pt x="2118" y="-102"/>
                      <a:pt x="5429" y="0"/>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2585850295">
                      <a:custGeom>
                        <a:avLst/>
                        <a:gdLst>
                          <a:gd name="connsiteX0" fmla="*/ 5810 w 5810"/>
                          <a:gd name="connsiteY0" fmla="*/ 15907 h 15906"/>
                          <a:gd name="connsiteX1" fmla="*/ 0 w 5810"/>
                          <a:gd name="connsiteY1" fmla="*/ 8001 h 15906"/>
                          <a:gd name="connsiteX2" fmla="*/ 5429 w 5810"/>
                          <a:gd name="connsiteY2" fmla="*/ 0 h 15906"/>
                        </a:gdLst>
                        <a:ahLst/>
                        <a:cxnLst>
                          <a:cxn ang="0">
                            <a:pos x="connsiteX0" y="connsiteY0"/>
                          </a:cxn>
                          <a:cxn ang="0">
                            <a:pos x="connsiteX1" y="connsiteY1"/>
                          </a:cxn>
                          <a:cxn ang="0">
                            <a:pos x="connsiteX2" y="connsiteY2"/>
                          </a:cxn>
                        </a:cxnLst>
                        <a:rect l="l" t="t" r="r" b="b"/>
                        <a:pathLst>
                          <a:path w="5810" h="15906">
                            <a:moveTo>
                              <a:pt x="5810" y="15907"/>
                            </a:moveTo>
                            <a:cubicBezTo>
                              <a:pt x="2572" y="15907"/>
                              <a:pt x="0" y="12382"/>
                              <a:pt x="0" y="8001"/>
                            </a:cubicBezTo>
                            <a:cubicBezTo>
                              <a:pt x="0" y="3619"/>
                              <a:pt x="2191" y="0"/>
                              <a:pt x="5429" y="0"/>
                            </a:cubicBezTo>
                          </a:path>
                        </a:pathLst>
                      </a:custGeom>
                      <ask:type>
                        <ask:lineSketchScribble/>
                      </ask:type>
                    </ask:lineSketchStyleProps>
                  </a:ext>
                </a:extLst>
              </a:ln>
            </p:spPr>
            <p:txBody>
              <a:bodyPr rtlCol="0" anchor="ctr"/>
              <a:lstStyle/>
              <a:p>
                <a:endParaRPr lang="fr-FR" sz="1400"/>
              </a:p>
            </p:txBody>
          </p:sp>
          <p:sp>
            <p:nvSpPr>
              <p:cNvPr id="1089" name="Forme libre : forme 1088">
                <a:extLst>
                  <a:ext uri="{FF2B5EF4-FFF2-40B4-BE49-F238E27FC236}">
                    <a16:creationId xmlns:a16="http://schemas.microsoft.com/office/drawing/2014/main" id="{C7C5C6AE-56E4-8263-1FDE-EC2900215EDD}"/>
                  </a:ext>
                </a:extLst>
              </p:cNvPr>
              <p:cNvSpPr/>
              <p:nvPr/>
            </p:nvSpPr>
            <p:spPr>
              <a:xfrm>
                <a:off x="1539556" y="4611741"/>
                <a:ext cx="27432" cy="27051"/>
              </a:xfrm>
              <a:custGeom>
                <a:avLst/>
                <a:gdLst>
                  <a:gd name="connsiteX0" fmla="*/ 0 w 27432"/>
                  <a:gd name="connsiteY0" fmla="*/ 27051 h 27051"/>
                  <a:gd name="connsiteX1" fmla="*/ 27432 w 27432"/>
                  <a:gd name="connsiteY1" fmla="*/ 0 h 27051"/>
                </a:gdLst>
                <a:ahLst/>
                <a:cxnLst>
                  <a:cxn ang="0">
                    <a:pos x="connsiteX0" y="connsiteY0"/>
                  </a:cxn>
                  <a:cxn ang="0">
                    <a:pos x="connsiteX1" y="connsiteY1"/>
                  </a:cxn>
                </a:cxnLst>
                <a:rect l="l" t="t" r="r" b="b"/>
                <a:pathLst>
                  <a:path w="27432" h="27051" extrusionOk="0">
                    <a:moveTo>
                      <a:pt x="0" y="27051"/>
                    </a:moveTo>
                    <a:cubicBezTo>
                      <a:pt x="14940" y="29867"/>
                      <a:pt x="24675" y="13792"/>
                      <a:pt x="27432" y="0"/>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905595335">
                      <a:custGeom>
                        <a:avLst/>
                        <a:gdLst>
                          <a:gd name="connsiteX0" fmla="*/ 0 w 27432"/>
                          <a:gd name="connsiteY0" fmla="*/ 27051 h 27051"/>
                          <a:gd name="connsiteX1" fmla="*/ 27432 w 27432"/>
                          <a:gd name="connsiteY1" fmla="*/ 0 h 27051"/>
                        </a:gdLst>
                        <a:ahLst/>
                        <a:cxnLst>
                          <a:cxn ang="0">
                            <a:pos x="connsiteX0" y="connsiteY0"/>
                          </a:cxn>
                          <a:cxn ang="0">
                            <a:pos x="connsiteX1" y="connsiteY1"/>
                          </a:cxn>
                        </a:cxnLst>
                        <a:rect l="l" t="t" r="r" b="b"/>
                        <a:pathLst>
                          <a:path w="27432" h="27051">
                            <a:moveTo>
                              <a:pt x="0" y="27051"/>
                            </a:moveTo>
                            <a:cubicBezTo>
                              <a:pt x="12668" y="27051"/>
                              <a:pt x="23527" y="15716"/>
                              <a:pt x="27432" y="0"/>
                            </a:cubicBezTo>
                          </a:path>
                        </a:pathLst>
                      </a:custGeom>
                      <ask:type>
                        <ask:lineSketchScribble/>
                      </ask:type>
                    </ask:lineSketchStyleProps>
                  </a:ext>
                </a:extLst>
              </a:ln>
            </p:spPr>
            <p:txBody>
              <a:bodyPr rtlCol="0" anchor="ctr"/>
              <a:lstStyle/>
              <a:p>
                <a:endParaRPr lang="fr-FR" sz="1400"/>
              </a:p>
            </p:txBody>
          </p:sp>
          <p:sp>
            <p:nvSpPr>
              <p:cNvPr id="1090" name="Forme libre : forme 1089">
                <a:extLst>
                  <a:ext uri="{FF2B5EF4-FFF2-40B4-BE49-F238E27FC236}">
                    <a16:creationId xmlns:a16="http://schemas.microsoft.com/office/drawing/2014/main" id="{83C04222-E4B2-2BAB-8748-AE09AFEF8AB4}"/>
                  </a:ext>
                </a:extLst>
              </p:cNvPr>
              <p:cNvSpPr/>
              <p:nvPr/>
            </p:nvSpPr>
            <p:spPr>
              <a:xfrm>
                <a:off x="1539556" y="4557829"/>
                <a:ext cx="28860" cy="37052"/>
              </a:xfrm>
              <a:custGeom>
                <a:avLst/>
                <a:gdLst>
                  <a:gd name="connsiteX0" fmla="*/ 28861 w 28860"/>
                  <a:gd name="connsiteY0" fmla="*/ 37052 h 37052"/>
                  <a:gd name="connsiteX1" fmla="*/ 0 w 28860"/>
                  <a:gd name="connsiteY1" fmla="*/ 0 h 37052"/>
                </a:gdLst>
                <a:ahLst/>
                <a:cxnLst>
                  <a:cxn ang="0">
                    <a:pos x="connsiteX0" y="connsiteY0"/>
                  </a:cxn>
                  <a:cxn ang="0">
                    <a:pos x="connsiteX1" y="connsiteY1"/>
                  </a:cxn>
                </a:cxnLst>
                <a:rect l="l" t="t" r="r" b="b"/>
                <a:pathLst>
                  <a:path w="28860" h="37052" extrusionOk="0">
                    <a:moveTo>
                      <a:pt x="28861" y="37052"/>
                    </a:moveTo>
                    <a:cubicBezTo>
                      <a:pt x="28051" y="15128"/>
                      <a:pt x="15271" y="2275"/>
                      <a:pt x="0" y="0"/>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2031671569">
                      <a:custGeom>
                        <a:avLst/>
                        <a:gdLst>
                          <a:gd name="connsiteX0" fmla="*/ 28861 w 28860"/>
                          <a:gd name="connsiteY0" fmla="*/ 37052 h 37052"/>
                          <a:gd name="connsiteX1" fmla="*/ 0 w 28860"/>
                          <a:gd name="connsiteY1" fmla="*/ 0 h 37052"/>
                        </a:gdLst>
                        <a:ahLst/>
                        <a:cxnLst>
                          <a:cxn ang="0">
                            <a:pos x="connsiteX0" y="connsiteY0"/>
                          </a:cxn>
                          <a:cxn ang="0">
                            <a:pos x="connsiteX1" y="connsiteY1"/>
                          </a:cxn>
                        </a:cxnLst>
                        <a:rect l="l" t="t" r="r" b="b"/>
                        <a:pathLst>
                          <a:path w="28860" h="37052">
                            <a:moveTo>
                              <a:pt x="28861" y="37052"/>
                            </a:moveTo>
                            <a:cubicBezTo>
                              <a:pt x="27908" y="15716"/>
                              <a:pt x="15050" y="0"/>
                              <a:pt x="0" y="0"/>
                            </a:cubicBezTo>
                          </a:path>
                        </a:pathLst>
                      </a:custGeom>
                      <ask:type>
                        <ask:lineSketchScribble/>
                      </ask:type>
                    </ask:lineSketchStyleProps>
                  </a:ext>
                </a:extLst>
              </a:ln>
            </p:spPr>
            <p:txBody>
              <a:bodyPr rtlCol="0" anchor="ctr"/>
              <a:lstStyle/>
              <a:p>
                <a:endParaRPr lang="fr-FR" sz="1400"/>
              </a:p>
            </p:txBody>
          </p:sp>
          <p:sp>
            <p:nvSpPr>
              <p:cNvPr id="1091" name="Forme libre : forme 1090">
                <a:extLst>
                  <a:ext uri="{FF2B5EF4-FFF2-40B4-BE49-F238E27FC236}">
                    <a16:creationId xmlns:a16="http://schemas.microsoft.com/office/drawing/2014/main" id="{CF25FCDF-E9A0-D6A6-ACCC-5C9FEA5F64C3}"/>
                  </a:ext>
                </a:extLst>
              </p:cNvPr>
              <p:cNvSpPr/>
              <p:nvPr/>
            </p:nvSpPr>
            <p:spPr>
              <a:xfrm>
                <a:off x="1568608" y="4595644"/>
                <a:ext cx="5810" cy="15906"/>
              </a:xfrm>
              <a:custGeom>
                <a:avLst/>
                <a:gdLst>
                  <a:gd name="connsiteX0" fmla="*/ 0 w 5810"/>
                  <a:gd name="connsiteY0" fmla="*/ 15907 h 15906"/>
                  <a:gd name="connsiteX1" fmla="*/ 5810 w 5810"/>
                  <a:gd name="connsiteY1" fmla="*/ 8001 h 15906"/>
                  <a:gd name="connsiteX2" fmla="*/ 381 w 5810"/>
                  <a:gd name="connsiteY2" fmla="*/ 0 h 15906"/>
                </a:gdLst>
                <a:ahLst/>
                <a:cxnLst>
                  <a:cxn ang="0">
                    <a:pos x="connsiteX0" y="connsiteY0"/>
                  </a:cxn>
                  <a:cxn ang="0">
                    <a:pos x="connsiteX1" y="connsiteY1"/>
                  </a:cxn>
                  <a:cxn ang="0">
                    <a:pos x="connsiteX2" y="connsiteY2"/>
                  </a:cxn>
                </a:cxnLst>
                <a:rect l="l" t="t" r="r" b="b"/>
                <a:pathLst>
                  <a:path w="5810" h="15906" extrusionOk="0">
                    <a:moveTo>
                      <a:pt x="0" y="15907"/>
                    </a:moveTo>
                    <a:cubicBezTo>
                      <a:pt x="3056" y="16428"/>
                      <a:pt x="4736" y="13030"/>
                      <a:pt x="5810" y="8001"/>
                    </a:cubicBezTo>
                    <a:cubicBezTo>
                      <a:pt x="5702" y="3636"/>
                      <a:pt x="2769" y="-375"/>
                      <a:pt x="381" y="0"/>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1813396042">
                      <a:custGeom>
                        <a:avLst/>
                        <a:gdLst>
                          <a:gd name="connsiteX0" fmla="*/ 0 w 5810"/>
                          <a:gd name="connsiteY0" fmla="*/ 15907 h 15906"/>
                          <a:gd name="connsiteX1" fmla="*/ 5810 w 5810"/>
                          <a:gd name="connsiteY1" fmla="*/ 8001 h 15906"/>
                          <a:gd name="connsiteX2" fmla="*/ 381 w 5810"/>
                          <a:gd name="connsiteY2" fmla="*/ 0 h 15906"/>
                        </a:gdLst>
                        <a:ahLst/>
                        <a:cxnLst>
                          <a:cxn ang="0">
                            <a:pos x="connsiteX0" y="connsiteY0"/>
                          </a:cxn>
                          <a:cxn ang="0">
                            <a:pos x="connsiteX1" y="connsiteY1"/>
                          </a:cxn>
                          <a:cxn ang="0">
                            <a:pos x="connsiteX2" y="connsiteY2"/>
                          </a:cxn>
                        </a:cxnLst>
                        <a:rect l="l" t="t" r="r" b="b"/>
                        <a:pathLst>
                          <a:path w="5810" h="15906">
                            <a:moveTo>
                              <a:pt x="0" y="15907"/>
                            </a:moveTo>
                            <a:cubicBezTo>
                              <a:pt x="3239" y="15907"/>
                              <a:pt x="5810" y="12382"/>
                              <a:pt x="5810" y="8001"/>
                            </a:cubicBezTo>
                            <a:cubicBezTo>
                              <a:pt x="5810" y="3619"/>
                              <a:pt x="3619" y="0"/>
                              <a:pt x="381" y="0"/>
                            </a:cubicBezTo>
                          </a:path>
                        </a:pathLst>
                      </a:custGeom>
                      <ask:type>
                        <ask:lineSketchScribble/>
                      </ask:type>
                    </ask:lineSketchStyleProps>
                  </a:ext>
                </a:extLst>
              </a:ln>
            </p:spPr>
            <p:txBody>
              <a:bodyPr rtlCol="0" anchor="ctr"/>
              <a:lstStyle/>
              <a:p>
                <a:endParaRPr lang="fr-FR" sz="1400"/>
              </a:p>
            </p:txBody>
          </p:sp>
          <p:sp>
            <p:nvSpPr>
              <p:cNvPr id="1092" name="Forme libre : forme 1091">
                <a:extLst>
                  <a:ext uri="{FF2B5EF4-FFF2-40B4-BE49-F238E27FC236}">
                    <a16:creationId xmlns:a16="http://schemas.microsoft.com/office/drawing/2014/main" id="{9F5CDE27-BF22-A9C7-FCB0-C4B20C6C5FD5}"/>
                  </a:ext>
                </a:extLst>
              </p:cNvPr>
              <p:cNvSpPr/>
              <p:nvPr/>
            </p:nvSpPr>
            <p:spPr>
              <a:xfrm>
                <a:off x="1522888" y="4576308"/>
                <a:ext cx="33242" cy="11843"/>
              </a:xfrm>
              <a:custGeom>
                <a:avLst/>
                <a:gdLst>
                  <a:gd name="connsiteX0" fmla="*/ 33242 w 33242"/>
                  <a:gd name="connsiteY0" fmla="*/ 10954 h 11843"/>
                  <a:gd name="connsiteX1" fmla="*/ 4572 w 33242"/>
                  <a:gd name="connsiteY1" fmla="*/ 0 h 11843"/>
                  <a:gd name="connsiteX2" fmla="*/ 0 w 33242"/>
                  <a:gd name="connsiteY2" fmla="*/ 8858 h 11843"/>
                </a:gdLst>
                <a:ahLst/>
                <a:cxnLst>
                  <a:cxn ang="0">
                    <a:pos x="connsiteX0" y="connsiteY0"/>
                  </a:cxn>
                  <a:cxn ang="0">
                    <a:pos x="connsiteX1" y="connsiteY1"/>
                  </a:cxn>
                  <a:cxn ang="0">
                    <a:pos x="connsiteX2" y="connsiteY2"/>
                  </a:cxn>
                </a:cxnLst>
                <a:rect l="l" t="t" r="r" b="b"/>
                <a:pathLst>
                  <a:path w="33242" h="11843" extrusionOk="0">
                    <a:moveTo>
                      <a:pt x="33242" y="10954"/>
                    </a:moveTo>
                    <a:cubicBezTo>
                      <a:pt x="33134" y="14963"/>
                      <a:pt x="17138" y="18332"/>
                      <a:pt x="4572" y="0"/>
                    </a:cubicBezTo>
                    <a:cubicBezTo>
                      <a:pt x="3408" y="4267"/>
                      <a:pt x="1106" y="6686"/>
                      <a:pt x="0" y="8858"/>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1796061217">
                      <a:custGeom>
                        <a:avLst/>
                        <a:gdLst>
                          <a:gd name="connsiteX0" fmla="*/ 33242 w 33242"/>
                          <a:gd name="connsiteY0" fmla="*/ 10954 h 11843"/>
                          <a:gd name="connsiteX1" fmla="*/ 4572 w 33242"/>
                          <a:gd name="connsiteY1" fmla="*/ 0 h 11843"/>
                          <a:gd name="connsiteX2" fmla="*/ 0 w 33242"/>
                          <a:gd name="connsiteY2" fmla="*/ 8858 h 11843"/>
                        </a:gdLst>
                        <a:ahLst/>
                        <a:cxnLst>
                          <a:cxn ang="0">
                            <a:pos x="connsiteX0" y="connsiteY0"/>
                          </a:cxn>
                          <a:cxn ang="0">
                            <a:pos x="connsiteX1" y="connsiteY1"/>
                          </a:cxn>
                          <a:cxn ang="0">
                            <a:pos x="connsiteX2" y="connsiteY2"/>
                          </a:cxn>
                        </a:cxnLst>
                        <a:rect l="l" t="t" r="r" b="b"/>
                        <a:pathLst>
                          <a:path w="33242" h="11843">
                            <a:moveTo>
                              <a:pt x="33242" y="10954"/>
                            </a:moveTo>
                            <a:cubicBezTo>
                              <a:pt x="33242" y="10954"/>
                              <a:pt x="16478" y="16478"/>
                              <a:pt x="4572" y="0"/>
                            </a:cubicBezTo>
                            <a:lnTo>
                              <a:pt x="0" y="8858"/>
                            </a:lnTo>
                          </a:path>
                        </a:pathLst>
                      </a:custGeom>
                      <ask:type>
                        <ask:lineSketchScribble/>
                      </ask:type>
                    </ask:lineSketchStyleProps>
                  </a:ext>
                </a:extLst>
              </a:ln>
            </p:spPr>
            <p:txBody>
              <a:bodyPr rtlCol="0" anchor="ctr"/>
              <a:lstStyle/>
              <a:p>
                <a:endParaRPr lang="fr-FR" sz="1400"/>
              </a:p>
            </p:txBody>
          </p:sp>
          <p:sp>
            <p:nvSpPr>
              <p:cNvPr id="1093" name="Forme libre : forme 1092">
                <a:extLst>
                  <a:ext uri="{FF2B5EF4-FFF2-40B4-BE49-F238E27FC236}">
                    <a16:creationId xmlns:a16="http://schemas.microsoft.com/office/drawing/2014/main" id="{3E999220-4128-C1ED-D7A9-F24E0A0012F8}"/>
                  </a:ext>
                </a:extLst>
              </p:cNvPr>
              <p:cNvSpPr/>
              <p:nvPr/>
            </p:nvSpPr>
            <p:spPr>
              <a:xfrm>
                <a:off x="1247425" y="4695847"/>
                <a:ext cx="9525" cy="96488"/>
              </a:xfrm>
              <a:custGeom>
                <a:avLst/>
                <a:gdLst>
                  <a:gd name="connsiteX0" fmla="*/ 0 w 9525"/>
                  <a:gd name="connsiteY0" fmla="*/ 0 h 96488"/>
                  <a:gd name="connsiteX1" fmla="*/ 0 w 9525"/>
                  <a:gd name="connsiteY1" fmla="*/ 96488 h 96488"/>
                </a:gdLst>
                <a:ahLst/>
                <a:cxnLst>
                  <a:cxn ang="0">
                    <a:pos x="connsiteX0" y="connsiteY0"/>
                  </a:cxn>
                  <a:cxn ang="0">
                    <a:pos x="connsiteX1" y="connsiteY1"/>
                  </a:cxn>
                </a:cxnLst>
                <a:rect l="l" t="t" r="r" b="b"/>
                <a:pathLst>
                  <a:path w="9525" h="96488" fill="none" extrusionOk="0">
                    <a:moveTo>
                      <a:pt x="0" y="0"/>
                    </a:moveTo>
                    <a:cubicBezTo>
                      <a:pt x="4828" y="30510"/>
                      <a:pt x="-2242" y="53400"/>
                      <a:pt x="0" y="96488"/>
                    </a:cubicBezTo>
                  </a:path>
                  <a:path w="9525" h="96488" stroke="0" extrusionOk="0">
                    <a:moveTo>
                      <a:pt x="0" y="0"/>
                    </a:moveTo>
                    <a:cubicBezTo>
                      <a:pt x="1456" y="42855"/>
                      <a:pt x="-8356" y="75111"/>
                      <a:pt x="0" y="96488"/>
                    </a:cubicBezTo>
                  </a:path>
                </a:pathLst>
              </a:custGeom>
              <a:ln w="19050" cap="rnd">
                <a:solidFill>
                  <a:schemeClr val="accent4">
                    <a:lumMod val="75000"/>
                  </a:schemeClr>
                </a:solidFill>
                <a:prstDash val="solid"/>
                <a:round/>
                <a:extLst>
                  <a:ext uri="{C807C97D-BFC1-408E-A445-0C87EB9F89A2}">
                    <ask:lineSketchStyleProps xmlns:ask="http://schemas.microsoft.com/office/drawing/2018/sketchyshapes" sd="2992911683">
                      <a:custGeom>
                        <a:avLst/>
                        <a:gdLst>
                          <a:gd name="connsiteX0" fmla="*/ 0 w 9525"/>
                          <a:gd name="connsiteY0" fmla="*/ 0 h 96488"/>
                          <a:gd name="connsiteX1" fmla="*/ 0 w 9525"/>
                          <a:gd name="connsiteY1" fmla="*/ 96488 h 96488"/>
                        </a:gdLst>
                        <a:ahLst/>
                        <a:cxnLst>
                          <a:cxn ang="0">
                            <a:pos x="connsiteX0" y="connsiteY0"/>
                          </a:cxn>
                          <a:cxn ang="0">
                            <a:pos x="connsiteX1" y="connsiteY1"/>
                          </a:cxn>
                        </a:cxnLst>
                        <a:rect l="l" t="t" r="r" b="b"/>
                        <a:pathLst>
                          <a:path w="9525" h="96488">
                            <a:moveTo>
                              <a:pt x="0" y="0"/>
                            </a:moveTo>
                            <a:lnTo>
                              <a:pt x="0" y="96488"/>
                            </a:lnTo>
                          </a:path>
                        </a:pathLst>
                      </a:custGeom>
                      <ask:type>
                        <ask:lineSketchScribble/>
                      </ask:type>
                    </ask:lineSketchStyleProps>
                  </a:ext>
                </a:extLst>
              </a:ln>
            </p:spPr>
            <p:txBody>
              <a:bodyPr rtlCol="0" anchor="ctr"/>
              <a:lstStyle/>
              <a:p>
                <a:endParaRPr lang="fr-FR" sz="1400"/>
              </a:p>
            </p:txBody>
          </p:sp>
          <p:sp>
            <p:nvSpPr>
              <p:cNvPr id="1094" name="Forme libre : forme 1093">
                <a:extLst>
                  <a:ext uri="{FF2B5EF4-FFF2-40B4-BE49-F238E27FC236}">
                    <a16:creationId xmlns:a16="http://schemas.microsoft.com/office/drawing/2014/main" id="{5E5BED3A-5331-1D0E-2DA0-470C661EF719}"/>
                  </a:ext>
                </a:extLst>
              </p:cNvPr>
              <p:cNvSpPr/>
              <p:nvPr/>
            </p:nvSpPr>
            <p:spPr>
              <a:xfrm>
                <a:off x="1567179" y="4770808"/>
                <a:ext cx="9525" cy="9715"/>
              </a:xfrm>
              <a:custGeom>
                <a:avLst/>
                <a:gdLst>
                  <a:gd name="connsiteX0" fmla="*/ 0 w 9525"/>
                  <a:gd name="connsiteY0" fmla="*/ 0 h 9715"/>
                  <a:gd name="connsiteX1" fmla="*/ 0 w 9525"/>
                  <a:gd name="connsiteY1" fmla="*/ 9715 h 9715"/>
                </a:gdLst>
                <a:ahLst/>
                <a:cxnLst>
                  <a:cxn ang="0">
                    <a:pos x="connsiteX0" y="connsiteY0"/>
                  </a:cxn>
                  <a:cxn ang="0">
                    <a:pos x="connsiteX1" y="connsiteY1"/>
                  </a:cxn>
                </a:cxnLst>
                <a:rect l="l" t="t" r="r" b="b"/>
                <a:pathLst>
                  <a:path w="9525" h="9715" fill="none" extrusionOk="0">
                    <a:moveTo>
                      <a:pt x="0" y="0"/>
                    </a:moveTo>
                    <a:cubicBezTo>
                      <a:pt x="344" y="3070"/>
                      <a:pt x="-489" y="4936"/>
                      <a:pt x="0" y="9715"/>
                    </a:cubicBezTo>
                  </a:path>
                  <a:path w="9525" h="9715" stroke="0" extrusionOk="0">
                    <a:moveTo>
                      <a:pt x="0" y="0"/>
                    </a:moveTo>
                    <a:cubicBezTo>
                      <a:pt x="333" y="4204"/>
                      <a:pt x="-1120" y="6743"/>
                      <a:pt x="0" y="9715"/>
                    </a:cubicBezTo>
                  </a:path>
                </a:pathLst>
              </a:custGeom>
              <a:ln w="19050" cap="rnd">
                <a:solidFill>
                  <a:schemeClr val="accent4">
                    <a:lumMod val="75000"/>
                  </a:schemeClr>
                </a:solidFill>
                <a:prstDash val="solid"/>
                <a:round/>
                <a:extLst>
                  <a:ext uri="{C807C97D-BFC1-408E-A445-0C87EB9F89A2}">
                    <ask:lineSketchStyleProps xmlns:ask="http://schemas.microsoft.com/office/drawing/2018/sketchyshapes" sd="3942387056">
                      <a:custGeom>
                        <a:avLst/>
                        <a:gdLst>
                          <a:gd name="connsiteX0" fmla="*/ 0 w 9525"/>
                          <a:gd name="connsiteY0" fmla="*/ 0 h 9715"/>
                          <a:gd name="connsiteX1" fmla="*/ 0 w 9525"/>
                          <a:gd name="connsiteY1" fmla="*/ 9715 h 9715"/>
                        </a:gdLst>
                        <a:ahLst/>
                        <a:cxnLst>
                          <a:cxn ang="0">
                            <a:pos x="connsiteX0" y="connsiteY0"/>
                          </a:cxn>
                          <a:cxn ang="0">
                            <a:pos x="connsiteX1" y="connsiteY1"/>
                          </a:cxn>
                        </a:cxnLst>
                        <a:rect l="l" t="t" r="r" b="b"/>
                        <a:pathLst>
                          <a:path w="9525" h="9715">
                            <a:moveTo>
                              <a:pt x="0" y="0"/>
                            </a:moveTo>
                            <a:lnTo>
                              <a:pt x="0" y="9715"/>
                            </a:lnTo>
                          </a:path>
                        </a:pathLst>
                      </a:custGeom>
                      <ask:type>
                        <ask:lineSketchScribble/>
                      </ask:type>
                    </ask:lineSketchStyleProps>
                  </a:ext>
                </a:extLst>
              </a:ln>
            </p:spPr>
            <p:txBody>
              <a:bodyPr rtlCol="0" anchor="ctr"/>
              <a:lstStyle/>
              <a:p>
                <a:endParaRPr lang="fr-FR" sz="1400"/>
              </a:p>
            </p:txBody>
          </p:sp>
          <p:sp>
            <p:nvSpPr>
              <p:cNvPr id="1095" name="Forme libre : forme 1094">
                <a:extLst>
                  <a:ext uri="{FF2B5EF4-FFF2-40B4-BE49-F238E27FC236}">
                    <a16:creationId xmlns:a16="http://schemas.microsoft.com/office/drawing/2014/main" id="{8A425BC7-3997-C10E-37CD-92C71A1FDF3F}"/>
                  </a:ext>
                </a:extLst>
              </p:cNvPr>
              <p:cNvSpPr/>
              <p:nvPr/>
            </p:nvSpPr>
            <p:spPr>
              <a:xfrm>
                <a:off x="1567179" y="4699847"/>
                <a:ext cx="9525" cy="56388"/>
              </a:xfrm>
              <a:custGeom>
                <a:avLst/>
                <a:gdLst>
                  <a:gd name="connsiteX0" fmla="*/ 0 w 9525"/>
                  <a:gd name="connsiteY0" fmla="*/ 0 h 56388"/>
                  <a:gd name="connsiteX1" fmla="*/ 0 w 9525"/>
                  <a:gd name="connsiteY1" fmla="*/ 56388 h 56388"/>
                </a:gdLst>
                <a:ahLst/>
                <a:cxnLst>
                  <a:cxn ang="0">
                    <a:pos x="connsiteX0" y="connsiteY0"/>
                  </a:cxn>
                  <a:cxn ang="0">
                    <a:pos x="connsiteX1" y="connsiteY1"/>
                  </a:cxn>
                </a:cxnLst>
                <a:rect l="l" t="t" r="r" b="b"/>
                <a:pathLst>
                  <a:path w="9525" h="56388" fill="none" extrusionOk="0">
                    <a:moveTo>
                      <a:pt x="0" y="0"/>
                    </a:moveTo>
                    <a:cubicBezTo>
                      <a:pt x="6360" y="27640"/>
                      <a:pt x="-1613" y="38746"/>
                      <a:pt x="0" y="56388"/>
                    </a:cubicBezTo>
                  </a:path>
                  <a:path w="9525" h="56388" stroke="0" extrusionOk="0">
                    <a:moveTo>
                      <a:pt x="0" y="0"/>
                    </a:moveTo>
                    <a:cubicBezTo>
                      <a:pt x="229" y="12105"/>
                      <a:pt x="-663" y="41870"/>
                      <a:pt x="0" y="56388"/>
                    </a:cubicBezTo>
                  </a:path>
                </a:pathLst>
              </a:custGeom>
              <a:ln w="19050" cap="rnd">
                <a:solidFill>
                  <a:schemeClr val="accent4">
                    <a:lumMod val="75000"/>
                  </a:schemeClr>
                </a:solidFill>
                <a:prstDash val="solid"/>
                <a:round/>
                <a:extLst>
                  <a:ext uri="{C807C97D-BFC1-408E-A445-0C87EB9F89A2}">
                    <ask:lineSketchStyleProps xmlns:ask="http://schemas.microsoft.com/office/drawing/2018/sketchyshapes" sd="810146299">
                      <a:custGeom>
                        <a:avLst/>
                        <a:gdLst>
                          <a:gd name="connsiteX0" fmla="*/ 0 w 9525"/>
                          <a:gd name="connsiteY0" fmla="*/ 0 h 56388"/>
                          <a:gd name="connsiteX1" fmla="*/ 0 w 9525"/>
                          <a:gd name="connsiteY1" fmla="*/ 56388 h 56388"/>
                        </a:gdLst>
                        <a:ahLst/>
                        <a:cxnLst>
                          <a:cxn ang="0">
                            <a:pos x="connsiteX0" y="connsiteY0"/>
                          </a:cxn>
                          <a:cxn ang="0">
                            <a:pos x="connsiteX1" y="connsiteY1"/>
                          </a:cxn>
                        </a:cxnLst>
                        <a:rect l="l" t="t" r="r" b="b"/>
                        <a:pathLst>
                          <a:path w="9525" h="56388">
                            <a:moveTo>
                              <a:pt x="0" y="0"/>
                            </a:moveTo>
                            <a:lnTo>
                              <a:pt x="0" y="56388"/>
                            </a:lnTo>
                          </a:path>
                        </a:pathLst>
                      </a:custGeom>
                      <ask:type>
                        <ask:lineSketchScribble/>
                      </ask:type>
                    </ask:lineSketchStyleProps>
                  </a:ext>
                </a:extLst>
              </a:ln>
            </p:spPr>
            <p:txBody>
              <a:bodyPr rtlCol="0" anchor="ctr"/>
              <a:lstStyle/>
              <a:p>
                <a:endParaRPr lang="fr-FR" sz="1400"/>
              </a:p>
            </p:txBody>
          </p:sp>
          <p:sp>
            <p:nvSpPr>
              <p:cNvPr id="1096" name="Forme libre : forme 1095">
                <a:extLst>
                  <a:ext uri="{FF2B5EF4-FFF2-40B4-BE49-F238E27FC236}">
                    <a16:creationId xmlns:a16="http://schemas.microsoft.com/office/drawing/2014/main" id="{3B695AA1-A7F3-E2D0-DC7E-5DD4341301F5}"/>
                  </a:ext>
                </a:extLst>
              </p:cNvPr>
              <p:cNvSpPr/>
              <p:nvPr/>
            </p:nvSpPr>
            <p:spPr>
              <a:xfrm>
                <a:off x="1440973" y="4702800"/>
                <a:ext cx="9525" cy="28194"/>
              </a:xfrm>
              <a:custGeom>
                <a:avLst/>
                <a:gdLst>
                  <a:gd name="connsiteX0" fmla="*/ 0 w 9525"/>
                  <a:gd name="connsiteY0" fmla="*/ 0 h 28194"/>
                  <a:gd name="connsiteX1" fmla="*/ 0 w 9525"/>
                  <a:gd name="connsiteY1" fmla="*/ 28194 h 28194"/>
                </a:gdLst>
                <a:ahLst/>
                <a:cxnLst>
                  <a:cxn ang="0">
                    <a:pos x="connsiteX0" y="connsiteY0"/>
                  </a:cxn>
                  <a:cxn ang="0">
                    <a:pos x="connsiteX1" y="connsiteY1"/>
                  </a:cxn>
                </a:cxnLst>
                <a:rect l="l" t="t" r="r" b="b"/>
                <a:pathLst>
                  <a:path w="9525" h="28194" fill="none" extrusionOk="0">
                    <a:moveTo>
                      <a:pt x="0" y="0"/>
                    </a:moveTo>
                    <a:cubicBezTo>
                      <a:pt x="2418" y="9328"/>
                      <a:pt x="-2318" y="17342"/>
                      <a:pt x="0" y="28194"/>
                    </a:cubicBezTo>
                  </a:path>
                  <a:path w="9525" h="28194" stroke="0" extrusionOk="0">
                    <a:moveTo>
                      <a:pt x="0" y="0"/>
                    </a:moveTo>
                    <a:cubicBezTo>
                      <a:pt x="2880" y="6136"/>
                      <a:pt x="-1698" y="22208"/>
                      <a:pt x="0" y="28194"/>
                    </a:cubicBezTo>
                  </a:path>
                </a:pathLst>
              </a:custGeom>
              <a:ln w="19050" cap="rnd">
                <a:solidFill>
                  <a:schemeClr val="accent4">
                    <a:lumMod val="75000"/>
                  </a:schemeClr>
                </a:solidFill>
                <a:prstDash val="solid"/>
                <a:round/>
                <a:extLst>
                  <a:ext uri="{C807C97D-BFC1-408E-A445-0C87EB9F89A2}">
                    <ask:lineSketchStyleProps xmlns:ask="http://schemas.microsoft.com/office/drawing/2018/sketchyshapes" sd="2200425695">
                      <a:custGeom>
                        <a:avLst/>
                        <a:gdLst>
                          <a:gd name="connsiteX0" fmla="*/ 0 w 9525"/>
                          <a:gd name="connsiteY0" fmla="*/ 0 h 28194"/>
                          <a:gd name="connsiteX1" fmla="*/ 0 w 9525"/>
                          <a:gd name="connsiteY1" fmla="*/ 28194 h 28194"/>
                        </a:gdLst>
                        <a:ahLst/>
                        <a:cxnLst>
                          <a:cxn ang="0">
                            <a:pos x="connsiteX0" y="connsiteY0"/>
                          </a:cxn>
                          <a:cxn ang="0">
                            <a:pos x="connsiteX1" y="connsiteY1"/>
                          </a:cxn>
                        </a:cxnLst>
                        <a:rect l="l" t="t" r="r" b="b"/>
                        <a:pathLst>
                          <a:path w="9525" h="28194">
                            <a:moveTo>
                              <a:pt x="0" y="0"/>
                            </a:moveTo>
                            <a:lnTo>
                              <a:pt x="0" y="28194"/>
                            </a:lnTo>
                          </a:path>
                        </a:pathLst>
                      </a:custGeom>
                      <ask:type>
                        <ask:lineSketchScribble/>
                      </ask:type>
                    </ask:lineSketchStyleProps>
                  </a:ext>
                </a:extLst>
              </a:ln>
            </p:spPr>
            <p:txBody>
              <a:bodyPr rtlCol="0" anchor="ctr"/>
              <a:lstStyle/>
              <a:p>
                <a:endParaRPr lang="fr-FR" sz="1400"/>
              </a:p>
            </p:txBody>
          </p:sp>
          <p:sp>
            <p:nvSpPr>
              <p:cNvPr id="1097" name="Forme libre : forme 1096">
                <a:extLst>
                  <a:ext uri="{FF2B5EF4-FFF2-40B4-BE49-F238E27FC236}">
                    <a16:creationId xmlns:a16="http://schemas.microsoft.com/office/drawing/2014/main" id="{14A4FB2E-28C3-FCC1-D417-72B933AF6B27}"/>
                  </a:ext>
                </a:extLst>
              </p:cNvPr>
              <p:cNvSpPr/>
              <p:nvPr/>
            </p:nvSpPr>
            <p:spPr>
              <a:xfrm>
                <a:off x="1375631" y="4690417"/>
                <a:ext cx="9525" cy="78676"/>
              </a:xfrm>
              <a:custGeom>
                <a:avLst/>
                <a:gdLst>
                  <a:gd name="connsiteX0" fmla="*/ 0 w 9525"/>
                  <a:gd name="connsiteY0" fmla="*/ 0 h 78676"/>
                  <a:gd name="connsiteX1" fmla="*/ 0 w 9525"/>
                  <a:gd name="connsiteY1" fmla="*/ 78677 h 78676"/>
                </a:gdLst>
                <a:ahLst/>
                <a:cxnLst>
                  <a:cxn ang="0">
                    <a:pos x="connsiteX0" y="connsiteY0"/>
                  </a:cxn>
                  <a:cxn ang="0">
                    <a:pos x="connsiteX1" y="connsiteY1"/>
                  </a:cxn>
                </a:cxnLst>
                <a:rect l="l" t="t" r="r" b="b"/>
                <a:pathLst>
                  <a:path w="9525" h="78676" fill="none" extrusionOk="0">
                    <a:moveTo>
                      <a:pt x="0" y="0"/>
                    </a:moveTo>
                    <a:cubicBezTo>
                      <a:pt x="392" y="21515"/>
                      <a:pt x="-1532" y="44414"/>
                      <a:pt x="0" y="78677"/>
                    </a:cubicBezTo>
                  </a:path>
                  <a:path w="9525" h="78676" stroke="0" extrusionOk="0">
                    <a:moveTo>
                      <a:pt x="0" y="0"/>
                    </a:moveTo>
                    <a:cubicBezTo>
                      <a:pt x="2173" y="32697"/>
                      <a:pt x="-6640" y="45447"/>
                      <a:pt x="0" y="78677"/>
                    </a:cubicBezTo>
                  </a:path>
                </a:pathLst>
              </a:custGeom>
              <a:ln w="19050" cap="rnd">
                <a:solidFill>
                  <a:schemeClr val="accent4">
                    <a:lumMod val="75000"/>
                  </a:schemeClr>
                </a:solidFill>
                <a:prstDash val="solid"/>
                <a:round/>
                <a:extLst>
                  <a:ext uri="{C807C97D-BFC1-408E-A445-0C87EB9F89A2}">
                    <ask:lineSketchStyleProps xmlns:ask="http://schemas.microsoft.com/office/drawing/2018/sketchyshapes" sd="1800762960">
                      <a:custGeom>
                        <a:avLst/>
                        <a:gdLst>
                          <a:gd name="connsiteX0" fmla="*/ 0 w 9525"/>
                          <a:gd name="connsiteY0" fmla="*/ 0 h 78676"/>
                          <a:gd name="connsiteX1" fmla="*/ 0 w 9525"/>
                          <a:gd name="connsiteY1" fmla="*/ 78677 h 78676"/>
                        </a:gdLst>
                        <a:ahLst/>
                        <a:cxnLst>
                          <a:cxn ang="0">
                            <a:pos x="connsiteX0" y="connsiteY0"/>
                          </a:cxn>
                          <a:cxn ang="0">
                            <a:pos x="connsiteX1" y="connsiteY1"/>
                          </a:cxn>
                        </a:cxnLst>
                        <a:rect l="l" t="t" r="r" b="b"/>
                        <a:pathLst>
                          <a:path w="9525" h="78676">
                            <a:moveTo>
                              <a:pt x="0" y="0"/>
                            </a:moveTo>
                            <a:lnTo>
                              <a:pt x="0" y="78677"/>
                            </a:lnTo>
                          </a:path>
                        </a:pathLst>
                      </a:custGeom>
                      <ask:type>
                        <ask:lineSketchScribble/>
                      </ask:type>
                    </ask:lineSketchStyleProps>
                  </a:ext>
                </a:extLst>
              </a:ln>
            </p:spPr>
            <p:txBody>
              <a:bodyPr rtlCol="0" anchor="ctr"/>
              <a:lstStyle/>
              <a:p>
                <a:endParaRPr lang="fr-FR" sz="1400"/>
              </a:p>
            </p:txBody>
          </p:sp>
          <p:sp>
            <p:nvSpPr>
              <p:cNvPr id="1098" name="Forme libre : forme 1097">
                <a:extLst>
                  <a:ext uri="{FF2B5EF4-FFF2-40B4-BE49-F238E27FC236}">
                    <a16:creationId xmlns:a16="http://schemas.microsoft.com/office/drawing/2014/main" id="{01A76B25-43E4-A67F-2AF9-1DA41807C76E}"/>
                  </a:ext>
                </a:extLst>
              </p:cNvPr>
              <p:cNvSpPr/>
              <p:nvPr/>
            </p:nvSpPr>
            <p:spPr>
              <a:xfrm>
                <a:off x="1345628" y="4593739"/>
                <a:ext cx="9525" cy="50196"/>
              </a:xfrm>
              <a:custGeom>
                <a:avLst/>
                <a:gdLst>
                  <a:gd name="connsiteX0" fmla="*/ 0 w 9525"/>
                  <a:gd name="connsiteY0" fmla="*/ 0 h 50196"/>
                  <a:gd name="connsiteX1" fmla="*/ 0 w 9525"/>
                  <a:gd name="connsiteY1" fmla="*/ 50197 h 50196"/>
                </a:gdLst>
                <a:ahLst/>
                <a:cxnLst>
                  <a:cxn ang="0">
                    <a:pos x="connsiteX0" y="connsiteY0"/>
                  </a:cxn>
                  <a:cxn ang="0">
                    <a:pos x="connsiteX1" y="connsiteY1"/>
                  </a:cxn>
                </a:cxnLst>
                <a:rect l="l" t="t" r="r" b="b"/>
                <a:pathLst>
                  <a:path w="9525" h="50196" fill="none" extrusionOk="0">
                    <a:moveTo>
                      <a:pt x="0" y="0"/>
                    </a:moveTo>
                    <a:cubicBezTo>
                      <a:pt x="4964" y="20634"/>
                      <a:pt x="-3137" y="25852"/>
                      <a:pt x="0" y="50197"/>
                    </a:cubicBezTo>
                  </a:path>
                  <a:path w="9525" h="50196" stroke="0" extrusionOk="0">
                    <a:moveTo>
                      <a:pt x="0" y="0"/>
                    </a:moveTo>
                    <a:cubicBezTo>
                      <a:pt x="5290" y="14437"/>
                      <a:pt x="-2054" y="27898"/>
                      <a:pt x="0" y="50197"/>
                    </a:cubicBezTo>
                  </a:path>
                </a:pathLst>
              </a:custGeom>
              <a:ln w="19050" cap="rnd">
                <a:solidFill>
                  <a:schemeClr val="accent4">
                    <a:lumMod val="75000"/>
                  </a:schemeClr>
                </a:solidFill>
                <a:prstDash val="solid"/>
                <a:round/>
                <a:extLst>
                  <a:ext uri="{C807C97D-BFC1-408E-A445-0C87EB9F89A2}">
                    <ask:lineSketchStyleProps xmlns:ask="http://schemas.microsoft.com/office/drawing/2018/sketchyshapes" sd="349137871">
                      <a:custGeom>
                        <a:avLst/>
                        <a:gdLst>
                          <a:gd name="connsiteX0" fmla="*/ 0 w 9525"/>
                          <a:gd name="connsiteY0" fmla="*/ 0 h 50196"/>
                          <a:gd name="connsiteX1" fmla="*/ 0 w 9525"/>
                          <a:gd name="connsiteY1" fmla="*/ 50197 h 50196"/>
                        </a:gdLst>
                        <a:ahLst/>
                        <a:cxnLst>
                          <a:cxn ang="0">
                            <a:pos x="connsiteX0" y="connsiteY0"/>
                          </a:cxn>
                          <a:cxn ang="0">
                            <a:pos x="connsiteX1" y="connsiteY1"/>
                          </a:cxn>
                        </a:cxnLst>
                        <a:rect l="l" t="t" r="r" b="b"/>
                        <a:pathLst>
                          <a:path w="9525" h="50196">
                            <a:moveTo>
                              <a:pt x="0" y="0"/>
                            </a:moveTo>
                            <a:lnTo>
                              <a:pt x="0" y="50197"/>
                            </a:lnTo>
                          </a:path>
                        </a:pathLst>
                      </a:custGeom>
                      <ask:type>
                        <ask:lineSketchScribble/>
                      </ask:type>
                    </ask:lineSketchStyleProps>
                  </a:ext>
                </a:extLst>
              </a:ln>
            </p:spPr>
            <p:txBody>
              <a:bodyPr rtlCol="0" anchor="ctr"/>
              <a:lstStyle/>
              <a:p>
                <a:endParaRPr lang="fr-FR" sz="1400"/>
              </a:p>
            </p:txBody>
          </p:sp>
          <p:grpSp>
            <p:nvGrpSpPr>
              <p:cNvPr id="1099" name="Graphique 1848">
                <a:extLst>
                  <a:ext uri="{FF2B5EF4-FFF2-40B4-BE49-F238E27FC236}">
                    <a16:creationId xmlns:a16="http://schemas.microsoft.com/office/drawing/2014/main" id="{40BB201E-F616-8141-2781-0B9B502F4E4B}"/>
                  </a:ext>
                </a:extLst>
              </p:cNvPr>
              <p:cNvGrpSpPr/>
              <p:nvPr/>
            </p:nvGrpSpPr>
            <p:grpSpPr>
              <a:xfrm>
                <a:off x="1365725" y="4557149"/>
                <a:ext cx="88773" cy="81642"/>
                <a:chOff x="1365725" y="4557149"/>
                <a:chExt cx="88773" cy="81642"/>
              </a:xfrm>
              <a:noFill/>
            </p:grpSpPr>
            <p:sp>
              <p:nvSpPr>
                <p:cNvPr id="1106" name="Forme libre : forme 1105">
                  <a:extLst>
                    <a:ext uri="{FF2B5EF4-FFF2-40B4-BE49-F238E27FC236}">
                      <a16:creationId xmlns:a16="http://schemas.microsoft.com/office/drawing/2014/main" id="{04D5A1C9-08DA-5EF4-910F-A10AFC3C1C5B}"/>
                    </a:ext>
                  </a:extLst>
                </p:cNvPr>
                <p:cNvSpPr/>
                <p:nvPr/>
              </p:nvSpPr>
              <p:spPr>
                <a:xfrm>
                  <a:off x="1382584" y="4611741"/>
                  <a:ext cx="27432" cy="27051"/>
                </a:xfrm>
                <a:custGeom>
                  <a:avLst/>
                  <a:gdLst>
                    <a:gd name="connsiteX0" fmla="*/ 27432 w 27432"/>
                    <a:gd name="connsiteY0" fmla="*/ 27051 h 27051"/>
                    <a:gd name="connsiteX1" fmla="*/ 0 w 27432"/>
                    <a:gd name="connsiteY1" fmla="*/ 0 h 27051"/>
                  </a:gdLst>
                  <a:ahLst/>
                  <a:cxnLst>
                    <a:cxn ang="0">
                      <a:pos x="connsiteX0" y="connsiteY0"/>
                    </a:cxn>
                    <a:cxn ang="0">
                      <a:pos x="connsiteX1" y="connsiteY1"/>
                    </a:cxn>
                  </a:cxnLst>
                  <a:rect l="l" t="t" r="r" b="b"/>
                  <a:pathLst>
                    <a:path w="27432" h="27051" extrusionOk="0">
                      <a:moveTo>
                        <a:pt x="27432" y="27051"/>
                      </a:moveTo>
                      <a:cubicBezTo>
                        <a:pt x="16494" y="27984"/>
                        <a:pt x="1696" y="14576"/>
                        <a:pt x="0" y="0"/>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3888023877">
                        <a:custGeom>
                          <a:avLst/>
                          <a:gdLst>
                            <a:gd name="connsiteX0" fmla="*/ 27432 w 27432"/>
                            <a:gd name="connsiteY0" fmla="*/ 27051 h 27051"/>
                            <a:gd name="connsiteX1" fmla="*/ 0 w 27432"/>
                            <a:gd name="connsiteY1" fmla="*/ 0 h 27051"/>
                          </a:gdLst>
                          <a:ahLst/>
                          <a:cxnLst>
                            <a:cxn ang="0">
                              <a:pos x="connsiteX0" y="connsiteY0"/>
                            </a:cxn>
                            <a:cxn ang="0">
                              <a:pos x="connsiteX1" y="connsiteY1"/>
                            </a:cxn>
                          </a:cxnLst>
                          <a:rect l="l" t="t" r="r" b="b"/>
                          <a:pathLst>
                            <a:path w="27432" h="27051">
                              <a:moveTo>
                                <a:pt x="27432" y="27051"/>
                              </a:moveTo>
                              <a:cubicBezTo>
                                <a:pt x="14764" y="27051"/>
                                <a:pt x="3905" y="15716"/>
                                <a:pt x="0" y="0"/>
                              </a:cubicBezTo>
                            </a:path>
                          </a:pathLst>
                        </a:custGeom>
                        <ask:type>
                          <ask:lineSketchScribble/>
                        </ask:type>
                      </ask:lineSketchStyleProps>
                    </a:ext>
                  </a:extLst>
                </a:ln>
              </p:spPr>
              <p:txBody>
                <a:bodyPr rtlCol="0" anchor="ctr"/>
                <a:lstStyle/>
                <a:p>
                  <a:endParaRPr lang="fr-FR" sz="1400"/>
                </a:p>
              </p:txBody>
            </p:sp>
            <p:sp>
              <p:nvSpPr>
                <p:cNvPr id="1107" name="Forme libre : forme 1106">
                  <a:extLst>
                    <a:ext uri="{FF2B5EF4-FFF2-40B4-BE49-F238E27FC236}">
                      <a16:creationId xmlns:a16="http://schemas.microsoft.com/office/drawing/2014/main" id="{0AD0C9B7-1563-6BE6-D962-183F9A3F598F}"/>
                    </a:ext>
                  </a:extLst>
                </p:cNvPr>
                <p:cNvSpPr/>
                <p:nvPr/>
              </p:nvSpPr>
              <p:spPr>
                <a:xfrm>
                  <a:off x="1411541" y="4611741"/>
                  <a:ext cx="27431" cy="27051"/>
                </a:xfrm>
                <a:custGeom>
                  <a:avLst/>
                  <a:gdLst>
                    <a:gd name="connsiteX0" fmla="*/ 0 w 27431"/>
                    <a:gd name="connsiteY0" fmla="*/ 27051 h 27051"/>
                    <a:gd name="connsiteX1" fmla="*/ 27432 w 27431"/>
                    <a:gd name="connsiteY1" fmla="*/ 0 h 27051"/>
                  </a:gdLst>
                  <a:ahLst/>
                  <a:cxnLst>
                    <a:cxn ang="0">
                      <a:pos x="connsiteX0" y="connsiteY0"/>
                    </a:cxn>
                    <a:cxn ang="0">
                      <a:pos x="connsiteX1" y="connsiteY1"/>
                    </a:cxn>
                  </a:cxnLst>
                  <a:rect l="l" t="t" r="r" b="b"/>
                  <a:pathLst>
                    <a:path w="27431" h="27051" extrusionOk="0">
                      <a:moveTo>
                        <a:pt x="0" y="27051"/>
                      </a:moveTo>
                      <a:cubicBezTo>
                        <a:pt x="13213" y="30155"/>
                        <a:pt x="22564" y="18950"/>
                        <a:pt x="27432" y="0"/>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2687217403">
                        <a:custGeom>
                          <a:avLst/>
                          <a:gdLst>
                            <a:gd name="connsiteX0" fmla="*/ 0 w 27431"/>
                            <a:gd name="connsiteY0" fmla="*/ 27051 h 27051"/>
                            <a:gd name="connsiteX1" fmla="*/ 27432 w 27431"/>
                            <a:gd name="connsiteY1" fmla="*/ 0 h 27051"/>
                          </a:gdLst>
                          <a:ahLst/>
                          <a:cxnLst>
                            <a:cxn ang="0">
                              <a:pos x="connsiteX0" y="connsiteY0"/>
                            </a:cxn>
                            <a:cxn ang="0">
                              <a:pos x="connsiteX1" y="connsiteY1"/>
                            </a:cxn>
                          </a:cxnLst>
                          <a:rect l="l" t="t" r="r" b="b"/>
                          <a:pathLst>
                            <a:path w="27431" h="27051">
                              <a:moveTo>
                                <a:pt x="0" y="27051"/>
                              </a:moveTo>
                              <a:cubicBezTo>
                                <a:pt x="12668" y="27051"/>
                                <a:pt x="23527" y="15716"/>
                                <a:pt x="27432" y="0"/>
                              </a:cubicBezTo>
                            </a:path>
                          </a:pathLst>
                        </a:custGeom>
                        <ask:type>
                          <ask:lineSketchScribble/>
                        </ask:type>
                      </ask:lineSketchStyleProps>
                    </a:ext>
                  </a:extLst>
                </a:ln>
              </p:spPr>
              <p:txBody>
                <a:bodyPr rtlCol="0" anchor="ctr"/>
                <a:lstStyle/>
                <a:p>
                  <a:endParaRPr lang="fr-FR" sz="1400"/>
                </a:p>
              </p:txBody>
            </p:sp>
            <p:sp>
              <p:nvSpPr>
                <p:cNvPr id="1108" name="Forme libre : forme 1107">
                  <a:extLst>
                    <a:ext uri="{FF2B5EF4-FFF2-40B4-BE49-F238E27FC236}">
                      <a16:creationId xmlns:a16="http://schemas.microsoft.com/office/drawing/2014/main" id="{16B3D1BD-3DB5-3E49-CE15-1C754D0EFBB9}"/>
                    </a:ext>
                  </a:extLst>
                </p:cNvPr>
                <p:cNvSpPr/>
                <p:nvPr/>
              </p:nvSpPr>
              <p:spPr>
                <a:xfrm>
                  <a:off x="1440592" y="4595644"/>
                  <a:ext cx="5810" cy="15906"/>
                </a:xfrm>
                <a:custGeom>
                  <a:avLst/>
                  <a:gdLst>
                    <a:gd name="connsiteX0" fmla="*/ 0 w 5810"/>
                    <a:gd name="connsiteY0" fmla="*/ 15907 h 15906"/>
                    <a:gd name="connsiteX1" fmla="*/ 5810 w 5810"/>
                    <a:gd name="connsiteY1" fmla="*/ 8001 h 15906"/>
                    <a:gd name="connsiteX2" fmla="*/ 381 w 5810"/>
                    <a:gd name="connsiteY2" fmla="*/ 0 h 15906"/>
                  </a:gdLst>
                  <a:ahLst/>
                  <a:cxnLst>
                    <a:cxn ang="0">
                      <a:pos x="connsiteX0" y="connsiteY0"/>
                    </a:cxn>
                    <a:cxn ang="0">
                      <a:pos x="connsiteX1" y="connsiteY1"/>
                    </a:cxn>
                    <a:cxn ang="0">
                      <a:pos x="connsiteX2" y="connsiteY2"/>
                    </a:cxn>
                  </a:cxnLst>
                  <a:rect l="l" t="t" r="r" b="b"/>
                  <a:pathLst>
                    <a:path w="5810" h="15906" extrusionOk="0">
                      <a:moveTo>
                        <a:pt x="0" y="15907"/>
                      </a:moveTo>
                      <a:cubicBezTo>
                        <a:pt x="3186" y="15144"/>
                        <a:pt x="6934" y="12779"/>
                        <a:pt x="5810" y="8001"/>
                      </a:cubicBezTo>
                      <a:cubicBezTo>
                        <a:pt x="5644" y="3054"/>
                        <a:pt x="4339" y="-28"/>
                        <a:pt x="381" y="0"/>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2290232931">
                        <a:custGeom>
                          <a:avLst/>
                          <a:gdLst>
                            <a:gd name="connsiteX0" fmla="*/ 0 w 5810"/>
                            <a:gd name="connsiteY0" fmla="*/ 15907 h 15906"/>
                            <a:gd name="connsiteX1" fmla="*/ 5810 w 5810"/>
                            <a:gd name="connsiteY1" fmla="*/ 8001 h 15906"/>
                            <a:gd name="connsiteX2" fmla="*/ 381 w 5810"/>
                            <a:gd name="connsiteY2" fmla="*/ 0 h 15906"/>
                          </a:gdLst>
                          <a:ahLst/>
                          <a:cxnLst>
                            <a:cxn ang="0">
                              <a:pos x="connsiteX0" y="connsiteY0"/>
                            </a:cxn>
                            <a:cxn ang="0">
                              <a:pos x="connsiteX1" y="connsiteY1"/>
                            </a:cxn>
                            <a:cxn ang="0">
                              <a:pos x="connsiteX2" y="connsiteY2"/>
                            </a:cxn>
                          </a:cxnLst>
                          <a:rect l="l" t="t" r="r" b="b"/>
                          <a:pathLst>
                            <a:path w="5810" h="15906">
                              <a:moveTo>
                                <a:pt x="0" y="15907"/>
                              </a:moveTo>
                              <a:cubicBezTo>
                                <a:pt x="3239" y="15907"/>
                                <a:pt x="5810" y="12382"/>
                                <a:pt x="5810" y="8001"/>
                              </a:cubicBezTo>
                              <a:cubicBezTo>
                                <a:pt x="5810" y="3619"/>
                                <a:pt x="3620" y="0"/>
                                <a:pt x="381" y="0"/>
                              </a:cubicBezTo>
                            </a:path>
                          </a:pathLst>
                        </a:custGeom>
                        <ask:type>
                          <ask:lineSketchScribble/>
                        </ask:type>
                      </ask:lineSketchStyleProps>
                    </a:ext>
                  </a:extLst>
                </a:ln>
              </p:spPr>
              <p:txBody>
                <a:bodyPr rtlCol="0" anchor="ctr"/>
                <a:lstStyle/>
                <a:p>
                  <a:endParaRPr lang="fr-FR" sz="1400"/>
                </a:p>
              </p:txBody>
            </p:sp>
            <p:sp>
              <p:nvSpPr>
                <p:cNvPr id="1109" name="Forme libre : forme 1108">
                  <a:extLst>
                    <a:ext uri="{FF2B5EF4-FFF2-40B4-BE49-F238E27FC236}">
                      <a16:creationId xmlns:a16="http://schemas.microsoft.com/office/drawing/2014/main" id="{C72A704B-002A-E709-70E9-350F10CFACFA}"/>
                    </a:ext>
                  </a:extLst>
                </p:cNvPr>
                <p:cNvSpPr/>
                <p:nvPr/>
              </p:nvSpPr>
              <p:spPr>
                <a:xfrm>
                  <a:off x="1389443" y="4578975"/>
                  <a:ext cx="32004" cy="19145"/>
                </a:xfrm>
                <a:custGeom>
                  <a:avLst/>
                  <a:gdLst>
                    <a:gd name="connsiteX0" fmla="*/ 0 w 32004"/>
                    <a:gd name="connsiteY0" fmla="*/ 19145 h 19145"/>
                    <a:gd name="connsiteX1" fmla="*/ 32004 w 32004"/>
                    <a:gd name="connsiteY1" fmla="*/ 0 h 19145"/>
                  </a:gdLst>
                  <a:ahLst/>
                  <a:cxnLst>
                    <a:cxn ang="0">
                      <a:pos x="connsiteX0" y="connsiteY0"/>
                    </a:cxn>
                    <a:cxn ang="0">
                      <a:pos x="connsiteX1" y="connsiteY1"/>
                    </a:cxn>
                  </a:cxnLst>
                  <a:rect l="l" t="t" r="r" b="b"/>
                  <a:pathLst>
                    <a:path w="32004" h="19145" extrusionOk="0">
                      <a:moveTo>
                        <a:pt x="0" y="19145"/>
                      </a:moveTo>
                      <a:cubicBezTo>
                        <a:pt x="9894" y="15255"/>
                        <a:pt x="19634" y="9983"/>
                        <a:pt x="32004" y="0"/>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715903657">
                        <a:custGeom>
                          <a:avLst/>
                          <a:gdLst>
                            <a:gd name="connsiteX0" fmla="*/ 0 w 32004"/>
                            <a:gd name="connsiteY0" fmla="*/ 19145 h 19145"/>
                            <a:gd name="connsiteX1" fmla="*/ 32004 w 32004"/>
                            <a:gd name="connsiteY1" fmla="*/ 0 h 19145"/>
                          </a:gdLst>
                          <a:ahLst/>
                          <a:cxnLst>
                            <a:cxn ang="0">
                              <a:pos x="connsiteX0" y="connsiteY0"/>
                            </a:cxn>
                            <a:cxn ang="0">
                              <a:pos x="connsiteX1" y="connsiteY1"/>
                            </a:cxn>
                          </a:cxnLst>
                          <a:rect l="l" t="t" r="r" b="b"/>
                          <a:pathLst>
                            <a:path w="32004" h="19145">
                              <a:moveTo>
                                <a:pt x="0" y="19145"/>
                              </a:moveTo>
                              <a:cubicBezTo>
                                <a:pt x="7525" y="17526"/>
                                <a:pt x="19145" y="12859"/>
                                <a:pt x="32004" y="0"/>
                              </a:cubicBezTo>
                            </a:path>
                          </a:pathLst>
                        </a:custGeom>
                        <ask:type>
                          <ask:lineSketchScribble/>
                        </ask:type>
                      </ask:lineSketchStyleProps>
                    </a:ext>
                  </a:extLst>
                </a:ln>
              </p:spPr>
              <p:txBody>
                <a:bodyPr rtlCol="0" anchor="ctr"/>
                <a:lstStyle/>
                <a:p>
                  <a:endParaRPr lang="fr-FR" sz="1400"/>
                </a:p>
              </p:txBody>
            </p:sp>
            <p:sp>
              <p:nvSpPr>
                <p:cNvPr id="1110" name="Forme libre : forme 1109">
                  <a:extLst>
                    <a:ext uri="{FF2B5EF4-FFF2-40B4-BE49-F238E27FC236}">
                      <a16:creationId xmlns:a16="http://schemas.microsoft.com/office/drawing/2014/main" id="{46E28A20-A1D5-0634-BEA7-192870D813FB}"/>
                    </a:ext>
                  </a:extLst>
                </p:cNvPr>
                <p:cNvSpPr/>
                <p:nvPr/>
              </p:nvSpPr>
              <p:spPr>
                <a:xfrm>
                  <a:off x="1365725" y="4576784"/>
                  <a:ext cx="28003" cy="58728"/>
                </a:xfrm>
                <a:custGeom>
                  <a:avLst/>
                  <a:gdLst>
                    <a:gd name="connsiteX0" fmla="*/ 12097 w 28003"/>
                    <a:gd name="connsiteY0" fmla="*/ 0 h 58728"/>
                    <a:gd name="connsiteX1" fmla="*/ 7144 w 28003"/>
                    <a:gd name="connsiteY1" fmla="*/ 31433 h 58728"/>
                    <a:gd name="connsiteX2" fmla="*/ 0 w 28003"/>
                    <a:gd name="connsiteY2" fmla="*/ 52007 h 58728"/>
                    <a:gd name="connsiteX3" fmla="*/ 28003 w 28003"/>
                    <a:gd name="connsiteY3" fmla="*/ 55435 h 58728"/>
                  </a:gdLst>
                  <a:ahLst/>
                  <a:cxnLst>
                    <a:cxn ang="0">
                      <a:pos x="connsiteX0" y="connsiteY0"/>
                    </a:cxn>
                    <a:cxn ang="0">
                      <a:pos x="connsiteX1" y="connsiteY1"/>
                    </a:cxn>
                    <a:cxn ang="0">
                      <a:pos x="connsiteX2" y="connsiteY2"/>
                    </a:cxn>
                    <a:cxn ang="0">
                      <a:pos x="connsiteX3" y="connsiteY3"/>
                    </a:cxn>
                  </a:cxnLst>
                  <a:rect l="l" t="t" r="r" b="b"/>
                  <a:pathLst>
                    <a:path w="28003" h="58728" extrusionOk="0">
                      <a:moveTo>
                        <a:pt x="12097" y="0"/>
                      </a:moveTo>
                      <a:cubicBezTo>
                        <a:pt x="7875" y="11986"/>
                        <a:pt x="3536" y="23337"/>
                        <a:pt x="7144" y="31433"/>
                      </a:cubicBezTo>
                      <a:cubicBezTo>
                        <a:pt x="11811" y="49529"/>
                        <a:pt x="0" y="52007"/>
                        <a:pt x="0" y="52007"/>
                      </a:cubicBezTo>
                      <a:cubicBezTo>
                        <a:pt x="16192" y="64770"/>
                        <a:pt x="28003" y="55435"/>
                        <a:pt x="28003" y="55435"/>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237494816">
                        <a:custGeom>
                          <a:avLst/>
                          <a:gdLst>
                            <a:gd name="connsiteX0" fmla="*/ 12097 w 28003"/>
                            <a:gd name="connsiteY0" fmla="*/ 0 h 58728"/>
                            <a:gd name="connsiteX1" fmla="*/ 7144 w 28003"/>
                            <a:gd name="connsiteY1" fmla="*/ 31433 h 58728"/>
                            <a:gd name="connsiteX2" fmla="*/ 0 w 28003"/>
                            <a:gd name="connsiteY2" fmla="*/ 52007 h 58728"/>
                            <a:gd name="connsiteX3" fmla="*/ 28003 w 28003"/>
                            <a:gd name="connsiteY3" fmla="*/ 55435 h 58728"/>
                          </a:gdLst>
                          <a:ahLst/>
                          <a:cxnLst>
                            <a:cxn ang="0">
                              <a:pos x="connsiteX0" y="connsiteY0"/>
                            </a:cxn>
                            <a:cxn ang="0">
                              <a:pos x="connsiteX1" y="connsiteY1"/>
                            </a:cxn>
                            <a:cxn ang="0">
                              <a:pos x="connsiteX2" y="connsiteY2"/>
                            </a:cxn>
                            <a:cxn ang="0">
                              <a:pos x="connsiteX3" y="connsiteY3"/>
                            </a:cxn>
                          </a:cxnLst>
                          <a:rect l="l" t="t" r="r" b="b"/>
                          <a:pathLst>
                            <a:path w="28003" h="58728">
                              <a:moveTo>
                                <a:pt x="12097" y="0"/>
                              </a:moveTo>
                              <a:cubicBezTo>
                                <a:pt x="6668" y="10382"/>
                                <a:pt x="4858" y="22860"/>
                                <a:pt x="7144" y="31433"/>
                              </a:cubicBezTo>
                              <a:cubicBezTo>
                                <a:pt x="11811" y="49530"/>
                                <a:pt x="0" y="52007"/>
                                <a:pt x="0" y="52007"/>
                              </a:cubicBezTo>
                              <a:cubicBezTo>
                                <a:pt x="16192" y="64770"/>
                                <a:pt x="28003" y="55435"/>
                                <a:pt x="28003" y="55435"/>
                              </a:cubicBezTo>
                            </a:path>
                          </a:pathLst>
                        </a:custGeom>
                        <ask:type>
                          <ask:lineSketchScribble/>
                        </ask:type>
                      </ask:lineSketchStyleProps>
                    </a:ext>
                  </a:extLst>
                </a:ln>
              </p:spPr>
              <p:txBody>
                <a:bodyPr rtlCol="0" anchor="ctr"/>
                <a:lstStyle/>
                <a:p>
                  <a:endParaRPr lang="fr-FR" sz="1400"/>
                </a:p>
              </p:txBody>
            </p:sp>
            <p:sp>
              <p:nvSpPr>
                <p:cNvPr id="1111" name="Forme libre : forme 1110">
                  <a:extLst>
                    <a:ext uri="{FF2B5EF4-FFF2-40B4-BE49-F238E27FC236}">
                      <a16:creationId xmlns:a16="http://schemas.microsoft.com/office/drawing/2014/main" id="{99247BEC-5A8B-0E4C-5AB5-BE228043790D}"/>
                    </a:ext>
                  </a:extLst>
                </p:cNvPr>
                <p:cNvSpPr/>
                <p:nvPr/>
              </p:nvSpPr>
              <p:spPr>
                <a:xfrm>
                  <a:off x="1389823" y="4557149"/>
                  <a:ext cx="64674" cy="78324"/>
                </a:xfrm>
                <a:custGeom>
                  <a:avLst/>
                  <a:gdLst>
                    <a:gd name="connsiteX0" fmla="*/ 38767 w 64674"/>
                    <a:gd name="connsiteY0" fmla="*/ 76308 h 78324"/>
                    <a:gd name="connsiteX1" fmla="*/ 64675 w 64674"/>
                    <a:gd name="connsiteY1" fmla="*/ 71641 h 78324"/>
                    <a:gd name="connsiteX2" fmla="*/ 57531 w 64674"/>
                    <a:gd name="connsiteY2" fmla="*/ 51067 h 78324"/>
                    <a:gd name="connsiteX3" fmla="*/ 19622 w 64674"/>
                    <a:gd name="connsiteY3" fmla="*/ 13 h 78324"/>
                    <a:gd name="connsiteX4" fmla="*/ 19526 w 64674"/>
                    <a:gd name="connsiteY4" fmla="*/ 13 h 78324"/>
                    <a:gd name="connsiteX5" fmla="*/ 0 w 64674"/>
                    <a:gd name="connsiteY5" fmla="*/ 5347 h 7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674" h="78324" extrusionOk="0">
                      <a:moveTo>
                        <a:pt x="38767" y="76308"/>
                      </a:moveTo>
                      <a:cubicBezTo>
                        <a:pt x="42484" y="78700"/>
                        <a:pt x="54407" y="80174"/>
                        <a:pt x="64675" y="71641"/>
                      </a:cubicBezTo>
                      <a:cubicBezTo>
                        <a:pt x="62104" y="73706"/>
                        <a:pt x="51515" y="69514"/>
                        <a:pt x="57531" y="51067"/>
                      </a:cubicBezTo>
                      <a:cubicBezTo>
                        <a:pt x="63472" y="34378"/>
                        <a:pt x="48460" y="1211"/>
                        <a:pt x="19622" y="13"/>
                      </a:cubicBezTo>
                      <a:cubicBezTo>
                        <a:pt x="19592" y="22"/>
                        <a:pt x="19564" y="10"/>
                        <a:pt x="19526" y="13"/>
                      </a:cubicBezTo>
                      <a:cubicBezTo>
                        <a:pt x="11243" y="62"/>
                        <a:pt x="6059" y="1918"/>
                        <a:pt x="0" y="5347"/>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1519688786">
                        <a:custGeom>
                          <a:avLst/>
                          <a:gdLst>
                            <a:gd name="connsiteX0" fmla="*/ 38767 w 64674"/>
                            <a:gd name="connsiteY0" fmla="*/ 76308 h 78324"/>
                            <a:gd name="connsiteX1" fmla="*/ 64675 w 64674"/>
                            <a:gd name="connsiteY1" fmla="*/ 71641 h 78324"/>
                            <a:gd name="connsiteX2" fmla="*/ 57531 w 64674"/>
                            <a:gd name="connsiteY2" fmla="*/ 51067 h 78324"/>
                            <a:gd name="connsiteX3" fmla="*/ 19622 w 64674"/>
                            <a:gd name="connsiteY3" fmla="*/ 13 h 78324"/>
                            <a:gd name="connsiteX4" fmla="*/ 19526 w 64674"/>
                            <a:gd name="connsiteY4" fmla="*/ 13 h 78324"/>
                            <a:gd name="connsiteX5" fmla="*/ 0 w 64674"/>
                            <a:gd name="connsiteY5" fmla="*/ 5347 h 7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674" h="78324">
                              <a:moveTo>
                                <a:pt x="38767" y="76308"/>
                              </a:moveTo>
                              <a:cubicBezTo>
                                <a:pt x="42863" y="78309"/>
                                <a:pt x="52578" y="81166"/>
                                <a:pt x="64675" y="71641"/>
                              </a:cubicBezTo>
                              <a:cubicBezTo>
                                <a:pt x="64675" y="71641"/>
                                <a:pt x="52864" y="69165"/>
                                <a:pt x="57531" y="51067"/>
                              </a:cubicBezTo>
                              <a:cubicBezTo>
                                <a:pt x="62198" y="32970"/>
                                <a:pt x="48578" y="-82"/>
                                <a:pt x="19622" y="13"/>
                              </a:cubicBezTo>
                              <a:lnTo>
                                <a:pt x="19526" y="13"/>
                              </a:lnTo>
                              <a:cubicBezTo>
                                <a:pt x="12192" y="-177"/>
                                <a:pt x="5239" y="1728"/>
                                <a:pt x="0" y="5347"/>
                              </a:cubicBezTo>
                            </a:path>
                          </a:pathLst>
                        </a:custGeom>
                        <ask:type>
                          <ask:lineSketchScribble/>
                        </ask:type>
                      </ask:lineSketchStyleProps>
                    </a:ext>
                  </a:extLst>
                </a:ln>
              </p:spPr>
              <p:txBody>
                <a:bodyPr rtlCol="0" anchor="ctr"/>
                <a:lstStyle/>
                <a:p>
                  <a:endParaRPr lang="fr-FR" sz="1400"/>
                </a:p>
              </p:txBody>
            </p:sp>
          </p:grpSp>
          <p:sp>
            <p:nvSpPr>
              <p:cNvPr id="1100" name="Forme libre : forme 1099">
                <a:extLst>
                  <a:ext uri="{FF2B5EF4-FFF2-40B4-BE49-F238E27FC236}">
                    <a16:creationId xmlns:a16="http://schemas.microsoft.com/office/drawing/2014/main" id="{832B53C5-C2A5-0BA6-AA50-7D0D5F7803D4}"/>
                  </a:ext>
                </a:extLst>
              </p:cNvPr>
              <p:cNvSpPr/>
              <p:nvPr/>
            </p:nvSpPr>
            <p:spPr>
              <a:xfrm>
                <a:off x="1446402" y="4543065"/>
                <a:ext cx="27432" cy="27051"/>
              </a:xfrm>
              <a:custGeom>
                <a:avLst/>
                <a:gdLst>
                  <a:gd name="connsiteX0" fmla="*/ 27432 w 27432"/>
                  <a:gd name="connsiteY0" fmla="*/ 27051 h 27051"/>
                  <a:gd name="connsiteX1" fmla="*/ 0 w 27432"/>
                  <a:gd name="connsiteY1" fmla="*/ 0 h 27051"/>
                </a:gdLst>
                <a:ahLst/>
                <a:cxnLst>
                  <a:cxn ang="0">
                    <a:pos x="connsiteX0" y="connsiteY0"/>
                  </a:cxn>
                  <a:cxn ang="0">
                    <a:pos x="connsiteX1" y="connsiteY1"/>
                  </a:cxn>
                </a:cxnLst>
                <a:rect l="l" t="t" r="r" b="b"/>
                <a:pathLst>
                  <a:path w="27432" h="27051" extrusionOk="0">
                    <a:moveTo>
                      <a:pt x="27432" y="27051"/>
                    </a:moveTo>
                    <a:cubicBezTo>
                      <a:pt x="14260" y="30525"/>
                      <a:pt x="5329" y="18226"/>
                      <a:pt x="0" y="0"/>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1823762230">
                      <a:custGeom>
                        <a:avLst/>
                        <a:gdLst>
                          <a:gd name="connsiteX0" fmla="*/ 27432 w 27432"/>
                          <a:gd name="connsiteY0" fmla="*/ 27051 h 27051"/>
                          <a:gd name="connsiteX1" fmla="*/ 0 w 27432"/>
                          <a:gd name="connsiteY1" fmla="*/ 0 h 27051"/>
                        </a:gdLst>
                        <a:ahLst/>
                        <a:cxnLst>
                          <a:cxn ang="0">
                            <a:pos x="connsiteX0" y="connsiteY0"/>
                          </a:cxn>
                          <a:cxn ang="0">
                            <a:pos x="connsiteX1" y="connsiteY1"/>
                          </a:cxn>
                        </a:cxnLst>
                        <a:rect l="l" t="t" r="r" b="b"/>
                        <a:pathLst>
                          <a:path w="27432" h="27051">
                            <a:moveTo>
                              <a:pt x="27432" y="27051"/>
                            </a:moveTo>
                            <a:cubicBezTo>
                              <a:pt x="14764" y="27051"/>
                              <a:pt x="3905" y="15716"/>
                              <a:pt x="0" y="0"/>
                            </a:cubicBezTo>
                          </a:path>
                        </a:pathLst>
                      </a:custGeom>
                      <ask:type>
                        <ask:lineSketchScribble/>
                      </ask:type>
                    </ask:lineSketchStyleProps>
                  </a:ext>
                </a:extLst>
              </a:ln>
            </p:spPr>
            <p:txBody>
              <a:bodyPr rtlCol="0" anchor="ctr"/>
              <a:lstStyle/>
              <a:p>
                <a:endParaRPr lang="fr-FR" sz="1400"/>
              </a:p>
            </p:txBody>
          </p:sp>
          <p:sp>
            <p:nvSpPr>
              <p:cNvPr id="1101" name="Forme libre : forme 1100">
                <a:extLst>
                  <a:ext uri="{FF2B5EF4-FFF2-40B4-BE49-F238E27FC236}">
                    <a16:creationId xmlns:a16="http://schemas.microsoft.com/office/drawing/2014/main" id="{7B9A5042-F600-4369-8FC5-17FCF7980F16}"/>
                  </a:ext>
                </a:extLst>
              </p:cNvPr>
              <p:cNvSpPr/>
              <p:nvPr/>
            </p:nvSpPr>
            <p:spPr>
              <a:xfrm>
                <a:off x="1475358" y="4543065"/>
                <a:ext cx="27431" cy="27051"/>
              </a:xfrm>
              <a:custGeom>
                <a:avLst/>
                <a:gdLst>
                  <a:gd name="connsiteX0" fmla="*/ 0 w 27431"/>
                  <a:gd name="connsiteY0" fmla="*/ 27051 h 27051"/>
                  <a:gd name="connsiteX1" fmla="*/ 27432 w 27431"/>
                  <a:gd name="connsiteY1" fmla="*/ 0 h 27051"/>
                </a:gdLst>
                <a:ahLst/>
                <a:cxnLst>
                  <a:cxn ang="0">
                    <a:pos x="connsiteX0" y="connsiteY0"/>
                  </a:cxn>
                  <a:cxn ang="0">
                    <a:pos x="connsiteX1" y="connsiteY1"/>
                  </a:cxn>
                </a:cxnLst>
                <a:rect l="l" t="t" r="r" b="b"/>
                <a:pathLst>
                  <a:path w="27431" h="27051" extrusionOk="0">
                    <a:moveTo>
                      <a:pt x="0" y="27051"/>
                    </a:moveTo>
                    <a:cubicBezTo>
                      <a:pt x="10561" y="30653"/>
                      <a:pt x="21646" y="16119"/>
                      <a:pt x="27432" y="0"/>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2382375307">
                      <a:custGeom>
                        <a:avLst/>
                        <a:gdLst>
                          <a:gd name="connsiteX0" fmla="*/ 0 w 27431"/>
                          <a:gd name="connsiteY0" fmla="*/ 27051 h 27051"/>
                          <a:gd name="connsiteX1" fmla="*/ 27432 w 27431"/>
                          <a:gd name="connsiteY1" fmla="*/ 0 h 27051"/>
                        </a:gdLst>
                        <a:ahLst/>
                        <a:cxnLst>
                          <a:cxn ang="0">
                            <a:pos x="connsiteX0" y="connsiteY0"/>
                          </a:cxn>
                          <a:cxn ang="0">
                            <a:pos x="connsiteX1" y="connsiteY1"/>
                          </a:cxn>
                        </a:cxnLst>
                        <a:rect l="l" t="t" r="r" b="b"/>
                        <a:pathLst>
                          <a:path w="27431" h="27051">
                            <a:moveTo>
                              <a:pt x="0" y="27051"/>
                            </a:moveTo>
                            <a:cubicBezTo>
                              <a:pt x="12668" y="27051"/>
                              <a:pt x="23527" y="15716"/>
                              <a:pt x="27432" y="0"/>
                            </a:cubicBezTo>
                          </a:path>
                        </a:pathLst>
                      </a:custGeom>
                      <ask:type>
                        <ask:lineSketchScribble/>
                      </ask:type>
                    </ask:lineSketchStyleProps>
                  </a:ext>
                </a:extLst>
              </a:ln>
            </p:spPr>
            <p:txBody>
              <a:bodyPr rtlCol="0" anchor="ctr"/>
              <a:lstStyle/>
              <a:p>
                <a:endParaRPr lang="fr-FR" sz="1400"/>
              </a:p>
            </p:txBody>
          </p:sp>
          <p:sp>
            <p:nvSpPr>
              <p:cNvPr id="1102" name="Forme libre : forme 1101">
                <a:extLst>
                  <a:ext uri="{FF2B5EF4-FFF2-40B4-BE49-F238E27FC236}">
                    <a16:creationId xmlns:a16="http://schemas.microsoft.com/office/drawing/2014/main" id="{598345D2-A4F8-3E7C-3831-E9A4B402442F}"/>
                  </a:ext>
                </a:extLst>
              </p:cNvPr>
              <p:cNvSpPr/>
              <p:nvPr/>
            </p:nvSpPr>
            <p:spPr>
              <a:xfrm>
                <a:off x="1504409" y="4526873"/>
                <a:ext cx="5810" cy="15906"/>
              </a:xfrm>
              <a:custGeom>
                <a:avLst/>
                <a:gdLst>
                  <a:gd name="connsiteX0" fmla="*/ 0 w 5810"/>
                  <a:gd name="connsiteY0" fmla="*/ 15907 h 15906"/>
                  <a:gd name="connsiteX1" fmla="*/ 5810 w 5810"/>
                  <a:gd name="connsiteY1" fmla="*/ 8001 h 15906"/>
                  <a:gd name="connsiteX2" fmla="*/ 381 w 5810"/>
                  <a:gd name="connsiteY2" fmla="*/ 0 h 15906"/>
                </a:gdLst>
                <a:ahLst/>
                <a:cxnLst>
                  <a:cxn ang="0">
                    <a:pos x="connsiteX0" y="connsiteY0"/>
                  </a:cxn>
                  <a:cxn ang="0">
                    <a:pos x="connsiteX1" y="connsiteY1"/>
                  </a:cxn>
                  <a:cxn ang="0">
                    <a:pos x="connsiteX2" y="connsiteY2"/>
                  </a:cxn>
                </a:cxnLst>
                <a:rect l="l" t="t" r="r" b="b"/>
                <a:pathLst>
                  <a:path w="5810" h="15906" extrusionOk="0">
                    <a:moveTo>
                      <a:pt x="0" y="15907"/>
                    </a:moveTo>
                    <a:cubicBezTo>
                      <a:pt x="3189" y="14758"/>
                      <a:pt x="5624" y="12178"/>
                      <a:pt x="5810" y="8001"/>
                    </a:cubicBezTo>
                    <a:cubicBezTo>
                      <a:pt x="5166" y="3302"/>
                      <a:pt x="3017" y="-231"/>
                      <a:pt x="381" y="0"/>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445894321">
                      <a:custGeom>
                        <a:avLst/>
                        <a:gdLst>
                          <a:gd name="connsiteX0" fmla="*/ 0 w 5810"/>
                          <a:gd name="connsiteY0" fmla="*/ 15907 h 15906"/>
                          <a:gd name="connsiteX1" fmla="*/ 5810 w 5810"/>
                          <a:gd name="connsiteY1" fmla="*/ 8001 h 15906"/>
                          <a:gd name="connsiteX2" fmla="*/ 381 w 5810"/>
                          <a:gd name="connsiteY2" fmla="*/ 0 h 15906"/>
                        </a:gdLst>
                        <a:ahLst/>
                        <a:cxnLst>
                          <a:cxn ang="0">
                            <a:pos x="connsiteX0" y="connsiteY0"/>
                          </a:cxn>
                          <a:cxn ang="0">
                            <a:pos x="connsiteX1" y="connsiteY1"/>
                          </a:cxn>
                          <a:cxn ang="0">
                            <a:pos x="connsiteX2" y="connsiteY2"/>
                          </a:cxn>
                        </a:cxnLst>
                        <a:rect l="l" t="t" r="r" b="b"/>
                        <a:pathLst>
                          <a:path w="5810" h="15906">
                            <a:moveTo>
                              <a:pt x="0" y="15907"/>
                            </a:moveTo>
                            <a:cubicBezTo>
                              <a:pt x="3239" y="15907"/>
                              <a:pt x="5810" y="12382"/>
                              <a:pt x="5810" y="8001"/>
                            </a:cubicBezTo>
                            <a:cubicBezTo>
                              <a:pt x="5810" y="3619"/>
                              <a:pt x="3619" y="0"/>
                              <a:pt x="381" y="0"/>
                            </a:cubicBezTo>
                          </a:path>
                        </a:pathLst>
                      </a:custGeom>
                      <ask:type>
                        <ask:lineSketchScribble/>
                      </ask:type>
                    </ask:lineSketchStyleProps>
                  </a:ext>
                </a:extLst>
              </a:ln>
            </p:spPr>
            <p:txBody>
              <a:bodyPr rtlCol="0" anchor="ctr"/>
              <a:lstStyle/>
              <a:p>
                <a:endParaRPr lang="fr-FR" sz="1400"/>
              </a:p>
            </p:txBody>
          </p:sp>
          <p:sp>
            <p:nvSpPr>
              <p:cNvPr id="1103" name="Forme libre : forme 1102">
                <a:extLst>
                  <a:ext uri="{FF2B5EF4-FFF2-40B4-BE49-F238E27FC236}">
                    <a16:creationId xmlns:a16="http://schemas.microsoft.com/office/drawing/2014/main" id="{6FE897CA-FBB1-47F0-54B6-5C3A8A5BB0C9}"/>
                  </a:ext>
                </a:extLst>
              </p:cNvPr>
              <p:cNvSpPr/>
              <p:nvPr/>
            </p:nvSpPr>
            <p:spPr>
              <a:xfrm>
                <a:off x="1457356" y="4510395"/>
                <a:ext cx="32004" cy="19145"/>
              </a:xfrm>
              <a:custGeom>
                <a:avLst/>
                <a:gdLst>
                  <a:gd name="connsiteX0" fmla="*/ 32004 w 32004"/>
                  <a:gd name="connsiteY0" fmla="*/ 19145 h 19145"/>
                  <a:gd name="connsiteX1" fmla="*/ 0 w 32004"/>
                  <a:gd name="connsiteY1" fmla="*/ 0 h 19145"/>
                </a:gdLst>
                <a:ahLst/>
                <a:cxnLst>
                  <a:cxn ang="0">
                    <a:pos x="connsiteX0" y="connsiteY0"/>
                  </a:cxn>
                  <a:cxn ang="0">
                    <a:pos x="connsiteX1" y="connsiteY1"/>
                  </a:cxn>
                </a:cxnLst>
                <a:rect l="l" t="t" r="r" b="b"/>
                <a:pathLst>
                  <a:path w="32004" h="19145" extrusionOk="0">
                    <a:moveTo>
                      <a:pt x="32004" y="19145"/>
                    </a:moveTo>
                    <a:cubicBezTo>
                      <a:pt x="23363" y="18175"/>
                      <a:pt x="11028" y="12860"/>
                      <a:pt x="0" y="0"/>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1754780484">
                      <a:custGeom>
                        <a:avLst/>
                        <a:gdLst>
                          <a:gd name="connsiteX0" fmla="*/ 32004 w 32004"/>
                          <a:gd name="connsiteY0" fmla="*/ 19145 h 19145"/>
                          <a:gd name="connsiteX1" fmla="*/ 0 w 32004"/>
                          <a:gd name="connsiteY1" fmla="*/ 0 h 19145"/>
                        </a:gdLst>
                        <a:ahLst/>
                        <a:cxnLst>
                          <a:cxn ang="0">
                            <a:pos x="connsiteX0" y="connsiteY0"/>
                          </a:cxn>
                          <a:cxn ang="0">
                            <a:pos x="connsiteX1" y="connsiteY1"/>
                          </a:cxn>
                        </a:cxnLst>
                        <a:rect l="l" t="t" r="r" b="b"/>
                        <a:pathLst>
                          <a:path w="32004" h="19145">
                            <a:moveTo>
                              <a:pt x="32004" y="19145"/>
                            </a:moveTo>
                            <a:cubicBezTo>
                              <a:pt x="24479" y="17526"/>
                              <a:pt x="12859" y="12859"/>
                              <a:pt x="0" y="0"/>
                            </a:cubicBezTo>
                          </a:path>
                        </a:pathLst>
                      </a:custGeom>
                      <ask:type>
                        <ask:lineSketchScribble/>
                      </ask:type>
                    </ask:lineSketchStyleProps>
                  </a:ext>
                </a:extLst>
              </a:ln>
            </p:spPr>
            <p:txBody>
              <a:bodyPr rtlCol="0" anchor="ctr"/>
              <a:lstStyle/>
              <a:p>
                <a:endParaRPr lang="fr-FR" sz="1400"/>
              </a:p>
            </p:txBody>
          </p:sp>
          <p:sp>
            <p:nvSpPr>
              <p:cNvPr id="1104" name="Forme libre : forme 1103">
                <a:extLst>
                  <a:ext uri="{FF2B5EF4-FFF2-40B4-BE49-F238E27FC236}">
                    <a16:creationId xmlns:a16="http://schemas.microsoft.com/office/drawing/2014/main" id="{F2E01026-9CF5-1739-ED49-94D5E2A85F37}"/>
                  </a:ext>
                </a:extLst>
              </p:cNvPr>
              <p:cNvSpPr/>
              <p:nvPr/>
            </p:nvSpPr>
            <p:spPr>
              <a:xfrm>
                <a:off x="1429543" y="4508013"/>
                <a:ext cx="28003" cy="58728"/>
              </a:xfrm>
              <a:custGeom>
                <a:avLst/>
                <a:gdLst>
                  <a:gd name="connsiteX0" fmla="*/ 12097 w 28003"/>
                  <a:gd name="connsiteY0" fmla="*/ 0 h 58728"/>
                  <a:gd name="connsiteX1" fmla="*/ 7144 w 28003"/>
                  <a:gd name="connsiteY1" fmla="*/ 31433 h 58728"/>
                  <a:gd name="connsiteX2" fmla="*/ 0 w 28003"/>
                  <a:gd name="connsiteY2" fmla="*/ 52007 h 58728"/>
                  <a:gd name="connsiteX3" fmla="*/ 28004 w 28003"/>
                  <a:gd name="connsiteY3" fmla="*/ 55436 h 58728"/>
                </a:gdLst>
                <a:ahLst/>
                <a:cxnLst>
                  <a:cxn ang="0">
                    <a:pos x="connsiteX0" y="connsiteY0"/>
                  </a:cxn>
                  <a:cxn ang="0">
                    <a:pos x="connsiteX1" y="connsiteY1"/>
                  </a:cxn>
                  <a:cxn ang="0">
                    <a:pos x="connsiteX2" y="connsiteY2"/>
                  </a:cxn>
                  <a:cxn ang="0">
                    <a:pos x="connsiteX3" y="connsiteY3"/>
                  </a:cxn>
                </a:cxnLst>
                <a:rect l="l" t="t" r="r" b="b"/>
                <a:pathLst>
                  <a:path w="28003" h="58728" extrusionOk="0">
                    <a:moveTo>
                      <a:pt x="12097" y="0"/>
                    </a:moveTo>
                    <a:cubicBezTo>
                      <a:pt x="6394" y="10272"/>
                      <a:pt x="5199" y="21925"/>
                      <a:pt x="7144" y="31433"/>
                    </a:cubicBezTo>
                    <a:cubicBezTo>
                      <a:pt x="11811" y="49530"/>
                      <a:pt x="-1" y="52007"/>
                      <a:pt x="0" y="52007"/>
                    </a:cubicBezTo>
                    <a:cubicBezTo>
                      <a:pt x="16193" y="64769"/>
                      <a:pt x="28003" y="55436"/>
                      <a:pt x="28004" y="55436"/>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4067228036">
                      <a:custGeom>
                        <a:avLst/>
                        <a:gdLst>
                          <a:gd name="connsiteX0" fmla="*/ 12097 w 28003"/>
                          <a:gd name="connsiteY0" fmla="*/ 0 h 58728"/>
                          <a:gd name="connsiteX1" fmla="*/ 7144 w 28003"/>
                          <a:gd name="connsiteY1" fmla="*/ 31433 h 58728"/>
                          <a:gd name="connsiteX2" fmla="*/ 0 w 28003"/>
                          <a:gd name="connsiteY2" fmla="*/ 52007 h 58728"/>
                          <a:gd name="connsiteX3" fmla="*/ 28004 w 28003"/>
                          <a:gd name="connsiteY3" fmla="*/ 55436 h 58728"/>
                        </a:gdLst>
                        <a:ahLst/>
                        <a:cxnLst>
                          <a:cxn ang="0">
                            <a:pos x="connsiteX0" y="connsiteY0"/>
                          </a:cxn>
                          <a:cxn ang="0">
                            <a:pos x="connsiteX1" y="connsiteY1"/>
                          </a:cxn>
                          <a:cxn ang="0">
                            <a:pos x="connsiteX2" y="connsiteY2"/>
                          </a:cxn>
                          <a:cxn ang="0">
                            <a:pos x="connsiteX3" y="connsiteY3"/>
                          </a:cxn>
                        </a:cxnLst>
                        <a:rect l="l" t="t" r="r" b="b"/>
                        <a:pathLst>
                          <a:path w="28003" h="58728">
                            <a:moveTo>
                              <a:pt x="12097" y="0"/>
                            </a:moveTo>
                            <a:cubicBezTo>
                              <a:pt x="6668" y="10382"/>
                              <a:pt x="4858" y="22860"/>
                              <a:pt x="7144" y="31433"/>
                            </a:cubicBezTo>
                            <a:cubicBezTo>
                              <a:pt x="11811" y="49530"/>
                              <a:pt x="0" y="52007"/>
                              <a:pt x="0" y="52007"/>
                            </a:cubicBezTo>
                            <a:cubicBezTo>
                              <a:pt x="16193" y="64770"/>
                              <a:pt x="28004" y="55436"/>
                              <a:pt x="28004" y="55436"/>
                            </a:cubicBezTo>
                          </a:path>
                        </a:pathLst>
                      </a:custGeom>
                      <ask:type>
                        <ask:lineSketchScribble/>
                      </ask:type>
                    </ask:lineSketchStyleProps>
                  </a:ext>
                </a:extLst>
              </a:ln>
            </p:spPr>
            <p:txBody>
              <a:bodyPr rtlCol="0" anchor="ctr"/>
              <a:lstStyle/>
              <a:p>
                <a:endParaRPr lang="fr-FR" sz="1400"/>
              </a:p>
            </p:txBody>
          </p:sp>
          <p:sp>
            <p:nvSpPr>
              <p:cNvPr id="1105" name="Forme libre : forme 1104">
                <a:extLst>
                  <a:ext uri="{FF2B5EF4-FFF2-40B4-BE49-F238E27FC236}">
                    <a16:creationId xmlns:a16="http://schemas.microsoft.com/office/drawing/2014/main" id="{BD088D9C-C5BE-566D-49A2-FC009915B8CA}"/>
                  </a:ext>
                </a:extLst>
              </p:cNvPr>
              <p:cNvSpPr/>
              <p:nvPr/>
            </p:nvSpPr>
            <p:spPr>
              <a:xfrm>
                <a:off x="1453546" y="4488474"/>
                <a:ext cx="64674" cy="78324"/>
              </a:xfrm>
              <a:custGeom>
                <a:avLst/>
                <a:gdLst>
                  <a:gd name="connsiteX0" fmla="*/ 38767 w 64674"/>
                  <a:gd name="connsiteY0" fmla="*/ 76308 h 78324"/>
                  <a:gd name="connsiteX1" fmla="*/ 64675 w 64674"/>
                  <a:gd name="connsiteY1" fmla="*/ 71641 h 78324"/>
                  <a:gd name="connsiteX2" fmla="*/ 57531 w 64674"/>
                  <a:gd name="connsiteY2" fmla="*/ 51067 h 78324"/>
                  <a:gd name="connsiteX3" fmla="*/ 19621 w 64674"/>
                  <a:gd name="connsiteY3" fmla="*/ 13 h 78324"/>
                  <a:gd name="connsiteX4" fmla="*/ 19526 w 64674"/>
                  <a:gd name="connsiteY4" fmla="*/ 13 h 78324"/>
                  <a:gd name="connsiteX5" fmla="*/ 0 w 64674"/>
                  <a:gd name="connsiteY5" fmla="*/ 5442 h 7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674" h="78324" extrusionOk="0">
                    <a:moveTo>
                      <a:pt x="38767" y="76308"/>
                    </a:moveTo>
                    <a:cubicBezTo>
                      <a:pt x="42754" y="75372"/>
                      <a:pt x="50049" y="81445"/>
                      <a:pt x="64675" y="71641"/>
                    </a:cubicBezTo>
                    <a:cubicBezTo>
                      <a:pt x="64734" y="72741"/>
                      <a:pt x="53498" y="68252"/>
                      <a:pt x="57531" y="51067"/>
                    </a:cubicBezTo>
                    <a:cubicBezTo>
                      <a:pt x="65869" y="27262"/>
                      <a:pt x="48924" y="2482"/>
                      <a:pt x="19621" y="13"/>
                    </a:cubicBezTo>
                    <a:cubicBezTo>
                      <a:pt x="19595" y="17"/>
                      <a:pt x="19555" y="6"/>
                      <a:pt x="19526" y="13"/>
                    </a:cubicBezTo>
                    <a:cubicBezTo>
                      <a:pt x="12294" y="-583"/>
                      <a:pt x="6206" y="2808"/>
                      <a:pt x="0" y="5442"/>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745408867">
                      <a:custGeom>
                        <a:avLst/>
                        <a:gdLst>
                          <a:gd name="connsiteX0" fmla="*/ 38767 w 64674"/>
                          <a:gd name="connsiteY0" fmla="*/ 76308 h 78324"/>
                          <a:gd name="connsiteX1" fmla="*/ 64675 w 64674"/>
                          <a:gd name="connsiteY1" fmla="*/ 71641 h 78324"/>
                          <a:gd name="connsiteX2" fmla="*/ 57531 w 64674"/>
                          <a:gd name="connsiteY2" fmla="*/ 51067 h 78324"/>
                          <a:gd name="connsiteX3" fmla="*/ 19621 w 64674"/>
                          <a:gd name="connsiteY3" fmla="*/ 13 h 78324"/>
                          <a:gd name="connsiteX4" fmla="*/ 19526 w 64674"/>
                          <a:gd name="connsiteY4" fmla="*/ 13 h 78324"/>
                          <a:gd name="connsiteX5" fmla="*/ 0 w 64674"/>
                          <a:gd name="connsiteY5" fmla="*/ 5442 h 7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674" h="78324">
                            <a:moveTo>
                              <a:pt x="38767" y="76308"/>
                            </a:moveTo>
                            <a:cubicBezTo>
                              <a:pt x="42863" y="78309"/>
                              <a:pt x="52578" y="81166"/>
                              <a:pt x="64675" y="71641"/>
                            </a:cubicBezTo>
                            <a:cubicBezTo>
                              <a:pt x="64675" y="71641"/>
                              <a:pt x="52864" y="69165"/>
                              <a:pt x="57531" y="51067"/>
                            </a:cubicBezTo>
                            <a:cubicBezTo>
                              <a:pt x="62198" y="32970"/>
                              <a:pt x="48578" y="-82"/>
                              <a:pt x="19621" y="13"/>
                            </a:cubicBezTo>
                            <a:lnTo>
                              <a:pt x="19526" y="13"/>
                            </a:lnTo>
                            <a:cubicBezTo>
                              <a:pt x="12192" y="-177"/>
                              <a:pt x="5239" y="1728"/>
                              <a:pt x="0" y="5442"/>
                            </a:cubicBezTo>
                          </a:path>
                        </a:pathLst>
                      </a:custGeom>
                      <ask:type>
                        <ask:lineSketchScribble/>
                      </ask:type>
                    </ask:lineSketchStyleProps>
                  </a:ext>
                </a:extLst>
              </a:ln>
            </p:spPr>
            <p:txBody>
              <a:bodyPr rtlCol="0" anchor="ctr"/>
              <a:lstStyle/>
              <a:p>
                <a:endParaRPr lang="fr-FR" sz="1400"/>
              </a:p>
            </p:txBody>
          </p:sp>
        </p:grpSp>
      </p:grpSp>
      <p:grpSp>
        <p:nvGrpSpPr>
          <p:cNvPr id="1180" name="Groupe 1179">
            <a:extLst>
              <a:ext uri="{FF2B5EF4-FFF2-40B4-BE49-F238E27FC236}">
                <a16:creationId xmlns:a16="http://schemas.microsoft.com/office/drawing/2014/main" id="{7DDC1D56-1EC8-0648-EA64-EA925D873A76}"/>
              </a:ext>
            </a:extLst>
          </p:cNvPr>
          <p:cNvGrpSpPr/>
          <p:nvPr/>
        </p:nvGrpSpPr>
        <p:grpSpPr>
          <a:xfrm>
            <a:off x="5978602" y="3703744"/>
            <a:ext cx="2746966" cy="1713734"/>
            <a:chOff x="5836143" y="3945695"/>
            <a:chExt cx="2746966" cy="1713734"/>
          </a:xfrm>
        </p:grpSpPr>
        <p:sp>
          <p:nvSpPr>
            <p:cNvPr id="1048" name="Rectangle 1047">
              <a:extLst>
                <a:ext uri="{FF2B5EF4-FFF2-40B4-BE49-F238E27FC236}">
                  <a16:creationId xmlns:a16="http://schemas.microsoft.com/office/drawing/2014/main" id="{465F2260-AF21-6727-19B5-F40C538CAEE6}"/>
                </a:ext>
              </a:extLst>
            </p:cNvPr>
            <p:cNvSpPr/>
            <p:nvPr/>
          </p:nvSpPr>
          <p:spPr>
            <a:xfrm>
              <a:off x="6522047" y="3945695"/>
              <a:ext cx="1676190" cy="994260"/>
            </a:xfrm>
            <a:custGeom>
              <a:avLst/>
              <a:gdLst>
                <a:gd name="connsiteX0" fmla="*/ 0 w 1676190"/>
                <a:gd name="connsiteY0" fmla="*/ 0 h 994260"/>
                <a:gd name="connsiteX1" fmla="*/ 558730 w 1676190"/>
                <a:gd name="connsiteY1" fmla="*/ 0 h 994260"/>
                <a:gd name="connsiteX2" fmla="*/ 1134222 w 1676190"/>
                <a:gd name="connsiteY2" fmla="*/ 0 h 994260"/>
                <a:gd name="connsiteX3" fmla="*/ 1676190 w 1676190"/>
                <a:gd name="connsiteY3" fmla="*/ 0 h 994260"/>
                <a:gd name="connsiteX4" fmla="*/ 1676190 w 1676190"/>
                <a:gd name="connsiteY4" fmla="*/ 467302 h 994260"/>
                <a:gd name="connsiteX5" fmla="*/ 1676190 w 1676190"/>
                <a:gd name="connsiteY5" fmla="*/ 994260 h 994260"/>
                <a:gd name="connsiteX6" fmla="*/ 1100698 w 1676190"/>
                <a:gd name="connsiteY6" fmla="*/ 994260 h 994260"/>
                <a:gd name="connsiteX7" fmla="*/ 592254 w 1676190"/>
                <a:gd name="connsiteY7" fmla="*/ 994260 h 994260"/>
                <a:gd name="connsiteX8" fmla="*/ 0 w 1676190"/>
                <a:gd name="connsiteY8" fmla="*/ 994260 h 994260"/>
                <a:gd name="connsiteX9" fmla="*/ 0 w 1676190"/>
                <a:gd name="connsiteY9" fmla="*/ 507073 h 994260"/>
                <a:gd name="connsiteX10" fmla="*/ 0 w 1676190"/>
                <a:gd name="connsiteY10" fmla="*/ 0 h 994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6190" h="994260" fill="none" extrusionOk="0">
                  <a:moveTo>
                    <a:pt x="0" y="0"/>
                  </a:moveTo>
                  <a:cubicBezTo>
                    <a:pt x="118033" y="-13016"/>
                    <a:pt x="420434" y="-6509"/>
                    <a:pt x="558730" y="0"/>
                  </a:cubicBezTo>
                  <a:cubicBezTo>
                    <a:pt x="697026" y="6509"/>
                    <a:pt x="856877" y="-21246"/>
                    <a:pt x="1134222" y="0"/>
                  </a:cubicBezTo>
                  <a:cubicBezTo>
                    <a:pt x="1411567" y="21246"/>
                    <a:pt x="1524498" y="-8747"/>
                    <a:pt x="1676190" y="0"/>
                  </a:cubicBezTo>
                  <a:cubicBezTo>
                    <a:pt x="1660737" y="182993"/>
                    <a:pt x="1697637" y="264502"/>
                    <a:pt x="1676190" y="467302"/>
                  </a:cubicBezTo>
                  <a:cubicBezTo>
                    <a:pt x="1654743" y="670102"/>
                    <a:pt x="1697942" y="779863"/>
                    <a:pt x="1676190" y="994260"/>
                  </a:cubicBezTo>
                  <a:cubicBezTo>
                    <a:pt x="1423868" y="988917"/>
                    <a:pt x="1341307" y="995201"/>
                    <a:pt x="1100698" y="994260"/>
                  </a:cubicBezTo>
                  <a:cubicBezTo>
                    <a:pt x="860089" y="993319"/>
                    <a:pt x="744033" y="1017615"/>
                    <a:pt x="592254" y="994260"/>
                  </a:cubicBezTo>
                  <a:cubicBezTo>
                    <a:pt x="440475" y="970905"/>
                    <a:pt x="168312" y="1004459"/>
                    <a:pt x="0" y="994260"/>
                  </a:cubicBezTo>
                  <a:cubicBezTo>
                    <a:pt x="13230" y="839153"/>
                    <a:pt x="-520" y="654845"/>
                    <a:pt x="0" y="507073"/>
                  </a:cubicBezTo>
                  <a:cubicBezTo>
                    <a:pt x="520" y="359301"/>
                    <a:pt x="-21491" y="120662"/>
                    <a:pt x="0" y="0"/>
                  </a:cubicBezTo>
                  <a:close/>
                </a:path>
                <a:path w="1676190" h="994260" stroke="0" extrusionOk="0">
                  <a:moveTo>
                    <a:pt x="0" y="0"/>
                  </a:moveTo>
                  <a:cubicBezTo>
                    <a:pt x="245548" y="18893"/>
                    <a:pt x="358231" y="27080"/>
                    <a:pt x="558730" y="0"/>
                  </a:cubicBezTo>
                  <a:cubicBezTo>
                    <a:pt x="759229" y="-27080"/>
                    <a:pt x="869159" y="23586"/>
                    <a:pt x="1117460" y="0"/>
                  </a:cubicBezTo>
                  <a:cubicBezTo>
                    <a:pt x="1365761" y="-23586"/>
                    <a:pt x="1479455" y="-262"/>
                    <a:pt x="1676190" y="0"/>
                  </a:cubicBezTo>
                  <a:cubicBezTo>
                    <a:pt x="1686352" y="123022"/>
                    <a:pt x="1661264" y="303935"/>
                    <a:pt x="1676190" y="507073"/>
                  </a:cubicBezTo>
                  <a:cubicBezTo>
                    <a:pt x="1691116" y="710211"/>
                    <a:pt x="1699359" y="864720"/>
                    <a:pt x="1676190" y="994260"/>
                  </a:cubicBezTo>
                  <a:cubicBezTo>
                    <a:pt x="1425734" y="981103"/>
                    <a:pt x="1377987" y="1005767"/>
                    <a:pt x="1150984" y="994260"/>
                  </a:cubicBezTo>
                  <a:cubicBezTo>
                    <a:pt x="923981" y="982753"/>
                    <a:pt x="848613" y="1020157"/>
                    <a:pt x="625778" y="994260"/>
                  </a:cubicBezTo>
                  <a:cubicBezTo>
                    <a:pt x="402943" y="968363"/>
                    <a:pt x="306712" y="994710"/>
                    <a:pt x="0" y="994260"/>
                  </a:cubicBezTo>
                  <a:cubicBezTo>
                    <a:pt x="20473" y="767991"/>
                    <a:pt x="13016" y="724722"/>
                    <a:pt x="0" y="517015"/>
                  </a:cubicBezTo>
                  <a:cubicBezTo>
                    <a:pt x="-13016" y="309308"/>
                    <a:pt x="-25010" y="142718"/>
                    <a:pt x="0" y="0"/>
                  </a:cubicBezTo>
                  <a:close/>
                </a:path>
              </a:pathLst>
            </a:custGeom>
            <a:solidFill>
              <a:schemeClr val="accent4">
                <a:lumMod val="75000"/>
              </a:schemeClr>
            </a:solidFill>
            <a:ln>
              <a:solidFill>
                <a:schemeClr val="tx1"/>
              </a:solidFill>
              <a:extLst>
                <a:ext uri="{C807C97D-BFC1-408E-A445-0C87EB9F89A2}">
                  <ask:lineSketchStyleProps xmlns:ask="http://schemas.microsoft.com/office/drawing/2018/sketchyshapes" sd="363851287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bg1"/>
                  </a:solidFill>
                </a:rPr>
                <a:t>1 visio / mois</a:t>
              </a:r>
            </a:p>
          </p:txBody>
        </p:sp>
        <p:grpSp>
          <p:nvGrpSpPr>
            <p:cNvPr id="1175" name="Graphique 1810">
              <a:extLst>
                <a:ext uri="{FF2B5EF4-FFF2-40B4-BE49-F238E27FC236}">
                  <a16:creationId xmlns:a16="http://schemas.microsoft.com/office/drawing/2014/main" id="{A2687182-FF10-F2E7-116F-472B7F54F51B}"/>
                </a:ext>
              </a:extLst>
            </p:cNvPr>
            <p:cNvGrpSpPr/>
            <p:nvPr/>
          </p:nvGrpSpPr>
          <p:grpSpPr>
            <a:xfrm>
              <a:off x="7749937" y="4762914"/>
              <a:ext cx="790640" cy="875249"/>
              <a:chOff x="698182" y="2977062"/>
              <a:chExt cx="271462" cy="300513"/>
            </a:xfrm>
            <a:noFill/>
          </p:grpSpPr>
          <p:sp>
            <p:nvSpPr>
              <p:cNvPr id="1176" name="Forme libre : forme 1175">
                <a:extLst>
                  <a:ext uri="{FF2B5EF4-FFF2-40B4-BE49-F238E27FC236}">
                    <a16:creationId xmlns:a16="http://schemas.microsoft.com/office/drawing/2014/main" id="{C2D3D965-0E0E-17D0-6AD0-20D1B5DD5748}"/>
                  </a:ext>
                </a:extLst>
              </p:cNvPr>
              <p:cNvSpPr/>
              <p:nvPr/>
            </p:nvSpPr>
            <p:spPr>
              <a:xfrm>
                <a:off x="698182" y="2977062"/>
                <a:ext cx="271462" cy="300513"/>
              </a:xfrm>
              <a:custGeom>
                <a:avLst/>
                <a:gdLst>
                  <a:gd name="connsiteX0" fmla="*/ 63341 w 271462"/>
                  <a:gd name="connsiteY0" fmla="*/ 0 h 300513"/>
                  <a:gd name="connsiteX1" fmla="*/ 63341 w 271462"/>
                  <a:gd name="connsiteY1" fmla="*/ 45720 h 300513"/>
                  <a:gd name="connsiteX2" fmla="*/ 205454 w 271462"/>
                  <a:gd name="connsiteY2" fmla="*/ 0 h 300513"/>
                  <a:gd name="connsiteX3" fmla="*/ 205454 w 271462"/>
                  <a:gd name="connsiteY3" fmla="*/ 45720 h 300513"/>
                  <a:gd name="connsiteX4" fmla="*/ 67342 w 271462"/>
                  <a:gd name="connsiteY4" fmla="*/ 300514 h 300513"/>
                  <a:gd name="connsiteX5" fmla="*/ 252032 w 271462"/>
                  <a:gd name="connsiteY5" fmla="*/ 300514 h 300513"/>
                  <a:gd name="connsiteX6" fmla="*/ 271463 w 271462"/>
                  <a:gd name="connsiteY6" fmla="*/ 281083 h 300513"/>
                  <a:gd name="connsiteX7" fmla="*/ 271463 w 271462"/>
                  <a:gd name="connsiteY7" fmla="*/ 48482 h 300513"/>
                  <a:gd name="connsiteX8" fmla="*/ 252032 w 271462"/>
                  <a:gd name="connsiteY8" fmla="*/ 29051 h 300513"/>
                  <a:gd name="connsiteX9" fmla="*/ 19431 w 271462"/>
                  <a:gd name="connsiteY9" fmla="*/ 29051 h 300513"/>
                  <a:gd name="connsiteX10" fmla="*/ 0 w 271462"/>
                  <a:gd name="connsiteY10" fmla="*/ 48482 h 300513"/>
                  <a:gd name="connsiteX11" fmla="*/ 0 w 271462"/>
                  <a:gd name="connsiteY11" fmla="*/ 281083 h 300513"/>
                  <a:gd name="connsiteX12" fmla="*/ 19431 w 271462"/>
                  <a:gd name="connsiteY12" fmla="*/ 300514 h 300513"/>
                  <a:gd name="connsiteX13" fmla="*/ 34004 w 271462"/>
                  <a:gd name="connsiteY13" fmla="*/ 300514 h 300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1462" h="300513" extrusionOk="0">
                    <a:moveTo>
                      <a:pt x="63341" y="0"/>
                    </a:moveTo>
                    <a:cubicBezTo>
                      <a:pt x="64705" y="19764"/>
                      <a:pt x="58655" y="25973"/>
                      <a:pt x="63341" y="45720"/>
                    </a:cubicBezTo>
                    <a:moveTo>
                      <a:pt x="205454" y="0"/>
                    </a:moveTo>
                    <a:cubicBezTo>
                      <a:pt x="205908" y="19107"/>
                      <a:pt x="203903" y="31912"/>
                      <a:pt x="205454" y="45720"/>
                    </a:cubicBezTo>
                    <a:moveTo>
                      <a:pt x="67342" y="300514"/>
                    </a:moveTo>
                    <a:cubicBezTo>
                      <a:pt x="145592" y="283975"/>
                      <a:pt x="189797" y="304119"/>
                      <a:pt x="252032" y="300514"/>
                    </a:cubicBezTo>
                    <a:cubicBezTo>
                      <a:pt x="264155" y="298286"/>
                      <a:pt x="270913" y="291514"/>
                      <a:pt x="271463" y="281083"/>
                    </a:cubicBezTo>
                    <a:cubicBezTo>
                      <a:pt x="248519" y="179240"/>
                      <a:pt x="291183" y="125582"/>
                      <a:pt x="271463" y="48482"/>
                    </a:cubicBezTo>
                    <a:cubicBezTo>
                      <a:pt x="272907" y="36532"/>
                      <a:pt x="262611" y="30280"/>
                      <a:pt x="252032" y="29051"/>
                    </a:cubicBezTo>
                    <a:cubicBezTo>
                      <a:pt x="190015" y="50279"/>
                      <a:pt x="90621" y="19925"/>
                      <a:pt x="19431" y="29051"/>
                    </a:cubicBezTo>
                    <a:cubicBezTo>
                      <a:pt x="8296" y="30050"/>
                      <a:pt x="-514" y="38335"/>
                      <a:pt x="0" y="48482"/>
                    </a:cubicBezTo>
                    <a:cubicBezTo>
                      <a:pt x="26274" y="163938"/>
                      <a:pt x="-6290" y="179621"/>
                      <a:pt x="0" y="281083"/>
                    </a:cubicBezTo>
                    <a:cubicBezTo>
                      <a:pt x="-1719" y="289959"/>
                      <a:pt x="9578" y="301462"/>
                      <a:pt x="19431" y="300514"/>
                    </a:cubicBezTo>
                    <a:cubicBezTo>
                      <a:pt x="24428" y="299561"/>
                      <a:pt x="30306" y="300808"/>
                      <a:pt x="34004" y="300514"/>
                    </a:cubicBezTo>
                  </a:path>
                </a:pathLst>
              </a:custGeom>
              <a:noFill/>
              <a:ln w="19050" cap="rnd">
                <a:solidFill>
                  <a:schemeClr val="bg1"/>
                </a:solidFill>
                <a:prstDash val="solid"/>
                <a:round/>
                <a:extLst>
                  <a:ext uri="{C807C97D-BFC1-408E-A445-0C87EB9F89A2}">
                    <ask:lineSketchStyleProps xmlns:ask="http://schemas.microsoft.com/office/drawing/2018/sketchyshapes" sd="2193178793">
                      <a:custGeom>
                        <a:avLst/>
                        <a:gdLst>
                          <a:gd name="connsiteX0" fmla="*/ 63341 w 271462"/>
                          <a:gd name="connsiteY0" fmla="*/ 0 h 300513"/>
                          <a:gd name="connsiteX1" fmla="*/ 63341 w 271462"/>
                          <a:gd name="connsiteY1" fmla="*/ 45720 h 300513"/>
                          <a:gd name="connsiteX2" fmla="*/ 205454 w 271462"/>
                          <a:gd name="connsiteY2" fmla="*/ 0 h 300513"/>
                          <a:gd name="connsiteX3" fmla="*/ 205454 w 271462"/>
                          <a:gd name="connsiteY3" fmla="*/ 45720 h 300513"/>
                          <a:gd name="connsiteX4" fmla="*/ 67342 w 271462"/>
                          <a:gd name="connsiteY4" fmla="*/ 300514 h 300513"/>
                          <a:gd name="connsiteX5" fmla="*/ 252032 w 271462"/>
                          <a:gd name="connsiteY5" fmla="*/ 300514 h 300513"/>
                          <a:gd name="connsiteX6" fmla="*/ 271463 w 271462"/>
                          <a:gd name="connsiteY6" fmla="*/ 281083 h 300513"/>
                          <a:gd name="connsiteX7" fmla="*/ 271463 w 271462"/>
                          <a:gd name="connsiteY7" fmla="*/ 48482 h 300513"/>
                          <a:gd name="connsiteX8" fmla="*/ 252032 w 271462"/>
                          <a:gd name="connsiteY8" fmla="*/ 29051 h 300513"/>
                          <a:gd name="connsiteX9" fmla="*/ 19431 w 271462"/>
                          <a:gd name="connsiteY9" fmla="*/ 29051 h 300513"/>
                          <a:gd name="connsiteX10" fmla="*/ 0 w 271462"/>
                          <a:gd name="connsiteY10" fmla="*/ 48482 h 300513"/>
                          <a:gd name="connsiteX11" fmla="*/ 0 w 271462"/>
                          <a:gd name="connsiteY11" fmla="*/ 281083 h 300513"/>
                          <a:gd name="connsiteX12" fmla="*/ 19431 w 271462"/>
                          <a:gd name="connsiteY12" fmla="*/ 300514 h 300513"/>
                          <a:gd name="connsiteX13" fmla="*/ 34004 w 271462"/>
                          <a:gd name="connsiteY13" fmla="*/ 300514 h 300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1462" h="300513">
                            <a:moveTo>
                              <a:pt x="63341" y="0"/>
                            </a:moveTo>
                            <a:lnTo>
                              <a:pt x="63341" y="45720"/>
                            </a:lnTo>
                            <a:moveTo>
                              <a:pt x="205454" y="0"/>
                            </a:moveTo>
                            <a:lnTo>
                              <a:pt x="205454" y="45720"/>
                            </a:lnTo>
                            <a:moveTo>
                              <a:pt x="67342" y="300514"/>
                            </a:moveTo>
                            <a:lnTo>
                              <a:pt x="252032" y="300514"/>
                            </a:lnTo>
                            <a:cubicBezTo>
                              <a:pt x="262700" y="300514"/>
                              <a:pt x="271463" y="291846"/>
                              <a:pt x="271463" y="281083"/>
                            </a:cubicBezTo>
                            <a:lnTo>
                              <a:pt x="271463" y="48482"/>
                            </a:lnTo>
                            <a:cubicBezTo>
                              <a:pt x="271463" y="37814"/>
                              <a:pt x="262795" y="29051"/>
                              <a:pt x="252032" y="29051"/>
                            </a:cubicBezTo>
                            <a:lnTo>
                              <a:pt x="19431" y="29051"/>
                            </a:lnTo>
                            <a:cubicBezTo>
                              <a:pt x="8763" y="29051"/>
                              <a:pt x="0" y="37719"/>
                              <a:pt x="0" y="48482"/>
                            </a:cubicBezTo>
                            <a:lnTo>
                              <a:pt x="0" y="281083"/>
                            </a:lnTo>
                            <a:cubicBezTo>
                              <a:pt x="0" y="291751"/>
                              <a:pt x="8668" y="300514"/>
                              <a:pt x="19431" y="300514"/>
                            </a:cubicBezTo>
                            <a:lnTo>
                              <a:pt x="34004" y="300514"/>
                            </a:lnTo>
                          </a:path>
                        </a:pathLst>
                      </a:custGeom>
                      <ask:type>
                        <ask:lineSketchScribble/>
                      </ask:type>
                    </ask:lineSketchStyleProps>
                  </a:ext>
                </a:extLst>
              </a:ln>
            </p:spPr>
            <p:txBody>
              <a:bodyPr rtlCol="0" anchor="ctr"/>
              <a:lstStyle/>
              <a:p>
                <a:endParaRPr lang="fr-FR" sz="1400"/>
              </a:p>
            </p:txBody>
          </p:sp>
          <p:sp>
            <p:nvSpPr>
              <p:cNvPr id="1177" name="Forme libre : forme 1176">
                <a:extLst>
                  <a:ext uri="{FF2B5EF4-FFF2-40B4-BE49-F238E27FC236}">
                    <a16:creationId xmlns:a16="http://schemas.microsoft.com/office/drawing/2014/main" id="{800D53BA-5FBF-E146-F0D1-78E34B687AB9}"/>
                  </a:ext>
                </a:extLst>
              </p:cNvPr>
              <p:cNvSpPr/>
              <p:nvPr/>
            </p:nvSpPr>
            <p:spPr>
              <a:xfrm>
                <a:off x="723995" y="3075932"/>
                <a:ext cx="219741" cy="136969"/>
              </a:xfrm>
              <a:custGeom>
                <a:avLst/>
                <a:gdLst>
                  <a:gd name="connsiteX0" fmla="*/ 0 w 219741"/>
                  <a:gd name="connsiteY0" fmla="*/ 0 h 136969"/>
                  <a:gd name="connsiteX1" fmla="*/ 219742 w 219741"/>
                  <a:gd name="connsiteY1" fmla="*/ 0 h 136969"/>
                  <a:gd name="connsiteX2" fmla="*/ 192596 w 219741"/>
                  <a:gd name="connsiteY2" fmla="*/ 46482 h 136969"/>
                  <a:gd name="connsiteX3" fmla="*/ 166783 w 219741"/>
                  <a:gd name="connsiteY3" fmla="*/ 46482 h 136969"/>
                  <a:gd name="connsiteX4" fmla="*/ 192596 w 219741"/>
                  <a:gd name="connsiteY4" fmla="*/ 91726 h 136969"/>
                  <a:gd name="connsiteX5" fmla="*/ 166783 w 219741"/>
                  <a:gd name="connsiteY5" fmla="*/ 91726 h 136969"/>
                  <a:gd name="connsiteX6" fmla="*/ 192596 w 219741"/>
                  <a:gd name="connsiteY6" fmla="*/ 136969 h 136969"/>
                  <a:gd name="connsiteX7" fmla="*/ 166783 w 219741"/>
                  <a:gd name="connsiteY7" fmla="*/ 136969 h 136969"/>
                  <a:gd name="connsiteX8" fmla="*/ 121539 w 219741"/>
                  <a:gd name="connsiteY8" fmla="*/ 46482 h 136969"/>
                  <a:gd name="connsiteX9" fmla="*/ 95726 w 219741"/>
                  <a:gd name="connsiteY9" fmla="*/ 46482 h 136969"/>
                  <a:gd name="connsiteX10" fmla="*/ 121539 w 219741"/>
                  <a:gd name="connsiteY10" fmla="*/ 91726 h 136969"/>
                  <a:gd name="connsiteX11" fmla="*/ 95726 w 219741"/>
                  <a:gd name="connsiteY11" fmla="*/ 91726 h 136969"/>
                  <a:gd name="connsiteX12" fmla="*/ 121539 w 219741"/>
                  <a:gd name="connsiteY12" fmla="*/ 136969 h 136969"/>
                  <a:gd name="connsiteX13" fmla="*/ 95726 w 219741"/>
                  <a:gd name="connsiteY13" fmla="*/ 136969 h 136969"/>
                  <a:gd name="connsiteX14" fmla="*/ 50483 w 219741"/>
                  <a:gd name="connsiteY14" fmla="*/ 46482 h 136969"/>
                  <a:gd name="connsiteX15" fmla="*/ 24575 w 219741"/>
                  <a:gd name="connsiteY15" fmla="*/ 46482 h 136969"/>
                  <a:gd name="connsiteX16" fmla="*/ 50483 w 219741"/>
                  <a:gd name="connsiteY16" fmla="*/ 98203 h 136969"/>
                  <a:gd name="connsiteX17" fmla="*/ 24575 w 219741"/>
                  <a:gd name="connsiteY17" fmla="*/ 98203 h 136969"/>
                  <a:gd name="connsiteX18" fmla="*/ 50483 w 219741"/>
                  <a:gd name="connsiteY18" fmla="*/ 136969 h 136969"/>
                  <a:gd name="connsiteX19" fmla="*/ 24575 w 219741"/>
                  <a:gd name="connsiteY19" fmla="*/ 136969 h 136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9741" h="136969" extrusionOk="0">
                    <a:moveTo>
                      <a:pt x="0" y="0"/>
                    </a:moveTo>
                    <a:cubicBezTo>
                      <a:pt x="108318" y="-21519"/>
                      <a:pt x="117815" y="14195"/>
                      <a:pt x="219742" y="0"/>
                    </a:cubicBezTo>
                    <a:moveTo>
                      <a:pt x="192596" y="46482"/>
                    </a:moveTo>
                    <a:cubicBezTo>
                      <a:pt x="180522" y="48059"/>
                      <a:pt x="172245" y="44191"/>
                      <a:pt x="166783" y="46482"/>
                    </a:cubicBezTo>
                    <a:moveTo>
                      <a:pt x="192596" y="91726"/>
                    </a:moveTo>
                    <a:cubicBezTo>
                      <a:pt x="182687" y="93714"/>
                      <a:pt x="177799" y="90347"/>
                      <a:pt x="166783" y="91726"/>
                    </a:cubicBezTo>
                    <a:moveTo>
                      <a:pt x="192596" y="136969"/>
                    </a:moveTo>
                    <a:cubicBezTo>
                      <a:pt x="186126" y="137341"/>
                      <a:pt x="177821" y="135942"/>
                      <a:pt x="166783" y="136969"/>
                    </a:cubicBezTo>
                    <a:moveTo>
                      <a:pt x="121539" y="46482"/>
                    </a:moveTo>
                    <a:cubicBezTo>
                      <a:pt x="112968" y="48144"/>
                      <a:pt x="105097" y="45878"/>
                      <a:pt x="95726" y="46482"/>
                    </a:cubicBezTo>
                    <a:moveTo>
                      <a:pt x="121539" y="91726"/>
                    </a:moveTo>
                    <a:cubicBezTo>
                      <a:pt x="116075" y="93605"/>
                      <a:pt x="103003" y="91674"/>
                      <a:pt x="95726" y="91726"/>
                    </a:cubicBezTo>
                    <a:moveTo>
                      <a:pt x="121539" y="136969"/>
                    </a:moveTo>
                    <a:cubicBezTo>
                      <a:pt x="114020" y="138055"/>
                      <a:pt x="104654" y="135169"/>
                      <a:pt x="95726" y="136969"/>
                    </a:cubicBezTo>
                    <a:moveTo>
                      <a:pt x="50483" y="46482"/>
                    </a:moveTo>
                    <a:cubicBezTo>
                      <a:pt x="42876" y="48981"/>
                      <a:pt x="32625" y="46276"/>
                      <a:pt x="24575" y="46482"/>
                    </a:cubicBezTo>
                    <a:moveTo>
                      <a:pt x="50483" y="98203"/>
                    </a:moveTo>
                    <a:cubicBezTo>
                      <a:pt x="40655" y="99422"/>
                      <a:pt x="31440" y="98091"/>
                      <a:pt x="24575" y="98203"/>
                    </a:cubicBezTo>
                    <a:moveTo>
                      <a:pt x="50483" y="136969"/>
                    </a:moveTo>
                    <a:cubicBezTo>
                      <a:pt x="44621" y="137584"/>
                      <a:pt x="30084" y="136258"/>
                      <a:pt x="24575" y="136969"/>
                    </a:cubicBezTo>
                  </a:path>
                </a:pathLst>
              </a:custGeom>
              <a:noFill/>
              <a:ln w="19050" cap="rnd">
                <a:solidFill>
                  <a:schemeClr val="bg1"/>
                </a:solidFill>
                <a:prstDash val="solid"/>
                <a:round/>
                <a:extLst>
                  <a:ext uri="{C807C97D-BFC1-408E-A445-0C87EB9F89A2}">
                    <ask:lineSketchStyleProps xmlns:ask="http://schemas.microsoft.com/office/drawing/2018/sketchyshapes" sd="3914306016">
                      <a:custGeom>
                        <a:avLst/>
                        <a:gdLst>
                          <a:gd name="connsiteX0" fmla="*/ 0 w 219741"/>
                          <a:gd name="connsiteY0" fmla="*/ 0 h 136969"/>
                          <a:gd name="connsiteX1" fmla="*/ 219742 w 219741"/>
                          <a:gd name="connsiteY1" fmla="*/ 0 h 136969"/>
                          <a:gd name="connsiteX2" fmla="*/ 192596 w 219741"/>
                          <a:gd name="connsiteY2" fmla="*/ 46482 h 136969"/>
                          <a:gd name="connsiteX3" fmla="*/ 166783 w 219741"/>
                          <a:gd name="connsiteY3" fmla="*/ 46482 h 136969"/>
                          <a:gd name="connsiteX4" fmla="*/ 192596 w 219741"/>
                          <a:gd name="connsiteY4" fmla="*/ 91726 h 136969"/>
                          <a:gd name="connsiteX5" fmla="*/ 166783 w 219741"/>
                          <a:gd name="connsiteY5" fmla="*/ 91726 h 136969"/>
                          <a:gd name="connsiteX6" fmla="*/ 192596 w 219741"/>
                          <a:gd name="connsiteY6" fmla="*/ 136969 h 136969"/>
                          <a:gd name="connsiteX7" fmla="*/ 166783 w 219741"/>
                          <a:gd name="connsiteY7" fmla="*/ 136969 h 136969"/>
                          <a:gd name="connsiteX8" fmla="*/ 121539 w 219741"/>
                          <a:gd name="connsiteY8" fmla="*/ 46482 h 136969"/>
                          <a:gd name="connsiteX9" fmla="*/ 95726 w 219741"/>
                          <a:gd name="connsiteY9" fmla="*/ 46482 h 136969"/>
                          <a:gd name="connsiteX10" fmla="*/ 121539 w 219741"/>
                          <a:gd name="connsiteY10" fmla="*/ 91726 h 136969"/>
                          <a:gd name="connsiteX11" fmla="*/ 95726 w 219741"/>
                          <a:gd name="connsiteY11" fmla="*/ 91726 h 136969"/>
                          <a:gd name="connsiteX12" fmla="*/ 121539 w 219741"/>
                          <a:gd name="connsiteY12" fmla="*/ 136969 h 136969"/>
                          <a:gd name="connsiteX13" fmla="*/ 95726 w 219741"/>
                          <a:gd name="connsiteY13" fmla="*/ 136969 h 136969"/>
                          <a:gd name="connsiteX14" fmla="*/ 50483 w 219741"/>
                          <a:gd name="connsiteY14" fmla="*/ 46482 h 136969"/>
                          <a:gd name="connsiteX15" fmla="*/ 24575 w 219741"/>
                          <a:gd name="connsiteY15" fmla="*/ 46482 h 136969"/>
                          <a:gd name="connsiteX16" fmla="*/ 50483 w 219741"/>
                          <a:gd name="connsiteY16" fmla="*/ 98203 h 136969"/>
                          <a:gd name="connsiteX17" fmla="*/ 24575 w 219741"/>
                          <a:gd name="connsiteY17" fmla="*/ 98203 h 136969"/>
                          <a:gd name="connsiteX18" fmla="*/ 50483 w 219741"/>
                          <a:gd name="connsiteY18" fmla="*/ 136969 h 136969"/>
                          <a:gd name="connsiteX19" fmla="*/ 24575 w 219741"/>
                          <a:gd name="connsiteY19" fmla="*/ 136969 h 136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9741" h="136969">
                            <a:moveTo>
                              <a:pt x="0" y="0"/>
                            </a:moveTo>
                            <a:lnTo>
                              <a:pt x="219742" y="0"/>
                            </a:lnTo>
                            <a:moveTo>
                              <a:pt x="192596" y="46482"/>
                            </a:moveTo>
                            <a:lnTo>
                              <a:pt x="166783" y="46482"/>
                            </a:lnTo>
                            <a:moveTo>
                              <a:pt x="192596" y="91726"/>
                            </a:moveTo>
                            <a:lnTo>
                              <a:pt x="166783" y="91726"/>
                            </a:lnTo>
                            <a:moveTo>
                              <a:pt x="192596" y="136969"/>
                            </a:moveTo>
                            <a:lnTo>
                              <a:pt x="166783" y="136969"/>
                            </a:lnTo>
                            <a:moveTo>
                              <a:pt x="121539" y="46482"/>
                            </a:moveTo>
                            <a:lnTo>
                              <a:pt x="95726" y="46482"/>
                            </a:lnTo>
                            <a:moveTo>
                              <a:pt x="121539" y="91726"/>
                            </a:moveTo>
                            <a:lnTo>
                              <a:pt x="95726" y="91726"/>
                            </a:lnTo>
                            <a:moveTo>
                              <a:pt x="121539" y="136969"/>
                            </a:moveTo>
                            <a:lnTo>
                              <a:pt x="95726" y="136969"/>
                            </a:lnTo>
                            <a:moveTo>
                              <a:pt x="50483" y="46482"/>
                            </a:moveTo>
                            <a:lnTo>
                              <a:pt x="24575" y="46482"/>
                            </a:lnTo>
                            <a:moveTo>
                              <a:pt x="50483" y="98203"/>
                            </a:moveTo>
                            <a:lnTo>
                              <a:pt x="24575" y="98203"/>
                            </a:lnTo>
                            <a:moveTo>
                              <a:pt x="50483" y="136969"/>
                            </a:moveTo>
                            <a:lnTo>
                              <a:pt x="24575" y="136969"/>
                            </a:lnTo>
                          </a:path>
                        </a:pathLst>
                      </a:custGeom>
                      <ask:type>
                        <ask:lineSketchScribble/>
                      </ask:type>
                    </ask:lineSketchStyleProps>
                  </a:ext>
                </a:extLst>
              </a:ln>
            </p:spPr>
            <p:txBody>
              <a:bodyPr rtlCol="0" anchor="ctr"/>
              <a:lstStyle/>
              <a:p>
                <a:endParaRPr lang="fr-FR" sz="1400"/>
              </a:p>
            </p:txBody>
          </p:sp>
        </p:grpSp>
        <p:pic>
          <p:nvPicPr>
            <p:cNvPr id="1047" name="Image 1046">
              <a:extLst>
                <a:ext uri="{FF2B5EF4-FFF2-40B4-BE49-F238E27FC236}">
                  <a16:creationId xmlns:a16="http://schemas.microsoft.com/office/drawing/2014/main" id="{7087E6C3-7376-62AC-11FD-9266DA83F782}"/>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3863" b="54506" l="27386" r="100000"/>
                      </a14:imgEffect>
                    </a14:imgLayer>
                  </a14:imgProps>
                </a:ext>
              </a:extLst>
            </a:blip>
            <a:srcRect l="34933" t="20" r="2212" b="44794"/>
            <a:stretch/>
          </p:blipFill>
          <p:spPr>
            <a:xfrm rot="16624176" flipV="1">
              <a:off x="5884778" y="3903127"/>
              <a:ext cx="886100" cy="983369"/>
            </a:xfrm>
            <a:prstGeom prst="rect">
              <a:avLst/>
            </a:prstGeom>
          </p:spPr>
        </p:pic>
        <p:grpSp>
          <p:nvGrpSpPr>
            <p:cNvPr id="1049" name="Graphique 1810">
              <a:extLst>
                <a:ext uri="{FF2B5EF4-FFF2-40B4-BE49-F238E27FC236}">
                  <a16:creationId xmlns:a16="http://schemas.microsoft.com/office/drawing/2014/main" id="{92BD96F9-0FF1-C0B8-07EE-BF09CAD5D753}"/>
                </a:ext>
              </a:extLst>
            </p:cNvPr>
            <p:cNvGrpSpPr/>
            <p:nvPr/>
          </p:nvGrpSpPr>
          <p:grpSpPr>
            <a:xfrm>
              <a:off x="7792469" y="4784180"/>
              <a:ext cx="790640" cy="875249"/>
              <a:chOff x="698182" y="2977062"/>
              <a:chExt cx="271462" cy="300513"/>
            </a:xfrm>
            <a:noFill/>
          </p:grpSpPr>
          <p:sp>
            <p:nvSpPr>
              <p:cNvPr id="1050" name="Forme libre : forme 1049">
                <a:extLst>
                  <a:ext uri="{FF2B5EF4-FFF2-40B4-BE49-F238E27FC236}">
                    <a16:creationId xmlns:a16="http://schemas.microsoft.com/office/drawing/2014/main" id="{8DE749ED-25DF-39A2-F7F9-BDBC7780875E}"/>
                  </a:ext>
                </a:extLst>
              </p:cNvPr>
              <p:cNvSpPr/>
              <p:nvPr/>
            </p:nvSpPr>
            <p:spPr>
              <a:xfrm>
                <a:off x="698182" y="2977062"/>
                <a:ext cx="271462" cy="300513"/>
              </a:xfrm>
              <a:custGeom>
                <a:avLst/>
                <a:gdLst>
                  <a:gd name="connsiteX0" fmla="*/ 63341 w 271462"/>
                  <a:gd name="connsiteY0" fmla="*/ 0 h 300513"/>
                  <a:gd name="connsiteX1" fmla="*/ 63341 w 271462"/>
                  <a:gd name="connsiteY1" fmla="*/ 45720 h 300513"/>
                  <a:gd name="connsiteX2" fmla="*/ 205454 w 271462"/>
                  <a:gd name="connsiteY2" fmla="*/ 0 h 300513"/>
                  <a:gd name="connsiteX3" fmla="*/ 205454 w 271462"/>
                  <a:gd name="connsiteY3" fmla="*/ 45720 h 300513"/>
                  <a:gd name="connsiteX4" fmla="*/ 67342 w 271462"/>
                  <a:gd name="connsiteY4" fmla="*/ 300514 h 300513"/>
                  <a:gd name="connsiteX5" fmla="*/ 252032 w 271462"/>
                  <a:gd name="connsiteY5" fmla="*/ 300514 h 300513"/>
                  <a:gd name="connsiteX6" fmla="*/ 271463 w 271462"/>
                  <a:gd name="connsiteY6" fmla="*/ 281083 h 300513"/>
                  <a:gd name="connsiteX7" fmla="*/ 271463 w 271462"/>
                  <a:gd name="connsiteY7" fmla="*/ 48482 h 300513"/>
                  <a:gd name="connsiteX8" fmla="*/ 252032 w 271462"/>
                  <a:gd name="connsiteY8" fmla="*/ 29051 h 300513"/>
                  <a:gd name="connsiteX9" fmla="*/ 19431 w 271462"/>
                  <a:gd name="connsiteY9" fmla="*/ 29051 h 300513"/>
                  <a:gd name="connsiteX10" fmla="*/ 0 w 271462"/>
                  <a:gd name="connsiteY10" fmla="*/ 48482 h 300513"/>
                  <a:gd name="connsiteX11" fmla="*/ 0 w 271462"/>
                  <a:gd name="connsiteY11" fmla="*/ 281083 h 300513"/>
                  <a:gd name="connsiteX12" fmla="*/ 19431 w 271462"/>
                  <a:gd name="connsiteY12" fmla="*/ 300514 h 300513"/>
                  <a:gd name="connsiteX13" fmla="*/ 34004 w 271462"/>
                  <a:gd name="connsiteY13" fmla="*/ 300514 h 300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1462" h="300513" extrusionOk="0">
                    <a:moveTo>
                      <a:pt x="63341" y="0"/>
                    </a:moveTo>
                    <a:cubicBezTo>
                      <a:pt x="64705" y="19764"/>
                      <a:pt x="58655" y="25973"/>
                      <a:pt x="63341" y="45720"/>
                    </a:cubicBezTo>
                    <a:moveTo>
                      <a:pt x="205454" y="0"/>
                    </a:moveTo>
                    <a:cubicBezTo>
                      <a:pt x="205908" y="19107"/>
                      <a:pt x="203903" y="31912"/>
                      <a:pt x="205454" y="45720"/>
                    </a:cubicBezTo>
                    <a:moveTo>
                      <a:pt x="67342" y="300514"/>
                    </a:moveTo>
                    <a:cubicBezTo>
                      <a:pt x="145592" y="283975"/>
                      <a:pt x="189797" y="304119"/>
                      <a:pt x="252032" y="300514"/>
                    </a:cubicBezTo>
                    <a:cubicBezTo>
                      <a:pt x="264155" y="298286"/>
                      <a:pt x="270913" y="291514"/>
                      <a:pt x="271463" y="281083"/>
                    </a:cubicBezTo>
                    <a:cubicBezTo>
                      <a:pt x="248519" y="179240"/>
                      <a:pt x="291183" y="125582"/>
                      <a:pt x="271463" y="48482"/>
                    </a:cubicBezTo>
                    <a:cubicBezTo>
                      <a:pt x="272907" y="36532"/>
                      <a:pt x="262611" y="30280"/>
                      <a:pt x="252032" y="29051"/>
                    </a:cubicBezTo>
                    <a:cubicBezTo>
                      <a:pt x="190015" y="50279"/>
                      <a:pt x="90621" y="19925"/>
                      <a:pt x="19431" y="29051"/>
                    </a:cubicBezTo>
                    <a:cubicBezTo>
                      <a:pt x="8296" y="30050"/>
                      <a:pt x="-514" y="38335"/>
                      <a:pt x="0" y="48482"/>
                    </a:cubicBezTo>
                    <a:cubicBezTo>
                      <a:pt x="26274" y="163938"/>
                      <a:pt x="-6290" y="179621"/>
                      <a:pt x="0" y="281083"/>
                    </a:cubicBezTo>
                    <a:cubicBezTo>
                      <a:pt x="-1719" y="289959"/>
                      <a:pt x="9578" y="301462"/>
                      <a:pt x="19431" y="300514"/>
                    </a:cubicBezTo>
                    <a:cubicBezTo>
                      <a:pt x="24428" y="299561"/>
                      <a:pt x="30306" y="300808"/>
                      <a:pt x="34004" y="300514"/>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2193178793">
                      <a:custGeom>
                        <a:avLst/>
                        <a:gdLst>
                          <a:gd name="connsiteX0" fmla="*/ 63341 w 271462"/>
                          <a:gd name="connsiteY0" fmla="*/ 0 h 300513"/>
                          <a:gd name="connsiteX1" fmla="*/ 63341 w 271462"/>
                          <a:gd name="connsiteY1" fmla="*/ 45720 h 300513"/>
                          <a:gd name="connsiteX2" fmla="*/ 205454 w 271462"/>
                          <a:gd name="connsiteY2" fmla="*/ 0 h 300513"/>
                          <a:gd name="connsiteX3" fmla="*/ 205454 w 271462"/>
                          <a:gd name="connsiteY3" fmla="*/ 45720 h 300513"/>
                          <a:gd name="connsiteX4" fmla="*/ 67342 w 271462"/>
                          <a:gd name="connsiteY4" fmla="*/ 300514 h 300513"/>
                          <a:gd name="connsiteX5" fmla="*/ 252032 w 271462"/>
                          <a:gd name="connsiteY5" fmla="*/ 300514 h 300513"/>
                          <a:gd name="connsiteX6" fmla="*/ 271463 w 271462"/>
                          <a:gd name="connsiteY6" fmla="*/ 281083 h 300513"/>
                          <a:gd name="connsiteX7" fmla="*/ 271463 w 271462"/>
                          <a:gd name="connsiteY7" fmla="*/ 48482 h 300513"/>
                          <a:gd name="connsiteX8" fmla="*/ 252032 w 271462"/>
                          <a:gd name="connsiteY8" fmla="*/ 29051 h 300513"/>
                          <a:gd name="connsiteX9" fmla="*/ 19431 w 271462"/>
                          <a:gd name="connsiteY9" fmla="*/ 29051 h 300513"/>
                          <a:gd name="connsiteX10" fmla="*/ 0 w 271462"/>
                          <a:gd name="connsiteY10" fmla="*/ 48482 h 300513"/>
                          <a:gd name="connsiteX11" fmla="*/ 0 w 271462"/>
                          <a:gd name="connsiteY11" fmla="*/ 281083 h 300513"/>
                          <a:gd name="connsiteX12" fmla="*/ 19431 w 271462"/>
                          <a:gd name="connsiteY12" fmla="*/ 300514 h 300513"/>
                          <a:gd name="connsiteX13" fmla="*/ 34004 w 271462"/>
                          <a:gd name="connsiteY13" fmla="*/ 300514 h 300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1462" h="300513">
                            <a:moveTo>
                              <a:pt x="63341" y="0"/>
                            </a:moveTo>
                            <a:lnTo>
                              <a:pt x="63341" y="45720"/>
                            </a:lnTo>
                            <a:moveTo>
                              <a:pt x="205454" y="0"/>
                            </a:moveTo>
                            <a:lnTo>
                              <a:pt x="205454" y="45720"/>
                            </a:lnTo>
                            <a:moveTo>
                              <a:pt x="67342" y="300514"/>
                            </a:moveTo>
                            <a:lnTo>
                              <a:pt x="252032" y="300514"/>
                            </a:lnTo>
                            <a:cubicBezTo>
                              <a:pt x="262700" y="300514"/>
                              <a:pt x="271463" y="291846"/>
                              <a:pt x="271463" y="281083"/>
                            </a:cubicBezTo>
                            <a:lnTo>
                              <a:pt x="271463" y="48482"/>
                            </a:lnTo>
                            <a:cubicBezTo>
                              <a:pt x="271463" y="37814"/>
                              <a:pt x="262795" y="29051"/>
                              <a:pt x="252032" y="29051"/>
                            </a:cubicBezTo>
                            <a:lnTo>
                              <a:pt x="19431" y="29051"/>
                            </a:lnTo>
                            <a:cubicBezTo>
                              <a:pt x="8763" y="29051"/>
                              <a:pt x="0" y="37719"/>
                              <a:pt x="0" y="48482"/>
                            </a:cubicBezTo>
                            <a:lnTo>
                              <a:pt x="0" y="281083"/>
                            </a:lnTo>
                            <a:cubicBezTo>
                              <a:pt x="0" y="291751"/>
                              <a:pt x="8668" y="300514"/>
                              <a:pt x="19431" y="300514"/>
                            </a:cubicBezTo>
                            <a:lnTo>
                              <a:pt x="34004" y="300514"/>
                            </a:lnTo>
                          </a:path>
                        </a:pathLst>
                      </a:custGeom>
                      <ask:type>
                        <ask:lineSketchScribble/>
                      </ask:type>
                    </ask:lineSketchStyleProps>
                  </a:ext>
                </a:extLst>
              </a:ln>
            </p:spPr>
            <p:txBody>
              <a:bodyPr rtlCol="0" anchor="ctr"/>
              <a:lstStyle/>
              <a:p>
                <a:endParaRPr lang="fr-FR" sz="1400"/>
              </a:p>
            </p:txBody>
          </p:sp>
          <p:sp>
            <p:nvSpPr>
              <p:cNvPr id="1051" name="Forme libre : forme 1050">
                <a:extLst>
                  <a:ext uri="{FF2B5EF4-FFF2-40B4-BE49-F238E27FC236}">
                    <a16:creationId xmlns:a16="http://schemas.microsoft.com/office/drawing/2014/main" id="{0D77C84E-7A03-2FC7-E839-AADB4549BA1E}"/>
                  </a:ext>
                </a:extLst>
              </p:cNvPr>
              <p:cNvSpPr/>
              <p:nvPr/>
            </p:nvSpPr>
            <p:spPr>
              <a:xfrm>
                <a:off x="723995" y="3075932"/>
                <a:ext cx="219741" cy="136969"/>
              </a:xfrm>
              <a:custGeom>
                <a:avLst/>
                <a:gdLst>
                  <a:gd name="connsiteX0" fmla="*/ 0 w 219741"/>
                  <a:gd name="connsiteY0" fmla="*/ 0 h 136969"/>
                  <a:gd name="connsiteX1" fmla="*/ 219742 w 219741"/>
                  <a:gd name="connsiteY1" fmla="*/ 0 h 136969"/>
                  <a:gd name="connsiteX2" fmla="*/ 192596 w 219741"/>
                  <a:gd name="connsiteY2" fmla="*/ 46482 h 136969"/>
                  <a:gd name="connsiteX3" fmla="*/ 166783 w 219741"/>
                  <a:gd name="connsiteY3" fmla="*/ 46482 h 136969"/>
                  <a:gd name="connsiteX4" fmla="*/ 192596 w 219741"/>
                  <a:gd name="connsiteY4" fmla="*/ 91726 h 136969"/>
                  <a:gd name="connsiteX5" fmla="*/ 166783 w 219741"/>
                  <a:gd name="connsiteY5" fmla="*/ 91726 h 136969"/>
                  <a:gd name="connsiteX6" fmla="*/ 192596 w 219741"/>
                  <a:gd name="connsiteY6" fmla="*/ 136969 h 136969"/>
                  <a:gd name="connsiteX7" fmla="*/ 166783 w 219741"/>
                  <a:gd name="connsiteY7" fmla="*/ 136969 h 136969"/>
                  <a:gd name="connsiteX8" fmla="*/ 121539 w 219741"/>
                  <a:gd name="connsiteY8" fmla="*/ 46482 h 136969"/>
                  <a:gd name="connsiteX9" fmla="*/ 95726 w 219741"/>
                  <a:gd name="connsiteY9" fmla="*/ 46482 h 136969"/>
                  <a:gd name="connsiteX10" fmla="*/ 121539 w 219741"/>
                  <a:gd name="connsiteY10" fmla="*/ 91726 h 136969"/>
                  <a:gd name="connsiteX11" fmla="*/ 95726 w 219741"/>
                  <a:gd name="connsiteY11" fmla="*/ 91726 h 136969"/>
                  <a:gd name="connsiteX12" fmla="*/ 121539 w 219741"/>
                  <a:gd name="connsiteY12" fmla="*/ 136969 h 136969"/>
                  <a:gd name="connsiteX13" fmla="*/ 95726 w 219741"/>
                  <a:gd name="connsiteY13" fmla="*/ 136969 h 136969"/>
                  <a:gd name="connsiteX14" fmla="*/ 50483 w 219741"/>
                  <a:gd name="connsiteY14" fmla="*/ 46482 h 136969"/>
                  <a:gd name="connsiteX15" fmla="*/ 24575 w 219741"/>
                  <a:gd name="connsiteY15" fmla="*/ 46482 h 136969"/>
                  <a:gd name="connsiteX16" fmla="*/ 50483 w 219741"/>
                  <a:gd name="connsiteY16" fmla="*/ 98203 h 136969"/>
                  <a:gd name="connsiteX17" fmla="*/ 24575 w 219741"/>
                  <a:gd name="connsiteY17" fmla="*/ 98203 h 136969"/>
                  <a:gd name="connsiteX18" fmla="*/ 50483 w 219741"/>
                  <a:gd name="connsiteY18" fmla="*/ 136969 h 136969"/>
                  <a:gd name="connsiteX19" fmla="*/ 24575 w 219741"/>
                  <a:gd name="connsiteY19" fmla="*/ 136969 h 136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9741" h="136969" extrusionOk="0">
                    <a:moveTo>
                      <a:pt x="0" y="0"/>
                    </a:moveTo>
                    <a:cubicBezTo>
                      <a:pt x="108318" y="-21519"/>
                      <a:pt x="117815" y="14195"/>
                      <a:pt x="219742" y="0"/>
                    </a:cubicBezTo>
                    <a:moveTo>
                      <a:pt x="192596" y="46482"/>
                    </a:moveTo>
                    <a:cubicBezTo>
                      <a:pt x="180522" y="48059"/>
                      <a:pt x="172245" y="44191"/>
                      <a:pt x="166783" y="46482"/>
                    </a:cubicBezTo>
                    <a:moveTo>
                      <a:pt x="192596" y="91726"/>
                    </a:moveTo>
                    <a:cubicBezTo>
                      <a:pt x="182687" y="93714"/>
                      <a:pt x="177799" y="90347"/>
                      <a:pt x="166783" y="91726"/>
                    </a:cubicBezTo>
                    <a:moveTo>
                      <a:pt x="192596" y="136969"/>
                    </a:moveTo>
                    <a:cubicBezTo>
                      <a:pt x="186126" y="137341"/>
                      <a:pt x="177821" y="135942"/>
                      <a:pt x="166783" y="136969"/>
                    </a:cubicBezTo>
                    <a:moveTo>
                      <a:pt x="121539" y="46482"/>
                    </a:moveTo>
                    <a:cubicBezTo>
                      <a:pt x="112968" y="48144"/>
                      <a:pt x="105097" y="45878"/>
                      <a:pt x="95726" y="46482"/>
                    </a:cubicBezTo>
                    <a:moveTo>
                      <a:pt x="121539" y="91726"/>
                    </a:moveTo>
                    <a:cubicBezTo>
                      <a:pt x="116075" y="93605"/>
                      <a:pt x="103003" y="91674"/>
                      <a:pt x="95726" y="91726"/>
                    </a:cubicBezTo>
                    <a:moveTo>
                      <a:pt x="121539" y="136969"/>
                    </a:moveTo>
                    <a:cubicBezTo>
                      <a:pt x="114020" y="138055"/>
                      <a:pt x="104654" y="135169"/>
                      <a:pt x="95726" y="136969"/>
                    </a:cubicBezTo>
                    <a:moveTo>
                      <a:pt x="50483" y="46482"/>
                    </a:moveTo>
                    <a:cubicBezTo>
                      <a:pt x="42876" y="48981"/>
                      <a:pt x="32625" y="46276"/>
                      <a:pt x="24575" y="46482"/>
                    </a:cubicBezTo>
                    <a:moveTo>
                      <a:pt x="50483" y="98203"/>
                    </a:moveTo>
                    <a:cubicBezTo>
                      <a:pt x="40655" y="99422"/>
                      <a:pt x="31440" y="98091"/>
                      <a:pt x="24575" y="98203"/>
                    </a:cubicBezTo>
                    <a:moveTo>
                      <a:pt x="50483" y="136969"/>
                    </a:moveTo>
                    <a:cubicBezTo>
                      <a:pt x="44621" y="137584"/>
                      <a:pt x="30084" y="136258"/>
                      <a:pt x="24575" y="136969"/>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3914306016">
                      <a:custGeom>
                        <a:avLst/>
                        <a:gdLst>
                          <a:gd name="connsiteX0" fmla="*/ 0 w 219741"/>
                          <a:gd name="connsiteY0" fmla="*/ 0 h 136969"/>
                          <a:gd name="connsiteX1" fmla="*/ 219742 w 219741"/>
                          <a:gd name="connsiteY1" fmla="*/ 0 h 136969"/>
                          <a:gd name="connsiteX2" fmla="*/ 192596 w 219741"/>
                          <a:gd name="connsiteY2" fmla="*/ 46482 h 136969"/>
                          <a:gd name="connsiteX3" fmla="*/ 166783 w 219741"/>
                          <a:gd name="connsiteY3" fmla="*/ 46482 h 136969"/>
                          <a:gd name="connsiteX4" fmla="*/ 192596 w 219741"/>
                          <a:gd name="connsiteY4" fmla="*/ 91726 h 136969"/>
                          <a:gd name="connsiteX5" fmla="*/ 166783 w 219741"/>
                          <a:gd name="connsiteY5" fmla="*/ 91726 h 136969"/>
                          <a:gd name="connsiteX6" fmla="*/ 192596 w 219741"/>
                          <a:gd name="connsiteY6" fmla="*/ 136969 h 136969"/>
                          <a:gd name="connsiteX7" fmla="*/ 166783 w 219741"/>
                          <a:gd name="connsiteY7" fmla="*/ 136969 h 136969"/>
                          <a:gd name="connsiteX8" fmla="*/ 121539 w 219741"/>
                          <a:gd name="connsiteY8" fmla="*/ 46482 h 136969"/>
                          <a:gd name="connsiteX9" fmla="*/ 95726 w 219741"/>
                          <a:gd name="connsiteY9" fmla="*/ 46482 h 136969"/>
                          <a:gd name="connsiteX10" fmla="*/ 121539 w 219741"/>
                          <a:gd name="connsiteY10" fmla="*/ 91726 h 136969"/>
                          <a:gd name="connsiteX11" fmla="*/ 95726 w 219741"/>
                          <a:gd name="connsiteY11" fmla="*/ 91726 h 136969"/>
                          <a:gd name="connsiteX12" fmla="*/ 121539 w 219741"/>
                          <a:gd name="connsiteY12" fmla="*/ 136969 h 136969"/>
                          <a:gd name="connsiteX13" fmla="*/ 95726 w 219741"/>
                          <a:gd name="connsiteY13" fmla="*/ 136969 h 136969"/>
                          <a:gd name="connsiteX14" fmla="*/ 50483 w 219741"/>
                          <a:gd name="connsiteY14" fmla="*/ 46482 h 136969"/>
                          <a:gd name="connsiteX15" fmla="*/ 24575 w 219741"/>
                          <a:gd name="connsiteY15" fmla="*/ 46482 h 136969"/>
                          <a:gd name="connsiteX16" fmla="*/ 50483 w 219741"/>
                          <a:gd name="connsiteY16" fmla="*/ 98203 h 136969"/>
                          <a:gd name="connsiteX17" fmla="*/ 24575 w 219741"/>
                          <a:gd name="connsiteY17" fmla="*/ 98203 h 136969"/>
                          <a:gd name="connsiteX18" fmla="*/ 50483 w 219741"/>
                          <a:gd name="connsiteY18" fmla="*/ 136969 h 136969"/>
                          <a:gd name="connsiteX19" fmla="*/ 24575 w 219741"/>
                          <a:gd name="connsiteY19" fmla="*/ 136969 h 136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9741" h="136969">
                            <a:moveTo>
                              <a:pt x="0" y="0"/>
                            </a:moveTo>
                            <a:lnTo>
                              <a:pt x="219742" y="0"/>
                            </a:lnTo>
                            <a:moveTo>
                              <a:pt x="192596" y="46482"/>
                            </a:moveTo>
                            <a:lnTo>
                              <a:pt x="166783" y="46482"/>
                            </a:lnTo>
                            <a:moveTo>
                              <a:pt x="192596" y="91726"/>
                            </a:moveTo>
                            <a:lnTo>
                              <a:pt x="166783" y="91726"/>
                            </a:lnTo>
                            <a:moveTo>
                              <a:pt x="192596" y="136969"/>
                            </a:moveTo>
                            <a:lnTo>
                              <a:pt x="166783" y="136969"/>
                            </a:lnTo>
                            <a:moveTo>
                              <a:pt x="121539" y="46482"/>
                            </a:moveTo>
                            <a:lnTo>
                              <a:pt x="95726" y="46482"/>
                            </a:lnTo>
                            <a:moveTo>
                              <a:pt x="121539" y="91726"/>
                            </a:moveTo>
                            <a:lnTo>
                              <a:pt x="95726" y="91726"/>
                            </a:lnTo>
                            <a:moveTo>
                              <a:pt x="121539" y="136969"/>
                            </a:moveTo>
                            <a:lnTo>
                              <a:pt x="95726" y="136969"/>
                            </a:lnTo>
                            <a:moveTo>
                              <a:pt x="50483" y="46482"/>
                            </a:moveTo>
                            <a:lnTo>
                              <a:pt x="24575" y="46482"/>
                            </a:lnTo>
                            <a:moveTo>
                              <a:pt x="50483" y="98203"/>
                            </a:moveTo>
                            <a:lnTo>
                              <a:pt x="24575" y="98203"/>
                            </a:lnTo>
                            <a:moveTo>
                              <a:pt x="50483" y="136969"/>
                            </a:moveTo>
                            <a:lnTo>
                              <a:pt x="24575" y="136969"/>
                            </a:lnTo>
                          </a:path>
                        </a:pathLst>
                      </a:custGeom>
                      <ask:type>
                        <ask:lineSketchScribble/>
                      </ask:type>
                    </ask:lineSketchStyleProps>
                  </a:ext>
                </a:extLst>
              </a:ln>
            </p:spPr>
            <p:txBody>
              <a:bodyPr rtlCol="0" anchor="ctr"/>
              <a:lstStyle/>
              <a:p>
                <a:endParaRPr lang="fr-FR" sz="1400"/>
              </a:p>
            </p:txBody>
          </p:sp>
        </p:grpSp>
      </p:grpSp>
      <p:grpSp>
        <p:nvGrpSpPr>
          <p:cNvPr id="11" name="Groupe 10">
            <a:extLst>
              <a:ext uri="{FF2B5EF4-FFF2-40B4-BE49-F238E27FC236}">
                <a16:creationId xmlns:a16="http://schemas.microsoft.com/office/drawing/2014/main" id="{124FD25D-3B77-770B-AC3E-D9FFD3701250}"/>
              </a:ext>
            </a:extLst>
          </p:cNvPr>
          <p:cNvGrpSpPr/>
          <p:nvPr/>
        </p:nvGrpSpPr>
        <p:grpSpPr>
          <a:xfrm>
            <a:off x="521688" y="1783737"/>
            <a:ext cx="2925956" cy="1781452"/>
            <a:chOff x="2276225" y="1325056"/>
            <a:chExt cx="2925956" cy="1781452"/>
          </a:xfrm>
        </p:grpSpPr>
        <p:grpSp>
          <p:nvGrpSpPr>
            <p:cNvPr id="12" name="Groupe 11">
              <a:extLst>
                <a:ext uri="{FF2B5EF4-FFF2-40B4-BE49-F238E27FC236}">
                  <a16:creationId xmlns:a16="http://schemas.microsoft.com/office/drawing/2014/main" id="{BF42EEFF-3768-D694-8428-6B9AD57EAD83}"/>
                </a:ext>
              </a:extLst>
            </p:cNvPr>
            <p:cNvGrpSpPr/>
            <p:nvPr/>
          </p:nvGrpSpPr>
          <p:grpSpPr>
            <a:xfrm>
              <a:off x="2276225" y="1325056"/>
              <a:ext cx="2925956" cy="1109668"/>
              <a:chOff x="2276225" y="1325056"/>
              <a:chExt cx="2925956" cy="1109668"/>
            </a:xfrm>
          </p:grpSpPr>
          <p:sp>
            <p:nvSpPr>
              <p:cNvPr id="14" name="Rectangle 13">
                <a:extLst>
                  <a:ext uri="{FF2B5EF4-FFF2-40B4-BE49-F238E27FC236}">
                    <a16:creationId xmlns:a16="http://schemas.microsoft.com/office/drawing/2014/main" id="{5384AFDD-A9CB-07DB-643E-7F34016369B2}"/>
                  </a:ext>
                </a:extLst>
              </p:cNvPr>
              <p:cNvSpPr/>
              <p:nvPr/>
            </p:nvSpPr>
            <p:spPr>
              <a:xfrm>
                <a:off x="3525991" y="1401388"/>
                <a:ext cx="1676190" cy="994260"/>
              </a:xfrm>
              <a:custGeom>
                <a:avLst/>
                <a:gdLst>
                  <a:gd name="connsiteX0" fmla="*/ 0 w 1676190"/>
                  <a:gd name="connsiteY0" fmla="*/ 0 h 994260"/>
                  <a:gd name="connsiteX1" fmla="*/ 558730 w 1676190"/>
                  <a:gd name="connsiteY1" fmla="*/ 0 h 994260"/>
                  <a:gd name="connsiteX2" fmla="*/ 1134222 w 1676190"/>
                  <a:gd name="connsiteY2" fmla="*/ 0 h 994260"/>
                  <a:gd name="connsiteX3" fmla="*/ 1676190 w 1676190"/>
                  <a:gd name="connsiteY3" fmla="*/ 0 h 994260"/>
                  <a:gd name="connsiteX4" fmla="*/ 1676190 w 1676190"/>
                  <a:gd name="connsiteY4" fmla="*/ 467302 h 994260"/>
                  <a:gd name="connsiteX5" fmla="*/ 1676190 w 1676190"/>
                  <a:gd name="connsiteY5" fmla="*/ 994260 h 994260"/>
                  <a:gd name="connsiteX6" fmla="*/ 1100698 w 1676190"/>
                  <a:gd name="connsiteY6" fmla="*/ 994260 h 994260"/>
                  <a:gd name="connsiteX7" fmla="*/ 592254 w 1676190"/>
                  <a:gd name="connsiteY7" fmla="*/ 994260 h 994260"/>
                  <a:gd name="connsiteX8" fmla="*/ 0 w 1676190"/>
                  <a:gd name="connsiteY8" fmla="*/ 994260 h 994260"/>
                  <a:gd name="connsiteX9" fmla="*/ 0 w 1676190"/>
                  <a:gd name="connsiteY9" fmla="*/ 507073 h 994260"/>
                  <a:gd name="connsiteX10" fmla="*/ 0 w 1676190"/>
                  <a:gd name="connsiteY10" fmla="*/ 0 h 994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6190" h="994260" fill="none" extrusionOk="0">
                    <a:moveTo>
                      <a:pt x="0" y="0"/>
                    </a:moveTo>
                    <a:cubicBezTo>
                      <a:pt x="118033" y="-13016"/>
                      <a:pt x="420434" y="-6509"/>
                      <a:pt x="558730" y="0"/>
                    </a:cubicBezTo>
                    <a:cubicBezTo>
                      <a:pt x="697026" y="6509"/>
                      <a:pt x="856877" y="-21246"/>
                      <a:pt x="1134222" y="0"/>
                    </a:cubicBezTo>
                    <a:cubicBezTo>
                      <a:pt x="1411567" y="21246"/>
                      <a:pt x="1524498" y="-8747"/>
                      <a:pt x="1676190" y="0"/>
                    </a:cubicBezTo>
                    <a:cubicBezTo>
                      <a:pt x="1660737" y="182993"/>
                      <a:pt x="1697637" y="264502"/>
                      <a:pt x="1676190" y="467302"/>
                    </a:cubicBezTo>
                    <a:cubicBezTo>
                      <a:pt x="1654743" y="670102"/>
                      <a:pt x="1697942" y="779863"/>
                      <a:pt x="1676190" y="994260"/>
                    </a:cubicBezTo>
                    <a:cubicBezTo>
                      <a:pt x="1423868" y="988917"/>
                      <a:pt x="1341307" y="995201"/>
                      <a:pt x="1100698" y="994260"/>
                    </a:cubicBezTo>
                    <a:cubicBezTo>
                      <a:pt x="860089" y="993319"/>
                      <a:pt x="744033" y="1017615"/>
                      <a:pt x="592254" y="994260"/>
                    </a:cubicBezTo>
                    <a:cubicBezTo>
                      <a:pt x="440475" y="970905"/>
                      <a:pt x="168312" y="1004459"/>
                      <a:pt x="0" y="994260"/>
                    </a:cubicBezTo>
                    <a:cubicBezTo>
                      <a:pt x="13230" y="839153"/>
                      <a:pt x="-520" y="654845"/>
                      <a:pt x="0" y="507073"/>
                    </a:cubicBezTo>
                    <a:cubicBezTo>
                      <a:pt x="520" y="359301"/>
                      <a:pt x="-21491" y="120662"/>
                      <a:pt x="0" y="0"/>
                    </a:cubicBezTo>
                    <a:close/>
                  </a:path>
                  <a:path w="1676190" h="994260" stroke="0" extrusionOk="0">
                    <a:moveTo>
                      <a:pt x="0" y="0"/>
                    </a:moveTo>
                    <a:cubicBezTo>
                      <a:pt x="245548" y="18893"/>
                      <a:pt x="358231" y="27080"/>
                      <a:pt x="558730" y="0"/>
                    </a:cubicBezTo>
                    <a:cubicBezTo>
                      <a:pt x="759229" y="-27080"/>
                      <a:pt x="869159" y="23586"/>
                      <a:pt x="1117460" y="0"/>
                    </a:cubicBezTo>
                    <a:cubicBezTo>
                      <a:pt x="1365761" y="-23586"/>
                      <a:pt x="1479455" y="-262"/>
                      <a:pt x="1676190" y="0"/>
                    </a:cubicBezTo>
                    <a:cubicBezTo>
                      <a:pt x="1686352" y="123022"/>
                      <a:pt x="1661264" y="303935"/>
                      <a:pt x="1676190" y="507073"/>
                    </a:cubicBezTo>
                    <a:cubicBezTo>
                      <a:pt x="1691116" y="710211"/>
                      <a:pt x="1699359" y="864720"/>
                      <a:pt x="1676190" y="994260"/>
                    </a:cubicBezTo>
                    <a:cubicBezTo>
                      <a:pt x="1425734" y="981103"/>
                      <a:pt x="1377987" y="1005767"/>
                      <a:pt x="1150984" y="994260"/>
                    </a:cubicBezTo>
                    <a:cubicBezTo>
                      <a:pt x="923981" y="982753"/>
                      <a:pt x="848613" y="1020157"/>
                      <a:pt x="625778" y="994260"/>
                    </a:cubicBezTo>
                    <a:cubicBezTo>
                      <a:pt x="402943" y="968363"/>
                      <a:pt x="306712" y="994710"/>
                      <a:pt x="0" y="994260"/>
                    </a:cubicBezTo>
                    <a:cubicBezTo>
                      <a:pt x="20473" y="767991"/>
                      <a:pt x="13016" y="724722"/>
                      <a:pt x="0" y="517015"/>
                    </a:cubicBezTo>
                    <a:cubicBezTo>
                      <a:pt x="-13016" y="309308"/>
                      <a:pt x="-25010" y="142718"/>
                      <a:pt x="0" y="0"/>
                    </a:cubicBezTo>
                    <a:close/>
                  </a:path>
                </a:pathLst>
              </a:custGeom>
              <a:solidFill>
                <a:schemeClr val="accent4">
                  <a:lumMod val="75000"/>
                </a:schemeClr>
              </a:solidFill>
              <a:ln>
                <a:solidFill>
                  <a:schemeClr val="tx1"/>
                </a:solidFill>
                <a:extLst>
                  <a:ext uri="{C807C97D-BFC1-408E-A445-0C87EB9F89A2}">
                    <ask:lineSketchStyleProps xmlns:ask="http://schemas.microsoft.com/office/drawing/2018/sketchyshapes" sd="363851287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bg1"/>
                    </a:solidFill>
                  </a:rPr>
                  <a:t>30 minutes max</a:t>
                </a:r>
              </a:p>
            </p:txBody>
          </p:sp>
          <p:grpSp>
            <p:nvGrpSpPr>
              <p:cNvPr id="15" name="Graphique 1811">
                <a:extLst>
                  <a:ext uri="{FF2B5EF4-FFF2-40B4-BE49-F238E27FC236}">
                    <a16:creationId xmlns:a16="http://schemas.microsoft.com/office/drawing/2014/main" id="{D6B5CB31-A499-89A9-59DF-1AB846FF032A}"/>
                  </a:ext>
                </a:extLst>
              </p:cNvPr>
              <p:cNvGrpSpPr/>
              <p:nvPr/>
            </p:nvGrpSpPr>
            <p:grpSpPr>
              <a:xfrm>
                <a:off x="2276225" y="1325056"/>
                <a:ext cx="1109668" cy="1109668"/>
                <a:chOff x="1243003" y="2936105"/>
                <a:chExt cx="381000" cy="381000"/>
              </a:xfrm>
            </p:grpSpPr>
            <p:grpSp>
              <p:nvGrpSpPr>
                <p:cNvPr id="16" name="Graphique 1811">
                  <a:extLst>
                    <a:ext uri="{FF2B5EF4-FFF2-40B4-BE49-F238E27FC236}">
                      <a16:creationId xmlns:a16="http://schemas.microsoft.com/office/drawing/2014/main" id="{D231B42B-7844-3CE1-2D66-C1ECFADF889D}"/>
                    </a:ext>
                  </a:extLst>
                </p:cNvPr>
                <p:cNvGrpSpPr/>
                <p:nvPr/>
              </p:nvGrpSpPr>
              <p:grpSpPr>
                <a:xfrm>
                  <a:off x="1349206" y="3017543"/>
                  <a:ext cx="171450" cy="220789"/>
                  <a:chOff x="1349206" y="3017543"/>
                  <a:chExt cx="171450" cy="220789"/>
                </a:xfrm>
                <a:noFill/>
              </p:grpSpPr>
              <p:sp>
                <p:nvSpPr>
                  <p:cNvPr id="20" name="Forme libre : forme 19">
                    <a:extLst>
                      <a:ext uri="{FF2B5EF4-FFF2-40B4-BE49-F238E27FC236}">
                        <a16:creationId xmlns:a16="http://schemas.microsoft.com/office/drawing/2014/main" id="{359D47B5-34B2-53FF-BB59-D8CD7C59F502}"/>
                      </a:ext>
                    </a:extLst>
                  </p:cNvPr>
                  <p:cNvSpPr/>
                  <p:nvPr/>
                </p:nvSpPr>
                <p:spPr>
                  <a:xfrm>
                    <a:off x="1349206" y="3017543"/>
                    <a:ext cx="171450" cy="220789"/>
                  </a:xfrm>
                  <a:custGeom>
                    <a:avLst/>
                    <a:gdLst>
                      <a:gd name="connsiteX0" fmla="*/ 82391 w 171450"/>
                      <a:gd name="connsiteY0" fmla="*/ 49339 h 220789"/>
                      <a:gd name="connsiteX1" fmla="*/ 85725 w 171450"/>
                      <a:gd name="connsiteY1" fmla="*/ 49339 h 220789"/>
                      <a:gd name="connsiteX2" fmla="*/ 171450 w 171450"/>
                      <a:gd name="connsiteY2" fmla="*/ 135065 h 220789"/>
                      <a:gd name="connsiteX3" fmla="*/ 85725 w 171450"/>
                      <a:gd name="connsiteY3" fmla="*/ 220790 h 220789"/>
                      <a:gd name="connsiteX4" fmla="*/ 0 w 171450"/>
                      <a:gd name="connsiteY4" fmla="*/ 135065 h 220789"/>
                      <a:gd name="connsiteX5" fmla="*/ 0 w 171450"/>
                      <a:gd name="connsiteY5" fmla="*/ 131731 h 220789"/>
                      <a:gd name="connsiteX6" fmla="*/ 82106 w 171450"/>
                      <a:gd name="connsiteY6" fmla="*/ 0 h 220789"/>
                      <a:gd name="connsiteX7" fmla="*/ 82106 w 171450"/>
                      <a:gd name="connsiteY7" fmla="*/ 32861 h 220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1450" h="220789" extrusionOk="0">
                        <a:moveTo>
                          <a:pt x="82391" y="49339"/>
                        </a:moveTo>
                        <a:cubicBezTo>
                          <a:pt x="83935" y="49249"/>
                          <a:pt x="84123" y="49531"/>
                          <a:pt x="85725" y="49339"/>
                        </a:cubicBezTo>
                        <a:cubicBezTo>
                          <a:pt x="138915" y="52964"/>
                          <a:pt x="183546" y="84108"/>
                          <a:pt x="171450" y="135065"/>
                        </a:cubicBezTo>
                        <a:cubicBezTo>
                          <a:pt x="176178" y="176768"/>
                          <a:pt x="125027" y="213560"/>
                          <a:pt x="85725" y="220790"/>
                        </a:cubicBezTo>
                        <a:cubicBezTo>
                          <a:pt x="40124" y="210460"/>
                          <a:pt x="7664" y="173836"/>
                          <a:pt x="0" y="135065"/>
                        </a:cubicBezTo>
                        <a:cubicBezTo>
                          <a:pt x="-27" y="133821"/>
                          <a:pt x="377" y="133237"/>
                          <a:pt x="0" y="131731"/>
                        </a:cubicBezTo>
                        <a:moveTo>
                          <a:pt x="82106" y="0"/>
                        </a:moveTo>
                        <a:cubicBezTo>
                          <a:pt x="85093" y="8832"/>
                          <a:pt x="80132" y="23819"/>
                          <a:pt x="82106" y="32861"/>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1841060539">
                          <a:custGeom>
                            <a:avLst/>
                            <a:gdLst>
                              <a:gd name="connsiteX0" fmla="*/ 82391 w 171450"/>
                              <a:gd name="connsiteY0" fmla="*/ 49339 h 220789"/>
                              <a:gd name="connsiteX1" fmla="*/ 85725 w 171450"/>
                              <a:gd name="connsiteY1" fmla="*/ 49339 h 220789"/>
                              <a:gd name="connsiteX2" fmla="*/ 171450 w 171450"/>
                              <a:gd name="connsiteY2" fmla="*/ 135065 h 220789"/>
                              <a:gd name="connsiteX3" fmla="*/ 85725 w 171450"/>
                              <a:gd name="connsiteY3" fmla="*/ 220790 h 220789"/>
                              <a:gd name="connsiteX4" fmla="*/ 0 w 171450"/>
                              <a:gd name="connsiteY4" fmla="*/ 135065 h 220789"/>
                              <a:gd name="connsiteX5" fmla="*/ 0 w 171450"/>
                              <a:gd name="connsiteY5" fmla="*/ 131731 h 220789"/>
                              <a:gd name="connsiteX6" fmla="*/ 82106 w 171450"/>
                              <a:gd name="connsiteY6" fmla="*/ 0 h 220789"/>
                              <a:gd name="connsiteX7" fmla="*/ 82106 w 171450"/>
                              <a:gd name="connsiteY7" fmla="*/ 32861 h 220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1450" h="220789">
                                <a:moveTo>
                                  <a:pt x="82391" y="49339"/>
                                </a:moveTo>
                                <a:lnTo>
                                  <a:pt x="85725" y="49339"/>
                                </a:lnTo>
                                <a:cubicBezTo>
                                  <a:pt x="133064" y="49339"/>
                                  <a:pt x="171450" y="87725"/>
                                  <a:pt x="171450" y="135065"/>
                                </a:cubicBezTo>
                                <a:cubicBezTo>
                                  <a:pt x="171450" y="182404"/>
                                  <a:pt x="133064" y="220790"/>
                                  <a:pt x="85725" y="220790"/>
                                </a:cubicBezTo>
                                <a:cubicBezTo>
                                  <a:pt x="38386" y="220790"/>
                                  <a:pt x="0" y="182404"/>
                                  <a:pt x="0" y="135065"/>
                                </a:cubicBezTo>
                                <a:lnTo>
                                  <a:pt x="0" y="131731"/>
                                </a:lnTo>
                                <a:moveTo>
                                  <a:pt x="82106" y="0"/>
                                </a:moveTo>
                                <a:lnTo>
                                  <a:pt x="82106" y="32861"/>
                                </a:lnTo>
                              </a:path>
                            </a:pathLst>
                          </a:custGeom>
                          <ask:type>
                            <ask:lineSketchScribble/>
                          </ask:type>
                        </ask:lineSketchStyleProps>
                      </a:ext>
                    </a:extLst>
                  </a:ln>
                </p:spPr>
                <p:txBody>
                  <a:bodyPr rtlCol="0" anchor="ctr"/>
                  <a:lstStyle/>
                  <a:p>
                    <a:endParaRPr lang="fr-FR" sz="1400"/>
                  </a:p>
                </p:txBody>
              </p:sp>
              <p:sp>
                <p:nvSpPr>
                  <p:cNvPr id="21" name="Forme libre : forme 20">
                    <a:extLst>
                      <a:ext uri="{FF2B5EF4-FFF2-40B4-BE49-F238E27FC236}">
                        <a16:creationId xmlns:a16="http://schemas.microsoft.com/office/drawing/2014/main" id="{D387F2F9-F0F6-24EB-D074-0CE7252ECEAA}"/>
                      </a:ext>
                    </a:extLst>
                  </p:cNvPr>
                  <p:cNvSpPr/>
                  <p:nvPr/>
                </p:nvSpPr>
                <p:spPr>
                  <a:xfrm>
                    <a:off x="1411595" y="3017543"/>
                    <a:ext cx="39433" cy="9525"/>
                  </a:xfrm>
                  <a:custGeom>
                    <a:avLst/>
                    <a:gdLst>
                      <a:gd name="connsiteX0" fmla="*/ 0 w 39433"/>
                      <a:gd name="connsiteY0" fmla="*/ 0 h 9525"/>
                      <a:gd name="connsiteX1" fmla="*/ 39433 w 39433"/>
                      <a:gd name="connsiteY1" fmla="*/ 0 h 9525"/>
                    </a:gdLst>
                    <a:ahLst/>
                    <a:cxnLst>
                      <a:cxn ang="0">
                        <a:pos x="connsiteX0" y="connsiteY0"/>
                      </a:cxn>
                      <a:cxn ang="0">
                        <a:pos x="connsiteX1" y="connsiteY1"/>
                      </a:cxn>
                    </a:cxnLst>
                    <a:rect l="l" t="t" r="r" b="b"/>
                    <a:pathLst>
                      <a:path w="39433" h="9525" extrusionOk="0">
                        <a:moveTo>
                          <a:pt x="0" y="0"/>
                        </a:moveTo>
                        <a:cubicBezTo>
                          <a:pt x="12507" y="-1071"/>
                          <a:pt x="20099" y="395"/>
                          <a:pt x="39433" y="0"/>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2099231470">
                          <a:custGeom>
                            <a:avLst/>
                            <a:gdLst>
                              <a:gd name="connsiteX0" fmla="*/ 0 w 39433"/>
                              <a:gd name="connsiteY0" fmla="*/ 0 h 9525"/>
                              <a:gd name="connsiteX1" fmla="*/ 39433 w 39433"/>
                              <a:gd name="connsiteY1" fmla="*/ 0 h 9525"/>
                            </a:gdLst>
                            <a:ahLst/>
                            <a:cxnLst>
                              <a:cxn ang="0">
                                <a:pos x="connsiteX0" y="connsiteY0"/>
                              </a:cxn>
                              <a:cxn ang="0">
                                <a:pos x="connsiteX1" y="connsiteY1"/>
                              </a:cxn>
                            </a:cxnLst>
                            <a:rect l="l" t="t" r="r" b="b"/>
                            <a:pathLst>
                              <a:path w="39433" h="9525">
                                <a:moveTo>
                                  <a:pt x="0" y="0"/>
                                </a:moveTo>
                                <a:lnTo>
                                  <a:pt x="39433" y="0"/>
                                </a:lnTo>
                              </a:path>
                            </a:pathLst>
                          </a:custGeom>
                          <ask:type>
                            <ask:lineSketchScribble/>
                          </ask:type>
                        </ask:lineSketchStyleProps>
                      </a:ext>
                    </a:extLst>
                  </a:ln>
                </p:spPr>
                <p:txBody>
                  <a:bodyPr rtlCol="0" anchor="ctr"/>
                  <a:lstStyle/>
                  <a:p>
                    <a:endParaRPr lang="fr-FR" sz="1400"/>
                  </a:p>
                </p:txBody>
              </p:sp>
              <p:sp>
                <p:nvSpPr>
                  <p:cNvPr id="22" name="Forme libre : forme 21">
                    <a:extLst>
                      <a:ext uri="{FF2B5EF4-FFF2-40B4-BE49-F238E27FC236}">
                        <a16:creationId xmlns:a16="http://schemas.microsoft.com/office/drawing/2014/main" id="{62036C69-05F7-0696-E73A-FF7BB58CD1FF}"/>
                      </a:ext>
                    </a:extLst>
                  </p:cNvPr>
                  <p:cNvSpPr/>
                  <p:nvPr/>
                </p:nvSpPr>
                <p:spPr>
                  <a:xfrm>
                    <a:off x="1473603" y="3044880"/>
                    <a:ext cx="8191" cy="16859"/>
                  </a:xfrm>
                  <a:custGeom>
                    <a:avLst/>
                    <a:gdLst>
                      <a:gd name="connsiteX0" fmla="*/ 8192 w 8191"/>
                      <a:gd name="connsiteY0" fmla="*/ 0 h 16859"/>
                      <a:gd name="connsiteX1" fmla="*/ 0 w 8191"/>
                      <a:gd name="connsiteY1" fmla="*/ 16859 h 16859"/>
                    </a:gdLst>
                    <a:ahLst/>
                    <a:cxnLst>
                      <a:cxn ang="0">
                        <a:pos x="connsiteX0" y="connsiteY0"/>
                      </a:cxn>
                      <a:cxn ang="0">
                        <a:pos x="connsiteX1" y="connsiteY1"/>
                      </a:cxn>
                    </a:cxnLst>
                    <a:rect l="l" t="t" r="r" b="b"/>
                    <a:pathLst>
                      <a:path w="8191" h="16859" extrusionOk="0">
                        <a:moveTo>
                          <a:pt x="8192" y="0"/>
                        </a:moveTo>
                        <a:cubicBezTo>
                          <a:pt x="6853" y="4426"/>
                          <a:pt x="2850" y="9661"/>
                          <a:pt x="0" y="16859"/>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2619111610">
                          <a:custGeom>
                            <a:avLst/>
                            <a:gdLst>
                              <a:gd name="connsiteX0" fmla="*/ 8192 w 8191"/>
                              <a:gd name="connsiteY0" fmla="*/ 0 h 16859"/>
                              <a:gd name="connsiteX1" fmla="*/ 0 w 8191"/>
                              <a:gd name="connsiteY1" fmla="*/ 16859 h 16859"/>
                            </a:gdLst>
                            <a:ahLst/>
                            <a:cxnLst>
                              <a:cxn ang="0">
                                <a:pos x="connsiteX0" y="connsiteY0"/>
                              </a:cxn>
                              <a:cxn ang="0">
                                <a:pos x="connsiteX1" y="connsiteY1"/>
                              </a:cxn>
                            </a:cxnLst>
                            <a:rect l="l" t="t" r="r" b="b"/>
                            <a:pathLst>
                              <a:path w="8191" h="16859">
                                <a:moveTo>
                                  <a:pt x="8192" y="0"/>
                                </a:moveTo>
                                <a:lnTo>
                                  <a:pt x="0" y="16859"/>
                                </a:lnTo>
                              </a:path>
                            </a:pathLst>
                          </a:custGeom>
                          <ask:type>
                            <ask:lineSketchScribble/>
                          </ask:type>
                        </ask:lineSketchStyleProps>
                      </a:ext>
                    </a:extLst>
                  </a:ln>
                </p:spPr>
                <p:txBody>
                  <a:bodyPr rtlCol="0" anchor="ctr"/>
                  <a:lstStyle/>
                  <a:p>
                    <a:endParaRPr lang="fr-FR" sz="1400"/>
                  </a:p>
                </p:txBody>
              </p:sp>
              <p:sp>
                <p:nvSpPr>
                  <p:cNvPr id="23" name="Forme libre : forme 22">
                    <a:extLst>
                      <a:ext uri="{FF2B5EF4-FFF2-40B4-BE49-F238E27FC236}">
                        <a16:creationId xmlns:a16="http://schemas.microsoft.com/office/drawing/2014/main" id="{C45C774E-A065-F2AD-7774-03590027D427}"/>
                      </a:ext>
                    </a:extLst>
                  </p:cNvPr>
                  <p:cNvSpPr/>
                  <p:nvPr/>
                </p:nvSpPr>
                <p:spPr>
                  <a:xfrm>
                    <a:off x="1431312" y="3039927"/>
                    <a:ext cx="60578" cy="115728"/>
                  </a:xfrm>
                  <a:custGeom>
                    <a:avLst/>
                    <a:gdLst>
                      <a:gd name="connsiteX0" fmla="*/ 40291 w 60578"/>
                      <a:gd name="connsiteY0" fmla="*/ 0 h 115728"/>
                      <a:gd name="connsiteX1" fmla="*/ 60579 w 60578"/>
                      <a:gd name="connsiteY1" fmla="*/ 9906 h 115728"/>
                      <a:gd name="connsiteX2" fmla="*/ 0 w 60578"/>
                      <a:gd name="connsiteY2" fmla="*/ 63151 h 115728"/>
                      <a:gd name="connsiteX3" fmla="*/ 0 w 60578"/>
                      <a:gd name="connsiteY3" fmla="*/ 115729 h 115728"/>
                      <a:gd name="connsiteX4" fmla="*/ 46006 w 60578"/>
                      <a:gd name="connsiteY4" fmla="*/ 96012 h 115728"/>
                      <a:gd name="connsiteX5" fmla="*/ 0 w 60578"/>
                      <a:gd name="connsiteY5" fmla="*/ 115729 h 115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578" h="115728" extrusionOk="0">
                        <a:moveTo>
                          <a:pt x="40291" y="0"/>
                        </a:moveTo>
                        <a:cubicBezTo>
                          <a:pt x="46740" y="2459"/>
                          <a:pt x="52466" y="8650"/>
                          <a:pt x="60579" y="9906"/>
                        </a:cubicBezTo>
                        <a:moveTo>
                          <a:pt x="0" y="63151"/>
                        </a:moveTo>
                        <a:cubicBezTo>
                          <a:pt x="2804" y="80626"/>
                          <a:pt x="-6061" y="98869"/>
                          <a:pt x="0" y="115729"/>
                        </a:cubicBezTo>
                        <a:moveTo>
                          <a:pt x="46006" y="96012"/>
                        </a:moveTo>
                        <a:cubicBezTo>
                          <a:pt x="26596" y="106607"/>
                          <a:pt x="12704" y="109826"/>
                          <a:pt x="0" y="115729"/>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2374984151">
                          <a:custGeom>
                            <a:avLst/>
                            <a:gdLst>
                              <a:gd name="connsiteX0" fmla="*/ 40291 w 60578"/>
                              <a:gd name="connsiteY0" fmla="*/ 0 h 115728"/>
                              <a:gd name="connsiteX1" fmla="*/ 60579 w 60578"/>
                              <a:gd name="connsiteY1" fmla="*/ 9906 h 115728"/>
                              <a:gd name="connsiteX2" fmla="*/ 0 w 60578"/>
                              <a:gd name="connsiteY2" fmla="*/ 63151 h 115728"/>
                              <a:gd name="connsiteX3" fmla="*/ 0 w 60578"/>
                              <a:gd name="connsiteY3" fmla="*/ 115729 h 115728"/>
                              <a:gd name="connsiteX4" fmla="*/ 46006 w 60578"/>
                              <a:gd name="connsiteY4" fmla="*/ 96012 h 115728"/>
                              <a:gd name="connsiteX5" fmla="*/ 0 w 60578"/>
                              <a:gd name="connsiteY5" fmla="*/ 115729 h 115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578" h="115728">
                                <a:moveTo>
                                  <a:pt x="40291" y="0"/>
                                </a:moveTo>
                                <a:lnTo>
                                  <a:pt x="60579" y="9906"/>
                                </a:lnTo>
                                <a:moveTo>
                                  <a:pt x="0" y="63151"/>
                                </a:moveTo>
                                <a:lnTo>
                                  <a:pt x="0" y="115729"/>
                                </a:lnTo>
                                <a:moveTo>
                                  <a:pt x="46006" y="96012"/>
                                </a:moveTo>
                                <a:lnTo>
                                  <a:pt x="0" y="115729"/>
                                </a:lnTo>
                              </a:path>
                            </a:pathLst>
                          </a:custGeom>
                          <ask:type>
                            <ask:lineSketchScribble/>
                          </ask:type>
                        </ask:lineSketchStyleProps>
                      </a:ext>
                    </a:extLst>
                  </a:ln>
                </p:spPr>
                <p:txBody>
                  <a:bodyPr rtlCol="0" anchor="ctr"/>
                  <a:lstStyle/>
                  <a:p>
                    <a:endParaRPr lang="fr-FR" sz="1400"/>
                  </a:p>
                </p:txBody>
              </p:sp>
            </p:grpSp>
            <p:grpSp>
              <p:nvGrpSpPr>
                <p:cNvPr id="17" name="Graphique 1811">
                  <a:extLst>
                    <a:ext uri="{FF2B5EF4-FFF2-40B4-BE49-F238E27FC236}">
                      <a16:creationId xmlns:a16="http://schemas.microsoft.com/office/drawing/2014/main" id="{8D1ECCDC-C7AF-C11B-B56D-125CBCFBFFED}"/>
                    </a:ext>
                  </a:extLst>
                </p:cNvPr>
                <p:cNvGrpSpPr/>
                <p:nvPr/>
              </p:nvGrpSpPr>
              <p:grpSpPr>
                <a:xfrm>
                  <a:off x="1245858" y="2938960"/>
                  <a:ext cx="377956" cy="377956"/>
                  <a:chOff x="1245858" y="2938960"/>
                  <a:chExt cx="377956" cy="377956"/>
                </a:xfrm>
                <a:noFill/>
              </p:grpSpPr>
              <p:sp>
                <p:nvSpPr>
                  <p:cNvPr id="18" name="Forme libre : forme 17">
                    <a:extLst>
                      <a:ext uri="{FF2B5EF4-FFF2-40B4-BE49-F238E27FC236}">
                        <a16:creationId xmlns:a16="http://schemas.microsoft.com/office/drawing/2014/main" id="{09C1C828-4CB9-5799-B0DB-7D2E122277E8}"/>
                      </a:ext>
                    </a:extLst>
                  </p:cNvPr>
                  <p:cNvSpPr/>
                  <p:nvPr/>
                </p:nvSpPr>
                <p:spPr>
                  <a:xfrm>
                    <a:off x="1245858" y="2938960"/>
                    <a:ext cx="377956" cy="377956"/>
                  </a:xfrm>
                  <a:custGeom>
                    <a:avLst/>
                    <a:gdLst>
                      <a:gd name="connsiteX0" fmla="*/ 121065 w 377956"/>
                      <a:gd name="connsiteY0" fmla="*/ 12575 h 377956"/>
                      <a:gd name="connsiteX1" fmla="*/ 188121 w 377956"/>
                      <a:gd name="connsiteY1" fmla="*/ 2 h 377956"/>
                      <a:gd name="connsiteX2" fmla="*/ 377954 w 377956"/>
                      <a:gd name="connsiteY2" fmla="*/ 188121 h 377956"/>
                      <a:gd name="connsiteX3" fmla="*/ 189835 w 377956"/>
                      <a:gd name="connsiteY3" fmla="*/ 377954 h 377956"/>
                      <a:gd name="connsiteX4" fmla="*/ 2 w 377956"/>
                      <a:gd name="connsiteY4" fmla="*/ 189835 h 377956"/>
                      <a:gd name="connsiteX5" fmla="*/ 33625 w 377956"/>
                      <a:gd name="connsiteY5" fmla="*/ 81441 h 377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7956" h="377956" extrusionOk="0">
                        <a:moveTo>
                          <a:pt x="121065" y="12575"/>
                        </a:moveTo>
                        <a:cubicBezTo>
                          <a:pt x="140616" y="2882"/>
                          <a:pt x="165704" y="-3553"/>
                          <a:pt x="188121" y="2"/>
                        </a:cubicBezTo>
                        <a:cubicBezTo>
                          <a:pt x="274892" y="12168"/>
                          <a:pt x="381869" y="112619"/>
                          <a:pt x="377954" y="188121"/>
                        </a:cubicBezTo>
                        <a:cubicBezTo>
                          <a:pt x="386960" y="314085"/>
                          <a:pt x="296165" y="346426"/>
                          <a:pt x="189835" y="377954"/>
                        </a:cubicBezTo>
                        <a:cubicBezTo>
                          <a:pt x="88779" y="379541"/>
                          <a:pt x="28460" y="291337"/>
                          <a:pt x="2" y="189835"/>
                        </a:cubicBezTo>
                        <a:cubicBezTo>
                          <a:pt x="937" y="155479"/>
                          <a:pt x="13027" y="113495"/>
                          <a:pt x="33625" y="81441"/>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1982083331">
                          <a:custGeom>
                            <a:avLst/>
                            <a:gdLst>
                              <a:gd name="connsiteX0" fmla="*/ 121065 w 377956"/>
                              <a:gd name="connsiteY0" fmla="*/ 12575 h 377956"/>
                              <a:gd name="connsiteX1" fmla="*/ 188121 w 377956"/>
                              <a:gd name="connsiteY1" fmla="*/ 2 h 377956"/>
                              <a:gd name="connsiteX2" fmla="*/ 377954 w 377956"/>
                              <a:gd name="connsiteY2" fmla="*/ 188121 h 377956"/>
                              <a:gd name="connsiteX3" fmla="*/ 189835 w 377956"/>
                              <a:gd name="connsiteY3" fmla="*/ 377954 h 377956"/>
                              <a:gd name="connsiteX4" fmla="*/ 2 w 377956"/>
                              <a:gd name="connsiteY4" fmla="*/ 189835 h 377956"/>
                              <a:gd name="connsiteX5" fmla="*/ 33625 w 377956"/>
                              <a:gd name="connsiteY5" fmla="*/ 81441 h 377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7956" h="377956">
                                <a:moveTo>
                                  <a:pt x="121065" y="12575"/>
                                </a:moveTo>
                                <a:cubicBezTo>
                                  <a:pt x="141925" y="4574"/>
                                  <a:pt x="164499" y="97"/>
                                  <a:pt x="188121" y="2"/>
                                </a:cubicBezTo>
                                <a:cubicBezTo>
                                  <a:pt x="292515" y="-474"/>
                                  <a:pt x="377478" y="83727"/>
                                  <a:pt x="377954" y="188121"/>
                                </a:cubicBezTo>
                                <a:cubicBezTo>
                                  <a:pt x="378430" y="292515"/>
                                  <a:pt x="294229" y="377478"/>
                                  <a:pt x="189835" y="377954"/>
                                </a:cubicBezTo>
                                <a:cubicBezTo>
                                  <a:pt x="85441" y="378430"/>
                                  <a:pt x="478" y="294229"/>
                                  <a:pt x="2" y="189835"/>
                                </a:cubicBezTo>
                                <a:cubicBezTo>
                                  <a:pt x="-188" y="149545"/>
                                  <a:pt x="12289" y="112207"/>
                                  <a:pt x="33625" y="81441"/>
                                </a:cubicBezTo>
                              </a:path>
                            </a:pathLst>
                          </a:custGeom>
                          <ask:type>
                            <ask:lineSketchScribble/>
                          </ask:type>
                        </ask:lineSketchStyleProps>
                      </a:ext>
                    </a:extLst>
                  </a:ln>
                </p:spPr>
                <p:txBody>
                  <a:bodyPr rtlCol="0" anchor="ctr"/>
                  <a:lstStyle/>
                  <a:p>
                    <a:endParaRPr lang="fr-FR" sz="1400"/>
                  </a:p>
                </p:txBody>
              </p:sp>
              <p:sp>
                <p:nvSpPr>
                  <p:cNvPr id="19" name="Forme libre : forme 18">
                    <a:extLst>
                      <a:ext uri="{FF2B5EF4-FFF2-40B4-BE49-F238E27FC236}">
                        <a16:creationId xmlns:a16="http://schemas.microsoft.com/office/drawing/2014/main" id="{9ABFC4BD-CC3E-A5F2-7730-F6CBDE092BFA}"/>
                      </a:ext>
                    </a:extLst>
                  </p:cNvPr>
                  <p:cNvSpPr/>
                  <p:nvPr/>
                </p:nvSpPr>
                <p:spPr>
                  <a:xfrm>
                    <a:off x="1294628" y="2978586"/>
                    <a:ext cx="24383" cy="22669"/>
                  </a:xfrm>
                  <a:custGeom>
                    <a:avLst/>
                    <a:gdLst>
                      <a:gd name="connsiteX0" fmla="*/ 0 w 24383"/>
                      <a:gd name="connsiteY0" fmla="*/ 22670 h 22669"/>
                      <a:gd name="connsiteX1" fmla="*/ 24384 w 24383"/>
                      <a:gd name="connsiteY1" fmla="*/ 0 h 22669"/>
                    </a:gdLst>
                    <a:ahLst/>
                    <a:cxnLst>
                      <a:cxn ang="0">
                        <a:pos x="connsiteX0" y="connsiteY0"/>
                      </a:cxn>
                      <a:cxn ang="0">
                        <a:pos x="connsiteX1" y="connsiteY1"/>
                      </a:cxn>
                    </a:cxnLst>
                    <a:rect l="l" t="t" r="r" b="b"/>
                    <a:pathLst>
                      <a:path w="24383" h="22669" extrusionOk="0">
                        <a:moveTo>
                          <a:pt x="0" y="22670"/>
                        </a:moveTo>
                        <a:cubicBezTo>
                          <a:pt x="9907" y="16592"/>
                          <a:pt x="16633" y="8896"/>
                          <a:pt x="24384" y="0"/>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3579067613">
                          <a:custGeom>
                            <a:avLst/>
                            <a:gdLst>
                              <a:gd name="connsiteX0" fmla="*/ 0 w 24383"/>
                              <a:gd name="connsiteY0" fmla="*/ 22670 h 22669"/>
                              <a:gd name="connsiteX1" fmla="*/ 24384 w 24383"/>
                              <a:gd name="connsiteY1" fmla="*/ 0 h 22669"/>
                            </a:gdLst>
                            <a:ahLst/>
                            <a:cxnLst>
                              <a:cxn ang="0">
                                <a:pos x="connsiteX0" y="connsiteY0"/>
                              </a:cxn>
                              <a:cxn ang="0">
                                <a:pos x="connsiteX1" y="connsiteY1"/>
                              </a:cxn>
                            </a:cxnLst>
                            <a:rect l="l" t="t" r="r" b="b"/>
                            <a:pathLst>
                              <a:path w="24383" h="22669">
                                <a:moveTo>
                                  <a:pt x="0" y="22670"/>
                                </a:moveTo>
                                <a:cubicBezTo>
                                  <a:pt x="7429" y="14383"/>
                                  <a:pt x="15621" y="6858"/>
                                  <a:pt x="24384" y="0"/>
                                </a:cubicBezTo>
                              </a:path>
                            </a:pathLst>
                          </a:custGeom>
                          <ask:type>
                            <ask:lineSketchScribble/>
                          </ask:type>
                        </ask:lineSketchStyleProps>
                      </a:ext>
                    </a:extLst>
                  </a:ln>
                </p:spPr>
                <p:txBody>
                  <a:bodyPr rtlCol="0" anchor="ctr"/>
                  <a:lstStyle/>
                  <a:p>
                    <a:endParaRPr lang="fr-FR" sz="1400"/>
                  </a:p>
                </p:txBody>
              </p:sp>
            </p:grpSp>
          </p:grpSp>
        </p:grpSp>
        <p:pic>
          <p:nvPicPr>
            <p:cNvPr id="13" name="Image 12">
              <a:extLst>
                <a:ext uri="{FF2B5EF4-FFF2-40B4-BE49-F238E27FC236}">
                  <a16:creationId xmlns:a16="http://schemas.microsoft.com/office/drawing/2014/main" id="{352D31B8-8E8D-5CE1-85EC-4E27282E282D}"/>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3863" b="54506" l="27386" r="100000"/>
                      </a14:imgEffect>
                    </a14:imgLayer>
                  </a14:imgProps>
                </a:ext>
              </a:extLst>
            </a:blip>
            <a:srcRect l="34933" t="20" r="2212" b="44794"/>
            <a:stretch/>
          </p:blipFill>
          <p:spPr>
            <a:xfrm rot="520245" flipH="1">
              <a:off x="3545599" y="2064851"/>
              <a:ext cx="1343734" cy="1041657"/>
            </a:xfrm>
            <a:prstGeom prst="rect">
              <a:avLst/>
            </a:prstGeom>
          </p:spPr>
        </p:pic>
      </p:grpSp>
      <p:grpSp>
        <p:nvGrpSpPr>
          <p:cNvPr id="1178" name="Groupe 1177">
            <a:extLst>
              <a:ext uri="{FF2B5EF4-FFF2-40B4-BE49-F238E27FC236}">
                <a16:creationId xmlns:a16="http://schemas.microsoft.com/office/drawing/2014/main" id="{5C7A8960-542D-34EB-3D2E-0FF5197F3D8C}"/>
              </a:ext>
            </a:extLst>
          </p:cNvPr>
          <p:cNvGrpSpPr/>
          <p:nvPr/>
        </p:nvGrpSpPr>
        <p:grpSpPr>
          <a:xfrm>
            <a:off x="363208" y="4306744"/>
            <a:ext cx="2464016" cy="1908026"/>
            <a:chOff x="363208" y="4306744"/>
            <a:chExt cx="2464016" cy="1908026"/>
          </a:xfrm>
        </p:grpSpPr>
        <p:sp>
          <p:nvSpPr>
            <p:cNvPr id="27" name="Rectangle 26">
              <a:extLst>
                <a:ext uri="{FF2B5EF4-FFF2-40B4-BE49-F238E27FC236}">
                  <a16:creationId xmlns:a16="http://schemas.microsoft.com/office/drawing/2014/main" id="{AABA322E-4786-352D-8C74-52CD771F9C51}"/>
                </a:ext>
              </a:extLst>
            </p:cNvPr>
            <p:cNvSpPr/>
            <p:nvPr/>
          </p:nvSpPr>
          <p:spPr>
            <a:xfrm>
              <a:off x="363208" y="4306744"/>
              <a:ext cx="1676190" cy="994260"/>
            </a:xfrm>
            <a:custGeom>
              <a:avLst/>
              <a:gdLst>
                <a:gd name="connsiteX0" fmla="*/ 0 w 1676190"/>
                <a:gd name="connsiteY0" fmla="*/ 0 h 994260"/>
                <a:gd name="connsiteX1" fmla="*/ 558730 w 1676190"/>
                <a:gd name="connsiteY1" fmla="*/ 0 h 994260"/>
                <a:gd name="connsiteX2" fmla="*/ 1134222 w 1676190"/>
                <a:gd name="connsiteY2" fmla="*/ 0 h 994260"/>
                <a:gd name="connsiteX3" fmla="*/ 1676190 w 1676190"/>
                <a:gd name="connsiteY3" fmla="*/ 0 h 994260"/>
                <a:gd name="connsiteX4" fmla="*/ 1676190 w 1676190"/>
                <a:gd name="connsiteY4" fmla="*/ 467302 h 994260"/>
                <a:gd name="connsiteX5" fmla="*/ 1676190 w 1676190"/>
                <a:gd name="connsiteY5" fmla="*/ 994260 h 994260"/>
                <a:gd name="connsiteX6" fmla="*/ 1100698 w 1676190"/>
                <a:gd name="connsiteY6" fmla="*/ 994260 h 994260"/>
                <a:gd name="connsiteX7" fmla="*/ 592254 w 1676190"/>
                <a:gd name="connsiteY7" fmla="*/ 994260 h 994260"/>
                <a:gd name="connsiteX8" fmla="*/ 0 w 1676190"/>
                <a:gd name="connsiteY8" fmla="*/ 994260 h 994260"/>
                <a:gd name="connsiteX9" fmla="*/ 0 w 1676190"/>
                <a:gd name="connsiteY9" fmla="*/ 507073 h 994260"/>
                <a:gd name="connsiteX10" fmla="*/ 0 w 1676190"/>
                <a:gd name="connsiteY10" fmla="*/ 0 h 994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6190" h="994260" fill="none" extrusionOk="0">
                  <a:moveTo>
                    <a:pt x="0" y="0"/>
                  </a:moveTo>
                  <a:cubicBezTo>
                    <a:pt x="118033" y="-13016"/>
                    <a:pt x="420434" y="-6509"/>
                    <a:pt x="558730" y="0"/>
                  </a:cubicBezTo>
                  <a:cubicBezTo>
                    <a:pt x="697026" y="6509"/>
                    <a:pt x="856877" y="-21246"/>
                    <a:pt x="1134222" y="0"/>
                  </a:cubicBezTo>
                  <a:cubicBezTo>
                    <a:pt x="1411567" y="21246"/>
                    <a:pt x="1524498" y="-8747"/>
                    <a:pt x="1676190" y="0"/>
                  </a:cubicBezTo>
                  <a:cubicBezTo>
                    <a:pt x="1660737" y="182993"/>
                    <a:pt x="1697637" y="264502"/>
                    <a:pt x="1676190" y="467302"/>
                  </a:cubicBezTo>
                  <a:cubicBezTo>
                    <a:pt x="1654743" y="670102"/>
                    <a:pt x="1697942" y="779863"/>
                    <a:pt x="1676190" y="994260"/>
                  </a:cubicBezTo>
                  <a:cubicBezTo>
                    <a:pt x="1423868" y="988917"/>
                    <a:pt x="1341307" y="995201"/>
                    <a:pt x="1100698" y="994260"/>
                  </a:cubicBezTo>
                  <a:cubicBezTo>
                    <a:pt x="860089" y="993319"/>
                    <a:pt x="744033" y="1017615"/>
                    <a:pt x="592254" y="994260"/>
                  </a:cubicBezTo>
                  <a:cubicBezTo>
                    <a:pt x="440475" y="970905"/>
                    <a:pt x="168312" y="1004459"/>
                    <a:pt x="0" y="994260"/>
                  </a:cubicBezTo>
                  <a:cubicBezTo>
                    <a:pt x="13230" y="839153"/>
                    <a:pt x="-520" y="654845"/>
                    <a:pt x="0" y="507073"/>
                  </a:cubicBezTo>
                  <a:cubicBezTo>
                    <a:pt x="520" y="359301"/>
                    <a:pt x="-21491" y="120662"/>
                    <a:pt x="0" y="0"/>
                  </a:cubicBezTo>
                  <a:close/>
                </a:path>
                <a:path w="1676190" h="994260" stroke="0" extrusionOk="0">
                  <a:moveTo>
                    <a:pt x="0" y="0"/>
                  </a:moveTo>
                  <a:cubicBezTo>
                    <a:pt x="245548" y="18893"/>
                    <a:pt x="358231" y="27080"/>
                    <a:pt x="558730" y="0"/>
                  </a:cubicBezTo>
                  <a:cubicBezTo>
                    <a:pt x="759229" y="-27080"/>
                    <a:pt x="869159" y="23586"/>
                    <a:pt x="1117460" y="0"/>
                  </a:cubicBezTo>
                  <a:cubicBezTo>
                    <a:pt x="1365761" y="-23586"/>
                    <a:pt x="1479455" y="-262"/>
                    <a:pt x="1676190" y="0"/>
                  </a:cubicBezTo>
                  <a:cubicBezTo>
                    <a:pt x="1686352" y="123022"/>
                    <a:pt x="1661264" y="303935"/>
                    <a:pt x="1676190" y="507073"/>
                  </a:cubicBezTo>
                  <a:cubicBezTo>
                    <a:pt x="1691116" y="710211"/>
                    <a:pt x="1699359" y="864720"/>
                    <a:pt x="1676190" y="994260"/>
                  </a:cubicBezTo>
                  <a:cubicBezTo>
                    <a:pt x="1425734" y="981103"/>
                    <a:pt x="1377987" y="1005767"/>
                    <a:pt x="1150984" y="994260"/>
                  </a:cubicBezTo>
                  <a:cubicBezTo>
                    <a:pt x="923981" y="982753"/>
                    <a:pt x="848613" y="1020157"/>
                    <a:pt x="625778" y="994260"/>
                  </a:cubicBezTo>
                  <a:cubicBezTo>
                    <a:pt x="402943" y="968363"/>
                    <a:pt x="306712" y="994710"/>
                    <a:pt x="0" y="994260"/>
                  </a:cubicBezTo>
                  <a:cubicBezTo>
                    <a:pt x="20473" y="767991"/>
                    <a:pt x="13016" y="724722"/>
                    <a:pt x="0" y="517015"/>
                  </a:cubicBezTo>
                  <a:cubicBezTo>
                    <a:pt x="-13016" y="309308"/>
                    <a:pt x="-25010" y="142718"/>
                    <a:pt x="0" y="0"/>
                  </a:cubicBezTo>
                  <a:close/>
                </a:path>
              </a:pathLst>
            </a:custGeom>
            <a:solidFill>
              <a:schemeClr val="accent4">
                <a:lumMod val="75000"/>
              </a:schemeClr>
            </a:solidFill>
            <a:ln>
              <a:solidFill>
                <a:schemeClr val="tx1"/>
              </a:solidFill>
              <a:extLst>
                <a:ext uri="{C807C97D-BFC1-408E-A445-0C87EB9F89A2}">
                  <ask:lineSketchStyleProps xmlns:ask="http://schemas.microsoft.com/office/drawing/2018/sketchyshapes" sd="363851287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bg1"/>
                  </a:solidFill>
                </a:rPr>
                <a:t>1 thématique par visio</a:t>
              </a:r>
            </a:p>
          </p:txBody>
        </p:sp>
        <p:grpSp>
          <p:nvGrpSpPr>
            <p:cNvPr id="1112" name="Graphique 1817">
              <a:extLst>
                <a:ext uri="{FF2B5EF4-FFF2-40B4-BE49-F238E27FC236}">
                  <a16:creationId xmlns:a16="http://schemas.microsoft.com/office/drawing/2014/main" id="{25239C8D-F5F9-ED17-42BF-2E82368B4A1F}"/>
                </a:ext>
              </a:extLst>
            </p:cNvPr>
            <p:cNvGrpSpPr/>
            <p:nvPr/>
          </p:nvGrpSpPr>
          <p:grpSpPr>
            <a:xfrm>
              <a:off x="1379024" y="5200539"/>
              <a:ext cx="977685" cy="994260"/>
              <a:chOff x="4067705" y="2939147"/>
              <a:chExt cx="335684" cy="341375"/>
            </a:xfrm>
            <a:noFill/>
          </p:grpSpPr>
          <p:grpSp>
            <p:nvGrpSpPr>
              <p:cNvPr id="1113" name="Graphique 1817">
                <a:extLst>
                  <a:ext uri="{FF2B5EF4-FFF2-40B4-BE49-F238E27FC236}">
                    <a16:creationId xmlns:a16="http://schemas.microsoft.com/office/drawing/2014/main" id="{B46452C0-191E-259F-F722-EA067F362E96}"/>
                  </a:ext>
                </a:extLst>
              </p:cNvPr>
              <p:cNvGrpSpPr/>
              <p:nvPr/>
            </p:nvGrpSpPr>
            <p:grpSpPr>
              <a:xfrm>
                <a:off x="4143429" y="3006775"/>
                <a:ext cx="64865" cy="83819"/>
                <a:chOff x="4143429" y="3006775"/>
                <a:chExt cx="64865" cy="83819"/>
              </a:xfrm>
              <a:grpFill/>
            </p:grpSpPr>
            <p:sp>
              <p:nvSpPr>
                <p:cNvPr id="1117" name="Forme libre : forme 1116">
                  <a:extLst>
                    <a:ext uri="{FF2B5EF4-FFF2-40B4-BE49-F238E27FC236}">
                      <a16:creationId xmlns:a16="http://schemas.microsoft.com/office/drawing/2014/main" id="{33E385E6-D237-B1A0-01EB-C8406D0553BC}"/>
                    </a:ext>
                  </a:extLst>
                </p:cNvPr>
                <p:cNvSpPr/>
                <p:nvPr/>
              </p:nvSpPr>
              <p:spPr>
                <a:xfrm>
                  <a:off x="4143429" y="3041922"/>
                  <a:ext cx="37719" cy="48672"/>
                </a:xfrm>
                <a:custGeom>
                  <a:avLst/>
                  <a:gdLst>
                    <a:gd name="connsiteX0" fmla="*/ 37719 w 37719"/>
                    <a:gd name="connsiteY0" fmla="*/ 0 h 48672"/>
                    <a:gd name="connsiteX1" fmla="*/ 0 w 37719"/>
                    <a:gd name="connsiteY1" fmla="*/ 48673 h 48672"/>
                  </a:gdLst>
                  <a:ahLst/>
                  <a:cxnLst>
                    <a:cxn ang="0">
                      <a:pos x="connsiteX0" y="connsiteY0"/>
                    </a:cxn>
                    <a:cxn ang="0">
                      <a:pos x="connsiteX1" y="connsiteY1"/>
                    </a:cxn>
                  </a:cxnLst>
                  <a:rect l="l" t="t" r="r" b="b"/>
                  <a:pathLst>
                    <a:path w="37719" h="48672" fill="none" extrusionOk="0">
                      <a:moveTo>
                        <a:pt x="37719" y="0"/>
                      </a:moveTo>
                      <a:cubicBezTo>
                        <a:pt x="33905" y="13509"/>
                        <a:pt x="9455" y="25987"/>
                        <a:pt x="0" y="48673"/>
                      </a:cubicBezTo>
                    </a:path>
                    <a:path w="37719" h="48672" stroke="0" extrusionOk="0">
                      <a:moveTo>
                        <a:pt x="37719" y="0"/>
                      </a:moveTo>
                      <a:cubicBezTo>
                        <a:pt x="27973" y="14125"/>
                        <a:pt x="15051" y="27922"/>
                        <a:pt x="0" y="48673"/>
                      </a:cubicBezTo>
                    </a:path>
                  </a:pathLst>
                </a:custGeom>
                <a:grpFill/>
                <a:ln w="19050" cap="rnd">
                  <a:solidFill>
                    <a:schemeClr val="bg1"/>
                  </a:solidFill>
                  <a:prstDash val="solid"/>
                  <a:round/>
                  <a:extLst>
                    <a:ext uri="{C807C97D-BFC1-408E-A445-0C87EB9F89A2}">
                      <ask:lineSketchStyleProps xmlns:ask="http://schemas.microsoft.com/office/drawing/2018/sketchyshapes" sd="60969892">
                        <a:custGeom>
                          <a:avLst/>
                          <a:gdLst>
                            <a:gd name="connsiteX0" fmla="*/ 37719 w 37719"/>
                            <a:gd name="connsiteY0" fmla="*/ 0 h 48672"/>
                            <a:gd name="connsiteX1" fmla="*/ 0 w 37719"/>
                            <a:gd name="connsiteY1" fmla="*/ 48673 h 48672"/>
                          </a:gdLst>
                          <a:ahLst/>
                          <a:cxnLst>
                            <a:cxn ang="0">
                              <a:pos x="connsiteX0" y="connsiteY0"/>
                            </a:cxn>
                            <a:cxn ang="0">
                              <a:pos x="connsiteX1" y="connsiteY1"/>
                            </a:cxn>
                          </a:cxnLst>
                          <a:rect l="l" t="t" r="r" b="b"/>
                          <a:pathLst>
                            <a:path w="37719" h="48672">
                              <a:moveTo>
                                <a:pt x="37719" y="0"/>
                              </a:moveTo>
                              <a:lnTo>
                                <a:pt x="0" y="48673"/>
                              </a:lnTo>
                            </a:path>
                          </a:pathLst>
                        </a:custGeom>
                        <ask:type>
                          <ask:lineSketchScribble/>
                        </ask:type>
                      </ask:lineSketchStyleProps>
                    </a:ext>
                  </a:extLst>
                </a:ln>
              </p:spPr>
              <p:txBody>
                <a:bodyPr rtlCol="0" anchor="ctr"/>
                <a:lstStyle/>
                <a:p>
                  <a:endParaRPr lang="fr-FR" sz="1400"/>
                </a:p>
              </p:txBody>
            </p:sp>
            <p:sp>
              <p:nvSpPr>
                <p:cNvPr id="1118" name="Forme libre : forme 1117">
                  <a:extLst>
                    <a:ext uri="{FF2B5EF4-FFF2-40B4-BE49-F238E27FC236}">
                      <a16:creationId xmlns:a16="http://schemas.microsoft.com/office/drawing/2014/main" id="{A59846B1-6BDF-69EE-22F3-F4A31193EF53}"/>
                    </a:ext>
                  </a:extLst>
                </p:cNvPr>
                <p:cNvSpPr/>
                <p:nvPr/>
              </p:nvSpPr>
              <p:spPr>
                <a:xfrm>
                  <a:off x="4196483" y="3006775"/>
                  <a:ext cx="11811" cy="15335"/>
                </a:xfrm>
                <a:custGeom>
                  <a:avLst/>
                  <a:gdLst>
                    <a:gd name="connsiteX0" fmla="*/ 11811 w 11811"/>
                    <a:gd name="connsiteY0" fmla="*/ 0 h 15335"/>
                    <a:gd name="connsiteX1" fmla="*/ 0 w 11811"/>
                    <a:gd name="connsiteY1" fmla="*/ 15335 h 15335"/>
                  </a:gdLst>
                  <a:ahLst/>
                  <a:cxnLst>
                    <a:cxn ang="0">
                      <a:pos x="connsiteX0" y="connsiteY0"/>
                    </a:cxn>
                    <a:cxn ang="0">
                      <a:pos x="connsiteX1" y="connsiteY1"/>
                    </a:cxn>
                  </a:cxnLst>
                  <a:rect l="l" t="t" r="r" b="b"/>
                  <a:pathLst>
                    <a:path w="11811" h="15335" fill="none" extrusionOk="0">
                      <a:moveTo>
                        <a:pt x="11811" y="0"/>
                      </a:moveTo>
                      <a:cubicBezTo>
                        <a:pt x="7319" y="6803"/>
                        <a:pt x="4337" y="8937"/>
                        <a:pt x="0" y="15335"/>
                      </a:cubicBezTo>
                    </a:path>
                    <a:path w="11811" h="15335" stroke="0" extrusionOk="0">
                      <a:moveTo>
                        <a:pt x="11811" y="0"/>
                      </a:moveTo>
                      <a:cubicBezTo>
                        <a:pt x="9710" y="6195"/>
                        <a:pt x="1615" y="9577"/>
                        <a:pt x="0" y="15335"/>
                      </a:cubicBezTo>
                    </a:path>
                  </a:pathLst>
                </a:custGeom>
                <a:grpFill/>
                <a:ln w="19050" cap="rnd">
                  <a:solidFill>
                    <a:schemeClr val="bg1"/>
                  </a:solidFill>
                  <a:prstDash val="solid"/>
                  <a:round/>
                  <a:extLst>
                    <a:ext uri="{C807C97D-BFC1-408E-A445-0C87EB9F89A2}">
                      <ask:lineSketchStyleProps xmlns:ask="http://schemas.microsoft.com/office/drawing/2018/sketchyshapes" sd="2803751582">
                        <a:custGeom>
                          <a:avLst/>
                          <a:gdLst>
                            <a:gd name="connsiteX0" fmla="*/ 11811 w 11811"/>
                            <a:gd name="connsiteY0" fmla="*/ 0 h 15335"/>
                            <a:gd name="connsiteX1" fmla="*/ 0 w 11811"/>
                            <a:gd name="connsiteY1" fmla="*/ 15335 h 15335"/>
                          </a:gdLst>
                          <a:ahLst/>
                          <a:cxnLst>
                            <a:cxn ang="0">
                              <a:pos x="connsiteX0" y="connsiteY0"/>
                            </a:cxn>
                            <a:cxn ang="0">
                              <a:pos x="connsiteX1" y="connsiteY1"/>
                            </a:cxn>
                          </a:cxnLst>
                          <a:rect l="l" t="t" r="r" b="b"/>
                          <a:pathLst>
                            <a:path w="11811" h="15335">
                              <a:moveTo>
                                <a:pt x="11811" y="0"/>
                              </a:moveTo>
                              <a:lnTo>
                                <a:pt x="0" y="15335"/>
                              </a:lnTo>
                            </a:path>
                          </a:pathLst>
                        </a:custGeom>
                        <ask:type>
                          <ask:lineSketchScribble/>
                        </ask:type>
                      </ask:lineSketchStyleProps>
                    </a:ext>
                  </a:extLst>
                </a:ln>
              </p:spPr>
              <p:txBody>
                <a:bodyPr rtlCol="0" anchor="ctr"/>
                <a:lstStyle/>
                <a:p>
                  <a:endParaRPr lang="fr-FR" sz="1400"/>
                </a:p>
              </p:txBody>
            </p:sp>
          </p:grpSp>
          <p:sp>
            <p:nvSpPr>
              <p:cNvPr id="1114" name="Forme libre : forme 1113">
                <a:extLst>
                  <a:ext uri="{FF2B5EF4-FFF2-40B4-BE49-F238E27FC236}">
                    <a16:creationId xmlns:a16="http://schemas.microsoft.com/office/drawing/2014/main" id="{F4349678-EDD8-04F1-6916-08F78C82D650}"/>
                  </a:ext>
                </a:extLst>
              </p:cNvPr>
              <p:cNvSpPr/>
              <p:nvPr/>
            </p:nvSpPr>
            <p:spPr>
              <a:xfrm>
                <a:off x="4067705" y="2939147"/>
                <a:ext cx="224789" cy="231171"/>
              </a:xfrm>
              <a:custGeom>
                <a:avLst/>
                <a:gdLst>
                  <a:gd name="connsiteX0" fmla="*/ 224790 w 224789"/>
                  <a:gd name="connsiteY0" fmla="*/ 206788 h 231171"/>
                  <a:gd name="connsiteX1" fmla="*/ 197930 w 224789"/>
                  <a:gd name="connsiteY1" fmla="*/ 180213 h 231171"/>
                  <a:gd name="connsiteX2" fmla="*/ 222218 w 224789"/>
                  <a:gd name="connsiteY2" fmla="*/ 111062 h 231171"/>
                  <a:gd name="connsiteX3" fmla="*/ 111157 w 224789"/>
                  <a:gd name="connsiteY3" fmla="*/ 0 h 231171"/>
                  <a:gd name="connsiteX4" fmla="*/ 0 w 224789"/>
                  <a:gd name="connsiteY4" fmla="*/ 111062 h 231171"/>
                  <a:gd name="connsiteX5" fmla="*/ 111062 w 224789"/>
                  <a:gd name="connsiteY5" fmla="*/ 222123 h 231171"/>
                  <a:gd name="connsiteX6" fmla="*/ 172498 w 224789"/>
                  <a:gd name="connsiteY6" fmla="*/ 203549 h 231171"/>
                  <a:gd name="connsiteX7" fmla="*/ 200406 w 224789"/>
                  <a:gd name="connsiteY7" fmla="*/ 231172 h 231171"/>
                  <a:gd name="connsiteX8" fmla="*/ 27527 w 224789"/>
                  <a:gd name="connsiteY8" fmla="*/ 111062 h 231171"/>
                  <a:gd name="connsiteX9" fmla="*/ 111062 w 224789"/>
                  <a:gd name="connsiteY9" fmla="*/ 27527 h 231171"/>
                  <a:gd name="connsiteX10" fmla="*/ 194596 w 224789"/>
                  <a:gd name="connsiteY10" fmla="*/ 111062 h 231171"/>
                  <a:gd name="connsiteX11" fmla="*/ 111062 w 224789"/>
                  <a:gd name="connsiteY11" fmla="*/ 194596 h 231171"/>
                  <a:gd name="connsiteX12" fmla="*/ 27527 w 224789"/>
                  <a:gd name="connsiteY12" fmla="*/ 111062 h 231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4789" h="231171" fill="none" extrusionOk="0">
                    <a:moveTo>
                      <a:pt x="224790" y="206788"/>
                    </a:moveTo>
                    <a:cubicBezTo>
                      <a:pt x="217065" y="200522"/>
                      <a:pt x="206298" y="183314"/>
                      <a:pt x="197930" y="180213"/>
                    </a:cubicBezTo>
                    <a:cubicBezTo>
                      <a:pt x="212481" y="167728"/>
                      <a:pt x="219911" y="135477"/>
                      <a:pt x="222218" y="111062"/>
                    </a:cubicBezTo>
                    <a:cubicBezTo>
                      <a:pt x="227816" y="50319"/>
                      <a:pt x="170628" y="-6228"/>
                      <a:pt x="111157" y="0"/>
                    </a:cubicBezTo>
                    <a:cubicBezTo>
                      <a:pt x="51660" y="-6286"/>
                      <a:pt x="2205" y="51038"/>
                      <a:pt x="0" y="111062"/>
                    </a:cubicBezTo>
                    <a:cubicBezTo>
                      <a:pt x="7435" y="176999"/>
                      <a:pt x="52743" y="223726"/>
                      <a:pt x="111062" y="222123"/>
                    </a:cubicBezTo>
                    <a:cubicBezTo>
                      <a:pt x="134841" y="225335"/>
                      <a:pt x="149238" y="214483"/>
                      <a:pt x="172498" y="203549"/>
                    </a:cubicBezTo>
                    <a:cubicBezTo>
                      <a:pt x="187894" y="213048"/>
                      <a:pt x="184270" y="219677"/>
                      <a:pt x="200406" y="231172"/>
                    </a:cubicBezTo>
                    <a:moveTo>
                      <a:pt x="27527" y="111062"/>
                    </a:moveTo>
                    <a:cubicBezTo>
                      <a:pt x="16368" y="63825"/>
                      <a:pt x="59210" y="26091"/>
                      <a:pt x="111062" y="27527"/>
                    </a:cubicBezTo>
                    <a:cubicBezTo>
                      <a:pt x="157025" y="39854"/>
                      <a:pt x="201781" y="67182"/>
                      <a:pt x="194596" y="111062"/>
                    </a:cubicBezTo>
                    <a:cubicBezTo>
                      <a:pt x="183464" y="161090"/>
                      <a:pt x="165628" y="199087"/>
                      <a:pt x="111062" y="194596"/>
                    </a:cubicBezTo>
                    <a:cubicBezTo>
                      <a:pt x="70910" y="197547"/>
                      <a:pt x="30497" y="157482"/>
                      <a:pt x="27527" y="111062"/>
                    </a:cubicBezTo>
                    <a:close/>
                  </a:path>
                  <a:path w="224789" h="231171" stroke="0" extrusionOk="0">
                    <a:moveTo>
                      <a:pt x="224790" y="206788"/>
                    </a:moveTo>
                    <a:cubicBezTo>
                      <a:pt x="216145" y="200139"/>
                      <a:pt x="205751" y="187408"/>
                      <a:pt x="197930" y="180213"/>
                    </a:cubicBezTo>
                    <a:cubicBezTo>
                      <a:pt x="214923" y="164952"/>
                      <a:pt x="221763" y="136605"/>
                      <a:pt x="222218" y="111062"/>
                    </a:cubicBezTo>
                    <a:cubicBezTo>
                      <a:pt x="220709" y="53643"/>
                      <a:pt x="172589" y="-3666"/>
                      <a:pt x="111157" y="0"/>
                    </a:cubicBezTo>
                    <a:cubicBezTo>
                      <a:pt x="49768" y="1558"/>
                      <a:pt x="12134" y="49089"/>
                      <a:pt x="0" y="111062"/>
                    </a:cubicBezTo>
                    <a:cubicBezTo>
                      <a:pt x="-2993" y="155347"/>
                      <a:pt x="34252" y="221155"/>
                      <a:pt x="111062" y="222123"/>
                    </a:cubicBezTo>
                    <a:cubicBezTo>
                      <a:pt x="132571" y="223037"/>
                      <a:pt x="152121" y="216184"/>
                      <a:pt x="172498" y="203549"/>
                    </a:cubicBezTo>
                    <a:cubicBezTo>
                      <a:pt x="184999" y="211515"/>
                      <a:pt x="185089" y="220356"/>
                      <a:pt x="200406" y="231172"/>
                    </a:cubicBezTo>
                    <a:moveTo>
                      <a:pt x="27527" y="111062"/>
                    </a:moveTo>
                    <a:cubicBezTo>
                      <a:pt x="31439" y="70487"/>
                      <a:pt x="61544" y="37401"/>
                      <a:pt x="111062" y="27527"/>
                    </a:cubicBezTo>
                    <a:cubicBezTo>
                      <a:pt x="163584" y="25941"/>
                      <a:pt x="190086" y="61207"/>
                      <a:pt x="194596" y="111062"/>
                    </a:cubicBezTo>
                    <a:cubicBezTo>
                      <a:pt x="194593" y="149682"/>
                      <a:pt x="156711" y="184075"/>
                      <a:pt x="111062" y="194596"/>
                    </a:cubicBezTo>
                    <a:cubicBezTo>
                      <a:pt x="70524" y="196649"/>
                      <a:pt x="20576" y="149664"/>
                      <a:pt x="27527" y="111062"/>
                    </a:cubicBezTo>
                    <a:close/>
                  </a:path>
                </a:pathLst>
              </a:custGeom>
              <a:grpFill/>
              <a:ln w="19050" cap="rnd">
                <a:solidFill>
                  <a:schemeClr val="bg1"/>
                </a:solidFill>
                <a:prstDash val="solid"/>
                <a:round/>
                <a:extLst>
                  <a:ext uri="{C807C97D-BFC1-408E-A445-0C87EB9F89A2}">
                    <ask:lineSketchStyleProps xmlns:ask="http://schemas.microsoft.com/office/drawing/2018/sketchyshapes" sd="4087539069">
                      <a:custGeom>
                        <a:avLst/>
                        <a:gdLst>
                          <a:gd name="connsiteX0" fmla="*/ 224790 w 224789"/>
                          <a:gd name="connsiteY0" fmla="*/ 206788 h 231171"/>
                          <a:gd name="connsiteX1" fmla="*/ 197930 w 224789"/>
                          <a:gd name="connsiteY1" fmla="*/ 180213 h 231171"/>
                          <a:gd name="connsiteX2" fmla="*/ 222218 w 224789"/>
                          <a:gd name="connsiteY2" fmla="*/ 111062 h 231171"/>
                          <a:gd name="connsiteX3" fmla="*/ 111157 w 224789"/>
                          <a:gd name="connsiteY3" fmla="*/ 0 h 231171"/>
                          <a:gd name="connsiteX4" fmla="*/ 0 w 224789"/>
                          <a:gd name="connsiteY4" fmla="*/ 111062 h 231171"/>
                          <a:gd name="connsiteX5" fmla="*/ 111062 w 224789"/>
                          <a:gd name="connsiteY5" fmla="*/ 222123 h 231171"/>
                          <a:gd name="connsiteX6" fmla="*/ 172498 w 224789"/>
                          <a:gd name="connsiteY6" fmla="*/ 203549 h 231171"/>
                          <a:gd name="connsiteX7" fmla="*/ 200406 w 224789"/>
                          <a:gd name="connsiteY7" fmla="*/ 231172 h 231171"/>
                          <a:gd name="connsiteX8" fmla="*/ 27527 w 224789"/>
                          <a:gd name="connsiteY8" fmla="*/ 111062 h 231171"/>
                          <a:gd name="connsiteX9" fmla="*/ 111062 w 224789"/>
                          <a:gd name="connsiteY9" fmla="*/ 27527 h 231171"/>
                          <a:gd name="connsiteX10" fmla="*/ 194596 w 224789"/>
                          <a:gd name="connsiteY10" fmla="*/ 111062 h 231171"/>
                          <a:gd name="connsiteX11" fmla="*/ 111062 w 224789"/>
                          <a:gd name="connsiteY11" fmla="*/ 194596 h 231171"/>
                          <a:gd name="connsiteX12" fmla="*/ 27527 w 224789"/>
                          <a:gd name="connsiteY12" fmla="*/ 111062 h 231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4789" h="231171">
                            <a:moveTo>
                              <a:pt x="224790" y="206788"/>
                            </a:moveTo>
                            <a:lnTo>
                              <a:pt x="197930" y="180213"/>
                            </a:lnTo>
                            <a:cubicBezTo>
                              <a:pt x="213074" y="161258"/>
                              <a:pt x="222218" y="137160"/>
                              <a:pt x="222218" y="111062"/>
                            </a:cubicBezTo>
                            <a:cubicBezTo>
                              <a:pt x="222218" y="49816"/>
                              <a:pt x="172403" y="0"/>
                              <a:pt x="111157" y="0"/>
                            </a:cubicBezTo>
                            <a:cubicBezTo>
                              <a:pt x="49911" y="0"/>
                              <a:pt x="0" y="49816"/>
                              <a:pt x="0" y="111062"/>
                            </a:cubicBezTo>
                            <a:cubicBezTo>
                              <a:pt x="0" y="172307"/>
                              <a:pt x="49816" y="222123"/>
                              <a:pt x="111062" y="222123"/>
                            </a:cubicBezTo>
                            <a:cubicBezTo>
                              <a:pt x="133731" y="222123"/>
                              <a:pt x="154877" y="215265"/>
                              <a:pt x="172498" y="203549"/>
                            </a:cubicBezTo>
                            <a:lnTo>
                              <a:pt x="200406" y="231172"/>
                            </a:lnTo>
                            <a:moveTo>
                              <a:pt x="27527" y="111062"/>
                            </a:moveTo>
                            <a:cubicBezTo>
                              <a:pt x="27527" y="64961"/>
                              <a:pt x="65056" y="27527"/>
                              <a:pt x="111062" y="27527"/>
                            </a:cubicBezTo>
                            <a:cubicBezTo>
                              <a:pt x="157067" y="27527"/>
                              <a:pt x="194596" y="65056"/>
                              <a:pt x="194596" y="111062"/>
                            </a:cubicBezTo>
                            <a:cubicBezTo>
                              <a:pt x="194596" y="157067"/>
                              <a:pt x="157067" y="194596"/>
                              <a:pt x="111062" y="194596"/>
                            </a:cubicBezTo>
                            <a:cubicBezTo>
                              <a:pt x="65056" y="194596"/>
                              <a:pt x="27527" y="157163"/>
                              <a:pt x="27527" y="111062"/>
                            </a:cubicBezTo>
                            <a:close/>
                          </a:path>
                        </a:pathLst>
                      </a:custGeom>
                      <ask:type>
                        <ask:lineSketchScribble/>
                      </ask:type>
                    </ask:lineSketchStyleProps>
                  </a:ext>
                </a:extLst>
              </a:ln>
            </p:spPr>
            <p:txBody>
              <a:bodyPr rtlCol="0" anchor="ctr"/>
              <a:lstStyle/>
              <a:p>
                <a:endParaRPr lang="fr-FR" sz="1400"/>
              </a:p>
            </p:txBody>
          </p:sp>
          <p:sp>
            <p:nvSpPr>
              <p:cNvPr id="1115" name="Forme libre : forme 1114">
                <a:extLst>
                  <a:ext uri="{FF2B5EF4-FFF2-40B4-BE49-F238E27FC236}">
                    <a16:creationId xmlns:a16="http://schemas.microsoft.com/office/drawing/2014/main" id="{F8399EB1-862F-4E46-E9BC-008A6CFAD603}"/>
                  </a:ext>
                </a:extLst>
              </p:cNvPr>
              <p:cNvSpPr/>
              <p:nvPr/>
            </p:nvSpPr>
            <p:spPr>
              <a:xfrm>
                <a:off x="4373934" y="3251186"/>
                <a:ext cx="29456" cy="29336"/>
              </a:xfrm>
              <a:custGeom>
                <a:avLst/>
                <a:gdLst>
                  <a:gd name="connsiteX0" fmla="*/ 0 w 29456"/>
                  <a:gd name="connsiteY0" fmla="*/ 24289 h 29336"/>
                  <a:gd name="connsiteX1" fmla="*/ 12192 w 29456"/>
                  <a:gd name="connsiteY1" fmla="*/ 29337 h 29336"/>
                  <a:gd name="connsiteX2" fmla="*/ 24384 w 29456"/>
                  <a:gd name="connsiteY2" fmla="*/ 24289 h 29336"/>
                  <a:gd name="connsiteX3" fmla="*/ 24384 w 29456"/>
                  <a:gd name="connsiteY3" fmla="*/ 0 h 29336"/>
                </a:gdLst>
                <a:ahLst/>
                <a:cxnLst>
                  <a:cxn ang="0">
                    <a:pos x="connsiteX0" y="connsiteY0"/>
                  </a:cxn>
                  <a:cxn ang="0">
                    <a:pos x="connsiteX1" y="connsiteY1"/>
                  </a:cxn>
                  <a:cxn ang="0">
                    <a:pos x="connsiteX2" y="connsiteY2"/>
                  </a:cxn>
                  <a:cxn ang="0">
                    <a:pos x="connsiteX3" y="connsiteY3"/>
                  </a:cxn>
                </a:cxnLst>
                <a:rect l="l" t="t" r="r" b="b"/>
                <a:pathLst>
                  <a:path w="29456" h="29336" fill="none" extrusionOk="0">
                    <a:moveTo>
                      <a:pt x="0" y="24289"/>
                    </a:moveTo>
                    <a:cubicBezTo>
                      <a:pt x="4023" y="26834"/>
                      <a:pt x="6607" y="29532"/>
                      <a:pt x="12192" y="29337"/>
                    </a:cubicBezTo>
                    <a:cubicBezTo>
                      <a:pt x="17353" y="29497"/>
                      <a:pt x="20093" y="26948"/>
                      <a:pt x="24384" y="24289"/>
                    </a:cubicBezTo>
                    <a:cubicBezTo>
                      <a:pt x="31148" y="16899"/>
                      <a:pt x="32284" y="8922"/>
                      <a:pt x="24384" y="0"/>
                    </a:cubicBezTo>
                  </a:path>
                  <a:path w="29456" h="29336" stroke="0" extrusionOk="0">
                    <a:moveTo>
                      <a:pt x="0" y="24289"/>
                    </a:moveTo>
                    <a:cubicBezTo>
                      <a:pt x="2206" y="27083"/>
                      <a:pt x="8919" y="29629"/>
                      <a:pt x="12192" y="29337"/>
                    </a:cubicBezTo>
                    <a:cubicBezTo>
                      <a:pt x="15723" y="28985"/>
                      <a:pt x="20889" y="27079"/>
                      <a:pt x="24384" y="24289"/>
                    </a:cubicBezTo>
                    <a:cubicBezTo>
                      <a:pt x="30660" y="17238"/>
                      <a:pt x="31577" y="9055"/>
                      <a:pt x="24384" y="0"/>
                    </a:cubicBezTo>
                  </a:path>
                </a:pathLst>
              </a:custGeom>
              <a:grpFill/>
              <a:ln w="19050" cap="rnd">
                <a:solidFill>
                  <a:schemeClr val="bg1"/>
                </a:solidFill>
                <a:prstDash val="solid"/>
                <a:round/>
                <a:extLst>
                  <a:ext uri="{C807C97D-BFC1-408E-A445-0C87EB9F89A2}">
                    <ask:lineSketchStyleProps xmlns:ask="http://schemas.microsoft.com/office/drawing/2018/sketchyshapes" sd="1445205167">
                      <a:custGeom>
                        <a:avLst/>
                        <a:gdLst>
                          <a:gd name="connsiteX0" fmla="*/ 0 w 29456"/>
                          <a:gd name="connsiteY0" fmla="*/ 24289 h 29336"/>
                          <a:gd name="connsiteX1" fmla="*/ 12192 w 29456"/>
                          <a:gd name="connsiteY1" fmla="*/ 29337 h 29336"/>
                          <a:gd name="connsiteX2" fmla="*/ 24384 w 29456"/>
                          <a:gd name="connsiteY2" fmla="*/ 24289 h 29336"/>
                          <a:gd name="connsiteX3" fmla="*/ 24384 w 29456"/>
                          <a:gd name="connsiteY3" fmla="*/ 0 h 29336"/>
                        </a:gdLst>
                        <a:ahLst/>
                        <a:cxnLst>
                          <a:cxn ang="0">
                            <a:pos x="connsiteX0" y="connsiteY0"/>
                          </a:cxn>
                          <a:cxn ang="0">
                            <a:pos x="connsiteX1" y="connsiteY1"/>
                          </a:cxn>
                          <a:cxn ang="0">
                            <a:pos x="connsiteX2" y="connsiteY2"/>
                          </a:cxn>
                          <a:cxn ang="0">
                            <a:pos x="connsiteX3" y="connsiteY3"/>
                          </a:cxn>
                        </a:cxnLst>
                        <a:rect l="l" t="t" r="r" b="b"/>
                        <a:pathLst>
                          <a:path w="29456" h="29336">
                            <a:moveTo>
                              <a:pt x="0" y="24289"/>
                            </a:moveTo>
                            <a:cubicBezTo>
                              <a:pt x="3334" y="27622"/>
                              <a:pt x="7715" y="29337"/>
                              <a:pt x="12192" y="29337"/>
                            </a:cubicBezTo>
                            <a:cubicBezTo>
                              <a:pt x="16573" y="29337"/>
                              <a:pt x="20955" y="27622"/>
                              <a:pt x="24384" y="24289"/>
                            </a:cubicBezTo>
                            <a:cubicBezTo>
                              <a:pt x="31147" y="17526"/>
                              <a:pt x="31147" y="6667"/>
                              <a:pt x="24384" y="0"/>
                            </a:cubicBezTo>
                          </a:path>
                        </a:pathLst>
                      </a:custGeom>
                      <ask:type>
                        <ask:lineSketchScribble/>
                      </ask:type>
                    </ask:lineSketchStyleProps>
                  </a:ext>
                </a:extLst>
              </a:ln>
            </p:spPr>
            <p:txBody>
              <a:bodyPr rtlCol="0" anchor="ctr"/>
              <a:lstStyle/>
              <a:p>
                <a:endParaRPr lang="fr-FR" sz="1400"/>
              </a:p>
            </p:txBody>
          </p:sp>
          <p:sp>
            <p:nvSpPr>
              <p:cNvPr id="1116" name="Forme libre : forme 1115">
                <a:extLst>
                  <a:ext uri="{FF2B5EF4-FFF2-40B4-BE49-F238E27FC236}">
                    <a16:creationId xmlns:a16="http://schemas.microsoft.com/office/drawing/2014/main" id="{42084FA3-C02F-5FC9-5DD3-C84C5605E073}"/>
                  </a:ext>
                </a:extLst>
              </p:cNvPr>
              <p:cNvSpPr/>
              <p:nvPr/>
            </p:nvSpPr>
            <p:spPr>
              <a:xfrm>
                <a:off x="4269016" y="3146554"/>
                <a:ext cx="127635" cy="127111"/>
              </a:xfrm>
              <a:custGeom>
                <a:avLst/>
                <a:gdLst>
                  <a:gd name="connsiteX0" fmla="*/ 100822 w 127635"/>
                  <a:gd name="connsiteY0" fmla="*/ 127111 h 127111"/>
                  <a:gd name="connsiteX1" fmla="*/ 81772 w 127635"/>
                  <a:gd name="connsiteY1" fmla="*/ 119205 h 127111"/>
                  <a:gd name="connsiteX2" fmla="*/ 7858 w 127635"/>
                  <a:gd name="connsiteY2" fmla="*/ 45863 h 127111"/>
                  <a:gd name="connsiteX3" fmla="*/ 7858 w 127635"/>
                  <a:gd name="connsiteY3" fmla="*/ 7858 h 127111"/>
                  <a:gd name="connsiteX4" fmla="*/ 45863 w 127635"/>
                  <a:gd name="connsiteY4" fmla="*/ 7858 h 127111"/>
                  <a:gd name="connsiteX5" fmla="*/ 119777 w 127635"/>
                  <a:gd name="connsiteY5" fmla="*/ 81201 h 127111"/>
                  <a:gd name="connsiteX6" fmla="*/ 119777 w 127635"/>
                  <a:gd name="connsiteY6" fmla="*/ 119205 h 127111"/>
                  <a:gd name="connsiteX7" fmla="*/ 100822 w 127635"/>
                  <a:gd name="connsiteY7" fmla="*/ 127111 h 127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635" h="127111" fill="none" extrusionOk="0">
                    <a:moveTo>
                      <a:pt x="100822" y="127111"/>
                    </a:moveTo>
                    <a:cubicBezTo>
                      <a:pt x="93472" y="127655"/>
                      <a:pt x="88757" y="125325"/>
                      <a:pt x="81772" y="119205"/>
                    </a:cubicBezTo>
                    <a:cubicBezTo>
                      <a:pt x="55947" y="95001"/>
                      <a:pt x="47928" y="68022"/>
                      <a:pt x="7858" y="45863"/>
                    </a:cubicBezTo>
                    <a:cubicBezTo>
                      <a:pt x="-46" y="34611"/>
                      <a:pt x="-4234" y="22284"/>
                      <a:pt x="7858" y="7858"/>
                    </a:cubicBezTo>
                    <a:cubicBezTo>
                      <a:pt x="21433" y="-829"/>
                      <a:pt x="33226" y="-4885"/>
                      <a:pt x="45863" y="7858"/>
                    </a:cubicBezTo>
                    <a:cubicBezTo>
                      <a:pt x="67124" y="28281"/>
                      <a:pt x="79484" y="48463"/>
                      <a:pt x="119777" y="81201"/>
                    </a:cubicBezTo>
                    <a:cubicBezTo>
                      <a:pt x="127733" y="93511"/>
                      <a:pt x="129052" y="110010"/>
                      <a:pt x="119777" y="119205"/>
                    </a:cubicBezTo>
                    <a:cubicBezTo>
                      <a:pt x="116082" y="124543"/>
                      <a:pt x="107466" y="126741"/>
                      <a:pt x="100822" y="127111"/>
                    </a:cubicBezTo>
                    <a:close/>
                  </a:path>
                  <a:path w="127635" h="127111" stroke="0" extrusionOk="0">
                    <a:moveTo>
                      <a:pt x="100822" y="127111"/>
                    </a:moveTo>
                    <a:cubicBezTo>
                      <a:pt x="94154" y="127936"/>
                      <a:pt x="87036" y="123691"/>
                      <a:pt x="81772" y="119205"/>
                    </a:cubicBezTo>
                    <a:cubicBezTo>
                      <a:pt x="57610" y="108410"/>
                      <a:pt x="49308" y="73943"/>
                      <a:pt x="7858" y="45863"/>
                    </a:cubicBezTo>
                    <a:cubicBezTo>
                      <a:pt x="-4093" y="36127"/>
                      <a:pt x="-3256" y="19913"/>
                      <a:pt x="7858" y="7858"/>
                    </a:cubicBezTo>
                    <a:cubicBezTo>
                      <a:pt x="17387" y="1200"/>
                      <a:pt x="36722" y="373"/>
                      <a:pt x="45863" y="7858"/>
                    </a:cubicBezTo>
                    <a:cubicBezTo>
                      <a:pt x="65907" y="24292"/>
                      <a:pt x="90888" y="59033"/>
                      <a:pt x="119777" y="81201"/>
                    </a:cubicBezTo>
                    <a:cubicBezTo>
                      <a:pt x="128777" y="93691"/>
                      <a:pt x="129232" y="109430"/>
                      <a:pt x="119777" y="119205"/>
                    </a:cubicBezTo>
                    <a:cubicBezTo>
                      <a:pt x="114210" y="123444"/>
                      <a:pt x="105881" y="127558"/>
                      <a:pt x="100822" y="127111"/>
                    </a:cubicBezTo>
                    <a:close/>
                  </a:path>
                </a:pathLst>
              </a:custGeom>
              <a:grpFill/>
              <a:ln w="19050" cap="rnd">
                <a:solidFill>
                  <a:schemeClr val="bg1"/>
                </a:solidFill>
                <a:prstDash val="solid"/>
                <a:round/>
                <a:extLst>
                  <a:ext uri="{C807C97D-BFC1-408E-A445-0C87EB9F89A2}">
                    <ask:lineSketchStyleProps xmlns:ask="http://schemas.microsoft.com/office/drawing/2018/sketchyshapes" sd="2723566492">
                      <a:custGeom>
                        <a:avLst/>
                        <a:gdLst>
                          <a:gd name="connsiteX0" fmla="*/ 100822 w 127635"/>
                          <a:gd name="connsiteY0" fmla="*/ 127111 h 127111"/>
                          <a:gd name="connsiteX1" fmla="*/ 81772 w 127635"/>
                          <a:gd name="connsiteY1" fmla="*/ 119205 h 127111"/>
                          <a:gd name="connsiteX2" fmla="*/ 7858 w 127635"/>
                          <a:gd name="connsiteY2" fmla="*/ 45863 h 127111"/>
                          <a:gd name="connsiteX3" fmla="*/ 7858 w 127635"/>
                          <a:gd name="connsiteY3" fmla="*/ 7858 h 127111"/>
                          <a:gd name="connsiteX4" fmla="*/ 45863 w 127635"/>
                          <a:gd name="connsiteY4" fmla="*/ 7858 h 127111"/>
                          <a:gd name="connsiteX5" fmla="*/ 119777 w 127635"/>
                          <a:gd name="connsiteY5" fmla="*/ 81201 h 127111"/>
                          <a:gd name="connsiteX6" fmla="*/ 119777 w 127635"/>
                          <a:gd name="connsiteY6" fmla="*/ 119205 h 127111"/>
                          <a:gd name="connsiteX7" fmla="*/ 100822 w 127635"/>
                          <a:gd name="connsiteY7" fmla="*/ 127111 h 127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635" h="127111">
                            <a:moveTo>
                              <a:pt x="100822" y="127111"/>
                            </a:moveTo>
                            <a:cubicBezTo>
                              <a:pt x="93964" y="127111"/>
                              <a:pt x="87106" y="124444"/>
                              <a:pt x="81772" y="119205"/>
                            </a:cubicBezTo>
                            <a:lnTo>
                              <a:pt x="7858" y="45863"/>
                            </a:lnTo>
                            <a:cubicBezTo>
                              <a:pt x="-2619" y="35385"/>
                              <a:pt x="-2619" y="18336"/>
                              <a:pt x="7858" y="7858"/>
                            </a:cubicBezTo>
                            <a:cubicBezTo>
                              <a:pt x="18336" y="-2619"/>
                              <a:pt x="35385" y="-2619"/>
                              <a:pt x="45863" y="7858"/>
                            </a:cubicBezTo>
                            <a:lnTo>
                              <a:pt x="119777" y="81201"/>
                            </a:lnTo>
                            <a:cubicBezTo>
                              <a:pt x="130254" y="91678"/>
                              <a:pt x="130254" y="108728"/>
                              <a:pt x="119777" y="119205"/>
                            </a:cubicBezTo>
                            <a:cubicBezTo>
                              <a:pt x="114538" y="124444"/>
                              <a:pt x="107680" y="127111"/>
                              <a:pt x="100822" y="127111"/>
                            </a:cubicBezTo>
                            <a:close/>
                          </a:path>
                        </a:pathLst>
                      </a:custGeom>
                      <ask:type>
                        <ask:lineSketchScribble/>
                      </ask:type>
                    </ask:lineSketchStyleProps>
                  </a:ext>
                </a:extLst>
              </a:ln>
            </p:spPr>
            <p:txBody>
              <a:bodyPr rtlCol="0" anchor="ctr"/>
              <a:lstStyle/>
              <a:p>
                <a:endParaRPr lang="fr-FR" sz="1400"/>
              </a:p>
            </p:txBody>
          </p:sp>
        </p:grpSp>
        <p:grpSp>
          <p:nvGrpSpPr>
            <p:cNvPr id="28" name="Graphique 1817">
              <a:extLst>
                <a:ext uri="{FF2B5EF4-FFF2-40B4-BE49-F238E27FC236}">
                  <a16:creationId xmlns:a16="http://schemas.microsoft.com/office/drawing/2014/main" id="{FBF126B1-106C-557B-5738-A2C1B9764128}"/>
                </a:ext>
              </a:extLst>
            </p:cNvPr>
            <p:cNvGrpSpPr/>
            <p:nvPr/>
          </p:nvGrpSpPr>
          <p:grpSpPr>
            <a:xfrm>
              <a:off x="1376691" y="5220510"/>
              <a:ext cx="977685" cy="994260"/>
              <a:chOff x="4067705" y="2939147"/>
              <a:chExt cx="335684" cy="341375"/>
            </a:xfrm>
            <a:noFill/>
          </p:grpSpPr>
          <p:grpSp>
            <p:nvGrpSpPr>
              <p:cNvPr id="29" name="Graphique 1817">
                <a:extLst>
                  <a:ext uri="{FF2B5EF4-FFF2-40B4-BE49-F238E27FC236}">
                    <a16:creationId xmlns:a16="http://schemas.microsoft.com/office/drawing/2014/main" id="{911D8FDD-CEB9-34A3-494D-75E756D7C9B7}"/>
                  </a:ext>
                </a:extLst>
              </p:cNvPr>
              <p:cNvGrpSpPr/>
              <p:nvPr/>
            </p:nvGrpSpPr>
            <p:grpSpPr>
              <a:xfrm>
                <a:off x="4143429" y="3006775"/>
                <a:ext cx="64865" cy="83819"/>
                <a:chOff x="4143429" y="3006775"/>
                <a:chExt cx="64865" cy="83819"/>
              </a:xfrm>
              <a:grpFill/>
            </p:grpSpPr>
            <p:sp>
              <p:nvSpPr>
                <p:cNvPr id="1025" name="Forme libre : forme 1024">
                  <a:extLst>
                    <a:ext uri="{FF2B5EF4-FFF2-40B4-BE49-F238E27FC236}">
                      <a16:creationId xmlns:a16="http://schemas.microsoft.com/office/drawing/2014/main" id="{E2819BA4-719F-00E2-1160-24738A5BB995}"/>
                    </a:ext>
                  </a:extLst>
                </p:cNvPr>
                <p:cNvSpPr/>
                <p:nvPr/>
              </p:nvSpPr>
              <p:spPr>
                <a:xfrm>
                  <a:off x="4143429" y="3041922"/>
                  <a:ext cx="37719" cy="48672"/>
                </a:xfrm>
                <a:custGeom>
                  <a:avLst/>
                  <a:gdLst>
                    <a:gd name="connsiteX0" fmla="*/ 37719 w 37719"/>
                    <a:gd name="connsiteY0" fmla="*/ 0 h 48672"/>
                    <a:gd name="connsiteX1" fmla="*/ 0 w 37719"/>
                    <a:gd name="connsiteY1" fmla="*/ 48673 h 48672"/>
                  </a:gdLst>
                  <a:ahLst/>
                  <a:cxnLst>
                    <a:cxn ang="0">
                      <a:pos x="connsiteX0" y="connsiteY0"/>
                    </a:cxn>
                    <a:cxn ang="0">
                      <a:pos x="connsiteX1" y="connsiteY1"/>
                    </a:cxn>
                  </a:cxnLst>
                  <a:rect l="l" t="t" r="r" b="b"/>
                  <a:pathLst>
                    <a:path w="37719" h="48672" fill="none" extrusionOk="0">
                      <a:moveTo>
                        <a:pt x="37719" y="0"/>
                      </a:moveTo>
                      <a:cubicBezTo>
                        <a:pt x="33905" y="13509"/>
                        <a:pt x="9455" y="25987"/>
                        <a:pt x="0" y="48673"/>
                      </a:cubicBezTo>
                    </a:path>
                    <a:path w="37719" h="48672" stroke="0" extrusionOk="0">
                      <a:moveTo>
                        <a:pt x="37719" y="0"/>
                      </a:moveTo>
                      <a:cubicBezTo>
                        <a:pt x="27973" y="14125"/>
                        <a:pt x="15051" y="27922"/>
                        <a:pt x="0" y="48673"/>
                      </a:cubicBezTo>
                    </a:path>
                  </a:pathLst>
                </a:custGeom>
                <a:grpFill/>
                <a:ln w="19050" cap="rnd">
                  <a:solidFill>
                    <a:schemeClr val="accent4">
                      <a:lumMod val="75000"/>
                    </a:schemeClr>
                  </a:solidFill>
                  <a:prstDash val="solid"/>
                  <a:round/>
                  <a:extLst>
                    <a:ext uri="{C807C97D-BFC1-408E-A445-0C87EB9F89A2}">
                      <ask:lineSketchStyleProps xmlns:ask="http://schemas.microsoft.com/office/drawing/2018/sketchyshapes" sd="60969892">
                        <a:custGeom>
                          <a:avLst/>
                          <a:gdLst>
                            <a:gd name="connsiteX0" fmla="*/ 37719 w 37719"/>
                            <a:gd name="connsiteY0" fmla="*/ 0 h 48672"/>
                            <a:gd name="connsiteX1" fmla="*/ 0 w 37719"/>
                            <a:gd name="connsiteY1" fmla="*/ 48673 h 48672"/>
                          </a:gdLst>
                          <a:ahLst/>
                          <a:cxnLst>
                            <a:cxn ang="0">
                              <a:pos x="connsiteX0" y="connsiteY0"/>
                            </a:cxn>
                            <a:cxn ang="0">
                              <a:pos x="connsiteX1" y="connsiteY1"/>
                            </a:cxn>
                          </a:cxnLst>
                          <a:rect l="l" t="t" r="r" b="b"/>
                          <a:pathLst>
                            <a:path w="37719" h="48672">
                              <a:moveTo>
                                <a:pt x="37719" y="0"/>
                              </a:moveTo>
                              <a:lnTo>
                                <a:pt x="0" y="48673"/>
                              </a:lnTo>
                            </a:path>
                          </a:pathLst>
                        </a:custGeom>
                        <ask:type>
                          <ask:lineSketchScribble/>
                        </ask:type>
                      </ask:lineSketchStyleProps>
                    </a:ext>
                  </a:extLst>
                </a:ln>
              </p:spPr>
              <p:txBody>
                <a:bodyPr rtlCol="0" anchor="ctr"/>
                <a:lstStyle/>
                <a:p>
                  <a:endParaRPr lang="fr-FR" sz="1400"/>
                </a:p>
              </p:txBody>
            </p:sp>
            <p:sp>
              <p:nvSpPr>
                <p:cNvPr id="1027" name="Forme libre : forme 1026">
                  <a:extLst>
                    <a:ext uri="{FF2B5EF4-FFF2-40B4-BE49-F238E27FC236}">
                      <a16:creationId xmlns:a16="http://schemas.microsoft.com/office/drawing/2014/main" id="{CF48CF37-95B7-20F4-BFC0-1E0697D3A5D3}"/>
                    </a:ext>
                  </a:extLst>
                </p:cNvPr>
                <p:cNvSpPr/>
                <p:nvPr/>
              </p:nvSpPr>
              <p:spPr>
                <a:xfrm>
                  <a:off x="4196483" y="3006775"/>
                  <a:ext cx="11811" cy="15335"/>
                </a:xfrm>
                <a:custGeom>
                  <a:avLst/>
                  <a:gdLst>
                    <a:gd name="connsiteX0" fmla="*/ 11811 w 11811"/>
                    <a:gd name="connsiteY0" fmla="*/ 0 h 15335"/>
                    <a:gd name="connsiteX1" fmla="*/ 0 w 11811"/>
                    <a:gd name="connsiteY1" fmla="*/ 15335 h 15335"/>
                  </a:gdLst>
                  <a:ahLst/>
                  <a:cxnLst>
                    <a:cxn ang="0">
                      <a:pos x="connsiteX0" y="connsiteY0"/>
                    </a:cxn>
                    <a:cxn ang="0">
                      <a:pos x="connsiteX1" y="connsiteY1"/>
                    </a:cxn>
                  </a:cxnLst>
                  <a:rect l="l" t="t" r="r" b="b"/>
                  <a:pathLst>
                    <a:path w="11811" h="15335" fill="none" extrusionOk="0">
                      <a:moveTo>
                        <a:pt x="11811" y="0"/>
                      </a:moveTo>
                      <a:cubicBezTo>
                        <a:pt x="7319" y="6803"/>
                        <a:pt x="4337" y="8937"/>
                        <a:pt x="0" y="15335"/>
                      </a:cubicBezTo>
                    </a:path>
                    <a:path w="11811" h="15335" stroke="0" extrusionOk="0">
                      <a:moveTo>
                        <a:pt x="11811" y="0"/>
                      </a:moveTo>
                      <a:cubicBezTo>
                        <a:pt x="9710" y="6195"/>
                        <a:pt x="1615" y="9577"/>
                        <a:pt x="0" y="15335"/>
                      </a:cubicBezTo>
                    </a:path>
                  </a:pathLst>
                </a:custGeom>
                <a:grpFill/>
                <a:ln w="19050" cap="rnd">
                  <a:solidFill>
                    <a:schemeClr val="accent4">
                      <a:lumMod val="75000"/>
                    </a:schemeClr>
                  </a:solidFill>
                  <a:prstDash val="solid"/>
                  <a:round/>
                  <a:extLst>
                    <a:ext uri="{C807C97D-BFC1-408E-A445-0C87EB9F89A2}">
                      <ask:lineSketchStyleProps xmlns:ask="http://schemas.microsoft.com/office/drawing/2018/sketchyshapes" sd="2803751582">
                        <a:custGeom>
                          <a:avLst/>
                          <a:gdLst>
                            <a:gd name="connsiteX0" fmla="*/ 11811 w 11811"/>
                            <a:gd name="connsiteY0" fmla="*/ 0 h 15335"/>
                            <a:gd name="connsiteX1" fmla="*/ 0 w 11811"/>
                            <a:gd name="connsiteY1" fmla="*/ 15335 h 15335"/>
                          </a:gdLst>
                          <a:ahLst/>
                          <a:cxnLst>
                            <a:cxn ang="0">
                              <a:pos x="connsiteX0" y="connsiteY0"/>
                            </a:cxn>
                            <a:cxn ang="0">
                              <a:pos x="connsiteX1" y="connsiteY1"/>
                            </a:cxn>
                          </a:cxnLst>
                          <a:rect l="l" t="t" r="r" b="b"/>
                          <a:pathLst>
                            <a:path w="11811" h="15335">
                              <a:moveTo>
                                <a:pt x="11811" y="0"/>
                              </a:moveTo>
                              <a:lnTo>
                                <a:pt x="0" y="15335"/>
                              </a:lnTo>
                            </a:path>
                          </a:pathLst>
                        </a:custGeom>
                        <ask:type>
                          <ask:lineSketchScribble/>
                        </ask:type>
                      </ask:lineSketchStyleProps>
                    </a:ext>
                  </a:extLst>
                </a:ln>
              </p:spPr>
              <p:txBody>
                <a:bodyPr rtlCol="0" anchor="ctr"/>
                <a:lstStyle/>
                <a:p>
                  <a:endParaRPr lang="fr-FR" sz="1400"/>
                </a:p>
              </p:txBody>
            </p:sp>
          </p:grpSp>
          <p:sp>
            <p:nvSpPr>
              <p:cNvPr id="30" name="Forme libre : forme 29">
                <a:extLst>
                  <a:ext uri="{FF2B5EF4-FFF2-40B4-BE49-F238E27FC236}">
                    <a16:creationId xmlns:a16="http://schemas.microsoft.com/office/drawing/2014/main" id="{6A46FE60-E5BF-B291-4570-44224DCB2DF6}"/>
                  </a:ext>
                </a:extLst>
              </p:cNvPr>
              <p:cNvSpPr/>
              <p:nvPr/>
            </p:nvSpPr>
            <p:spPr>
              <a:xfrm>
                <a:off x="4067705" y="2939147"/>
                <a:ext cx="224789" cy="231171"/>
              </a:xfrm>
              <a:custGeom>
                <a:avLst/>
                <a:gdLst>
                  <a:gd name="connsiteX0" fmla="*/ 224790 w 224789"/>
                  <a:gd name="connsiteY0" fmla="*/ 206788 h 231171"/>
                  <a:gd name="connsiteX1" fmla="*/ 197930 w 224789"/>
                  <a:gd name="connsiteY1" fmla="*/ 180213 h 231171"/>
                  <a:gd name="connsiteX2" fmla="*/ 222218 w 224789"/>
                  <a:gd name="connsiteY2" fmla="*/ 111062 h 231171"/>
                  <a:gd name="connsiteX3" fmla="*/ 111157 w 224789"/>
                  <a:gd name="connsiteY3" fmla="*/ 0 h 231171"/>
                  <a:gd name="connsiteX4" fmla="*/ 0 w 224789"/>
                  <a:gd name="connsiteY4" fmla="*/ 111062 h 231171"/>
                  <a:gd name="connsiteX5" fmla="*/ 111062 w 224789"/>
                  <a:gd name="connsiteY5" fmla="*/ 222123 h 231171"/>
                  <a:gd name="connsiteX6" fmla="*/ 172498 w 224789"/>
                  <a:gd name="connsiteY6" fmla="*/ 203549 h 231171"/>
                  <a:gd name="connsiteX7" fmla="*/ 200406 w 224789"/>
                  <a:gd name="connsiteY7" fmla="*/ 231172 h 231171"/>
                  <a:gd name="connsiteX8" fmla="*/ 27527 w 224789"/>
                  <a:gd name="connsiteY8" fmla="*/ 111062 h 231171"/>
                  <a:gd name="connsiteX9" fmla="*/ 111062 w 224789"/>
                  <a:gd name="connsiteY9" fmla="*/ 27527 h 231171"/>
                  <a:gd name="connsiteX10" fmla="*/ 194596 w 224789"/>
                  <a:gd name="connsiteY10" fmla="*/ 111062 h 231171"/>
                  <a:gd name="connsiteX11" fmla="*/ 111062 w 224789"/>
                  <a:gd name="connsiteY11" fmla="*/ 194596 h 231171"/>
                  <a:gd name="connsiteX12" fmla="*/ 27527 w 224789"/>
                  <a:gd name="connsiteY12" fmla="*/ 111062 h 231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4789" h="231171" fill="none" extrusionOk="0">
                    <a:moveTo>
                      <a:pt x="224790" y="206788"/>
                    </a:moveTo>
                    <a:cubicBezTo>
                      <a:pt x="217065" y="200522"/>
                      <a:pt x="206298" y="183314"/>
                      <a:pt x="197930" y="180213"/>
                    </a:cubicBezTo>
                    <a:cubicBezTo>
                      <a:pt x="212481" y="167728"/>
                      <a:pt x="219911" y="135477"/>
                      <a:pt x="222218" y="111062"/>
                    </a:cubicBezTo>
                    <a:cubicBezTo>
                      <a:pt x="227816" y="50319"/>
                      <a:pt x="170628" y="-6228"/>
                      <a:pt x="111157" y="0"/>
                    </a:cubicBezTo>
                    <a:cubicBezTo>
                      <a:pt x="51660" y="-6286"/>
                      <a:pt x="2205" y="51038"/>
                      <a:pt x="0" y="111062"/>
                    </a:cubicBezTo>
                    <a:cubicBezTo>
                      <a:pt x="7435" y="176999"/>
                      <a:pt x="52743" y="223726"/>
                      <a:pt x="111062" y="222123"/>
                    </a:cubicBezTo>
                    <a:cubicBezTo>
                      <a:pt x="134841" y="225335"/>
                      <a:pt x="149238" y="214483"/>
                      <a:pt x="172498" y="203549"/>
                    </a:cubicBezTo>
                    <a:cubicBezTo>
                      <a:pt x="187894" y="213048"/>
                      <a:pt x="184270" y="219677"/>
                      <a:pt x="200406" y="231172"/>
                    </a:cubicBezTo>
                    <a:moveTo>
                      <a:pt x="27527" y="111062"/>
                    </a:moveTo>
                    <a:cubicBezTo>
                      <a:pt x="16368" y="63825"/>
                      <a:pt x="59210" y="26091"/>
                      <a:pt x="111062" y="27527"/>
                    </a:cubicBezTo>
                    <a:cubicBezTo>
                      <a:pt x="157025" y="39854"/>
                      <a:pt x="201781" y="67182"/>
                      <a:pt x="194596" y="111062"/>
                    </a:cubicBezTo>
                    <a:cubicBezTo>
                      <a:pt x="183464" y="161090"/>
                      <a:pt x="165628" y="199087"/>
                      <a:pt x="111062" y="194596"/>
                    </a:cubicBezTo>
                    <a:cubicBezTo>
                      <a:pt x="70910" y="197547"/>
                      <a:pt x="30497" y="157482"/>
                      <a:pt x="27527" y="111062"/>
                    </a:cubicBezTo>
                    <a:close/>
                  </a:path>
                  <a:path w="224789" h="231171" stroke="0" extrusionOk="0">
                    <a:moveTo>
                      <a:pt x="224790" y="206788"/>
                    </a:moveTo>
                    <a:cubicBezTo>
                      <a:pt x="216145" y="200139"/>
                      <a:pt x="205751" y="187408"/>
                      <a:pt x="197930" y="180213"/>
                    </a:cubicBezTo>
                    <a:cubicBezTo>
                      <a:pt x="214923" y="164952"/>
                      <a:pt x="221763" y="136605"/>
                      <a:pt x="222218" y="111062"/>
                    </a:cubicBezTo>
                    <a:cubicBezTo>
                      <a:pt x="220709" y="53643"/>
                      <a:pt x="172589" y="-3666"/>
                      <a:pt x="111157" y="0"/>
                    </a:cubicBezTo>
                    <a:cubicBezTo>
                      <a:pt x="49768" y="1558"/>
                      <a:pt x="12134" y="49089"/>
                      <a:pt x="0" y="111062"/>
                    </a:cubicBezTo>
                    <a:cubicBezTo>
                      <a:pt x="-2993" y="155347"/>
                      <a:pt x="34252" y="221155"/>
                      <a:pt x="111062" y="222123"/>
                    </a:cubicBezTo>
                    <a:cubicBezTo>
                      <a:pt x="132571" y="223037"/>
                      <a:pt x="152121" y="216184"/>
                      <a:pt x="172498" y="203549"/>
                    </a:cubicBezTo>
                    <a:cubicBezTo>
                      <a:pt x="184999" y="211515"/>
                      <a:pt x="185089" y="220356"/>
                      <a:pt x="200406" y="231172"/>
                    </a:cubicBezTo>
                    <a:moveTo>
                      <a:pt x="27527" y="111062"/>
                    </a:moveTo>
                    <a:cubicBezTo>
                      <a:pt x="31439" y="70487"/>
                      <a:pt x="61544" y="37401"/>
                      <a:pt x="111062" y="27527"/>
                    </a:cubicBezTo>
                    <a:cubicBezTo>
                      <a:pt x="163584" y="25941"/>
                      <a:pt x="190086" y="61207"/>
                      <a:pt x="194596" y="111062"/>
                    </a:cubicBezTo>
                    <a:cubicBezTo>
                      <a:pt x="194593" y="149682"/>
                      <a:pt x="156711" y="184075"/>
                      <a:pt x="111062" y="194596"/>
                    </a:cubicBezTo>
                    <a:cubicBezTo>
                      <a:pt x="70524" y="196649"/>
                      <a:pt x="20576" y="149664"/>
                      <a:pt x="27527" y="111062"/>
                    </a:cubicBezTo>
                    <a:close/>
                  </a:path>
                </a:pathLst>
              </a:custGeom>
              <a:grpFill/>
              <a:ln w="19050" cap="rnd">
                <a:solidFill>
                  <a:schemeClr val="accent4">
                    <a:lumMod val="75000"/>
                  </a:schemeClr>
                </a:solidFill>
                <a:prstDash val="solid"/>
                <a:round/>
                <a:extLst>
                  <a:ext uri="{C807C97D-BFC1-408E-A445-0C87EB9F89A2}">
                    <ask:lineSketchStyleProps xmlns:ask="http://schemas.microsoft.com/office/drawing/2018/sketchyshapes" sd="4087539069">
                      <a:custGeom>
                        <a:avLst/>
                        <a:gdLst>
                          <a:gd name="connsiteX0" fmla="*/ 224790 w 224789"/>
                          <a:gd name="connsiteY0" fmla="*/ 206788 h 231171"/>
                          <a:gd name="connsiteX1" fmla="*/ 197930 w 224789"/>
                          <a:gd name="connsiteY1" fmla="*/ 180213 h 231171"/>
                          <a:gd name="connsiteX2" fmla="*/ 222218 w 224789"/>
                          <a:gd name="connsiteY2" fmla="*/ 111062 h 231171"/>
                          <a:gd name="connsiteX3" fmla="*/ 111157 w 224789"/>
                          <a:gd name="connsiteY3" fmla="*/ 0 h 231171"/>
                          <a:gd name="connsiteX4" fmla="*/ 0 w 224789"/>
                          <a:gd name="connsiteY4" fmla="*/ 111062 h 231171"/>
                          <a:gd name="connsiteX5" fmla="*/ 111062 w 224789"/>
                          <a:gd name="connsiteY5" fmla="*/ 222123 h 231171"/>
                          <a:gd name="connsiteX6" fmla="*/ 172498 w 224789"/>
                          <a:gd name="connsiteY6" fmla="*/ 203549 h 231171"/>
                          <a:gd name="connsiteX7" fmla="*/ 200406 w 224789"/>
                          <a:gd name="connsiteY7" fmla="*/ 231172 h 231171"/>
                          <a:gd name="connsiteX8" fmla="*/ 27527 w 224789"/>
                          <a:gd name="connsiteY8" fmla="*/ 111062 h 231171"/>
                          <a:gd name="connsiteX9" fmla="*/ 111062 w 224789"/>
                          <a:gd name="connsiteY9" fmla="*/ 27527 h 231171"/>
                          <a:gd name="connsiteX10" fmla="*/ 194596 w 224789"/>
                          <a:gd name="connsiteY10" fmla="*/ 111062 h 231171"/>
                          <a:gd name="connsiteX11" fmla="*/ 111062 w 224789"/>
                          <a:gd name="connsiteY11" fmla="*/ 194596 h 231171"/>
                          <a:gd name="connsiteX12" fmla="*/ 27527 w 224789"/>
                          <a:gd name="connsiteY12" fmla="*/ 111062 h 231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4789" h="231171">
                            <a:moveTo>
                              <a:pt x="224790" y="206788"/>
                            </a:moveTo>
                            <a:lnTo>
                              <a:pt x="197930" y="180213"/>
                            </a:lnTo>
                            <a:cubicBezTo>
                              <a:pt x="213074" y="161258"/>
                              <a:pt x="222218" y="137160"/>
                              <a:pt x="222218" y="111062"/>
                            </a:cubicBezTo>
                            <a:cubicBezTo>
                              <a:pt x="222218" y="49816"/>
                              <a:pt x="172403" y="0"/>
                              <a:pt x="111157" y="0"/>
                            </a:cubicBezTo>
                            <a:cubicBezTo>
                              <a:pt x="49911" y="0"/>
                              <a:pt x="0" y="49816"/>
                              <a:pt x="0" y="111062"/>
                            </a:cubicBezTo>
                            <a:cubicBezTo>
                              <a:pt x="0" y="172307"/>
                              <a:pt x="49816" y="222123"/>
                              <a:pt x="111062" y="222123"/>
                            </a:cubicBezTo>
                            <a:cubicBezTo>
                              <a:pt x="133731" y="222123"/>
                              <a:pt x="154877" y="215265"/>
                              <a:pt x="172498" y="203549"/>
                            </a:cubicBezTo>
                            <a:lnTo>
                              <a:pt x="200406" y="231172"/>
                            </a:lnTo>
                            <a:moveTo>
                              <a:pt x="27527" y="111062"/>
                            </a:moveTo>
                            <a:cubicBezTo>
                              <a:pt x="27527" y="64961"/>
                              <a:pt x="65056" y="27527"/>
                              <a:pt x="111062" y="27527"/>
                            </a:cubicBezTo>
                            <a:cubicBezTo>
                              <a:pt x="157067" y="27527"/>
                              <a:pt x="194596" y="65056"/>
                              <a:pt x="194596" y="111062"/>
                            </a:cubicBezTo>
                            <a:cubicBezTo>
                              <a:pt x="194596" y="157067"/>
                              <a:pt x="157067" y="194596"/>
                              <a:pt x="111062" y="194596"/>
                            </a:cubicBezTo>
                            <a:cubicBezTo>
                              <a:pt x="65056" y="194596"/>
                              <a:pt x="27527" y="157163"/>
                              <a:pt x="27527" y="111062"/>
                            </a:cubicBezTo>
                            <a:close/>
                          </a:path>
                        </a:pathLst>
                      </a:custGeom>
                      <ask:type>
                        <ask:lineSketchScribble/>
                      </ask:type>
                    </ask:lineSketchStyleProps>
                  </a:ext>
                </a:extLst>
              </a:ln>
            </p:spPr>
            <p:txBody>
              <a:bodyPr rtlCol="0" anchor="ctr"/>
              <a:lstStyle/>
              <a:p>
                <a:endParaRPr lang="fr-FR" sz="1400"/>
              </a:p>
            </p:txBody>
          </p:sp>
          <p:sp>
            <p:nvSpPr>
              <p:cNvPr id="31" name="Forme libre : forme 30">
                <a:extLst>
                  <a:ext uri="{FF2B5EF4-FFF2-40B4-BE49-F238E27FC236}">
                    <a16:creationId xmlns:a16="http://schemas.microsoft.com/office/drawing/2014/main" id="{415E9B48-C009-E132-229C-DE388A91C7DD}"/>
                  </a:ext>
                </a:extLst>
              </p:cNvPr>
              <p:cNvSpPr/>
              <p:nvPr/>
            </p:nvSpPr>
            <p:spPr>
              <a:xfrm>
                <a:off x="4373934" y="3251186"/>
                <a:ext cx="29456" cy="29336"/>
              </a:xfrm>
              <a:custGeom>
                <a:avLst/>
                <a:gdLst>
                  <a:gd name="connsiteX0" fmla="*/ 0 w 29456"/>
                  <a:gd name="connsiteY0" fmla="*/ 24289 h 29336"/>
                  <a:gd name="connsiteX1" fmla="*/ 12192 w 29456"/>
                  <a:gd name="connsiteY1" fmla="*/ 29337 h 29336"/>
                  <a:gd name="connsiteX2" fmla="*/ 24384 w 29456"/>
                  <a:gd name="connsiteY2" fmla="*/ 24289 h 29336"/>
                  <a:gd name="connsiteX3" fmla="*/ 24384 w 29456"/>
                  <a:gd name="connsiteY3" fmla="*/ 0 h 29336"/>
                </a:gdLst>
                <a:ahLst/>
                <a:cxnLst>
                  <a:cxn ang="0">
                    <a:pos x="connsiteX0" y="connsiteY0"/>
                  </a:cxn>
                  <a:cxn ang="0">
                    <a:pos x="connsiteX1" y="connsiteY1"/>
                  </a:cxn>
                  <a:cxn ang="0">
                    <a:pos x="connsiteX2" y="connsiteY2"/>
                  </a:cxn>
                  <a:cxn ang="0">
                    <a:pos x="connsiteX3" y="connsiteY3"/>
                  </a:cxn>
                </a:cxnLst>
                <a:rect l="l" t="t" r="r" b="b"/>
                <a:pathLst>
                  <a:path w="29456" h="29336" fill="none" extrusionOk="0">
                    <a:moveTo>
                      <a:pt x="0" y="24289"/>
                    </a:moveTo>
                    <a:cubicBezTo>
                      <a:pt x="4023" y="26834"/>
                      <a:pt x="6607" y="29532"/>
                      <a:pt x="12192" y="29337"/>
                    </a:cubicBezTo>
                    <a:cubicBezTo>
                      <a:pt x="17353" y="29497"/>
                      <a:pt x="20093" y="26948"/>
                      <a:pt x="24384" y="24289"/>
                    </a:cubicBezTo>
                    <a:cubicBezTo>
                      <a:pt x="31148" y="16899"/>
                      <a:pt x="32284" y="8922"/>
                      <a:pt x="24384" y="0"/>
                    </a:cubicBezTo>
                  </a:path>
                  <a:path w="29456" h="29336" stroke="0" extrusionOk="0">
                    <a:moveTo>
                      <a:pt x="0" y="24289"/>
                    </a:moveTo>
                    <a:cubicBezTo>
                      <a:pt x="2206" y="27083"/>
                      <a:pt x="8919" y="29629"/>
                      <a:pt x="12192" y="29337"/>
                    </a:cubicBezTo>
                    <a:cubicBezTo>
                      <a:pt x="15723" y="28985"/>
                      <a:pt x="20889" y="27079"/>
                      <a:pt x="24384" y="24289"/>
                    </a:cubicBezTo>
                    <a:cubicBezTo>
                      <a:pt x="30660" y="17238"/>
                      <a:pt x="31577" y="9055"/>
                      <a:pt x="24384" y="0"/>
                    </a:cubicBezTo>
                  </a:path>
                </a:pathLst>
              </a:custGeom>
              <a:grpFill/>
              <a:ln w="19050" cap="rnd">
                <a:solidFill>
                  <a:schemeClr val="accent4">
                    <a:lumMod val="75000"/>
                  </a:schemeClr>
                </a:solidFill>
                <a:prstDash val="solid"/>
                <a:round/>
                <a:extLst>
                  <a:ext uri="{C807C97D-BFC1-408E-A445-0C87EB9F89A2}">
                    <ask:lineSketchStyleProps xmlns:ask="http://schemas.microsoft.com/office/drawing/2018/sketchyshapes" sd="1445205167">
                      <a:custGeom>
                        <a:avLst/>
                        <a:gdLst>
                          <a:gd name="connsiteX0" fmla="*/ 0 w 29456"/>
                          <a:gd name="connsiteY0" fmla="*/ 24289 h 29336"/>
                          <a:gd name="connsiteX1" fmla="*/ 12192 w 29456"/>
                          <a:gd name="connsiteY1" fmla="*/ 29337 h 29336"/>
                          <a:gd name="connsiteX2" fmla="*/ 24384 w 29456"/>
                          <a:gd name="connsiteY2" fmla="*/ 24289 h 29336"/>
                          <a:gd name="connsiteX3" fmla="*/ 24384 w 29456"/>
                          <a:gd name="connsiteY3" fmla="*/ 0 h 29336"/>
                        </a:gdLst>
                        <a:ahLst/>
                        <a:cxnLst>
                          <a:cxn ang="0">
                            <a:pos x="connsiteX0" y="connsiteY0"/>
                          </a:cxn>
                          <a:cxn ang="0">
                            <a:pos x="connsiteX1" y="connsiteY1"/>
                          </a:cxn>
                          <a:cxn ang="0">
                            <a:pos x="connsiteX2" y="connsiteY2"/>
                          </a:cxn>
                          <a:cxn ang="0">
                            <a:pos x="connsiteX3" y="connsiteY3"/>
                          </a:cxn>
                        </a:cxnLst>
                        <a:rect l="l" t="t" r="r" b="b"/>
                        <a:pathLst>
                          <a:path w="29456" h="29336">
                            <a:moveTo>
                              <a:pt x="0" y="24289"/>
                            </a:moveTo>
                            <a:cubicBezTo>
                              <a:pt x="3334" y="27622"/>
                              <a:pt x="7715" y="29337"/>
                              <a:pt x="12192" y="29337"/>
                            </a:cubicBezTo>
                            <a:cubicBezTo>
                              <a:pt x="16573" y="29337"/>
                              <a:pt x="20955" y="27622"/>
                              <a:pt x="24384" y="24289"/>
                            </a:cubicBezTo>
                            <a:cubicBezTo>
                              <a:pt x="31147" y="17526"/>
                              <a:pt x="31147" y="6667"/>
                              <a:pt x="24384" y="0"/>
                            </a:cubicBezTo>
                          </a:path>
                        </a:pathLst>
                      </a:custGeom>
                      <ask:type>
                        <ask:lineSketchScribble/>
                      </ask:type>
                    </ask:lineSketchStyleProps>
                  </a:ext>
                </a:extLst>
              </a:ln>
            </p:spPr>
            <p:txBody>
              <a:bodyPr rtlCol="0" anchor="ctr"/>
              <a:lstStyle/>
              <a:p>
                <a:endParaRPr lang="fr-FR" sz="1400"/>
              </a:p>
            </p:txBody>
          </p:sp>
          <p:sp>
            <p:nvSpPr>
              <p:cNvPr id="1024" name="Forme libre : forme 1023">
                <a:extLst>
                  <a:ext uri="{FF2B5EF4-FFF2-40B4-BE49-F238E27FC236}">
                    <a16:creationId xmlns:a16="http://schemas.microsoft.com/office/drawing/2014/main" id="{31554A93-1E39-FDAC-83A3-1B193B9B0060}"/>
                  </a:ext>
                </a:extLst>
              </p:cNvPr>
              <p:cNvSpPr/>
              <p:nvPr/>
            </p:nvSpPr>
            <p:spPr>
              <a:xfrm>
                <a:off x="4269016" y="3146554"/>
                <a:ext cx="127635" cy="127111"/>
              </a:xfrm>
              <a:custGeom>
                <a:avLst/>
                <a:gdLst>
                  <a:gd name="connsiteX0" fmla="*/ 100822 w 127635"/>
                  <a:gd name="connsiteY0" fmla="*/ 127111 h 127111"/>
                  <a:gd name="connsiteX1" fmla="*/ 81772 w 127635"/>
                  <a:gd name="connsiteY1" fmla="*/ 119205 h 127111"/>
                  <a:gd name="connsiteX2" fmla="*/ 7858 w 127635"/>
                  <a:gd name="connsiteY2" fmla="*/ 45863 h 127111"/>
                  <a:gd name="connsiteX3" fmla="*/ 7858 w 127635"/>
                  <a:gd name="connsiteY3" fmla="*/ 7858 h 127111"/>
                  <a:gd name="connsiteX4" fmla="*/ 45863 w 127635"/>
                  <a:gd name="connsiteY4" fmla="*/ 7858 h 127111"/>
                  <a:gd name="connsiteX5" fmla="*/ 119777 w 127635"/>
                  <a:gd name="connsiteY5" fmla="*/ 81201 h 127111"/>
                  <a:gd name="connsiteX6" fmla="*/ 119777 w 127635"/>
                  <a:gd name="connsiteY6" fmla="*/ 119205 h 127111"/>
                  <a:gd name="connsiteX7" fmla="*/ 100822 w 127635"/>
                  <a:gd name="connsiteY7" fmla="*/ 127111 h 127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635" h="127111" fill="none" extrusionOk="0">
                    <a:moveTo>
                      <a:pt x="100822" y="127111"/>
                    </a:moveTo>
                    <a:cubicBezTo>
                      <a:pt x="93472" y="127655"/>
                      <a:pt x="88757" y="125325"/>
                      <a:pt x="81772" y="119205"/>
                    </a:cubicBezTo>
                    <a:cubicBezTo>
                      <a:pt x="55947" y="95001"/>
                      <a:pt x="47928" y="68022"/>
                      <a:pt x="7858" y="45863"/>
                    </a:cubicBezTo>
                    <a:cubicBezTo>
                      <a:pt x="-46" y="34611"/>
                      <a:pt x="-4234" y="22284"/>
                      <a:pt x="7858" y="7858"/>
                    </a:cubicBezTo>
                    <a:cubicBezTo>
                      <a:pt x="21433" y="-829"/>
                      <a:pt x="33226" y="-4885"/>
                      <a:pt x="45863" y="7858"/>
                    </a:cubicBezTo>
                    <a:cubicBezTo>
                      <a:pt x="67124" y="28281"/>
                      <a:pt x="79484" y="48463"/>
                      <a:pt x="119777" y="81201"/>
                    </a:cubicBezTo>
                    <a:cubicBezTo>
                      <a:pt x="127733" y="93511"/>
                      <a:pt x="129052" y="110010"/>
                      <a:pt x="119777" y="119205"/>
                    </a:cubicBezTo>
                    <a:cubicBezTo>
                      <a:pt x="116082" y="124543"/>
                      <a:pt x="107466" y="126741"/>
                      <a:pt x="100822" y="127111"/>
                    </a:cubicBezTo>
                    <a:close/>
                  </a:path>
                  <a:path w="127635" h="127111" stroke="0" extrusionOk="0">
                    <a:moveTo>
                      <a:pt x="100822" y="127111"/>
                    </a:moveTo>
                    <a:cubicBezTo>
                      <a:pt x="94154" y="127936"/>
                      <a:pt x="87036" y="123691"/>
                      <a:pt x="81772" y="119205"/>
                    </a:cubicBezTo>
                    <a:cubicBezTo>
                      <a:pt x="57610" y="108410"/>
                      <a:pt x="49308" y="73943"/>
                      <a:pt x="7858" y="45863"/>
                    </a:cubicBezTo>
                    <a:cubicBezTo>
                      <a:pt x="-4093" y="36127"/>
                      <a:pt x="-3256" y="19913"/>
                      <a:pt x="7858" y="7858"/>
                    </a:cubicBezTo>
                    <a:cubicBezTo>
                      <a:pt x="17387" y="1200"/>
                      <a:pt x="36722" y="373"/>
                      <a:pt x="45863" y="7858"/>
                    </a:cubicBezTo>
                    <a:cubicBezTo>
                      <a:pt x="65907" y="24292"/>
                      <a:pt x="90888" y="59033"/>
                      <a:pt x="119777" y="81201"/>
                    </a:cubicBezTo>
                    <a:cubicBezTo>
                      <a:pt x="128777" y="93691"/>
                      <a:pt x="129232" y="109430"/>
                      <a:pt x="119777" y="119205"/>
                    </a:cubicBezTo>
                    <a:cubicBezTo>
                      <a:pt x="114210" y="123444"/>
                      <a:pt x="105881" y="127558"/>
                      <a:pt x="100822" y="127111"/>
                    </a:cubicBezTo>
                    <a:close/>
                  </a:path>
                </a:pathLst>
              </a:custGeom>
              <a:grpFill/>
              <a:ln w="19050" cap="rnd">
                <a:solidFill>
                  <a:schemeClr val="accent4">
                    <a:lumMod val="75000"/>
                  </a:schemeClr>
                </a:solidFill>
                <a:prstDash val="solid"/>
                <a:round/>
                <a:extLst>
                  <a:ext uri="{C807C97D-BFC1-408E-A445-0C87EB9F89A2}">
                    <ask:lineSketchStyleProps xmlns:ask="http://schemas.microsoft.com/office/drawing/2018/sketchyshapes" sd="2723566492">
                      <a:custGeom>
                        <a:avLst/>
                        <a:gdLst>
                          <a:gd name="connsiteX0" fmla="*/ 100822 w 127635"/>
                          <a:gd name="connsiteY0" fmla="*/ 127111 h 127111"/>
                          <a:gd name="connsiteX1" fmla="*/ 81772 w 127635"/>
                          <a:gd name="connsiteY1" fmla="*/ 119205 h 127111"/>
                          <a:gd name="connsiteX2" fmla="*/ 7858 w 127635"/>
                          <a:gd name="connsiteY2" fmla="*/ 45863 h 127111"/>
                          <a:gd name="connsiteX3" fmla="*/ 7858 w 127635"/>
                          <a:gd name="connsiteY3" fmla="*/ 7858 h 127111"/>
                          <a:gd name="connsiteX4" fmla="*/ 45863 w 127635"/>
                          <a:gd name="connsiteY4" fmla="*/ 7858 h 127111"/>
                          <a:gd name="connsiteX5" fmla="*/ 119777 w 127635"/>
                          <a:gd name="connsiteY5" fmla="*/ 81201 h 127111"/>
                          <a:gd name="connsiteX6" fmla="*/ 119777 w 127635"/>
                          <a:gd name="connsiteY6" fmla="*/ 119205 h 127111"/>
                          <a:gd name="connsiteX7" fmla="*/ 100822 w 127635"/>
                          <a:gd name="connsiteY7" fmla="*/ 127111 h 127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635" h="127111">
                            <a:moveTo>
                              <a:pt x="100822" y="127111"/>
                            </a:moveTo>
                            <a:cubicBezTo>
                              <a:pt x="93964" y="127111"/>
                              <a:pt x="87106" y="124444"/>
                              <a:pt x="81772" y="119205"/>
                            </a:cubicBezTo>
                            <a:lnTo>
                              <a:pt x="7858" y="45863"/>
                            </a:lnTo>
                            <a:cubicBezTo>
                              <a:pt x="-2619" y="35385"/>
                              <a:pt x="-2619" y="18336"/>
                              <a:pt x="7858" y="7858"/>
                            </a:cubicBezTo>
                            <a:cubicBezTo>
                              <a:pt x="18336" y="-2619"/>
                              <a:pt x="35385" y="-2619"/>
                              <a:pt x="45863" y="7858"/>
                            </a:cubicBezTo>
                            <a:lnTo>
                              <a:pt x="119777" y="81201"/>
                            </a:lnTo>
                            <a:cubicBezTo>
                              <a:pt x="130254" y="91678"/>
                              <a:pt x="130254" y="108728"/>
                              <a:pt x="119777" y="119205"/>
                            </a:cubicBezTo>
                            <a:cubicBezTo>
                              <a:pt x="114538" y="124444"/>
                              <a:pt x="107680" y="127111"/>
                              <a:pt x="100822" y="127111"/>
                            </a:cubicBezTo>
                            <a:close/>
                          </a:path>
                        </a:pathLst>
                      </a:custGeom>
                      <ask:type>
                        <ask:lineSketchScribble/>
                      </ask:type>
                    </ask:lineSketchStyleProps>
                  </a:ext>
                </a:extLst>
              </a:ln>
            </p:spPr>
            <p:txBody>
              <a:bodyPr rtlCol="0" anchor="ctr"/>
              <a:lstStyle/>
              <a:p>
                <a:endParaRPr lang="fr-FR" sz="1400"/>
              </a:p>
            </p:txBody>
          </p:sp>
        </p:grpSp>
        <p:pic>
          <p:nvPicPr>
            <p:cNvPr id="26" name="Image 25">
              <a:extLst>
                <a:ext uri="{FF2B5EF4-FFF2-40B4-BE49-F238E27FC236}">
                  <a16:creationId xmlns:a16="http://schemas.microsoft.com/office/drawing/2014/main" id="{1E171FF3-AB14-A280-18E3-9D904C85F42B}"/>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3863" b="54506" l="27386" r="100000"/>
                      </a14:imgEffect>
                    </a14:imgLayer>
                  </a14:imgProps>
                </a:ext>
              </a:extLst>
            </a:blip>
            <a:srcRect l="34933" t="20" r="2212" b="44794"/>
            <a:stretch/>
          </p:blipFill>
          <p:spPr>
            <a:xfrm rot="19429124" flipH="1">
              <a:off x="1754896" y="4564222"/>
              <a:ext cx="1072328" cy="831264"/>
            </a:xfrm>
            <a:prstGeom prst="rect">
              <a:avLst/>
            </a:prstGeom>
          </p:spPr>
        </p:pic>
      </p:grpSp>
      <p:pic>
        <p:nvPicPr>
          <p:cNvPr id="1026" name="Picture 2" descr="Vecteur gratuit tasse réaliste de café infusé noir sur l'illustration vectorielle de soucoupe">
            <a:extLst>
              <a:ext uri="{FF2B5EF4-FFF2-40B4-BE49-F238E27FC236}">
                <a16:creationId xmlns:a16="http://schemas.microsoft.com/office/drawing/2014/main" id="{505A5DD1-ED1B-7AE1-2E1B-01EF9DF18227}"/>
              </a:ext>
            </a:extLst>
          </p:cNvPr>
          <p:cNvPicPr>
            <a:picLocks noChangeAspect="1" noChangeArrowheads="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091841" y="4699010"/>
            <a:ext cx="2027939" cy="2027939"/>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e 1">
            <a:extLst>
              <a:ext uri="{FF2B5EF4-FFF2-40B4-BE49-F238E27FC236}">
                <a16:creationId xmlns:a16="http://schemas.microsoft.com/office/drawing/2014/main" id="{7D87779D-4F30-8D17-0E11-AFAD385C8E7B}"/>
              </a:ext>
            </a:extLst>
          </p:cNvPr>
          <p:cNvGrpSpPr/>
          <p:nvPr/>
        </p:nvGrpSpPr>
        <p:grpSpPr>
          <a:xfrm>
            <a:off x="5974108" y="804418"/>
            <a:ext cx="8710936" cy="5696491"/>
            <a:chOff x="-13388963" y="-1531173"/>
            <a:chExt cx="8925524" cy="5807401"/>
          </a:xfrm>
        </p:grpSpPr>
        <p:sp>
          <p:nvSpPr>
            <p:cNvPr id="8" name="Rectangle : coins arrondis 7">
              <a:extLst>
                <a:ext uri="{FF2B5EF4-FFF2-40B4-BE49-F238E27FC236}">
                  <a16:creationId xmlns:a16="http://schemas.microsoft.com/office/drawing/2014/main" id="{1EE9FD70-5263-22F9-F21C-5827F88FC93B}"/>
                </a:ext>
              </a:extLst>
            </p:cNvPr>
            <p:cNvSpPr/>
            <p:nvPr/>
          </p:nvSpPr>
          <p:spPr>
            <a:xfrm>
              <a:off x="-10181139" y="-1190226"/>
              <a:ext cx="2542090" cy="5125505"/>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a:extLst>
                <a:ext uri="{FF2B5EF4-FFF2-40B4-BE49-F238E27FC236}">
                  <a16:creationId xmlns:a16="http://schemas.microsoft.com/office/drawing/2014/main" id="{C0E32BC6-E244-A09E-A7A2-D5C2087645BA}"/>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3388963" y="-1531173"/>
              <a:ext cx="8925524" cy="5807401"/>
            </a:xfrm>
            <a:prstGeom prst="rect">
              <a:avLst/>
            </a:prstGeom>
          </p:spPr>
        </p:pic>
      </p:grpSp>
      <p:pic>
        <p:nvPicPr>
          <p:cNvPr id="4" name="Valerie4v2">
            <a:hlinkClick r:id="" action="ppaction://media"/>
            <a:extLst>
              <a:ext uri="{FF2B5EF4-FFF2-40B4-BE49-F238E27FC236}">
                <a16:creationId xmlns:a16="http://schemas.microsoft.com/office/drawing/2014/main" id="{B7CECB49-289B-E1AB-10EB-E7FDEE098578}"/>
              </a:ext>
            </a:extLst>
          </p:cNvPr>
          <p:cNvPicPr>
            <a:picLocks noChangeAspect="1"/>
          </p:cNvPicPr>
          <p:nvPr>
            <a:videoFile r:link="rId2"/>
            <p:extLst>
              <p:ext uri="{DAA4B4D4-6D71-4841-9C94-3DE7FCFB9230}">
                <p14:media xmlns:p14="http://schemas.microsoft.com/office/powerpoint/2010/main" r:embed="rId1"/>
              </p:ext>
            </p:extLst>
          </p:nvPr>
        </p:nvPicPr>
        <p:blipFill>
          <a:blip r:embed="rId12"/>
          <a:stretch>
            <a:fillRect/>
          </a:stretch>
        </p:blipFill>
        <p:spPr>
          <a:xfrm>
            <a:off x="9179125" y="1453920"/>
            <a:ext cx="2410415" cy="4288712"/>
          </a:xfrm>
          <a:prstGeom prst="rect">
            <a:avLst/>
          </a:prstGeom>
        </p:spPr>
      </p:pic>
    </p:spTree>
    <p:extLst>
      <p:ext uri="{BB962C8B-B14F-4D97-AF65-F5344CB8AC3E}">
        <p14:creationId xmlns:p14="http://schemas.microsoft.com/office/powerpoint/2010/main" val="3072991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1" presetClass="mediacall" presetSubtype="0" fill="hold" nodeType="withEffect">
                                  <p:stCondLst>
                                    <p:cond delay="500"/>
                                  </p:stCondLst>
                                  <p:childTnLst>
                                    <p:cmd type="call" cmd="playFrom(0.0)">
                                      <p:cBhvr>
                                        <p:cTn id="16" dur="30125" fill="hold"/>
                                        <p:tgtEl>
                                          <p:spTgt spid="4"/>
                                        </p:tgtEl>
                                      </p:cBhvr>
                                    </p:cmd>
                                  </p:childTnLst>
                                </p:cTn>
                              </p:par>
                              <p:par>
                                <p:cTn id="17" presetID="10" presetClass="entr" presetSubtype="0" fill="hold" nodeType="withEffect">
                                  <p:stCondLst>
                                    <p:cond delay="3000"/>
                                  </p:stCondLst>
                                  <p:childTnLst>
                                    <p:set>
                                      <p:cBhvr>
                                        <p:cTn id="18" dur="1" fill="hold">
                                          <p:stCondLst>
                                            <p:cond delay="0"/>
                                          </p:stCondLst>
                                        </p:cTn>
                                        <p:tgtEl>
                                          <p:spTgt spid="1026"/>
                                        </p:tgtEl>
                                        <p:attrNameLst>
                                          <p:attrName>style.visibility</p:attrName>
                                        </p:attrNameLst>
                                      </p:cBhvr>
                                      <p:to>
                                        <p:strVal val="visible"/>
                                      </p:to>
                                    </p:set>
                                    <p:animEffect transition="in" filter="fade">
                                      <p:cBhvr>
                                        <p:cTn id="19" dur="500"/>
                                        <p:tgtEl>
                                          <p:spTgt spid="1026"/>
                                        </p:tgtEl>
                                      </p:cBhvr>
                                    </p:animEffect>
                                  </p:childTnLst>
                                </p:cTn>
                              </p:par>
                              <p:par>
                                <p:cTn id="20" presetID="10" presetClass="entr" presetSubtype="0" fill="hold" nodeType="withEffect">
                                  <p:stCondLst>
                                    <p:cond delay="350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par>
                                <p:cTn id="23" presetID="10" presetClass="entr" presetSubtype="0" fill="hold" nodeType="withEffect">
                                  <p:stCondLst>
                                    <p:cond delay="13000"/>
                                  </p:stCondLst>
                                  <p:childTnLst>
                                    <p:set>
                                      <p:cBhvr>
                                        <p:cTn id="24" dur="1" fill="hold">
                                          <p:stCondLst>
                                            <p:cond delay="0"/>
                                          </p:stCondLst>
                                        </p:cTn>
                                        <p:tgtEl>
                                          <p:spTgt spid="1180"/>
                                        </p:tgtEl>
                                        <p:attrNameLst>
                                          <p:attrName>style.visibility</p:attrName>
                                        </p:attrNameLst>
                                      </p:cBhvr>
                                      <p:to>
                                        <p:strVal val="visible"/>
                                      </p:to>
                                    </p:set>
                                    <p:animEffect transition="in" filter="fade">
                                      <p:cBhvr>
                                        <p:cTn id="25" dur="500"/>
                                        <p:tgtEl>
                                          <p:spTgt spid="1180"/>
                                        </p:tgtEl>
                                      </p:cBhvr>
                                    </p:animEffect>
                                  </p:childTnLst>
                                </p:cTn>
                              </p:par>
                              <p:par>
                                <p:cTn id="26" presetID="10" presetClass="entr" presetSubtype="0" fill="hold" nodeType="withEffect">
                                  <p:stCondLst>
                                    <p:cond delay="16000"/>
                                  </p:stCondLst>
                                  <p:childTnLst>
                                    <p:set>
                                      <p:cBhvr>
                                        <p:cTn id="27" dur="1" fill="hold">
                                          <p:stCondLst>
                                            <p:cond delay="0"/>
                                          </p:stCondLst>
                                        </p:cTn>
                                        <p:tgtEl>
                                          <p:spTgt spid="1178"/>
                                        </p:tgtEl>
                                        <p:attrNameLst>
                                          <p:attrName>style.visibility</p:attrName>
                                        </p:attrNameLst>
                                      </p:cBhvr>
                                      <p:to>
                                        <p:strVal val="visible"/>
                                      </p:to>
                                    </p:set>
                                    <p:animEffect transition="in" filter="fade">
                                      <p:cBhvr>
                                        <p:cTn id="28" dur="500"/>
                                        <p:tgtEl>
                                          <p:spTgt spid="1178"/>
                                        </p:tgtEl>
                                      </p:cBhvr>
                                    </p:animEffect>
                                  </p:childTnLst>
                                </p:cTn>
                              </p:par>
                              <p:par>
                                <p:cTn id="29" presetID="10" presetClass="entr" presetSubtype="0" fill="hold" nodeType="withEffect">
                                  <p:stCondLst>
                                    <p:cond delay="2000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2" presetID="10" presetClass="entr" presetSubtype="0" fill="hold" nodeType="withEffect">
                                  <p:stCondLst>
                                    <p:cond delay="22000"/>
                                  </p:stCondLst>
                                  <p:childTnLst>
                                    <p:set>
                                      <p:cBhvr>
                                        <p:cTn id="33" dur="1" fill="hold">
                                          <p:stCondLst>
                                            <p:cond delay="0"/>
                                          </p:stCondLst>
                                        </p:cTn>
                                        <p:tgtEl>
                                          <p:spTgt spid="1179"/>
                                        </p:tgtEl>
                                        <p:attrNameLst>
                                          <p:attrName>style.visibility</p:attrName>
                                        </p:attrNameLst>
                                      </p:cBhvr>
                                      <p:to>
                                        <p:strVal val="visible"/>
                                      </p:to>
                                    </p:set>
                                    <p:animEffect transition="in" filter="fade">
                                      <p:cBhvr>
                                        <p:cTn id="34" dur="500"/>
                                        <p:tgtEl>
                                          <p:spTgt spid="1179"/>
                                        </p:tgtEl>
                                      </p:cBhvr>
                                    </p:animEffect>
                                  </p:childTnLst>
                                </p:cTn>
                              </p:par>
                              <p:par>
                                <p:cTn id="35" presetID="22" presetClass="entr" presetSubtype="1" fill="hold" nodeType="withEffect">
                                  <p:stCondLst>
                                    <p:cond delay="24000"/>
                                  </p:stCondLst>
                                  <p:childTnLst>
                                    <p:set>
                                      <p:cBhvr>
                                        <p:cTn id="36" dur="1" fill="hold">
                                          <p:stCondLst>
                                            <p:cond delay="0"/>
                                          </p:stCondLst>
                                        </p:cTn>
                                        <p:tgtEl>
                                          <p:spTgt spid="1183"/>
                                        </p:tgtEl>
                                        <p:attrNameLst>
                                          <p:attrName>style.visibility</p:attrName>
                                        </p:attrNameLst>
                                      </p:cBhvr>
                                      <p:to>
                                        <p:strVal val="visible"/>
                                      </p:to>
                                    </p:set>
                                    <p:animEffect transition="in" filter="wipe(up)">
                                      <p:cBhvr>
                                        <p:cTn id="37" dur="500"/>
                                        <p:tgtEl>
                                          <p:spTgt spid="1183"/>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38" fill="hold" display="0">
                  <p:stCondLst>
                    <p:cond delay="indefinite"/>
                  </p:stCondLst>
                </p:cTn>
                <p:tgtEl>
                  <p:spTgt spid="4"/>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5867BF6A-413E-424F-9528-79E42C8916C7}"/>
              </a:ext>
            </a:extLst>
          </p:cNvPr>
          <p:cNvSpPr>
            <a:spLocks noGrp="1"/>
          </p:cNvSpPr>
          <p:nvPr>
            <p:ph type="body" sz="quarter" idx="13"/>
          </p:nvPr>
        </p:nvSpPr>
        <p:spPr>
          <a:xfrm>
            <a:off x="3661401" y="2225024"/>
            <a:ext cx="7620201" cy="4023689"/>
          </a:xfrm>
        </p:spPr>
        <p:txBody>
          <a:bodyPr/>
          <a:lstStyle/>
          <a:p>
            <a:r>
              <a:rPr lang="fr-FR" sz="2400" dirty="0"/>
              <a:t>Contexte </a:t>
            </a:r>
          </a:p>
          <a:p>
            <a:r>
              <a:rPr lang="fr-FR" sz="2400" dirty="0"/>
              <a:t>Notre dispositif de conquête</a:t>
            </a:r>
          </a:p>
          <a:p>
            <a:r>
              <a:rPr lang="fr-FR" sz="2400" dirty="0"/>
              <a:t>Les cafés conquête</a:t>
            </a:r>
          </a:p>
          <a:p>
            <a:r>
              <a:rPr lang="fr-FR" sz="2400" b="1" dirty="0">
                <a:solidFill>
                  <a:schemeClr val="accent4">
                    <a:lumMod val="75000"/>
                  </a:schemeClr>
                </a:solidFill>
              </a:rPr>
              <a:t>L’espace conquête dans la RDC </a:t>
            </a:r>
          </a:p>
          <a:p>
            <a:r>
              <a:rPr lang="fr-FR" sz="2400" dirty="0"/>
              <a:t>En savoir plus</a:t>
            </a:r>
          </a:p>
          <a:p>
            <a:endParaRPr lang="fr-FR" sz="2400" dirty="0"/>
          </a:p>
          <a:p>
            <a:endParaRPr lang="fr-FR" sz="2400" dirty="0"/>
          </a:p>
          <a:p>
            <a:endParaRPr lang="fr-FR" sz="2400" dirty="0"/>
          </a:p>
          <a:p>
            <a:endParaRPr lang="fr-FR" sz="2400" dirty="0"/>
          </a:p>
          <a:p>
            <a:endParaRPr lang="fr-FR" sz="2400" dirty="0"/>
          </a:p>
          <a:p>
            <a:endParaRPr lang="fr-FR" sz="2400" dirty="0"/>
          </a:p>
          <a:p>
            <a:endParaRPr lang="fr-FR" sz="2400" dirty="0"/>
          </a:p>
          <a:p>
            <a:endParaRPr lang="fr-FR" sz="2400" dirty="0"/>
          </a:p>
          <a:p>
            <a:endParaRPr lang="fr-FR" sz="2400" dirty="0"/>
          </a:p>
          <a:p>
            <a:endParaRPr lang="fr-FR" sz="2400" dirty="0"/>
          </a:p>
          <a:p>
            <a:endParaRPr lang="fr-FR" sz="2400" dirty="0"/>
          </a:p>
        </p:txBody>
      </p:sp>
      <p:pic>
        <p:nvPicPr>
          <p:cNvPr id="3" name="Image 2">
            <a:extLst>
              <a:ext uri="{FF2B5EF4-FFF2-40B4-BE49-F238E27FC236}">
                <a16:creationId xmlns:a16="http://schemas.microsoft.com/office/drawing/2014/main" id="{F40E6408-8F06-CF3A-BADE-BFE0C33E3FF2}"/>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9589" b="99087" l="9991" r="90282">
                        <a14:foregroundMark x1="60061" y1="51517" x2="65123" y2="51142"/>
                        <a14:foregroundMark x1="65123" y1="51142" x2="76022" y2="52207"/>
                        <a14:foregroundMark x1="76022" y1="52207" x2="85831" y2="50076"/>
                        <a14:foregroundMark x1="85831" y1="50076" x2="90372" y2="50533"/>
                        <a14:foregroundMark x1="90372" y1="50533" x2="85468" y2="47336"/>
                        <a14:foregroundMark x1="85468" y1="47336" x2="62125" y2="49619"/>
                        <a14:foregroundMark x1="62125" y1="49619" x2="60537" y2="49159"/>
                        <a14:foregroundMark x1="62749" y1="45580" x2="81290" y2="47032"/>
                        <a14:foregroundMark x1="81290" y1="47032" x2="86194" y2="45967"/>
                        <a14:foregroundMark x1="86194" y1="45967" x2="63397" y2="45205"/>
                        <a14:foregroundMark x1="44323" y1="12938" x2="47775" y2="16134"/>
                        <a14:foregroundMark x1="22707" y1="17352" x2="23070" y2="34855"/>
                        <a14:foregroundMark x1="23070" y1="34855" x2="23978" y2="40335"/>
                        <a14:foregroundMark x1="42144" y1="29528" x2="38874" y2="31963"/>
                        <a14:foregroundMark x1="16349" y1="58600" x2="16440" y2="52359"/>
                        <a14:foregroundMark x1="38420" y1="80365" x2="36966" y2="74429"/>
                        <a14:foregroundMark x1="22616" y1="88280" x2="21617" y2="83257"/>
                        <a14:foregroundMark x1="15622" y1="99239" x2="18347" y2="92390"/>
                        <a14:foregroundMark x1="18347" y1="92390" x2="35604" y2="89954"/>
                        <a14:foregroundMark x1="35604" y1="89954" x2="42234" y2="78539"/>
                        <a14:foregroundMark x1="42234" y1="78539" x2="46140" y2="85388"/>
                        <a14:foregroundMark x1="46140" y1="85388" x2="48411" y2="92390"/>
                        <a14:foregroundMark x1="48411" y1="92390" x2="43324" y2="97412"/>
                        <a14:foregroundMark x1="43324" y1="97412" x2="16440" y2="98174"/>
                        <a14:foregroundMark x1="19437" y1="86758" x2="15622" y2="95890"/>
                        <a14:foregroundMark x1="15622" y1="95890" x2="15077" y2="99087"/>
                        <a14:foregroundMark x1="20890" y1="87367" x2="16621" y2="94825"/>
                        <a14:foregroundMark x1="42870" y1="69559" x2="40145" y2="75647"/>
                        <a14:foregroundMark x1="40145" y1="75647" x2="28792" y2="89650"/>
                        <a14:foregroundMark x1="28792" y1="89650" x2="24342" y2="89650"/>
                        <a14:foregroundMark x1="53315" y1="95890" x2="44596" y2="75799"/>
                        <a14:foregroundMark x1="44596" y1="75799" x2="43233" y2="69406"/>
                        <a14:backgroundMark x1="52770" y1="41096" x2="58765" y2="63166"/>
                        <a14:backgroundMark x1="50227" y1="53120" x2="62579" y2="46119"/>
                        <a14:backgroundMark x1="49410" y1="48250" x2="59219" y2="43227"/>
                        <a14:backgroundMark x1="51953" y1="42466" x2="62579" y2="58904"/>
                      </a14:backgroundRemoval>
                    </a14:imgEffect>
                  </a14:imgLayer>
                </a14:imgProps>
              </a:ext>
            </a:extLst>
          </a:blip>
          <a:srcRect r="42105"/>
          <a:stretch/>
        </p:blipFill>
        <p:spPr>
          <a:xfrm>
            <a:off x="10221167" y="5639426"/>
            <a:ext cx="1182269" cy="1218574"/>
          </a:xfrm>
          <a:prstGeom prst="rect">
            <a:avLst/>
          </a:prstGeom>
        </p:spPr>
      </p:pic>
    </p:spTree>
    <p:extLst>
      <p:ext uri="{BB962C8B-B14F-4D97-AF65-F5344CB8AC3E}">
        <p14:creationId xmlns:p14="http://schemas.microsoft.com/office/powerpoint/2010/main" val="22149341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6" name="Image 2055">
            <a:extLst>
              <a:ext uri="{FF2B5EF4-FFF2-40B4-BE49-F238E27FC236}">
                <a16:creationId xmlns:a16="http://schemas.microsoft.com/office/drawing/2014/main" id="{500B009C-FCF2-909E-844A-940F20C5F197}"/>
              </a:ext>
            </a:extLst>
          </p:cNvPr>
          <p:cNvPicPr>
            <a:picLocks noChangeAspect="1"/>
          </p:cNvPicPr>
          <p:nvPr/>
        </p:nvPicPr>
        <p:blipFill>
          <a:blip r:embed="rId3"/>
          <a:stretch>
            <a:fillRect/>
          </a:stretch>
        </p:blipFill>
        <p:spPr>
          <a:xfrm>
            <a:off x="726043" y="1527896"/>
            <a:ext cx="5801506" cy="4619897"/>
          </a:xfrm>
          <a:custGeom>
            <a:avLst/>
            <a:gdLst>
              <a:gd name="connsiteX0" fmla="*/ 0 w 5801506"/>
              <a:gd name="connsiteY0" fmla="*/ 0 h 4619897"/>
              <a:gd name="connsiteX1" fmla="*/ 586597 w 5801506"/>
              <a:gd name="connsiteY1" fmla="*/ 0 h 4619897"/>
              <a:gd name="connsiteX2" fmla="*/ 1347239 w 5801506"/>
              <a:gd name="connsiteY2" fmla="*/ 0 h 4619897"/>
              <a:gd name="connsiteX3" fmla="*/ 2107881 w 5801506"/>
              <a:gd name="connsiteY3" fmla="*/ 0 h 4619897"/>
              <a:gd name="connsiteX4" fmla="*/ 2810507 w 5801506"/>
              <a:gd name="connsiteY4" fmla="*/ 0 h 4619897"/>
              <a:gd name="connsiteX5" fmla="*/ 3281074 w 5801506"/>
              <a:gd name="connsiteY5" fmla="*/ 0 h 4619897"/>
              <a:gd name="connsiteX6" fmla="*/ 3751641 w 5801506"/>
              <a:gd name="connsiteY6" fmla="*/ 0 h 4619897"/>
              <a:gd name="connsiteX7" fmla="*/ 4512282 w 5801506"/>
              <a:gd name="connsiteY7" fmla="*/ 0 h 4619897"/>
              <a:gd name="connsiteX8" fmla="*/ 5098879 w 5801506"/>
              <a:gd name="connsiteY8" fmla="*/ 0 h 4619897"/>
              <a:gd name="connsiteX9" fmla="*/ 5801506 w 5801506"/>
              <a:gd name="connsiteY9" fmla="*/ 0 h 4619897"/>
              <a:gd name="connsiteX10" fmla="*/ 5801506 w 5801506"/>
              <a:gd name="connsiteY10" fmla="*/ 752383 h 4619897"/>
              <a:gd name="connsiteX11" fmla="*/ 5801506 w 5801506"/>
              <a:gd name="connsiteY11" fmla="*/ 1366170 h 4619897"/>
              <a:gd name="connsiteX12" fmla="*/ 5801506 w 5801506"/>
              <a:gd name="connsiteY12" fmla="*/ 2026155 h 4619897"/>
              <a:gd name="connsiteX13" fmla="*/ 5801506 w 5801506"/>
              <a:gd name="connsiteY13" fmla="*/ 2732339 h 4619897"/>
              <a:gd name="connsiteX14" fmla="*/ 5801506 w 5801506"/>
              <a:gd name="connsiteY14" fmla="*/ 3299926 h 4619897"/>
              <a:gd name="connsiteX15" fmla="*/ 5801506 w 5801506"/>
              <a:gd name="connsiteY15" fmla="*/ 3821315 h 4619897"/>
              <a:gd name="connsiteX16" fmla="*/ 5801506 w 5801506"/>
              <a:gd name="connsiteY16" fmla="*/ 4619897 h 4619897"/>
              <a:gd name="connsiteX17" fmla="*/ 5156894 w 5801506"/>
              <a:gd name="connsiteY17" fmla="*/ 4619897 h 4619897"/>
              <a:gd name="connsiteX18" fmla="*/ 4512282 w 5801506"/>
              <a:gd name="connsiteY18" fmla="*/ 4619897 h 4619897"/>
              <a:gd name="connsiteX19" fmla="*/ 3867671 w 5801506"/>
              <a:gd name="connsiteY19" fmla="*/ 4619897 h 4619897"/>
              <a:gd name="connsiteX20" fmla="*/ 3397104 w 5801506"/>
              <a:gd name="connsiteY20" fmla="*/ 4619897 h 4619897"/>
              <a:gd name="connsiteX21" fmla="*/ 2868522 w 5801506"/>
              <a:gd name="connsiteY21" fmla="*/ 4619897 h 4619897"/>
              <a:gd name="connsiteX22" fmla="*/ 2223911 w 5801506"/>
              <a:gd name="connsiteY22" fmla="*/ 4619897 h 4619897"/>
              <a:gd name="connsiteX23" fmla="*/ 1579299 w 5801506"/>
              <a:gd name="connsiteY23" fmla="*/ 4619897 h 4619897"/>
              <a:gd name="connsiteX24" fmla="*/ 818657 w 5801506"/>
              <a:gd name="connsiteY24" fmla="*/ 4619897 h 4619897"/>
              <a:gd name="connsiteX25" fmla="*/ 0 w 5801506"/>
              <a:gd name="connsiteY25" fmla="*/ 4619897 h 4619897"/>
              <a:gd name="connsiteX26" fmla="*/ 0 w 5801506"/>
              <a:gd name="connsiteY26" fmla="*/ 3913713 h 4619897"/>
              <a:gd name="connsiteX27" fmla="*/ 0 w 5801506"/>
              <a:gd name="connsiteY27" fmla="*/ 3207528 h 4619897"/>
              <a:gd name="connsiteX28" fmla="*/ 0 w 5801506"/>
              <a:gd name="connsiteY28" fmla="*/ 2593742 h 4619897"/>
              <a:gd name="connsiteX29" fmla="*/ 0 w 5801506"/>
              <a:gd name="connsiteY29" fmla="*/ 1979956 h 4619897"/>
              <a:gd name="connsiteX30" fmla="*/ 0 w 5801506"/>
              <a:gd name="connsiteY30" fmla="*/ 1273772 h 4619897"/>
              <a:gd name="connsiteX31" fmla="*/ 0 w 5801506"/>
              <a:gd name="connsiteY31" fmla="*/ 659985 h 4619897"/>
              <a:gd name="connsiteX32" fmla="*/ 0 w 5801506"/>
              <a:gd name="connsiteY32" fmla="*/ 0 h 4619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801506" h="4619897" fill="none" extrusionOk="0">
                <a:moveTo>
                  <a:pt x="0" y="0"/>
                </a:moveTo>
                <a:cubicBezTo>
                  <a:pt x="287082" y="9636"/>
                  <a:pt x="332068" y="-27891"/>
                  <a:pt x="586597" y="0"/>
                </a:cubicBezTo>
                <a:cubicBezTo>
                  <a:pt x="841126" y="27891"/>
                  <a:pt x="1120275" y="9095"/>
                  <a:pt x="1347239" y="0"/>
                </a:cubicBezTo>
                <a:cubicBezTo>
                  <a:pt x="1574203" y="-9095"/>
                  <a:pt x="1866859" y="-21768"/>
                  <a:pt x="2107881" y="0"/>
                </a:cubicBezTo>
                <a:cubicBezTo>
                  <a:pt x="2348903" y="21768"/>
                  <a:pt x="2553347" y="7390"/>
                  <a:pt x="2810507" y="0"/>
                </a:cubicBezTo>
                <a:cubicBezTo>
                  <a:pt x="3067667" y="-7390"/>
                  <a:pt x="3169844" y="16771"/>
                  <a:pt x="3281074" y="0"/>
                </a:cubicBezTo>
                <a:cubicBezTo>
                  <a:pt x="3392304" y="-16771"/>
                  <a:pt x="3583494" y="-14837"/>
                  <a:pt x="3751641" y="0"/>
                </a:cubicBezTo>
                <a:cubicBezTo>
                  <a:pt x="3919788" y="14837"/>
                  <a:pt x="4334858" y="6126"/>
                  <a:pt x="4512282" y="0"/>
                </a:cubicBezTo>
                <a:cubicBezTo>
                  <a:pt x="4689706" y="-6126"/>
                  <a:pt x="4949062" y="-25718"/>
                  <a:pt x="5098879" y="0"/>
                </a:cubicBezTo>
                <a:cubicBezTo>
                  <a:pt x="5248696" y="25718"/>
                  <a:pt x="5549306" y="10762"/>
                  <a:pt x="5801506" y="0"/>
                </a:cubicBezTo>
                <a:cubicBezTo>
                  <a:pt x="5826714" y="313810"/>
                  <a:pt x="5833404" y="435302"/>
                  <a:pt x="5801506" y="752383"/>
                </a:cubicBezTo>
                <a:cubicBezTo>
                  <a:pt x="5769608" y="1069464"/>
                  <a:pt x="5780071" y="1175512"/>
                  <a:pt x="5801506" y="1366170"/>
                </a:cubicBezTo>
                <a:cubicBezTo>
                  <a:pt x="5822941" y="1556828"/>
                  <a:pt x="5797486" y="1806212"/>
                  <a:pt x="5801506" y="2026155"/>
                </a:cubicBezTo>
                <a:cubicBezTo>
                  <a:pt x="5805526" y="2246098"/>
                  <a:pt x="5834608" y="2490893"/>
                  <a:pt x="5801506" y="2732339"/>
                </a:cubicBezTo>
                <a:cubicBezTo>
                  <a:pt x="5768404" y="2973785"/>
                  <a:pt x="5820297" y="3153699"/>
                  <a:pt x="5801506" y="3299926"/>
                </a:cubicBezTo>
                <a:cubicBezTo>
                  <a:pt x="5782715" y="3446153"/>
                  <a:pt x="5804550" y="3570122"/>
                  <a:pt x="5801506" y="3821315"/>
                </a:cubicBezTo>
                <a:cubicBezTo>
                  <a:pt x="5798462" y="4072508"/>
                  <a:pt x="5804743" y="4330488"/>
                  <a:pt x="5801506" y="4619897"/>
                </a:cubicBezTo>
                <a:cubicBezTo>
                  <a:pt x="5631293" y="4593438"/>
                  <a:pt x="5389901" y="4623308"/>
                  <a:pt x="5156894" y="4619897"/>
                </a:cubicBezTo>
                <a:cubicBezTo>
                  <a:pt x="4923887" y="4616486"/>
                  <a:pt x="4711101" y="4614344"/>
                  <a:pt x="4512282" y="4619897"/>
                </a:cubicBezTo>
                <a:cubicBezTo>
                  <a:pt x="4313463" y="4625450"/>
                  <a:pt x="4110351" y="4596042"/>
                  <a:pt x="3867671" y="4619897"/>
                </a:cubicBezTo>
                <a:cubicBezTo>
                  <a:pt x="3624991" y="4643752"/>
                  <a:pt x="3629826" y="4602668"/>
                  <a:pt x="3397104" y="4619897"/>
                </a:cubicBezTo>
                <a:cubicBezTo>
                  <a:pt x="3164382" y="4637126"/>
                  <a:pt x="2976397" y="4642117"/>
                  <a:pt x="2868522" y="4619897"/>
                </a:cubicBezTo>
                <a:cubicBezTo>
                  <a:pt x="2760647" y="4597677"/>
                  <a:pt x="2361578" y="4599838"/>
                  <a:pt x="2223911" y="4619897"/>
                </a:cubicBezTo>
                <a:cubicBezTo>
                  <a:pt x="2086244" y="4639956"/>
                  <a:pt x="1852817" y="4643240"/>
                  <a:pt x="1579299" y="4619897"/>
                </a:cubicBezTo>
                <a:cubicBezTo>
                  <a:pt x="1305781" y="4596554"/>
                  <a:pt x="994693" y="4609256"/>
                  <a:pt x="818657" y="4619897"/>
                </a:cubicBezTo>
                <a:cubicBezTo>
                  <a:pt x="642621" y="4630538"/>
                  <a:pt x="332150" y="4580346"/>
                  <a:pt x="0" y="4619897"/>
                </a:cubicBezTo>
                <a:cubicBezTo>
                  <a:pt x="14948" y="4343802"/>
                  <a:pt x="22522" y="4112164"/>
                  <a:pt x="0" y="3913713"/>
                </a:cubicBezTo>
                <a:cubicBezTo>
                  <a:pt x="-22522" y="3715262"/>
                  <a:pt x="25828" y="3350743"/>
                  <a:pt x="0" y="3207528"/>
                </a:cubicBezTo>
                <a:cubicBezTo>
                  <a:pt x="-25828" y="3064313"/>
                  <a:pt x="-22736" y="2787729"/>
                  <a:pt x="0" y="2593742"/>
                </a:cubicBezTo>
                <a:cubicBezTo>
                  <a:pt x="22736" y="2399755"/>
                  <a:pt x="-26694" y="2202133"/>
                  <a:pt x="0" y="1979956"/>
                </a:cubicBezTo>
                <a:cubicBezTo>
                  <a:pt x="26694" y="1757779"/>
                  <a:pt x="33564" y="1583139"/>
                  <a:pt x="0" y="1273772"/>
                </a:cubicBezTo>
                <a:cubicBezTo>
                  <a:pt x="-33564" y="964405"/>
                  <a:pt x="-13010" y="818067"/>
                  <a:pt x="0" y="659985"/>
                </a:cubicBezTo>
                <a:cubicBezTo>
                  <a:pt x="13010" y="501903"/>
                  <a:pt x="23031" y="261856"/>
                  <a:pt x="0" y="0"/>
                </a:cubicBezTo>
                <a:close/>
              </a:path>
              <a:path w="5801506" h="4619897" stroke="0" extrusionOk="0">
                <a:moveTo>
                  <a:pt x="0" y="0"/>
                </a:moveTo>
                <a:cubicBezTo>
                  <a:pt x="256225" y="36397"/>
                  <a:pt x="503840" y="359"/>
                  <a:pt x="760642" y="0"/>
                </a:cubicBezTo>
                <a:cubicBezTo>
                  <a:pt x="1017444" y="-359"/>
                  <a:pt x="1222586" y="10356"/>
                  <a:pt x="1347239" y="0"/>
                </a:cubicBezTo>
                <a:cubicBezTo>
                  <a:pt x="1471892" y="-10356"/>
                  <a:pt x="1667364" y="-13708"/>
                  <a:pt x="1875820" y="0"/>
                </a:cubicBezTo>
                <a:cubicBezTo>
                  <a:pt x="2084276" y="13708"/>
                  <a:pt x="2421892" y="-5031"/>
                  <a:pt x="2578447" y="0"/>
                </a:cubicBezTo>
                <a:cubicBezTo>
                  <a:pt x="2735002" y="5031"/>
                  <a:pt x="2876357" y="-3411"/>
                  <a:pt x="3165044" y="0"/>
                </a:cubicBezTo>
                <a:cubicBezTo>
                  <a:pt x="3453731" y="3411"/>
                  <a:pt x="3680683" y="-28923"/>
                  <a:pt x="3809656" y="0"/>
                </a:cubicBezTo>
                <a:cubicBezTo>
                  <a:pt x="3938629" y="28923"/>
                  <a:pt x="4300702" y="4785"/>
                  <a:pt x="4512282" y="0"/>
                </a:cubicBezTo>
                <a:cubicBezTo>
                  <a:pt x="4723862" y="-4785"/>
                  <a:pt x="4893188" y="-24989"/>
                  <a:pt x="5098879" y="0"/>
                </a:cubicBezTo>
                <a:cubicBezTo>
                  <a:pt x="5304570" y="24989"/>
                  <a:pt x="5628992" y="15549"/>
                  <a:pt x="5801506" y="0"/>
                </a:cubicBezTo>
                <a:cubicBezTo>
                  <a:pt x="5818064" y="205357"/>
                  <a:pt x="5809367" y="294041"/>
                  <a:pt x="5801506" y="521388"/>
                </a:cubicBezTo>
                <a:cubicBezTo>
                  <a:pt x="5793645" y="748735"/>
                  <a:pt x="5812208" y="1031883"/>
                  <a:pt x="5801506" y="1273772"/>
                </a:cubicBezTo>
                <a:cubicBezTo>
                  <a:pt x="5790804" y="1515661"/>
                  <a:pt x="5820691" y="1740238"/>
                  <a:pt x="5801506" y="2026155"/>
                </a:cubicBezTo>
                <a:cubicBezTo>
                  <a:pt x="5782321" y="2312072"/>
                  <a:pt x="5825628" y="2452520"/>
                  <a:pt x="5801506" y="2593742"/>
                </a:cubicBezTo>
                <a:cubicBezTo>
                  <a:pt x="5777384" y="2734964"/>
                  <a:pt x="5781205" y="3063759"/>
                  <a:pt x="5801506" y="3299926"/>
                </a:cubicBezTo>
                <a:cubicBezTo>
                  <a:pt x="5821807" y="3536093"/>
                  <a:pt x="5800955" y="3683907"/>
                  <a:pt x="5801506" y="3913713"/>
                </a:cubicBezTo>
                <a:cubicBezTo>
                  <a:pt x="5802057" y="4143519"/>
                  <a:pt x="5834632" y="4453263"/>
                  <a:pt x="5801506" y="4619897"/>
                </a:cubicBezTo>
                <a:cubicBezTo>
                  <a:pt x="5542371" y="4646011"/>
                  <a:pt x="5226218" y="4614416"/>
                  <a:pt x="5040864" y="4619897"/>
                </a:cubicBezTo>
                <a:cubicBezTo>
                  <a:pt x="4855510" y="4625378"/>
                  <a:pt x="4610847" y="4628425"/>
                  <a:pt x="4454267" y="4619897"/>
                </a:cubicBezTo>
                <a:cubicBezTo>
                  <a:pt x="4297687" y="4611369"/>
                  <a:pt x="4120110" y="4600237"/>
                  <a:pt x="3925686" y="4619897"/>
                </a:cubicBezTo>
                <a:cubicBezTo>
                  <a:pt x="3731262" y="4639557"/>
                  <a:pt x="3652369" y="4641252"/>
                  <a:pt x="3455119" y="4619897"/>
                </a:cubicBezTo>
                <a:cubicBezTo>
                  <a:pt x="3257869" y="4598542"/>
                  <a:pt x="3096736" y="4620639"/>
                  <a:pt x="2868522" y="4619897"/>
                </a:cubicBezTo>
                <a:cubicBezTo>
                  <a:pt x="2640308" y="4619155"/>
                  <a:pt x="2509868" y="4614396"/>
                  <a:pt x="2397956" y="4619897"/>
                </a:cubicBezTo>
                <a:cubicBezTo>
                  <a:pt x="2286044" y="4625398"/>
                  <a:pt x="2051072" y="4621113"/>
                  <a:pt x="1869374" y="4619897"/>
                </a:cubicBezTo>
                <a:cubicBezTo>
                  <a:pt x="1687676" y="4618681"/>
                  <a:pt x="1530756" y="4590843"/>
                  <a:pt x="1282777" y="4619897"/>
                </a:cubicBezTo>
                <a:cubicBezTo>
                  <a:pt x="1034798" y="4648951"/>
                  <a:pt x="968576" y="4603609"/>
                  <a:pt x="812211" y="4619897"/>
                </a:cubicBezTo>
                <a:cubicBezTo>
                  <a:pt x="655846" y="4636185"/>
                  <a:pt x="189427" y="4589620"/>
                  <a:pt x="0" y="4619897"/>
                </a:cubicBezTo>
                <a:cubicBezTo>
                  <a:pt x="4126" y="4290794"/>
                  <a:pt x="-6025" y="4242835"/>
                  <a:pt x="0" y="3913713"/>
                </a:cubicBezTo>
                <a:cubicBezTo>
                  <a:pt x="6025" y="3584591"/>
                  <a:pt x="28295" y="3396927"/>
                  <a:pt x="0" y="3253727"/>
                </a:cubicBezTo>
                <a:cubicBezTo>
                  <a:pt x="-28295" y="3110527"/>
                  <a:pt x="4331" y="2843706"/>
                  <a:pt x="0" y="2593742"/>
                </a:cubicBezTo>
                <a:cubicBezTo>
                  <a:pt x="-4331" y="2343779"/>
                  <a:pt x="5143" y="2189558"/>
                  <a:pt x="0" y="2072354"/>
                </a:cubicBezTo>
                <a:cubicBezTo>
                  <a:pt x="-5143" y="1955150"/>
                  <a:pt x="-30361" y="1654754"/>
                  <a:pt x="0" y="1458567"/>
                </a:cubicBezTo>
                <a:cubicBezTo>
                  <a:pt x="30361" y="1262380"/>
                  <a:pt x="-17720" y="1126775"/>
                  <a:pt x="0" y="937179"/>
                </a:cubicBezTo>
                <a:cubicBezTo>
                  <a:pt x="17720" y="747583"/>
                  <a:pt x="-1241" y="226583"/>
                  <a:pt x="0" y="0"/>
                </a:cubicBezTo>
                <a:close/>
              </a:path>
            </a:pathLst>
          </a:custGeom>
          <a:ln>
            <a:solidFill>
              <a:schemeClr val="tx1">
                <a:lumMod val="75000"/>
                <a:lumOff val="25000"/>
              </a:schemeClr>
            </a:solidFill>
            <a:extLst>
              <a:ext uri="{C807C97D-BFC1-408E-A445-0C87EB9F89A2}">
                <ask:lineSketchStyleProps xmlns:ask="http://schemas.microsoft.com/office/drawing/2018/sketchyshapes" sd="1236641231">
                  <a:prstGeom prst="rect">
                    <a:avLst/>
                  </a:prstGeom>
                  <ask:type>
                    <ask:lineSketchFreehand/>
                  </ask:type>
                </ask:lineSketchStyleProps>
              </a:ext>
            </a:extLst>
          </a:ln>
        </p:spPr>
      </p:pic>
      <p:sp>
        <p:nvSpPr>
          <p:cNvPr id="3" name="Espace réservé du texte 2">
            <a:extLst>
              <a:ext uri="{FF2B5EF4-FFF2-40B4-BE49-F238E27FC236}">
                <a16:creationId xmlns:a16="http://schemas.microsoft.com/office/drawing/2014/main" id="{329FF52D-AA24-4117-B01D-00042C8D02FE}"/>
              </a:ext>
            </a:extLst>
          </p:cNvPr>
          <p:cNvSpPr>
            <a:spLocks noGrp="1"/>
          </p:cNvSpPr>
          <p:nvPr>
            <p:ph type="body" sz="quarter" idx="12"/>
          </p:nvPr>
        </p:nvSpPr>
        <p:spPr/>
        <p:txBody>
          <a:bodyPr/>
          <a:lstStyle/>
          <a:p>
            <a:r>
              <a:rPr lang="fr-FR" dirty="0"/>
              <a:t>Toutes les informations dont vous avez besoin concernant la conquête sont disponibles dans la Rubrique des commerciaux.</a:t>
            </a:r>
          </a:p>
        </p:txBody>
      </p:sp>
      <p:grpSp>
        <p:nvGrpSpPr>
          <p:cNvPr id="17" name="Groupe 16">
            <a:extLst>
              <a:ext uri="{FF2B5EF4-FFF2-40B4-BE49-F238E27FC236}">
                <a16:creationId xmlns:a16="http://schemas.microsoft.com/office/drawing/2014/main" id="{2640B3B3-B981-8902-E0AF-6809E63A8C4B}"/>
              </a:ext>
            </a:extLst>
          </p:cNvPr>
          <p:cNvGrpSpPr/>
          <p:nvPr/>
        </p:nvGrpSpPr>
        <p:grpSpPr>
          <a:xfrm>
            <a:off x="5053907" y="1651888"/>
            <a:ext cx="3587376" cy="1340094"/>
            <a:chOff x="2853919" y="1651888"/>
            <a:chExt cx="3587376" cy="1340094"/>
          </a:xfrm>
        </p:grpSpPr>
        <p:pic>
          <p:nvPicPr>
            <p:cNvPr id="18" name="Picture 2" descr="Start Menu Search icon">
              <a:extLst>
                <a:ext uri="{FF2B5EF4-FFF2-40B4-BE49-F238E27FC236}">
                  <a16:creationId xmlns:a16="http://schemas.microsoft.com/office/drawing/2014/main" id="{7FFB4F7B-B5BC-DF0B-554E-8CE7C60223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53919" y="1651888"/>
              <a:ext cx="1234764" cy="1234764"/>
            </a:xfrm>
            <a:prstGeom prst="rect">
              <a:avLst/>
            </a:prstGeom>
            <a:noFill/>
            <a:extLst>
              <a:ext uri="{909E8E84-426E-40DD-AFC4-6F175D3DCCD1}">
                <a14:hiddenFill xmlns:a14="http://schemas.microsoft.com/office/drawing/2010/main">
                  <a:solidFill>
                    <a:srgbClr val="FFFFFF"/>
                  </a:solidFill>
                </a14:hiddenFill>
              </a:ext>
            </a:extLst>
          </p:spPr>
        </p:pic>
        <p:pic>
          <p:nvPicPr>
            <p:cNvPr id="19" name="Image 18">
              <a:extLst>
                <a:ext uri="{FF2B5EF4-FFF2-40B4-BE49-F238E27FC236}">
                  <a16:creationId xmlns:a16="http://schemas.microsoft.com/office/drawing/2014/main" id="{91935134-069E-F917-66A3-45AB9623CC1E}"/>
                </a:ext>
              </a:extLst>
            </p:cNvPr>
            <p:cNvPicPr>
              <a:picLocks noChangeAspect="1"/>
            </p:cNvPicPr>
            <p:nvPr/>
          </p:nvPicPr>
          <p:blipFill>
            <a:blip r:embed="rId5"/>
            <a:stretch>
              <a:fillRect/>
            </a:stretch>
          </p:blipFill>
          <p:spPr>
            <a:xfrm>
              <a:off x="4450570" y="2096632"/>
              <a:ext cx="1990725" cy="895350"/>
            </a:xfrm>
            <a:prstGeom prst="rect">
              <a:avLst/>
            </a:prstGeom>
          </p:spPr>
        </p:pic>
        <p:pic>
          <p:nvPicPr>
            <p:cNvPr id="20" name="Picture 6" descr="fleche-rouge - Tous Perfect">
              <a:extLst>
                <a:ext uri="{FF2B5EF4-FFF2-40B4-BE49-F238E27FC236}">
                  <a16:creationId xmlns:a16="http://schemas.microsoft.com/office/drawing/2014/main" id="{9EE31D6A-9C99-94C7-E770-F87A57B5CE1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13035820" flipH="1" flipV="1">
              <a:off x="3411026" y="1768621"/>
              <a:ext cx="1459934" cy="73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1" name="Picture 6" descr="fleche-rouge - Tous Perfect">
            <a:extLst>
              <a:ext uri="{FF2B5EF4-FFF2-40B4-BE49-F238E27FC236}">
                <a16:creationId xmlns:a16="http://schemas.microsoft.com/office/drawing/2014/main" id="{648504E1-D4DD-B4F4-2247-E5BE7461256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11145863" flipH="1">
            <a:off x="7890798" y="2716073"/>
            <a:ext cx="1019344" cy="92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Parenthèse ouvrante 21">
            <a:extLst>
              <a:ext uri="{FF2B5EF4-FFF2-40B4-BE49-F238E27FC236}">
                <a16:creationId xmlns:a16="http://schemas.microsoft.com/office/drawing/2014/main" id="{9DB00E73-0B00-BF64-E1B2-09ACD1D1A859}"/>
              </a:ext>
            </a:extLst>
          </p:cNvPr>
          <p:cNvSpPr/>
          <p:nvPr/>
        </p:nvSpPr>
        <p:spPr>
          <a:xfrm>
            <a:off x="8771378" y="2501022"/>
            <a:ext cx="310880" cy="2894838"/>
          </a:xfrm>
          <a:custGeom>
            <a:avLst/>
            <a:gdLst>
              <a:gd name="connsiteX0" fmla="*/ 310880 w 310880"/>
              <a:gd name="connsiteY0" fmla="*/ 2894838 h 2894838"/>
              <a:gd name="connsiteX1" fmla="*/ 0 w 310880"/>
              <a:gd name="connsiteY1" fmla="*/ 2868932 h 2894838"/>
              <a:gd name="connsiteX2" fmla="*/ 0 w 310880"/>
              <a:gd name="connsiteY2" fmla="*/ 2385618 h 2894838"/>
              <a:gd name="connsiteX3" fmla="*/ 0 w 310880"/>
              <a:gd name="connsiteY3" fmla="*/ 1760152 h 2894838"/>
              <a:gd name="connsiteX4" fmla="*/ 0 w 310880"/>
              <a:gd name="connsiteY4" fmla="*/ 1276837 h 2894838"/>
              <a:gd name="connsiteX5" fmla="*/ 0 w 310880"/>
              <a:gd name="connsiteY5" fmla="*/ 679802 h 2894838"/>
              <a:gd name="connsiteX6" fmla="*/ 0 w 310880"/>
              <a:gd name="connsiteY6" fmla="*/ 25906 h 2894838"/>
              <a:gd name="connsiteX7" fmla="*/ 310880 w 310880"/>
              <a:gd name="connsiteY7" fmla="*/ 0 h 2894838"/>
              <a:gd name="connsiteX8" fmla="*/ 310880 w 310880"/>
              <a:gd name="connsiteY8" fmla="*/ 636864 h 2894838"/>
              <a:gd name="connsiteX9" fmla="*/ 310880 w 310880"/>
              <a:gd name="connsiteY9" fmla="*/ 1157935 h 2894838"/>
              <a:gd name="connsiteX10" fmla="*/ 310880 w 310880"/>
              <a:gd name="connsiteY10" fmla="*/ 1794800 h 2894838"/>
              <a:gd name="connsiteX11" fmla="*/ 310880 w 310880"/>
              <a:gd name="connsiteY11" fmla="*/ 2286922 h 2894838"/>
              <a:gd name="connsiteX12" fmla="*/ 310880 w 310880"/>
              <a:gd name="connsiteY12" fmla="*/ 2894838 h 2894838"/>
              <a:gd name="connsiteX0" fmla="*/ 310880 w 310880"/>
              <a:gd name="connsiteY0" fmla="*/ 2894838 h 2894838"/>
              <a:gd name="connsiteX1" fmla="*/ 0 w 310880"/>
              <a:gd name="connsiteY1" fmla="*/ 2868932 h 2894838"/>
              <a:gd name="connsiteX2" fmla="*/ 0 w 310880"/>
              <a:gd name="connsiteY2" fmla="*/ 2385618 h 2894838"/>
              <a:gd name="connsiteX3" fmla="*/ 0 w 310880"/>
              <a:gd name="connsiteY3" fmla="*/ 1817012 h 2894838"/>
              <a:gd name="connsiteX4" fmla="*/ 0 w 310880"/>
              <a:gd name="connsiteY4" fmla="*/ 1305268 h 2894838"/>
              <a:gd name="connsiteX5" fmla="*/ 0 w 310880"/>
              <a:gd name="connsiteY5" fmla="*/ 821953 h 2894838"/>
              <a:gd name="connsiteX6" fmla="*/ 0 w 310880"/>
              <a:gd name="connsiteY6" fmla="*/ 25906 h 2894838"/>
              <a:gd name="connsiteX7" fmla="*/ 310880 w 310880"/>
              <a:gd name="connsiteY7" fmla="*/ 0 h 289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880" h="2894838" stroke="0" extrusionOk="0">
                <a:moveTo>
                  <a:pt x="310880" y="2894838"/>
                </a:moveTo>
                <a:cubicBezTo>
                  <a:pt x="137027" y="2892612"/>
                  <a:pt x="327" y="2881509"/>
                  <a:pt x="0" y="2868932"/>
                </a:cubicBezTo>
                <a:cubicBezTo>
                  <a:pt x="10143" y="2702386"/>
                  <a:pt x="7369" y="2591870"/>
                  <a:pt x="0" y="2385618"/>
                </a:cubicBezTo>
                <a:cubicBezTo>
                  <a:pt x="-7369" y="2179366"/>
                  <a:pt x="-14347" y="1936842"/>
                  <a:pt x="0" y="1760152"/>
                </a:cubicBezTo>
                <a:cubicBezTo>
                  <a:pt x="14347" y="1583462"/>
                  <a:pt x="-12746" y="1511845"/>
                  <a:pt x="0" y="1276837"/>
                </a:cubicBezTo>
                <a:cubicBezTo>
                  <a:pt x="12746" y="1041829"/>
                  <a:pt x="23840" y="956882"/>
                  <a:pt x="0" y="679802"/>
                </a:cubicBezTo>
                <a:cubicBezTo>
                  <a:pt x="-23840" y="402723"/>
                  <a:pt x="5154" y="240406"/>
                  <a:pt x="0" y="25906"/>
                </a:cubicBezTo>
                <a:cubicBezTo>
                  <a:pt x="12093" y="-7861"/>
                  <a:pt x="151059" y="-5455"/>
                  <a:pt x="310880" y="0"/>
                </a:cubicBezTo>
                <a:cubicBezTo>
                  <a:pt x="313198" y="237658"/>
                  <a:pt x="306622" y="397885"/>
                  <a:pt x="310880" y="636864"/>
                </a:cubicBezTo>
                <a:cubicBezTo>
                  <a:pt x="315138" y="875843"/>
                  <a:pt x="300022" y="1035919"/>
                  <a:pt x="310880" y="1157935"/>
                </a:cubicBezTo>
                <a:cubicBezTo>
                  <a:pt x="321738" y="1279951"/>
                  <a:pt x="322569" y="1616103"/>
                  <a:pt x="310880" y="1794800"/>
                </a:cubicBezTo>
                <a:cubicBezTo>
                  <a:pt x="299191" y="1973497"/>
                  <a:pt x="313037" y="2139995"/>
                  <a:pt x="310880" y="2286922"/>
                </a:cubicBezTo>
                <a:cubicBezTo>
                  <a:pt x="308723" y="2433849"/>
                  <a:pt x="336163" y="2700735"/>
                  <a:pt x="310880" y="2894838"/>
                </a:cubicBezTo>
                <a:close/>
              </a:path>
              <a:path w="310880" h="2894838" fill="none" extrusionOk="0">
                <a:moveTo>
                  <a:pt x="310880" y="2894838"/>
                </a:moveTo>
                <a:cubicBezTo>
                  <a:pt x="137569" y="2896304"/>
                  <a:pt x="-1310" y="2882205"/>
                  <a:pt x="0" y="2868932"/>
                </a:cubicBezTo>
                <a:cubicBezTo>
                  <a:pt x="-541" y="2664592"/>
                  <a:pt x="-9975" y="2486521"/>
                  <a:pt x="0" y="2385618"/>
                </a:cubicBezTo>
                <a:cubicBezTo>
                  <a:pt x="9975" y="2284715"/>
                  <a:pt x="-16367" y="1962734"/>
                  <a:pt x="0" y="1817012"/>
                </a:cubicBezTo>
                <a:cubicBezTo>
                  <a:pt x="16367" y="1671290"/>
                  <a:pt x="20450" y="1463042"/>
                  <a:pt x="0" y="1305268"/>
                </a:cubicBezTo>
                <a:cubicBezTo>
                  <a:pt x="-20450" y="1147494"/>
                  <a:pt x="-4202" y="1005906"/>
                  <a:pt x="0" y="821953"/>
                </a:cubicBezTo>
                <a:cubicBezTo>
                  <a:pt x="4202" y="638001"/>
                  <a:pt x="-1963" y="333443"/>
                  <a:pt x="0" y="25906"/>
                </a:cubicBezTo>
                <a:cubicBezTo>
                  <a:pt x="22213" y="-15157"/>
                  <a:pt x="115359" y="4544"/>
                  <a:pt x="310880" y="0"/>
                </a:cubicBezTo>
              </a:path>
              <a:path w="310880" h="2894838" fill="none" stroke="0" extrusionOk="0">
                <a:moveTo>
                  <a:pt x="310880" y="2894838"/>
                </a:moveTo>
                <a:cubicBezTo>
                  <a:pt x="140394" y="2893824"/>
                  <a:pt x="-379" y="2886286"/>
                  <a:pt x="0" y="2868932"/>
                </a:cubicBezTo>
                <a:cubicBezTo>
                  <a:pt x="-3534" y="2703611"/>
                  <a:pt x="24754" y="2518714"/>
                  <a:pt x="0" y="2328757"/>
                </a:cubicBezTo>
                <a:cubicBezTo>
                  <a:pt x="-24754" y="2138801"/>
                  <a:pt x="13094" y="2015833"/>
                  <a:pt x="0" y="1817012"/>
                </a:cubicBezTo>
                <a:cubicBezTo>
                  <a:pt x="-13094" y="1618192"/>
                  <a:pt x="5155" y="1494220"/>
                  <a:pt x="0" y="1219977"/>
                </a:cubicBezTo>
                <a:cubicBezTo>
                  <a:pt x="-5155" y="945734"/>
                  <a:pt x="17695" y="788012"/>
                  <a:pt x="0" y="651372"/>
                </a:cubicBezTo>
                <a:cubicBezTo>
                  <a:pt x="-17695" y="514732"/>
                  <a:pt x="-16627" y="189159"/>
                  <a:pt x="0" y="25906"/>
                </a:cubicBezTo>
                <a:cubicBezTo>
                  <a:pt x="-18039" y="19404"/>
                  <a:pt x="121426" y="-24734"/>
                  <a:pt x="310880" y="0"/>
                </a:cubicBezTo>
              </a:path>
            </a:pathLst>
          </a:custGeom>
          <a:ln w="28575">
            <a:solidFill>
              <a:srgbClr val="E41B1B"/>
            </a:solidFill>
            <a:extLst>
              <a:ext uri="{C807C97D-BFC1-408E-A445-0C87EB9F89A2}">
                <ask:lineSketchStyleProps xmlns:ask="http://schemas.microsoft.com/office/drawing/2018/sketchyshapes" sd="3783936420">
                  <a:prstGeom prst="leftBracket">
                    <a:avLst/>
                  </a:prstGeom>
                  <ask:type>
                    <ask:lineSketchFreehan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2054" name="Espace réservé du contenu 1">
            <a:extLst>
              <a:ext uri="{FF2B5EF4-FFF2-40B4-BE49-F238E27FC236}">
                <a16:creationId xmlns:a16="http://schemas.microsoft.com/office/drawing/2014/main" id="{F36D6A9C-B4B6-FCE3-345E-BD672357EE5E}"/>
              </a:ext>
            </a:extLst>
          </p:cNvPr>
          <p:cNvSpPr>
            <a:spLocks noGrp="1"/>
          </p:cNvSpPr>
          <p:nvPr>
            <p:ph idx="1"/>
          </p:nvPr>
        </p:nvSpPr>
        <p:spPr>
          <a:xfrm>
            <a:off x="8844547" y="2530839"/>
            <a:ext cx="3320294" cy="2894838"/>
          </a:xfrm>
        </p:spPr>
        <p:txBody>
          <a:bodyPr/>
          <a:lstStyle/>
          <a:p>
            <a:r>
              <a:rPr lang="fr-FR" sz="1400" dirty="0"/>
              <a:t>Dispositif de Partenariats</a:t>
            </a:r>
          </a:p>
          <a:p>
            <a:r>
              <a:rPr lang="fr-FR" sz="1400" dirty="0"/>
              <a:t>Parrainage</a:t>
            </a:r>
          </a:p>
          <a:p>
            <a:r>
              <a:rPr lang="fr-FR" sz="1400" dirty="0"/>
              <a:t>Dispositif de parrainage par les salariés CEGEE</a:t>
            </a:r>
          </a:p>
          <a:p>
            <a:r>
              <a:rPr lang="fr-FR" sz="1400" dirty="0"/>
              <a:t>Papernest </a:t>
            </a:r>
          </a:p>
          <a:p>
            <a:r>
              <a:rPr lang="fr-FR" sz="1400" dirty="0"/>
              <a:t>Conquête des salariés et adhérents des entreprises et associations partenaires de la CEGEE</a:t>
            </a:r>
          </a:p>
          <a:p>
            <a:r>
              <a:rPr lang="fr-FR" sz="1400" dirty="0"/>
              <a:t>Partenariats Mairies</a:t>
            </a:r>
          </a:p>
          <a:p>
            <a:r>
              <a:rPr lang="fr-FR" sz="1400" dirty="0"/>
              <a:t>Animation Clients en agence</a:t>
            </a:r>
          </a:p>
        </p:txBody>
      </p:sp>
    </p:spTree>
    <p:extLst>
      <p:ext uri="{BB962C8B-B14F-4D97-AF65-F5344CB8AC3E}">
        <p14:creationId xmlns:p14="http://schemas.microsoft.com/office/powerpoint/2010/main" val="1302557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054">
                                            <p:txEl>
                                              <p:pRg st="0" end="0"/>
                                            </p:txEl>
                                          </p:spTgt>
                                        </p:tgtEl>
                                        <p:attrNameLst>
                                          <p:attrName>style.visibility</p:attrName>
                                        </p:attrNameLst>
                                      </p:cBhvr>
                                      <p:to>
                                        <p:strVal val="visible"/>
                                      </p:to>
                                    </p:set>
                                    <p:animEffect transition="in" filter="fade">
                                      <p:cBhvr>
                                        <p:cTn id="18" dur="500"/>
                                        <p:tgtEl>
                                          <p:spTgt spid="2054">
                                            <p:txEl>
                                              <p:pRg st="0" end="0"/>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054">
                                            <p:txEl>
                                              <p:pRg st="1" end="1"/>
                                            </p:txEl>
                                          </p:spTgt>
                                        </p:tgtEl>
                                        <p:attrNameLst>
                                          <p:attrName>style.visibility</p:attrName>
                                        </p:attrNameLst>
                                      </p:cBhvr>
                                      <p:to>
                                        <p:strVal val="visible"/>
                                      </p:to>
                                    </p:set>
                                    <p:animEffect transition="in" filter="fade">
                                      <p:cBhvr>
                                        <p:cTn id="21" dur="500"/>
                                        <p:tgtEl>
                                          <p:spTgt spid="2054">
                                            <p:txEl>
                                              <p:pRg st="1" end="1"/>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054">
                                            <p:txEl>
                                              <p:pRg st="2" end="2"/>
                                            </p:txEl>
                                          </p:spTgt>
                                        </p:tgtEl>
                                        <p:attrNameLst>
                                          <p:attrName>style.visibility</p:attrName>
                                        </p:attrNameLst>
                                      </p:cBhvr>
                                      <p:to>
                                        <p:strVal val="visible"/>
                                      </p:to>
                                    </p:set>
                                    <p:animEffect transition="in" filter="fade">
                                      <p:cBhvr>
                                        <p:cTn id="24" dur="500"/>
                                        <p:tgtEl>
                                          <p:spTgt spid="2054">
                                            <p:txEl>
                                              <p:pRg st="2" end="2"/>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054">
                                            <p:txEl>
                                              <p:pRg st="3" end="3"/>
                                            </p:txEl>
                                          </p:spTgt>
                                        </p:tgtEl>
                                        <p:attrNameLst>
                                          <p:attrName>style.visibility</p:attrName>
                                        </p:attrNameLst>
                                      </p:cBhvr>
                                      <p:to>
                                        <p:strVal val="visible"/>
                                      </p:to>
                                    </p:set>
                                    <p:animEffect transition="in" filter="fade">
                                      <p:cBhvr>
                                        <p:cTn id="27" dur="500"/>
                                        <p:tgtEl>
                                          <p:spTgt spid="2054">
                                            <p:txEl>
                                              <p:pRg st="3" end="3"/>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054">
                                            <p:txEl>
                                              <p:pRg st="4" end="4"/>
                                            </p:txEl>
                                          </p:spTgt>
                                        </p:tgtEl>
                                        <p:attrNameLst>
                                          <p:attrName>style.visibility</p:attrName>
                                        </p:attrNameLst>
                                      </p:cBhvr>
                                      <p:to>
                                        <p:strVal val="visible"/>
                                      </p:to>
                                    </p:set>
                                    <p:animEffect transition="in" filter="fade">
                                      <p:cBhvr>
                                        <p:cTn id="30" dur="500"/>
                                        <p:tgtEl>
                                          <p:spTgt spid="2054">
                                            <p:txEl>
                                              <p:pRg st="4" end="4"/>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054">
                                            <p:txEl>
                                              <p:pRg st="5" end="5"/>
                                            </p:txEl>
                                          </p:spTgt>
                                        </p:tgtEl>
                                        <p:attrNameLst>
                                          <p:attrName>style.visibility</p:attrName>
                                        </p:attrNameLst>
                                      </p:cBhvr>
                                      <p:to>
                                        <p:strVal val="visible"/>
                                      </p:to>
                                    </p:set>
                                    <p:animEffect transition="in" filter="fade">
                                      <p:cBhvr>
                                        <p:cTn id="33" dur="500"/>
                                        <p:tgtEl>
                                          <p:spTgt spid="2054">
                                            <p:txEl>
                                              <p:pRg st="5" end="5"/>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054">
                                            <p:txEl>
                                              <p:pRg st="6" end="6"/>
                                            </p:txEl>
                                          </p:spTgt>
                                        </p:tgtEl>
                                        <p:attrNameLst>
                                          <p:attrName>style.visibility</p:attrName>
                                        </p:attrNameLst>
                                      </p:cBhvr>
                                      <p:to>
                                        <p:strVal val="visible"/>
                                      </p:to>
                                    </p:set>
                                    <p:animEffect transition="in" filter="fade">
                                      <p:cBhvr>
                                        <p:cTn id="36" dur="500"/>
                                        <p:tgtEl>
                                          <p:spTgt spid="205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054"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5867BF6A-413E-424F-9528-79E42C8916C7}"/>
              </a:ext>
            </a:extLst>
          </p:cNvPr>
          <p:cNvSpPr>
            <a:spLocks noGrp="1"/>
          </p:cNvSpPr>
          <p:nvPr>
            <p:ph type="body" sz="quarter" idx="13"/>
          </p:nvPr>
        </p:nvSpPr>
        <p:spPr>
          <a:xfrm>
            <a:off x="3661401" y="2225024"/>
            <a:ext cx="7620201" cy="4023689"/>
          </a:xfrm>
        </p:spPr>
        <p:txBody>
          <a:bodyPr/>
          <a:lstStyle/>
          <a:p>
            <a:r>
              <a:rPr lang="fr-FR" sz="2400" dirty="0"/>
              <a:t>Contexte </a:t>
            </a:r>
          </a:p>
          <a:p>
            <a:r>
              <a:rPr lang="fr-FR" sz="2400" dirty="0"/>
              <a:t>Notre dispositif de conquête</a:t>
            </a:r>
          </a:p>
          <a:p>
            <a:r>
              <a:rPr lang="fr-FR" sz="2400" dirty="0"/>
              <a:t>Les cafés conquête</a:t>
            </a:r>
          </a:p>
          <a:p>
            <a:r>
              <a:rPr lang="fr-FR" sz="2400" dirty="0"/>
              <a:t>L’espace conquête dans la RDC </a:t>
            </a:r>
          </a:p>
          <a:p>
            <a:r>
              <a:rPr lang="fr-FR" sz="2400" b="1" dirty="0">
                <a:solidFill>
                  <a:schemeClr val="accent4">
                    <a:lumMod val="75000"/>
                  </a:schemeClr>
                </a:solidFill>
              </a:rPr>
              <a:t>En savoir plus</a:t>
            </a:r>
          </a:p>
          <a:p>
            <a:endParaRPr lang="fr-FR" sz="2400" dirty="0"/>
          </a:p>
          <a:p>
            <a:endParaRPr lang="fr-FR" sz="2400" dirty="0"/>
          </a:p>
          <a:p>
            <a:endParaRPr lang="fr-FR" sz="2400" dirty="0"/>
          </a:p>
          <a:p>
            <a:endParaRPr lang="fr-FR" sz="2400" dirty="0"/>
          </a:p>
          <a:p>
            <a:endParaRPr lang="fr-FR" sz="2400" dirty="0"/>
          </a:p>
          <a:p>
            <a:endParaRPr lang="fr-FR" sz="2400" dirty="0"/>
          </a:p>
          <a:p>
            <a:endParaRPr lang="fr-FR" sz="2400" dirty="0"/>
          </a:p>
          <a:p>
            <a:endParaRPr lang="fr-FR" sz="2400" dirty="0"/>
          </a:p>
          <a:p>
            <a:endParaRPr lang="fr-FR" sz="2400" dirty="0"/>
          </a:p>
          <a:p>
            <a:endParaRPr lang="fr-FR" sz="2400" dirty="0"/>
          </a:p>
          <a:p>
            <a:endParaRPr lang="fr-FR" sz="2400" dirty="0"/>
          </a:p>
        </p:txBody>
      </p:sp>
      <p:pic>
        <p:nvPicPr>
          <p:cNvPr id="3" name="Image 2">
            <a:extLst>
              <a:ext uri="{FF2B5EF4-FFF2-40B4-BE49-F238E27FC236}">
                <a16:creationId xmlns:a16="http://schemas.microsoft.com/office/drawing/2014/main" id="{F40E6408-8F06-CF3A-BADE-BFE0C33E3FF2}"/>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9589" b="99087" l="9991" r="90282">
                        <a14:foregroundMark x1="60061" y1="51517" x2="65123" y2="51142"/>
                        <a14:foregroundMark x1="65123" y1="51142" x2="76022" y2="52207"/>
                        <a14:foregroundMark x1="76022" y1="52207" x2="85831" y2="50076"/>
                        <a14:foregroundMark x1="85831" y1="50076" x2="90372" y2="50533"/>
                        <a14:foregroundMark x1="90372" y1="50533" x2="85468" y2="47336"/>
                        <a14:foregroundMark x1="85468" y1="47336" x2="62125" y2="49619"/>
                        <a14:foregroundMark x1="62125" y1="49619" x2="60537" y2="49159"/>
                        <a14:foregroundMark x1="62749" y1="45580" x2="81290" y2="47032"/>
                        <a14:foregroundMark x1="81290" y1="47032" x2="86194" y2="45967"/>
                        <a14:foregroundMark x1="86194" y1="45967" x2="63397" y2="45205"/>
                        <a14:foregroundMark x1="44323" y1="12938" x2="47775" y2="16134"/>
                        <a14:foregroundMark x1="22707" y1="17352" x2="23070" y2="34855"/>
                        <a14:foregroundMark x1="23070" y1="34855" x2="23978" y2="40335"/>
                        <a14:foregroundMark x1="42144" y1="29528" x2="38874" y2="31963"/>
                        <a14:foregroundMark x1="16349" y1="58600" x2="16440" y2="52359"/>
                        <a14:foregroundMark x1="38420" y1="80365" x2="36966" y2="74429"/>
                        <a14:foregroundMark x1="22616" y1="88280" x2="21617" y2="83257"/>
                        <a14:foregroundMark x1="15622" y1="99239" x2="18347" y2="92390"/>
                        <a14:foregroundMark x1="18347" y1="92390" x2="35604" y2="89954"/>
                        <a14:foregroundMark x1="35604" y1="89954" x2="42234" y2="78539"/>
                        <a14:foregroundMark x1="42234" y1="78539" x2="46140" y2="85388"/>
                        <a14:foregroundMark x1="46140" y1="85388" x2="48411" y2="92390"/>
                        <a14:foregroundMark x1="48411" y1="92390" x2="43324" y2="97412"/>
                        <a14:foregroundMark x1="43324" y1="97412" x2="16440" y2="98174"/>
                        <a14:foregroundMark x1="19437" y1="86758" x2="15622" y2="95890"/>
                        <a14:foregroundMark x1="15622" y1="95890" x2="15077" y2="99087"/>
                        <a14:foregroundMark x1="20890" y1="87367" x2="16621" y2="94825"/>
                        <a14:foregroundMark x1="42870" y1="69559" x2="40145" y2="75647"/>
                        <a14:foregroundMark x1="40145" y1="75647" x2="28792" y2="89650"/>
                        <a14:foregroundMark x1="28792" y1="89650" x2="24342" y2="89650"/>
                        <a14:foregroundMark x1="53315" y1="95890" x2="44596" y2="75799"/>
                        <a14:foregroundMark x1="44596" y1="75799" x2="43233" y2="69406"/>
                        <a14:backgroundMark x1="52770" y1="41096" x2="58765" y2="63166"/>
                        <a14:backgroundMark x1="50227" y1="53120" x2="62579" y2="46119"/>
                        <a14:backgroundMark x1="49410" y1="48250" x2="59219" y2="43227"/>
                        <a14:backgroundMark x1="51953" y1="42466" x2="62579" y2="58904"/>
                      </a14:backgroundRemoval>
                    </a14:imgEffect>
                  </a14:imgLayer>
                </a14:imgProps>
              </a:ext>
            </a:extLst>
          </a:blip>
          <a:srcRect r="42105"/>
          <a:stretch/>
        </p:blipFill>
        <p:spPr>
          <a:xfrm>
            <a:off x="10221167" y="5639426"/>
            <a:ext cx="1182269" cy="1218574"/>
          </a:xfrm>
          <a:prstGeom prst="rect">
            <a:avLst/>
          </a:prstGeom>
        </p:spPr>
      </p:pic>
    </p:spTree>
    <p:extLst>
      <p:ext uri="{BB962C8B-B14F-4D97-AF65-F5344CB8AC3E}">
        <p14:creationId xmlns:p14="http://schemas.microsoft.com/office/powerpoint/2010/main" val="6157006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B985B8BE-253D-BF90-A0D2-E645CB232E9C}"/>
              </a:ext>
            </a:extLst>
          </p:cNvPr>
          <p:cNvGrpSpPr/>
          <p:nvPr/>
        </p:nvGrpSpPr>
        <p:grpSpPr>
          <a:xfrm>
            <a:off x="5841401" y="748478"/>
            <a:ext cx="9111727" cy="5964291"/>
            <a:chOff x="-13388963" y="-1531173"/>
            <a:chExt cx="8925524" cy="5807401"/>
          </a:xfrm>
        </p:grpSpPr>
        <p:sp>
          <p:nvSpPr>
            <p:cNvPr id="5" name="Rectangle : coins arrondis 4">
              <a:extLst>
                <a:ext uri="{FF2B5EF4-FFF2-40B4-BE49-F238E27FC236}">
                  <a16:creationId xmlns:a16="http://schemas.microsoft.com/office/drawing/2014/main" id="{21FE9537-D7D1-976D-49E4-77D1608792A7}"/>
                </a:ext>
              </a:extLst>
            </p:cNvPr>
            <p:cNvSpPr/>
            <p:nvPr/>
          </p:nvSpPr>
          <p:spPr>
            <a:xfrm>
              <a:off x="-10181139" y="-1190226"/>
              <a:ext cx="2542090" cy="5125505"/>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Image 5">
              <a:extLst>
                <a:ext uri="{FF2B5EF4-FFF2-40B4-BE49-F238E27FC236}">
                  <a16:creationId xmlns:a16="http://schemas.microsoft.com/office/drawing/2014/main" id="{A6C72B97-3052-1F8D-7B6D-2094B42368A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388963" y="-1531173"/>
              <a:ext cx="8925524" cy="5807401"/>
            </a:xfrm>
            <a:prstGeom prst="rect">
              <a:avLst/>
            </a:prstGeom>
          </p:spPr>
        </p:pic>
      </p:grpSp>
      <p:sp>
        <p:nvSpPr>
          <p:cNvPr id="3" name="Espace réservé du texte 2">
            <a:extLst>
              <a:ext uri="{FF2B5EF4-FFF2-40B4-BE49-F238E27FC236}">
                <a16:creationId xmlns:a16="http://schemas.microsoft.com/office/drawing/2014/main" id="{329FF52D-AA24-4117-B01D-00042C8D02FE}"/>
              </a:ext>
            </a:extLst>
          </p:cNvPr>
          <p:cNvSpPr>
            <a:spLocks noGrp="1"/>
          </p:cNvSpPr>
          <p:nvPr>
            <p:ph type="body" sz="quarter" idx="12"/>
          </p:nvPr>
        </p:nvSpPr>
        <p:spPr/>
        <p:txBody>
          <a:bodyPr/>
          <a:lstStyle/>
          <a:p>
            <a:r>
              <a:rPr lang="fr-FR" dirty="0"/>
              <a:t>Regardons plus en détail l’ensemble de ces dispositifs et offres de conquête.  </a:t>
            </a:r>
          </a:p>
        </p:txBody>
      </p:sp>
      <p:sp>
        <p:nvSpPr>
          <p:cNvPr id="7" name="Flèche : pentagone 6">
            <a:extLst>
              <a:ext uri="{FF2B5EF4-FFF2-40B4-BE49-F238E27FC236}">
                <a16:creationId xmlns:a16="http://schemas.microsoft.com/office/drawing/2014/main" id="{A11A81DA-4BCE-85A8-B24B-D459ECE97BC0}"/>
              </a:ext>
            </a:extLst>
          </p:cNvPr>
          <p:cNvSpPr/>
          <p:nvPr/>
        </p:nvSpPr>
        <p:spPr>
          <a:xfrm>
            <a:off x="695325" y="1395456"/>
            <a:ext cx="7552936" cy="358134"/>
          </a:xfrm>
          <a:custGeom>
            <a:avLst/>
            <a:gdLst>
              <a:gd name="connsiteX0" fmla="*/ 0 w 7552936"/>
              <a:gd name="connsiteY0" fmla="*/ 0 h 358134"/>
              <a:gd name="connsiteX1" fmla="*/ 670352 w 7552936"/>
              <a:gd name="connsiteY1" fmla="*/ 0 h 358134"/>
              <a:gd name="connsiteX2" fmla="*/ 1119487 w 7552936"/>
              <a:gd name="connsiteY2" fmla="*/ 0 h 358134"/>
              <a:gd name="connsiteX3" fmla="*/ 1568623 w 7552936"/>
              <a:gd name="connsiteY3" fmla="*/ 0 h 358134"/>
              <a:gd name="connsiteX4" fmla="*/ 2165236 w 7552936"/>
              <a:gd name="connsiteY4" fmla="*/ 0 h 358134"/>
              <a:gd name="connsiteX5" fmla="*/ 2761849 w 7552936"/>
              <a:gd name="connsiteY5" fmla="*/ 0 h 358134"/>
              <a:gd name="connsiteX6" fmla="*/ 3505940 w 7552936"/>
              <a:gd name="connsiteY6" fmla="*/ 0 h 358134"/>
              <a:gd name="connsiteX7" fmla="*/ 4102553 w 7552936"/>
              <a:gd name="connsiteY7" fmla="*/ 0 h 358134"/>
              <a:gd name="connsiteX8" fmla="*/ 4625427 w 7552936"/>
              <a:gd name="connsiteY8" fmla="*/ 0 h 358134"/>
              <a:gd name="connsiteX9" fmla="*/ 5295779 w 7552936"/>
              <a:gd name="connsiteY9" fmla="*/ 0 h 358134"/>
              <a:gd name="connsiteX10" fmla="*/ 5966130 w 7552936"/>
              <a:gd name="connsiteY10" fmla="*/ 0 h 358134"/>
              <a:gd name="connsiteX11" fmla="*/ 6783959 w 7552936"/>
              <a:gd name="connsiteY11" fmla="*/ 0 h 358134"/>
              <a:gd name="connsiteX12" fmla="*/ 7373869 w 7552936"/>
              <a:gd name="connsiteY12" fmla="*/ 0 h 358134"/>
              <a:gd name="connsiteX13" fmla="*/ 7552936 w 7552936"/>
              <a:gd name="connsiteY13" fmla="*/ 179067 h 358134"/>
              <a:gd name="connsiteX14" fmla="*/ 7373869 w 7552936"/>
              <a:gd name="connsiteY14" fmla="*/ 358134 h 358134"/>
              <a:gd name="connsiteX15" fmla="*/ 6629779 w 7552936"/>
              <a:gd name="connsiteY15" fmla="*/ 358134 h 358134"/>
              <a:gd name="connsiteX16" fmla="*/ 6106904 w 7552936"/>
              <a:gd name="connsiteY16" fmla="*/ 358134 h 358134"/>
              <a:gd name="connsiteX17" fmla="*/ 5657769 w 7552936"/>
              <a:gd name="connsiteY17" fmla="*/ 358134 h 358134"/>
              <a:gd name="connsiteX18" fmla="*/ 5061156 w 7552936"/>
              <a:gd name="connsiteY18" fmla="*/ 358134 h 358134"/>
              <a:gd name="connsiteX19" fmla="*/ 4243326 w 7552936"/>
              <a:gd name="connsiteY19" fmla="*/ 358134 h 358134"/>
              <a:gd name="connsiteX20" fmla="*/ 3646713 w 7552936"/>
              <a:gd name="connsiteY20" fmla="*/ 358134 h 358134"/>
              <a:gd name="connsiteX21" fmla="*/ 3050100 w 7552936"/>
              <a:gd name="connsiteY21" fmla="*/ 358134 h 358134"/>
              <a:gd name="connsiteX22" fmla="*/ 2232271 w 7552936"/>
              <a:gd name="connsiteY22" fmla="*/ 358134 h 358134"/>
              <a:gd name="connsiteX23" fmla="*/ 1635658 w 7552936"/>
              <a:gd name="connsiteY23" fmla="*/ 358134 h 358134"/>
              <a:gd name="connsiteX24" fmla="*/ 1112784 w 7552936"/>
              <a:gd name="connsiteY24" fmla="*/ 358134 h 358134"/>
              <a:gd name="connsiteX25" fmla="*/ 0 w 7552936"/>
              <a:gd name="connsiteY25" fmla="*/ 358134 h 358134"/>
              <a:gd name="connsiteX26" fmla="*/ 0 w 7552936"/>
              <a:gd name="connsiteY26" fmla="*/ 0 h 358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552936" h="358134" fill="none" extrusionOk="0">
                <a:moveTo>
                  <a:pt x="0" y="0"/>
                </a:moveTo>
                <a:cubicBezTo>
                  <a:pt x="328203" y="5770"/>
                  <a:pt x="528443" y="-29850"/>
                  <a:pt x="670352" y="0"/>
                </a:cubicBezTo>
                <a:cubicBezTo>
                  <a:pt x="812261" y="29850"/>
                  <a:pt x="897173" y="-17035"/>
                  <a:pt x="1119487" y="0"/>
                </a:cubicBezTo>
                <a:cubicBezTo>
                  <a:pt x="1341802" y="17035"/>
                  <a:pt x="1424980" y="2361"/>
                  <a:pt x="1568623" y="0"/>
                </a:cubicBezTo>
                <a:cubicBezTo>
                  <a:pt x="1712266" y="-2361"/>
                  <a:pt x="1927217" y="21960"/>
                  <a:pt x="2165236" y="0"/>
                </a:cubicBezTo>
                <a:cubicBezTo>
                  <a:pt x="2403255" y="-21960"/>
                  <a:pt x="2551055" y="7107"/>
                  <a:pt x="2761849" y="0"/>
                </a:cubicBezTo>
                <a:cubicBezTo>
                  <a:pt x="2972643" y="-7107"/>
                  <a:pt x="3263010" y="14654"/>
                  <a:pt x="3505940" y="0"/>
                </a:cubicBezTo>
                <a:cubicBezTo>
                  <a:pt x="3748870" y="-14654"/>
                  <a:pt x="3829608" y="1002"/>
                  <a:pt x="4102553" y="0"/>
                </a:cubicBezTo>
                <a:cubicBezTo>
                  <a:pt x="4375498" y="-1002"/>
                  <a:pt x="4373009" y="-12251"/>
                  <a:pt x="4625427" y="0"/>
                </a:cubicBezTo>
                <a:cubicBezTo>
                  <a:pt x="4877845" y="12251"/>
                  <a:pt x="5039624" y="-29502"/>
                  <a:pt x="5295779" y="0"/>
                </a:cubicBezTo>
                <a:cubicBezTo>
                  <a:pt x="5551934" y="29502"/>
                  <a:pt x="5711708" y="-1378"/>
                  <a:pt x="5966130" y="0"/>
                </a:cubicBezTo>
                <a:cubicBezTo>
                  <a:pt x="6220552" y="1378"/>
                  <a:pt x="6375320" y="18795"/>
                  <a:pt x="6783959" y="0"/>
                </a:cubicBezTo>
                <a:cubicBezTo>
                  <a:pt x="7192598" y="-18795"/>
                  <a:pt x="7233562" y="-14178"/>
                  <a:pt x="7373869" y="0"/>
                </a:cubicBezTo>
                <a:cubicBezTo>
                  <a:pt x="7436000" y="45327"/>
                  <a:pt x="7490940" y="118352"/>
                  <a:pt x="7552936" y="179067"/>
                </a:cubicBezTo>
                <a:cubicBezTo>
                  <a:pt x="7484969" y="264932"/>
                  <a:pt x="7453497" y="286744"/>
                  <a:pt x="7373869" y="358134"/>
                </a:cubicBezTo>
                <a:cubicBezTo>
                  <a:pt x="7023020" y="342874"/>
                  <a:pt x="6851309" y="334284"/>
                  <a:pt x="6629779" y="358134"/>
                </a:cubicBezTo>
                <a:cubicBezTo>
                  <a:pt x="6408249" y="381985"/>
                  <a:pt x="6302108" y="369563"/>
                  <a:pt x="6106904" y="358134"/>
                </a:cubicBezTo>
                <a:cubicBezTo>
                  <a:pt x="5911700" y="346705"/>
                  <a:pt x="5799112" y="343267"/>
                  <a:pt x="5657769" y="358134"/>
                </a:cubicBezTo>
                <a:cubicBezTo>
                  <a:pt x="5516426" y="373001"/>
                  <a:pt x="5264650" y="360762"/>
                  <a:pt x="5061156" y="358134"/>
                </a:cubicBezTo>
                <a:cubicBezTo>
                  <a:pt x="4857662" y="355506"/>
                  <a:pt x="4410836" y="354736"/>
                  <a:pt x="4243326" y="358134"/>
                </a:cubicBezTo>
                <a:cubicBezTo>
                  <a:pt x="4075816" y="361533"/>
                  <a:pt x="3820788" y="366004"/>
                  <a:pt x="3646713" y="358134"/>
                </a:cubicBezTo>
                <a:cubicBezTo>
                  <a:pt x="3472638" y="350264"/>
                  <a:pt x="3246756" y="338669"/>
                  <a:pt x="3050100" y="358134"/>
                </a:cubicBezTo>
                <a:cubicBezTo>
                  <a:pt x="2853444" y="377599"/>
                  <a:pt x="2471887" y="349444"/>
                  <a:pt x="2232271" y="358134"/>
                </a:cubicBezTo>
                <a:cubicBezTo>
                  <a:pt x="1992655" y="366824"/>
                  <a:pt x="1898207" y="342968"/>
                  <a:pt x="1635658" y="358134"/>
                </a:cubicBezTo>
                <a:cubicBezTo>
                  <a:pt x="1373109" y="373300"/>
                  <a:pt x="1253741" y="380399"/>
                  <a:pt x="1112784" y="358134"/>
                </a:cubicBezTo>
                <a:cubicBezTo>
                  <a:pt x="971827" y="335869"/>
                  <a:pt x="288613" y="388243"/>
                  <a:pt x="0" y="358134"/>
                </a:cubicBezTo>
                <a:cubicBezTo>
                  <a:pt x="9186" y="266075"/>
                  <a:pt x="1306" y="105532"/>
                  <a:pt x="0" y="0"/>
                </a:cubicBezTo>
                <a:close/>
              </a:path>
              <a:path w="7552936" h="358134" stroke="0" extrusionOk="0">
                <a:moveTo>
                  <a:pt x="0" y="0"/>
                </a:moveTo>
                <a:cubicBezTo>
                  <a:pt x="333862" y="-37879"/>
                  <a:pt x="584553" y="21229"/>
                  <a:pt x="817829" y="0"/>
                </a:cubicBezTo>
                <a:cubicBezTo>
                  <a:pt x="1051105" y="-21229"/>
                  <a:pt x="1380909" y="8695"/>
                  <a:pt x="1635658" y="0"/>
                </a:cubicBezTo>
                <a:cubicBezTo>
                  <a:pt x="1890407" y="-8695"/>
                  <a:pt x="1968897" y="15884"/>
                  <a:pt x="2158533" y="0"/>
                </a:cubicBezTo>
                <a:cubicBezTo>
                  <a:pt x="2348170" y="-15884"/>
                  <a:pt x="2552824" y="-13639"/>
                  <a:pt x="2681407" y="0"/>
                </a:cubicBezTo>
                <a:cubicBezTo>
                  <a:pt x="2809990" y="13639"/>
                  <a:pt x="3243997" y="-27156"/>
                  <a:pt x="3425497" y="0"/>
                </a:cubicBezTo>
                <a:cubicBezTo>
                  <a:pt x="3606997" y="27156"/>
                  <a:pt x="3766767" y="-20244"/>
                  <a:pt x="3948372" y="0"/>
                </a:cubicBezTo>
                <a:cubicBezTo>
                  <a:pt x="4129978" y="20244"/>
                  <a:pt x="4283199" y="-11085"/>
                  <a:pt x="4471246" y="0"/>
                </a:cubicBezTo>
                <a:cubicBezTo>
                  <a:pt x="4659293" y="11085"/>
                  <a:pt x="5005105" y="35824"/>
                  <a:pt x="5215336" y="0"/>
                </a:cubicBezTo>
                <a:cubicBezTo>
                  <a:pt x="5425567" y="-35824"/>
                  <a:pt x="5505465" y="18753"/>
                  <a:pt x="5738211" y="0"/>
                </a:cubicBezTo>
                <a:cubicBezTo>
                  <a:pt x="5970957" y="-18753"/>
                  <a:pt x="6080018" y="-10136"/>
                  <a:pt x="6334824" y="0"/>
                </a:cubicBezTo>
                <a:cubicBezTo>
                  <a:pt x="6589630" y="10136"/>
                  <a:pt x="7019291" y="8902"/>
                  <a:pt x="7373869" y="0"/>
                </a:cubicBezTo>
                <a:cubicBezTo>
                  <a:pt x="7438985" y="53226"/>
                  <a:pt x="7471742" y="104868"/>
                  <a:pt x="7552936" y="179067"/>
                </a:cubicBezTo>
                <a:cubicBezTo>
                  <a:pt x="7509705" y="234277"/>
                  <a:pt x="7429072" y="303995"/>
                  <a:pt x="7373869" y="358134"/>
                </a:cubicBezTo>
                <a:cubicBezTo>
                  <a:pt x="7215048" y="358620"/>
                  <a:pt x="7023644" y="374035"/>
                  <a:pt x="6777256" y="358134"/>
                </a:cubicBezTo>
                <a:cubicBezTo>
                  <a:pt x="6530868" y="342233"/>
                  <a:pt x="6308235" y="391458"/>
                  <a:pt x="6106904" y="358134"/>
                </a:cubicBezTo>
                <a:cubicBezTo>
                  <a:pt x="5905573" y="324810"/>
                  <a:pt x="5811062" y="349461"/>
                  <a:pt x="5584030" y="358134"/>
                </a:cubicBezTo>
                <a:cubicBezTo>
                  <a:pt x="5356998" y="366807"/>
                  <a:pt x="5237629" y="349105"/>
                  <a:pt x="4987417" y="358134"/>
                </a:cubicBezTo>
                <a:cubicBezTo>
                  <a:pt x="4737205" y="367163"/>
                  <a:pt x="4615841" y="370308"/>
                  <a:pt x="4464543" y="358134"/>
                </a:cubicBezTo>
                <a:cubicBezTo>
                  <a:pt x="4313245" y="345960"/>
                  <a:pt x="4063896" y="333906"/>
                  <a:pt x="3867929" y="358134"/>
                </a:cubicBezTo>
                <a:cubicBezTo>
                  <a:pt x="3671962" y="382362"/>
                  <a:pt x="3338223" y="328313"/>
                  <a:pt x="3123839" y="358134"/>
                </a:cubicBezTo>
                <a:cubicBezTo>
                  <a:pt x="2909455" y="387956"/>
                  <a:pt x="2618767" y="348816"/>
                  <a:pt x="2453487" y="358134"/>
                </a:cubicBezTo>
                <a:cubicBezTo>
                  <a:pt x="2288207" y="367452"/>
                  <a:pt x="1987562" y="334050"/>
                  <a:pt x="1709397" y="358134"/>
                </a:cubicBezTo>
                <a:cubicBezTo>
                  <a:pt x="1431232" y="382219"/>
                  <a:pt x="1457663" y="372253"/>
                  <a:pt x="1260261" y="358134"/>
                </a:cubicBezTo>
                <a:cubicBezTo>
                  <a:pt x="1062859" y="344015"/>
                  <a:pt x="771105" y="351665"/>
                  <a:pt x="589910" y="358134"/>
                </a:cubicBezTo>
                <a:cubicBezTo>
                  <a:pt x="408715" y="364603"/>
                  <a:pt x="169182" y="383466"/>
                  <a:pt x="0" y="358134"/>
                </a:cubicBezTo>
                <a:cubicBezTo>
                  <a:pt x="-11619" y="239764"/>
                  <a:pt x="7146" y="126879"/>
                  <a:pt x="0" y="0"/>
                </a:cubicBezTo>
                <a:close/>
              </a:path>
            </a:pathLst>
          </a:custGeom>
          <a:solidFill>
            <a:schemeClr val="bg1">
              <a:lumMod val="95000"/>
            </a:schemeClr>
          </a:solidFill>
          <a:ln>
            <a:solidFill>
              <a:schemeClr val="accent4">
                <a:lumMod val="75000"/>
              </a:schemeClr>
            </a:solidFill>
            <a:extLst>
              <a:ext uri="{C807C97D-BFC1-408E-A445-0C87EB9F89A2}">
                <ask:lineSketchStyleProps xmlns:ask="http://schemas.microsoft.com/office/drawing/2018/sketchyshapes" sd="4209942324">
                  <a:prstGeom prst="homePlat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dirty="0">
                <a:solidFill>
                  <a:schemeClr val="tx1">
                    <a:lumMod val="75000"/>
                    <a:lumOff val="25000"/>
                  </a:schemeClr>
                </a:solidFill>
                <a:hlinkClick r:id="rId6"/>
              </a:rPr>
              <a:t>Les ambassadeurs jeunes</a:t>
            </a:r>
            <a:endParaRPr lang="fr-FR" dirty="0">
              <a:solidFill>
                <a:schemeClr val="tx1">
                  <a:lumMod val="75000"/>
                  <a:lumOff val="25000"/>
                </a:schemeClr>
              </a:solidFill>
            </a:endParaRPr>
          </a:p>
        </p:txBody>
      </p:sp>
      <p:sp>
        <p:nvSpPr>
          <p:cNvPr id="8" name="Flèche : pentagone 7">
            <a:extLst>
              <a:ext uri="{FF2B5EF4-FFF2-40B4-BE49-F238E27FC236}">
                <a16:creationId xmlns:a16="http://schemas.microsoft.com/office/drawing/2014/main" id="{485F59AF-A0A8-3F4A-1BAC-1F6DB049E50D}"/>
              </a:ext>
            </a:extLst>
          </p:cNvPr>
          <p:cNvSpPr/>
          <p:nvPr/>
        </p:nvSpPr>
        <p:spPr>
          <a:xfrm>
            <a:off x="695325" y="1880088"/>
            <a:ext cx="7552936" cy="358134"/>
          </a:xfrm>
          <a:custGeom>
            <a:avLst/>
            <a:gdLst>
              <a:gd name="connsiteX0" fmla="*/ 0 w 7552936"/>
              <a:gd name="connsiteY0" fmla="*/ 0 h 358134"/>
              <a:gd name="connsiteX1" fmla="*/ 596613 w 7552936"/>
              <a:gd name="connsiteY1" fmla="*/ 0 h 358134"/>
              <a:gd name="connsiteX2" fmla="*/ 1119487 w 7552936"/>
              <a:gd name="connsiteY2" fmla="*/ 0 h 358134"/>
              <a:gd name="connsiteX3" fmla="*/ 1642362 w 7552936"/>
              <a:gd name="connsiteY3" fmla="*/ 0 h 358134"/>
              <a:gd name="connsiteX4" fmla="*/ 2238975 w 7552936"/>
              <a:gd name="connsiteY4" fmla="*/ 0 h 358134"/>
              <a:gd name="connsiteX5" fmla="*/ 3056804 w 7552936"/>
              <a:gd name="connsiteY5" fmla="*/ 0 h 358134"/>
              <a:gd name="connsiteX6" fmla="*/ 3505940 w 7552936"/>
              <a:gd name="connsiteY6" fmla="*/ 0 h 358134"/>
              <a:gd name="connsiteX7" fmla="*/ 4176291 w 7552936"/>
              <a:gd name="connsiteY7" fmla="*/ 0 h 358134"/>
              <a:gd name="connsiteX8" fmla="*/ 4846643 w 7552936"/>
              <a:gd name="connsiteY8" fmla="*/ 0 h 358134"/>
              <a:gd name="connsiteX9" fmla="*/ 5443256 w 7552936"/>
              <a:gd name="connsiteY9" fmla="*/ 0 h 358134"/>
              <a:gd name="connsiteX10" fmla="*/ 6039869 w 7552936"/>
              <a:gd name="connsiteY10" fmla="*/ 0 h 358134"/>
              <a:gd name="connsiteX11" fmla="*/ 6636482 w 7552936"/>
              <a:gd name="connsiteY11" fmla="*/ 0 h 358134"/>
              <a:gd name="connsiteX12" fmla="*/ 7373869 w 7552936"/>
              <a:gd name="connsiteY12" fmla="*/ 0 h 358134"/>
              <a:gd name="connsiteX13" fmla="*/ 7552936 w 7552936"/>
              <a:gd name="connsiteY13" fmla="*/ 179067 h 358134"/>
              <a:gd name="connsiteX14" fmla="*/ 7373869 w 7552936"/>
              <a:gd name="connsiteY14" fmla="*/ 358134 h 358134"/>
              <a:gd name="connsiteX15" fmla="*/ 6703517 w 7552936"/>
              <a:gd name="connsiteY15" fmla="*/ 358134 h 358134"/>
              <a:gd name="connsiteX16" fmla="*/ 6180643 w 7552936"/>
              <a:gd name="connsiteY16" fmla="*/ 358134 h 358134"/>
              <a:gd name="connsiteX17" fmla="*/ 5584030 w 7552936"/>
              <a:gd name="connsiteY17" fmla="*/ 358134 h 358134"/>
              <a:gd name="connsiteX18" fmla="*/ 4913678 w 7552936"/>
              <a:gd name="connsiteY18" fmla="*/ 358134 h 358134"/>
              <a:gd name="connsiteX19" fmla="*/ 4169588 w 7552936"/>
              <a:gd name="connsiteY19" fmla="*/ 358134 h 358134"/>
              <a:gd name="connsiteX20" fmla="*/ 3572975 w 7552936"/>
              <a:gd name="connsiteY20" fmla="*/ 358134 h 358134"/>
              <a:gd name="connsiteX21" fmla="*/ 3050100 w 7552936"/>
              <a:gd name="connsiteY21" fmla="*/ 358134 h 358134"/>
              <a:gd name="connsiteX22" fmla="*/ 2453487 w 7552936"/>
              <a:gd name="connsiteY22" fmla="*/ 358134 h 358134"/>
              <a:gd name="connsiteX23" fmla="*/ 2004352 w 7552936"/>
              <a:gd name="connsiteY23" fmla="*/ 358134 h 358134"/>
              <a:gd name="connsiteX24" fmla="*/ 1555216 w 7552936"/>
              <a:gd name="connsiteY24" fmla="*/ 358134 h 358134"/>
              <a:gd name="connsiteX25" fmla="*/ 1106080 w 7552936"/>
              <a:gd name="connsiteY25" fmla="*/ 358134 h 358134"/>
              <a:gd name="connsiteX26" fmla="*/ 0 w 7552936"/>
              <a:gd name="connsiteY26" fmla="*/ 358134 h 358134"/>
              <a:gd name="connsiteX27" fmla="*/ 0 w 7552936"/>
              <a:gd name="connsiteY27" fmla="*/ 0 h 358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552936" h="358134" fill="none" extrusionOk="0">
                <a:moveTo>
                  <a:pt x="0" y="0"/>
                </a:moveTo>
                <a:cubicBezTo>
                  <a:pt x="225741" y="-4473"/>
                  <a:pt x="382838" y="15921"/>
                  <a:pt x="596613" y="0"/>
                </a:cubicBezTo>
                <a:cubicBezTo>
                  <a:pt x="810388" y="-15921"/>
                  <a:pt x="864209" y="-3048"/>
                  <a:pt x="1119487" y="0"/>
                </a:cubicBezTo>
                <a:cubicBezTo>
                  <a:pt x="1374765" y="3048"/>
                  <a:pt x="1429018" y="-19923"/>
                  <a:pt x="1642362" y="0"/>
                </a:cubicBezTo>
                <a:cubicBezTo>
                  <a:pt x="1855707" y="19923"/>
                  <a:pt x="1956574" y="3436"/>
                  <a:pt x="2238975" y="0"/>
                </a:cubicBezTo>
                <a:cubicBezTo>
                  <a:pt x="2521376" y="-3436"/>
                  <a:pt x="2876967" y="-36686"/>
                  <a:pt x="3056804" y="0"/>
                </a:cubicBezTo>
                <a:cubicBezTo>
                  <a:pt x="3236641" y="36686"/>
                  <a:pt x="3352571" y="-11652"/>
                  <a:pt x="3505940" y="0"/>
                </a:cubicBezTo>
                <a:cubicBezTo>
                  <a:pt x="3659309" y="11652"/>
                  <a:pt x="3891023" y="-16371"/>
                  <a:pt x="4176291" y="0"/>
                </a:cubicBezTo>
                <a:cubicBezTo>
                  <a:pt x="4461559" y="16371"/>
                  <a:pt x="4567782" y="-14624"/>
                  <a:pt x="4846643" y="0"/>
                </a:cubicBezTo>
                <a:cubicBezTo>
                  <a:pt x="5125504" y="14624"/>
                  <a:pt x="5217773" y="-17314"/>
                  <a:pt x="5443256" y="0"/>
                </a:cubicBezTo>
                <a:cubicBezTo>
                  <a:pt x="5668739" y="17314"/>
                  <a:pt x="5855392" y="11721"/>
                  <a:pt x="6039869" y="0"/>
                </a:cubicBezTo>
                <a:cubicBezTo>
                  <a:pt x="6224346" y="-11721"/>
                  <a:pt x="6427408" y="-11019"/>
                  <a:pt x="6636482" y="0"/>
                </a:cubicBezTo>
                <a:cubicBezTo>
                  <a:pt x="6845556" y="11019"/>
                  <a:pt x="7136821" y="-6691"/>
                  <a:pt x="7373869" y="0"/>
                </a:cubicBezTo>
                <a:cubicBezTo>
                  <a:pt x="7453740" y="81320"/>
                  <a:pt x="7510302" y="130071"/>
                  <a:pt x="7552936" y="179067"/>
                </a:cubicBezTo>
                <a:cubicBezTo>
                  <a:pt x="7485159" y="236328"/>
                  <a:pt x="7423027" y="305859"/>
                  <a:pt x="7373869" y="358134"/>
                </a:cubicBezTo>
                <a:cubicBezTo>
                  <a:pt x="7058493" y="334867"/>
                  <a:pt x="6987458" y="337174"/>
                  <a:pt x="6703517" y="358134"/>
                </a:cubicBezTo>
                <a:cubicBezTo>
                  <a:pt x="6419576" y="379094"/>
                  <a:pt x="6286025" y="334639"/>
                  <a:pt x="6180643" y="358134"/>
                </a:cubicBezTo>
                <a:cubicBezTo>
                  <a:pt x="6075261" y="381629"/>
                  <a:pt x="5790447" y="371488"/>
                  <a:pt x="5584030" y="358134"/>
                </a:cubicBezTo>
                <a:cubicBezTo>
                  <a:pt x="5377613" y="344780"/>
                  <a:pt x="5138653" y="353709"/>
                  <a:pt x="4913678" y="358134"/>
                </a:cubicBezTo>
                <a:cubicBezTo>
                  <a:pt x="4688703" y="362559"/>
                  <a:pt x="4476138" y="371702"/>
                  <a:pt x="4169588" y="358134"/>
                </a:cubicBezTo>
                <a:cubicBezTo>
                  <a:pt x="3863038" y="344567"/>
                  <a:pt x="3807573" y="364878"/>
                  <a:pt x="3572975" y="358134"/>
                </a:cubicBezTo>
                <a:cubicBezTo>
                  <a:pt x="3338377" y="351390"/>
                  <a:pt x="3154967" y="359530"/>
                  <a:pt x="3050100" y="358134"/>
                </a:cubicBezTo>
                <a:cubicBezTo>
                  <a:pt x="2945234" y="356738"/>
                  <a:pt x="2640726" y="332367"/>
                  <a:pt x="2453487" y="358134"/>
                </a:cubicBezTo>
                <a:cubicBezTo>
                  <a:pt x="2266248" y="383901"/>
                  <a:pt x="2137981" y="358108"/>
                  <a:pt x="2004352" y="358134"/>
                </a:cubicBezTo>
                <a:cubicBezTo>
                  <a:pt x="1870723" y="358160"/>
                  <a:pt x="1647654" y="341311"/>
                  <a:pt x="1555216" y="358134"/>
                </a:cubicBezTo>
                <a:cubicBezTo>
                  <a:pt x="1462778" y="374957"/>
                  <a:pt x="1321918" y="355750"/>
                  <a:pt x="1106080" y="358134"/>
                </a:cubicBezTo>
                <a:cubicBezTo>
                  <a:pt x="890242" y="360518"/>
                  <a:pt x="376882" y="366701"/>
                  <a:pt x="0" y="358134"/>
                </a:cubicBezTo>
                <a:cubicBezTo>
                  <a:pt x="2826" y="204497"/>
                  <a:pt x="16714" y="132360"/>
                  <a:pt x="0" y="0"/>
                </a:cubicBezTo>
                <a:close/>
              </a:path>
              <a:path w="7552936" h="358134" stroke="0" extrusionOk="0">
                <a:moveTo>
                  <a:pt x="0" y="0"/>
                </a:moveTo>
                <a:cubicBezTo>
                  <a:pt x="407601" y="24104"/>
                  <a:pt x="476465" y="-30672"/>
                  <a:pt x="817829" y="0"/>
                </a:cubicBezTo>
                <a:cubicBezTo>
                  <a:pt x="1159193" y="30672"/>
                  <a:pt x="1237806" y="28274"/>
                  <a:pt x="1414442" y="0"/>
                </a:cubicBezTo>
                <a:cubicBezTo>
                  <a:pt x="1591078" y="-28274"/>
                  <a:pt x="1738604" y="-17744"/>
                  <a:pt x="2011055" y="0"/>
                </a:cubicBezTo>
                <a:cubicBezTo>
                  <a:pt x="2283506" y="17744"/>
                  <a:pt x="2446332" y="11595"/>
                  <a:pt x="2681407" y="0"/>
                </a:cubicBezTo>
                <a:cubicBezTo>
                  <a:pt x="2916482" y="-11595"/>
                  <a:pt x="3021176" y="21235"/>
                  <a:pt x="3130543" y="0"/>
                </a:cubicBezTo>
                <a:cubicBezTo>
                  <a:pt x="3239910" y="-21235"/>
                  <a:pt x="3626875" y="-17239"/>
                  <a:pt x="3874633" y="0"/>
                </a:cubicBezTo>
                <a:cubicBezTo>
                  <a:pt x="4122391" y="17239"/>
                  <a:pt x="4269557" y="13016"/>
                  <a:pt x="4544985" y="0"/>
                </a:cubicBezTo>
                <a:cubicBezTo>
                  <a:pt x="4820413" y="-13016"/>
                  <a:pt x="4836074" y="20240"/>
                  <a:pt x="4994120" y="0"/>
                </a:cubicBezTo>
                <a:cubicBezTo>
                  <a:pt x="5152166" y="-20240"/>
                  <a:pt x="5339542" y="-3779"/>
                  <a:pt x="5516995" y="0"/>
                </a:cubicBezTo>
                <a:cubicBezTo>
                  <a:pt x="5694449" y="3779"/>
                  <a:pt x="5762273" y="13452"/>
                  <a:pt x="5966130" y="0"/>
                </a:cubicBezTo>
                <a:cubicBezTo>
                  <a:pt x="6169988" y="-13452"/>
                  <a:pt x="6405253" y="6674"/>
                  <a:pt x="6636482" y="0"/>
                </a:cubicBezTo>
                <a:cubicBezTo>
                  <a:pt x="6867711" y="-6674"/>
                  <a:pt x="7118247" y="3206"/>
                  <a:pt x="7373869" y="0"/>
                </a:cubicBezTo>
                <a:cubicBezTo>
                  <a:pt x="7421091" y="46751"/>
                  <a:pt x="7504010" y="147616"/>
                  <a:pt x="7552936" y="179067"/>
                </a:cubicBezTo>
                <a:cubicBezTo>
                  <a:pt x="7513253" y="223114"/>
                  <a:pt x="7428317" y="305600"/>
                  <a:pt x="7373869" y="358134"/>
                </a:cubicBezTo>
                <a:cubicBezTo>
                  <a:pt x="7260532" y="352333"/>
                  <a:pt x="7042549" y="368798"/>
                  <a:pt x="6924733" y="358134"/>
                </a:cubicBezTo>
                <a:cubicBezTo>
                  <a:pt x="6806917" y="347470"/>
                  <a:pt x="6398109" y="348755"/>
                  <a:pt x="6106904" y="358134"/>
                </a:cubicBezTo>
                <a:cubicBezTo>
                  <a:pt x="5815699" y="367513"/>
                  <a:pt x="5663943" y="363735"/>
                  <a:pt x="5362814" y="358134"/>
                </a:cubicBezTo>
                <a:cubicBezTo>
                  <a:pt x="5061685" y="352534"/>
                  <a:pt x="4864799" y="324899"/>
                  <a:pt x="4692462" y="358134"/>
                </a:cubicBezTo>
                <a:cubicBezTo>
                  <a:pt x="4520125" y="391369"/>
                  <a:pt x="4289505" y="357999"/>
                  <a:pt x="4095849" y="358134"/>
                </a:cubicBezTo>
                <a:cubicBezTo>
                  <a:pt x="3902193" y="358269"/>
                  <a:pt x="3684321" y="371947"/>
                  <a:pt x="3499236" y="358134"/>
                </a:cubicBezTo>
                <a:cubicBezTo>
                  <a:pt x="3314151" y="344321"/>
                  <a:pt x="3118006" y="350787"/>
                  <a:pt x="2976362" y="358134"/>
                </a:cubicBezTo>
                <a:cubicBezTo>
                  <a:pt x="2834718" y="365481"/>
                  <a:pt x="2441611" y="354861"/>
                  <a:pt x="2158533" y="358134"/>
                </a:cubicBezTo>
                <a:cubicBezTo>
                  <a:pt x="1875455" y="361407"/>
                  <a:pt x="1647664" y="397043"/>
                  <a:pt x="1340703" y="358134"/>
                </a:cubicBezTo>
                <a:cubicBezTo>
                  <a:pt x="1033742" y="319226"/>
                  <a:pt x="424518" y="420614"/>
                  <a:pt x="0" y="358134"/>
                </a:cubicBezTo>
                <a:cubicBezTo>
                  <a:pt x="-631" y="254584"/>
                  <a:pt x="6176" y="127714"/>
                  <a:pt x="0" y="0"/>
                </a:cubicBezTo>
                <a:close/>
              </a:path>
            </a:pathLst>
          </a:custGeom>
          <a:solidFill>
            <a:schemeClr val="bg1">
              <a:lumMod val="95000"/>
            </a:schemeClr>
          </a:solidFill>
          <a:ln>
            <a:solidFill>
              <a:schemeClr val="accent4">
                <a:lumMod val="75000"/>
              </a:schemeClr>
            </a:solidFill>
            <a:extLst>
              <a:ext uri="{C807C97D-BFC1-408E-A445-0C87EB9F89A2}">
                <ask:lineSketchStyleProps xmlns:ask="http://schemas.microsoft.com/office/drawing/2018/sketchyshapes" sd="1179704019">
                  <a:prstGeom prst="homePlat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dirty="0">
                <a:solidFill>
                  <a:schemeClr val="tx1">
                    <a:lumMod val="75000"/>
                    <a:lumOff val="25000"/>
                  </a:schemeClr>
                </a:solidFill>
                <a:hlinkClick r:id="rId7"/>
              </a:rPr>
              <a:t>Le jeu concours « Devenez clients et gagnez 500 € »</a:t>
            </a:r>
            <a:endParaRPr lang="fr-FR" dirty="0">
              <a:solidFill>
                <a:schemeClr val="tx1">
                  <a:lumMod val="75000"/>
                  <a:lumOff val="25000"/>
                </a:schemeClr>
              </a:solidFill>
            </a:endParaRPr>
          </a:p>
        </p:txBody>
      </p:sp>
      <p:sp>
        <p:nvSpPr>
          <p:cNvPr id="9" name="Flèche : pentagone 8">
            <a:extLst>
              <a:ext uri="{FF2B5EF4-FFF2-40B4-BE49-F238E27FC236}">
                <a16:creationId xmlns:a16="http://schemas.microsoft.com/office/drawing/2014/main" id="{B86A4AA5-E078-1D00-5177-93401BE6F743}"/>
              </a:ext>
            </a:extLst>
          </p:cNvPr>
          <p:cNvSpPr/>
          <p:nvPr/>
        </p:nvSpPr>
        <p:spPr>
          <a:xfrm>
            <a:off x="695325" y="2364720"/>
            <a:ext cx="7552936" cy="358134"/>
          </a:xfrm>
          <a:custGeom>
            <a:avLst/>
            <a:gdLst>
              <a:gd name="connsiteX0" fmla="*/ 0 w 7552936"/>
              <a:gd name="connsiteY0" fmla="*/ 0 h 358134"/>
              <a:gd name="connsiteX1" fmla="*/ 744090 w 7552936"/>
              <a:gd name="connsiteY1" fmla="*/ 0 h 358134"/>
              <a:gd name="connsiteX2" fmla="*/ 1266965 w 7552936"/>
              <a:gd name="connsiteY2" fmla="*/ 0 h 358134"/>
              <a:gd name="connsiteX3" fmla="*/ 2084794 w 7552936"/>
              <a:gd name="connsiteY3" fmla="*/ 0 h 358134"/>
              <a:gd name="connsiteX4" fmla="*/ 2755146 w 7552936"/>
              <a:gd name="connsiteY4" fmla="*/ 0 h 358134"/>
              <a:gd name="connsiteX5" fmla="*/ 3499236 w 7552936"/>
              <a:gd name="connsiteY5" fmla="*/ 0 h 358134"/>
              <a:gd name="connsiteX6" fmla="*/ 3948372 w 7552936"/>
              <a:gd name="connsiteY6" fmla="*/ 0 h 358134"/>
              <a:gd name="connsiteX7" fmla="*/ 4692462 w 7552936"/>
              <a:gd name="connsiteY7" fmla="*/ 0 h 358134"/>
              <a:gd name="connsiteX8" fmla="*/ 5141598 w 7552936"/>
              <a:gd name="connsiteY8" fmla="*/ 0 h 358134"/>
              <a:gd name="connsiteX9" fmla="*/ 5885688 w 7552936"/>
              <a:gd name="connsiteY9" fmla="*/ 0 h 358134"/>
              <a:gd name="connsiteX10" fmla="*/ 6556040 w 7552936"/>
              <a:gd name="connsiteY10" fmla="*/ 0 h 358134"/>
              <a:gd name="connsiteX11" fmla="*/ 7373869 w 7552936"/>
              <a:gd name="connsiteY11" fmla="*/ 0 h 358134"/>
              <a:gd name="connsiteX12" fmla="*/ 7552936 w 7552936"/>
              <a:gd name="connsiteY12" fmla="*/ 179067 h 358134"/>
              <a:gd name="connsiteX13" fmla="*/ 7373869 w 7552936"/>
              <a:gd name="connsiteY13" fmla="*/ 358134 h 358134"/>
              <a:gd name="connsiteX14" fmla="*/ 6777256 w 7552936"/>
              <a:gd name="connsiteY14" fmla="*/ 358134 h 358134"/>
              <a:gd name="connsiteX15" fmla="*/ 6033166 w 7552936"/>
              <a:gd name="connsiteY15" fmla="*/ 358134 h 358134"/>
              <a:gd name="connsiteX16" fmla="*/ 5362814 w 7552936"/>
              <a:gd name="connsiteY16" fmla="*/ 358134 h 358134"/>
              <a:gd name="connsiteX17" fmla="*/ 4544985 w 7552936"/>
              <a:gd name="connsiteY17" fmla="*/ 358134 h 358134"/>
              <a:gd name="connsiteX18" fmla="*/ 4022110 w 7552936"/>
              <a:gd name="connsiteY18" fmla="*/ 358134 h 358134"/>
              <a:gd name="connsiteX19" fmla="*/ 3499236 w 7552936"/>
              <a:gd name="connsiteY19" fmla="*/ 358134 h 358134"/>
              <a:gd name="connsiteX20" fmla="*/ 2828884 w 7552936"/>
              <a:gd name="connsiteY20" fmla="*/ 358134 h 358134"/>
              <a:gd name="connsiteX21" fmla="*/ 2232271 w 7552936"/>
              <a:gd name="connsiteY21" fmla="*/ 358134 h 358134"/>
              <a:gd name="connsiteX22" fmla="*/ 1488181 w 7552936"/>
              <a:gd name="connsiteY22" fmla="*/ 358134 h 358134"/>
              <a:gd name="connsiteX23" fmla="*/ 891568 w 7552936"/>
              <a:gd name="connsiteY23" fmla="*/ 358134 h 358134"/>
              <a:gd name="connsiteX24" fmla="*/ 0 w 7552936"/>
              <a:gd name="connsiteY24" fmla="*/ 358134 h 358134"/>
              <a:gd name="connsiteX25" fmla="*/ 0 w 7552936"/>
              <a:gd name="connsiteY25" fmla="*/ 0 h 358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552936" h="358134" fill="none" extrusionOk="0">
                <a:moveTo>
                  <a:pt x="0" y="0"/>
                </a:moveTo>
                <a:cubicBezTo>
                  <a:pt x="166853" y="-21740"/>
                  <a:pt x="514593" y="-3055"/>
                  <a:pt x="744090" y="0"/>
                </a:cubicBezTo>
                <a:cubicBezTo>
                  <a:pt x="973587" y="3055"/>
                  <a:pt x="1018454" y="12123"/>
                  <a:pt x="1266965" y="0"/>
                </a:cubicBezTo>
                <a:cubicBezTo>
                  <a:pt x="1515476" y="-12123"/>
                  <a:pt x="1916781" y="6676"/>
                  <a:pt x="2084794" y="0"/>
                </a:cubicBezTo>
                <a:cubicBezTo>
                  <a:pt x="2252807" y="-6676"/>
                  <a:pt x="2557534" y="31267"/>
                  <a:pt x="2755146" y="0"/>
                </a:cubicBezTo>
                <a:cubicBezTo>
                  <a:pt x="2952758" y="-31267"/>
                  <a:pt x="3274884" y="-18544"/>
                  <a:pt x="3499236" y="0"/>
                </a:cubicBezTo>
                <a:cubicBezTo>
                  <a:pt x="3723588" y="18544"/>
                  <a:pt x="3803996" y="-14360"/>
                  <a:pt x="3948372" y="0"/>
                </a:cubicBezTo>
                <a:cubicBezTo>
                  <a:pt x="4092748" y="14360"/>
                  <a:pt x="4377901" y="25457"/>
                  <a:pt x="4692462" y="0"/>
                </a:cubicBezTo>
                <a:cubicBezTo>
                  <a:pt x="5007023" y="-25457"/>
                  <a:pt x="5000556" y="-6662"/>
                  <a:pt x="5141598" y="0"/>
                </a:cubicBezTo>
                <a:cubicBezTo>
                  <a:pt x="5282640" y="6662"/>
                  <a:pt x="5549512" y="25961"/>
                  <a:pt x="5885688" y="0"/>
                </a:cubicBezTo>
                <a:cubicBezTo>
                  <a:pt x="6221864" y="-25961"/>
                  <a:pt x="6396400" y="-4884"/>
                  <a:pt x="6556040" y="0"/>
                </a:cubicBezTo>
                <a:cubicBezTo>
                  <a:pt x="6715680" y="4884"/>
                  <a:pt x="7181110" y="7883"/>
                  <a:pt x="7373869" y="0"/>
                </a:cubicBezTo>
                <a:cubicBezTo>
                  <a:pt x="7453814" y="73616"/>
                  <a:pt x="7463277" y="93758"/>
                  <a:pt x="7552936" y="179067"/>
                </a:cubicBezTo>
                <a:cubicBezTo>
                  <a:pt x="7477959" y="271702"/>
                  <a:pt x="7421056" y="297169"/>
                  <a:pt x="7373869" y="358134"/>
                </a:cubicBezTo>
                <a:cubicBezTo>
                  <a:pt x="7181823" y="334480"/>
                  <a:pt x="7014072" y="348905"/>
                  <a:pt x="6777256" y="358134"/>
                </a:cubicBezTo>
                <a:cubicBezTo>
                  <a:pt x="6540440" y="367363"/>
                  <a:pt x="6309713" y="376167"/>
                  <a:pt x="6033166" y="358134"/>
                </a:cubicBezTo>
                <a:cubicBezTo>
                  <a:pt x="5756619" y="340102"/>
                  <a:pt x="5695176" y="362526"/>
                  <a:pt x="5362814" y="358134"/>
                </a:cubicBezTo>
                <a:cubicBezTo>
                  <a:pt x="5030452" y="353742"/>
                  <a:pt x="4946644" y="348206"/>
                  <a:pt x="4544985" y="358134"/>
                </a:cubicBezTo>
                <a:cubicBezTo>
                  <a:pt x="4143326" y="368062"/>
                  <a:pt x="4140761" y="350240"/>
                  <a:pt x="4022110" y="358134"/>
                </a:cubicBezTo>
                <a:cubicBezTo>
                  <a:pt x="3903460" y="366028"/>
                  <a:pt x="3731160" y="361301"/>
                  <a:pt x="3499236" y="358134"/>
                </a:cubicBezTo>
                <a:cubicBezTo>
                  <a:pt x="3267312" y="354967"/>
                  <a:pt x="3059258" y="359225"/>
                  <a:pt x="2828884" y="358134"/>
                </a:cubicBezTo>
                <a:cubicBezTo>
                  <a:pt x="2598510" y="357043"/>
                  <a:pt x="2466656" y="364079"/>
                  <a:pt x="2232271" y="358134"/>
                </a:cubicBezTo>
                <a:cubicBezTo>
                  <a:pt x="1997886" y="352189"/>
                  <a:pt x="1745404" y="325217"/>
                  <a:pt x="1488181" y="358134"/>
                </a:cubicBezTo>
                <a:cubicBezTo>
                  <a:pt x="1230958" y="391052"/>
                  <a:pt x="1169935" y="385577"/>
                  <a:pt x="891568" y="358134"/>
                </a:cubicBezTo>
                <a:cubicBezTo>
                  <a:pt x="613201" y="330691"/>
                  <a:pt x="287202" y="340747"/>
                  <a:pt x="0" y="358134"/>
                </a:cubicBezTo>
                <a:cubicBezTo>
                  <a:pt x="14520" y="246525"/>
                  <a:pt x="9074" y="135055"/>
                  <a:pt x="0" y="0"/>
                </a:cubicBezTo>
                <a:close/>
              </a:path>
              <a:path w="7552936" h="358134" stroke="0" extrusionOk="0">
                <a:moveTo>
                  <a:pt x="0" y="0"/>
                </a:moveTo>
                <a:cubicBezTo>
                  <a:pt x="147462" y="17996"/>
                  <a:pt x="366218" y="8687"/>
                  <a:pt x="522874" y="0"/>
                </a:cubicBezTo>
                <a:cubicBezTo>
                  <a:pt x="679530" y="-8687"/>
                  <a:pt x="1017577" y="-11261"/>
                  <a:pt x="1193226" y="0"/>
                </a:cubicBezTo>
                <a:cubicBezTo>
                  <a:pt x="1368875" y="11261"/>
                  <a:pt x="1592953" y="18372"/>
                  <a:pt x="1716100" y="0"/>
                </a:cubicBezTo>
                <a:cubicBezTo>
                  <a:pt x="1839247" y="-18372"/>
                  <a:pt x="2146813" y="-18660"/>
                  <a:pt x="2312713" y="0"/>
                </a:cubicBezTo>
                <a:cubicBezTo>
                  <a:pt x="2478613" y="18660"/>
                  <a:pt x="2682453" y="-2268"/>
                  <a:pt x="2835588" y="0"/>
                </a:cubicBezTo>
                <a:cubicBezTo>
                  <a:pt x="2988723" y="2268"/>
                  <a:pt x="3079363" y="-19133"/>
                  <a:pt x="3284723" y="0"/>
                </a:cubicBezTo>
                <a:cubicBezTo>
                  <a:pt x="3490083" y="19133"/>
                  <a:pt x="3834073" y="-37342"/>
                  <a:pt x="4102553" y="0"/>
                </a:cubicBezTo>
                <a:cubicBezTo>
                  <a:pt x="4371033" y="37342"/>
                  <a:pt x="4551605" y="21971"/>
                  <a:pt x="4772904" y="0"/>
                </a:cubicBezTo>
                <a:cubicBezTo>
                  <a:pt x="4994203" y="-21971"/>
                  <a:pt x="5408539" y="-35745"/>
                  <a:pt x="5590733" y="0"/>
                </a:cubicBezTo>
                <a:cubicBezTo>
                  <a:pt x="5772927" y="35745"/>
                  <a:pt x="5963200" y="-10283"/>
                  <a:pt x="6334824" y="0"/>
                </a:cubicBezTo>
                <a:cubicBezTo>
                  <a:pt x="6706448" y="10283"/>
                  <a:pt x="6980571" y="44395"/>
                  <a:pt x="7373869" y="0"/>
                </a:cubicBezTo>
                <a:cubicBezTo>
                  <a:pt x="7412126" y="33846"/>
                  <a:pt x="7461609" y="98545"/>
                  <a:pt x="7552936" y="179067"/>
                </a:cubicBezTo>
                <a:cubicBezTo>
                  <a:pt x="7511560" y="237162"/>
                  <a:pt x="7462770" y="286649"/>
                  <a:pt x="7373869" y="358134"/>
                </a:cubicBezTo>
                <a:cubicBezTo>
                  <a:pt x="7236027" y="378940"/>
                  <a:pt x="7067778" y="364458"/>
                  <a:pt x="6850995" y="358134"/>
                </a:cubicBezTo>
                <a:cubicBezTo>
                  <a:pt x="6634212" y="351810"/>
                  <a:pt x="6239232" y="348594"/>
                  <a:pt x="6033166" y="358134"/>
                </a:cubicBezTo>
                <a:cubicBezTo>
                  <a:pt x="5827100" y="367674"/>
                  <a:pt x="5667220" y="345845"/>
                  <a:pt x="5436553" y="358134"/>
                </a:cubicBezTo>
                <a:cubicBezTo>
                  <a:pt x="5205886" y="370423"/>
                  <a:pt x="5098069" y="366934"/>
                  <a:pt x="4987417" y="358134"/>
                </a:cubicBezTo>
                <a:cubicBezTo>
                  <a:pt x="4876765" y="349334"/>
                  <a:pt x="4446835" y="389509"/>
                  <a:pt x="4243326" y="358134"/>
                </a:cubicBezTo>
                <a:cubicBezTo>
                  <a:pt x="4039817" y="326759"/>
                  <a:pt x="3675088" y="363292"/>
                  <a:pt x="3425497" y="358134"/>
                </a:cubicBezTo>
                <a:cubicBezTo>
                  <a:pt x="3175906" y="352976"/>
                  <a:pt x="3000160" y="358706"/>
                  <a:pt x="2681407" y="358134"/>
                </a:cubicBezTo>
                <a:cubicBezTo>
                  <a:pt x="2362654" y="357563"/>
                  <a:pt x="2303322" y="341977"/>
                  <a:pt x="2084794" y="358134"/>
                </a:cubicBezTo>
                <a:cubicBezTo>
                  <a:pt x="1866266" y="374291"/>
                  <a:pt x="1648910" y="351080"/>
                  <a:pt x="1266965" y="358134"/>
                </a:cubicBezTo>
                <a:cubicBezTo>
                  <a:pt x="885020" y="365188"/>
                  <a:pt x="358851" y="306183"/>
                  <a:pt x="0" y="358134"/>
                </a:cubicBezTo>
                <a:cubicBezTo>
                  <a:pt x="-2192" y="246610"/>
                  <a:pt x="-7771" y="148697"/>
                  <a:pt x="0" y="0"/>
                </a:cubicBezTo>
                <a:close/>
              </a:path>
            </a:pathLst>
          </a:custGeom>
          <a:solidFill>
            <a:schemeClr val="bg1">
              <a:lumMod val="95000"/>
            </a:schemeClr>
          </a:solidFill>
          <a:ln>
            <a:solidFill>
              <a:schemeClr val="accent4">
                <a:lumMod val="75000"/>
              </a:schemeClr>
            </a:solidFill>
            <a:extLst>
              <a:ext uri="{C807C97D-BFC1-408E-A445-0C87EB9F89A2}">
                <ask:lineSketchStyleProps xmlns:ask="http://schemas.microsoft.com/office/drawing/2018/sketchyshapes" sd="493675500">
                  <a:prstGeom prst="homePlat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dirty="0">
                <a:solidFill>
                  <a:schemeClr val="tx1">
                    <a:lumMod val="75000"/>
                    <a:lumOff val="25000"/>
                  </a:schemeClr>
                </a:solidFill>
                <a:hlinkClick r:id="rId8"/>
              </a:rPr>
              <a:t>L’offre « Parents - ados »</a:t>
            </a:r>
            <a:endParaRPr lang="fr-FR" dirty="0">
              <a:solidFill>
                <a:schemeClr val="tx1">
                  <a:lumMod val="75000"/>
                  <a:lumOff val="25000"/>
                </a:schemeClr>
              </a:solidFill>
            </a:endParaRPr>
          </a:p>
        </p:txBody>
      </p:sp>
      <p:sp>
        <p:nvSpPr>
          <p:cNvPr id="10" name="Flèche : pentagone 9">
            <a:extLst>
              <a:ext uri="{FF2B5EF4-FFF2-40B4-BE49-F238E27FC236}">
                <a16:creationId xmlns:a16="http://schemas.microsoft.com/office/drawing/2014/main" id="{75B9EB4E-2832-8E51-5B52-54AB722D9F26}"/>
              </a:ext>
            </a:extLst>
          </p:cNvPr>
          <p:cNvSpPr/>
          <p:nvPr/>
        </p:nvSpPr>
        <p:spPr>
          <a:xfrm>
            <a:off x="695325" y="2849352"/>
            <a:ext cx="7552936" cy="358134"/>
          </a:xfrm>
          <a:custGeom>
            <a:avLst/>
            <a:gdLst>
              <a:gd name="connsiteX0" fmla="*/ 0 w 7552936"/>
              <a:gd name="connsiteY0" fmla="*/ 0 h 358134"/>
              <a:gd name="connsiteX1" fmla="*/ 522874 w 7552936"/>
              <a:gd name="connsiteY1" fmla="*/ 0 h 358134"/>
              <a:gd name="connsiteX2" fmla="*/ 972010 w 7552936"/>
              <a:gd name="connsiteY2" fmla="*/ 0 h 358134"/>
              <a:gd name="connsiteX3" fmla="*/ 1494884 w 7552936"/>
              <a:gd name="connsiteY3" fmla="*/ 0 h 358134"/>
              <a:gd name="connsiteX4" fmla="*/ 2312713 w 7552936"/>
              <a:gd name="connsiteY4" fmla="*/ 0 h 358134"/>
              <a:gd name="connsiteX5" fmla="*/ 2835588 w 7552936"/>
              <a:gd name="connsiteY5" fmla="*/ 0 h 358134"/>
              <a:gd name="connsiteX6" fmla="*/ 3358462 w 7552936"/>
              <a:gd name="connsiteY6" fmla="*/ 0 h 358134"/>
              <a:gd name="connsiteX7" fmla="*/ 3955075 w 7552936"/>
              <a:gd name="connsiteY7" fmla="*/ 0 h 358134"/>
              <a:gd name="connsiteX8" fmla="*/ 4699166 w 7552936"/>
              <a:gd name="connsiteY8" fmla="*/ 0 h 358134"/>
              <a:gd name="connsiteX9" fmla="*/ 5369517 w 7552936"/>
              <a:gd name="connsiteY9" fmla="*/ 0 h 358134"/>
              <a:gd name="connsiteX10" fmla="*/ 6113608 w 7552936"/>
              <a:gd name="connsiteY10" fmla="*/ 0 h 358134"/>
              <a:gd name="connsiteX11" fmla="*/ 6783959 w 7552936"/>
              <a:gd name="connsiteY11" fmla="*/ 0 h 358134"/>
              <a:gd name="connsiteX12" fmla="*/ 7373869 w 7552936"/>
              <a:gd name="connsiteY12" fmla="*/ 0 h 358134"/>
              <a:gd name="connsiteX13" fmla="*/ 7552936 w 7552936"/>
              <a:gd name="connsiteY13" fmla="*/ 179067 h 358134"/>
              <a:gd name="connsiteX14" fmla="*/ 7373869 w 7552936"/>
              <a:gd name="connsiteY14" fmla="*/ 358134 h 358134"/>
              <a:gd name="connsiteX15" fmla="*/ 6850995 w 7552936"/>
              <a:gd name="connsiteY15" fmla="*/ 358134 h 358134"/>
              <a:gd name="connsiteX16" fmla="*/ 6033166 w 7552936"/>
              <a:gd name="connsiteY16" fmla="*/ 358134 h 358134"/>
              <a:gd name="connsiteX17" fmla="*/ 5510291 w 7552936"/>
              <a:gd name="connsiteY17" fmla="*/ 358134 h 358134"/>
              <a:gd name="connsiteX18" fmla="*/ 4766201 w 7552936"/>
              <a:gd name="connsiteY18" fmla="*/ 358134 h 358134"/>
              <a:gd name="connsiteX19" fmla="*/ 4243326 w 7552936"/>
              <a:gd name="connsiteY19" fmla="*/ 358134 h 358134"/>
              <a:gd name="connsiteX20" fmla="*/ 3425497 w 7552936"/>
              <a:gd name="connsiteY20" fmla="*/ 358134 h 358134"/>
              <a:gd name="connsiteX21" fmla="*/ 2902623 w 7552936"/>
              <a:gd name="connsiteY21" fmla="*/ 358134 h 358134"/>
              <a:gd name="connsiteX22" fmla="*/ 2453487 w 7552936"/>
              <a:gd name="connsiteY22" fmla="*/ 358134 h 358134"/>
              <a:gd name="connsiteX23" fmla="*/ 1856874 w 7552936"/>
              <a:gd name="connsiteY23" fmla="*/ 358134 h 358134"/>
              <a:gd name="connsiteX24" fmla="*/ 1039045 w 7552936"/>
              <a:gd name="connsiteY24" fmla="*/ 358134 h 358134"/>
              <a:gd name="connsiteX25" fmla="*/ 0 w 7552936"/>
              <a:gd name="connsiteY25" fmla="*/ 358134 h 358134"/>
              <a:gd name="connsiteX26" fmla="*/ 0 w 7552936"/>
              <a:gd name="connsiteY26" fmla="*/ 0 h 358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552936" h="358134" fill="none" extrusionOk="0">
                <a:moveTo>
                  <a:pt x="0" y="0"/>
                </a:moveTo>
                <a:cubicBezTo>
                  <a:pt x="231184" y="-20071"/>
                  <a:pt x="306301" y="-2036"/>
                  <a:pt x="522874" y="0"/>
                </a:cubicBezTo>
                <a:cubicBezTo>
                  <a:pt x="739447" y="2036"/>
                  <a:pt x="791224" y="-20549"/>
                  <a:pt x="972010" y="0"/>
                </a:cubicBezTo>
                <a:cubicBezTo>
                  <a:pt x="1152796" y="20549"/>
                  <a:pt x="1346740" y="-18362"/>
                  <a:pt x="1494884" y="0"/>
                </a:cubicBezTo>
                <a:cubicBezTo>
                  <a:pt x="1643028" y="18362"/>
                  <a:pt x="1994758" y="25917"/>
                  <a:pt x="2312713" y="0"/>
                </a:cubicBezTo>
                <a:cubicBezTo>
                  <a:pt x="2630668" y="-25917"/>
                  <a:pt x="2690868" y="4168"/>
                  <a:pt x="2835588" y="0"/>
                </a:cubicBezTo>
                <a:cubicBezTo>
                  <a:pt x="2980309" y="-4168"/>
                  <a:pt x="3218145" y="-176"/>
                  <a:pt x="3358462" y="0"/>
                </a:cubicBezTo>
                <a:cubicBezTo>
                  <a:pt x="3498779" y="176"/>
                  <a:pt x="3661120" y="17833"/>
                  <a:pt x="3955075" y="0"/>
                </a:cubicBezTo>
                <a:cubicBezTo>
                  <a:pt x="4249030" y="-17833"/>
                  <a:pt x="4433813" y="-7906"/>
                  <a:pt x="4699166" y="0"/>
                </a:cubicBezTo>
                <a:cubicBezTo>
                  <a:pt x="4964519" y="7906"/>
                  <a:pt x="5135957" y="18800"/>
                  <a:pt x="5369517" y="0"/>
                </a:cubicBezTo>
                <a:cubicBezTo>
                  <a:pt x="5603077" y="-18800"/>
                  <a:pt x="5790648" y="36464"/>
                  <a:pt x="6113608" y="0"/>
                </a:cubicBezTo>
                <a:cubicBezTo>
                  <a:pt x="6436568" y="-36464"/>
                  <a:pt x="6524580" y="-30569"/>
                  <a:pt x="6783959" y="0"/>
                </a:cubicBezTo>
                <a:cubicBezTo>
                  <a:pt x="7043338" y="30569"/>
                  <a:pt x="7150099" y="23389"/>
                  <a:pt x="7373869" y="0"/>
                </a:cubicBezTo>
                <a:cubicBezTo>
                  <a:pt x="7456357" y="76316"/>
                  <a:pt x="7478807" y="110791"/>
                  <a:pt x="7552936" y="179067"/>
                </a:cubicBezTo>
                <a:cubicBezTo>
                  <a:pt x="7463932" y="266978"/>
                  <a:pt x="7437469" y="285902"/>
                  <a:pt x="7373869" y="358134"/>
                </a:cubicBezTo>
                <a:cubicBezTo>
                  <a:pt x="7238970" y="339634"/>
                  <a:pt x="7034775" y="356979"/>
                  <a:pt x="6850995" y="358134"/>
                </a:cubicBezTo>
                <a:cubicBezTo>
                  <a:pt x="6667215" y="359289"/>
                  <a:pt x="6334922" y="378854"/>
                  <a:pt x="6033166" y="358134"/>
                </a:cubicBezTo>
                <a:cubicBezTo>
                  <a:pt x="5731410" y="337414"/>
                  <a:pt x="5665950" y="383346"/>
                  <a:pt x="5510291" y="358134"/>
                </a:cubicBezTo>
                <a:cubicBezTo>
                  <a:pt x="5354632" y="332922"/>
                  <a:pt x="5015472" y="339216"/>
                  <a:pt x="4766201" y="358134"/>
                </a:cubicBezTo>
                <a:cubicBezTo>
                  <a:pt x="4516930" y="377053"/>
                  <a:pt x="4395881" y="333885"/>
                  <a:pt x="4243326" y="358134"/>
                </a:cubicBezTo>
                <a:cubicBezTo>
                  <a:pt x="4090772" y="382383"/>
                  <a:pt x="3665941" y="359323"/>
                  <a:pt x="3425497" y="358134"/>
                </a:cubicBezTo>
                <a:cubicBezTo>
                  <a:pt x="3185053" y="356945"/>
                  <a:pt x="3153263" y="334757"/>
                  <a:pt x="2902623" y="358134"/>
                </a:cubicBezTo>
                <a:cubicBezTo>
                  <a:pt x="2651983" y="381511"/>
                  <a:pt x="2660360" y="378088"/>
                  <a:pt x="2453487" y="358134"/>
                </a:cubicBezTo>
                <a:cubicBezTo>
                  <a:pt x="2246614" y="338180"/>
                  <a:pt x="2070837" y="382287"/>
                  <a:pt x="1856874" y="358134"/>
                </a:cubicBezTo>
                <a:cubicBezTo>
                  <a:pt x="1642911" y="333981"/>
                  <a:pt x="1371622" y="345374"/>
                  <a:pt x="1039045" y="358134"/>
                </a:cubicBezTo>
                <a:cubicBezTo>
                  <a:pt x="706468" y="370894"/>
                  <a:pt x="303578" y="395927"/>
                  <a:pt x="0" y="358134"/>
                </a:cubicBezTo>
                <a:cubicBezTo>
                  <a:pt x="5106" y="278049"/>
                  <a:pt x="-1470" y="131392"/>
                  <a:pt x="0" y="0"/>
                </a:cubicBezTo>
                <a:close/>
              </a:path>
              <a:path w="7552936" h="358134" stroke="0" extrusionOk="0">
                <a:moveTo>
                  <a:pt x="0" y="0"/>
                </a:moveTo>
                <a:cubicBezTo>
                  <a:pt x="361350" y="-34175"/>
                  <a:pt x="507622" y="-19603"/>
                  <a:pt x="744090" y="0"/>
                </a:cubicBezTo>
                <a:cubicBezTo>
                  <a:pt x="980558" y="19603"/>
                  <a:pt x="1148965" y="-21054"/>
                  <a:pt x="1266965" y="0"/>
                </a:cubicBezTo>
                <a:cubicBezTo>
                  <a:pt x="1384965" y="21054"/>
                  <a:pt x="1591278" y="407"/>
                  <a:pt x="1716100" y="0"/>
                </a:cubicBezTo>
                <a:cubicBezTo>
                  <a:pt x="1840922" y="-407"/>
                  <a:pt x="2092620" y="9152"/>
                  <a:pt x="2312713" y="0"/>
                </a:cubicBezTo>
                <a:cubicBezTo>
                  <a:pt x="2532806" y="-9152"/>
                  <a:pt x="2878607" y="32475"/>
                  <a:pt x="3056804" y="0"/>
                </a:cubicBezTo>
                <a:cubicBezTo>
                  <a:pt x="3235001" y="-32475"/>
                  <a:pt x="3569200" y="29500"/>
                  <a:pt x="3727156" y="0"/>
                </a:cubicBezTo>
                <a:cubicBezTo>
                  <a:pt x="3885112" y="-29500"/>
                  <a:pt x="4027725" y="18233"/>
                  <a:pt x="4323769" y="0"/>
                </a:cubicBezTo>
                <a:cubicBezTo>
                  <a:pt x="4619813" y="-18233"/>
                  <a:pt x="4778809" y="31533"/>
                  <a:pt x="4994120" y="0"/>
                </a:cubicBezTo>
                <a:cubicBezTo>
                  <a:pt x="5209431" y="-31533"/>
                  <a:pt x="5454154" y="19726"/>
                  <a:pt x="5664472" y="0"/>
                </a:cubicBezTo>
                <a:cubicBezTo>
                  <a:pt x="5874790" y="-19726"/>
                  <a:pt x="6175811" y="-26404"/>
                  <a:pt x="6482301" y="0"/>
                </a:cubicBezTo>
                <a:cubicBezTo>
                  <a:pt x="6788791" y="26404"/>
                  <a:pt x="7128369" y="-18034"/>
                  <a:pt x="7373869" y="0"/>
                </a:cubicBezTo>
                <a:cubicBezTo>
                  <a:pt x="7440652" y="69337"/>
                  <a:pt x="7518069" y="136470"/>
                  <a:pt x="7552936" y="179067"/>
                </a:cubicBezTo>
                <a:cubicBezTo>
                  <a:pt x="7501540" y="215567"/>
                  <a:pt x="7429137" y="316390"/>
                  <a:pt x="7373869" y="358134"/>
                </a:cubicBezTo>
                <a:cubicBezTo>
                  <a:pt x="7122461" y="360540"/>
                  <a:pt x="6963563" y="349983"/>
                  <a:pt x="6850995" y="358134"/>
                </a:cubicBezTo>
                <a:cubicBezTo>
                  <a:pt x="6738427" y="366285"/>
                  <a:pt x="6498026" y="382142"/>
                  <a:pt x="6180643" y="358134"/>
                </a:cubicBezTo>
                <a:cubicBezTo>
                  <a:pt x="5863260" y="334126"/>
                  <a:pt x="5678530" y="351623"/>
                  <a:pt x="5510291" y="358134"/>
                </a:cubicBezTo>
                <a:cubicBezTo>
                  <a:pt x="5342052" y="364645"/>
                  <a:pt x="5045112" y="328622"/>
                  <a:pt x="4913678" y="358134"/>
                </a:cubicBezTo>
                <a:cubicBezTo>
                  <a:pt x="4782244" y="387646"/>
                  <a:pt x="4349664" y="336731"/>
                  <a:pt x="4095849" y="358134"/>
                </a:cubicBezTo>
                <a:cubicBezTo>
                  <a:pt x="3842034" y="379537"/>
                  <a:pt x="3688741" y="380144"/>
                  <a:pt x="3572975" y="358134"/>
                </a:cubicBezTo>
                <a:cubicBezTo>
                  <a:pt x="3457209" y="336124"/>
                  <a:pt x="3252879" y="373556"/>
                  <a:pt x="2976362" y="358134"/>
                </a:cubicBezTo>
                <a:cubicBezTo>
                  <a:pt x="2699845" y="342712"/>
                  <a:pt x="2425141" y="335245"/>
                  <a:pt x="2232271" y="358134"/>
                </a:cubicBezTo>
                <a:cubicBezTo>
                  <a:pt x="2039401" y="381023"/>
                  <a:pt x="1740706" y="333833"/>
                  <a:pt x="1561920" y="358134"/>
                </a:cubicBezTo>
                <a:cubicBezTo>
                  <a:pt x="1383134" y="382435"/>
                  <a:pt x="1329174" y="373004"/>
                  <a:pt x="1112784" y="358134"/>
                </a:cubicBezTo>
                <a:cubicBezTo>
                  <a:pt x="896394" y="343264"/>
                  <a:pt x="867002" y="367100"/>
                  <a:pt x="663648" y="358134"/>
                </a:cubicBezTo>
                <a:cubicBezTo>
                  <a:pt x="460294" y="349168"/>
                  <a:pt x="268578" y="358355"/>
                  <a:pt x="0" y="358134"/>
                </a:cubicBezTo>
                <a:cubicBezTo>
                  <a:pt x="4970" y="280018"/>
                  <a:pt x="11114" y="81504"/>
                  <a:pt x="0" y="0"/>
                </a:cubicBezTo>
                <a:close/>
              </a:path>
            </a:pathLst>
          </a:custGeom>
          <a:solidFill>
            <a:schemeClr val="bg1">
              <a:lumMod val="95000"/>
            </a:schemeClr>
          </a:solidFill>
          <a:ln>
            <a:solidFill>
              <a:schemeClr val="accent4">
                <a:lumMod val="75000"/>
              </a:schemeClr>
            </a:solidFill>
            <a:extLst>
              <a:ext uri="{C807C97D-BFC1-408E-A445-0C87EB9F89A2}">
                <ask:lineSketchStyleProps xmlns:ask="http://schemas.microsoft.com/office/drawing/2018/sketchyshapes" sd="765345964">
                  <a:prstGeom prst="homePlat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dirty="0">
                <a:solidFill>
                  <a:schemeClr val="tx1">
                    <a:lumMod val="75000"/>
                    <a:lumOff val="25000"/>
                  </a:schemeClr>
                </a:solidFill>
                <a:hlinkClick r:id="rId9"/>
              </a:rPr>
              <a:t>Les offres commerciales enfants &amp; jeunes </a:t>
            </a:r>
            <a:endParaRPr lang="fr-FR" dirty="0">
              <a:solidFill>
                <a:schemeClr val="tx1">
                  <a:lumMod val="75000"/>
                  <a:lumOff val="25000"/>
                </a:schemeClr>
              </a:solidFill>
            </a:endParaRPr>
          </a:p>
        </p:txBody>
      </p:sp>
      <p:sp>
        <p:nvSpPr>
          <p:cNvPr id="11" name="Flèche : pentagone 10">
            <a:extLst>
              <a:ext uri="{FF2B5EF4-FFF2-40B4-BE49-F238E27FC236}">
                <a16:creationId xmlns:a16="http://schemas.microsoft.com/office/drawing/2014/main" id="{36A28738-8820-D1C0-78B5-018DFD060F8A}"/>
              </a:ext>
            </a:extLst>
          </p:cNvPr>
          <p:cNvSpPr/>
          <p:nvPr/>
        </p:nvSpPr>
        <p:spPr>
          <a:xfrm>
            <a:off x="695325" y="3333984"/>
            <a:ext cx="7552936" cy="358134"/>
          </a:xfrm>
          <a:custGeom>
            <a:avLst/>
            <a:gdLst>
              <a:gd name="connsiteX0" fmla="*/ 0 w 7552936"/>
              <a:gd name="connsiteY0" fmla="*/ 0 h 358134"/>
              <a:gd name="connsiteX1" fmla="*/ 670352 w 7552936"/>
              <a:gd name="connsiteY1" fmla="*/ 0 h 358134"/>
              <a:gd name="connsiteX2" fmla="*/ 1266965 w 7552936"/>
              <a:gd name="connsiteY2" fmla="*/ 0 h 358134"/>
              <a:gd name="connsiteX3" fmla="*/ 1716100 w 7552936"/>
              <a:gd name="connsiteY3" fmla="*/ 0 h 358134"/>
              <a:gd name="connsiteX4" fmla="*/ 2165236 w 7552936"/>
              <a:gd name="connsiteY4" fmla="*/ 0 h 358134"/>
              <a:gd name="connsiteX5" fmla="*/ 2909326 w 7552936"/>
              <a:gd name="connsiteY5" fmla="*/ 0 h 358134"/>
              <a:gd name="connsiteX6" fmla="*/ 3653417 w 7552936"/>
              <a:gd name="connsiteY6" fmla="*/ 0 h 358134"/>
              <a:gd name="connsiteX7" fmla="*/ 4250030 w 7552936"/>
              <a:gd name="connsiteY7" fmla="*/ 0 h 358134"/>
              <a:gd name="connsiteX8" fmla="*/ 4772904 w 7552936"/>
              <a:gd name="connsiteY8" fmla="*/ 0 h 358134"/>
              <a:gd name="connsiteX9" fmla="*/ 5222040 w 7552936"/>
              <a:gd name="connsiteY9" fmla="*/ 0 h 358134"/>
              <a:gd name="connsiteX10" fmla="*/ 5818653 w 7552936"/>
              <a:gd name="connsiteY10" fmla="*/ 0 h 358134"/>
              <a:gd name="connsiteX11" fmla="*/ 6636482 w 7552936"/>
              <a:gd name="connsiteY11" fmla="*/ 0 h 358134"/>
              <a:gd name="connsiteX12" fmla="*/ 7373869 w 7552936"/>
              <a:gd name="connsiteY12" fmla="*/ 0 h 358134"/>
              <a:gd name="connsiteX13" fmla="*/ 7552936 w 7552936"/>
              <a:gd name="connsiteY13" fmla="*/ 179067 h 358134"/>
              <a:gd name="connsiteX14" fmla="*/ 7373869 w 7552936"/>
              <a:gd name="connsiteY14" fmla="*/ 358134 h 358134"/>
              <a:gd name="connsiteX15" fmla="*/ 6924733 w 7552936"/>
              <a:gd name="connsiteY15" fmla="*/ 358134 h 358134"/>
              <a:gd name="connsiteX16" fmla="*/ 6401859 w 7552936"/>
              <a:gd name="connsiteY16" fmla="*/ 358134 h 358134"/>
              <a:gd name="connsiteX17" fmla="*/ 5878985 w 7552936"/>
              <a:gd name="connsiteY17" fmla="*/ 358134 h 358134"/>
              <a:gd name="connsiteX18" fmla="*/ 5208633 w 7552936"/>
              <a:gd name="connsiteY18" fmla="*/ 358134 h 358134"/>
              <a:gd name="connsiteX19" fmla="*/ 4538281 w 7552936"/>
              <a:gd name="connsiteY19" fmla="*/ 358134 h 358134"/>
              <a:gd name="connsiteX20" fmla="*/ 4015407 w 7552936"/>
              <a:gd name="connsiteY20" fmla="*/ 358134 h 358134"/>
              <a:gd name="connsiteX21" fmla="*/ 3492532 w 7552936"/>
              <a:gd name="connsiteY21" fmla="*/ 358134 h 358134"/>
              <a:gd name="connsiteX22" fmla="*/ 2969658 w 7552936"/>
              <a:gd name="connsiteY22" fmla="*/ 358134 h 358134"/>
              <a:gd name="connsiteX23" fmla="*/ 2299306 w 7552936"/>
              <a:gd name="connsiteY23" fmla="*/ 358134 h 358134"/>
              <a:gd name="connsiteX24" fmla="*/ 1555216 w 7552936"/>
              <a:gd name="connsiteY24" fmla="*/ 358134 h 358134"/>
              <a:gd name="connsiteX25" fmla="*/ 884864 w 7552936"/>
              <a:gd name="connsiteY25" fmla="*/ 358134 h 358134"/>
              <a:gd name="connsiteX26" fmla="*/ 0 w 7552936"/>
              <a:gd name="connsiteY26" fmla="*/ 358134 h 358134"/>
              <a:gd name="connsiteX27" fmla="*/ 0 w 7552936"/>
              <a:gd name="connsiteY27" fmla="*/ 0 h 358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552936" h="358134" fill="none" extrusionOk="0">
                <a:moveTo>
                  <a:pt x="0" y="0"/>
                </a:moveTo>
                <a:cubicBezTo>
                  <a:pt x="240692" y="28816"/>
                  <a:pt x="480304" y="2345"/>
                  <a:pt x="670352" y="0"/>
                </a:cubicBezTo>
                <a:cubicBezTo>
                  <a:pt x="860400" y="-2345"/>
                  <a:pt x="1131171" y="-18386"/>
                  <a:pt x="1266965" y="0"/>
                </a:cubicBezTo>
                <a:cubicBezTo>
                  <a:pt x="1402759" y="18386"/>
                  <a:pt x="1595996" y="-21041"/>
                  <a:pt x="1716100" y="0"/>
                </a:cubicBezTo>
                <a:cubicBezTo>
                  <a:pt x="1836205" y="21041"/>
                  <a:pt x="2070860" y="-16285"/>
                  <a:pt x="2165236" y="0"/>
                </a:cubicBezTo>
                <a:cubicBezTo>
                  <a:pt x="2259612" y="16285"/>
                  <a:pt x="2676340" y="-29660"/>
                  <a:pt x="2909326" y="0"/>
                </a:cubicBezTo>
                <a:cubicBezTo>
                  <a:pt x="3142312" y="29660"/>
                  <a:pt x="3432685" y="2603"/>
                  <a:pt x="3653417" y="0"/>
                </a:cubicBezTo>
                <a:cubicBezTo>
                  <a:pt x="3874149" y="-2603"/>
                  <a:pt x="3984143" y="-27485"/>
                  <a:pt x="4250030" y="0"/>
                </a:cubicBezTo>
                <a:cubicBezTo>
                  <a:pt x="4515917" y="27485"/>
                  <a:pt x="4558323" y="-21586"/>
                  <a:pt x="4772904" y="0"/>
                </a:cubicBezTo>
                <a:cubicBezTo>
                  <a:pt x="4987485" y="21586"/>
                  <a:pt x="5017510" y="10767"/>
                  <a:pt x="5222040" y="0"/>
                </a:cubicBezTo>
                <a:cubicBezTo>
                  <a:pt x="5426570" y="-10767"/>
                  <a:pt x="5601173" y="-156"/>
                  <a:pt x="5818653" y="0"/>
                </a:cubicBezTo>
                <a:cubicBezTo>
                  <a:pt x="6036133" y="156"/>
                  <a:pt x="6419740" y="-4124"/>
                  <a:pt x="6636482" y="0"/>
                </a:cubicBezTo>
                <a:cubicBezTo>
                  <a:pt x="6853224" y="4124"/>
                  <a:pt x="7011345" y="662"/>
                  <a:pt x="7373869" y="0"/>
                </a:cubicBezTo>
                <a:cubicBezTo>
                  <a:pt x="7413864" y="34144"/>
                  <a:pt x="7495795" y="123036"/>
                  <a:pt x="7552936" y="179067"/>
                </a:cubicBezTo>
                <a:cubicBezTo>
                  <a:pt x="7503165" y="229321"/>
                  <a:pt x="7418341" y="317189"/>
                  <a:pt x="7373869" y="358134"/>
                </a:cubicBezTo>
                <a:cubicBezTo>
                  <a:pt x="7240270" y="337023"/>
                  <a:pt x="7132835" y="369408"/>
                  <a:pt x="6924733" y="358134"/>
                </a:cubicBezTo>
                <a:cubicBezTo>
                  <a:pt x="6716631" y="346860"/>
                  <a:pt x="6600646" y="352640"/>
                  <a:pt x="6401859" y="358134"/>
                </a:cubicBezTo>
                <a:cubicBezTo>
                  <a:pt x="6203072" y="363628"/>
                  <a:pt x="6087903" y="363222"/>
                  <a:pt x="5878985" y="358134"/>
                </a:cubicBezTo>
                <a:cubicBezTo>
                  <a:pt x="5670067" y="353046"/>
                  <a:pt x="5384417" y="375965"/>
                  <a:pt x="5208633" y="358134"/>
                </a:cubicBezTo>
                <a:cubicBezTo>
                  <a:pt x="5032849" y="340303"/>
                  <a:pt x="4705179" y="346264"/>
                  <a:pt x="4538281" y="358134"/>
                </a:cubicBezTo>
                <a:cubicBezTo>
                  <a:pt x="4371383" y="370004"/>
                  <a:pt x="4122619" y="379199"/>
                  <a:pt x="4015407" y="358134"/>
                </a:cubicBezTo>
                <a:cubicBezTo>
                  <a:pt x="3908195" y="337069"/>
                  <a:pt x="3736234" y="379789"/>
                  <a:pt x="3492532" y="358134"/>
                </a:cubicBezTo>
                <a:cubicBezTo>
                  <a:pt x="3248831" y="336479"/>
                  <a:pt x="3130395" y="377212"/>
                  <a:pt x="2969658" y="358134"/>
                </a:cubicBezTo>
                <a:cubicBezTo>
                  <a:pt x="2808921" y="339056"/>
                  <a:pt x="2496898" y="369170"/>
                  <a:pt x="2299306" y="358134"/>
                </a:cubicBezTo>
                <a:cubicBezTo>
                  <a:pt x="2101714" y="347098"/>
                  <a:pt x="1899513" y="321375"/>
                  <a:pt x="1555216" y="358134"/>
                </a:cubicBezTo>
                <a:cubicBezTo>
                  <a:pt x="1210919" y="394894"/>
                  <a:pt x="1031594" y="387818"/>
                  <a:pt x="884864" y="358134"/>
                </a:cubicBezTo>
                <a:cubicBezTo>
                  <a:pt x="738134" y="328450"/>
                  <a:pt x="197533" y="330816"/>
                  <a:pt x="0" y="358134"/>
                </a:cubicBezTo>
                <a:cubicBezTo>
                  <a:pt x="-5304" y="249192"/>
                  <a:pt x="17367" y="77217"/>
                  <a:pt x="0" y="0"/>
                </a:cubicBezTo>
                <a:close/>
              </a:path>
              <a:path w="7552936" h="358134" stroke="0" extrusionOk="0">
                <a:moveTo>
                  <a:pt x="0" y="0"/>
                </a:moveTo>
                <a:cubicBezTo>
                  <a:pt x="212266" y="1527"/>
                  <a:pt x="564746" y="-13567"/>
                  <a:pt x="817829" y="0"/>
                </a:cubicBezTo>
                <a:cubicBezTo>
                  <a:pt x="1070912" y="13567"/>
                  <a:pt x="1215657" y="-15940"/>
                  <a:pt x="1340703" y="0"/>
                </a:cubicBezTo>
                <a:cubicBezTo>
                  <a:pt x="1465749" y="15940"/>
                  <a:pt x="1640632" y="2074"/>
                  <a:pt x="1937316" y="0"/>
                </a:cubicBezTo>
                <a:cubicBezTo>
                  <a:pt x="2234000" y="-2074"/>
                  <a:pt x="2404297" y="10016"/>
                  <a:pt x="2533930" y="0"/>
                </a:cubicBezTo>
                <a:cubicBezTo>
                  <a:pt x="2663563" y="-10016"/>
                  <a:pt x="2912169" y="22628"/>
                  <a:pt x="3056804" y="0"/>
                </a:cubicBezTo>
                <a:cubicBezTo>
                  <a:pt x="3201439" y="-22628"/>
                  <a:pt x="3383182" y="-21096"/>
                  <a:pt x="3505940" y="0"/>
                </a:cubicBezTo>
                <a:cubicBezTo>
                  <a:pt x="3628698" y="21096"/>
                  <a:pt x="4137341" y="16812"/>
                  <a:pt x="4323769" y="0"/>
                </a:cubicBezTo>
                <a:cubicBezTo>
                  <a:pt x="4510197" y="-16812"/>
                  <a:pt x="4612054" y="15454"/>
                  <a:pt x="4772904" y="0"/>
                </a:cubicBezTo>
                <a:cubicBezTo>
                  <a:pt x="4933754" y="-15454"/>
                  <a:pt x="5116827" y="-18010"/>
                  <a:pt x="5222040" y="0"/>
                </a:cubicBezTo>
                <a:cubicBezTo>
                  <a:pt x="5327253" y="18010"/>
                  <a:pt x="5558235" y="-20298"/>
                  <a:pt x="5671176" y="0"/>
                </a:cubicBezTo>
                <a:cubicBezTo>
                  <a:pt x="5784117" y="20298"/>
                  <a:pt x="5995140" y="797"/>
                  <a:pt x="6120311" y="0"/>
                </a:cubicBezTo>
                <a:cubicBezTo>
                  <a:pt x="6245482" y="-797"/>
                  <a:pt x="6353986" y="3746"/>
                  <a:pt x="6569447" y="0"/>
                </a:cubicBezTo>
                <a:cubicBezTo>
                  <a:pt x="6784908" y="-3746"/>
                  <a:pt x="7175317" y="-9900"/>
                  <a:pt x="7373869" y="0"/>
                </a:cubicBezTo>
                <a:cubicBezTo>
                  <a:pt x="7415680" y="36713"/>
                  <a:pt x="7506137" y="123103"/>
                  <a:pt x="7552936" y="179067"/>
                </a:cubicBezTo>
                <a:cubicBezTo>
                  <a:pt x="7470370" y="252531"/>
                  <a:pt x="7462643" y="275043"/>
                  <a:pt x="7373869" y="358134"/>
                </a:cubicBezTo>
                <a:cubicBezTo>
                  <a:pt x="7217153" y="371294"/>
                  <a:pt x="6947048" y="382213"/>
                  <a:pt x="6703517" y="358134"/>
                </a:cubicBezTo>
                <a:cubicBezTo>
                  <a:pt x="6459986" y="334055"/>
                  <a:pt x="6362269" y="364809"/>
                  <a:pt x="6106904" y="358134"/>
                </a:cubicBezTo>
                <a:cubicBezTo>
                  <a:pt x="5851539" y="351459"/>
                  <a:pt x="5624295" y="390512"/>
                  <a:pt x="5362814" y="358134"/>
                </a:cubicBezTo>
                <a:cubicBezTo>
                  <a:pt x="5101333" y="325757"/>
                  <a:pt x="5006337" y="346882"/>
                  <a:pt x="4839939" y="358134"/>
                </a:cubicBezTo>
                <a:cubicBezTo>
                  <a:pt x="4673542" y="369386"/>
                  <a:pt x="4418681" y="390228"/>
                  <a:pt x="4169588" y="358134"/>
                </a:cubicBezTo>
                <a:cubicBezTo>
                  <a:pt x="3920495" y="326040"/>
                  <a:pt x="3869674" y="364268"/>
                  <a:pt x="3720452" y="358134"/>
                </a:cubicBezTo>
                <a:cubicBezTo>
                  <a:pt x="3571230" y="352000"/>
                  <a:pt x="3161800" y="340773"/>
                  <a:pt x="2902623" y="358134"/>
                </a:cubicBezTo>
                <a:cubicBezTo>
                  <a:pt x="2643446" y="375495"/>
                  <a:pt x="2377466" y="379946"/>
                  <a:pt x="2084794" y="358134"/>
                </a:cubicBezTo>
                <a:cubicBezTo>
                  <a:pt x="1792122" y="336322"/>
                  <a:pt x="1551945" y="373663"/>
                  <a:pt x="1414442" y="358134"/>
                </a:cubicBezTo>
                <a:cubicBezTo>
                  <a:pt x="1276939" y="342605"/>
                  <a:pt x="1012437" y="386862"/>
                  <a:pt x="744090" y="358134"/>
                </a:cubicBezTo>
                <a:cubicBezTo>
                  <a:pt x="475743" y="329406"/>
                  <a:pt x="348406" y="372806"/>
                  <a:pt x="0" y="358134"/>
                </a:cubicBezTo>
                <a:cubicBezTo>
                  <a:pt x="-13707" y="180819"/>
                  <a:pt x="15103" y="125906"/>
                  <a:pt x="0" y="0"/>
                </a:cubicBezTo>
                <a:close/>
              </a:path>
            </a:pathLst>
          </a:custGeom>
          <a:solidFill>
            <a:schemeClr val="bg1">
              <a:lumMod val="95000"/>
            </a:schemeClr>
          </a:solidFill>
          <a:ln>
            <a:solidFill>
              <a:schemeClr val="accent4">
                <a:lumMod val="75000"/>
              </a:schemeClr>
            </a:solidFill>
            <a:extLst>
              <a:ext uri="{C807C97D-BFC1-408E-A445-0C87EB9F89A2}">
                <ask:lineSketchStyleProps xmlns:ask="http://schemas.microsoft.com/office/drawing/2018/sketchyshapes" sd="2365562729">
                  <a:prstGeom prst="homePlat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dirty="0">
                <a:solidFill>
                  <a:schemeClr val="tx1">
                    <a:lumMod val="75000"/>
                    <a:lumOff val="25000"/>
                  </a:schemeClr>
                </a:solidFill>
                <a:hlinkClick r:id="rId10"/>
              </a:rPr>
              <a:t>Le livre code de la route et le dispositif « En voiture Simone »  </a:t>
            </a:r>
            <a:endParaRPr lang="fr-FR" dirty="0">
              <a:solidFill>
                <a:schemeClr val="tx1">
                  <a:lumMod val="75000"/>
                  <a:lumOff val="25000"/>
                </a:schemeClr>
              </a:solidFill>
            </a:endParaRPr>
          </a:p>
        </p:txBody>
      </p:sp>
      <p:sp>
        <p:nvSpPr>
          <p:cNvPr id="12" name="Flèche : pentagone 11">
            <a:extLst>
              <a:ext uri="{FF2B5EF4-FFF2-40B4-BE49-F238E27FC236}">
                <a16:creationId xmlns:a16="http://schemas.microsoft.com/office/drawing/2014/main" id="{598B8687-B000-9970-7444-6DDA384C7876}"/>
              </a:ext>
            </a:extLst>
          </p:cNvPr>
          <p:cNvSpPr/>
          <p:nvPr/>
        </p:nvSpPr>
        <p:spPr>
          <a:xfrm>
            <a:off x="695325" y="3818616"/>
            <a:ext cx="7552936" cy="358134"/>
          </a:xfrm>
          <a:custGeom>
            <a:avLst/>
            <a:gdLst>
              <a:gd name="connsiteX0" fmla="*/ 0 w 7552936"/>
              <a:gd name="connsiteY0" fmla="*/ 0 h 358134"/>
              <a:gd name="connsiteX1" fmla="*/ 744090 w 7552936"/>
              <a:gd name="connsiteY1" fmla="*/ 0 h 358134"/>
              <a:gd name="connsiteX2" fmla="*/ 1488181 w 7552936"/>
              <a:gd name="connsiteY2" fmla="*/ 0 h 358134"/>
              <a:gd name="connsiteX3" fmla="*/ 2232271 w 7552936"/>
              <a:gd name="connsiteY3" fmla="*/ 0 h 358134"/>
              <a:gd name="connsiteX4" fmla="*/ 2755146 w 7552936"/>
              <a:gd name="connsiteY4" fmla="*/ 0 h 358134"/>
              <a:gd name="connsiteX5" fmla="*/ 3499236 w 7552936"/>
              <a:gd name="connsiteY5" fmla="*/ 0 h 358134"/>
              <a:gd name="connsiteX6" fmla="*/ 4169588 w 7552936"/>
              <a:gd name="connsiteY6" fmla="*/ 0 h 358134"/>
              <a:gd name="connsiteX7" fmla="*/ 4692462 w 7552936"/>
              <a:gd name="connsiteY7" fmla="*/ 0 h 358134"/>
              <a:gd name="connsiteX8" fmla="*/ 5362814 w 7552936"/>
              <a:gd name="connsiteY8" fmla="*/ 0 h 358134"/>
              <a:gd name="connsiteX9" fmla="*/ 6033166 w 7552936"/>
              <a:gd name="connsiteY9" fmla="*/ 0 h 358134"/>
              <a:gd name="connsiteX10" fmla="*/ 6556040 w 7552936"/>
              <a:gd name="connsiteY10" fmla="*/ 0 h 358134"/>
              <a:gd name="connsiteX11" fmla="*/ 7373869 w 7552936"/>
              <a:gd name="connsiteY11" fmla="*/ 0 h 358134"/>
              <a:gd name="connsiteX12" fmla="*/ 7552936 w 7552936"/>
              <a:gd name="connsiteY12" fmla="*/ 179067 h 358134"/>
              <a:gd name="connsiteX13" fmla="*/ 7373869 w 7552936"/>
              <a:gd name="connsiteY13" fmla="*/ 358134 h 358134"/>
              <a:gd name="connsiteX14" fmla="*/ 6556040 w 7552936"/>
              <a:gd name="connsiteY14" fmla="*/ 358134 h 358134"/>
              <a:gd name="connsiteX15" fmla="*/ 5738211 w 7552936"/>
              <a:gd name="connsiteY15" fmla="*/ 358134 h 358134"/>
              <a:gd name="connsiteX16" fmla="*/ 5141598 w 7552936"/>
              <a:gd name="connsiteY16" fmla="*/ 358134 h 358134"/>
              <a:gd name="connsiteX17" fmla="*/ 4618723 w 7552936"/>
              <a:gd name="connsiteY17" fmla="*/ 358134 h 358134"/>
              <a:gd name="connsiteX18" fmla="*/ 3874633 w 7552936"/>
              <a:gd name="connsiteY18" fmla="*/ 358134 h 358134"/>
              <a:gd name="connsiteX19" fmla="*/ 3425497 w 7552936"/>
              <a:gd name="connsiteY19" fmla="*/ 358134 h 358134"/>
              <a:gd name="connsiteX20" fmla="*/ 2607668 w 7552936"/>
              <a:gd name="connsiteY20" fmla="*/ 358134 h 358134"/>
              <a:gd name="connsiteX21" fmla="*/ 2084794 w 7552936"/>
              <a:gd name="connsiteY21" fmla="*/ 358134 h 358134"/>
              <a:gd name="connsiteX22" fmla="*/ 1340703 w 7552936"/>
              <a:gd name="connsiteY22" fmla="*/ 358134 h 358134"/>
              <a:gd name="connsiteX23" fmla="*/ 670352 w 7552936"/>
              <a:gd name="connsiteY23" fmla="*/ 358134 h 358134"/>
              <a:gd name="connsiteX24" fmla="*/ 0 w 7552936"/>
              <a:gd name="connsiteY24" fmla="*/ 358134 h 358134"/>
              <a:gd name="connsiteX25" fmla="*/ 0 w 7552936"/>
              <a:gd name="connsiteY25" fmla="*/ 0 h 358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552936" h="358134" fill="none" extrusionOk="0">
                <a:moveTo>
                  <a:pt x="0" y="0"/>
                </a:moveTo>
                <a:cubicBezTo>
                  <a:pt x="313517" y="-36194"/>
                  <a:pt x="563292" y="8160"/>
                  <a:pt x="744090" y="0"/>
                </a:cubicBezTo>
                <a:cubicBezTo>
                  <a:pt x="924888" y="-8160"/>
                  <a:pt x="1209065" y="-32922"/>
                  <a:pt x="1488181" y="0"/>
                </a:cubicBezTo>
                <a:cubicBezTo>
                  <a:pt x="1767297" y="32922"/>
                  <a:pt x="1860565" y="-21719"/>
                  <a:pt x="2232271" y="0"/>
                </a:cubicBezTo>
                <a:cubicBezTo>
                  <a:pt x="2603977" y="21719"/>
                  <a:pt x="2590979" y="-22744"/>
                  <a:pt x="2755146" y="0"/>
                </a:cubicBezTo>
                <a:cubicBezTo>
                  <a:pt x="2919313" y="22744"/>
                  <a:pt x="3319095" y="10891"/>
                  <a:pt x="3499236" y="0"/>
                </a:cubicBezTo>
                <a:cubicBezTo>
                  <a:pt x="3679377" y="-10891"/>
                  <a:pt x="3863280" y="-15839"/>
                  <a:pt x="4169588" y="0"/>
                </a:cubicBezTo>
                <a:cubicBezTo>
                  <a:pt x="4475896" y="15839"/>
                  <a:pt x="4476853" y="23472"/>
                  <a:pt x="4692462" y="0"/>
                </a:cubicBezTo>
                <a:cubicBezTo>
                  <a:pt x="4908071" y="-23472"/>
                  <a:pt x="5075814" y="-24446"/>
                  <a:pt x="5362814" y="0"/>
                </a:cubicBezTo>
                <a:cubicBezTo>
                  <a:pt x="5649814" y="24446"/>
                  <a:pt x="5728524" y="24391"/>
                  <a:pt x="6033166" y="0"/>
                </a:cubicBezTo>
                <a:cubicBezTo>
                  <a:pt x="6337808" y="-24391"/>
                  <a:pt x="6348450" y="22590"/>
                  <a:pt x="6556040" y="0"/>
                </a:cubicBezTo>
                <a:cubicBezTo>
                  <a:pt x="6763630" y="-22590"/>
                  <a:pt x="7179931" y="38657"/>
                  <a:pt x="7373869" y="0"/>
                </a:cubicBezTo>
                <a:cubicBezTo>
                  <a:pt x="7419230" y="60350"/>
                  <a:pt x="7514298" y="138176"/>
                  <a:pt x="7552936" y="179067"/>
                </a:cubicBezTo>
                <a:cubicBezTo>
                  <a:pt x="7480445" y="251060"/>
                  <a:pt x="7439857" y="284845"/>
                  <a:pt x="7373869" y="358134"/>
                </a:cubicBezTo>
                <a:cubicBezTo>
                  <a:pt x="7100801" y="383592"/>
                  <a:pt x="6751116" y="353062"/>
                  <a:pt x="6556040" y="358134"/>
                </a:cubicBezTo>
                <a:cubicBezTo>
                  <a:pt x="6360964" y="363206"/>
                  <a:pt x="6036795" y="331647"/>
                  <a:pt x="5738211" y="358134"/>
                </a:cubicBezTo>
                <a:cubicBezTo>
                  <a:pt x="5439627" y="384621"/>
                  <a:pt x="5265953" y="332109"/>
                  <a:pt x="5141598" y="358134"/>
                </a:cubicBezTo>
                <a:cubicBezTo>
                  <a:pt x="5017243" y="384159"/>
                  <a:pt x="4736089" y="340950"/>
                  <a:pt x="4618723" y="358134"/>
                </a:cubicBezTo>
                <a:cubicBezTo>
                  <a:pt x="4501357" y="375318"/>
                  <a:pt x="4175776" y="329905"/>
                  <a:pt x="3874633" y="358134"/>
                </a:cubicBezTo>
                <a:cubicBezTo>
                  <a:pt x="3573490" y="386364"/>
                  <a:pt x="3607687" y="371586"/>
                  <a:pt x="3425497" y="358134"/>
                </a:cubicBezTo>
                <a:cubicBezTo>
                  <a:pt x="3243307" y="344682"/>
                  <a:pt x="2771640" y="329654"/>
                  <a:pt x="2607668" y="358134"/>
                </a:cubicBezTo>
                <a:cubicBezTo>
                  <a:pt x="2443696" y="386614"/>
                  <a:pt x="2324904" y="374943"/>
                  <a:pt x="2084794" y="358134"/>
                </a:cubicBezTo>
                <a:cubicBezTo>
                  <a:pt x="1844684" y="341325"/>
                  <a:pt x="1539896" y="354111"/>
                  <a:pt x="1340703" y="358134"/>
                </a:cubicBezTo>
                <a:cubicBezTo>
                  <a:pt x="1141510" y="362157"/>
                  <a:pt x="854557" y="343095"/>
                  <a:pt x="670352" y="358134"/>
                </a:cubicBezTo>
                <a:cubicBezTo>
                  <a:pt x="486147" y="373173"/>
                  <a:pt x="319038" y="340172"/>
                  <a:pt x="0" y="358134"/>
                </a:cubicBezTo>
                <a:cubicBezTo>
                  <a:pt x="14641" y="205818"/>
                  <a:pt x="-539" y="79518"/>
                  <a:pt x="0" y="0"/>
                </a:cubicBezTo>
                <a:close/>
              </a:path>
              <a:path w="7552936" h="358134" stroke="0" extrusionOk="0">
                <a:moveTo>
                  <a:pt x="0" y="0"/>
                </a:moveTo>
                <a:cubicBezTo>
                  <a:pt x="299431" y="30546"/>
                  <a:pt x="410931" y="23910"/>
                  <a:pt x="670352" y="0"/>
                </a:cubicBezTo>
                <a:cubicBezTo>
                  <a:pt x="929773" y="-23910"/>
                  <a:pt x="1073634" y="-520"/>
                  <a:pt x="1193226" y="0"/>
                </a:cubicBezTo>
                <a:cubicBezTo>
                  <a:pt x="1312818" y="520"/>
                  <a:pt x="1546986" y="19473"/>
                  <a:pt x="1642362" y="0"/>
                </a:cubicBezTo>
                <a:cubicBezTo>
                  <a:pt x="1737738" y="-19473"/>
                  <a:pt x="2114951" y="-2235"/>
                  <a:pt x="2238975" y="0"/>
                </a:cubicBezTo>
                <a:cubicBezTo>
                  <a:pt x="2362999" y="2235"/>
                  <a:pt x="2767759" y="-30986"/>
                  <a:pt x="2983065" y="0"/>
                </a:cubicBezTo>
                <a:cubicBezTo>
                  <a:pt x="3198371" y="30986"/>
                  <a:pt x="3282264" y="-16711"/>
                  <a:pt x="3432201" y="0"/>
                </a:cubicBezTo>
                <a:cubicBezTo>
                  <a:pt x="3582138" y="16711"/>
                  <a:pt x="3950954" y="-19493"/>
                  <a:pt x="4250030" y="0"/>
                </a:cubicBezTo>
                <a:cubicBezTo>
                  <a:pt x="4549106" y="19493"/>
                  <a:pt x="4640452" y="-21830"/>
                  <a:pt x="4994120" y="0"/>
                </a:cubicBezTo>
                <a:cubicBezTo>
                  <a:pt x="5347788" y="21830"/>
                  <a:pt x="5350229" y="-4709"/>
                  <a:pt x="5516995" y="0"/>
                </a:cubicBezTo>
                <a:cubicBezTo>
                  <a:pt x="5683761" y="4709"/>
                  <a:pt x="6091358" y="-7929"/>
                  <a:pt x="6261085" y="0"/>
                </a:cubicBezTo>
                <a:cubicBezTo>
                  <a:pt x="6430812" y="7929"/>
                  <a:pt x="6609854" y="-12160"/>
                  <a:pt x="6783959" y="0"/>
                </a:cubicBezTo>
                <a:cubicBezTo>
                  <a:pt x="6958064" y="12160"/>
                  <a:pt x="7122421" y="8352"/>
                  <a:pt x="7373869" y="0"/>
                </a:cubicBezTo>
                <a:cubicBezTo>
                  <a:pt x="7416428" y="52185"/>
                  <a:pt x="7471907" y="83458"/>
                  <a:pt x="7552936" y="179067"/>
                </a:cubicBezTo>
                <a:cubicBezTo>
                  <a:pt x="7489950" y="232385"/>
                  <a:pt x="7410114" y="313026"/>
                  <a:pt x="7373869" y="358134"/>
                </a:cubicBezTo>
                <a:cubicBezTo>
                  <a:pt x="7050349" y="379087"/>
                  <a:pt x="6986539" y="372111"/>
                  <a:pt x="6703517" y="358134"/>
                </a:cubicBezTo>
                <a:cubicBezTo>
                  <a:pt x="6420495" y="344157"/>
                  <a:pt x="6229680" y="331022"/>
                  <a:pt x="5959427" y="358134"/>
                </a:cubicBezTo>
                <a:cubicBezTo>
                  <a:pt x="5689174" y="385247"/>
                  <a:pt x="5391318" y="338266"/>
                  <a:pt x="5141598" y="358134"/>
                </a:cubicBezTo>
                <a:cubicBezTo>
                  <a:pt x="4891878" y="378002"/>
                  <a:pt x="4765067" y="383704"/>
                  <a:pt x="4544985" y="358134"/>
                </a:cubicBezTo>
                <a:cubicBezTo>
                  <a:pt x="4324903" y="332564"/>
                  <a:pt x="4095414" y="339314"/>
                  <a:pt x="3948372" y="358134"/>
                </a:cubicBezTo>
                <a:cubicBezTo>
                  <a:pt x="3801330" y="376954"/>
                  <a:pt x="3490829" y="385350"/>
                  <a:pt x="3278020" y="358134"/>
                </a:cubicBezTo>
                <a:cubicBezTo>
                  <a:pt x="3065211" y="330918"/>
                  <a:pt x="2825295" y="393662"/>
                  <a:pt x="2533930" y="358134"/>
                </a:cubicBezTo>
                <a:cubicBezTo>
                  <a:pt x="2242565" y="322607"/>
                  <a:pt x="2125986" y="368513"/>
                  <a:pt x="1937316" y="358134"/>
                </a:cubicBezTo>
                <a:cubicBezTo>
                  <a:pt x="1748646" y="347755"/>
                  <a:pt x="1436688" y="372999"/>
                  <a:pt x="1193226" y="358134"/>
                </a:cubicBezTo>
                <a:cubicBezTo>
                  <a:pt x="949764" y="343270"/>
                  <a:pt x="912364" y="361675"/>
                  <a:pt x="744090" y="358134"/>
                </a:cubicBezTo>
                <a:cubicBezTo>
                  <a:pt x="575816" y="354593"/>
                  <a:pt x="278899" y="374553"/>
                  <a:pt x="0" y="358134"/>
                </a:cubicBezTo>
                <a:cubicBezTo>
                  <a:pt x="14609" y="225099"/>
                  <a:pt x="-6694" y="71880"/>
                  <a:pt x="0" y="0"/>
                </a:cubicBezTo>
                <a:close/>
              </a:path>
            </a:pathLst>
          </a:custGeom>
          <a:solidFill>
            <a:schemeClr val="bg1">
              <a:lumMod val="95000"/>
            </a:schemeClr>
          </a:solidFill>
          <a:ln>
            <a:solidFill>
              <a:schemeClr val="accent4">
                <a:lumMod val="75000"/>
              </a:schemeClr>
            </a:solidFill>
            <a:extLst>
              <a:ext uri="{C807C97D-BFC1-408E-A445-0C87EB9F89A2}">
                <ask:lineSketchStyleProps xmlns:ask="http://schemas.microsoft.com/office/drawing/2018/sketchyshapes" sd="416103622">
                  <a:prstGeom prst="homePlat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dirty="0">
                <a:solidFill>
                  <a:schemeClr val="tx1">
                    <a:lumMod val="75000"/>
                    <a:lumOff val="25000"/>
                  </a:schemeClr>
                </a:solidFill>
                <a:hlinkClick r:id="rId11"/>
              </a:rPr>
              <a:t>Le dispositif de conquête des salariés des entreprises clientes</a:t>
            </a:r>
            <a:endParaRPr lang="fr-FR" dirty="0">
              <a:solidFill>
                <a:schemeClr val="tx1">
                  <a:lumMod val="75000"/>
                  <a:lumOff val="25000"/>
                </a:schemeClr>
              </a:solidFill>
            </a:endParaRPr>
          </a:p>
        </p:txBody>
      </p:sp>
      <p:sp>
        <p:nvSpPr>
          <p:cNvPr id="21" name="Flèche : pentagone 20">
            <a:extLst>
              <a:ext uri="{FF2B5EF4-FFF2-40B4-BE49-F238E27FC236}">
                <a16:creationId xmlns:a16="http://schemas.microsoft.com/office/drawing/2014/main" id="{E38B3A07-8451-459E-98C4-0A385C8D4292}"/>
              </a:ext>
            </a:extLst>
          </p:cNvPr>
          <p:cNvSpPr/>
          <p:nvPr/>
        </p:nvSpPr>
        <p:spPr>
          <a:xfrm>
            <a:off x="695325" y="4303248"/>
            <a:ext cx="7552936" cy="358134"/>
          </a:xfrm>
          <a:custGeom>
            <a:avLst/>
            <a:gdLst>
              <a:gd name="connsiteX0" fmla="*/ 0 w 7552936"/>
              <a:gd name="connsiteY0" fmla="*/ 0 h 358134"/>
              <a:gd name="connsiteX1" fmla="*/ 596613 w 7552936"/>
              <a:gd name="connsiteY1" fmla="*/ 0 h 358134"/>
              <a:gd name="connsiteX2" fmla="*/ 1340703 w 7552936"/>
              <a:gd name="connsiteY2" fmla="*/ 0 h 358134"/>
              <a:gd name="connsiteX3" fmla="*/ 2011055 w 7552936"/>
              <a:gd name="connsiteY3" fmla="*/ 0 h 358134"/>
              <a:gd name="connsiteX4" fmla="*/ 2607668 w 7552936"/>
              <a:gd name="connsiteY4" fmla="*/ 0 h 358134"/>
              <a:gd name="connsiteX5" fmla="*/ 3425497 w 7552936"/>
              <a:gd name="connsiteY5" fmla="*/ 0 h 358134"/>
              <a:gd name="connsiteX6" fmla="*/ 4022110 w 7552936"/>
              <a:gd name="connsiteY6" fmla="*/ 0 h 358134"/>
              <a:gd name="connsiteX7" fmla="*/ 4692462 w 7552936"/>
              <a:gd name="connsiteY7" fmla="*/ 0 h 358134"/>
              <a:gd name="connsiteX8" fmla="*/ 5510291 w 7552936"/>
              <a:gd name="connsiteY8" fmla="*/ 0 h 358134"/>
              <a:gd name="connsiteX9" fmla="*/ 6328120 w 7552936"/>
              <a:gd name="connsiteY9" fmla="*/ 0 h 358134"/>
              <a:gd name="connsiteX10" fmla="*/ 7373869 w 7552936"/>
              <a:gd name="connsiteY10" fmla="*/ 0 h 358134"/>
              <a:gd name="connsiteX11" fmla="*/ 7552936 w 7552936"/>
              <a:gd name="connsiteY11" fmla="*/ 179067 h 358134"/>
              <a:gd name="connsiteX12" fmla="*/ 7373869 w 7552936"/>
              <a:gd name="connsiteY12" fmla="*/ 358134 h 358134"/>
              <a:gd name="connsiteX13" fmla="*/ 6777256 w 7552936"/>
              <a:gd name="connsiteY13" fmla="*/ 358134 h 358134"/>
              <a:gd name="connsiteX14" fmla="*/ 5959427 w 7552936"/>
              <a:gd name="connsiteY14" fmla="*/ 358134 h 358134"/>
              <a:gd name="connsiteX15" fmla="*/ 5510291 w 7552936"/>
              <a:gd name="connsiteY15" fmla="*/ 358134 h 358134"/>
              <a:gd name="connsiteX16" fmla="*/ 4913678 w 7552936"/>
              <a:gd name="connsiteY16" fmla="*/ 358134 h 358134"/>
              <a:gd name="connsiteX17" fmla="*/ 4464543 w 7552936"/>
              <a:gd name="connsiteY17" fmla="*/ 358134 h 358134"/>
              <a:gd name="connsiteX18" fmla="*/ 3867929 w 7552936"/>
              <a:gd name="connsiteY18" fmla="*/ 358134 h 358134"/>
              <a:gd name="connsiteX19" fmla="*/ 3345055 w 7552936"/>
              <a:gd name="connsiteY19" fmla="*/ 358134 h 358134"/>
              <a:gd name="connsiteX20" fmla="*/ 2895919 w 7552936"/>
              <a:gd name="connsiteY20" fmla="*/ 358134 h 358134"/>
              <a:gd name="connsiteX21" fmla="*/ 2373045 w 7552936"/>
              <a:gd name="connsiteY21" fmla="*/ 358134 h 358134"/>
              <a:gd name="connsiteX22" fmla="*/ 1923909 w 7552936"/>
              <a:gd name="connsiteY22" fmla="*/ 358134 h 358134"/>
              <a:gd name="connsiteX23" fmla="*/ 1106080 w 7552936"/>
              <a:gd name="connsiteY23" fmla="*/ 358134 h 358134"/>
              <a:gd name="connsiteX24" fmla="*/ 656945 w 7552936"/>
              <a:gd name="connsiteY24" fmla="*/ 358134 h 358134"/>
              <a:gd name="connsiteX25" fmla="*/ 0 w 7552936"/>
              <a:gd name="connsiteY25" fmla="*/ 358134 h 358134"/>
              <a:gd name="connsiteX26" fmla="*/ 0 w 7552936"/>
              <a:gd name="connsiteY26" fmla="*/ 0 h 358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552936" h="358134" fill="none" extrusionOk="0">
                <a:moveTo>
                  <a:pt x="0" y="0"/>
                </a:moveTo>
                <a:cubicBezTo>
                  <a:pt x="157761" y="-705"/>
                  <a:pt x="351264" y="27431"/>
                  <a:pt x="596613" y="0"/>
                </a:cubicBezTo>
                <a:cubicBezTo>
                  <a:pt x="841962" y="-27431"/>
                  <a:pt x="1149981" y="-1461"/>
                  <a:pt x="1340703" y="0"/>
                </a:cubicBezTo>
                <a:cubicBezTo>
                  <a:pt x="1531425" y="1461"/>
                  <a:pt x="1824138" y="-2596"/>
                  <a:pt x="2011055" y="0"/>
                </a:cubicBezTo>
                <a:cubicBezTo>
                  <a:pt x="2197972" y="2596"/>
                  <a:pt x="2426252" y="26980"/>
                  <a:pt x="2607668" y="0"/>
                </a:cubicBezTo>
                <a:cubicBezTo>
                  <a:pt x="2789084" y="-26980"/>
                  <a:pt x="3055809" y="-40076"/>
                  <a:pt x="3425497" y="0"/>
                </a:cubicBezTo>
                <a:cubicBezTo>
                  <a:pt x="3795185" y="40076"/>
                  <a:pt x="3791278" y="7487"/>
                  <a:pt x="4022110" y="0"/>
                </a:cubicBezTo>
                <a:cubicBezTo>
                  <a:pt x="4252942" y="-7487"/>
                  <a:pt x="4401109" y="-11890"/>
                  <a:pt x="4692462" y="0"/>
                </a:cubicBezTo>
                <a:cubicBezTo>
                  <a:pt x="4983815" y="11890"/>
                  <a:pt x="5134817" y="21943"/>
                  <a:pt x="5510291" y="0"/>
                </a:cubicBezTo>
                <a:cubicBezTo>
                  <a:pt x="5885765" y="-21943"/>
                  <a:pt x="6103307" y="-36461"/>
                  <a:pt x="6328120" y="0"/>
                </a:cubicBezTo>
                <a:cubicBezTo>
                  <a:pt x="6552933" y="36461"/>
                  <a:pt x="7052383" y="23216"/>
                  <a:pt x="7373869" y="0"/>
                </a:cubicBezTo>
                <a:cubicBezTo>
                  <a:pt x="7449043" y="74750"/>
                  <a:pt x="7506871" y="129425"/>
                  <a:pt x="7552936" y="179067"/>
                </a:cubicBezTo>
                <a:cubicBezTo>
                  <a:pt x="7469660" y="245995"/>
                  <a:pt x="7449520" y="282061"/>
                  <a:pt x="7373869" y="358134"/>
                </a:cubicBezTo>
                <a:cubicBezTo>
                  <a:pt x="7246243" y="342070"/>
                  <a:pt x="6927475" y="365034"/>
                  <a:pt x="6777256" y="358134"/>
                </a:cubicBezTo>
                <a:cubicBezTo>
                  <a:pt x="6627037" y="351234"/>
                  <a:pt x="6160649" y="392700"/>
                  <a:pt x="5959427" y="358134"/>
                </a:cubicBezTo>
                <a:cubicBezTo>
                  <a:pt x="5758205" y="323568"/>
                  <a:pt x="5622943" y="358443"/>
                  <a:pt x="5510291" y="358134"/>
                </a:cubicBezTo>
                <a:cubicBezTo>
                  <a:pt x="5397639" y="357825"/>
                  <a:pt x="5172249" y="372180"/>
                  <a:pt x="4913678" y="358134"/>
                </a:cubicBezTo>
                <a:cubicBezTo>
                  <a:pt x="4655107" y="344088"/>
                  <a:pt x="4619008" y="340071"/>
                  <a:pt x="4464543" y="358134"/>
                </a:cubicBezTo>
                <a:cubicBezTo>
                  <a:pt x="4310078" y="376197"/>
                  <a:pt x="4147776" y="382741"/>
                  <a:pt x="3867929" y="358134"/>
                </a:cubicBezTo>
                <a:cubicBezTo>
                  <a:pt x="3588082" y="333527"/>
                  <a:pt x="3503043" y="375522"/>
                  <a:pt x="3345055" y="358134"/>
                </a:cubicBezTo>
                <a:cubicBezTo>
                  <a:pt x="3187067" y="340746"/>
                  <a:pt x="3100009" y="354112"/>
                  <a:pt x="2895919" y="358134"/>
                </a:cubicBezTo>
                <a:cubicBezTo>
                  <a:pt x="2691829" y="362156"/>
                  <a:pt x="2616058" y="372650"/>
                  <a:pt x="2373045" y="358134"/>
                </a:cubicBezTo>
                <a:cubicBezTo>
                  <a:pt x="2130032" y="343618"/>
                  <a:pt x="2021611" y="366331"/>
                  <a:pt x="1923909" y="358134"/>
                </a:cubicBezTo>
                <a:cubicBezTo>
                  <a:pt x="1826207" y="349937"/>
                  <a:pt x="1446749" y="318052"/>
                  <a:pt x="1106080" y="358134"/>
                </a:cubicBezTo>
                <a:cubicBezTo>
                  <a:pt x="765411" y="398216"/>
                  <a:pt x="864703" y="364683"/>
                  <a:pt x="656945" y="358134"/>
                </a:cubicBezTo>
                <a:cubicBezTo>
                  <a:pt x="449187" y="351585"/>
                  <a:pt x="307576" y="375642"/>
                  <a:pt x="0" y="358134"/>
                </a:cubicBezTo>
                <a:cubicBezTo>
                  <a:pt x="-17031" y="270357"/>
                  <a:pt x="-12175" y="92011"/>
                  <a:pt x="0" y="0"/>
                </a:cubicBezTo>
                <a:close/>
              </a:path>
              <a:path w="7552936" h="358134" stroke="0" extrusionOk="0">
                <a:moveTo>
                  <a:pt x="0" y="0"/>
                </a:moveTo>
                <a:cubicBezTo>
                  <a:pt x="155316" y="9155"/>
                  <a:pt x="381801" y="31215"/>
                  <a:pt x="744090" y="0"/>
                </a:cubicBezTo>
                <a:cubicBezTo>
                  <a:pt x="1106379" y="-31215"/>
                  <a:pt x="1150251" y="6582"/>
                  <a:pt x="1488181" y="0"/>
                </a:cubicBezTo>
                <a:cubicBezTo>
                  <a:pt x="1826111" y="-6582"/>
                  <a:pt x="1768134" y="-23445"/>
                  <a:pt x="2011055" y="0"/>
                </a:cubicBezTo>
                <a:cubicBezTo>
                  <a:pt x="2253976" y="23445"/>
                  <a:pt x="2408465" y="-20639"/>
                  <a:pt x="2533930" y="0"/>
                </a:cubicBezTo>
                <a:cubicBezTo>
                  <a:pt x="2659395" y="20639"/>
                  <a:pt x="2842085" y="17933"/>
                  <a:pt x="3056804" y="0"/>
                </a:cubicBezTo>
                <a:cubicBezTo>
                  <a:pt x="3271523" y="-17933"/>
                  <a:pt x="3521620" y="4749"/>
                  <a:pt x="3653417" y="0"/>
                </a:cubicBezTo>
                <a:cubicBezTo>
                  <a:pt x="3785214" y="-4749"/>
                  <a:pt x="4111185" y="35981"/>
                  <a:pt x="4397507" y="0"/>
                </a:cubicBezTo>
                <a:cubicBezTo>
                  <a:pt x="4683829" y="-35981"/>
                  <a:pt x="4755540" y="25459"/>
                  <a:pt x="4994120" y="0"/>
                </a:cubicBezTo>
                <a:cubicBezTo>
                  <a:pt x="5232700" y="-25459"/>
                  <a:pt x="5517580" y="30585"/>
                  <a:pt x="5811949" y="0"/>
                </a:cubicBezTo>
                <a:cubicBezTo>
                  <a:pt x="6106318" y="-30585"/>
                  <a:pt x="6224637" y="12696"/>
                  <a:pt x="6408563" y="0"/>
                </a:cubicBezTo>
                <a:cubicBezTo>
                  <a:pt x="6592489" y="-12696"/>
                  <a:pt x="6910958" y="-10163"/>
                  <a:pt x="7373869" y="0"/>
                </a:cubicBezTo>
                <a:cubicBezTo>
                  <a:pt x="7420783" y="36482"/>
                  <a:pt x="7490035" y="123773"/>
                  <a:pt x="7552936" y="179067"/>
                </a:cubicBezTo>
                <a:cubicBezTo>
                  <a:pt x="7513843" y="215529"/>
                  <a:pt x="7464776" y="282469"/>
                  <a:pt x="7373869" y="358134"/>
                </a:cubicBezTo>
                <a:cubicBezTo>
                  <a:pt x="7125763" y="366323"/>
                  <a:pt x="6853768" y="372134"/>
                  <a:pt x="6629779" y="358134"/>
                </a:cubicBezTo>
                <a:cubicBezTo>
                  <a:pt x="6405790" y="344135"/>
                  <a:pt x="6094778" y="350757"/>
                  <a:pt x="5885688" y="358134"/>
                </a:cubicBezTo>
                <a:cubicBezTo>
                  <a:pt x="5676598" y="365511"/>
                  <a:pt x="5543233" y="387803"/>
                  <a:pt x="5289075" y="358134"/>
                </a:cubicBezTo>
                <a:cubicBezTo>
                  <a:pt x="5034917" y="328465"/>
                  <a:pt x="4796885" y="366502"/>
                  <a:pt x="4544985" y="358134"/>
                </a:cubicBezTo>
                <a:cubicBezTo>
                  <a:pt x="4293085" y="349767"/>
                  <a:pt x="4185938" y="382196"/>
                  <a:pt x="3948372" y="358134"/>
                </a:cubicBezTo>
                <a:cubicBezTo>
                  <a:pt x="3710806" y="334072"/>
                  <a:pt x="3452444" y="349909"/>
                  <a:pt x="3204281" y="358134"/>
                </a:cubicBezTo>
                <a:cubicBezTo>
                  <a:pt x="2956118" y="366359"/>
                  <a:pt x="2869309" y="340934"/>
                  <a:pt x="2755146" y="358134"/>
                </a:cubicBezTo>
                <a:cubicBezTo>
                  <a:pt x="2640983" y="375334"/>
                  <a:pt x="2308530" y="371811"/>
                  <a:pt x="2158533" y="358134"/>
                </a:cubicBezTo>
                <a:cubicBezTo>
                  <a:pt x="2008536" y="344457"/>
                  <a:pt x="1743069" y="368150"/>
                  <a:pt x="1635658" y="358134"/>
                </a:cubicBezTo>
                <a:cubicBezTo>
                  <a:pt x="1528248" y="348118"/>
                  <a:pt x="1312579" y="343857"/>
                  <a:pt x="1112784" y="358134"/>
                </a:cubicBezTo>
                <a:cubicBezTo>
                  <a:pt x="912989" y="372411"/>
                  <a:pt x="330927" y="373397"/>
                  <a:pt x="0" y="358134"/>
                </a:cubicBezTo>
                <a:cubicBezTo>
                  <a:pt x="-11026" y="196418"/>
                  <a:pt x="3532" y="90615"/>
                  <a:pt x="0" y="0"/>
                </a:cubicBezTo>
                <a:close/>
              </a:path>
            </a:pathLst>
          </a:custGeom>
          <a:solidFill>
            <a:schemeClr val="bg1">
              <a:lumMod val="95000"/>
            </a:schemeClr>
          </a:solidFill>
          <a:ln>
            <a:solidFill>
              <a:schemeClr val="accent4">
                <a:lumMod val="75000"/>
              </a:schemeClr>
            </a:solidFill>
            <a:extLst>
              <a:ext uri="{C807C97D-BFC1-408E-A445-0C87EB9F89A2}">
                <ask:lineSketchStyleProps xmlns:ask="http://schemas.microsoft.com/office/drawing/2018/sketchyshapes" sd="2335123831">
                  <a:prstGeom prst="homePlat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dirty="0">
                <a:solidFill>
                  <a:schemeClr val="tx1">
                    <a:lumMod val="75000"/>
                    <a:lumOff val="25000"/>
                  </a:schemeClr>
                </a:solidFill>
                <a:hlinkClick r:id="rId12"/>
              </a:rPr>
              <a:t>Le dispositif de parrainage</a:t>
            </a:r>
            <a:endParaRPr lang="fr-FR" dirty="0">
              <a:solidFill>
                <a:schemeClr val="tx1">
                  <a:lumMod val="75000"/>
                  <a:lumOff val="25000"/>
                </a:schemeClr>
              </a:solidFill>
            </a:endParaRPr>
          </a:p>
        </p:txBody>
      </p:sp>
      <p:sp>
        <p:nvSpPr>
          <p:cNvPr id="25" name="Flèche : pentagone 24">
            <a:extLst>
              <a:ext uri="{FF2B5EF4-FFF2-40B4-BE49-F238E27FC236}">
                <a16:creationId xmlns:a16="http://schemas.microsoft.com/office/drawing/2014/main" id="{FD0EDA66-0102-B79A-6640-6F1B7D540E81}"/>
              </a:ext>
            </a:extLst>
          </p:cNvPr>
          <p:cNvSpPr/>
          <p:nvPr/>
        </p:nvSpPr>
        <p:spPr>
          <a:xfrm>
            <a:off x="695325" y="4787880"/>
            <a:ext cx="7552936" cy="358134"/>
          </a:xfrm>
          <a:custGeom>
            <a:avLst/>
            <a:gdLst>
              <a:gd name="connsiteX0" fmla="*/ 0 w 7552936"/>
              <a:gd name="connsiteY0" fmla="*/ 0 h 358134"/>
              <a:gd name="connsiteX1" fmla="*/ 817829 w 7552936"/>
              <a:gd name="connsiteY1" fmla="*/ 0 h 358134"/>
              <a:gd name="connsiteX2" fmla="*/ 1340703 w 7552936"/>
              <a:gd name="connsiteY2" fmla="*/ 0 h 358134"/>
              <a:gd name="connsiteX3" fmla="*/ 2011055 w 7552936"/>
              <a:gd name="connsiteY3" fmla="*/ 0 h 358134"/>
              <a:gd name="connsiteX4" fmla="*/ 2607668 w 7552936"/>
              <a:gd name="connsiteY4" fmla="*/ 0 h 358134"/>
              <a:gd name="connsiteX5" fmla="*/ 3278020 w 7552936"/>
              <a:gd name="connsiteY5" fmla="*/ 0 h 358134"/>
              <a:gd name="connsiteX6" fmla="*/ 3727156 w 7552936"/>
              <a:gd name="connsiteY6" fmla="*/ 0 h 358134"/>
              <a:gd name="connsiteX7" fmla="*/ 4471246 w 7552936"/>
              <a:gd name="connsiteY7" fmla="*/ 0 h 358134"/>
              <a:gd name="connsiteX8" fmla="*/ 4994120 w 7552936"/>
              <a:gd name="connsiteY8" fmla="*/ 0 h 358134"/>
              <a:gd name="connsiteX9" fmla="*/ 5811949 w 7552936"/>
              <a:gd name="connsiteY9" fmla="*/ 0 h 358134"/>
              <a:gd name="connsiteX10" fmla="*/ 6482301 w 7552936"/>
              <a:gd name="connsiteY10" fmla="*/ 0 h 358134"/>
              <a:gd name="connsiteX11" fmla="*/ 7373869 w 7552936"/>
              <a:gd name="connsiteY11" fmla="*/ 0 h 358134"/>
              <a:gd name="connsiteX12" fmla="*/ 7552936 w 7552936"/>
              <a:gd name="connsiteY12" fmla="*/ 179067 h 358134"/>
              <a:gd name="connsiteX13" fmla="*/ 7373869 w 7552936"/>
              <a:gd name="connsiteY13" fmla="*/ 358134 h 358134"/>
              <a:gd name="connsiteX14" fmla="*/ 6777256 w 7552936"/>
              <a:gd name="connsiteY14" fmla="*/ 358134 h 358134"/>
              <a:gd name="connsiteX15" fmla="*/ 6254382 w 7552936"/>
              <a:gd name="connsiteY15" fmla="*/ 358134 h 358134"/>
              <a:gd name="connsiteX16" fmla="*/ 5657769 w 7552936"/>
              <a:gd name="connsiteY16" fmla="*/ 358134 h 358134"/>
              <a:gd name="connsiteX17" fmla="*/ 4913678 w 7552936"/>
              <a:gd name="connsiteY17" fmla="*/ 358134 h 358134"/>
              <a:gd name="connsiteX18" fmla="*/ 4390804 w 7552936"/>
              <a:gd name="connsiteY18" fmla="*/ 358134 h 358134"/>
              <a:gd name="connsiteX19" fmla="*/ 3867929 w 7552936"/>
              <a:gd name="connsiteY19" fmla="*/ 358134 h 358134"/>
              <a:gd name="connsiteX20" fmla="*/ 3345055 w 7552936"/>
              <a:gd name="connsiteY20" fmla="*/ 358134 h 358134"/>
              <a:gd name="connsiteX21" fmla="*/ 2895919 w 7552936"/>
              <a:gd name="connsiteY21" fmla="*/ 358134 h 358134"/>
              <a:gd name="connsiteX22" fmla="*/ 2299306 w 7552936"/>
              <a:gd name="connsiteY22" fmla="*/ 358134 h 358134"/>
              <a:gd name="connsiteX23" fmla="*/ 1776432 w 7552936"/>
              <a:gd name="connsiteY23" fmla="*/ 358134 h 358134"/>
              <a:gd name="connsiteX24" fmla="*/ 1253558 w 7552936"/>
              <a:gd name="connsiteY24" fmla="*/ 358134 h 358134"/>
              <a:gd name="connsiteX25" fmla="*/ 0 w 7552936"/>
              <a:gd name="connsiteY25" fmla="*/ 358134 h 358134"/>
              <a:gd name="connsiteX26" fmla="*/ 0 w 7552936"/>
              <a:gd name="connsiteY26" fmla="*/ 0 h 358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552936" h="358134" fill="none" extrusionOk="0">
                <a:moveTo>
                  <a:pt x="0" y="0"/>
                </a:moveTo>
                <a:cubicBezTo>
                  <a:pt x="367644" y="37357"/>
                  <a:pt x="513136" y="-15650"/>
                  <a:pt x="817829" y="0"/>
                </a:cubicBezTo>
                <a:cubicBezTo>
                  <a:pt x="1122522" y="15650"/>
                  <a:pt x="1209659" y="-21253"/>
                  <a:pt x="1340703" y="0"/>
                </a:cubicBezTo>
                <a:cubicBezTo>
                  <a:pt x="1471747" y="21253"/>
                  <a:pt x="1868628" y="7636"/>
                  <a:pt x="2011055" y="0"/>
                </a:cubicBezTo>
                <a:cubicBezTo>
                  <a:pt x="2153482" y="-7636"/>
                  <a:pt x="2374183" y="15956"/>
                  <a:pt x="2607668" y="0"/>
                </a:cubicBezTo>
                <a:cubicBezTo>
                  <a:pt x="2841153" y="-15956"/>
                  <a:pt x="2994958" y="-16773"/>
                  <a:pt x="3278020" y="0"/>
                </a:cubicBezTo>
                <a:cubicBezTo>
                  <a:pt x="3561082" y="16773"/>
                  <a:pt x="3634104" y="-18633"/>
                  <a:pt x="3727156" y="0"/>
                </a:cubicBezTo>
                <a:cubicBezTo>
                  <a:pt x="3820208" y="18633"/>
                  <a:pt x="4109001" y="34925"/>
                  <a:pt x="4471246" y="0"/>
                </a:cubicBezTo>
                <a:cubicBezTo>
                  <a:pt x="4833491" y="-34925"/>
                  <a:pt x="4784894" y="16807"/>
                  <a:pt x="4994120" y="0"/>
                </a:cubicBezTo>
                <a:cubicBezTo>
                  <a:pt x="5203346" y="-16807"/>
                  <a:pt x="5634914" y="-36991"/>
                  <a:pt x="5811949" y="0"/>
                </a:cubicBezTo>
                <a:cubicBezTo>
                  <a:pt x="5988984" y="36991"/>
                  <a:pt x="6248758" y="-30900"/>
                  <a:pt x="6482301" y="0"/>
                </a:cubicBezTo>
                <a:cubicBezTo>
                  <a:pt x="6715844" y="30900"/>
                  <a:pt x="7116560" y="36039"/>
                  <a:pt x="7373869" y="0"/>
                </a:cubicBezTo>
                <a:cubicBezTo>
                  <a:pt x="7422225" y="63827"/>
                  <a:pt x="7503931" y="133664"/>
                  <a:pt x="7552936" y="179067"/>
                </a:cubicBezTo>
                <a:cubicBezTo>
                  <a:pt x="7497047" y="227420"/>
                  <a:pt x="7438057" y="299836"/>
                  <a:pt x="7373869" y="358134"/>
                </a:cubicBezTo>
                <a:cubicBezTo>
                  <a:pt x="7099768" y="377655"/>
                  <a:pt x="6916902" y="334533"/>
                  <a:pt x="6777256" y="358134"/>
                </a:cubicBezTo>
                <a:cubicBezTo>
                  <a:pt x="6637610" y="381735"/>
                  <a:pt x="6412331" y="334974"/>
                  <a:pt x="6254382" y="358134"/>
                </a:cubicBezTo>
                <a:cubicBezTo>
                  <a:pt x="6096433" y="381294"/>
                  <a:pt x="5824900" y="380270"/>
                  <a:pt x="5657769" y="358134"/>
                </a:cubicBezTo>
                <a:cubicBezTo>
                  <a:pt x="5490638" y="335998"/>
                  <a:pt x="5218000" y="348659"/>
                  <a:pt x="4913678" y="358134"/>
                </a:cubicBezTo>
                <a:cubicBezTo>
                  <a:pt x="4609356" y="367609"/>
                  <a:pt x="4595543" y="379131"/>
                  <a:pt x="4390804" y="358134"/>
                </a:cubicBezTo>
                <a:cubicBezTo>
                  <a:pt x="4186065" y="337137"/>
                  <a:pt x="4076855" y="348474"/>
                  <a:pt x="3867929" y="358134"/>
                </a:cubicBezTo>
                <a:cubicBezTo>
                  <a:pt x="3659003" y="367794"/>
                  <a:pt x="3458993" y="352211"/>
                  <a:pt x="3345055" y="358134"/>
                </a:cubicBezTo>
                <a:cubicBezTo>
                  <a:pt x="3231117" y="364057"/>
                  <a:pt x="3043111" y="373147"/>
                  <a:pt x="2895919" y="358134"/>
                </a:cubicBezTo>
                <a:cubicBezTo>
                  <a:pt x="2748727" y="343121"/>
                  <a:pt x="2531895" y="339306"/>
                  <a:pt x="2299306" y="358134"/>
                </a:cubicBezTo>
                <a:cubicBezTo>
                  <a:pt x="2066717" y="376962"/>
                  <a:pt x="1885755" y="355576"/>
                  <a:pt x="1776432" y="358134"/>
                </a:cubicBezTo>
                <a:cubicBezTo>
                  <a:pt x="1667109" y="360692"/>
                  <a:pt x="1394377" y="366172"/>
                  <a:pt x="1253558" y="358134"/>
                </a:cubicBezTo>
                <a:cubicBezTo>
                  <a:pt x="1112739" y="350096"/>
                  <a:pt x="319657" y="322962"/>
                  <a:pt x="0" y="358134"/>
                </a:cubicBezTo>
                <a:cubicBezTo>
                  <a:pt x="-16486" y="197520"/>
                  <a:pt x="1178" y="144322"/>
                  <a:pt x="0" y="0"/>
                </a:cubicBezTo>
                <a:close/>
              </a:path>
              <a:path w="7552936" h="358134" stroke="0" extrusionOk="0">
                <a:moveTo>
                  <a:pt x="0" y="0"/>
                </a:moveTo>
                <a:cubicBezTo>
                  <a:pt x="367513" y="13275"/>
                  <a:pt x="492950" y="17953"/>
                  <a:pt x="817829" y="0"/>
                </a:cubicBezTo>
                <a:cubicBezTo>
                  <a:pt x="1142708" y="-17953"/>
                  <a:pt x="1323568" y="-29055"/>
                  <a:pt x="1561920" y="0"/>
                </a:cubicBezTo>
                <a:cubicBezTo>
                  <a:pt x="1800272" y="29055"/>
                  <a:pt x="1978665" y="-26694"/>
                  <a:pt x="2232271" y="0"/>
                </a:cubicBezTo>
                <a:cubicBezTo>
                  <a:pt x="2485877" y="26694"/>
                  <a:pt x="2739854" y="7807"/>
                  <a:pt x="2976362" y="0"/>
                </a:cubicBezTo>
                <a:cubicBezTo>
                  <a:pt x="3212870" y="-7807"/>
                  <a:pt x="3316300" y="8904"/>
                  <a:pt x="3572975" y="0"/>
                </a:cubicBezTo>
                <a:cubicBezTo>
                  <a:pt x="3829650" y="-8904"/>
                  <a:pt x="3917892" y="10636"/>
                  <a:pt x="4022110" y="0"/>
                </a:cubicBezTo>
                <a:cubicBezTo>
                  <a:pt x="4126328" y="-10636"/>
                  <a:pt x="4416649" y="-4150"/>
                  <a:pt x="4766201" y="0"/>
                </a:cubicBezTo>
                <a:cubicBezTo>
                  <a:pt x="5115753" y="4150"/>
                  <a:pt x="5228657" y="-9431"/>
                  <a:pt x="5362814" y="0"/>
                </a:cubicBezTo>
                <a:cubicBezTo>
                  <a:pt x="5496971" y="9431"/>
                  <a:pt x="5696545" y="-14695"/>
                  <a:pt x="5959427" y="0"/>
                </a:cubicBezTo>
                <a:cubicBezTo>
                  <a:pt x="6222309" y="14695"/>
                  <a:pt x="6450295" y="3899"/>
                  <a:pt x="6703517" y="0"/>
                </a:cubicBezTo>
                <a:cubicBezTo>
                  <a:pt x="6956739" y="-3899"/>
                  <a:pt x="7045344" y="9408"/>
                  <a:pt x="7373869" y="0"/>
                </a:cubicBezTo>
                <a:cubicBezTo>
                  <a:pt x="7460904" y="70095"/>
                  <a:pt x="7480090" y="113923"/>
                  <a:pt x="7552936" y="179067"/>
                </a:cubicBezTo>
                <a:cubicBezTo>
                  <a:pt x="7487408" y="228981"/>
                  <a:pt x="7457903" y="266404"/>
                  <a:pt x="7373869" y="358134"/>
                </a:cubicBezTo>
                <a:cubicBezTo>
                  <a:pt x="7153787" y="360076"/>
                  <a:pt x="7085456" y="340839"/>
                  <a:pt x="6850995" y="358134"/>
                </a:cubicBezTo>
                <a:cubicBezTo>
                  <a:pt x="6616534" y="375429"/>
                  <a:pt x="6204837" y="393041"/>
                  <a:pt x="6033166" y="358134"/>
                </a:cubicBezTo>
                <a:cubicBezTo>
                  <a:pt x="5861495" y="323227"/>
                  <a:pt x="5532543" y="327551"/>
                  <a:pt x="5289075" y="358134"/>
                </a:cubicBezTo>
                <a:cubicBezTo>
                  <a:pt x="5045607" y="388717"/>
                  <a:pt x="5029927" y="357457"/>
                  <a:pt x="4839939" y="358134"/>
                </a:cubicBezTo>
                <a:cubicBezTo>
                  <a:pt x="4649951" y="358811"/>
                  <a:pt x="4564905" y="372234"/>
                  <a:pt x="4390804" y="358134"/>
                </a:cubicBezTo>
                <a:cubicBezTo>
                  <a:pt x="4216703" y="344034"/>
                  <a:pt x="3903663" y="348385"/>
                  <a:pt x="3646713" y="358134"/>
                </a:cubicBezTo>
                <a:cubicBezTo>
                  <a:pt x="3389763" y="367883"/>
                  <a:pt x="3235251" y="361744"/>
                  <a:pt x="3123839" y="358134"/>
                </a:cubicBezTo>
                <a:cubicBezTo>
                  <a:pt x="3012427" y="354524"/>
                  <a:pt x="2807106" y="337254"/>
                  <a:pt x="2600965" y="358134"/>
                </a:cubicBezTo>
                <a:cubicBezTo>
                  <a:pt x="2394824" y="379014"/>
                  <a:pt x="2042065" y="359290"/>
                  <a:pt x="1783136" y="358134"/>
                </a:cubicBezTo>
                <a:cubicBezTo>
                  <a:pt x="1524207" y="356978"/>
                  <a:pt x="1315331" y="349453"/>
                  <a:pt x="1186523" y="358134"/>
                </a:cubicBezTo>
                <a:cubicBezTo>
                  <a:pt x="1057715" y="366815"/>
                  <a:pt x="765119" y="383941"/>
                  <a:pt x="589910" y="358134"/>
                </a:cubicBezTo>
                <a:cubicBezTo>
                  <a:pt x="414701" y="332327"/>
                  <a:pt x="140870" y="361616"/>
                  <a:pt x="0" y="358134"/>
                </a:cubicBezTo>
                <a:cubicBezTo>
                  <a:pt x="14370" y="262542"/>
                  <a:pt x="12836" y="175527"/>
                  <a:pt x="0" y="0"/>
                </a:cubicBezTo>
                <a:close/>
              </a:path>
            </a:pathLst>
          </a:custGeom>
          <a:solidFill>
            <a:schemeClr val="bg1">
              <a:lumMod val="95000"/>
            </a:schemeClr>
          </a:solidFill>
          <a:ln>
            <a:solidFill>
              <a:schemeClr val="accent4">
                <a:lumMod val="75000"/>
              </a:schemeClr>
            </a:solidFill>
            <a:extLst>
              <a:ext uri="{C807C97D-BFC1-408E-A445-0C87EB9F89A2}">
                <ask:lineSketchStyleProps xmlns:ask="http://schemas.microsoft.com/office/drawing/2018/sketchyshapes" sd="4202290977">
                  <a:prstGeom prst="homePlat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dirty="0">
                <a:solidFill>
                  <a:schemeClr val="tx1">
                    <a:lumMod val="75000"/>
                    <a:lumOff val="25000"/>
                  </a:schemeClr>
                </a:solidFill>
                <a:hlinkClick r:id="rId13"/>
              </a:rPr>
              <a:t>Le dispositif de partenariat</a:t>
            </a:r>
            <a:endParaRPr lang="fr-FR" dirty="0">
              <a:solidFill>
                <a:schemeClr val="tx1">
                  <a:lumMod val="75000"/>
                  <a:lumOff val="25000"/>
                </a:schemeClr>
              </a:solidFill>
            </a:endParaRPr>
          </a:p>
        </p:txBody>
      </p:sp>
      <p:sp>
        <p:nvSpPr>
          <p:cNvPr id="26" name="Flèche : pentagone 25">
            <a:extLst>
              <a:ext uri="{FF2B5EF4-FFF2-40B4-BE49-F238E27FC236}">
                <a16:creationId xmlns:a16="http://schemas.microsoft.com/office/drawing/2014/main" id="{5044545D-F83C-782C-8B25-0EA3D1879B0C}"/>
              </a:ext>
            </a:extLst>
          </p:cNvPr>
          <p:cNvSpPr/>
          <p:nvPr/>
        </p:nvSpPr>
        <p:spPr>
          <a:xfrm>
            <a:off x="695325" y="5272512"/>
            <a:ext cx="7552936" cy="358134"/>
          </a:xfrm>
          <a:custGeom>
            <a:avLst/>
            <a:gdLst>
              <a:gd name="connsiteX0" fmla="*/ 0 w 7552936"/>
              <a:gd name="connsiteY0" fmla="*/ 0 h 358134"/>
              <a:gd name="connsiteX1" fmla="*/ 522874 w 7552936"/>
              <a:gd name="connsiteY1" fmla="*/ 0 h 358134"/>
              <a:gd name="connsiteX2" fmla="*/ 1193226 w 7552936"/>
              <a:gd name="connsiteY2" fmla="*/ 0 h 358134"/>
              <a:gd name="connsiteX3" fmla="*/ 1937316 w 7552936"/>
              <a:gd name="connsiteY3" fmla="*/ 0 h 358134"/>
              <a:gd name="connsiteX4" fmla="*/ 2755146 w 7552936"/>
              <a:gd name="connsiteY4" fmla="*/ 0 h 358134"/>
              <a:gd name="connsiteX5" fmla="*/ 3572975 w 7552936"/>
              <a:gd name="connsiteY5" fmla="*/ 0 h 358134"/>
              <a:gd name="connsiteX6" fmla="*/ 4169588 w 7552936"/>
              <a:gd name="connsiteY6" fmla="*/ 0 h 358134"/>
              <a:gd name="connsiteX7" fmla="*/ 4913678 w 7552936"/>
              <a:gd name="connsiteY7" fmla="*/ 0 h 358134"/>
              <a:gd name="connsiteX8" fmla="*/ 5731507 w 7552936"/>
              <a:gd name="connsiteY8" fmla="*/ 0 h 358134"/>
              <a:gd name="connsiteX9" fmla="*/ 6180643 w 7552936"/>
              <a:gd name="connsiteY9" fmla="*/ 0 h 358134"/>
              <a:gd name="connsiteX10" fmla="*/ 7373869 w 7552936"/>
              <a:gd name="connsiteY10" fmla="*/ 0 h 358134"/>
              <a:gd name="connsiteX11" fmla="*/ 7552936 w 7552936"/>
              <a:gd name="connsiteY11" fmla="*/ 179067 h 358134"/>
              <a:gd name="connsiteX12" fmla="*/ 7373869 w 7552936"/>
              <a:gd name="connsiteY12" fmla="*/ 358134 h 358134"/>
              <a:gd name="connsiteX13" fmla="*/ 6924733 w 7552936"/>
              <a:gd name="connsiteY13" fmla="*/ 358134 h 358134"/>
              <a:gd name="connsiteX14" fmla="*/ 6475598 w 7552936"/>
              <a:gd name="connsiteY14" fmla="*/ 358134 h 358134"/>
              <a:gd name="connsiteX15" fmla="*/ 5952723 w 7552936"/>
              <a:gd name="connsiteY15" fmla="*/ 358134 h 358134"/>
              <a:gd name="connsiteX16" fmla="*/ 5134894 w 7552936"/>
              <a:gd name="connsiteY16" fmla="*/ 358134 h 358134"/>
              <a:gd name="connsiteX17" fmla="*/ 4464543 w 7552936"/>
              <a:gd name="connsiteY17" fmla="*/ 358134 h 358134"/>
              <a:gd name="connsiteX18" fmla="*/ 3646713 w 7552936"/>
              <a:gd name="connsiteY18" fmla="*/ 358134 h 358134"/>
              <a:gd name="connsiteX19" fmla="*/ 3123839 w 7552936"/>
              <a:gd name="connsiteY19" fmla="*/ 358134 h 358134"/>
              <a:gd name="connsiteX20" fmla="*/ 2527226 w 7552936"/>
              <a:gd name="connsiteY20" fmla="*/ 358134 h 358134"/>
              <a:gd name="connsiteX21" fmla="*/ 2004352 w 7552936"/>
              <a:gd name="connsiteY21" fmla="*/ 358134 h 358134"/>
              <a:gd name="connsiteX22" fmla="*/ 1481477 w 7552936"/>
              <a:gd name="connsiteY22" fmla="*/ 358134 h 358134"/>
              <a:gd name="connsiteX23" fmla="*/ 811126 w 7552936"/>
              <a:gd name="connsiteY23" fmla="*/ 358134 h 358134"/>
              <a:gd name="connsiteX24" fmla="*/ 0 w 7552936"/>
              <a:gd name="connsiteY24" fmla="*/ 358134 h 358134"/>
              <a:gd name="connsiteX25" fmla="*/ 0 w 7552936"/>
              <a:gd name="connsiteY25" fmla="*/ 0 h 358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552936" h="358134" fill="none" extrusionOk="0">
                <a:moveTo>
                  <a:pt x="0" y="0"/>
                </a:moveTo>
                <a:cubicBezTo>
                  <a:pt x="133996" y="12005"/>
                  <a:pt x="345389" y="-9356"/>
                  <a:pt x="522874" y="0"/>
                </a:cubicBezTo>
                <a:cubicBezTo>
                  <a:pt x="700359" y="9356"/>
                  <a:pt x="1006018" y="14395"/>
                  <a:pt x="1193226" y="0"/>
                </a:cubicBezTo>
                <a:cubicBezTo>
                  <a:pt x="1380434" y="-14395"/>
                  <a:pt x="1690330" y="-22215"/>
                  <a:pt x="1937316" y="0"/>
                </a:cubicBezTo>
                <a:cubicBezTo>
                  <a:pt x="2184302" y="22215"/>
                  <a:pt x="2566728" y="28020"/>
                  <a:pt x="2755146" y="0"/>
                </a:cubicBezTo>
                <a:cubicBezTo>
                  <a:pt x="2943564" y="-28020"/>
                  <a:pt x="3386186" y="1989"/>
                  <a:pt x="3572975" y="0"/>
                </a:cubicBezTo>
                <a:cubicBezTo>
                  <a:pt x="3759764" y="-1989"/>
                  <a:pt x="3967189" y="2763"/>
                  <a:pt x="4169588" y="0"/>
                </a:cubicBezTo>
                <a:cubicBezTo>
                  <a:pt x="4371987" y="-2763"/>
                  <a:pt x="4763300" y="-5794"/>
                  <a:pt x="4913678" y="0"/>
                </a:cubicBezTo>
                <a:cubicBezTo>
                  <a:pt x="5064056" y="5794"/>
                  <a:pt x="5448063" y="13391"/>
                  <a:pt x="5731507" y="0"/>
                </a:cubicBezTo>
                <a:cubicBezTo>
                  <a:pt x="6014951" y="-13391"/>
                  <a:pt x="6087075" y="4542"/>
                  <a:pt x="6180643" y="0"/>
                </a:cubicBezTo>
                <a:cubicBezTo>
                  <a:pt x="6274211" y="-4542"/>
                  <a:pt x="6842613" y="52822"/>
                  <a:pt x="7373869" y="0"/>
                </a:cubicBezTo>
                <a:cubicBezTo>
                  <a:pt x="7430179" y="52541"/>
                  <a:pt x="7473227" y="117089"/>
                  <a:pt x="7552936" y="179067"/>
                </a:cubicBezTo>
                <a:cubicBezTo>
                  <a:pt x="7497532" y="228359"/>
                  <a:pt x="7426436" y="321135"/>
                  <a:pt x="7373869" y="358134"/>
                </a:cubicBezTo>
                <a:cubicBezTo>
                  <a:pt x="7224128" y="373556"/>
                  <a:pt x="7092768" y="362795"/>
                  <a:pt x="6924733" y="358134"/>
                </a:cubicBezTo>
                <a:cubicBezTo>
                  <a:pt x="6756698" y="353473"/>
                  <a:pt x="6598250" y="366641"/>
                  <a:pt x="6475598" y="358134"/>
                </a:cubicBezTo>
                <a:cubicBezTo>
                  <a:pt x="6352946" y="349627"/>
                  <a:pt x="6145714" y="377074"/>
                  <a:pt x="5952723" y="358134"/>
                </a:cubicBezTo>
                <a:cubicBezTo>
                  <a:pt x="5759733" y="339194"/>
                  <a:pt x="5308454" y="387241"/>
                  <a:pt x="5134894" y="358134"/>
                </a:cubicBezTo>
                <a:cubicBezTo>
                  <a:pt x="4961334" y="329027"/>
                  <a:pt x="4724082" y="345722"/>
                  <a:pt x="4464543" y="358134"/>
                </a:cubicBezTo>
                <a:cubicBezTo>
                  <a:pt x="4205004" y="370546"/>
                  <a:pt x="3898144" y="321224"/>
                  <a:pt x="3646713" y="358134"/>
                </a:cubicBezTo>
                <a:cubicBezTo>
                  <a:pt x="3395282" y="395045"/>
                  <a:pt x="3282832" y="377736"/>
                  <a:pt x="3123839" y="358134"/>
                </a:cubicBezTo>
                <a:cubicBezTo>
                  <a:pt x="2964846" y="338532"/>
                  <a:pt x="2673605" y="334618"/>
                  <a:pt x="2527226" y="358134"/>
                </a:cubicBezTo>
                <a:cubicBezTo>
                  <a:pt x="2380847" y="381650"/>
                  <a:pt x="2143399" y="351931"/>
                  <a:pt x="2004352" y="358134"/>
                </a:cubicBezTo>
                <a:cubicBezTo>
                  <a:pt x="1865305" y="364337"/>
                  <a:pt x="1712128" y="362154"/>
                  <a:pt x="1481477" y="358134"/>
                </a:cubicBezTo>
                <a:cubicBezTo>
                  <a:pt x="1250826" y="354114"/>
                  <a:pt x="1026121" y="329819"/>
                  <a:pt x="811126" y="358134"/>
                </a:cubicBezTo>
                <a:cubicBezTo>
                  <a:pt x="596131" y="386449"/>
                  <a:pt x="277269" y="349075"/>
                  <a:pt x="0" y="358134"/>
                </a:cubicBezTo>
                <a:cubicBezTo>
                  <a:pt x="14047" y="244080"/>
                  <a:pt x="8787" y="116940"/>
                  <a:pt x="0" y="0"/>
                </a:cubicBezTo>
                <a:close/>
              </a:path>
              <a:path w="7552936" h="358134" stroke="0" extrusionOk="0">
                <a:moveTo>
                  <a:pt x="0" y="0"/>
                </a:moveTo>
                <a:cubicBezTo>
                  <a:pt x="115499" y="5678"/>
                  <a:pt x="398827" y="-3754"/>
                  <a:pt x="522874" y="0"/>
                </a:cubicBezTo>
                <a:cubicBezTo>
                  <a:pt x="646921" y="3754"/>
                  <a:pt x="1028143" y="-34572"/>
                  <a:pt x="1340703" y="0"/>
                </a:cubicBezTo>
                <a:cubicBezTo>
                  <a:pt x="1653263" y="34572"/>
                  <a:pt x="1640784" y="-1154"/>
                  <a:pt x="1789839" y="0"/>
                </a:cubicBezTo>
                <a:cubicBezTo>
                  <a:pt x="1938894" y="1154"/>
                  <a:pt x="2201787" y="11909"/>
                  <a:pt x="2312713" y="0"/>
                </a:cubicBezTo>
                <a:cubicBezTo>
                  <a:pt x="2423639" y="-11909"/>
                  <a:pt x="2597386" y="11712"/>
                  <a:pt x="2761849" y="0"/>
                </a:cubicBezTo>
                <a:cubicBezTo>
                  <a:pt x="2926312" y="-11712"/>
                  <a:pt x="3000081" y="22366"/>
                  <a:pt x="3210985" y="0"/>
                </a:cubicBezTo>
                <a:cubicBezTo>
                  <a:pt x="3421889" y="-22366"/>
                  <a:pt x="3835698" y="-12055"/>
                  <a:pt x="4028814" y="0"/>
                </a:cubicBezTo>
                <a:cubicBezTo>
                  <a:pt x="4221930" y="12055"/>
                  <a:pt x="4526808" y="16459"/>
                  <a:pt x="4699166" y="0"/>
                </a:cubicBezTo>
                <a:cubicBezTo>
                  <a:pt x="4871524" y="-16459"/>
                  <a:pt x="5052148" y="1920"/>
                  <a:pt x="5222040" y="0"/>
                </a:cubicBezTo>
                <a:cubicBezTo>
                  <a:pt x="5391932" y="-1920"/>
                  <a:pt x="5671283" y="27965"/>
                  <a:pt x="5818653" y="0"/>
                </a:cubicBezTo>
                <a:cubicBezTo>
                  <a:pt x="5966023" y="-27965"/>
                  <a:pt x="6049803" y="-20295"/>
                  <a:pt x="6267789" y="0"/>
                </a:cubicBezTo>
                <a:cubicBezTo>
                  <a:pt x="6485775" y="20295"/>
                  <a:pt x="7098257" y="-33008"/>
                  <a:pt x="7373869" y="0"/>
                </a:cubicBezTo>
                <a:cubicBezTo>
                  <a:pt x="7458916" y="84565"/>
                  <a:pt x="7482526" y="122762"/>
                  <a:pt x="7552936" y="179067"/>
                </a:cubicBezTo>
                <a:cubicBezTo>
                  <a:pt x="7474811" y="243372"/>
                  <a:pt x="7416659" y="308295"/>
                  <a:pt x="7373869" y="358134"/>
                </a:cubicBezTo>
                <a:cubicBezTo>
                  <a:pt x="7096292" y="353062"/>
                  <a:pt x="6898597" y="376672"/>
                  <a:pt x="6629779" y="358134"/>
                </a:cubicBezTo>
                <a:cubicBezTo>
                  <a:pt x="6360961" y="339597"/>
                  <a:pt x="6047377" y="351687"/>
                  <a:pt x="5885688" y="358134"/>
                </a:cubicBezTo>
                <a:cubicBezTo>
                  <a:pt x="5723999" y="364581"/>
                  <a:pt x="5432952" y="355114"/>
                  <a:pt x="5215336" y="358134"/>
                </a:cubicBezTo>
                <a:cubicBezTo>
                  <a:pt x="4997720" y="361154"/>
                  <a:pt x="4800944" y="337091"/>
                  <a:pt x="4692462" y="358134"/>
                </a:cubicBezTo>
                <a:cubicBezTo>
                  <a:pt x="4583980" y="379177"/>
                  <a:pt x="4238702" y="326542"/>
                  <a:pt x="3948372" y="358134"/>
                </a:cubicBezTo>
                <a:cubicBezTo>
                  <a:pt x="3658042" y="389727"/>
                  <a:pt x="3468836" y="339479"/>
                  <a:pt x="3278020" y="358134"/>
                </a:cubicBezTo>
                <a:cubicBezTo>
                  <a:pt x="3087204" y="376789"/>
                  <a:pt x="2891534" y="336136"/>
                  <a:pt x="2681407" y="358134"/>
                </a:cubicBezTo>
                <a:cubicBezTo>
                  <a:pt x="2471280" y="380132"/>
                  <a:pt x="2236400" y="346561"/>
                  <a:pt x="2084794" y="358134"/>
                </a:cubicBezTo>
                <a:cubicBezTo>
                  <a:pt x="1933188" y="369707"/>
                  <a:pt x="1762441" y="375210"/>
                  <a:pt x="1635658" y="358134"/>
                </a:cubicBezTo>
                <a:cubicBezTo>
                  <a:pt x="1508875" y="341058"/>
                  <a:pt x="1062843" y="378592"/>
                  <a:pt x="817829" y="358134"/>
                </a:cubicBezTo>
                <a:cubicBezTo>
                  <a:pt x="572815" y="337676"/>
                  <a:pt x="290431" y="358998"/>
                  <a:pt x="0" y="358134"/>
                </a:cubicBezTo>
                <a:cubicBezTo>
                  <a:pt x="-9648" y="275945"/>
                  <a:pt x="4" y="140510"/>
                  <a:pt x="0" y="0"/>
                </a:cubicBezTo>
                <a:close/>
              </a:path>
            </a:pathLst>
          </a:custGeom>
          <a:solidFill>
            <a:schemeClr val="bg1">
              <a:lumMod val="95000"/>
            </a:schemeClr>
          </a:solidFill>
          <a:ln>
            <a:solidFill>
              <a:schemeClr val="accent4">
                <a:lumMod val="75000"/>
              </a:schemeClr>
            </a:solidFill>
            <a:extLst>
              <a:ext uri="{C807C97D-BFC1-408E-A445-0C87EB9F89A2}">
                <ask:lineSketchStyleProps xmlns:ask="http://schemas.microsoft.com/office/drawing/2018/sketchyshapes" sd="1780181513">
                  <a:prstGeom prst="homePlat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dirty="0">
                <a:solidFill>
                  <a:schemeClr val="tx1">
                    <a:lumMod val="75000"/>
                    <a:lumOff val="25000"/>
                  </a:schemeClr>
                </a:solidFill>
                <a:hlinkClick r:id="rId14"/>
              </a:rPr>
              <a:t>Papernest</a:t>
            </a:r>
            <a:endParaRPr lang="fr-FR" dirty="0">
              <a:solidFill>
                <a:schemeClr val="tx1">
                  <a:lumMod val="75000"/>
                  <a:lumOff val="25000"/>
                </a:schemeClr>
              </a:solidFill>
            </a:endParaRPr>
          </a:p>
        </p:txBody>
      </p:sp>
      <p:sp>
        <p:nvSpPr>
          <p:cNvPr id="27" name="Flèche : pentagone 26">
            <a:extLst>
              <a:ext uri="{FF2B5EF4-FFF2-40B4-BE49-F238E27FC236}">
                <a16:creationId xmlns:a16="http://schemas.microsoft.com/office/drawing/2014/main" id="{B6A87E87-4A2E-6CD3-2339-D9566344D797}"/>
              </a:ext>
            </a:extLst>
          </p:cNvPr>
          <p:cNvSpPr/>
          <p:nvPr/>
        </p:nvSpPr>
        <p:spPr>
          <a:xfrm>
            <a:off x="695325" y="5756986"/>
            <a:ext cx="7552936" cy="358134"/>
          </a:xfrm>
          <a:custGeom>
            <a:avLst/>
            <a:gdLst>
              <a:gd name="connsiteX0" fmla="*/ 0 w 7552936"/>
              <a:gd name="connsiteY0" fmla="*/ 0 h 358134"/>
              <a:gd name="connsiteX1" fmla="*/ 670352 w 7552936"/>
              <a:gd name="connsiteY1" fmla="*/ 0 h 358134"/>
              <a:gd name="connsiteX2" fmla="*/ 1414442 w 7552936"/>
              <a:gd name="connsiteY2" fmla="*/ 0 h 358134"/>
              <a:gd name="connsiteX3" fmla="*/ 2011055 w 7552936"/>
              <a:gd name="connsiteY3" fmla="*/ 0 h 358134"/>
              <a:gd name="connsiteX4" fmla="*/ 2460191 w 7552936"/>
              <a:gd name="connsiteY4" fmla="*/ 0 h 358134"/>
              <a:gd name="connsiteX5" fmla="*/ 3130543 w 7552936"/>
              <a:gd name="connsiteY5" fmla="*/ 0 h 358134"/>
              <a:gd name="connsiteX6" fmla="*/ 3874633 w 7552936"/>
              <a:gd name="connsiteY6" fmla="*/ 0 h 358134"/>
              <a:gd name="connsiteX7" fmla="*/ 4323769 w 7552936"/>
              <a:gd name="connsiteY7" fmla="*/ 0 h 358134"/>
              <a:gd name="connsiteX8" fmla="*/ 4994120 w 7552936"/>
              <a:gd name="connsiteY8" fmla="*/ 0 h 358134"/>
              <a:gd name="connsiteX9" fmla="*/ 5738211 w 7552936"/>
              <a:gd name="connsiteY9" fmla="*/ 0 h 358134"/>
              <a:gd name="connsiteX10" fmla="*/ 6187346 w 7552936"/>
              <a:gd name="connsiteY10" fmla="*/ 0 h 358134"/>
              <a:gd name="connsiteX11" fmla="*/ 7373869 w 7552936"/>
              <a:gd name="connsiteY11" fmla="*/ 0 h 358134"/>
              <a:gd name="connsiteX12" fmla="*/ 7552936 w 7552936"/>
              <a:gd name="connsiteY12" fmla="*/ 179067 h 358134"/>
              <a:gd name="connsiteX13" fmla="*/ 7373869 w 7552936"/>
              <a:gd name="connsiteY13" fmla="*/ 358134 h 358134"/>
              <a:gd name="connsiteX14" fmla="*/ 6850995 w 7552936"/>
              <a:gd name="connsiteY14" fmla="*/ 358134 h 358134"/>
              <a:gd name="connsiteX15" fmla="*/ 6328120 w 7552936"/>
              <a:gd name="connsiteY15" fmla="*/ 358134 h 358134"/>
              <a:gd name="connsiteX16" fmla="*/ 5805246 w 7552936"/>
              <a:gd name="connsiteY16" fmla="*/ 358134 h 358134"/>
              <a:gd name="connsiteX17" fmla="*/ 5282372 w 7552936"/>
              <a:gd name="connsiteY17" fmla="*/ 358134 h 358134"/>
              <a:gd name="connsiteX18" fmla="*/ 4759497 w 7552936"/>
              <a:gd name="connsiteY18" fmla="*/ 358134 h 358134"/>
              <a:gd name="connsiteX19" fmla="*/ 4015407 w 7552936"/>
              <a:gd name="connsiteY19" fmla="*/ 358134 h 358134"/>
              <a:gd name="connsiteX20" fmla="*/ 3271316 w 7552936"/>
              <a:gd name="connsiteY20" fmla="*/ 358134 h 358134"/>
              <a:gd name="connsiteX21" fmla="*/ 2674703 w 7552936"/>
              <a:gd name="connsiteY21" fmla="*/ 358134 h 358134"/>
              <a:gd name="connsiteX22" fmla="*/ 2004352 w 7552936"/>
              <a:gd name="connsiteY22" fmla="*/ 358134 h 358134"/>
              <a:gd name="connsiteX23" fmla="*/ 1407739 w 7552936"/>
              <a:gd name="connsiteY23" fmla="*/ 358134 h 358134"/>
              <a:gd name="connsiteX24" fmla="*/ 811126 w 7552936"/>
              <a:gd name="connsiteY24" fmla="*/ 358134 h 358134"/>
              <a:gd name="connsiteX25" fmla="*/ 0 w 7552936"/>
              <a:gd name="connsiteY25" fmla="*/ 358134 h 358134"/>
              <a:gd name="connsiteX26" fmla="*/ 0 w 7552936"/>
              <a:gd name="connsiteY26" fmla="*/ 0 h 358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552936" h="358134" fill="none" extrusionOk="0">
                <a:moveTo>
                  <a:pt x="0" y="0"/>
                </a:moveTo>
                <a:cubicBezTo>
                  <a:pt x="261206" y="7214"/>
                  <a:pt x="420926" y="6701"/>
                  <a:pt x="670352" y="0"/>
                </a:cubicBezTo>
                <a:cubicBezTo>
                  <a:pt x="919778" y="-6701"/>
                  <a:pt x="1172594" y="30703"/>
                  <a:pt x="1414442" y="0"/>
                </a:cubicBezTo>
                <a:cubicBezTo>
                  <a:pt x="1656290" y="-30703"/>
                  <a:pt x="1751094" y="10600"/>
                  <a:pt x="2011055" y="0"/>
                </a:cubicBezTo>
                <a:cubicBezTo>
                  <a:pt x="2271016" y="-10600"/>
                  <a:pt x="2296500" y="-14490"/>
                  <a:pt x="2460191" y="0"/>
                </a:cubicBezTo>
                <a:cubicBezTo>
                  <a:pt x="2623882" y="14490"/>
                  <a:pt x="2822343" y="-31001"/>
                  <a:pt x="3130543" y="0"/>
                </a:cubicBezTo>
                <a:cubicBezTo>
                  <a:pt x="3438743" y="31001"/>
                  <a:pt x="3687242" y="-8165"/>
                  <a:pt x="3874633" y="0"/>
                </a:cubicBezTo>
                <a:cubicBezTo>
                  <a:pt x="4062024" y="8165"/>
                  <a:pt x="4120739" y="-9666"/>
                  <a:pt x="4323769" y="0"/>
                </a:cubicBezTo>
                <a:cubicBezTo>
                  <a:pt x="4526799" y="9666"/>
                  <a:pt x="4751798" y="-12082"/>
                  <a:pt x="4994120" y="0"/>
                </a:cubicBezTo>
                <a:cubicBezTo>
                  <a:pt x="5236442" y="12082"/>
                  <a:pt x="5450952" y="-22991"/>
                  <a:pt x="5738211" y="0"/>
                </a:cubicBezTo>
                <a:cubicBezTo>
                  <a:pt x="6025470" y="22991"/>
                  <a:pt x="6021036" y="-16998"/>
                  <a:pt x="6187346" y="0"/>
                </a:cubicBezTo>
                <a:cubicBezTo>
                  <a:pt x="6353656" y="16998"/>
                  <a:pt x="7044356" y="35132"/>
                  <a:pt x="7373869" y="0"/>
                </a:cubicBezTo>
                <a:cubicBezTo>
                  <a:pt x="7466969" y="79123"/>
                  <a:pt x="7506249" y="145550"/>
                  <a:pt x="7552936" y="179067"/>
                </a:cubicBezTo>
                <a:cubicBezTo>
                  <a:pt x="7505510" y="222155"/>
                  <a:pt x="7439823" y="291242"/>
                  <a:pt x="7373869" y="358134"/>
                </a:cubicBezTo>
                <a:cubicBezTo>
                  <a:pt x="7157470" y="363125"/>
                  <a:pt x="7044282" y="334144"/>
                  <a:pt x="6850995" y="358134"/>
                </a:cubicBezTo>
                <a:cubicBezTo>
                  <a:pt x="6657708" y="382124"/>
                  <a:pt x="6444888" y="334000"/>
                  <a:pt x="6328120" y="358134"/>
                </a:cubicBezTo>
                <a:cubicBezTo>
                  <a:pt x="6211353" y="382268"/>
                  <a:pt x="6022879" y="380029"/>
                  <a:pt x="5805246" y="358134"/>
                </a:cubicBezTo>
                <a:cubicBezTo>
                  <a:pt x="5587613" y="336239"/>
                  <a:pt x="5412859" y="338454"/>
                  <a:pt x="5282372" y="358134"/>
                </a:cubicBezTo>
                <a:cubicBezTo>
                  <a:pt x="5151885" y="377814"/>
                  <a:pt x="5009761" y="366552"/>
                  <a:pt x="4759497" y="358134"/>
                </a:cubicBezTo>
                <a:cubicBezTo>
                  <a:pt x="4509233" y="349716"/>
                  <a:pt x="4253244" y="387797"/>
                  <a:pt x="4015407" y="358134"/>
                </a:cubicBezTo>
                <a:cubicBezTo>
                  <a:pt x="3777570" y="328472"/>
                  <a:pt x="3526817" y="375201"/>
                  <a:pt x="3271316" y="358134"/>
                </a:cubicBezTo>
                <a:cubicBezTo>
                  <a:pt x="3015815" y="341067"/>
                  <a:pt x="2881287" y="386563"/>
                  <a:pt x="2674703" y="358134"/>
                </a:cubicBezTo>
                <a:cubicBezTo>
                  <a:pt x="2468119" y="329705"/>
                  <a:pt x="2187016" y="373362"/>
                  <a:pt x="2004352" y="358134"/>
                </a:cubicBezTo>
                <a:cubicBezTo>
                  <a:pt x="1821688" y="342906"/>
                  <a:pt x="1580780" y="364028"/>
                  <a:pt x="1407739" y="358134"/>
                </a:cubicBezTo>
                <a:cubicBezTo>
                  <a:pt x="1234698" y="352240"/>
                  <a:pt x="1065848" y="353277"/>
                  <a:pt x="811126" y="358134"/>
                </a:cubicBezTo>
                <a:cubicBezTo>
                  <a:pt x="556404" y="362991"/>
                  <a:pt x="255123" y="346734"/>
                  <a:pt x="0" y="358134"/>
                </a:cubicBezTo>
                <a:cubicBezTo>
                  <a:pt x="15971" y="255900"/>
                  <a:pt x="802" y="98132"/>
                  <a:pt x="0" y="0"/>
                </a:cubicBezTo>
                <a:close/>
              </a:path>
              <a:path w="7552936" h="358134" stroke="0" extrusionOk="0">
                <a:moveTo>
                  <a:pt x="0" y="0"/>
                </a:moveTo>
                <a:cubicBezTo>
                  <a:pt x="216207" y="28098"/>
                  <a:pt x="508351" y="36265"/>
                  <a:pt x="744090" y="0"/>
                </a:cubicBezTo>
                <a:cubicBezTo>
                  <a:pt x="979829" y="-36265"/>
                  <a:pt x="1019602" y="1074"/>
                  <a:pt x="1193226" y="0"/>
                </a:cubicBezTo>
                <a:cubicBezTo>
                  <a:pt x="1366850" y="-1074"/>
                  <a:pt x="1652464" y="6579"/>
                  <a:pt x="1937316" y="0"/>
                </a:cubicBezTo>
                <a:cubicBezTo>
                  <a:pt x="2222168" y="-6579"/>
                  <a:pt x="2202865" y="-2357"/>
                  <a:pt x="2460191" y="0"/>
                </a:cubicBezTo>
                <a:cubicBezTo>
                  <a:pt x="2717517" y="2357"/>
                  <a:pt x="2829859" y="23680"/>
                  <a:pt x="3130543" y="0"/>
                </a:cubicBezTo>
                <a:cubicBezTo>
                  <a:pt x="3431227" y="-23680"/>
                  <a:pt x="3570891" y="-12922"/>
                  <a:pt x="3727156" y="0"/>
                </a:cubicBezTo>
                <a:cubicBezTo>
                  <a:pt x="3883421" y="12922"/>
                  <a:pt x="4002608" y="-10080"/>
                  <a:pt x="4176291" y="0"/>
                </a:cubicBezTo>
                <a:cubicBezTo>
                  <a:pt x="4349975" y="10080"/>
                  <a:pt x="4586002" y="-24000"/>
                  <a:pt x="4772904" y="0"/>
                </a:cubicBezTo>
                <a:cubicBezTo>
                  <a:pt x="4959806" y="24000"/>
                  <a:pt x="5067883" y="6866"/>
                  <a:pt x="5222040" y="0"/>
                </a:cubicBezTo>
                <a:cubicBezTo>
                  <a:pt x="5376197" y="-6866"/>
                  <a:pt x="5682205" y="-4171"/>
                  <a:pt x="5966130" y="0"/>
                </a:cubicBezTo>
                <a:cubicBezTo>
                  <a:pt x="6250055" y="4171"/>
                  <a:pt x="6368306" y="-9722"/>
                  <a:pt x="6489005" y="0"/>
                </a:cubicBezTo>
                <a:cubicBezTo>
                  <a:pt x="6609704" y="9722"/>
                  <a:pt x="7070330" y="-23100"/>
                  <a:pt x="7373869" y="0"/>
                </a:cubicBezTo>
                <a:cubicBezTo>
                  <a:pt x="7427459" y="63796"/>
                  <a:pt x="7462204" y="103047"/>
                  <a:pt x="7552936" y="179067"/>
                </a:cubicBezTo>
                <a:cubicBezTo>
                  <a:pt x="7471615" y="245488"/>
                  <a:pt x="7436763" y="290790"/>
                  <a:pt x="7373869" y="358134"/>
                </a:cubicBezTo>
                <a:cubicBezTo>
                  <a:pt x="7143656" y="359857"/>
                  <a:pt x="6882883" y="344557"/>
                  <a:pt x="6629779" y="358134"/>
                </a:cubicBezTo>
                <a:cubicBezTo>
                  <a:pt x="6376675" y="371712"/>
                  <a:pt x="6069539" y="359021"/>
                  <a:pt x="5811949" y="358134"/>
                </a:cubicBezTo>
                <a:cubicBezTo>
                  <a:pt x="5554359" y="357248"/>
                  <a:pt x="5514386" y="371362"/>
                  <a:pt x="5289075" y="358134"/>
                </a:cubicBezTo>
                <a:cubicBezTo>
                  <a:pt x="5063764" y="344906"/>
                  <a:pt x="4784584" y="324794"/>
                  <a:pt x="4544985" y="358134"/>
                </a:cubicBezTo>
                <a:cubicBezTo>
                  <a:pt x="4305386" y="391475"/>
                  <a:pt x="4120742" y="373190"/>
                  <a:pt x="3948372" y="358134"/>
                </a:cubicBezTo>
                <a:cubicBezTo>
                  <a:pt x="3776002" y="343078"/>
                  <a:pt x="3395159" y="372157"/>
                  <a:pt x="3204281" y="358134"/>
                </a:cubicBezTo>
                <a:cubicBezTo>
                  <a:pt x="3013403" y="344111"/>
                  <a:pt x="2870804" y="381207"/>
                  <a:pt x="2607668" y="358134"/>
                </a:cubicBezTo>
                <a:cubicBezTo>
                  <a:pt x="2344532" y="335061"/>
                  <a:pt x="2236340" y="376716"/>
                  <a:pt x="1937316" y="358134"/>
                </a:cubicBezTo>
                <a:cubicBezTo>
                  <a:pt x="1638292" y="339552"/>
                  <a:pt x="1553430" y="369584"/>
                  <a:pt x="1266965" y="358134"/>
                </a:cubicBezTo>
                <a:cubicBezTo>
                  <a:pt x="980500" y="346684"/>
                  <a:pt x="1032157" y="336328"/>
                  <a:pt x="817829" y="358134"/>
                </a:cubicBezTo>
                <a:cubicBezTo>
                  <a:pt x="603501" y="379940"/>
                  <a:pt x="376441" y="330107"/>
                  <a:pt x="0" y="358134"/>
                </a:cubicBezTo>
                <a:cubicBezTo>
                  <a:pt x="14465" y="228183"/>
                  <a:pt x="-13122" y="168745"/>
                  <a:pt x="0" y="0"/>
                </a:cubicBezTo>
                <a:close/>
              </a:path>
            </a:pathLst>
          </a:custGeom>
          <a:solidFill>
            <a:schemeClr val="bg1">
              <a:lumMod val="95000"/>
            </a:schemeClr>
          </a:solidFill>
          <a:ln>
            <a:solidFill>
              <a:schemeClr val="accent4">
                <a:lumMod val="75000"/>
              </a:schemeClr>
            </a:solidFill>
            <a:extLst>
              <a:ext uri="{C807C97D-BFC1-408E-A445-0C87EB9F89A2}">
                <ask:lineSketchStyleProps xmlns:ask="http://schemas.microsoft.com/office/drawing/2018/sketchyshapes" sd="3271402006">
                  <a:prstGeom prst="homePlat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dirty="0">
                <a:solidFill>
                  <a:schemeClr val="tx1">
                    <a:lumMod val="75000"/>
                    <a:lumOff val="25000"/>
                  </a:schemeClr>
                </a:solidFill>
                <a:hlinkClick r:id="rId15"/>
              </a:rPr>
              <a:t>Les animations clients en agence</a:t>
            </a:r>
            <a:endParaRPr lang="fr-FR" dirty="0">
              <a:solidFill>
                <a:schemeClr val="tx1">
                  <a:lumMod val="75000"/>
                  <a:lumOff val="25000"/>
                </a:schemeClr>
              </a:solidFill>
            </a:endParaRPr>
          </a:p>
        </p:txBody>
      </p:sp>
      <p:pic>
        <p:nvPicPr>
          <p:cNvPr id="13" name="Valerie5v2">
            <a:hlinkClick r:id="" action="ppaction://media"/>
            <a:extLst>
              <a:ext uri="{FF2B5EF4-FFF2-40B4-BE49-F238E27FC236}">
                <a16:creationId xmlns:a16="http://schemas.microsoft.com/office/drawing/2014/main" id="{9262E8A4-302A-173A-C6D1-2A9ADD433DE1}"/>
              </a:ext>
            </a:extLst>
          </p:cNvPr>
          <p:cNvPicPr>
            <a:picLocks noChangeAspect="1"/>
          </p:cNvPicPr>
          <p:nvPr>
            <a:videoFile r:link="rId2"/>
            <p:extLst>
              <p:ext uri="{DAA4B4D4-6D71-4841-9C94-3DE7FCFB9230}">
                <p14:media xmlns:p14="http://schemas.microsoft.com/office/powerpoint/2010/main" r:embed="rId1"/>
              </p:ext>
            </p:extLst>
          </p:nvPr>
        </p:nvPicPr>
        <p:blipFill>
          <a:blip r:embed="rId16"/>
          <a:stretch>
            <a:fillRect/>
          </a:stretch>
        </p:blipFill>
        <p:spPr>
          <a:xfrm>
            <a:off x="9212099" y="1480992"/>
            <a:ext cx="2463963" cy="4383987"/>
          </a:xfrm>
          <a:prstGeom prst="rect">
            <a:avLst/>
          </a:prstGeom>
        </p:spPr>
      </p:pic>
    </p:spTree>
    <p:extLst>
      <p:ext uri="{BB962C8B-B14F-4D97-AF65-F5344CB8AC3E}">
        <p14:creationId xmlns:p14="http://schemas.microsoft.com/office/powerpoint/2010/main" val="2313231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par>
                                <p:cTn id="15" presetID="1" presetClass="mediacall" presetSubtype="0" fill="hold" nodeType="withEffect">
                                  <p:stCondLst>
                                    <p:cond delay="500"/>
                                  </p:stCondLst>
                                  <p:childTnLst>
                                    <p:cmd type="call" cmd="playFrom(0.0)">
                                      <p:cBhvr>
                                        <p:cTn id="16" dur="15916"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7" fill="hold" display="0">
                  <p:stCondLst>
                    <p:cond delay="indefinite"/>
                  </p:stCondLst>
                </p:cTn>
                <p:tgtEl>
                  <p:spTgt spid="13"/>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1779444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haredContentType xmlns="Microsoft.SharePoint.Taxonomy.ContentTypeSync" SourceId="c52eb4dc-0ef3-4aa8-8e03-025dbf6c8637" ContentTypeId="0x0101" PreviousValue="false"/>
</file>

<file path=customXml/item3.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2.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3.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AB1515AA-57AE-4459-BE05-37022DA03708}">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402bd0e2-1d78-4f7d-9dde-91cd55d66e87"/>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8500</TotalTime>
  <Words>743</Words>
  <Application>Microsoft Office PowerPoint</Application>
  <PresentationFormat>Grand écran</PresentationFormat>
  <Paragraphs>202</Paragraphs>
  <Slides>17</Slides>
  <Notes>17</Notes>
  <HiddenSlides>0</HiddenSlides>
  <MMClips>7</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17</vt:i4>
      </vt:variant>
    </vt:vector>
  </HeadingPairs>
  <TitlesOfParts>
    <vt:vector size="23" baseType="lpstr">
      <vt:lpstr>Arial</vt:lpstr>
      <vt:lpstr>Arial Black</vt:lpstr>
      <vt:lpstr>Calibri</vt:lpstr>
      <vt:lpstr>Montserrat Black</vt:lpstr>
      <vt:lpstr>Wingdings</vt:lpstr>
      <vt:lpstr>Thème Office</vt:lpstr>
      <vt:lpstr>Atteindre les sommets de la Conquête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LAURENT Thierry [CEGEE]</cp:lastModifiedBy>
  <cp:revision>337</cp:revision>
  <cp:lastPrinted>2023-09-05T14:09:42Z</cp:lastPrinted>
  <dcterms:created xsi:type="dcterms:W3CDTF">2020-06-24T09:20:11Z</dcterms:created>
  <dcterms:modified xsi:type="dcterms:W3CDTF">2023-09-11T15:14:09Z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0x0101008B0DE9E3EEC639499EC5C362D51B0CB3</vt:lpwstr>
  </property>
  <property fmtid="{D5CDD505-2E9C-101B-9397-08002B2CF9AE}" pid="3" name="MSIP_Label_48a19f0c-bea1-442e-a475-ed109d9ec508_Enabled">
    <vt:lpwstr>true</vt:lpwstr>
  </property>
  <property fmtid="{D5CDD505-2E9C-101B-9397-08002B2CF9AE}" pid="4" name="MSIP_Label_48a19f0c-bea1-442e-a475-ed109d9ec508_SetDate">
    <vt:lpwstr>2023-01-02T11:06:39Z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