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68" r:id="rId6"/>
    <p:sldId id="271" r:id="rId7"/>
    <p:sldId id="346" r:id="rId8"/>
    <p:sldId id="341" r:id="rId9"/>
    <p:sldId id="270" r:id="rId10"/>
    <p:sldId id="338" r:id="rId11"/>
    <p:sldId id="277" r:id="rId12"/>
    <p:sldId id="278" r:id="rId13"/>
    <p:sldId id="280" r:id="rId14"/>
    <p:sldId id="329" r:id="rId15"/>
    <p:sldId id="336" r:id="rId16"/>
    <p:sldId id="339" r:id="rId17"/>
    <p:sldId id="343" r:id="rId18"/>
    <p:sldId id="275" r:id="rId19"/>
    <p:sldId id="345" r:id="rId20"/>
    <p:sldId id="340" r:id="rId21"/>
    <p:sldId id="281" r:id="rId22"/>
    <p:sldId id="344" r:id="rId23"/>
    <p:sldId id="276" r:id="rId24"/>
    <p:sldId id="330" r:id="rId25"/>
    <p:sldId id="337" r:id="rId26"/>
    <p:sldId id="324" r:id="rId27"/>
    <p:sldId id="335" r:id="rId2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5F5"/>
    <a:srgbClr val="DC4D48"/>
    <a:srgbClr val="EB5F48"/>
    <a:srgbClr val="F2F2F2"/>
    <a:srgbClr val="71BF44"/>
    <a:srgbClr val="E6E6E6"/>
    <a:srgbClr val="3E5A7F"/>
    <a:srgbClr val="1D9DD9"/>
    <a:srgbClr val="FFD817"/>
    <a:srgbClr val="3EAB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352" autoAdjust="0"/>
    <p:restoredTop sz="96265" autoAdjust="0"/>
  </p:normalViewPr>
  <p:slideViewPr>
    <p:cSldViewPr snapToGrid="0">
      <p:cViewPr varScale="1">
        <p:scale>
          <a:sx n="110" d="100"/>
          <a:sy n="110" d="100"/>
        </p:scale>
        <p:origin x="9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F46-4B47-A9A0-4308CC348DC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F46-4B47-A9A0-4308CC348DC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F46-4B47-A9A0-4308CC348DC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F46-4B47-A9A0-4308CC348DCA}"/>
              </c:ext>
            </c:extLst>
          </c:dPt>
          <c:cat>
            <c:strRef>
              <c:f>Feuil1!$A$2:$A$5</c:f>
              <c:strCache>
                <c:ptCount val="2"/>
                <c:pt idx="0">
                  <c:v>1er trim.</c:v>
                </c:pt>
                <c:pt idx="1">
                  <c:v>2e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36</c:v>
                </c:pt>
                <c:pt idx="1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13-4BFB-BE6B-5862FA6E8A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6B9-41D8-8F14-62BFD8FA70E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6B9-41D8-8F14-62BFD8FA70E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6B9-41D8-8F14-62BFD8FA70E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6B9-41D8-8F14-62BFD8FA70EB}"/>
              </c:ext>
            </c:extLst>
          </c:dPt>
          <c:cat>
            <c:strRef>
              <c:f>Feuil1!$A$2:$A$5</c:f>
              <c:strCache>
                <c:ptCount val="2"/>
                <c:pt idx="0">
                  <c:v>1er trim.</c:v>
                </c:pt>
                <c:pt idx="1">
                  <c:v>2e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39</c:v>
                </c:pt>
                <c:pt idx="1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6B9-41D8-8F14-62BFD8FA70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6A5-452A-82D7-CF58146860C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6A5-452A-82D7-CF58146860C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6A5-452A-82D7-CF58146860C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6A5-452A-82D7-CF58146860C5}"/>
              </c:ext>
            </c:extLst>
          </c:dPt>
          <c:cat>
            <c:strRef>
              <c:f>Feuil1!$A$2:$A$5</c:f>
              <c:strCache>
                <c:ptCount val="2"/>
                <c:pt idx="0">
                  <c:v>1er trim.</c:v>
                </c:pt>
                <c:pt idx="1">
                  <c:v>2e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0</c:v>
                </c:pt>
                <c:pt idx="1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6A5-452A-82D7-CF58146860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73B-49AB-9748-36BE6DB69AA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73B-49AB-9748-36BE6DB69AA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73B-49AB-9748-36BE6DB69AA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73B-49AB-9748-36BE6DB69AA3}"/>
              </c:ext>
            </c:extLst>
          </c:dPt>
          <c:cat>
            <c:strRef>
              <c:f>Feuil1!$A$2:$A$5</c:f>
              <c:strCache>
                <c:ptCount val="2"/>
                <c:pt idx="0">
                  <c:v>1er trim.</c:v>
                </c:pt>
                <c:pt idx="1">
                  <c:v>2e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43</c:v>
                </c:pt>
                <c:pt idx="1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73B-49AB-9748-36BE6DB69A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9E7-4CA9-8925-B4D382468440}"/>
              </c:ext>
            </c:extLst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9E7-4CA9-8925-B4D38246844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9E7-4CA9-8925-B4D38246844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9E7-4CA9-8925-B4D382468440}"/>
              </c:ext>
            </c:extLst>
          </c:dPt>
          <c:cat>
            <c:strRef>
              <c:f>Feuil1!$A$2:$A$5</c:f>
              <c:strCache>
                <c:ptCount val="2"/>
                <c:pt idx="0">
                  <c:v>1er trim.</c:v>
                </c:pt>
                <c:pt idx="1">
                  <c:v>2e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36</c:v>
                </c:pt>
                <c:pt idx="1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9E7-4CA9-8925-B4D3824684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200" dirty="0"/>
              <a:t>Taux de signature SED mensuel</a:t>
            </a:r>
          </a:p>
        </c:rich>
      </c:tx>
      <c:layout>
        <c:manualLayout>
          <c:xMode val="edge"/>
          <c:yMode val="edge"/>
          <c:x val="0.21758752092283648"/>
          <c:y val="4.31711755179288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4.5530514322125445E-2"/>
          <c:y val="0.24779372987286952"/>
          <c:w val="0.92460830343663702"/>
          <c:h val="0.46897289452916074"/>
        </c:manualLayout>
      </c:layout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Taux de signature SED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Feuil1!$A$2:$A$8</c:f>
              <c:strCache>
                <c:ptCount val="7"/>
                <c:pt idx="0">
                  <c:v>Janvier</c:v>
                </c:pt>
                <c:pt idx="1">
                  <c:v>Février</c:v>
                </c:pt>
                <c:pt idx="2">
                  <c:v>Mars</c:v>
                </c:pt>
                <c:pt idx="3">
                  <c:v>Avril</c:v>
                </c:pt>
                <c:pt idx="4">
                  <c:v>Mai</c:v>
                </c:pt>
                <c:pt idx="5">
                  <c:v>Juin</c:v>
                </c:pt>
                <c:pt idx="6">
                  <c:v>Juillet</c:v>
                </c:pt>
              </c:strCache>
            </c:strRef>
          </c:cat>
          <c:val>
            <c:numRef>
              <c:f>Feuil1!$B$2:$B$8</c:f>
              <c:numCache>
                <c:formatCode>0.00%</c:formatCode>
                <c:ptCount val="7"/>
                <c:pt idx="0">
                  <c:v>0.80900000000000005</c:v>
                </c:pt>
                <c:pt idx="1">
                  <c:v>0.8226</c:v>
                </c:pt>
                <c:pt idx="2">
                  <c:v>0.81399999999999995</c:v>
                </c:pt>
                <c:pt idx="3">
                  <c:v>0.81899999999999995</c:v>
                </c:pt>
                <c:pt idx="4">
                  <c:v>0.82479999999999998</c:v>
                </c:pt>
                <c:pt idx="5">
                  <c:v>0.81330000000000002</c:v>
                </c:pt>
                <c:pt idx="6">
                  <c:v>0.83450000000000002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3B-4F47-BE27-99034020D7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60731320"/>
        <c:axId val="1260734920"/>
      </c:lineChart>
      <c:catAx>
        <c:axId val="1260731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60734920"/>
        <c:crosses val="autoZero"/>
        <c:auto val="1"/>
        <c:lblAlgn val="ctr"/>
        <c:lblOffset val="100"/>
        <c:noMultiLvlLbl val="0"/>
      </c:catAx>
      <c:valAx>
        <c:axId val="1260734920"/>
        <c:scaling>
          <c:orientation val="minMax"/>
          <c:min val="0.70000000000000007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60731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7717744772001293E-2"/>
          <c:y val="0.81609553303935112"/>
          <c:w val="0.81338815917608498"/>
          <c:h val="0.14827874462808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Graphique, Caractère coloré, graphisme, art&#10;&#10;Description générée automatiquement">
            <a:extLst>
              <a:ext uri="{FF2B5EF4-FFF2-40B4-BE49-F238E27FC236}">
                <a16:creationId xmlns:a16="http://schemas.microsoft.com/office/drawing/2014/main" id="{2FB26ABF-74C4-0D25-9E94-0145318D96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2" t="64177" r="40409" b="14852"/>
          <a:stretch/>
        </p:blipFill>
        <p:spPr>
          <a:xfrm rot="16200000">
            <a:off x="-1582993" y="2088906"/>
            <a:ext cx="6858002" cy="2680188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numéro de diapositive 1">
            <a:extLst>
              <a:ext uri="{FF2B5EF4-FFF2-40B4-BE49-F238E27FC236}">
                <a16:creationId xmlns:a16="http://schemas.microsoft.com/office/drawing/2014/main" id="{A808B42B-265F-E747-6A50-4DC7BEE0459D}"/>
              </a:ext>
            </a:extLst>
          </p:cNvPr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0548668-38A1-9761-CC2E-99C32E6973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  <p:sp>
        <p:nvSpPr>
          <p:cNvPr id="4" name="Espace réservé du numéro de diapositive 1">
            <a:extLst>
              <a:ext uri="{FF2B5EF4-FFF2-40B4-BE49-F238E27FC236}">
                <a16:creationId xmlns:a16="http://schemas.microsoft.com/office/drawing/2014/main" id="{655CD413-801D-CED9-2B28-1E41B5DF0AD0}"/>
              </a:ext>
            </a:extLst>
          </p:cNvPr>
          <p:cNvSpPr txBox="1">
            <a:spLocks/>
          </p:cNvSpPr>
          <p:nvPr userDrawn="1"/>
        </p:nvSpPr>
        <p:spPr>
          <a:xfrm>
            <a:off x="10552083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AAB50B2-F8D6-661E-3DD1-EE1BEC3FEF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316668">
            <a:off x="-232757" y="627194"/>
            <a:ext cx="806951" cy="45045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72B6B8A-C65F-7459-A1E5-E720C637F9A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  <p:sp>
        <p:nvSpPr>
          <p:cNvPr id="11" name="Espace réservé du numéro de diapositive 1">
            <a:extLst>
              <a:ext uri="{FF2B5EF4-FFF2-40B4-BE49-F238E27FC236}">
                <a16:creationId xmlns:a16="http://schemas.microsoft.com/office/drawing/2014/main" id="{7700D949-2701-3143-4D18-D0CB905DB90F}"/>
              </a:ext>
            </a:extLst>
          </p:cNvPr>
          <p:cNvSpPr txBox="1">
            <a:spLocks/>
          </p:cNvSpPr>
          <p:nvPr userDrawn="1"/>
        </p:nvSpPr>
        <p:spPr>
          <a:xfrm>
            <a:off x="10552083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4" name="Espace réservé du numéro de diapositive 1">
            <a:extLst>
              <a:ext uri="{FF2B5EF4-FFF2-40B4-BE49-F238E27FC236}">
                <a16:creationId xmlns:a16="http://schemas.microsoft.com/office/drawing/2014/main" id="{25EC5DC1-CC36-FBAD-EF82-10ECFF2CAF43}"/>
              </a:ext>
            </a:extLst>
          </p:cNvPr>
          <p:cNvSpPr txBox="1">
            <a:spLocks/>
          </p:cNvSpPr>
          <p:nvPr userDrawn="1"/>
        </p:nvSpPr>
        <p:spPr>
          <a:xfrm>
            <a:off x="10552083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FC7D829-2436-67F9-D3BE-1E9D87F34F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  <p:sp>
        <p:nvSpPr>
          <p:cNvPr id="5" name="Espace réservé du numéro de diapositive 1">
            <a:extLst>
              <a:ext uri="{FF2B5EF4-FFF2-40B4-BE49-F238E27FC236}">
                <a16:creationId xmlns:a16="http://schemas.microsoft.com/office/drawing/2014/main" id="{1CA58803-B7A5-791E-587E-72D5CD35D43C}"/>
              </a:ext>
            </a:extLst>
          </p:cNvPr>
          <p:cNvSpPr txBox="1">
            <a:spLocks/>
          </p:cNvSpPr>
          <p:nvPr userDrawn="1"/>
        </p:nvSpPr>
        <p:spPr>
          <a:xfrm>
            <a:off x="10552083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531/consulter-ses-comptes-et-documents-dematerialises/23362/dei-part-mobile-consulter-et-gerer-ses-edocuments-et-ses-contrats-03-2022.pdf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image" Target="../media/image8.png"/><Relationship Id="rId7" Type="http://schemas.openxmlformats.org/officeDocument/2006/relationships/chart" Target="../charts/chart4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hyperlink" Target="http://commerciaux.celca.caisse-epargne.fr/global-bdd/experience-client/multicanal/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hyperlink" Target="http://commerciaux.celca.caisse-epargne.fr/global-bdd/experience-client/multicanal/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928/semd/21633/mode-operatoire-sag-signature-electronique-multi-dossier.pptx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 descr="Une image contenant Caractère coloré, Graphique, art&#10;&#10;Description générée automatiquement">
            <a:extLst>
              <a:ext uri="{FF2B5EF4-FFF2-40B4-BE49-F238E27FC236}">
                <a16:creationId xmlns:a16="http://schemas.microsoft.com/office/drawing/2014/main" id="{4A0E4564-E07F-D50F-BAF6-391FD72E88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97" r="15925"/>
          <a:stretch/>
        </p:blipFill>
        <p:spPr>
          <a:xfrm>
            <a:off x="0" y="1016772"/>
            <a:ext cx="12192000" cy="3223180"/>
          </a:xfrm>
          <a:prstGeom prst="rect">
            <a:avLst/>
          </a:prstGeom>
        </p:spPr>
      </p:pic>
      <p:sp>
        <p:nvSpPr>
          <p:cNvPr id="2" name="Sous-titre 1">
            <a:extLst>
              <a:ext uri="{FF2B5EF4-FFF2-40B4-BE49-F238E27FC236}">
                <a16:creationId xmlns:a16="http://schemas.microsoft.com/office/drawing/2014/main" id="{CC1AF9AB-AAFF-4382-B4E1-6C04CF3072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Heure du Jeudi « Digitale »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89D46D-81BD-4B0D-8959-EFD6B3C25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21 septembre 2023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FE230B-79F5-4562-B6FA-303E1466E7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Direction Distribution et Développement Digital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DA8D0AE-205E-24F6-154F-5054DA0E35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BEA57D4-ABC9-F683-EDC0-6B9B5C77EDCA}"/>
              </a:ext>
            </a:extLst>
          </p:cNvPr>
          <p:cNvSpPr/>
          <p:nvPr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noFill/>
        </p:spPr>
        <p:txBody>
          <a:bodyPr/>
          <a:lstStyle/>
          <a:p>
            <a:r>
              <a:rPr lang="fr-FR" dirty="0">
                <a:ln w="19050">
                  <a:solidFill>
                    <a:srgbClr val="E6E6E6"/>
                  </a:solidFill>
                </a:ln>
              </a:rPr>
              <a:t>Se libérer du papier</a:t>
            </a:r>
          </a:p>
        </p:txBody>
      </p:sp>
    </p:spTree>
    <p:extLst>
      <p:ext uri="{BB962C8B-B14F-4D97-AF65-F5344CB8AC3E}">
        <p14:creationId xmlns:p14="http://schemas.microsoft.com/office/powerpoint/2010/main" val="401869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Caractère coloré, lune, cercle, objet astronomique&#10;&#10;Description générée automatiquement">
            <a:extLst>
              <a:ext uri="{FF2B5EF4-FFF2-40B4-BE49-F238E27FC236}">
                <a16:creationId xmlns:a16="http://schemas.microsoft.com/office/drawing/2014/main" id="{210CF23F-4DC0-0343-766E-638FC635FD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399884" y="437447"/>
            <a:ext cx="2792116" cy="5983105"/>
          </a:xfrm>
          <a:prstGeom prst="rect">
            <a:avLst/>
          </a:prstGeom>
          <a:ln>
            <a:noFill/>
          </a:ln>
        </p:spPr>
      </p:pic>
      <p:grpSp>
        <p:nvGrpSpPr>
          <p:cNvPr id="130" name="Groupe 129">
            <a:extLst>
              <a:ext uri="{FF2B5EF4-FFF2-40B4-BE49-F238E27FC236}">
                <a16:creationId xmlns:a16="http://schemas.microsoft.com/office/drawing/2014/main" id="{6CE290E2-8645-937F-7F0F-F6F28862F289}"/>
              </a:ext>
            </a:extLst>
          </p:cNvPr>
          <p:cNvGrpSpPr/>
          <p:nvPr/>
        </p:nvGrpSpPr>
        <p:grpSpPr>
          <a:xfrm>
            <a:off x="475513" y="971163"/>
            <a:ext cx="6852611" cy="1743035"/>
            <a:chOff x="695325" y="1582106"/>
            <a:chExt cx="6852611" cy="1743035"/>
          </a:xfrm>
        </p:grpSpPr>
        <p:grpSp>
          <p:nvGrpSpPr>
            <p:cNvPr id="73" name="Groupe 72">
              <a:extLst>
                <a:ext uri="{FF2B5EF4-FFF2-40B4-BE49-F238E27FC236}">
                  <a16:creationId xmlns:a16="http://schemas.microsoft.com/office/drawing/2014/main" id="{2F426782-0CE6-4CC1-38BC-36CAE59F0EE7}"/>
                </a:ext>
              </a:extLst>
            </p:cNvPr>
            <p:cNvGrpSpPr/>
            <p:nvPr/>
          </p:nvGrpSpPr>
          <p:grpSpPr>
            <a:xfrm>
              <a:off x="695325" y="1582106"/>
              <a:ext cx="6688396" cy="1743035"/>
              <a:chOff x="275024" y="1685965"/>
              <a:chExt cx="6688396" cy="1743035"/>
            </a:xfrm>
          </p:grpSpPr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1D726A68-1DF1-E855-290D-E15D05BC7A45}"/>
                  </a:ext>
                </a:extLst>
              </p:cNvPr>
              <p:cNvSpPr/>
              <p:nvPr/>
            </p:nvSpPr>
            <p:spPr>
              <a:xfrm>
                <a:off x="275024" y="1690690"/>
                <a:ext cx="6688396" cy="17383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sx="102000" sy="102000" algn="ctr" rotWithShape="0">
                  <a:schemeClr val="bg1">
                    <a:lumMod val="75000"/>
                    <a:alpha val="5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/>
                  <a:t>De nombreuses solution pour répondre au mieux aux nouvelles aspirations des clients</a:t>
                </a:r>
              </a:p>
              <a:p>
                <a:pPr algn="ctr"/>
                <a:endParaRPr lang="fr-FR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75" name="ZoneTexte 74">
                <a:extLst>
                  <a:ext uri="{FF2B5EF4-FFF2-40B4-BE49-F238E27FC236}">
                    <a16:creationId xmlns:a16="http://schemas.microsoft.com/office/drawing/2014/main" id="{5C6FD1DE-3A1D-79AE-8587-6F8FA8061FB8}"/>
                  </a:ext>
                </a:extLst>
              </p:cNvPr>
              <p:cNvSpPr txBox="1"/>
              <p:nvPr/>
            </p:nvSpPr>
            <p:spPr>
              <a:xfrm>
                <a:off x="375060" y="1766882"/>
                <a:ext cx="658836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EA4E55">
                      <a:lumMod val="75000"/>
                    </a:srgbClr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lang="fr-FR" b="1" dirty="0">
                    <a:solidFill>
                      <a:schemeClr val="accent4">
                        <a:lumMod val="75000"/>
                      </a:schemeClr>
                    </a:solidFill>
                    <a:latin typeface="Arial"/>
                  </a:rPr>
                  <a:t>Nos clients sont appétents à la relation à distance</a:t>
                </a: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6E7A02A4-6725-7D1D-D839-1A3E23BBE31C}"/>
                  </a:ext>
                </a:extLst>
              </p:cNvPr>
              <p:cNvSpPr/>
              <p:nvPr/>
            </p:nvSpPr>
            <p:spPr>
              <a:xfrm>
                <a:off x="275024" y="1685965"/>
                <a:ext cx="79946" cy="504903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00" name="ZoneTexte 99">
              <a:extLst>
                <a:ext uri="{FF2B5EF4-FFF2-40B4-BE49-F238E27FC236}">
                  <a16:creationId xmlns:a16="http://schemas.microsoft.com/office/drawing/2014/main" id="{D25A41CB-3B49-76F3-5853-BDC540E4D021}"/>
                </a:ext>
              </a:extLst>
            </p:cNvPr>
            <p:cNvSpPr txBox="1"/>
            <p:nvPr/>
          </p:nvSpPr>
          <p:spPr>
            <a:xfrm>
              <a:off x="1957650" y="2068297"/>
              <a:ext cx="149271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600" b="1" dirty="0">
                  <a:solidFill>
                    <a:schemeClr val="accent4">
                      <a:lumMod val="75000"/>
                    </a:schemeClr>
                  </a:solidFill>
                </a:rPr>
                <a:t>70,7%</a:t>
              </a:r>
            </a:p>
          </p:txBody>
        </p:sp>
        <p:sp>
          <p:nvSpPr>
            <p:cNvPr id="101" name="ZoneTexte 100">
              <a:extLst>
                <a:ext uri="{FF2B5EF4-FFF2-40B4-BE49-F238E27FC236}">
                  <a16:creationId xmlns:a16="http://schemas.microsoft.com/office/drawing/2014/main" id="{21B7FCDB-3E95-6513-5F2A-402C3FE093A2}"/>
                </a:ext>
              </a:extLst>
            </p:cNvPr>
            <p:cNvSpPr txBox="1"/>
            <p:nvPr/>
          </p:nvSpPr>
          <p:spPr>
            <a:xfrm>
              <a:off x="1957650" y="2600960"/>
              <a:ext cx="458754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de nos clients sont </a:t>
              </a:r>
              <a:r>
                <a:rPr lang="fr-FR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« actifs digitaux* » </a:t>
              </a:r>
            </a:p>
          </p:txBody>
        </p:sp>
        <p:sp>
          <p:nvSpPr>
            <p:cNvPr id="103" name="ZoneTexte 102">
              <a:extLst>
                <a:ext uri="{FF2B5EF4-FFF2-40B4-BE49-F238E27FC236}">
                  <a16:creationId xmlns:a16="http://schemas.microsoft.com/office/drawing/2014/main" id="{B20794B3-AFE2-6DFA-1AF8-2371CDB49910}"/>
                </a:ext>
              </a:extLst>
            </p:cNvPr>
            <p:cNvSpPr txBox="1"/>
            <p:nvPr/>
          </p:nvSpPr>
          <p:spPr>
            <a:xfrm>
              <a:off x="859540" y="3075867"/>
              <a:ext cx="6688396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*clients bancarisés principaux avec au moins une connexion sur l’application mobile dans le mois</a:t>
              </a:r>
            </a:p>
          </p:txBody>
        </p:sp>
        <p:sp>
          <p:nvSpPr>
            <p:cNvPr id="104" name="Flèche : droite 103">
              <a:extLst>
                <a:ext uri="{FF2B5EF4-FFF2-40B4-BE49-F238E27FC236}">
                  <a16:creationId xmlns:a16="http://schemas.microsoft.com/office/drawing/2014/main" id="{0A571E98-2A60-121B-3082-50982EB2F144}"/>
                </a:ext>
              </a:extLst>
            </p:cNvPr>
            <p:cNvSpPr/>
            <p:nvPr/>
          </p:nvSpPr>
          <p:spPr>
            <a:xfrm rot="18860594">
              <a:off x="3472098" y="2387929"/>
              <a:ext cx="180098" cy="206275"/>
            </a:xfrm>
            <a:prstGeom prst="rightArrow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05" name="Graphique 1754">
              <a:extLst>
                <a:ext uri="{FF2B5EF4-FFF2-40B4-BE49-F238E27FC236}">
                  <a16:creationId xmlns:a16="http://schemas.microsoft.com/office/drawing/2014/main" id="{4A5529BB-63B5-AC74-400C-E08F6E37CB3D}"/>
                </a:ext>
              </a:extLst>
            </p:cNvPr>
            <p:cNvGrpSpPr/>
            <p:nvPr/>
          </p:nvGrpSpPr>
          <p:grpSpPr>
            <a:xfrm>
              <a:off x="963457" y="2173873"/>
              <a:ext cx="799443" cy="692337"/>
              <a:chOff x="3524246" y="595312"/>
              <a:chExt cx="445770" cy="386048"/>
            </a:xfrm>
            <a:noFill/>
          </p:grpSpPr>
          <p:sp>
            <p:nvSpPr>
              <p:cNvPr id="106" name="Forme libre : forme 105">
                <a:extLst>
                  <a:ext uri="{FF2B5EF4-FFF2-40B4-BE49-F238E27FC236}">
                    <a16:creationId xmlns:a16="http://schemas.microsoft.com/office/drawing/2014/main" id="{D4EF1330-0D5D-DECC-947A-687245032A26}"/>
                  </a:ext>
                </a:extLst>
              </p:cNvPr>
              <p:cNvSpPr/>
              <p:nvPr/>
            </p:nvSpPr>
            <p:spPr>
              <a:xfrm>
                <a:off x="3610637" y="981360"/>
                <a:ext cx="359378" cy="9525"/>
              </a:xfrm>
              <a:custGeom>
                <a:avLst/>
                <a:gdLst>
                  <a:gd name="connsiteX0" fmla="*/ 0 w 359378"/>
                  <a:gd name="connsiteY0" fmla="*/ 0 h 9525"/>
                  <a:gd name="connsiteX1" fmla="*/ 359378 w 359378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9378" h="9525">
                    <a:moveTo>
                      <a:pt x="0" y="0"/>
                    </a:moveTo>
                    <a:lnTo>
                      <a:pt x="359378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07" name="Forme libre : forme 106">
                <a:extLst>
                  <a:ext uri="{FF2B5EF4-FFF2-40B4-BE49-F238E27FC236}">
                    <a16:creationId xmlns:a16="http://schemas.microsoft.com/office/drawing/2014/main" id="{1DB8643F-4714-4B76-8B60-D4AB262E6084}"/>
                  </a:ext>
                </a:extLst>
              </p:cNvPr>
              <p:cNvSpPr/>
              <p:nvPr/>
            </p:nvSpPr>
            <p:spPr>
              <a:xfrm>
                <a:off x="3527103" y="981360"/>
                <a:ext cx="23431" cy="9525"/>
              </a:xfrm>
              <a:custGeom>
                <a:avLst/>
                <a:gdLst>
                  <a:gd name="connsiteX0" fmla="*/ 0 w 23431"/>
                  <a:gd name="connsiteY0" fmla="*/ 0 h 9525"/>
                  <a:gd name="connsiteX1" fmla="*/ 23432 w 2343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431" h="9525">
                    <a:moveTo>
                      <a:pt x="0" y="0"/>
                    </a:moveTo>
                    <a:lnTo>
                      <a:pt x="23432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grpSp>
            <p:nvGrpSpPr>
              <p:cNvPr id="108" name="Graphique 1754">
                <a:extLst>
                  <a:ext uri="{FF2B5EF4-FFF2-40B4-BE49-F238E27FC236}">
                    <a16:creationId xmlns:a16="http://schemas.microsoft.com/office/drawing/2014/main" id="{501A1416-F57A-35C2-5560-AC2FC792361D}"/>
                  </a:ext>
                </a:extLst>
              </p:cNvPr>
              <p:cNvGrpSpPr/>
              <p:nvPr/>
            </p:nvGrpSpPr>
            <p:grpSpPr>
              <a:xfrm>
                <a:off x="3524246" y="595312"/>
                <a:ext cx="348043" cy="162794"/>
                <a:chOff x="3524246" y="595312"/>
                <a:chExt cx="348043" cy="162794"/>
              </a:xfrm>
              <a:grpFill/>
            </p:grpSpPr>
            <p:sp>
              <p:nvSpPr>
                <p:cNvPr id="122" name="Forme libre : forme 121">
                  <a:extLst>
                    <a:ext uri="{FF2B5EF4-FFF2-40B4-BE49-F238E27FC236}">
                      <a16:creationId xmlns:a16="http://schemas.microsoft.com/office/drawing/2014/main" id="{1812FB36-B99B-3252-0F84-300E3B7E0B1B}"/>
                    </a:ext>
                  </a:extLst>
                </p:cNvPr>
                <p:cNvSpPr/>
                <p:nvPr/>
              </p:nvSpPr>
              <p:spPr>
                <a:xfrm>
                  <a:off x="3813710" y="688657"/>
                  <a:ext cx="1047" cy="7334"/>
                </a:xfrm>
                <a:custGeom>
                  <a:avLst/>
                  <a:gdLst>
                    <a:gd name="connsiteX0" fmla="*/ 1048 w 1047"/>
                    <a:gd name="connsiteY0" fmla="*/ 0 h 7334"/>
                    <a:gd name="connsiteX1" fmla="*/ 0 w 1047"/>
                    <a:gd name="connsiteY1" fmla="*/ 7334 h 7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47" h="7334">
                      <a:moveTo>
                        <a:pt x="1048" y="0"/>
                      </a:moveTo>
                      <a:lnTo>
                        <a:pt x="0" y="7334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23" name="Forme libre : forme 122">
                  <a:extLst>
                    <a:ext uri="{FF2B5EF4-FFF2-40B4-BE49-F238E27FC236}">
                      <a16:creationId xmlns:a16="http://schemas.microsoft.com/office/drawing/2014/main" id="{6664B938-90F9-CE6E-F997-08A3CE885BDE}"/>
                    </a:ext>
                  </a:extLst>
                </p:cNvPr>
                <p:cNvSpPr/>
                <p:nvPr/>
              </p:nvSpPr>
              <p:spPr>
                <a:xfrm>
                  <a:off x="3803233" y="729900"/>
                  <a:ext cx="16668" cy="6582"/>
                </a:xfrm>
                <a:custGeom>
                  <a:avLst/>
                  <a:gdLst>
                    <a:gd name="connsiteX0" fmla="*/ 16669 w 16668"/>
                    <a:gd name="connsiteY0" fmla="*/ 2286 h 6582"/>
                    <a:gd name="connsiteX1" fmla="*/ 7525 w 16668"/>
                    <a:gd name="connsiteY1" fmla="*/ 6477 h 6582"/>
                    <a:gd name="connsiteX2" fmla="*/ 0 w 16668"/>
                    <a:gd name="connsiteY2" fmla="*/ 0 h 65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668" h="6582">
                      <a:moveTo>
                        <a:pt x="16669" y="2286"/>
                      </a:moveTo>
                      <a:cubicBezTo>
                        <a:pt x="14954" y="5239"/>
                        <a:pt x="11335" y="7048"/>
                        <a:pt x="7525" y="6477"/>
                      </a:cubicBezTo>
                      <a:cubicBezTo>
                        <a:pt x="3715" y="5905"/>
                        <a:pt x="762" y="3239"/>
                        <a:pt x="0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24" name="Forme libre : forme 123">
                  <a:extLst>
                    <a:ext uri="{FF2B5EF4-FFF2-40B4-BE49-F238E27FC236}">
                      <a16:creationId xmlns:a16="http://schemas.microsoft.com/office/drawing/2014/main" id="{0D822B2D-5F97-40A2-32CD-CDC8A5F21257}"/>
                    </a:ext>
                  </a:extLst>
                </p:cNvPr>
                <p:cNvSpPr/>
                <p:nvPr/>
              </p:nvSpPr>
              <p:spPr>
                <a:xfrm>
                  <a:off x="3768371" y="646108"/>
                  <a:ext cx="93370" cy="33595"/>
                </a:xfrm>
                <a:custGeom>
                  <a:avLst/>
                  <a:gdLst>
                    <a:gd name="connsiteX0" fmla="*/ 0 w 93370"/>
                    <a:gd name="connsiteY0" fmla="*/ 33595 h 33595"/>
                    <a:gd name="connsiteX1" fmla="*/ 44006 w 93370"/>
                    <a:gd name="connsiteY1" fmla="*/ 67 h 33595"/>
                    <a:gd name="connsiteX2" fmla="*/ 81153 w 93370"/>
                    <a:gd name="connsiteY2" fmla="*/ 30833 h 33595"/>
                    <a:gd name="connsiteX3" fmla="*/ 93345 w 93370"/>
                    <a:gd name="connsiteY3" fmla="*/ 7020 h 3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3370" h="33595">
                      <a:moveTo>
                        <a:pt x="0" y="33595"/>
                      </a:moveTo>
                      <a:cubicBezTo>
                        <a:pt x="0" y="33595"/>
                        <a:pt x="8382" y="-1743"/>
                        <a:pt x="44006" y="67"/>
                      </a:cubicBezTo>
                      <a:cubicBezTo>
                        <a:pt x="77248" y="1782"/>
                        <a:pt x="81153" y="30833"/>
                        <a:pt x="81153" y="30833"/>
                      </a:cubicBezTo>
                      <a:cubicBezTo>
                        <a:pt x="81153" y="30833"/>
                        <a:pt x="94012" y="24261"/>
                        <a:pt x="93345" y="7020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25" name="Forme libre : forme 124">
                  <a:extLst>
                    <a:ext uri="{FF2B5EF4-FFF2-40B4-BE49-F238E27FC236}">
                      <a16:creationId xmlns:a16="http://schemas.microsoft.com/office/drawing/2014/main" id="{76075633-CB84-0C39-F714-1A3A78F55BC1}"/>
                    </a:ext>
                  </a:extLst>
                </p:cNvPr>
                <p:cNvSpPr/>
                <p:nvPr/>
              </p:nvSpPr>
              <p:spPr>
                <a:xfrm>
                  <a:off x="3524246" y="595312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/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26" name="Forme libre : forme 125">
                  <a:extLst>
                    <a:ext uri="{FF2B5EF4-FFF2-40B4-BE49-F238E27FC236}">
                      <a16:creationId xmlns:a16="http://schemas.microsoft.com/office/drawing/2014/main" id="{20CB1292-E27E-21D4-0987-16F1462DA144}"/>
                    </a:ext>
                  </a:extLst>
                </p:cNvPr>
                <p:cNvSpPr/>
                <p:nvPr/>
              </p:nvSpPr>
              <p:spPr>
                <a:xfrm>
                  <a:off x="3723000" y="598168"/>
                  <a:ext cx="149288" cy="87249"/>
                </a:xfrm>
                <a:custGeom>
                  <a:avLst/>
                  <a:gdLst>
                    <a:gd name="connsiteX0" fmla="*/ 889 w 149288"/>
                    <a:gd name="connsiteY0" fmla="*/ 87250 h 87249"/>
                    <a:gd name="connsiteX1" fmla="*/ 15939 w 149288"/>
                    <a:gd name="connsiteY1" fmla="*/ 34005 h 87249"/>
                    <a:gd name="connsiteX2" fmla="*/ 43656 w 149288"/>
                    <a:gd name="connsiteY2" fmla="*/ 14384 h 87249"/>
                    <a:gd name="connsiteX3" fmla="*/ 45466 w 149288"/>
                    <a:gd name="connsiteY3" fmla="*/ 1906 h 87249"/>
                    <a:gd name="connsiteX4" fmla="*/ 103950 w 149288"/>
                    <a:gd name="connsiteY4" fmla="*/ 14193 h 87249"/>
                    <a:gd name="connsiteX5" fmla="*/ 121761 w 149288"/>
                    <a:gd name="connsiteY5" fmla="*/ 28862 h 87249"/>
                    <a:gd name="connsiteX6" fmla="*/ 149289 w 149288"/>
                    <a:gd name="connsiteY6" fmla="*/ 47912 h 87249"/>
                    <a:gd name="connsiteX7" fmla="*/ 139764 w 149288"/>
                    <a:gd name="connsiteY7" fmla="*/ 53055 h 872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49288" h="87249">
                      <a:moveTo>
                        <a:pt x="889" y="87250"/>
                      </a:moveTo>
                      <a:cubicBezTo>
                        <a:pt x="889" y="87250"/>
                        <a:pt x="-5493" y="44006"/>
                        <a:pt x="15939" y="34005"/>
                      </a:cubicBezTo>
                      <a:cubicBezTo>
                        <a:pt x="15939" y="34005"/>
                        <a:pt x="13938" y="12193"/>
                        <a:pt x="43656" y="14384"/>
                      </a:cubicBezTo>
                      <a:cubicBezTo>
                        <a:pt x="43656" y="14384"/>
                        <a:pt x="48990" y="7907"/>
                        <a:pt x="45466" y="1906"/>
                      </a:cubicBezTo>
                      <a:cubicBezTo>
                        <a:pt x="45466" y="1906"/>
                        <a:pt x="85566" y="-7143"/>
                        <a:pt x="103950" y="14193"/>
                      </a:cubicBezTo>
                      <a:cubicBezTo>
                        <a:pt x="103950" y="14193"/>
                        <a:pt x="121095" y="11621"/>
                        <a:pt x="121761" y="28862"/>
                      </a:cubicBezTo>
                      <a:cubicBezTo>
                        <a:pt x="121761" y="28862"/>
                        <a:pt x="143764" y="31433"/>
                        <a:pt x="149289" y="47912"/>
                      </a:cubicBezTo>
                      <a:cubicBezTo>
                        <a:pt x="149289" y="47912"/>
                        <a:pt x="141288" y="48197"/>
                        <a:pt x="139764" y="53055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27" name="Forme libre : forme 126">
                  <a:extLst>
                    <a:ext uri="{FF2B5EF4-FFF2-40B4-BE49-F238E27FC236}">
                      <a16:creationId xmlns:a16="http://schemas.microsoft.com/office/drawing/2014/main" id="{24231683-DE93-FB31-0B31-74C2B55678E6}"/>
                    </a:ext>
                  </a:extLst>
                </p:cNvPr>
                <p:cNvSpPr/>
                <p:nvPr/>
              </p:nvSpPr>
              <p:spPr>
                <a:xfrm>
                  <a:off x="3726461" y="701420"/>
                  <a:ext cx="33242" cy="49434"/>
                </a:xfrm>
                <a:custGeom>
                  <a:avLst/>
                  <a:gdLst>
                    <a:gd name="connsiteX0" fmla="*/ 33242 w 33242"/>
                    <a:gd name="connsiteY0" fmla="*/ 49435 h 49434"/>
                    <a:gd name="connsiteX1" fmla="*/ 0 w 33242"/>
                    <a:gd name="connsiteY1" fmla="*/ 0 h 494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3242" h="49434">
                      <a:moveTo>
                        <a:pt x="33242" y="49435"/>
                      </a:moveTo>
                      <a:cubicBezTo>
                        <a:pt x="14192" y="39910"/>
                        <a:pt x="2381" y="21526"/>
                        <a:pt x="0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28" name="Forme libre : forme 127">
                  <a:extLst>
                    <a:ext uri="{FF2B5EF4-FFF2-40B4-BE49-F238E27FC236}">
                      <a16:creationId xmlns:a16="http://schemas.microsoft.com/office/drawing/2014/main" id="{C6D696AE-4447-41F9-C393-980D38F62DA7}"/>
                    </a:ext>
                  </a:extLst>
                </p:cNvPr>
                <p:cNvSpPr/>
                <p:nvPr/>
              </p:nvSpPr>
              <p:spPr>
                <a:xfrm>
                  <a:off x="3784183" y="677227"/>
                  <a:ext cx="67522" cy="80879"/>
                </a:xfrm>
                <a:custGeom>
                  <a:avLst/>
                  <a:gdLst>
                    <a:gd name="connsiteX0" fmla="*/ 65627 w 67522"/>
                    <a:gd name="connsiteY0" fmla="*/ 0 h 80879"/>
                    <a:gd name="connsiteX1" fmla="*/ 66770 w 67522"/>
                    <a:gd name="connsiteY1" fmla="*/ 25527 h 80879"/>
                    <a:gd name="connsiteX2" fmla="*/ 0 w 67522"/>
                    <a:gd name="connsiteY2" fmla="*/ 80677 h 808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7522" h="80879">
                      <a:moveTo>
                        <a:pt x="65627" y="0"/>
                      </a:moveTo>
                      <a:cubicBezTo>
                        <a:pt x="67627" y="8096"/>
                        <a:pt x="68104" y="16764"/>
                        <a:pt x="66770" y="25527"/>
                      </a:cubicBezTo>
                      <a:cubicBezTo>
                        <a:pt x="61722" y="59436"/>
                        <a:pt x="32290" y="83344"/>
                        <a:pt x="0" y="80677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29" name="Forme libre : forme 128">
                  <a:extLst>
                    <a:ext uri="{FF2B5EF4-FFF2-40B4-BE49-F238E27FC236}">
                      <a16:creationId xmlns:a16="http://schemas.microsoft.com/office/drawing/2014/main" id="{B0FA250B-2E5E-B742-606E-63595D62F8E2}"/>
                    </a:ext>
                  </a:extLst>
                </p:cNvPr>
                <p:cNvSpPr/>
                <p:nvPr/>
              </p:nvSpPr>
              <p:spPr>
                <a:xfrm>
                  <a:off x="3748420" y="680040"/>
                  <a:ext cx="17951" cy="33476"/>
                </a:xfrm>
                <a:custGeom>
                  <a:avLst/>
                  <a:gdLst>
                    <a:gd name="connsiteX0" fmla="*/ 15570 w 17951"/>
                    <a:gd name="connsiteY0" fmla="*/ 33477 h 33476"/>
                    <a:gd name="connsiteX1" fmla="*/ 44 w 17951"/>
                    <a:gd name="connsiteY1" fmla="*/ 15570 h 33476"/>
                    <a:gd name="connsiteX2" fmla="*/ 17951 w 17951"/>
                    <a:gd name="connsiteY2" fmla="*/ 44 h 33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951" h="33476">
                      <a:moveTo>
                        <a:pt x="15570" y="33477"/>
                      </a:moveTo>
                      <a:cubicBezTo>
                        <a:pt x="6331" y="32810"/>
                        <a:pt x="-623" y="24809"/>
                        <a:pt x="44" y="15570"/>
                      </a:cubicBezTo>
                      <a:cubicBezTo>
                        <a:pt x="711" y="6331"/>
                        <a:pt x="8712" y="-623"/>
                        <a:pt x="17951" y="44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grpSp>
            <p:nvGrpSpPr>
              <p:cNvPr id="109" name="Graphique 1754">
                <a:extLst>
                  <a:ext uri="{FF2B5EF4-FFF2-40B4-BE49-F238E27FC236}">
                    <a16:creationId xmlns:a16="http://schemas.microsoft.com/office/drawing/2014/main" id="{D429700B-74AF-D4FC-94E4-2FDFF0E466D1}"/>
                  </a:ext>
                </a:extLst>
              </p:cNvPr>
              <p:cNvGrpSpPr/>
              <p:nvPr/>
            </p:nvGrpSpPr>
            <p:grpSpPr>
              <a:xfrm>
                <a:off x="3641212" y="698467"/>
                <a:ext cx="316515" cy="282130"/>
                <a:chOff x="3641212" y="698467"/>
                <a:chExt cx="316515" cy="282130"/>
              </a:xfrm>
              <a:grpFill/>
            </p:grpSpPr>
            <p:grpSp>
              <p:nvGrpSpPr>
                <p:cNvPr id="110" name="Graphique 1754">
                  <a:extLst>
                    <a:ext uri="{FF2B5EF4-FFF2-40B4-BE49-F238E27FC236}">
                      <a16:creationId xmlns:a16="http://schemas.microsoft.com/office/drawing/2014/main" id="{12E09A22-A4CA-7CC1-6C85-2CB4744F16B0}"/>
                    </a:ext>
                  </a:extLst>
                </p:cNvPr>
                <p:cNvGrpSpPr/>
                <p:nvPr/>
              </p:nvGrpSpPr>
              <p:grpSpPr>
                <a:xfrm>
                  <a:off x="3900769" y="698467"/>
                  <a:ext cx="56959" cy="100965"/>
                  <a:chOff x="3900769" y="698467"/>
                  <a:chExt cx="56959" cy="100965"/>
                </a:xfrm>
                <a:grpFill/>
              </p:grpSpPr>
              <p:sp>
                <p:nvSpPr>
                  <p:cNvPr id="119" name="Forme libre : forme 118">
                    <a:extLst>
                      <a:ext uri="{FF2B5EF4-FFF2-40B4-BE49-F238E27FC236}">
                        <a16:creationId xmlns:a16="http://schemas.microsoft.com/office/drawing/2014/main" id="{4815150C-827B-F9E3-2036-8FF5E37EEB16}"/>
                      </a:ext>
                    </a:extLst>
                  </p:cNvPr>
                  <p:cNvSpPr/>
                  <p:nvPr/>
                </p:nvSpPr>
                <p:spPr>
                  <a:xfrm>
                    <a:off x="3929058" y="738282"/>
                    <a:ext cx="21050" cy="61150"/>
                  </a:xfrm>
                  <a:custGeom>
                    <a:avLst/>
                    <a:gdLst>
                      <a:gd name="connsiteX0" fmla="*/ 13335 w 21050"/>
                      <a:gd name="connsiteY0" fmla="*/ 3048 h 61150"/>
                      <a:gd name="connsiteX1" fmla="*/ 21050 w 21050"/>
                      <a:gd name="connsiteY1" fmla="*/ 0 h 61150"/>
                      <a:gd name="connsiteX2" fmla="*/ 0 w 21050"/>
                      <a:gd name="connsiteY2" fmla="*/ 61151 h 611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050" h="61150">
                        <a:moveTo>
                          <a:pt x="13335" y="3048"/>
                        </a:moveTo>
                        <a:cubicBezTo>
                          <a:pt x="15716" y="1810"/>
                          <a:pt x="18288" y="762"/>
                          <a:pt x="21050" y="0"/>
                        </a:cubicBezTo>
                        <a:lnTo>
                          <a:pt x="0" y="61151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120" name="Forme libre : forme 119">
                    <a:extLst>
                      <a:ext uri="{FF2B5EF4-FFF2-40B4-BE49-F238E27FC236}">
                        <a16:creationId xmlns:a16="http://schemas.microsoft.com/office/drawing/2014/main" id="{41D7EF12-D9C3-7F61-EC9F-B5382E43033A}"/>
                      </a:ext>
                    </a:extLst>
                  </p:cNvPr>
                  <p:cNvSpPr/>
                  <p:nvPr/>
                </p:nvSpPr>
                <p:spPr>
                  <a:xfrm>
                    <a:off x="3900769" y="745902"/>
                    <a:ext cx="13620" cy="49148"/>
                  </a:xfrm>
                  <a:custGeom>
                    <a:avLst/>
                    <a:gdLst>
                      <a:gd name="connsiteX0" fmla="*/ 13621 w 13620"/>
                      <a:gd name="connsiteY0" fmla="*/ 49149 h 49148"/>
                      <a:gd name="connsiteX1" fmla="*/ 0 w 13620"/>
                      <a:gd name="connsiteY1" fmla="*/ 0 h 49148"/>
                      <a:gd name="connsiteX2" fmla="*/ 11430 w 13620"/>
                      <a:gd name="connsiteY2" fmla="*/ 10001 h 491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620" h="49148">
                        <a:moveTo>
                          <a:pt x="13621" y="49149"/>
                        </a:moveTo>
                        <a:cubicBezTo>
                          <a:pt x="13621" y="49149"/>
                          <a:pt x="12287" y="22479"/>
                          <a:pt x="0" y="0"/>
                        </a:cubicBezTo>
                        <a:cubicBezTo>
                          <a:pt x="0" y="0"/>
                          <a:pt x="7144" y="2191"/>
                          <a:pt x="11430" y="10001"/>
                        </a:cubicBez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121" name="Forme libre : forme 120">
                    <a:extLst>
                      <a:ext uri="{FF2B5EF4-FFF2-40B4-BE49-F238E27FC236}">
                        <a16:creationId xmlns:a16="http://schemas.microsoft.com/office/drawing/2014/main" id="{8F0AE50B-27DD-DE46-094A-3BE521EDD554}"/>
                      </a:ext>
                    </a:extLst>
                  </p:cNvPr>
                  <p:cNvSpPr/>
                  <p:nvPr/>
                </p:nvSpPr>
                <p:spPr>
                  <a:xfrm>
                    <a:off x="3910770" y="698467"/>
                    <a:ext cx="46958" cy="75247"/>
                  </a:xfrm>
                  <a:custGeom>
                    <a:avLst/>
                    <a:gdLst>
                      <a:gd name="connsiteX0" fmla="*/ 0 w 46958"/>
                      <a:gd name="connsiteY0" fmla="*/ 67342 h 75247"/>
                      <a:gd name="connsiteX1" fmla="*/ 20193 w 46958"/>
                      <a:gd name="connsiteY1" fmla="*/ 75248 h 75247"/>
                      <a:gd name="connsiteX2" fmla="*/ 46958 w 46958"/>
                      <a:gd name="connsiteY2" fmla="*/ 0 h 75247"/>
                      <a:gd name="connsiteX3" fmla="*/ 22860 w 46958"/>
                      <a:gd name="connsiteY3" fmla="*/ 3620 h 752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6958" h="75247">
                        <a:moveTo>
                          <a:pt x="0" y="67342"/>
                        </a:moveTo>
                        <a:lnTo>
                          <a:pt x="20193" y="75248"/>
                        </a:lnTo>
                        <a:lnTo>
                          <a:pt x="46958" y="0"/>
                        </a:lnTo>
                        <a:lnTo>
                          <a:pt x="22860" y="3620"/>
                        </a:ln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</p:grpSp>
            <p:sp>
              <p:nvSpPr>
                <p:cNvPr id="111" name="Forme libre : forme 110">
                  <a:extLst>
                    <a:ext uri="{FF2B5EF4-FFF2-40B4-BE49-F238E27FC236}">
                      <a16:creationId xmlns:a16="http://schemas.microsoft.com/office/drawing/2014/main" id="{642BC574-A7B1-6B6A-FBBE-6BD17DF56A64}"/>
                    </a:ext>
                  </a:extLst>
                </p:cNvPr>
                <p:cNvSpPr/>
                <p:nvPr/>
              </p:nvSpPr>
              <p:spPr>
                <a:xfrm>
                  <a:off x="3828855" y="795241"/>
                  <a:ext cx="85248" cy="107632"/>
                </a:xfrm>
                <a:custGeom>
                  <a:avLst/>
                  <a:gdLst>
                    <a:gd name="connsiteX0" fmla="*/ 85249 w 85248"/>
                    <a:gd name="connsiteY0" fmla="*/ 0 h 107632"/>
                    <a:gd name="connsiteX1" fmla="*/ 51626 w 85248"/>
                    <a:gd name="connsiteY1" fmla="*/ 107633 h 107632"/>
                    <a:gd name="connsiteX2" fmla="*/ 0 w 85248"/>
                    <a:gd name="connsiteY2" fmla="*/ 74867 h 1076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85248" h="107632">
                      <a:moveTo>
                        <a:pt x="85249" y="0"/>
                      </a:moveTo>
                      <a:lnTo>
                        <a:pt x="51626" y="107633"/>
                      </a:lnTo>
                      <a:lnTo>
                        <a:pt x="0" y="74867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12" name="Forme libre : forme 111">
                  <a:extLst>
                    <a:ext uri="{FF2B5EF4-FFF2-40B4-BE49-F238E27FC236}">
                      <a16:creationId xmlns:a16="http://schemas.microsoft.com/office/drawing/2014/main" id="{069EA872-4FDA-A7EE-45D6-96E94838C624}"/>
                    </a:ext>
                  </a:extLst>
                </p:cNvPr>
                <p:cNvSpPr/>
                <p:nvPr/>
              </p:nvSpPr>
              <p:spPr>
                <a:xfrm>
                  <a:off x="3846095" y="799051"/>
                  <a:ext cx="83153" cy="158877"/>
                </a:xfrm>
                <a:custGeom>
                  <a:avLst/>
                  <a:gdLst>
                    <a:gd name="connsiteX0" fmla="*/ 0 w 83153"/>
                    <a:gd name="connsiteY0" fmla="*/ 132398 h 158877"/>
                    <a:gd name="connsiteX1" fmla="*/ 46863 w 83153"/>
                    <a:gd name="connsiteY1" fmla="*/ 158877 h 158877"/>
                    <a:gd name="connsiteX2" fmla="*/ 83153 w 83153"/>
                    <a:gd name="connsiteY2" fmla="*/ 0 h 1588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83153" h="158877">
                      <a:moveTo>
                        <a:pt x="0" y="132398"/>
                      </a:moveTo>
                      <a:lnTo>
                        <a:pt x="46863" y="158877"/>
                      </a:lnTo>
                      <a:lnTo>
                        <a:pt x="83153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13" name="Forme libre : forme 112">
                  <a:extLst>
                    <a:ext uri="{FF2B5EF4-FFF2-40B4-BE49-F238E27FC236}">
                      <a16:creationId xmlns:a16="http://schemas.microsoft.com/office/drawing/2014/main" id="{E2C2B6CA-4319-A254-09CE-F2473BFF3DC4}"/>
                    </a:ext>
                  </a:extLst>
                </p:cNvPr>
                <p:cNvSpPr/>
                <p:nvPr/>
              </p:nvSpPr>
              <p:spPr>
                <a:xfrm>
                  <a:off x="3711221" y="922686"/>
                  <a:ext cx="18478" cy="39909"/>
                </a:xfrm>
                <a:custGeom>
                  <a:avLst/>
                  <a:gdLst>
                    <a:gd name="connsiteX0" fmla="*/ 0 w 18478"/>
                    <a:gd name="connsiteY0" fmla="*/ 0 h 39909"/>
                    <a:gd name="connsiteX1" fmla="*/ 18479 w 18478"/>
                    <a:gd name="connsiteY1" fmla="*/ 39910 h 399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8478" h="39909">
                      <a:moveTo>
                        <a:pt x="0" y="0"/>
                      </a:moveTo>
                      <a:cubicBezTo>
                        <a:pt x="5524" y="16097"/>
                        <a:pt x="12668" y="30004"/>
                        <a:pt x="18479" y="39910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14" name="Forme libre : forme 113">
                  <a:extLst>
                    <a:ext uri="{FF2B5EF4-FFF2-40B4-BE49-F238E27FC236}">
                      <a16:creationId xmlns:a16="http://schemas.microsoft.com/office/drawing/2014/main" id="{4B9BBBE4-0685-4C2C-12D8-1A64B9DC96A8}"/>
                    </a:ext>
                  </a:extLst>
                </p:cNvPr>
                <p:cNvSpPr/>
                <p:nvPr/>
              </p:nvSpPr>
              <p:spPr>
                <a:xfrm>
                  <a:off x="3703411" y="794563"/>
                  <a:ext cx="51149" cy="66590"/>
                </a:xfrm>
                <a:custGeom>
                  <a:avLst/>
                  <a:gdLst>
                    <a:gd name="connsiteX0" fmla="*/ 51149 w 51149"/>
                    <a:gd name="connsiteY0" fmla="*/ 11 h 66590"/>
                    <a:gd name="connsiteX1" fmla="*/ 1238 w 51149"/>
                    <a:gd name="connsiteY1" fmla="*/ 58971 h 66590"/>
                    <a:gd name="connsiteX2" fmla="*/ 0 w 51149"/>
                    <a:gd name="connsiteY2" fmla="*/ 66591 h 665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1149" h="66590">
                      <a:moveTo>
                        <a:pt x="51149" y="11"/>
                      </a:moveTo>
                      <a:cubicBezTo>
                        <a:pt x="51149" y="11"/>
                        <a:pt x="13716" y="-2275"/>
                        <a:pt x="1238" y="58971"/>
                      </a:cubicBezTo>
                      <a:cubicBezTo>
                        <a:pt x="762" y="61543"/>
                        <a:pt x="286" y="64019"/>
                        <a:pt x="0" y="66591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15" name="Forme libre : forme 114">
                  <a:extLst>
                    <a:ext uri="{FF2B5EF4-FFF2-40B4-BE49-F238E27FC236}">
                      <a16:creationId xmlns:a16="http://schemas.microsoft.com/office/drawing/2014/main" id="{71F6598E-19BA-E9DD-6DA0-DA31D1743811}"/>
                    </a:ext>
                  </a:extLst>
                </p:cNvPr>
                <p:cNvSpPr/>
                <p:nvPr/>
              </p:nvSpPr>
              <p:spPr>
                <a:xfrm>
                  <a:off x="3787516" y="801242"/>
                  <a:ext cx="63799" cy="179355"/>
                </a:xfrm>
                <a:custGeom>
                  <a:avLst/>
                  <a:gdLst>
                    <a:gd name="connsiteX0" fmla="*/ 39624 w 63799"/>
                    <a:gd name="connsiteY0" fmla="*/ 179356 h 179355"/>
                    <a:gd name="connsiteX1" fmla="*/ 36290 w 63799"/>
                    <a:gd name="connsiteY1" fmla="*/ 144113 h 179355"/>
                    <a:gd name="connsiteX2" fmla="*/ 63532 w 63799"/>
                    <a:gd name="connsiteY2" fmla="*/ 107823 h 179355"/>
                    <a:gd name="connsiteX3" fmla="*/ 0 w 63799"/>
                    <a:gd name="connsiteY3" fmla="*/ 0 h 1793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3799" h="179355">
                      <a:moveTo>
                        <a:pt x="39624" y="179356"/>
                      </a:moveTo>
                      <a:lnTo>
                        <a:pt x="36290" y="144113"/>
                      </a:lnTo>
                      <a:cubicBezTo>
                        <a:pt x="36290" y="144113"/>
                        <a:pt x="66961" y="136207"/>
                        <a:pt x="63532" y="107823"/>
                      </a:cubicBez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16" name="Forme libre : forme 115">
                  <a:extLst>
                    <a:ext uri="{FF2B5EF4-FFF2-40B4-BE49-F238E27FC236}">
                      <a16:creationId xmlns:a16="http://schemas.microsoft.com/office/drawing/2014/main" id="{EE5F8334-DEEC-E3C2-2E90-3FDCED738526}"/>
                    </a:ext>
                  </a:extLst>
                </p:cNvPr>
                <p:cNvSpPr/>
                <p:nvPr/>
              </p:nvSpPr>
              <p:spPr>
                <a:xfrm>
                  <a:off x="3641212" y="860488"/>
                  <a:ext cx="140398" cy="120110"/>
                </a:xfrm>
                <a:custGeom>
                  <a:avLst/>
                  <a:gdLst>
                    <a:gd name="connsiteX0" fmla="*/ 62294 w 140398"/>
                    <a:gd name="connsiteY0" fmla="*/ 381 h 120110"/>
                    <a:gd name="connsiteX1" fmla="*/ 0 w 140398"/>
                    <a:gd name="connsiteY1" fmla="*/ 120110 h 120110"/>
                    <a:gd name="connsiteX2" fmla="*/ 140399 w 140398"/>
                    <a:gd name="connsiteY2" fmla="*/ 120110 h 120110"/>
                    <a:gd name="connsiteX3" fmla="*/ 50292 w 140398"/>
                    <a:gd name="connsiteY3" fmla="*/ 92869 h 120110"/>
                    <a:gd name="connsiteX4" fmla="*/ 96774 w 140398"/>
                    <a:gd name="connsiteY4" fmla="*/ 19717 h 120110"/>
                    <a:gd name="connsiteX5" fmla="*/ 78772 w 140398"/>
                    <a:gd name="connsiteY5" fmla="*/ 0 h 120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0398" h="120110">
                      <a:moveTo>
                        <a:pt x="62294" y="381"/>
                      </a:moveTo>
                      <a:lnTo>
                        <a:pt x="0" y="120110"/>
                      </a:lnTo>
                      <a:lnTo>
                        <a:pt x="140399" y="120110"/>
                      </a:lnTo>
                      <a:lnTo>
                        <a:pt x="50292" y="92869"/>
                      </a:lnTo>
                      <a:lnTo>
                        <a:pt x="96774" y="19717"/>
                      </a:lnTo>
                      <a:cubicBezTo>
                        <a:pt x="96774" y="19717"/>
                        <a:pt x="100108" y="8287"/>
                        <a:pt x="78772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17" name="Forme libre : forme 116">
                  <a:extLst>
                    <a:ext uri="{FF2B5EF4-FFF2-40B4-BE49-F238E27FC236}">
                      <a16:creationId xmlns:a16="http://schemas.microsoft.com/office/drawing/2014/main" id="{8687D90A-C700-96F5-4FA7-41BFC57AF41C}"/>
                    </a:ext>
                  </a:extLst>
                </p:cNvPr>
                <p:cNvSpPr/>
                <p:nvPr/>
              </p:nvSpPr>
              <p:spPr>
                <a:xfrm>
                  <a:off x="3787421" y="757903"/>
                  <a:ext cx="6286" cy="43433"/>
                </a:xfrm>
                <a:custGeom>
                  <a:avLst/>
                  <a:gdLst>
                    <a:gd name="connsiteX0" fmla="*/ 6287 w 6286"/>
                    <a:gd name="connsiteY0" fmla="*/ 0 h 43433"/>
                    <a:gd name="connsiteX1" fmla="*/ 0 w 6286"/>
                    <a:gd name="connsiteY1" fmla="*/ 43434 h 434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286" h="43433">
                      <a:moveTo>
                        <a:pt x="6287" y="0"/>
                      </a:moveTo>
                      <a:lnTo>
                        <a:pt x="0" y="43434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18" name="Forme libre : forme 117">
                  <a:extLst>
                    <a:ext uri="{FF2B5EF4-FFF2-40B4-BE49-F238E27FC236}">
                      <a16:creationId xmlns:a16="http://schemas.microsoft.com/office/drawing/2014/main" id="{631A564B-5F8C-F8A9-2E65-8BE1BAAEAAB0}"/>
                    </a:ext>
                  </a:extLst>
                </p:cNvPr>
                <p:cNvSpPr/>
                <p:nvPr/>
              </p:nvSpPr>
              <p:spPr>
                <a:xfrm>
                  <a:off x="3754560" y="714469"/>
                  <a:ext cx="52387" cy="145827"/>
                </a:xfrm>
                <a:custGeom>
                  <a:avLst/>
                  <a:gdLst>
                    <a:gd name="connsiteX0" fmla="*/ 52388 w 52387"/>
                    <a:gd name="connsiteY0" fmla="*/ 145828 h 145827"/>
                    <a:gd name="connsiteX1" fmla="*/ 0 w 52387"/>
                    <a:gd name="connsiteY1" fmla="*/ 80105 h 145827"/>
                    <a:gd name="connsiteX2" fmla="*/ 11620 w 52387"/>
                    <a:gd name="connsiteY2" fmla="*/ 0 h 1458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2387" h="145827">
                      <a:moveTo>
                        <a:pt x="52388" y="145828"/>
                      </a:moveTo>
                      <a:lnTo>
                        <a:pt x="0" y="80105"/>
                      </a:lnTo>
                      <a:lnTo>
                        <a:pt x="1162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</p:grp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93111F3C-A1C5-33CF-3762-77C00AD5F1E9}"/>
              </a:ext>
            </a:extLst>
          </p:cNvPr>
          <p:cNvSpPr/>
          <p:nvPr/>
        </p:nvSpPr>
        <p:spPr>
          <a:xfrm>
            <a:off x="475512" y="5050168"/>
            <a:ext cx="11001709" cy="81320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sx="102000" sy="102000" algn="ctr" rotWithShape="0">
              <a:schemeClr val="bg1">
                <a:lumMod val="75000"/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Notre objectif ? </a:t>
            </a:r>
            <a:r>
              <a:rPr lang="fr-FR" sz="3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Tous prescripteurs des outils digitaux !</a:t>
            </a:r>
            <a:endParaRPr lang="fr-FR" sz="2400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68" name="Groupe 67">
            <a:extLst>
              <a:ext uri="{FF2B5EF4-FFF2-40B4-BE49-F238E27FC236}">
                <a16:creationId xmlns:a16="http://schemas.microsoft.com/office/drawing/2014/main" id="{6239CABD-9853-3AB9-130E-9B8412E8A741}"/>
              </a:ext>
            </a:extLst>
          </p:cNvPr>
          <p:cNvGrpSpPr/>
          <p:nvPr/>
        </p:nvGrpSpPr>
        <p:grpSpPr>
          <a:xfrm>
            <a:off x="7410599" y="973507"/>
            <a:ext cx="4122011" cy="3884242"/>
            <a:chOff x="7410599" y="973507"/>
            <a:chExt cx="4122011" cy="3884242"/>
          </a:xfrm>
        </p:grpSpPr>
        <p:grpSp>
          <p:nvGrpSpPr>
            <p:cNvPr id="85" name="Groupe 84">
              <a:extLst>
                <a:ext uri="{FF2B5EF4-FFF2-40B4-BE49-F238E27FC236}">
                  <a16:creationId xmlns:a16="http://schemas.microsoft.com/office/drawing/2014/main" id="{8A6AFF73-E7A4-2A63-92FA-52D8DCA25979}"/>
                </a:ext>
              </a:extLst>
            </p:cNvPr>
            <p:cNvGrpSpPr/>
            <p:nvPr/>
          </p:nvGrpSpPr>
          <p:grpSpPr>
            <a:xfrm>
              <a:off x="7410599" y="973507"/>
              <a:ext cx="4077958" cy="3884242"/>
              <a:chOff x="275023" y="1673282"/>
              <a:chExt cx="4074805" cy="3884242"/>
            </a:xfrm>
          </p:grpSpPr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52057A91-F71D-D2AA-360B-317B061F10CE}"/>
                  </a:ext>
                </a:extLst>
              </p:cNvPr>
              <p:cNvSpPr/>
              <p:nvPr/>
            </p:nvSpPr>
            <p:spPr>
              <a:xfrm>
                <a:off x="275023" y="1690689"/>
                <a:ext cx="4074805" cy="386683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sx="102000" sy="102000" algn="ctr" rotWithShape="0">
                  <a:schemeClr val="bg1">
                    <a:lumMod val="75000"/>
                    <a:alpha val="5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87" name="ZoneTexte 86">
                <a:extLst>
                  <a:ext uri="{FF2B5EF4-FFF2-40B4-BE49-F238E27FC236}">
                    <a16:creationId xmlns:a16="http://schemas.microsoft.com/office/drawing/2014/main" id="{7DA4A81A-305E-3E3D-E072-A07C9C2769FC}"/>
                  </a:ext>
                </a:extLst>
              </p:cNvPr>
              <p:cNvSpPr txBox="1"/>
              <p:nvPr/>
            </p:nvSpPr>
            <p:spPr>
              <a:xfrm>
                <a:off x="354970" y="1673282"/>
                <a:ext cx="398353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EA4E55">
                      <a:lumMod val="75000"/>
                    </a:srgbClr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lang="fr-FR" b="1" dirty="0">
                    <a:solidFill>
                      <a:srgbClr val="0070C0"/>
                    </a:solidFill>
                    <a:latin typeface="Arial"/>
                  </a:rPr>
                  <a:t>et sont satisfaits de leurs espaces connectés</a:t>
                </a:r>
                <a:endPara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6669C067-C38A-A3DB-05F1-E37343452968}"/>
                  </a:ext>
                </a:extLst>
              </p:cNvPr>
              <p:cNvSpPr/>
              <p:nvPr/>
            </p:nvSpPr>
            <p:spPr>
              <a:xfrm>
                <a:off x="275024" y="1685965"/>
                <a:ext cx="79946" cy="567716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89" name="ZoneTexte 188">
              <a:extLst>
                <a:ext uri="{FF2B5EF4-FFF2-40B4-BE49-F238E27FC236}">
                  <a16:creationId xmlns:a16="http://schemas.microsoft.com/office/drawing/2014/main" id="{6A03A405-1EA1-F219-1DD1-0C2016A51B08}"/>
                </a:ext>
              </a:extLst>
            </p:cNvPr>
            <p:cNvSpPr txBox="1"/>
            <p:nvPr/>
          </p:nvSpPr>
          <p:spPr>
            <a:xfrm>
              <a:off x="8595619" y="2382673"/>
              <a:ext cx="293699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r>
                <a:rPr lang="fr-FR" dirty="0"/>
                <a:t>Un </a:t>
              </a:r>
              <a:r>
                <a:rPr lang="fr-FR" b="1" dirty="0"/>
                <a:t>NPS Digital </a:t>
              </a:r>
              <a:r>
                <a:rPr lang="fr-FR" dirty="0"/>
                <a:t>supérieur à la moyenne du secteur</a:t>
              </a:r>
            </a:p>
          </p:txBody>
        </p:sp>
        <p:sp>
          <p:nvSpPr>
            <p:cNvPr id="191" name="ZoneTexte 190">
              <a:extLst>
                <a:ext uri="{FF2B5EF4-FFF2-40B4-BE49-F238E27FC236}">
                  <a16:creationId xmlns:a16="http://schemas.microsoft.com/office/drawing/2014/main" id="{0C465872-B0B2-6F08-308C-1B56848171BF}"/>
                </a:ext>
              </a:extLst>
            </p:cNvPr>
            <p:cNvSpPr txBox="1"/>
            <p:nvPr/>
          </p:nvSpPr>
          <p:spPr>
            <a:xfrm>
              <a:off x="8494124" y="1553906"/>
              <a:ext cx="147437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3600" b="1">
                  <a:solidFill>
                    <a:schemeClr val="accent6"/>
                  </a:solidFill>
                </a:defRPr>
              </a:lvl1pPr>
            </a:lstStyle>
            <a:p>
              <a:r>
                <a:rPr lang="fr-FR" sz="5400" dirty="0">
                  <a:solidFill>
                    <a:srgbClr val="0070C0"/>
                  </a:solidFill>
                </a:rPr>
                <a:t>&gt;48</a:t>
              </a:r>
            </a:p>
          </p:txBody>
        </p:sp>
        <p:sp>
          <p:nvSpPr>
            <p:cNvPr id="12" name="Shape 190">
              <a:extLst>
                <a:ext uri="{FF2B5EF4-FFF2-40B4-BE49-F238E27FC236}">
                  <a16:creationId xmlns:a16="http://schemas.microsoft.com/office/drawing/2014/main" id="{E59B8812-FB69-F311-F973-3741C47739BB}"/>
                </a:ext>
              </a:extLst>
            </p:cNvPr>
            <p:cNvSpPr txBox="1">
              <a:spLocks/>
            </p:cNvSpPr>
            <p:nvPr/>
          </p:nvSpPr>
          <p:spPr>
            <a:xfrm>
              <a:off x="8494124" y="3349011"/>
              <a:ext cx="1199046" cy="738664"/>
            </a:xfrm>
            <a:prstGeom prst="rect">
              <a:avLst/>
            </a:prstGeom>
          </p:spPr>
          <p:txBody>
            <a:bodyPr vert="horz" wrap="none" lIns="0" tIns="0" rIns="0" bIns="0" rtlCol="0" anchor="b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2000" b="1" i="0" u="none" strike="noStrike" cap="all" baseline="0">
                  <a:solidFill>
                    <a:schemeClr val="accent1"/>
                  </a:solidFill>
                  <a:latin typeface="Arial Narrow" panose="020B0606020202030204" pitchFamily="34" charset="0"/>
                  <a:ea typeface="Arial Narrow" panose="020B0606020202030204" pitchFamily="34" charset="0"/>
                  <a:cs typeface="Arial"/>
                  <a:sym typeface="Arial"/>
                </a:defRPr>
              </a:lvl1pPr>
            </a:lstStyle>
            <a:p>
              <a:pPr algn="l"/>
              <a:r>
                <a:rPr lang="en-US" sz="4800" dirty="0">
                  <a:solidFill>
                    <a:srgbClr val="0070C0"/>
                  </a:solidFill>
                  <a:latin typeface="+mj-lt"/>
                  <a:ea typeface="Cabin"/>
                  <a:cs typeface="Cabin"/>
                  <a:sym typeface="Cabin"/>
                </a:rPr>
                <a:t>4,7</a:t>
              </a:r>
              <a:r>
                <a:rPr lang="en-US" sz="3200" dirty="0">
                  <a:solidFill>
                    <a:srgbClr val="0070C0"/>
                  </a:solidFill>
                  <a:latin typeface="+mj-lt"/>
                  <a:ea typeface="Cabin"/>
                  <a:cs typeface="Cabin"/>
                  <a:sym typeface="Cabin"/>
                </a:rPr>
                <a:t>/5</a:t>
              </a:r>
              <a:endParaRPr lang="en-US" sz="6000" cap="none" spc="-100" dirty="0">
                <a:solidFill>
                  <a:srgbClr val="0070C0"/>
                </a:solidFill>
                <a:latin typeface="+mj-lt"/>
                <a:ea typeface="Cabin"/>
                <a:cs typeface="Cabin"/>
                <a:sym typeface="Cabin"/>
              </a:endParaRPr>
            </a:p>
          </p:txBody>
        </p:sp>
        <p:sp>
          <p:nvSpPr>
            <p:cNvPr id="13" name="Shape 190">
              <a:extLst>
                <a:ext uri="{FF2B5EF4-FFF2-40B4-BE49-F238E27FC236}">
                  <a16:creationId xmlns:a16="http://schemas.microsoft.com/office/drawing/2014/main" id="{DBF3845F-0AC8-47EC-07BD-82BC8B795CDB}"/>
                </a:ext>
              </a:extLst>
            </p:cNvPr>
            <p:cNvSpPr txBox="1">
              <a:spLocks/>
            </p:cNvSpPr>
            <p:nvPr/>
          </p:nvSpPr>
          <p:spPr>
            <a:xfrm>
              <a:off x="8595619" y="4180808"/>
              <a:ext cx="2899574" cy="553998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2000" b="1" i="0" u="none" strike="noStrike" cap="all" baseline="0">
                  <a:solidFill>
                    <a:schemeClr val="accent1"/>
                  </a:solidFill>
                  <a:latin typeface="Arial Narrow" panose="020B0606020202030204" pitchFamily="34" charset="0"/>
                  <a:ea typeface="Arial Narrow" panose="020B0606020202030204" pitchFamily="34" charset="0"/>
                  <a:cs typeface="Arial"/>
                  <a:sym typeface="Arial"/>
                </a:defRPr>
              </a:lvl1pPr>
            </a:lstStyle>
            <a:p>
              <a:pPr algn="l"/>
              <a:r>
                <a:rPr lang="fr-FR" sz="1800" cap="none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bin"/>
                  <a:cs typeface="Arial" panose="020B0604020202020204" pitchFamily="34" charset="0"/>
                  <a:sym typeface="Cabin"/>
                </a:rPr>
                <a:t>Meilleure note </a:t>
              </a:r>
              <a:r>
                <a:rPr lang="fr-FR" sz="1800" b="0" cap="none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bin"/>
                  <a:cs typeface="Arial" panose="020B0604020202020204" pitchFamily="34" charset="0"/>
                  <a:sym typeface="Cabin"/>
                </a:rPr>
                <a:t>sur l’App Store pour l’app</a:t>
              </a:r>
              <a:r>
                <a:rPr lang="fr-FR" sz="1800" cap="none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bin"/>
                  <a:cs typeface="Arial" panose="020B0604020202020204" pitchFamily="34" charset="0"/>
                  <a:sym typeface="Cabin"/>
                </a:rPr>
                <a:t> Banxo</a:t>
              </a:r>
              <a:endParaRPr lang="en-US" sz="1800" b="0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bin"/>
                <a:cs typeface="Arial" panose="020B0604020202020204" pitchFamily="34" charset="0"/>
                <a:sym typeface="Cabin"/>
              </a:endParaRPr>
            </a:p>
          </p:txBody>
        </p:sp>
        <p:grpSp>
          <p:nvGrpSpPr>
            <p:cNvPr id="14" name="Graphique 1750">
              <a:extLst>
                <a:ext uri="{FF2B5EF4-FFF2-40B4-BE49-F238E27FC236}">
                  <a16:creationId xmlns:a16="http://schemas.microsoft.com/office/drawing/2014/main" id="{4EF0670F-E6BF-D620-34C6-47D414DFCB1A}"/>
                </a:ext>
              </a:extLst>
            </p:cNvPr>
            <p:cNvGrpSpPr/>
            <p:nvPr/>
          </p:nvGrpSpPr>
          <p:grpSpPr>
            <a:xfrm>
              <a:off x="7534674" y="3431311"/>
              <a:ext cx="791451" cy="1028729"/>
              <a:chOff x="1271587" y="600074"/>
              <a:chExt cx="290386" cy="377445"/>
            </a:xfrm>
            <a:noFill/>
          </p:grpSpPr>
          <p:grpSp>
            <p:nvGrpSpPr>
              <p:cNvPr id="15" name="Graphique 1750">
                <a:extLst>
                  <a:ext uri="{FF2B5EF4-FFF2-40B4-BE49-F238E27FC236}">
                    <a16:creationId xmlns:a16="http://schemas.microsoft.com/office/drawing/2014/main" id="{33461418-E3AD-AF2F-D126-43A5FB4EACCC}"/>
                  </a:ext>
                </a:extLst>
              </p:cNvPr>
              <p:cNvGrpSpPr/>
              <p:nvPr/>
            </p:nvGrpSpPr>
            <p:grpSpPr>
              <a:xfrm>
                <a:off x="1271587" y="600074"/>
                <a:ext cx="290386" cy="377445"/>
                <a:chOff x="1271587" y="600074"/>
                <a:chExt cx="290386" cy="377445"/>
              </a:xfrm>
              <a:grpFill/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9B607954-30B1-86AE-3151-F019E23D07A6}"/>
                    </a:ext>
                  </a:extLst>
                </p:cNvPr>
                <p:cNvSpPr/>
                <p:nvPr/>
              </p:nvSpPr>
              <p:spPr>
                <a:xfrm>
                  <a:off x="1373885" y="798955"/>
                  <a:ext cx="188088" cy="178563"/>
                </a:xfrm>
                <a:custGeom>
                  <a:avLst/>
                  <a:gdLst>
                    <a:gd name="connsiteX0" fmla="*/ 0 w 188088"/>
                    <a:gd name="connsiteY0" fmla="*/ 120015 h 178563"/>
                    <a:gd name="connsiteX1" fmla="*/ 20003 w 188088"/>
                    <a:gd name="connsiteY1" fmla="*/ 168021 h 178563"/>
                    <a:gd name="connsiteX2" fmla="*/ 42386 w 188088"/>
                    <a:gd name="connsiteY2" fmla="*/ 177260 h 178563"/>
                    <a:gd name="connsiteX3" fmla="*/ 177546 w 188088"/>
                    <a:gd name="connsiteY3" fmla="*/ 121063 h 178563"/>
                    <a:gd name="connsiteX4" fmla="*/ 186785 w 188088"/>
                    <a:gd name="connsiteY4" fmla="*/ 98679 h 178563"/>
                    <a:gd name="connsiteX5" fmla="*/ 146876 w 188088"/>
                    <a:gd name="connsiteY5" fmla="*/ 0 h 1785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8088" h="178563">
                      <a:moveTo>
                        <a:pt x="0" y="120015"/>
                      </a:moveTo>
                      <a:lnTo>
                        <a:pt x="20003" y="168021"/>
                      </a:lnTo>
                      <a:cubicBezTo>
                        <a:pt x="23622" y="176689"/>
                        <a:pt x="33719" y="180880"/>
                        <a:pt x="42386" y="177260"/>
                      </a:cubicBezTo>
                      <a:lnTo>
                        <a:pt x="177546" y="121063"/>
                      </a:lnTo>
                      <a:cubicBezTo>
                        <a:pt x="186214" y="117443"/>
                        <a:pt x="190405" y="107347"/>
                        <a:pt x="186785" y="98679"/>
                      </a:cubicBezTo>
                      <a:lnTo>
                        <a:pt x="146876" y="0"/>
                      </a:lnTo>
                    </a:path>
                  </a:pathLst>
                </a:custGeom>
                <a:grpFill/>
                <a:ln w="5608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 dirty="0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ABF409F0-5398-882B-BC54-C82FEB872DD8}"/>
                    </a:ext>
                  </a:extLst>
                </p:cNvPr>
                <p:cNvSpPr/>
                <p:nvPr/>
              </p:nvSpPr>
              <p:spPr>
                <a:xfrm>
                  <a:off x="1274379" y="602866"/>
                  <a:ext cx="186945" cy="298292"/>
                </a:xfrm>
                <a:custGeom>
                  <a:avLst/>
                  <a:gdLst>
                    <a:gd name="connsiteX0" fmla="*/ 186945 w 186945"/>
                    <a:gd name="connsiteY0" fmla="*/ 53500 h 298292"/>
                    <a:gd name="connsiteX1" fmla="*/ 168086 w 186945"/>
                    <a:gd name="connsiteY1" fmla="*/ 10542 h 298292"/>
                    <a:gd name="connsiteX2" fmla="*/ 145702 w 186945"/>
                    <a:gd name="connsiteY2" fmla="*/ 1303 h 298292"/>
                    <a:gd name="connsiteX3" fmla="*/ 10542 w 186945"/>
                    <a:gd name="connsiteY3" fmla="*/ 57500 h 298292"/>
                    <a:gd name="connsiteX4" fmla="*/ 1303 w 186945"/>
                    <a:gd name="connsiteY4" fmla="*/ 79884 h 298292"/>
                    <a:gd name="connsiteX5" fmla="*/ 92076 w 186945"/>
                    <a:gd name="connsiteY5" fmla="*/ 298292 h 2982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6945" h="298292">
                      <a:moveTo>
                        <a:pt x="186945" y="53500"/>
                      </a:moveTo>
                      <a:lnTo>
                        <a:pt x="168086" y="10542"/>
                      </a:lnTo>
                      <a:cubicBezTo>
                        <a:pt x="164466" y="1874"/>
                        <a:pt x="154370" y="-2317"/>
                        <a:pt x="145702" y="1303"/>
                      </a:cubicBezTo>
                      <a:lnTo>
                        <a:pt x="10542" y="57500"/>
                      </a:lnTo>
                      <a:cubicBezTo>
                        <a:pt x="1874" y="61120"/>
                        <a:pt x="-2317" y="71216"/>
                        <a:pt x="1303" y="79884"/>
                      </a:cubicBezTo>
                      <a:lnTo>
                        <a:pt x="92076" y="298292"/>
                      </a:lnTo>
                    </a:path>
                  </a:pathLst>
                </a:custGeom>
                <a:grpFill/>
                <a:ln w="5608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F426A640-7EED-A370-2A5C-E6FADB38C972}"/>
                    </a:ext>
                  </a:extLst>
                </p:cNvPr>
                <p:cNvSpPr/>
                <p:nvPr/>
              </p:nvSpPr>
              <p:spPr>
                <a:xfrm>
                  <a:off x="1343500" y="644651"/>
                  <a:ext cx="26384" cy="10953"/>
                </a:xfrm>
                <a:custGeom>
                  <a:avLst/>
                  <a:gdLst>
                    <a:gd name="connsiteX0" fmla="*/ 26384 w 26384"/>
                    <a:gd name="connsiteY0" fmla="*/ 0 h 10953"/>
                    <a:gd name="connsiteX1" fmla="*/ 0 w 26384"/>
                    <a:gd name="connsiteY1" fmla="*/ 10954 h 10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6384" h="10953">
                      <a:moveTo>
                        <a:pt x="26384" y="0"/>
                      </a:moveTo>
                      <a:lnTo>
                        <a:pt x="0" y="10954"/>
                      </a:lnTo>
                    </a:path>
                  </a:pathLst>
                </a:custGeom>
                <a:grpFill/>
                <a:ln w="5608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 dirty="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D59076BC-063B-D5A4-40D9-2CBEA91EFD1A}"/>
                    </a:ext>
                  </a:extLst>
                </p:cNvPr>
                <p:cNvSpPr/>
                <p:nvPr/>
              </p:nvSpPr>
              <p:spPr>
                <a:xfrm>
                  <a:off x="1381600" y="637602"/>
                  <a:ext cx="5905" cy="2476"/>
                </a:xfrm>
                <a:custGeom>
                  <a:avLst/>
                  <a:gdLst>
                    <a:gd name="connsiteX0" fmla="*/ 0 w 5905"/>
                    <a:gd name="connsiteY0" fmla="*/ 2476 h 2476"/>
                    <a:gd name="connsiteX1" fmla="*/ 5906 w 5905"/>
                    <a:gd name="connsiteY1" fmla="*/ 0 h 2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905" h="2476">
                      <a:moveTo>
                        <a:pt x="0" y="2476"/>
                      </a:moveTo>
                      <a:lnTo>
                        <a:pt x="5906" y="0"/>
                      </a:lnTo>
                    </a:path>
                  </a:pathLst>
                </a:custGeom>
                <a:grpFill/>
                <a:ln w="5608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 dirty="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158BFBB9-87C1-CD40-F532-B398B58589A4}"/>
                    </a:ext>
                  </a:extLst>
                </p:cNvPr>
                <p:cNvSpPr/>
                <p:nvPr/>
              </p:nvSpPr>
              <p:spPr>
                <a:xfrm>
                  <a:off x="1301400" y="628172"/>
                  <a:ext cx="146494" cy="60769"/>
                </a:xfrm>
                <a:custGeom>
                  <a:avLst/>
                  <a:gdLst>
                    <a:gd name="connsiteX0" fmla="*/ 146495 w 146494"/>
                    <a:gd name="connsiteY0" fmla="*/ 0 h 60769"/>
                    <a:gd name="connsiteX1" fmla="*/ 0 w 146494"/>
                    <a:gd name="connsiteY1" fmla="*/ 60770 h 60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46494" h="60769">
                      <a:moveTo>
                        <a:pt x="146495" y="0"/>
                      </a:moveTo>
                      <a:lnTo>
                        <a:pt x="0" y="60770"/>
                      </a:lnTo>
                    </a:path>
                  </a:pathLst>
                </a:custGeom>
                <a:grpFill/>
                <a:ln w="5608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 dirty="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75F489C3-2F42-867C-4941-40E618AF0446}"/>
                    </a:ext>
                  </a:extLst>
                </p:cNvPr>
                <p:cNvSpPr/>
                <p:nvPr/>
              </p:nvSpPr>
              <p:spPr>
                <a:xfrm>
                  <a:off x="1381791" y="873060"/>
                  <a:ext cx="146304" cy="61626"/>
                </a:xfrm>
                <a:custGeom>
                  <a:avLst/>
                  <a:gdLst>
                    <a:gd name="connsiteX0" fmla="*/ 0 w 146304"/>
                    <a:gd name="connsiteY0" fmla="*/ 61627 h 61626"/>
                    <a:gd name="connsiteX1" fmla="*/ 146304 w 146304"/>
                    <a:gd name="connsiteY1" fmla="*/ 0 h 61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46304" h="61626">
                      <a:moveTo>
                        <a:pt x="0" y="61627"/>
                      </a:moveTo>
                      <a:lnTo>
                        <a:pt x="146304" y="0"/>
                      </a:lnTo>
                    </a:path>
                  </a:pathLst>
                </a:custGeom>
                <a:grpFill/>
                <a:ln w="5608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 dirty="0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20030168-717F-657B-59EA-8F1617E6B080}"/>
                    </a:ext>
                  </a:extLst>
                </p:cNvPr>
                <p:cNvSpPr/>
                <p:nvPr/>
              </p:nvSpPr>
              <p:spPr>
                <a:xfrm>
                  <a:off x="1461991" y="909065"/>
                  <a:ext cx="27813" cy="27813"/>
                </a:xfrm>
                <a:custGeom>
                  <a:avLst/>
                  <a:gdLst>
                    <a:gd name="connsiteX0" fmla="*/ 27813 w 27813"/>
                    <a:gd name="connsiteY0" fmla="*/ 13907 h 27813"/>
                    <a:gd name="connsiteX1" fmla="*/ 13907 w 27813"/>
                    <a:gd name="connsiteY1" fmla="*/ 27813 h 27813"/>
                    <a:gd name="connsiteX2" fmla="*/ 0 w 27813"/>
                    <a:gd name="connsiteY2" fmla="*/ 13907 h 27813"/>
                    <a:gd name="connsiteX3" fmla="*/ 13907 w 27813"/>
                    <a:gd name="connsiteY3" fmla="*/ 0 h 27813"/>
                    <a:gd name="connsiteX4" fmla="*/ 27813 w 27813"/>
                    <a:gd name="connsiteY4" fmla="*/ 13907 h 278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813" h="27813">
                      <a:moveTo>
                        <a:pt x="27813" y="13907"/>
                      </a:moveTo>
                      <a:cubicBezTo>
                        <a:pt x="27813" y="21587"/>
                        <a:pt x="21587" y="27813"/>
                        <a:pt x="13907" y="27813"/>
                      </a:cubicBezTo>
                      <a:cubicBezTo>
                        <a:pt x="6226" y="27813"/>
                        <a:pt x="0" y="21587"/>
                        <a:pt x="0" y="13907"/>
                      </a:cubicBezTo>
                      <a:cubicBezTo>
                        <a:pt x="0" y="6226"/>
                        <a:pt x="6226" y="0"/>
                        <a:pt x="13907" y="0"/>
                      </a:cubicBezTo>
                      <a:cubicBezTo>
                        <a:pt x="21587" y="0"/>
                        <a:pt x="27813" y="6226"/>
                        <a:pt x="27813" y="13907"/>
                      </a:cubicBezTo>
                      <a:close/>
                    </a:path>
                  </a:pathLst>
                </a:custGeom>
                <a:grpFill/>
                <a:ln w="5608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 dirty="0"/>
                </a:p>
              </p:txBody>
            </p:sp>
            <p:grpSp>
              <p:nvGrpSpPr>
                <p:cNvPr id="28" name="Graphique 1750">
                  <a:extLst>
                    <a:ext uri="{FF2B5EF4-FFF2-40B4-BE49-F238E27FC236}">
                      <a16:creationId xmlns:a16="http://schemas.microsoft.com/office/drawing/2014/main" id="{D61A4F39-BBF3-002D-FAD0-0CAAFB605204}"/>
                    </a:ext>
                  </a:extLst>
                </p:cNvPr>
                <p:cNvGrpSpPr/>
                <p:nvPr/>
              </p:nvGrpSpPr>
              <p:grpSpPr>
                <a:xfrm>
                  <a:off x="1337023" y="731233"/>
                  <a:ext cx="108489" cy="87439"/>
                  <a:chOff x="1337023" y="731233"/>
                  <a:chExt cx="108489" cy="87439"/>
                </a:xfrm>
                <a:grpFill/>
              </p:grpSpPr>
              <p:sp>
                <p:nvSpPr>
                  <p:cNvPr id="236" name="Forme libre : forme 235">
                    <a:extLst>
                      <a:ext uri="{FF2B5EF4-FFF2-40B4-BE49-F238E27FC236}">
                        <a16:creationId xmlns:a16="http://schemas.microsoft.com/office/drawing/2014/main" id="{EC3C3792-7995-083D-CEF5-BCB29821CA29}"/>
                      </a:ext>
                    </a:extLst>
                  </p:cNvPr>
                  <p:cNvSpPr/>
                  <p:nvPr/>
                </p:nvSpPr>
                <p:spPr>
                  <a:xfrm>
                    <a:off x="1337023" y="731233"/>
                    <a:ext cx="108489" cy="60388"/>
                  </a:xfrm>
                  <a:custGeom>
                    <a:avLst/>
                    <a:gdLst>
                      <a:gd name="connsiteX0" fmla="*/ 0 w 108489"/>
                      <a:gd name="connsiteY0" fmla="*/ 0 h 60388"/>
                      <a:gd name="connsiteX1" fmla="*/ 108490 w 108489"/>
                      <a:gd name="connsiteY1" fmla="*/ 60389 h 603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8489" h="60388">
                        <a:moveTo>
                          <a:pt x="0" y="0"/>
                        </a:moveTo>
                        <a:lnTo>
                          <a:pt x="108490" y="60389"/>
                        </a:lnTo>
                      </a:path>
                    </a:pathLst>
                  </a:custGeom>
                  <a:grpFill/>
                  <a:ln w="5608" cap="rnd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 dirty="0"/>
                  </a:p>
                </p:txBody>
              </p:sp>
              <p:sp>
                <p:nvSpPr>
                  <p:cNvPr id="237" name="Forme libre : forme 236">
                    <a:extLst>
                      <a:ext uri="{FF2B5EF4-FFF2-40B4-BE49-F238E27FC236}">
                        <a16:creationId xmlns:a16="http://schemas.microsoft.com/office/drawing/2014/main" id="{D9F38878-8161-823F-DA2F-B71F61DA1D97}"/>
                      </a:ext>
                    </a:extLst>
                  </p:cNvPr>
                  <p:cNvSpPr/>
                  <p:nvPr/>
                </p:nvSpPr>
                <p:spPr>
                  <a:xfrm>
                    <a:off x="1411699" y="801813"/>
                    <a:ext cx="33147" cy="16859"/>
                  </a:xfrm>
                  <a:custGeom>
                    <a:avLst/>
                    <a:gdLst>
                      <a:gd name="connsiteX0" fmla="*/ 0 w 33147"/>
                      <a:gd name="connsiteY0" fmla="*/ 0 h 16859"/>
                      <a:gd name="connsiteX1" fmla="*/ 33147 w 33147"/>
                      <a:gd name="connsiteY1" fmla="*/ 16859 h 168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3147" h="16859">
                        <a:moveTo>
                          <a:pt x="0" y="0"/>
                        </a:moveTo>
                        <a:lnTo>
                          <a:pt x="33147" y="16859"/>
                        </a:lnTo>
                      </a:path>
                    </a:pathLst>
                  </a:custGeom>
                  <a:grpFill/>
                  <a:ln w="5608" cap="rnd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 dirty="0"/>
                  </a:p>
                </p:txBody>
              </p:sp>
              <p:sp>
                <p:nvSpPr>
                  <p:cNvPr id="238" name="Forme libre : forme 237">
                    <a:extLst>
                      <a:ext uri="{FF2B5EF4-FFF2-40B4-BE49-F238E27FC236}">
                        <a16:creationId xmlns:a16="http://schemas.microsoft.com/office/drawing/2014/main" id="{B46F60E9-95DA-9B27-D822-6E54B1D7E609}"/>
                      </a:ext>
                    </a:extLst>
                  </p:cNvPr>
                  <p:cNvSpPr/>
                  <p:nvPr/>
                </p:nvSpPr>
                <p:spPr>
                  <a:xfrm>
                    <a:off x="1368932" y="777524"/>
                    <a:ext cx="18573" cy="10572"/>
                  </a:xfrm>
                  <a:custGeom>
                    <a:avLst/>
                    <a:gdLst>
                      <a:gd name="connsiteX0" fmla="*/ 0 w 18573"/>
                      <a:gd name="connsiteY0" fmla="*/ 0 h 10572"/>
                      <a:gd name="connsiteX1" fmla="*/ 18574 w 18573"/>
                      <a:gd name="connsiteY1" fmla="*/ 10573 h 10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8573" h="10572">
                        <a:moveTo>
                          <a:pt x="0" y="0"/>
                        </a:moveTo>
                        <a:lnTo>
                          <a:pt x="18574" y="10573"/>
                        </a:lnTo>
                      </a:path>
                    </a:pathLst>
                  </a:custGeom>
                  <a:grpFill/>
                  <a:ln w="5608" cap="rnd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 dirty="0"/>
                  </a:p>
                </p:txBody>
              </p:sp>
            </p:grpSp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7C702458-3AF4-B9D0-DBED-0DE99E673174}"/>
                    </a:ext>
                  </a:extLst>
                </p:cNvPr>
                <p:cNvSpPr/>
                <p:nvPr/>
              </p:nvSpPr>
              <p:spPr>
                <a:xfrm>
                  <a:off x="1271587" y="600074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/>
                  </a:pathLst>
                </a:custGeom>
                <a:grpFill/>
                <a:ln w="5608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 dirty="0"/>
                </a:p>
              </p:txBody>
            </p:sp>
            <p:grpSp>
              <p:nvGrpSpPr>
                <p:cNvPr id="30" name="Graphique 1750">
                  <a:extLst>
                    <a:ext uri="{FF2B5EF4-FFF2-40B4-BE49-F238E27FC236}">
                      <a16:creationId xmlns:a16="http://schemas.microsoft.com/office/drawing/2014/main" id="{AE8E9FB3-EC44-926F-64C0-217E3D0EC631}"/>
                    </a:ext>
                  </a:extLst>
                </p:cNvPr>
                <p:cNvGrpSpPr/>
                <p:nvPr/>
              </p:nvGrpSpPr>
              <p:grpSpPr>
                <a:xfrm>
                  <a:off x="1408746" y="632459"/>
                  <a:ext cx="149637" cy="225551"/>
                  <a:chOff x="1408746" y="632459"/>
                  <a:chExt cx="149637" cy="225551"/>
                </a:xfrm>
                <a:grpFill/>
              </p:grpSpPr>
              <p:sp>
                <p:nvSpPr>
                  <p:cNvPr id="31" name="Forme libre : forme 30">
                    <a:extLst>
                      <a:ext uri="{FF2B5EF4-FFF2-40B4-BE49-F238E27FC236}">
                        <a16:creationId xmlns:a16="http://schemas.microsoft.com/office/drawing/2014/main" id="{9DEE1D69-1FE6-4061-1926-EDF327A6F9EB}"/>
                      </a:ext>
                    </a:extLst>
                  </p:cNvPr>
                  <p:cNvSpPr/>
                  <p:nvPr/>
                </p:nvSpPr>
                <p:spPr>
                  <a:xfrm>
                    <a:off x="1445704" y="764570"/>
                    <a:ext cx="75723" cy="93440"/>
                  </a:xfrm>
                  <a:custGeom>
                    <a:avLst/>
                    <a:gdLst>
                      <a:gd name="connsiteX0" fmla="*/ 0 w 75723"/>
                      <a:gd name="connsiteY0" fmla="*/ 0 h 93440"/>
                      <a:gd name="connsiteX1" fmla="*/ 0 w 75723"/>
                      <a:gd name="connsiteY1" fmla="*/ 92964 h 93440"/>
                      <a:gd name="connsiteX2" fmla="*/ 29527 w 75723"/>
                      <a:gd name="connsiteY2" fmla="*/ 75248 h 93440"/>
                      <a:gd name="connsiteX3" fmla="*/ 46387 w 75723"/>
                      <a:gd name="connsiteY3" fmla="*/ 75343 h 93440"/>
                      <a:gd name="connsiteX4" fmla="*/ 75724 w 75723"/>
                      <a:gd name="connsiteY4" fmla="*/ 93440 h 93440"/>
                      <a:gd name="connsiteX5" fmla="*/ 75724 w 75723"/>
                      <a:gd name="connsiteY5" fmla="*/ 667 h 934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5723" h="93440">
                        <a:moveTo>
                          <a:pt x="0" y="0"/>
                        </a:moveTo>
                        <a:lnTo>
                          <a:pt x="0" y="92964"/>
                        </a:lnTo>
                        <a:lnTo>
                          <a:pt x="29527" y="75248"/>
                        </a:lnTo>
                        <a:cubicBezTo>
                          <a:pt x="34671" y="72104"/>
                          <a:pt x="41243" y="72200"/>
                          <a:pt x="46387" y="75343"/>
                        </a:cubicBezTo>
                        <a:lnTo>
                          <a:pt x="75724" y="93440"/>
                        </a:lnTo>
                        <a:lnTo>
                          <a:pt x="75724" y="667"/>
                        </a:lnTo>
                      </a:path>
                    </a:pathLst>
                  </a:custGeom>
                  <a:grpFill/>
                  <a:ln w="5608" cap="rnd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 dirty="0"/>
                  </a:p>
                </p:txBody>
              </p:sp>
              <p:sp>
                <p:nvSpPr>
                  <p:cNvPr id="232" name="Forme libre : forme 231">
                    <a:extLst>
                      <a:ext uri="{FF2B5EF4-FFF2-40B4-BE49-F238E27FC236}">
                        <a16:creationId xmlns:a16="http://schemas.microsoft.com/office/drawing/2014/main" id="{2C1F074D-199F-907F-9D7D-E5A51C77D17B}"/>
                      </a:ext>
                    </a:extLst>
                  </p:cNvPr>
                  <p:cNvSpPr/>
                  <p:nvPr/>
                </p:nvSpPr>
                <p:spPr>
                  <a:xfrm>
                    <a:off x="1408746" y="632459"/>
                    <a:ext cx="149637" cy="145827"/>
                  </a:xfrm>
                  <a:custGeom>
                    <a:avLst/>
                    <a:gdLst>
                      <a:gd name="connsiteX0" fmla="*/ 149638 w 149637"/>
                      <a:gd name="connsiteY0" fmla="*/ 93917 h 145827"/>
                      <a:gd name="connsiteX1" fmla="*/ 116681 w 149637"/>
                      <a:gd name="connsiteY1" fmla="*/ 110204 h 145827"/>
                      <a:gd name="connsiteX2" fmla="*/ 108014 w 149637"/>
                      <a:gd name="connsiteY2" fmla="*/ 145828 h 145827"/>
                      <a:gd name="connsiteX3" fmla="*/ 74771 w 149637"/>
                      <a:gd name="connsiteY3" fmla="*/ 130302 h 145827"/>
                      <a:gd name="connsiteX4" fmla="*/ 41434 w 149637"/>
                      <a:gd name="connsiteY4" fmla="*/ 145733 h 145827"/>
                      <a:gd name="connsiteX5" fmla="*/ 32861 w 149637"/>
                      <a:gd name="connsiteY5" fmla="*/ 110109 h 145827"/>
                      <a:gd name="connsiteX6" fmla="*/ 0 w 149637"/>
                      <a:gd name="connsiteY6" fmla="*/ 93631 h 145827"/>
                      <a:gd name="connsiteX7" fmla="*/ 22574 w 149637"/>
                      <a:gd name="connsiteY7" fmla="*/ 64675 h 145827"/>
                      <a:gd name="connsiteX8" fmla="*/ 14954 w 149637"/>
                      <a:gd name="connsiteY8" fmla="*/ 28766 h 145827"/>
                      <a:gd name="connsiteX9" fmla="*/ 51626 w 149637"/>
                      <a:gd name="connsiteY9" fmla="*/ 28289 h 145827"/>
                      <a:gd name="connsiteX10" fmla="*/ 74962 w 149637"/>
                      <a:gd name="connsiteY10" fmla="*/ 0 h 145827"/>
                      <a:gd name="connsiteX11" fmla="*/ 98203 w 149637"/>
                      <a:gd name="connsiteY11" fmla="*/ 28385 h 145827"/>
                      <a:gd name="connsiteX12" fmla="*/ 134874 w 149637"/>
                      <a:gd name="connsiteY12" fmla="*/ 28956 h 145827"/>
                      <a:gd name="connsiteX13" fmla="*/ 127159 w 149637"/>
                      <a:gd name="connsiteY13" fmla="*/ 64865 h 1458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49637" h="145827">
                        <a:moveTo>
                          <a:pt x="149638" y="93917"/>
                        </a:moveTo>
                        <a:lnTo>
                          <a:pt x="116681" y="110204"/>
                        </a:lnTo>
                        <a:lnTo>
                          <a:pt x="108014" y="145828"/>
                        </a:lnTo>
                        <a:lnTo>
                          <a:pt x="74771" y="130302"/>
                        </a:lnTo>
                        <a:lnTo>
                          <a:pt x="41434" y="145733"/>
                        </a:lnTo>
                        <a:lnTo>
                          <a:pt x="32861" y="110109"/>
                        </a:lnTo>
                        <a:lnTo>
                          <a:pt x="0" y="93631"/>
                        </a:lnTo>
                        <a:lnTo>
                          <a:pt x="22574" y="64675"/>
                        </a:lnTo>
                        <a:lnTo>
                          <a:pt x="14954" y="28766"/>
                        </a:lnTo>
                        <a:lnTo>
                          <a:pt x="51626" y="28289"/>
                        </a:lnTo>
                        <a:lnTo>
                          <a:pt x="74962" y="0"/>
                        </a:lnTo>
                        <a:lnTo>
                          <a:pt x="98203" y="28385"/>
                        </a:lnTo>
                        <a:lnTo>
                          <a:pt x="134874" y="28956"/>
                        </a:lnTo>
                        <a:lnTo>
                          <a:pt x="127159" y="64865"/>
                        </a:lnTo>
                        <a:close/>
                      </a:path>
                    </a:pathLst>
                  </a:custGeom>
                  <a:grpFill/>
                  <a:ln w="5608" cap="rnd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 dirty="0"/>
                  </a:p>
                </p:txBody>
              </p:sp>
            </p:grpSp>
          </p:grp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43AB33C1-A142-E2AB-CC4E-254F905E4D23}"/>
                  </a:ext>
                </a:extLst>
              </p:cNvPr>
              <p:cNvSpPr/>
              <p:nvPr/>
            </p:nvSpPr>
            <p:spPr>
              <a:xfrm>
                <a:off x="1282159" y="735424"/>
                <a:ext cx="46577" cy="110299"/>
              </a:xfrm>
              <a:custGeom>
                <a:avLst/>
                <a:gdLst>
                  <a:gd name="connsiteX0" fmla="*/ 0 w 46577"/>
                  <a:gd name="connsiteY0" fmla="*/ 0 h 110299"/>
                  <a:gd name="connsiteX1" fmla="*/ 46577 w 46577"/>
                  <a:gd name="connsiteY1" fmla="*/ 110300 h 110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6577" h="110299">
                    <a:moveTo>
                      <a:pt x="0" y="0"/>
                    </a:moveTo>
                    <a:lnTo>
                      <a:pt x="46577" y="110300"/>
                    </a:lnTo>
                  </a:path>
                </a:pathLst>
              </a:custGeom>
              <a:grpFill/>
              <a:ln w="5608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 dirty="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EAEA31EC-EBE8-23AE-FD3B-D09F13DDA7A1}"/>
                  </a:ext>
                </a:extLst>
              </p:cNvPr>
              <p:cNvSpPr/>
              <p:nvPr/>
            </p:nvSpPr>
            <p:spPr>
              <a:xfrm>
                <a:off x="1333213" y="857630"/>
                <a:ext cx="3429" cy="9429"/>
              </a:xfrm>
              <a:custGeom>
                <a:avLst/>
                <a:gdLst>
                  <a:gd name="connsiteX0" fmla="*/ 0 w 3429"/>
                  <a:gd name="connsiteY0" fmla="*/ 0 h 9429"/>
                  <a:gd name="connsiteX1" fmla="*/ 3429 w 3429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429" h="9429">
                    <a:moveTo>
                      <a:pt x="0" y="0"/>
                    </a:moveTo>
                    <a:lnTo>
                      <a:pt x="3429" y="9430"/>
                    </a:lnTo>
                  </a:path>
                </a:pathLst>
              </a:custGeom>
              <a:grpFill/>
              <a:ln w="5608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 dirty="0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01EFE94A-672B-01BD-3A36-AA24AAF4B51D}"/>
                  </a:ext>
                </a:extLst>
              </p:cNvPr>
              <p:cNvSpPr/>
              <p:nvPr/>
            </p:nvSpPr>
            <p:spPr>
              <a:xfrm>
                <a:off x="1436560" y="671606"/>
                <a:ext cx="4000" cy="17240"/>
              </a:xfrm>
              <a:custGeom>
                <a:avLst/>
                <a:gdLst>
                  <a:gd name="connsiteX0" fmla="*/ 0 w 4000"/>
                  <a:gd name="connsiteY0" fmla="*/ 0 h 17240"/>
                  <a:gd name="connsiteX1" fmla="*/ 4000 w 4000"/>
                  <a:gd name="connsiteY1" fmla="*/ 17240 h 17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000" h="17240">
                    <a:moveTo>
                      <a:pt x="0" y="0"/>
                    </a:moveTo>
                    <a:lnTo>
                      <a:pt x="4000" y="17240"/>
                    </a:lnTo>
                  </a:path>
                </a:pathLst>
              </a:custGeom>
              <a:grpFill/>
              <a:ln w="5608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 dirty="0"/>
              </a:p>
            </p:txBody>
          </p:sp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57F13060-F991-349D-4F0C-49FD278DF9A5}"/>
                  </a:ext>
                </a:extLst>
              </p:cNvPr>
              <p:cNvSpPr/>
              <p:nvPr/>
            </p:nvSpPr>
            <p:spPr>
              <a:xfrm>
                <a:off x="1475231" y="649318"/>
                <a:ext cx="6381" cy="8381"/>
              </a:xfrm>
              <a:custGeom>
                <a:avLst/>
                <a:gdLst>
                  <a:gd name="connsiteX0" fmla="*/ 6382 w 6381"/>
                  <a:gd name="connsiteY0" fmla="*/ 0 h 8381"/>
                  <a:gd name="connsiteX1" fmla="*/ 0 w 6381"/>
                  <a:gd name="connsiteY1" fmla="*/ 8382 h 8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381" h="8381">
                    <a:moveTo>
                      <a:pt x="6382" y="0"/>
                    </a:moveTo>
                    <a:lnTo>
                      <a:pt x="0" y="8382"/>
                    </a:lnTo>
                  </a:path>
                </a:pathLst>
              </a:custGeom>
              <a:grpFill/>
              <a:ln w="5608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 dirty="0"/>
              </a:p>
            </p:txBody>
          </p:sp>
          <p:sp>
            <p:nvSpPr>
              <p:cNvPr id="20" name="Forme libre : forme 19">
                <a:extLst>
                  <a:ext uri="{FF2B5EF4-FFF2-40B4-BE49-F238E27FC236}">
                    <a16:creationId xmlns:a16="http://schemas.microsoft.com/office/drawing/2014/main" id="{EFDE5123-F4BB-1335-4BB3-8750289023E1}"/>
                  </a:ext>
                </a:extLst>
              </p:cNvPr>
              <p:cNvSpPr/>
              <p:nvPr/>
            </p:nvSpPr>
            <p:spPr>
              <a:xfrm>
                <a:off x="1453419" y="749711"/>
                <a:ext cx="2476" cy="10477"/>
              </a:xfrm>
              <a:custGeom>
                <a:avLst/>
                <a:gdLst>
                  <a:gd name="connsiteX0" fmla="*/ 0 w 2476"/>
                  <a:gd name="connsiteY0" fmla="*/ 0 h 10477"/>
                  <a:gd name="connsiteX1" fmla="*/ 2477 w 2476"/>
                  <a:gd name="connsiteY1" fmla="*/ 10477 h 10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476" h="10477">
                    <a:moveTo>
                      <a:pt x="0" y="0"/>
                    </a:moveTo>
                    <a:lnTo>
                      <a:pt x="2477" y="10477"/>
                    </a:lnTo>
                  </a:path>
                </a:pathLst>
              </a:custGeom>
              <a:grpFill/>
              <a:ln w="5608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 dirty="0"/>
              </a:p>
            </p:txBody>
          </p:sp>
        </p:grpSp>
        <p:grpSp>
          <p:nvGrpSpPr>
            <p:cNvPr id="239" name="Groupe 238">
              <a:extLst>
                <a:ext uri="{FF2B5EF4-FFF2-40B4-BE49-F238E27FC236}">
                  <a16:creationId xmlns:a16="http://schemas.microsoft.com/office/drawing/2014/main" id="{C6CEC899-8942-3B45-3D0A-64A2C23745DC}"/>
                </a:ext>
              </a:extLst>
            </p:cNvPr>
            <p:cNvGrpSpPr/>
            <p:nvPr/>
          </p:nvGrpSpPr>
          <p:grpSpPr>
            <a:xfrm>
              <a:off x="7468370" y="1811270"/>
              <a:ext cx="942063" cy="955049"/>
              <a:chOff x="920101" y="3972398"/>
              <a:chExt cx="407987" cy="409575"/>
            </a:xfrm>
          </p:grpSpPr>
          <p:sp>
            <p:nvSpPr>
              <p:cNvPr id="240" name="Line 639">
                <a:extLst>
                  <a:ext uri="{FF2B5EF4-FFF2-40B4-BE49-F238E27FC236}">
                    <a16:creationId xmlns:a16="http://schemas.microsoft.com/office/drawing/2014/main" id="{609D5B79-28E8-A14D-BAB7-DB51FFFB79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45526" y="4235923"/>
                <a:ext cx="0" cy="26988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241" name="Freeform 640">
                <a:extLst>
                  <a:ext uri="{FF2B5EF4-FFF2-40B4-BE49-F238E27FC236}">
                    <a16:creationId xmlns:a16="http://schemas.microsoft.com/office/drawing/2014/main" id="{F4E60034-C590-9E55-1EAE-6CA754CE82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8526" y="3973986"/>
                <a:ext cx="225425" cy="249238"/>
              </a:xfrm>
              <a:custGeom>
                <a:avLst/>
                <a:gdLst>
                  <a:gd name="T0" fmla="*/ 0 w 129"/>
                  <a:gd name="T1" fmla="*/ 0 h 136"/>
                  <a:gd name="T2" fmla="*/ 122 w 129"/>
                  <a:gd name="T3" fmla="*/ 0 h 136"/>
                  <a:gd name="T4" fmla="*/ 85 w 129"/>
                  <a:gd name="T5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9" h="136">
                    <a:moveTo>
                      <a:pt x="0" y="0"/>
                    </a:moveTo>
                    <a:cubicBezTo>
                      <a:pt x="122" y="0"/>
                      <a:pt x="122" y="0"/>
                      <a:pt x="122" y="0"/>
                    </a:cubicBezTo>
                    <a:cubicBezTo>
                      <a:pt x="122" y="0"/>
                      <a:pt x="129" y="104"/>
                      <a:pt x="85" y="136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242" name="Line 641">
                <a:extLst>
                  <a:ext uri="{FF2B5EF4-FFF2-40B4-BE49-F238E27FC236}">
                    <a16:creationId xmlns:a16="http://schemas.microsoft.com/office/drawing/2014/main" id="{14E15C9F-2671-A5B5-61A3-D37E7F98E7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51863" y="4264498"/>
                <a:ext cx="0" cy="84138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243" name="Freeform 642">
                <a:extLst>
                  <a:ext uri="{FF2B5EF4-FFF2-40B4-BE49-F238E27FC236}">
                    <a16:creationId xmlns:a16="http://schemas.microsoft.com/office/drawing/2014/main" id="{9FDED8E8-86D3-F9D6-9CFE-29A03C7AA6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7738" y="4264498"/>
                <a:ext cx="128588" cy="71438"/>
              </a:xfrm>
              <a:custGeom>
                <a:avLst/>
                <a:gdLst>
                  <a:gd name="T0" fmla="*/ 73 w 73"/>
                  <a:gd name="T1" fmla="*/ 39 h 39"/>
                  <a:gd name="T2" fmla="*/ 73 w 73"/>
                  <a:gd name="T3" fmla="*/ 0 h 39"/>
                  <a:gd name="T4" fmla="*/ 0 w 73"/>
                  <a:gd name="T5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3" h="39">
                    <a:moveTo>
                      <a:pt x="73" y="39"/>
                    </a:moveTo>
                    <a:cubicBezTo>
                      <a:pt x="73" y="0"/>
                      <a:pt x="73" y="0"/>
                      <a:pt x="73" y="0"/>
                    </a:cubicBezTo>
                    <a:cubicBezTo>
                      <a:pt x="73" y="0"/>
                      <a:pt x="21" y="0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244" name="Line 643">
                <a:extLst>
                  <a:ext uri="{FF2B5EF4-FFF2-40B4-BE49-F238E27FC236}">
                    <a16:creationId xmlns:a16="http://schemas.microsoft.com/office/drawing/2014/main" id="{6C376336-7313-3F37-AE3E-18407FC3A7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10588" y="4348636"/>
                <a:ext cx="223838" cy="0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245" name="Line 644">
                <a:extLst>
                  <a:ext uri="{FF2B5EF4-FFF2-40B4-BE49-F238E27FC236}">
                    <a16:creationId xmlns:a16="http://schemas.microsoft.com/office/drawing/2014/main" id="{4253DE36-A920-D0DD-EA9D-DE3E2C5C50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48713" y="4348636"/>
                <a:ext cx="11113" cy="0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246" name="Freeform 645">
                <a:extLst>
                  <a:ext uri="{FF2B5EF4-FFF2-40B4-BE49-F238E27FC236}">
                    <a16:creationId xmlns:a16="http://schemas.microsoft.com/office/drawing/2014/main" id="{141D7017-EA8B-AC39-3BAC-FA414CBA57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2501" y="4286723"/>
                <a:ext cx="101600" cy="39688"/>
              </a:xfrm>
              <a:custGeom>
                <a:avLst/>
                <a:gdLst>
                  <a:gd name="T0" fmla="*/ 11 w 58"/>
                  <a:gd name="T1" fmla="*/ 22 h 22"/>
                  <a:gd name="T2" fmla="*/ 3 w 58"/>
                  <a:gd name="T3" fmla="*/ 22 h 22"/>
                  <a:gd name="T4" fmla="*/ 0 w 58"/>
                  <a:gd name="T5" fmla="*/ 18 h 22"/>
                  <a:gd name="T6" fmla="*/ 0 w 58"/>
                  <a:gd name="T7" fmla="*/ 4 h 22"/>
                  <a:gd name="T8" fmla="*/ 3 w 58"/>
                  <a:gd name="T9" fmla="*/ 0 h 22"/>
                  <a:gd name="T10" fmla="*/ 54 w 58"/>
                  <a:gd name="T11" fmla="*/ 0 h 22"/>
                  <a:gd name="T12" fmla="*/ 58 w 58"/>
                  <a:gd name="T13" fmla="*/ 4 h 22"/>
                  <a:gd name="T14" fmla="*/ 58 w 58"/>
                  <a:gd name="T15" fmla="*/ 18 h 22"/>
                  <a:gd name="T16" fmla="*/ 54 w 58"/>
                  <a:gd name="T17" fmla="*/ 22 h 22"/>
                  <a:gd name="T18" fmla="*/ 24 w 58"/>
                  <a:gd name="T1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" h="22">
                    <a:moveTo>
                      <a:pt x="11" y="22"/>
                    </a:moveTo>
                    <a:cubicBezTo>
                      <a:pt x="3" y="22"/>
                      <a:pt x="3" y="22"/>
                      <a:pt x="3" y="22"/>
                    </a:cubicBezTo>
                    <a:cubicBezTo>
                      <a:pt x="1" y="22"/>
                      <a:pt x="0" y="20"/>
                      <a:pt x="0" y="18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6" y="0"/>
                      <a:pt x="58" y="2"/>
                      <a:pt x="58" y="4"/>
                    </a:cubicBezTo>
                    <a:cubicBezTo>
                      <a:pt x="58" y="18"/>
                      <a:pt x="58" y="18"/>
                      <a:pt x="58" y="18"/>
                    </a:cubicBezTo>
                    <a:cubicBezTo>
                      <a:pt x="58" y="20"/>
                      <a:pt x="56" y="22"/>
                      <a:pt x="54" y="22"/>
                    </a:cubicBezTo>
                    <a:cubicBezTo>
                      <a:pt x="24" y="22"/>
                      <a:pt x="24" y="22"/>
                      <a:pt x="24" y="22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247" name="Freeform 646">
                <a:extLst>
                  <a:ext uri="{FF2B5EF4-FFF2-40B4-BE49-F238E27FC236}">
                    <a16:creationId xmlns:a16="http://schemas.microsoft.com/office/drawing/2014/main" id="{C26C6338-468F-5747-38EA-7139C39E45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3788" y="3999386"/>
                <a:ext cx="114300" cy="153988"/>
              </a:xfrm>
              <a:custGeom>
                <a:avLst/>
                <a:gdLst>
                  <a:gd name="T0" fmla="*/ 11 w 66"/>
                  <a:gd name="T1" fmla="*/ 0 h 84"/>
                  <a:gd name="T2" fmla="*/ 55 w 66"/>
                  <a:gd name="T3" fmla="*/ 0 h 84"/>
                  <a:gd name="T4" fmla="*/ 0 w 66"/>
                  <a:gd name="T5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6" h="84">
                    <a:moveTo>
                      <a:pt x="11" y="0"/>
                    </a:move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66" y="84"/>
                      <a:pt x="0" y="84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248" name="Freeform 647">
                <a:extLst>
                  <a:ext uri="{FF2B5EF4-FFF2-40B4-BE49-F238E27FC236}">
                    <a16:creationId xmlns:a16="http://schemas.microsoft.com/office/drawing/2014/main" id="{58593176-E271-4CD1-2D68-AADB7D6897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0138" y="4023198"/>
                <a:ext cx="71438" cy="107950"/>
              </a:xfrm>
              <a:custGeom>
                <a:avLst/>
                <a:gdLst>
                  <a:gd name="T0" fmla="*/ 18 w 41"/>
                  <a:gd name="T1" fmla="*/ 0 h 59"/>
                  <a:gd name="T2" fmla="*/ 38 w 41"/>
                  <a:gd name="T3" fmla="*/ 0 h 59"/>
                  <a:gd name="T4" fmla="*/ 0 w 41"/>
                  <a:gd name="T5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" h="59">
                    <a:moveTo>
                      <a:pt x="18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38" y="0"/>
                      <a:pt x="41" y="54"/>
                      <a:pt x="0" y="59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249" name="Freeform 648">
                <a:extLst>
                  <a:ext uri="{FF2B5EF4-FFF2-40B4-BE49-F238E27FC236}">
                    <a16:creationId xmlns:a16="http://schemas.microsoft.com/office/drawing/2014/main" id="{ABAEEE56-0A15-6713-11DA-4144F149B7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2651" y="3973986"/>
                <a:ext cx="103188" cy="288925"/>
              </a:xfrm>
              <a:custGeom>
                <a:avLst/>
                <a:gdLst>
                  <a:gd name="T0" fmla="*/ 8 w 59"/>
                  <a:gd name="T1" fmla="*/ 0 h 157"/>
                  <a:gd name="T2" fmla="*/ 59 w 59"/>
                  <a:gd name="T3" fmla="*/ 143 h 157"/>
                  <a:gd name="T4" fmla="*/ 59 w 59"/>
                  <a:gd name="T5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9" h="157">
                    <a:moveTo>
                      <a:pt x="8" y="0"/>
                    </a:moveTo>
                    <a:cubicBezTo>
                      <a:pt x="8" y="0"/>
                      <a:pt x="0" y="124"/>
                      <a:pt x="59" y="143"/>
                    </a:cubicBezTo>
                    <a:cubicBezTo>
                      <a:pt x="59" y="157"/>
                      <a:pt x="59" y="157"/>
                      <a:pt x="59" y="157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250" name="Line 649">
                <a:extLst>
                  <a:ext uri="{FF2B5EF4-FFF2-40B4-BE49-F238E27FC236}">
                    <a16:creationId xmlns:a16="http://schemas.microsoft.com/office/drawing/2014/main" id="{39672F43-3B03-77D6-DD49-4A5D167112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26488" y="3972398"/>
                <a:ext cx="0" cy="0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251" name="Freeform 650">
                <a:extLst>
                  <a:ext uri="{FF2B5EF4-FFF2-40B4-BE49-F238E27FC236}">
                    <a16:creationId xmlns:a16="http://schemas.microsoft.com/office/drawing/2014/main" id="{A66655FE-EEB4-752A-7FD9-21D249CE95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0913" y="4158136"/>
                <a:ext cx="15875" cy="23813"/>
              </a:xfrm>
              <a:custGeom>
                <a:avLst/>
                <a:gdLst>
                  <a:gd name="T0" fmla="*/ 0 w 9"/>
                  <a:gd name="T1" fmla="*/ 0 h 13"/>
                  <a:gd name="T2" fmla="*/ 9 w 9"/>
                  <a:gd name="T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9" h="13">
                    <a:moveTo>
                      <a:pt x="0" y="0"/>
                    </a:moveTo>
                    <a:cubicBezTo>
                      <a:pt x="3" y="5"/>
                      <a:pt x="6" y="9"/>
                      <a:pt x="9" y="13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252" name="Freeform 651">
                <a:extLst>
                  <a:ext uri="{FF2B5EF4-FFF2-40B4-BE49-F238E27FC236}">
                    <a16:creationId xmlns:a16="http://schemas.microsoft.com/office/drawing/2014/main" id="{9AD7DC83-BC21-9057-C111-A4C8F484C8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3926" y="4032723"/>
                <a:ext cx="17463" cy="101600"/>
              </a:xfrm>
              <a:custGeom>
                <a:avLst/>
                <a:gdLst>
                  <a:gd name="T0" fmla="*/ 1 w 10"/>
                  <a:gd name="T1" fmla="*/ 0 h 55"/>
                  <a:gd name="T2" fmla="*/ 10 w 10"/>
                  <a:gd name="T3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0" h="55">
                    <a:moveTo>
                      <a:pt x="1" y="0"/>
                    </a:moveTo>
                    <a:cubicBezTo>
                      <a:pt x="1" y="0"/>
                      <a:pt x="0" y="28"/>
                      <a:pt x="10" y="55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253" name="Freeform 652">
                <a:extLst>
                  <a:ext uri="{FF2B5EF4-FFF2-40B4-BE49-F238E27FC236}">
                    <a16:creationId xmlns:a16="http://schemas.microsoft.com/office/drawing/2014/main" id="{8B92F3FC-8FD9-C221-7C19-5AA8594A92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0101" y="3999386"/>
                <a:ext cx="115888" cy="153988"/>
              </a:xfrm>
              <a:custGeom>
                <a:avLst/>
                <a:gdLst>
                  <a:gd name="T0" fmla="*/ 42 w 66"/>
                  <a:gd name="T1" fmla="*/ 0 h 84"/>
                  <a:gd name="T2" fmla="*/ 11 w 66"/>
                  <a:gd name="T3" fmla="*/ 0 h 84"/>
                  <a:gd name="T4" fmla="*/ 66 w 66"/>
                  <a:gd name="T5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6" h="84">
                    <a:moveTo>
                      <a:pt x="42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0" y="84"/>
                      <a:pt x="66" y="84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254" name="Freeform 653">
                <a:extLst>
                  <a:ext uri="{FF2B5EF4-FFF2-40B4-BE49-F238E27FC236}">
                    <a16:creationId xmlns:a16="http://schemas.microsoft.com/office/drawing/2014/main" id="{F19019D8-2C18-C734-38BE-7D2E804424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6613" y="4023198"/>
                <a:ext cx="74613" cy="107950"/>
              </a:xfrm>
              <a:custGeom>
                <a:avLst/>
                <a:gdLst>
                  <a:gd name="T0" fmla="*/ 33 w 42"/>
                  <a:gd name="T1" fmla="*/ 0 h 59"/>
                  <a:gd name="T2" fmla="*/ 3 w 42"/>
                  <a:gd name="T3" fmla="*/ 0 h 59"/>
                  <a:gd name="T4" fmla="*/ 42 w 42"/>
                  <a:gd name="T5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" h="59">
                    <a:moveTo>
                      <a:pt x="3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0" y="54"/>
                      <a:pt x="42" y="59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255" name="Line 654">
                <a:extLst>
                  <a:ext uri="{FF2B5EF4-FFF2-40B4-BE49-F238E27FC236}">
                    <a16:creationId xmlns:a16="http://schemas.microsoft.com/office/drawing/2014/main" id="{EDB1F1FE-61CE-1EA0-3B7C-2A75A10B18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62988" y="4013673"/>
                <a:ext cx="68263" cy="0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64" name="Line 655">
                <a:extLst>
                  <a:ext uri="{FF2B5EF4-FFF2-40B4-BE49-F238E27FC236}">
                    <a16:creationId xmlns:a16="http://schemas.microsoft.com/office/drawing/2014/main" id="{D07729B0-B883-E6FF-BCF5-53F3BD875A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82038" y="4032723"/>
                <a:ext cx="49213" cy="0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65" name="Line 656">
                <a:extLst>
                  <a:ext uri="{FF2B5EF4-FFF2-40B4-BE49-F238E27FC236}">
                    <a16:creationId xmlns:a16="http://schemas.microsoft.com/office/drawing/2014/main" id="{8EC40E82-A59F-D562-FD46-7143AE646D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99501" y="4053361"/>
                <a:ext cx="26988" cy="0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66" name="Line 657">
                <a:extLst>
                  <a:ext uri="{FF2B5EF4-FFF2-40B4-BE49-F238E27FC236}">
                    <a16:creationId xmlns:a16="http://schemas.microsoft.com/office/drawing/2014/main" id="{FF16F9DF-DF14-DF2D-82A6-B4AED02AA0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62976" y="4381973"/>
                <a:ext cx="23813" cy="0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67" name="Line 658">
                <a:extLst>
                  <a:ext uri="{FF2B5EF4-FFF2-40B4-BE49-F238E27FC236}">
                    <a16:creationId xmlns:a16="http://schemas.microsoft.com/office/drawing/2014/main" id="{035BBB11-DBE0-9080-4159-083C07E3F8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66138" y="4381973"/>
                <a:ext cx="68263" cy="0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</p:grpSp>
      <p:grpSp>
        <p:nvGrpSpPr>
          <p:cNvPr id="379" name="Groupe 378">
            <a:extLst>
              <a:ext uri="{FF2B5EF4-FFF2-40B4-BE49-F238E27FC236}">
                <a16:creationId xmlns:a16="http://schemas.microsoft.com/office/drawing/2014/main" id="{249861EF-FACF-00A2-94D0-F0110A399FF6}"/>
              </a:ext>
            </a:extLst>
          </p:cNvPr>
          <p:cNvGrpSpPr/>
          <p:nvPr/>
        </p:nvGrpSpPr>
        <p:grpSpPr>
          <a:xfrm>
            <a:off x="475513" y="2929417"/>
            <a:ext cx="6678586" cy="1928331"/>
            <a:chOff x="475513" y="2929417"/>
            <a:chExt cx="6678586" cy="192833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5D73A5B-520F-DECE-A893-6C915494DA96}"/>
                </a:ext>
              </a:extLst>
            </p:cNvPr>
            <p:cNvSpPr/>
            <p:nvPr/>
          </p:nvSpPr>
          <p:spPr>
            <a:xfrm>
              <a:off x="475513" y="2931313"/>
              <a:ext cx="6678586" cy="19264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sx="102000" sy="102000" algn="ctr" rotWithShape="0">
                <a:schemeClr val="bg1">
                  <a:lumMod val="75000"/>
                  <a:alpha val="5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De nombreuses solution pour répondre au mieux aux nouvelles aspirations des clients</a:t>
              </a:r>
            </a:p>
            <a:p>
              <a:pPr algn="ctr"/>
              <a:endParaRPr lang="fr-FR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2F2D724-46C3-3E06-027D-5546CDC07C00}"/>
                </a:ext>
              </a:extLst>
            </p:cNvPr>
            <p:cNvSpPr txBox="1"/>
            <p:nvPr/>
          </p:nvSpPr>
          <p:spPr>
            <a:xfrm>
              <a:off x="550746" y="2947405"/>
              <a:ext cx="660335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EA4E55">
                    <a:lumMod val="75000"/>
                  </a:srgbClr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fr-FR" b="1" dirty="0">
                  <a:solidFill>
                    <a:schemeClr val="accent2"/>
                  </a:solidFill>
                  <a:latin typeface="Arial"/>
                </a:rPr>
                <a:t>Pour répondre à leurs attentes nous avons de nombreuses solutions digitales à leur proposer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BA281EA0-B8B8-F74F-FC23-D8805C95BE6D}"/>
                </a:ext>
              </a:extLst>
            </p:cNvPr>
            <p:cNvSpPr/>
            <p:nvPr/>
          </p:nvSpPr>
          <p:spPr>
            <a:xfrm>
              <a:off x="475838" y="2929417"/>
              <a:ext cx="68272" cy="590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grpSp>
          <p:nvGrpSpPr>
            <p:cNvPr id="378" name="Groupe 377">
              <a:extLst>
                <a:ext uri="{FF2B5EF4-FFF2-40B4-BE49-F238E27FC236}">
                  <a16:creationId xmlns:a16="http://schemas.microsoft.com/office/drawing/2014/main" id="{7A0DAA11-9198-77B5-889E-1CBA3748F09E}"/>
                </a:ext>
              </a:extLst>
            </p:cNvPr>
            <p:cNvGrpSpPr/>
            <p:nvPr/>
          </p:nvGrpSpPr>
          <p:grpSpPr>
            <a:xfrm>
              <a:off x="691048" y="3810851"/>
              <a:ext cx="6306511" cy="727485"/>
              <a:chOff x="691049" y="3959211"/>
              <a:chExt cx="5922842" cy="683227"/>
            </a:xfrm>
          </p:grpSpPr>
          <p:grpSp>
            <p:nvGrpSpPr>
              <p:cNvPr id="70" name="Graphique 1768">
                <a:extLst>
                  <a:ext uri="{FF2B5EF4-FFF2-40B4-BE49-F238E27FC236}">
                    <a16:creationId xmlns:a16="http://schemas.microsoft.com/office/drawing/2014/main" id="{CCFB63CB-561D-C2DC-F226-CEF1206069C8}"/>
                  </a:ext>
                </a:extLst>
              </p:cNvPr>
              <p:cNvGrpSpPr/>
              <p:nvPr/>
            </p:nvGrpSpPr>
            <p:grpSpPr>
              <a:xfrm>
                <a:off x="691049" y="4045300"/>
                <a:ext cx="815638" cy="597138"/>
                <a:chOff x="11280424" y="617204"/>
                <a:chExt cx="553498" cy="405223"/>
              </a:xfrm>
              <a:noFill/>
            </p:grpSpPr>
            <p:grpSp>
              <p:nvGrpSpPr>
                <p:cNvPr id="71" name="Graphique 1768">
                  <a:extLst>
                    <a:ext uri="{FF2B5EF4-FFF2-40B4-BE49-F238E27FC236}">
                      <a16:creationId xmlns:a16="http://schemas.microsoft.com/office/drawing/2014/main" id="{2B24A76F-BF0A-F2AF-A90F-4BE279F80F4C}"/>
                    </a:ext>
                  </a:extLst>
                </p:cNvPr>
                <p:cNvGrpSpPr/>
                <p:nvPr/>
              </p:nvGrpSpPr>
              <p:grpSpPr>
                <a:xfrm>
                  <a:off x="11280424" y="617204"/>
                  <a:ext cx="470374" cy="405223"/>
                  <a:chOff x="11280424" y="617204"/>
                  <a:chExt cx="470374" cy="405223"/>
                </a:xfrm>
                <a:grpFill/>
              </p:grpSpPr>
              <p:sp>
                <p:nvSpPr>
                  <p:cNvPr id="95" name="Forme libre : forme 94">
                    <a:extLst>
                      <a:ext uri="{FF2B5EF4-FFF2-40B4-BE49-F238E27FC236}">
                        <a16:creationId xmlns:a16="http://schemas.microsoft.com/office/drawing/2014/main" id="{515E98C5-E815-0C00-9835-CCC5E3A733A9}"/>
                      </a:ext>
                    </a:extLst>
                  </p:cNvPr>
                  <p:cNvSpPr/>
                  <p:nvPr/>
                </p:nvSpPr>
                <p:spPr>
                  <a:xfrm>
                    <a:off x="11280424" y="631792"/>
                    <a:ext cx="470374" cy="390635"/>
                  </a:xfrm>
                  <a:custGeom>
                    <a:avLst/>
                    <a:gdLst>
                      <a:gd name="connsiteX0" fmla="*/ 440737 w 470374"/>
                      <a:gd name="connsiteY0" fmla="*/ 158020 h 390635"/>
                      <a:gd name="connsiteX1" fmla="*/ 469597 w 470374"/>
                      <a:gd name="connsiteY1" fmla="*/ 269367 h 390635"/>
                      <a:gd name="connsiteX2" fmla="*/ 452548 w 470374"/>
                      <a:gd name="connsiteY2" fmla="*/ 298323 h 390635"/>
                      <a:gd name="connsiteX3" fmla="*/ 98694 w 470374"/>
                      <a:gd name="connsiteY3" fmla="*/ 389858 h 390635"/>
                      <a:gd name="connsiteX4" fmla="*/ 69738 w 470374"/>
                      <a:gd name="connsiteY4" fmla="*/ 372809 h 390635"/>
                      <a:gd name="connsiteX5" fmla="*/ 777 w 470374"/>
                      <a:gd name="connsiteY5" fmla="*/ 106680 h 390635"/>
                      <a:gd name="connsiteX6" fmla="*/ 17827 w 470374"/>
                      <a:gd name="connsiteY6" fmla="*/ 77724 h 390635"/>
                      <a:gd name="connsiteX7" fmla="*/ 318340 w 470374"/>
                      <a:gd name="connsiteY7" fmla="*/ 0 h 3906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70374" h="390635">
                        <a:moveTo>
                          <a:pt x="440737" y="158020"/>
                        </a:moveTo>
                        <a:lnTo>
                          <a:pt x="469597" y="269367"/>
                        </a:lnTo>
                        <a:cubicBezTo>
                          <a:pt x="472931" y="282035"/>
                          <a:pt x="465216" y="295085"/>
                          <a:pt x="452548" y="298323"/>
                        </a:cubicBezTo>
                        <a:lnTo>
                          <a:pt x="98694" y="389858"/>
                        </a:lnTo>
                        <a:cubicBezTo>
                          <a:pt x="86026" y="393192"/>
                          <a:pt x="72976" y="385477"/>
                          <a:pt x="69738" y="372809"/>
                        </a:cubicBezTo>
                        <a:lnTo>
                          <a:pt x="777" y="106680"/>
                        </a:lnTo>
                        <a:cubicBezTo>
                          <a:pt x="-2557" y="94012"/>
                          <a:pt x="5158" y="80963"/>
                          <a:pt x="17827" y="77724"/>
                        </a:cubicBezTo>
                        <a:lnTo>
                          <a:pt x="31834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97" name="Forme libre : forme 96">
                    <a:extLst>
                      <a:ext uri="{FF2B5EF4-FFF2-40B4-BE49-F238E27FC236}">
                        <a16:creationId xmlns:a16="http://schemas.microsoft.com/office/drawing/2014/main" id="{A7E57499-4E2C-7BA8-E45A-EC5F22673801}"/>
                      </a:ext>
                    </a:extLst>
                  </p:cNvPr>
                  <p:cNvSpPr/>
                  <p:nvPr/>
                </p:nvSpPr>
                <p:spPr>
                  <a:xfrm>
                    <a:off x="11631340" y="617204"/>
                    <a:ext cx="64103" cy="73357"/>
                  </a:xfrm>
                  <a:custGeom>
                    <a:avLst/>
                    <a:gdLst>
                      <a:gd name="connsiteX0" fmla="*/ 0 w 64103"/>
                      <a:gd name="connsiteY0" fmla="*/ 6111 h 73357"/>
                      <a:gd name="connsiteX1" fmla="*/ 20765 w 64103"/>
                      <a:gd name="connsiteY1" fmla="*/ 777 h 73357"/>
                      <a:gd name="connsiteX2" fmla="*/ 49721 w 64103"/>
                      <a:gd name="connsiteY2" fmla="*/ 17827 h 73357"/>
                      <a:gd name="connsiteX3" fmla="*/ 64103 w 64103"/>
                      <a:gd name="connsiteY3" fmla="*/ 73357 h 733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4103" h="73357">
                        <a:moveTo>
                          <a:pt x="0" y="6111"/>
                        </a:moveTo>
                        <a:lnTo>
                          <a:pt x="20765" y="777"/>
                        </a:lnTo>
                        <a:cubicBezTo>
                          <a:pt x="33433" y="-2557"/>
                          <a:pt x="46482" y="5158"/>
                          <a:pt x="49721" y="17827"/>
                        </a:cubicBezTo>
                        <a:lnTo>
                          <a:pt x="64103" y="73357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98" name="Forme libre : forme 97">
                    <a:extLst>
                      <a:ext uri="{FF2B5EF4-FFF2-40B4-BE49-F238E27FC236}">
                        <a16:creationId xmlns:a16="http://schemas.microsoft.com/office/drawing/2014/main" id="{8F89ADFB-9FC3-92ED-9C99-E1BC7B93D47B}"/>
                      </a:ext>
                    </a:extLst>
                  </p:cNvPr>
                  <p:cNvSpPr/>
                  <p:nvPr/>
                </p:nvSpPr>
                <p:spPr>
                  <a:xfrm>
                    <a:off x="11400073" y="798670"/>
                    <a:ext cx="329183" cy="193547"/>
                  </a:xfrm>
                  <a:custGeom>
                    <a:avLst/>
                    <a:gdLst>
                      <a:gd name="connsiteX0" fmla="*/ 300609 w 329183"/>
                      <a:gd name="connsiteY0" fmla="*/ 0 h 193547"/>
                      <a:gd name="connsiteX1" fmla="*/ 329184 w 329183"/>
                      <a:gd name="connsiteY1" fmla="*/ 110204 h 193547"/>
                      <a:gd name="connsiteX2" fmla="*/ 7144 w 329183"/>
                      <a:gd name="connsiteY2" fmla="*/ 193548 h 193547"/>
                      <a:gd name="connsiteX3" fmla="*/ 0 w 329183"/>
                      <a:gd name="connsiteY3" fmla="*/ 165926 h 1935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9183" h="193547">
                        <a:moveTo>
                          <a:pt x="300609" y="0"/>
                        </a:moveTo>
                        <a:lnTo>
                          <a:pt x="329184" y="110204"/>
                        </a:lnTo>
                        <a:lnTo>
                          <a:pt x="7144" y="193548"/>
                        </a:lnTo>
                        <a:lnTo>
                          <a:pt x="0" y="165926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99" name="Forme libre : forme 98">
                    <a:extLst>
                      <a:ext uri="{FF2B5EF4-FFF2-40B4-BE49-F238E27FC236}">
                        <a16:creationId xmlns:a16="http://schemas.microsoft.com/office/drawing/2014/main" id="{886F8D98-89C2-84A4-C725-C4881735ADCE}"/>
                      </a:ext>
                    </a:extLst>
                  </p:cNvPr>
                  <p:cNvSpPr/>
                  <p:nvPr/>
                </p:nvSpPr>
                <p:spPr>
                  <a:xfrm>
                    <a:off x="11337208" y="638364"/>
                    <a:ext cx="343661" cy="289845"/>
                  </a:xfrm>
                  <a:custGeom>
                    <a:avLst/>
                    <a:gdLst>
                      <a:gd name="connsiteX0" fmla="*/ 53435 w 343661"/>
                      <a:gd name="connsiteY0" fmla="*/ 289846 h 289845"/>
                      <a:gd name="connsiteX1" fmla="*/ 0 w 343661"/>
                      <a:gd name="connsiteY1" fmla="*/ 83344 h 289845"/>
                      <a:gd name="connsiteX2" fmla="*/ 322040 w 343661"/>
                      <a:gd name="connsiteY2" fmla="*/ 0 h 289845"/>
                      <a:gd name="connsiteX3" fmla="*/ 343662 w 343661"/>
                      <a:gd name="connsiteY3" fmla="*/ 83630 h 2898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43661" h="289845">
                        <a:moveTo>
                          <a:pt x="53435" y="289846"/>
                        </a:moveTo>
                        <a:lnTo>
                          <a:pt x="0" y="83344"/>
                        </a:lnTo>
                        <a:lnTo>
                          <a:pt x="322040" y="0"/>
                        </a:lnTo>
                        <a:lnTo>
                          <a:pt x="343662" y="8363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102" name="Forme libre : forme 101">
                    <a:extLst>
                      <a:ext uri="{FF2B5EF4-FFF2-40B4-BE49-F238E27FC236}">
                        <a16:creationId xmlns:a16="http://schemas.microsoft.com/office/drawing/2014/main" id="{2FA5ECE0-9311-DE18-B998-160F7D702115}"/>
                      </a:ext>
                    </a:extLst>
                  </p:cNvPr>
                  <p:cNvSpPr/>
                  <p:nvPr/>
                </p:nvSpPr>
                <p:spPr>
                  <a:xfrm>
                    <a:off x="11338446" y="838961"/>
                    <a:ext cx="14668" cy="56769"/>
                  </a:xfrm>
                  <a:custGeom>
                    <a:avLst/>
                    <a:gdLst>
                      <a:gd name="connsiteX0" fmla="*/ 0 w 14668"/>
                      <a:gd name="connsiteY0" fmla="*/ 0 h 56769"/>
                      <a:gd name="connsiteX1" fmla="*/ 14668 w 14668"/>
                      <a:gd name="connsiteY1" fmla="*/ 56769 h 567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4668" h="56769">
                        <a:moveTo>
                          <a:pt x="0" y="0"/>
                        </a:moveTo>
                        <a:lnTo>
                          <a:pt x="14668" y="56769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</p:grpSp>
            <p:grpSp>
              <p:nvGrpSpPr>
                <p:cNvPr id="72" name="Graphique 1768">
                  <a:extLst>
                    <a:ext uri="{FF2B5EF4-FFF2-40B4-BE49-F238E27FC236}">
                      <a16:creationId xmlns:a16="http://schemas.microsoft.com/office/drawing/2014/main" id="{4B276153-C198-B0AC-B8DE-8AB3E2979245}"/>
                    </a:ext>
                  </a:extLst>
                </p:cNvPr>
                <p:cNvGrpSpPr/>
                <p:nvPr/>
              </p:nvGrpSpPr>
              <p:grpSpPr>
                <a:xfrm>
                  <a:off x="11397882" y="619743"/>
                  <a:ext cx="436040" cy="261223"/>
                  <a:chOff x="11397882" y="619743"/>
                  <a:chExt cx="436040" cy="261223"/>
                </a:xfrm>
                <a:grpFill/>
              </p:grpSpPr>
              <p:grpSp>
                <p:nvGrpSpPr>
                  <p:cNvPr id="77" name="Graphique 1768">
                    <a:extLst>
                      <a:ext uri="{FF2B5EF4-FFF2-40B4-BE49-F238E27FC236}">
                        <a16:creationId xmlns:a16="http://schemas.microsoft.com/office/drawing/2014/main" id="{85A1593B-BB73-44B7-0C61-3DDEBF85F094}"/>
                      </a:ext>
                    </a:extLst>
                  </p:cNvPr>
                  <p:cNvGrpSpPr/>
                  <p:nvPr/>
                </p:nvGrpSpPr>
                <p:grpSpPr>
                  <a:xfrm>
                    <a:off x="11644675" y="619743"/>
                    <a:ext cx="189247" cy="184928"/>
                    <a:chOff x="11644675" y="619743"/>
                    <a:chExt cx="189247" cy="184928"/>
                  </a:xfrm>
                  <a:grpFill/>
                </p:grpSpPr>
                <p:sp>
                  <p:nvSpPr>
                    <p:cNvPr id="93" name="Forme libre : forme 92">
                      <a:extLst>
                        <a:ext uri="{FF2B5EF4-FFF2-40B4-BE49-F238E27FC236}">
                          <a16:creationId xmlns:a16="http://schemas.microsoft.com/office/drawing/2014/main" id="{3362A03D-50DB-16EA-84F2-DA2746CA18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644675" y="619743"/>
                      <a:ext cx="189247" cy="184928"/>
                    </a:xfrm>
                    <a:custGeom>
                      <a:avLst/>
                      <a:gdLst>
                        <a:gd name="connsiteX0" fmla="*/ 0 w 189247"/>
                        <a:gd name="connsiteY0" fmla="*/ 184928 h 184928"/>
                        <a:gd name="connsiteX1" fmla="*/ 14478 w 189247"/>
                        <a:gd name="connsiteY1" fmla="*/ 142161 h 184928"/>
                        <a:gd name="connsiteX2" fmla="*/ 153257 w 189247"/>
                        <a:gd name="connsiteY2" fmla="*/ 4620 h 184928"/>
                        <a:gd name="connsiteX3" fmla="*/ 183356 w 189247"/>
                        <a:gd name="connsiteY3" fmla="*/ 7478 h 184928"/>
                        <a:gd name="connsiteX4" fmla="*/ 181070 w 189247"/>
                        <a:gd name="connsiteY4" fmla="*/ 34624 h 184928"/>
                        <a:gd name="connsiteX5" fmla="*/ 49149 w 189247"/>
                        <a:gd name="connsiteY5" fmla="*/ 163021 h 184928"/>
                        <a:gd name="connsiteX6" fmla="*/ 17907 w 189247"/>
                        <a:gd name="connsiteY6" fmla="*/ 177499 h 18492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89247" h="184928">
                          <a:moveTo>
                            <a:pt x="0" y="184928"/>
                          </a:moveTo>
                          <a:lnTo>
                            <a:pt x="14478" y="142161"/>
                          </a:lnTo>
                          <a:lnTo>
                            <a:pt x="153257" y="4620"/>
                          </a:lnTo>
                          <a:cubicBezTo>
                            <a:pt x="153257" y="4620"/>
                            <a:pt x="168878" y="-7477"/>
                            <a:pt x="183356" y="7478"/>
                          </a:cubicBezTo>
                          <a:cubicBezTo>
                            <a:pt x="197834" y="22527"/>
                            <a:pt x="181070" y="34624"/>
                            <a:pt x="181070" y="34624"/>
                          </a:cubicBezTo>
                          <a:lnTo>
                            <a:pt x="49149" y="163021"/>
                          </a:lnTo>
                          <a:lnTo>
                            <a:pt x="17907" y="177499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  <p:sp>
                  <p:nvSpPr>
                    <p:cNvPr id="94" name="Forme libre : forme 93">
                      <a:extLst>
                        <a:ext uri="{FF2B5EF4-FFF2-40B4-BE49-F238E27FC236}">
                          <a16:creationId xmlns:a16="http://schemas.microsoft.com/office/drawing/2014/main" id="{69E81030-32E9-412B-D47A-1F23798F02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778216" y="644554"/>
                      <a:ext cx="23145" cy="16766"/>
                    </a:xfrm>
                    <a:custGeom>
                      <a:avLst/>
                      <a:gdLst>
                        <a:gd name="connsiteX0" fmla="*/ 0 w 23145"/>
                        <a:gd name="connsiteY0" fmla="*/ 2 h 16766"/>
                        <a:gd name="connsiteX1" fmla="*/ 23146 w 23145"/>
                        <a:gd name="connsiteY1" fmla="*/ 16766 h 167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3145" h="16766">
                          <a:moveTo>
                            <a:pt x="0" y="2"/>
                          </a:moveTo>
                          <a:cubicBezTo>
                            <a:pt x="0" y="2"/>
                            <a:pt x="12764" y="-569"/>
                            <a:pt x="23146" y="16766"/>
                          </a:cubicBez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</p:grpSp>
              <p:grpSp>
                <p:nvGrpSpPr>
                  <p:cNvPr id="78" name="Graphique 1768">
                    <a:extLst>
                      <a:ext uri="{FF2B5EF4-FFF2-40B4-BE49-F238E27FC236}">
                        <a16:creationId xmlns:a16="http://schemas.microsoft.com/office/drawing/2014/main" id="{5F2C5A00-F726-DA9B-8361-55348B6C1EB0}"/>
                      </a:ext>
                    </a:extLst>
                  </p:cNvPr>
                  <p:cNvGrpSpPr/>
                  <p:nvPr/>
                </p:nvGrpSpPr>
                <p:grpSpPr>
                  <a:xfrm>
                    <a:off x="11397882" y="735828"/>
                    <a:ext cx="248697" cy="145137"/>
                    <a:chOff x="11397882" y="735828"/>
                    <a:chExt cx="248697" cy="145137"/>
                  </a:xfrm>
                  <a:grpFill/>
                </p:grpSpPr>
                <p:sp>
                  <p:nvSpPr>
                    <p:cNvPr id="79" name="Forme libre : forme 78">
                      <a:extLst>
                        <a:ext uri="{FF2B5EF4-FFF2-40B4-BE49-F238E27FC236}">
                          <a16:creationId xmlns:a16="http://schemas.microsoft.com/office/drawing/2014/main" id="{E489F07D-EF43-02CC-C11F-70012ECFC7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397882" y="735828"/>
                      <a:ext cx="158094" cy="145137"/>
                    </a:xfrm>
                    <a:custGeom>
                      <a:avLst/>
                      <a:gdLst>
                        <a:gd name="connsiteX0" fmla="*/ 0 w 158094"/>
                        <a:gd name="connsiteY0" fmla="*/ 80177 h 145137"/>
                        <a:gd name="connsiteX1" fmla="*/ 157162 w 158094"/>
                        <a:gd name="connsiteY1" fmla="*/ 4454 h 145137"/>
                        <a:gd name="connsiteX2" fmla="*/ 21527 w 158094"/>
                        <a:gd name="connsiteY2" fmla="*/ 145138 h 14513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158094" h="145137">
                          <a:moveTo>
                            <a:pt x="0" y="80177"/>
                          </a:moveTo>
                          <a:cubicBezTo>
                            <a:pt x="0" y="80177"/>
                            <a:pt x="172212" y="38744"/>
                            <a:pt x="157162" y="4454"/>
                          </a:cubicBezTo>
                          <a:cubicBezTo>
                            <a:pt x="142113" y="-29836"/>
                            <a:pt x="21527" y="145138"/>
                            <a:pt x="21527" y="145138"/>
                          </a:cubicBez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  <p:sp>
                  <p:nvSpPr>
                    <p:cNvPr id="80" name="Forme libre : forme 79">
                      <a:extLst>
                        <a:ext uri="{FF2B5EF4-FFF2-40B4-BE49-F238E27FC236}">
                          <a16:creationId xmlns:a16="http://schemas.microsoft.com/office/drawing/2014/main" id="{5233C2F9-1208-3741-8FE2-6B8FD92199F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480083" y="794657"/>
                      <a:ext cx="166497" cy="24872"/>
                    </a:xfrm>
                    <a:custGeom>
                      <a:avLst/>
                      <a:gdLst>
                        <a:gd name="connsiteX0" fmla="*/ 0 w 166497"/>
                        <a:gd name="connsiteY0" fmla="*/ 24873 h 24872"/>
                        <a:gd name="connsiteX1" fmla="*/ 47911 w 166497"/>
                        <a:gd name="connsiteY1" fmla="*/ 584 h 24872"/>
                        <a:gd name="connsiteX2" fmla="*/ 87916 w 166497"/>
                        <a:gd name="connsiteY2" fmla="*/ 6299 h 24872"/>
                        <a:gd name="connsiteX3" fmla="*/ 122206 w 166497"/>
                        <a:gd name="connsiteY3" fmla="*/ 6299 h 24872"/>
                        <a:gd name="connsiteX4" fmla="*/ 166497 w 166497"/>
                        <a:gd name="connsiteY4" fmla="*/ 9157 h 248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66497" h="24872">
                          <a:moveTo>
                            <a:pt x="0" y="24873"/>
                          </a:moveTo>
                          <a:cubicBezTo>
                            <a:pt x="0" y="24873"/>
                            <a:pt x="44291" y="-4464"/>
                            <a:pt x="47911" y="584"/>
                          </a:cubicBezTo>
                          <a:cubicBezTo>
                            <a:pt x="51530" y="5632"/>
                            <a:pt x="25051" y="37732"/>
                            <a:pt x="87916" y="6299"/>
                          </a:cubicBezTo>
                          <a:cubicBezTo>
                            <a:pt x="87916" y="6299"/>
                            <a:pt x="91535" y="29921"/>
                            <a:pt x="122206" y="6299"/>
                          </a:cubicBezTo>
                          <a:cubicBezTo>
                            <a:pt x="122206" y="6299"/>
                            <a:pt x="125825" y="29921"/>
                            <a:pt x="166497" y="9157"/>
                          </a:cubicBez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</p:grpSp>
            </p:grpSp>
          </p:grpSp>
          <p:grpSp>
            <p:nvGrpSpPr>
              <p:cNvPr id="131" name="Graphique 1751">
                <a:extLst>
                  <a:ext uri="{FF2B5EF4-FFF2-40B4-BE49-F238E27FC236}">
                    <a16:creationId xmlns:a16="http://schemas.microsoft.com/office/drawing/2014/main" id="{DE823E9C-5A88-E2D4-9884-A97512484C00}"/>
                  </a:ext>
                </a:extLst>
              </p:cNvPr>
              <p:cNvGrpSpPr/>
              <p:nvPr/>
            </p:nvGrpSpPr>
            <p:grpSpPr>
              <a:xfrm>
                <a:off x="1870381" y="4045300"/>
                <a:ext cx="732765" cy="540624"/>
                <a:chOff x="1726833" y="598169"/>
                <a:chExt cx="488395" cy="360330"/>
              </a:xfrm>
              <a:noFill/>
            </p:grpSpPr>
            <p:sp>
              <p:nvSpPr>
                <p:cNvPr id="132" name="Forme libre : forme 131">
                  <a:extLst>
                    <a:ext uri="{FF2B5EF4-FFF2-40B4-BE49-F238E27FC236}">
                      <a16:creationId xmlns:a16="http://schemas.microsoft.com/office/drawing/2014/main" id="{BFFA7B41-954F-3CBF-8A0A-4F2E09B88BB2}"/>
                    </a:ext>
                  </a:extLst>
                </p:cNvPr>
                <p:cNvSpPr/>
                <p:nvPr/>
              </p:nvSpPr>
              <p:spPr>
                <a:xfrm>
                  <a:off x="1802033" y="598169"/>
                  <a:ext cx="334803" cy="238696"/>
                </a:xfrm>
                <a:custGeom>
                  <a:avLst/>
                  <a:gdLst>
                    <a:gd name="connsiteX0" fmla="*/ 0 w 334803"/>
                    <a:gd name="connsiteY0" fmla="*/ 155067 h 238696"/>
                    <a:gd name="connsiteX1" fmla="*/ 0 w 334803"/>
                    <a:gd name="connsiteY1" fmla="*/ 22193 h 238696"/>
                    <a:gd name="connsiteX2" fmla="*/ 22193 w 334803"/>
                    <a:gd name="connsiteY2" fmla="*/ 0 h 238696"/>
                    <a:gd name="connsiteX3" fmla="*/ 312611 w 334803"/>
                    <a:gd name="connsiteY3" fmla="*/ 0 h 238696"/>
                    <a:gd name="connsiteX4" fmla="*/ 334804 w 334803"/>
                    <a:gd name="connsiteY4" fmla="*/ 22193 h 238696"/>
                    <a:gd name="connsiteX5" fmla="*/ 334804 w 334803"/>
                    <a:gd name="connsiteY5" fmla="*/ 238697 h 238696"/>
                    <a:gd name="connsiteX6" fmla="*/ 0 w 334803"/>
                    <a:gd name="connsiteY6" fmla="*/ 238697 h 238696"/>
                    <a:gd name="connsiteX7" fmla="*/ 0 w 334803"/>
                    <a:gd name="connsiteY7" fmla="*/ 174498 h 238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4803" h="238696">
                      <a:moveTo>
                        <a:pt x="0" y="155067"/>
                      </a:moveTo>
                      <a:lnTo>
                        <a:pt x="0" y="22193"/>
                      </a:lnTo>
                      <a:cubicBezTo>
                        <a:pt x="0" y="9906"/>
                        <a:pt x="9906" y="0"/>
                        <a:pt x="22193" y="0"/>
                      </a:cubicBezTo>
                      <a:lnTo>
                        <a:pt x="312611" y="0"/>
                      </a:lnTo>
                      <a:cubicBezTo>
                        <a:pt x="324898" y="0"/>
                        <a:pt x="334804" y="9906"/>
                        <a:pt x="334804" y="22193"/>
                      </a:cubicBezTo>
                      <a:lnTo>
                        <a:pt x="334804" y="238697"/>
                      </a:lnTo>
                      <a:lnTo>
                        <a:pt x="0" y="238697"/>
                      </a:lnTo>
                      <a:lnTo>
                        <a:pt x="0" y="174498"/>
                      </a:lnTo>
                    </a:path>
                  </a:pathLst>
                </a:custGeom>
                <a:no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56" name="Forme libre : forme 155">
                  <a:extLst>
                    <a:ext uri="{FF2B5EF4-FFF2-40B4-BE49-F238E27FC236}">
                      <a16:creationId xmlns:a16="http://schemas.microsoft.com/office/drawing/2014/main" id="{B90247DB-929B-4F7B-64CE-9AABE278F744}"/>
                    </a:ext>
                  </a:extLst>
                </p:cNvPr>
                <p:cNvSpPr/>
                <p:nvPr/>
              </p:nvSpPr>
              <p:spPr>
                <a:xfrm>
                  <a:off x="1726833" y="836104"/>
                  <a:ext cx="488381" cy="107251"/>
                </a:xfrm>
                <a:custGeom>
                  <a:avLst/>
                  <a:gdLst>
                    <a:gd name="connsiteX0" fmla="*/ 433055 w 488381"/>
                    <a:gd name="connsiteY0" fmla="*/ 26384 h 107251"/>
                    <a:gd name="connsiteX1" fmla="*/ 486014 w 488381"/>
                    <a:gd name="connsiteY1" fmla="*/ 90392 h 107251"/>
                    <a:gd name="connsiteX2" fmla="*/ 478108 w 488381"/>
                    <a:gd name="connsiteY2" fmla="*/ 107252 h 107251"/>
                    <a:gd name="connsiteX3" fmla="*/ 10335 w 488381"/>
                    <a:gd name="connsiteY3" fmla="*/ 107252 h 107251"/>
                    <a:gd name="connsiteX4" fmla="*/ 2049 w 488381"/>
                    <a:gd name="connsiteY4" fmla="*/ 90868 h 107251"/>
                    <a:gd name="connsiteX5" fmla="*/ 75582 w 488381"/>
                    <a:gd name="connsiteY5" fmla="*/ 0 h 107251"/>
                    <a:gd name="connsiteX6" fmla="*/ 411147 w 488381"/>
                    <a:gd name="connsiteY6" fmla="*/ 0 h 107251"/>
                    <a:gd name="connsiteX7" fmla="*/ 422196 w 488381"/>
                    <a:gd name="connsiteY7" fmla="*/ 13335 h 1072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88381" h="107251">
                      <a:moveTo>
                        <a:pt x="433055" y="26384"/>
                      </a:moveTo>
                      <a:lnTo>
                        <a:pt x="486014" y="90392"/>
                      </a:lnTo>
                      <a:cubicBezTo>
                        <a:pt x="491538" y="97060"/>
                        <a:pt x="486776" y="107252"/>
                        <a:pt x="478108" y="107252"/>
                      </a:cubicBezTo>
                      <a:lnTo>
                        <a:pt x="10335" y="107252"/>
                      </a:lnTo>
                      <a:cubicBezTo>
                        <a:pt x="1858" y="107252"/>
                        <a:pt x="-3000" y="97631"/>
                        <a:pt x="2049" y="90868"/>
                      </a:cubicBezTo>
                      <a:lnTo>
                        <a:pt x="75582" y="0"/>
                      </a:lnTo>
                      <a:lnTo>
                        <a:pt x="411147" y="0"/>
                      </a:lnTo>
                      <a:lnTo>
                        <a:pt x="422196" y="13335"/>
                      </a:lnTo>
                    </a:path>
                  </a:pathLst>
                </a:custGeom>
                <a:no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58" name="Forme libre : forme 157">
                  <a:extLst>
                    <a:ext uri="{FF2B5EF4-FFF2-40B4-BE49-F238E27FC236}">
                      <a16:creationId xmlns:a16="http://schemas.microsoft.com/office/drawing/2014/main" id="{59E3001A-6BAF-164D-A4F8-4BA5E74A7A58}"/>
                    </a:ext>
                  </a:extLst>
                </p:cNvPr>
                <p:cNvSpPr/>
                <p:nvPr/>
              </p:nvSpPr>
              <p:spPr>
                <a:xfrm>
                  <a:off x="1727071" y="948975"/>
                  <a:ext cx="488156" cy="9525"/>
                </a:xfrm>
                <a:custGeom>
                  <a:avLst/>
                  <a:gdLst>
                    <a:gd name="connsiteX0" fmla="*/ 488156 w 488156"/>
                    <a:gd name="connsiteY0" fmla="*/ 0 h 9525"/>
                    <a:gd name="connsiteX1" fmla="*/ 477869 w 488156"/>
                    <a:gd name="connsiteY1" fmla="*/ 9525 h 9525"/>
                    <a:gd name="connsiteX2" fmla="*/ 10097 w 488156"/>
                    <a:gd name="connsiteY2" fmla="*/ 9525 h 9525"/>
                    <a:gd name="connsiteX3" fmla="*/ 0 w 488156"/>
                    <a:gd name="connsiteY3" fmla="*/ 1333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88156" h="9525">
                      <a:moveTo>
                        <a:pt x="488156" y="0"/>
                      </a:moveTo>
                      <a:cubicBezTo>
                        <a:pt x="487775" y="5048"/>
                        <a:pt x="483680" y="9525"/>
                        <a:pt x="477869" y="9525"/>
                      </a:cubicBezTo>
                      <a:lnTo>
                        <a:pt x="10097" y="9525"/>
                      </a:lnTo>
                      <a:cubicBezTo>
                        <a:pt x="4858" y="9525"/>
                        <a:pt x="952" y="5810"/>
                        <a:pt x="0" y="1333"/>
                      </a:cubicBezTo>
                    </a:path>
                  </a:pathLst>
                </a:custGeom>
                <a:no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60" name="Forme libre : forme 159">
                  <a:extLst>
                    <a:ext uri="{FF2B5EF4-FFF2-40B4-BE49-F238E27FC236}">
                      <a16:creationId xmlns:a16="http://schemas.microsoft.com/office/drawing/2014/main" id="{7B6DAE26-341B-D6EF-83F8-D98B8FC5F049}"/>
                    </a:ext>
                  </a:extLst>
                </p:cNvPr>
                <p:cNvSpPr/>
                <p:nvPr/>
              </p:nvSpPr>
              <p:spPr>
                <a:xfrm>
                  <a:off x="1802033" y="820006"/>
                  <a:ext cx="313943" cy="9525"/>
                </a:xfrm>
                <a:custGeom>
                  <a:avLst/>
                  <a:gdLst>
                    <a:gd name="connsiteX0" fmla="*/ 0 w 313943"/>
                    <a:gd name="connsiteY0" fmla="*/ 0 h 9525"/>
                    <a:gd name="connsiteX1" fmla="*/ 313944 w 313943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13943" h="9525">
                      <a:moveTo>
                        <a:pt x="0" y="0"/>
                      </a:moveTo>
                      <a:lnTo>
                        <a:pt x="313944" y="0"/>
                      </a:lnTo>
                    </a:path>
                  </a:pathLst>
                </a:custGeom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61" name="Forme libre : forme 160">
                  <a:extLst>
                    <a:ext uri="{FF2B5EF4-FFF2-40B4-BE49-F238E27FC236}">
                      <a16:creationId xmlns:a16="http://schemas.microsoft.com/office/drawing/2014/main" id="{FD62D2FA-9185-4535-588B-B228A4F1E2F1}"/>
                    </a:ext>
                  </a:extLst>
                </p:cNvPr>
                <p:cNvSpPr/>
                <p:nvPr/>
              </p:nvSpPr>
              <p:spPr>
                <a:xfrm>
                  <a:off x="1802033" y="620362"/>
                  <a:ext cx="333946" cy="9525"/>
                </a:xfrm>
                <a:custGeom>
                  <a:avLst/>
                  <a:gdLst>
                    <a:gd name="connsiteX0" fmla="*/ 0 w 333946"/>
                    <a:gd name="connsiteY0" fmla="*/ 0 h 9525"/>
                    <a:gd name="connsiteX1" fmla="*/ 333947 w 333946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33946" h="9525">
                      <a:moveTo>
                        <a:pt x="0" y="0"/>
                      </a:moveTo>
                      <a:lnTo>
                        <a:pt x="333947" y="0"/>
                      </a:lnTo>
                    </a:path>
                  </a:pathLst>
                </a:custGeom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62" name="Forme libre : forme 161">
                  <a:extLst>
                    <a:ext uri="{FF2B5EF4-FFF2-40B4-BE49-F238E27FC236}">
                      <a16:creationId xmlns:a16="http://schemas.microsoft.com/office/drawing/2014/main" id="{9321C700-3C94-1EA2-A64C-3703EA291BC2}"/>
                    </a:ext>
                  </a:extLst>
                </p:cNvPr>
                <p:cNvSpPr/>
                <p:nvPr/>
              </p:nvSpPr>
              <p:spPr>
                <a:xfrm>
                  <a:off x="1961387" y="609409"/>
                  <a:ext cx="5619" cy="9525"/>
                </a:xfrm>
                <a:custGeom>
                  <a:avLst/>
                  <a:gdLst>
                    <a:gd name="connsiteX0" fmla="*/ 0 w 5619"/>
                    <a:gd name="connsiteY0" fmla="*/ 0 h 9525"/>
                    <a:gd name="connsiteX1" fmla="*/ 5620 w 561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619" h="9525">
                      <a:moveTo>
                        <a:pt x="0" y="0"/>
                      </a:moveTo>
                      <a:lnTo>
                        <a:pt x="5620" y="0"/>
                      </a:lnTo>
                    </a:path>
                  </a:pathLst>
                </a:custGeom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63" name="Forme libre : forme 162">
                  <a:extLst>
                    <a:ext uri="{FF2B5EF4-FFF2-40B4-BE49-F238E27FC236}">
                      <a16:creationId xmlns:a16="http://schemas.microsoft.com/office/drawing/2014/main" id="{F7954393-96A4-1484-B8AA-FE32391ED21F}"/>
                    </a:ext>
                  </a:extLst>
                </p:cNvPr>
                <p:cNvSpPr/>
                <p:nvPr/>
              </p:nvSpPr>
              <p:spPr>
                <a:xfrm>
                  <a:off x="1786507" y="851248"/>
                  <a:ext cx="366331" cy="47243"/>
                </a:xfrm>
                <a:custGeom>
                  <a:avLst/>
                  <a:gdLst>
                    <a:gd name="connsiteX0" fmla="*/ 34004 w 366331"/>
                    <a:gd name="connsiteY0" fmla="*/ 0 h 47243"/>
                    <a:gd name="connsiteX1" fmla="*/ 331089 w 366331"/>
                    <a:gd name="connsiteY1" fmla="*/ 0 h 47243"/>
                    <a:gd name="connsiteX2" fmla="*/ 366332 w 366331"/>
                    <a:gd name="connsiteY2" fmla="*/ 45625 h 47243"/>
                    <a:gd name="connsiteX3" fmla="*/ 0 w 366331"/>
                    <a:gd name="connsiteY3" fmla="*/ 47244 h 47243"/>
                    <a:gd name="connsiteX4" fmla="*/ 20383 w 366331"/>
                    <a:gd name="connsiteY4" fmla="*/ 17621 h 472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6331" h="47243">
                      <a:moveTo>
                        <a:pt x="34004" y="0"/>
                      </a:moveTo>
                      <a:lnTo>
                        <a:pt x="331089" y="0"/>
                      </a:lnTo>
                      <a:lnTo>
                        <a:pt x="366332" y="45625"/>
                      </a:lnTo>
                      <a:lnTo>
                        <a:pt x="0" y="47244"/>
                      </a:lnTo>
                      <a:lnTo>
                        <a:pt x="20383" y="17621"/>
                      </a:lnTo>
                    </a:path>
                  </a:pathLst>
                </a:custGeom>
                <a:no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64" name="Forme libre : forme 163">
                  <a:extLst>
                    <a:ext uri="{FF2B5EF4-FFF2-40B4-BE49-F238E27FC236}">
                      <a16:creationId xmlns:a16="http://schemas.microsoft.com/office/drawing/2014/main" id="{8B1DBBF5-30EF-A1FE-DDF7-F9982FFD17AB}"/>
                    </a:ext>
                  </a:extLst>
                </p:cNvPr>
                <p:cNvSpPr/>
                <p:nvPr/>
              </p:nvSpPr>
              <p:spPr>
                <a:xfrm>
                  <a:off x="1901570" y="898778"/>
                  <a:ext cx="12858" cy="43719"/>
                </a:xfrm>
                <a:custGeom>
                  <a:avLst/>
                  <a:gdLst>
                    <a:gd name="connsiteX0" fmla="*/ 12859 w 12858"/>
                    <a:gd name="connsiteY0" fmla="*/ 0 h 43719"/>
                    <a:gd name="connsiteX1" fmla="*/ 0 w 12858"/>
                    <a:gd name="connsiteY1" fmla="*/ 43720 h 43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858" h="43719">
                      <a:moveTo>
                        <a:pt x="12859" y="0"/>
                      </a:moveTo>
                      <a:lnTo>
                        <a:pt x="0" y="43720"/>
                      </a:lnTo>
                    </a:path>
                  </a:pathLst>
                </a:custGeom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65" name="Forme libre : forme 164">
                  <a:extLst>
                    <a:ext uri="{FF2B5EF4-FFF2-40B4-BE49-F238E27FC236}">
                      <a16:creationId xmlns:a16="http://schemas.microsoft.com/office/drawing/2014/main" id="{E8F66065-A56E-8F75-018A-F356A8B0E227}"/>
                    </a:ext>
                  </a:extLst>
                </p:cNvPr>
                <p:cNvSpPr/>
                <p:nvPr/>
              </p:nvSpPr>
              <p:spPr>
                <a:xfrm>
                  <a:off x="2024633" y="898492"/>
                  <a:ext cx="16287" cy="44005"/>
                </a:xfrm>
                <a:custGeom>
                  <a:avLst/>
                  <a:gdLst>
                    <a:gd name="connsiteX0" fmla="*/ 0 w 16287"/>
                    <a:gd name="connsiteY0" fmla="*/ 0 h 44005"/>
                    <a:gd name="connsiteX1" fmla="*/ 16288 w 16287"/>
                    <a:gd name="connsiteY1" fmla="*/ 44006 h 440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6287" h="44005">
                      <a:moveTo>
                        <a:pt x="0" y="0"/>
                      </a:moveTo>
                      <a:lnTo>
                        <a:pt x="16288" y="44006"/>
                      </a:lnTo>
                    </a:path>
                  </a:pathLst>
                </a:custGeom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grpSp>
              <p:nvGrpSpPr>
                <p:cNvPr id="166" name="Graphique 1751">
                  <a:extLst>
                    <a:ext uri="{FF2B5EF4-FFF2-40B4-BE49-F238E27FC236}">
                      <a16:creationId xmlns:a16="http://schemas.microsoft.com/office/drawing/2014/main" id="{204D5C35-32DA-1C67-DF13-57B6B307F820}"/>
                    </a:ext>
                  </a:extLst>
                </p:cNvPr>
                <p:cNvGrpSpPr/>
                <p:nvPr/>
              </p:nvGrpSpPr>
              <p:grpSpPr>
                <a:xfrm>
                  <a:off x="1953195" y="643889"/>
                  <a:ext cx="117348" cy="151638"/>
                  <a:chOff x="1953195" y="643889"/>
                  <a:chExt cx="117348" cy="151638"/>
                </a:xfrm>
              </p:grpSpPr>
              <p:sp>
                <p:nvSpPr>
                  <p:cNvPr id="171" name="Forme libre : forme 170">
                    <a:extLst>
                      <a:ext uri="{FF2B5EF4-FFF2-40B4-BE49-F238E27FC236}">
                        <a16:creationId xmlns:a16="http://schemas.microsoft.com/office/drawing/2014/main" id="{E0591201-11FA-D9D0-41AB-5ACA3C16AA6F}"/>
                      </a:ext>
                    </a:extLst>
                  </p:cNvPr>
                  <p:cNvSpPr/>
                  <p:nvPr/>
                </p:nvSpPr>
                <p:spPr>
                  <a:xfrm>
                    <a:off x="1953195" y="643889"/>
                    <a:ext cx="117348" cy="151638"/>
                  </a:xfrm>
                  <a:custGeom>
                    <a:avLst/>
                    <a:gdLst>
                      <a:gd name="connsiteX0" fmla="*/ 117348 w 117348"/>
                      <a:gd name="connsiteY0" fmla="*/ 0 h 151638"/>
                      <a:gd name="connsiteX1" fmla="*/ 0 w 117348"/>
                      <a:gd name="connsiteY1" fmla="*/ 151638 h 1516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17348" h="151638">
                        <a:moveTo>
                          <a:pt x="117348" y="0"/>
                        </a:moveTo>
                        <a:lnTo>
                          <a:pt x="0" y="151638"/>
                        </a:lnTo>
                      </a:path>
                    </a:pathLst>
                  </a:custGeom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172" name="Forme libre : forme 171">
                    <a:extLst>
                      <a:ext uri="{FF2B5EF4-FFF2-40B4-BE49-F238E27FC236}">
                        <a16:creationId xmlns:a16="http://schemas.microsoft.com/office/drawing/2014/main" id="{F81F9BE7-41A1-6D4E-04BA-2777A13E2455}"/>
                      </a:ext>
                    </a:extLst>
                  </p:cNvPr>
                  <p:cNvSpPr/>
                  <p:nvPr/>
                </p:nvSpPr>
                <p:spPr>
                  <a:xfrm>
                    <a:off x="1988914" y="735996"/>
                    <a:ext cx="40957" cy="52768"/>
                  </a:xfrm>
                  <a:custGeom>
                    <a:avLst/>
                    <a:gdLst>
                      <a:gd name="connsiteX0" fmla="*/ 40958 w 40957"/>
                      <a:gd name="connsiteY0" fmla="*/ 0 h 52768"/>
                      <a:gd name="connsiteX1" fmla="*/ 0 w 40957"/>
                      <a:gd name="connsiteY1" fmla="*/ 52768 h 527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957" h="52768">
                        <a:moveTo>
                          <a:pt x="40958" y="0"/>
                        </a:moveTo>
                        <a:lnTo>
                          <a:pt x="0" y="52768"/>
                        </a:lnTo>
                      </a:path>
                    </a:pathLst>
                  </a:custGeom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173" name="Forme libre : forme 172">
                    <a:extLst>
                      <a:ext uri="{FF2B5EF4-FFF2-40B4-BE49-F238E27FC236}">
                        <a16:creationId xmlns:a16="http://schemas.microsoft.com/office/drawing/2014/main" id="{6DFCCC06-4563-B8E0-4E16-093DA58FF1E4}"/>
                      </a:ext>
                    </a:extLst>
                  </p:cNvPr>
                  <p:cNvSpPr/>
                  <p:nvPr/>
                </p:nvSpPr>
                <p:spPr>
                  <a:xfrm>
                    <a:off x="2046445" y="697896"/>
                    <a:ext cx="12858" cy="16573"/>
                  </a:xfrm>
                  <a:custGeom>
                    <a:avLst/>
                    <a:gdLst>
                      <a:gd name="connsiteX0" fmla="*/ 12859 w 12858"/>
                      <a:gd name="connsiteY0" fmla="*/ 0 h 16573"/>
                      <a:gd name="connsiteX1" fmla="*/ 0 w 12858"/>
                      <a:gd name="connsiteY1" fmla="*/ 16574 h 165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2858" h="16573">
                        <a:moveTo>
                          <a:pt x="12859" y="0"/>
                        </a:moveTo>
                        <a:lnTo>
                          <a:pt x="0" y="16574"/>
                        </a:lnTo>
                      </a:path>
                    </a:pathLst>
                  </a:custGeom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</p:grpSp>
            <p:sp>
              <p:nvSpPr>
                <p:cNvPr id="167" name="Forme libre : forme 166">
                  <a:extLst>
                    <a:ext uri="{FF2B5EF4-FFF2-40B4-BE49-F238E27FC236}">
                      <a16:creationId xmlns:a16="http://schemas.microsoft.com/office/drawing/2014/main" id="{FA23FE7F-0738-4160-61AE-151D8513BD6E}"/>
                    </a:ext>
                  </a:extLst>
                </p:cNvPr>
                <p:cNvSpPr/>
                <p:nvPr/>
              </p:nvSpPr>
              <p:spPr>
                <a:xfrm>
                  <a:off x="2215133" y="933354"/>
                  <a:ext cx="9525" cy="17525"/>
                </a:xfrm>
                <a:custGeom>
                  <a:avLst/>
                  <a:gdLst>
                    <a:gd name="connsiteX0" fmla="*/ 0 w 9525"/>
                    <a:gd name="connsiteY0" fmla="*/ 0 h 17525"/>
                    <a:gd name="connsiteX1" fmla="*/ 0 w 9525"/>
                    <a:gd name="connsiteY1" fmla="*/ 17526 h 17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7525">
                      <a:moveTo>
                        <a:pt x="0" y="0"/>
                      </a:moveTo>
                      <a:lnTo>
                        <a:pt x="0" y="17526"/>
                      </a:lnTo>
                    </a:path>
                  </a:pathLst>
                </a:custGeom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68" name="Forme libre : forme 167">
                  <a:extLst>
                    <a:ext uri="{FF2B5EF4-FFF2-40B4-BE49-F238E27FC236}">
                      <a16:creationId xmlns:a16="http://schemas.microsoft.com/office/drawing/2014/main" id="{F0B2A8C4-53A1-D0FB-9F20-7FE42CAD5740}"/>
                    </a:ext>
                  </a:extLst>
                </p:cNvPr>
                <p:cNvSpPr/>
                <p:nvPr/>
              </p:nvSpPr>
              <p:spPr>
                <a:xfrm>
                  <a:off x="1727072" y="934116"/>
                  <a:ext cx="9525" cy="13715"/>
                </a:xfrm>
                <a:custGeom>
                  <a:avLst/>
                  <a:gdLst>
                    <a:gd name="connsiteX0" fmla="*/ 0 w 9525"/>
                    <a:gd name="connsiteY0" fmla="*/ 0 h 13715"/>
                    <a:gd name="connsiteX1" fmla="*/ 0 w 9525"/>
                    <a:gd name="connsiteY1" fmla="*/ 13716 h 13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3715">
                      <a:moveTo>
                        <a:pt x="0" y="0"/>
                      </a:moveTo>
                      <a:lnTo>
                        <a:pt x="0" y="13716"/>
                      </a:lnTo>
                    </a:path>
                  </a:pathLst>
                </a:custGeom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69" name="Forme libre : forme 168">
                  <a:extLst>
                    <a:ext uri="{FF2B5EF4-FFF2-40B4-BE49-F238E27FC236}">
                      <a16:creationId xmlns:a16="http://schemas.microsoft.com/office/drawing/2014/main" id="{4065E53E-CF6C-85EC-7C59-AD8C4A813E79}"/>
                    </a:ext>
                  </a:extLst>
                </p:cNvPr>
                <p:cNvSpPr/>
                <p:nvPr/>
              </p:nvSpPr>
              <p:spPr>
                <a:xfrm>
                  <a:off x="1880615" y="882776"/>
                  <a:ext cx="258508" cy="9525"/>
                </a:xfrm>
                <a:custGeom>
                  <a:avLst/>
                  <a:gdLst>
                    <a:gd name="connsiteX0" fmla="*/ 258509 w 258508"/>
                    <a:gd name="connsiteY0" fmla="*/ 0 h 9525"/>
                    <a:gd name="connsiteX1" fmla="*/ 0 w 258508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8508" h="9525">
                      <a:moveTo>
                        <a:pt x="258509" y="0"/>
                      </a:moveTo>
                      <a:lnTo>
                        <a:pt x="0" y="0"/>
                      </a:lnTo>
                    </a:path>
                  </a:pathLst>
                </a:custGeom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70" name="Forme libre : forme 169">
                  <a:extLst>
                    <a:ext uri="{FF2B5EF4-FFF2-40B4-BE49-F238E27FC236}">
                      <a16:creationId xmlns:a16="http://schemas.microsoft.com/office/drawing/2014/main" id="{5A88BFE7-5D8F-8F9D-E4B0-F1F6F7CE9852}"/>
                    </a:ext>
                  </a:extLst>
                </p:cNvPr>
                <p:cNvSpPr/>
                <p:nvPr/>
              </p:nvSpPr>
              <p:spPr>
                <a:xfrm>
                  <a:off x="1835371" y="866869"/>
                  <a:ext cx="143351" cy="9525"/>
                </a:xfrm>
                <a:custGeom>
                  <a:avLst/>
                  <a:gdLst>
                    <a:gd name="connsiteX0" fmla="*/ 0 w 143351"/>
                    <a:gd name="connsiteY0" fmla="*/ 0 h 9525"/>
                    <a:gd name="connsiteX1" fmla="*/ 143351 w 143351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43351" h="9525">
                      <a:moveTo>
                        <a:pt x="0" y="0"/>
                      </a:moveTo>
                      <a:lnTo>
                        <a:pt x="143351" y="0"/>
                      </a:lnTo>
                    </a:path>
                  </a:pathLst>
                </a:custGeom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grpSp>
            <p:nvGrpSpPr>
              <p:cNvPr id="268" name="Graphique 1749">
                <a:extLst>
                  <a:ext uri="{FF2B5EF4-FFF2-40B4-BE49-F238E27FC236}">
                    <a16:creationId xmlns:a16="http://schemas.microsoft.com/office/drawing/2014/main" id="{10DBA28E-0CBA-78B7-54A9-27799FE6ED48}"/>
                  </a:ext>
                </a:extLst>
              </p:cNvPr>
              <p:cNvGrpSpPr/>
              <p:nvPr/>
            </p:nvGrpSpPr>
            <p:grpSpPr>
              <a:xfrm>
                <a:off x="2966840" y="4007388"/>
                <a:ext cx="628897" cy="583340"/>
                <a:chOff x="698087" y="598074"/>
                <a:chExt cx="410622" cy="380877"/>
              </a:xfrm>
              <a:noFill/>
            </p:grpSpPr>
            <p:grpSp>
              <p:nvGrpSpPr>
                <p:cNvPr id="269" name="Graphique 1749">
                  <a:extLst>
                    <a:ext uri="{FF2B5EF4-FFF2-40B4-BE49-F238E27FC236}">
                      <a16:creationId xmlns:a16="http://schemas.microsoft.com/office/drawing/2014/main" id="{9D17A44C-50B4-F3AE-78B5-5AC92756749B}"/>
                    </a:ext>
                  </a:extLst>
                </p:cNvPr>
                <p:cNvGrpSpPr/>
                <p:nvPr/>
              </p:nvGrpSpPr>
              <p:grpSpPr>
                <a:xfrm>
                  <a:off x="1047273" y="598074"/>
                  <a:ext cx="61436" cy="94773"/>
                  <a:chOff x="1047273" y="598074"/>
                  <a:chExt cx="61436" cy="94773"/>
                </a:xfrm>
                <a:grpFill/>
              </p:grpSpPr>
              <p:sp>
                <p:nvSpPr>
                  <p:cNvPr id="284" name="Forme libre : forme 283">
                    <a:extLst>
                      <a:ext uri="{FF2B5EF4-FFF2-40B4-BE49-F238E27FC236}">
                        <a16:creationId xmlns:a16="http://schemas.microsoft.com/office/drawing/2014/main" id="{C3B958E7-2F03-7C27-B807-AF6662B83D4B}"/>
                      </a:ext>
                    </a:extLst>
                  </p:cNvPr>
                  <p:cNvSpPr/>
                  <p:nvPr/>
                </p:nvSpPr>
                <p:spPr>
                  <a:xfrm>
                    <a:off x="1074229" y="634459"/>
                    <a:ext cx="30479" cy="18383"/>
                  </a:xfrm>
                  <a:custGeom>
                    <a:avLst/>
                    <a:gdLst>
                      <a:gd name="connsiteX0" fmla="*/ 30480 w 30479"/>
                      <a:gd name="connsiteY0" fmla="*/ 0 h 18383"/>
                      <a:gd name="connsiteX1" fmla="*/ 0 w 30479"/>
                      <a:gd name="connsiteY1" fmla="*/ 18383 h 18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0479" h="18383">
                        <a:moveTo>
                          <a:pt x="30480" y="0"/>
                        </a:moveTo>
                        <a:lnTo>
                          <a:pt x="0" y="18383"/>
                        </a:lnTo>
                      </a:path>
                    </a:pathLst>
                  </a:custGeom>
                  <a:grpFill/>
                  <a:ln w="5608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85" name="Forme libre : forme 284">
                    <a:extLst>
                      <a:ext uri="{FF2B5EF4-FFF2-40B4-BE49-F238E27FC236}">
                        <a16:creationId xmlns:a16="http://schemas.microsoft.com/office/drawing/2014/main" id="{E1D9C6F0-4559-B7F6-0385-1652FDA053CA}"/>
                      </a:ext>
                    </a:extLst>
                  </p:cNvPr>
                  <p:cNvSpPr/>
                  <p:nvPr/>
                </p:nvSpPr>
                <p:spPr>
                  <a:xfrm>
                    <a:off x="1047273" y="598074"/>
                    <a:ext cx="12477" cy="24098"/>
                  </a:xfrm>
                  <a:custGeom>
                    <a:avLst/>
                    <a:gdLst>
                      <a:gd name="connsiteX0" fmla="*/ 12478 w 12477"/>
                      <a:gd name="connsiteY0" fmla="*/ 0 h 24098"/>
                      <a:gd name="connsiteX1" fmla="*/ 0 w 12477"/>
                      <a:gd name="connsiteY1" fmla="*/ 24098 h 240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2477" h="24098">
                        <a:moveTo>
                          <a:pt x="12478" y="0"/>
                        </a:moveTo>
                        <a:lnTo>
                          <a:pt x="0" y="24098"/>
                        </a:lnTo>
                      </a:path>
                    </a:pathLst>
                  </a:custGeom>
                  <a:grpFill/>
                  <a:ln w="5608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86" name="Forme libre : forme 285">
                    <a:extLst>
                      <a:ext uri="{FF2B5EF4-FFF2-40B4-BE49-F238E27FC236}">
                        <a16:creationId xmlns:a16="http://schemas.microsoft.com/office/drawing/2014/main" id="{FFA1DEA1-E6E9-A7DB-6820-C686EAF54A40}"/>
                      </a:ext>
                    </a:extLst>
                  </p:cNvPr>
                  <p:cNvSpPr/>
                  <p:nvPr/>
                </p:nvSpPr>
                <p:spPr>
                  <a:xfrm>
                    <a:off x="1090517" y="692181"/>
                    <a:ext cx="18192" cy="666"/>
                  </a:xfrm>
                  <a:custGeom>
                    <a:avLst/>
                    <a:gdLst>
                      <a:gd name="connsiteX0" fmla="*/ 18193 w 18192"/>
                      <a:gd name="connsiteY0" fmla="*/ 667 h 666"/>
                      <a:gd name="connsiteX1" fmla="*/ 0 w 18192"/>
                      <a:gd name="connsiteY1" fmla="*/ 0 h 6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8192" h="666">
                        <a:moveTo>
                          <a:pt x="18193" y="667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608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>
                      <a:solidFill>
                        <a:srgbClr val="FF0000"/>
                      </a:solidFill>
                    </a:endParaRPr>
                  </a:p>
                </p:txBody>
              </p:sp>
            </p:grpSp>
            <p:sp>
              <p:nvSpPr>
                <p:cNvPr id="270" name="Forme libre : forme 269">
                  <a:extLst>
                    <a:ext uri="{FF2B5EF4-FFF2-40B4-BE49-F238E27FC236}">
                      <a16:creationId xmlns:a16="http://schemas.microsoft.com/office/drawing/2014/main" id="{293E053B-0B3A-C30E-2C2B-A64AF2CBDBAC}"/>
                    </a:ext>
                  </a:extLst>
                </p:cNvPr>
                <p:cNvSpPr/>
                <p:nvPr/>
              </p:nvSpPr>
              <p:spPr>
                <a:xfrm>
                  <a:off x="748977" y="789145"/>
                  <a:ext cx="187424" cy="189806"/>
                </a:xfrm>
                <a:custGeom>
                  <a:avLst/>
                  <a:gdLst>
                    <a:gd name="connsiteX0" fmla="*/ 187425 w 187424"/>
                    <a:gd name="connsiteY0" fmla="*/ 132588 h 189806"/>
                    <a:gd name="connsiteX1" fmla="*/ 165708 w 187424"/>
                    <a:gd name="connsiteY1" fmla="*/ 179832 h 189806"/>
                    <a:gd name="connsiteX2" fmla="*/ 142943 w 187424"/>
                    <a:gd name="connsiteY2" fmla="*/ 188214 h 189806"/>
                    <a:gd name="connsiteX3" fmla="*/ 9974 w 187424"/>
                    <a:gd name="connsiteY3" fmla="*/ 127254 h 189806"/>
                    <a:gd name="connsiteX4" fmla="*/ 1592 w 187424"/>
                    <a:gd name="connsiteY4" fmla="*/ 104489 h 189806"/>
                    <a:gd name="connsiteX5" fmla="*/ 48931 w 187424"/>
                    <a:gd name="connsiteY5" fmla="*/ 0 h 1898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7424" h="189806">
                      <a:moveTo>
                        <a:pt x="187425" y="132588"/>
                      </a:moveTo>
                      <a:lnTo>
                        <a:pt x="165708" y="179832"/>
                      </a:lnTo>
                      <a:cubicBezTo>
                        <a:pt x="161803" y="188405"/>
                        <a:pt x="151516" y="192214"/>
                        <a:pt x="142943" y="188214"/>
                      </a:cubicBezTo>
                      <a:lnTo>
                        <a:pt x="9974" y="127254"/>
                      </a:lnTo>
                      <a:cubicBezTo>
                        <a:pt x="1402" y="123349"/>
                        <a:pt x="-2408" y="113062"/>
                        <a:pt x="1592" y="104489"/>
                      </a:cubicBezTo>
                      <a:lnTo>
                        <a:pt x="48931" y="0"/>
                      </a:lnTo>
                    </a:path>
                  </a:pathLst>
                </a:custGeom>
                <a:grpFill/>
                <a:ln w="5608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71" name="Forme libre : forme 270">
                  <a:extLst>
                    <a:ext uri="{FF2B5EF4-FFF2-40B4-BE49-F238E27FC236}">
                      <a16:creationId xmlns:a16="http://schemas.microsoft.com/office/drawing/2014/main" id="{CE5C3427-8363-D433-B95B-4675DAF70347}"/>
                    </a:ext>
                  </a:extLst>
                </p:cNvPr>
                <p:cNvSpPr/>
                <p:nvPr/>
              </p:nvSpPr>
              <p:spPr>
                <a:xfrm>
                  <a:off x="825627" y="604006"/>
                  <a:ext cx="219047" cy="300296"/>
                </a:xfrm>
                <a:custGeom>
                  <a:avLst/>
                  <a:gdLst>
                    <a:gd name="connsiteX0" fmla="*/ 0 w 219047"/>
                    <a:gd name="connsiteY0" fmla="*/ 128465 h 300296"/>
                    <a:gd name="connsiteX1" fmla="*/ 53245 w 219047"/>
                    <a:gd name="connsiteY1" fmla="*/ 9974 h 300296"/>
                    <a:gd name="connsiteX2" fmla="*/ 76009 w 219047"/>
                    <a:gd name="connsiteY2" fmla="*/ 1592 h 300296"/>
                    <a:gd name="connsiteX3" fmla="*/ 209074 w 219047"/>
                    <a:gd name="connsiteY3" fmla="*/ 62647 h 300296"/>
                    <a:gd name="connsiteX4" fmla="*/ 217456 w 219047"/>
                    <a:gd name="connsiteY4" fmla="*/ 85412 h 300296"/>
                    <a:gd name="connsiteX5" fmla="*/ 118777 w 219047"/>
                    <a:gd name="connsiteY5" fmla="*/ 300296 h 3002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9047" h="300296">
                      <a:moveTo>
                        <a:pt x="0" y="128465"/>
                      </a:moveTo>
                      <a:lnTo>
                        <a:pt x="53245" y="9974"/>
                      </a:lnTo>
                      <a:cubicBezTo>
                        <a:pt x="57150" y="1402"/>
                        <a:pt x="67437" y="-2408"/>
                        <a:pt x="76009" y="1592"/>
                      </a:cubicBezTo>
                      <a:lnTo>
                        <a:pt x="209074" y="62647"/>
                      </a:lnTo>
                      <a:cubicBezTo>
                        <a:pt x="217646" y="66553"/>
                        <a:pt x="221456" y="76840"/>
                        <a:pt x="217456" y="85412"/>
                      </a:cubicBezTo>
                      <a:lnTo>
                        <a:pt x="118777" y="300296"/>
                      </a:lnTo>
                    </a:path>
                  </a:pathLst>
                </a:custGeom>
                <a:grpFill/>
                <a:ln w="5608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72" name="Forme libre : forme 271">
                  <a:extLst>
                    <a:ext uri="{FF2B5EF4-FFF2-40B4-BE49-F238E27FC236}">
                      <a16:creationId xmlns:a16="http://schemas.microsoft.com/office/drawing/2014/main" id="{6D5D1253-7B7B-12AC-A5DB-89D493C4FC61}"/>
                    </a:ext>
                  </a:extLst>
                </p:cNvPr>
                <p:cNvSpPr/>
                <p:nvPr/>
              </p:nvSpPr>
              <p:spPr>
                <a:xfrm>
                  <a:off x="950404" y="647890"/>
                  <a:ext cx="25907" cy="11906"/>
                </a:xfrm>
                <a:custGeom>
                  <a:avLst/>
                  <a:gdLst>
                    <a:gd name="connsiteX0" fmla="*/ 0 w 25907"/>
                    <a:gd name="connsiteY0" fmla="*/ 0 h 11906"/>
                    <a:gd name="connsiteX1" fmla="*/ 25908 w 25907"/>
                    <a:gd name="connsiteY1" fmla="*/ 11906 h 11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907" h="11906">
                      <a:moveTo>
                        <a:pt x="0" y="0"/>
                      </a:moveTo>
                      <a:lnTo>
                        <a:pt x="25908" y="11906"/>
                      </a:lnTo>
                    </a:path>
                  </a:pathLst>
                </a:custGeom>
                <a:grpFill/>
                <a:ln w="5608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73" name="Forme libre : forme 272">
                  <a:extLst>
                    <a:ext uri="{FF2B5EF4-FFF2-40B4-BE49-F238E27FC236}">
                      <a16:creationId xmlns:a16="http://schemas.microsoft.com/office/drawing/2014/main" id="{FF2EDCD4-DEAB-8968-EEFF-24BD00C24656}"/>
                    </a:ext>
                  </a:extLst>
                </p:cNvPr>
                <p:cNvSpPr/>
                <p:nvPr/>
              </p:nvSpPr>
              <p:spPr>
                <a:xfrm>
                  <a:off x="932973" y="640079"/>
                  <a:ext cx="5905" cy="2667"/>
                </a:xfrm>
                <a:custGeom>
                  <a:avLst/>
                  <a:gdLst>
                    <a:gd name="connsiteX0" fmla="*/ 5905 w 5905"/>
                    <a:gd name="connsiteY0" fmla="*/ 2667 h 2667"/>
                    <a:gd name="connsiteX1" fmla="*/ 0 w 5905"/>
                    <a:gd name="connsiteY1" fmla="*/ 0 h 2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905" h="2667">
                      <a:moveTo>
                        <a:pt x="5905" y="2667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608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74" name="Forme libre : forme 273">
                  <a:extLst>
                    <a:ext uri="{FF2B5EF4-FFF2-40B4-BE49-F238E27FC236}">
                      <a16:creationId xmlns:a16="http://schemas.microsoft.com/office/drawing/2014/main" id="{2F40F7D4-DE05-4C6F-9B51-5C068E5B5AC7}"/>
                    </a:ext>
                  </a:extLst>
                </p:cNvPr>
                <p:cNvSpPr/>
                <p:nvPr/>
              </p:nvSpPr>
              <p:spPr>
                <a:xfrm>
                  <a:off x="873061" y="628554"/>
                  <a:ext cx="144113" cy="66103"/>
                </a:xfrm>
                <a:custGeom>
                  <a:avLst/>
                  <a:gdLst>
                    <a:gd name="connsiteX0" fmla="*/ 0 w 144113"/>
                    <a:gd name="connsiteY0" fmla="*/ 0 h 66103"/>
                    <a:gd name="connsiteX1" fmla="*/ 144113 w 144113"/>
                    <a:gd name="connsiteY1" fmla="*/ 66104 h 661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44113" h="66103">
                      <a:moveTo>
                        <a:pt x="0" y="0"/>
                      </a:moveTo>
                      <a:lnTo>
                        <a:pt x="144113" y="66104"/>
                      </a:lnTo>
                    </a:path>
                  </a:pathLst>
                </a:custGeom>
                <a:grpFill/>
                <a:ln w="5608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75" name="Forme libre : forme 274">
                  <a:extLst>
                    <a:ext uri="{FF2B5EF4-FFF2-40B4-BE49-F238E27FC236}">
                      <a16:creationId xmlns:a16="http://schemas.microsoft.com/office/drawing/2014/main" id="{131405D5-C466-435E-9C47-905390594A25}"/>
                    </a:ext>
                  </a:extLst>
                </p:cNvPr>
                <p:cNvSpPr/>
                <p:nvPr/>
              </p:nvSpPr>
              <p:spPr>
                <a:xfrm>
                  <a:off x="784002" y="870394"/>
                  <a:ext cx="143922" cy="66865"/>
                </a:xfrm>
                <a:custGeom>
                  <a:avLst/>
                  <a:gdLst>
                    <a:gd name="connsiteX0" fmla="*/ 143923 w 143922"/>
                    <a:gd name="connsiteY0" fmla="*/ 66866 h 66865"/>
                    <a:gd name="connsiteX1" fmla="*/ 0 w 143922"/>
                    <a:gd name="connsiteY1" fmla="*/ 0 h 668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43922" h="66865">
                      <a:moveTo>
                        <a:pt x="143923" y="66866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608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76" name="Forme libre : forme 275">
                  <a:extLst>
                    <a:ext uri="{FF2B5EF4-FFF2-40B4-BE49-F238E27FC236}">
                      <a16:creationId xmlns:a16="http://schemas.microsoft.com/office/drawing/2014/main" id="{32692101-FCBD-B6D7-B6F6-1CE9FF5AF4BD}"/>
                    </a:ext>
                  </a:extLst>
                </p:cNvPr>
                <p:cNvSpPr/>
                <p:nvPr/>
              </p:nvSpPr>
              <p:spPr>
                <a:xfrm>
                  <a:off x="820388" y="908208"/>
                  <a:ext cx="27813" cy="27813"/>
                </a:xfrm>
                <a:custGeom>
                  <a:avLst/>
                  <a:gdLst>
                    <a:gd name="connsiteX0" fmla="*/ 27813 w 27813"/>
                    <a:gd name="connsiteY0" fmla="*/ 13907 h 27813"/>
                    <a:gd name="connsiteX1" fmla="*/ 13906 w 27813"/>
                    <a:gd name="connsiteY1" fmla="*/ 27813 h 27813"/>
                    <a:gd name="connsiteX2" fmla="*/ 0 w 27813"/>
                    <a:gd name="connsiteY2" fmla="*/ 13907 h 27813"/>
                    <a:gd name="connsiteX3" fmla="*/ 13906 w 27813"/>
                    <a:gd name="connsiteY3" fmla="*/ 0 h 27813"/>
                    <a:gd name="connsiteX4" fmla="*/ 27813 w 27813"/>
                    <a:gd name="connsiteY4" fmla="*/ 13907 h 278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813" h="27813">
                      <a:moveTo>
                        <a:pt x="27813" y="13907"/>
                      </a:moveTo>
                      <a:cubicBezTo>
                        <a:pt x="27813" y="21587"/>
                        <a:pt x="21587" y="27813"/>
                        <a:pt x="13906" y="27813"/>
                      </a:cubicBezTo>
                      <a:cubicBezTo>
                        <a:pt x="6226" y="27813"/>
                        <a:pt x="0" y="21587"/>
                        <a:pt x="0" y="13907"/>
                      </a:cubicBezTo>
                      <a:cubicBezTo>
                        <a:pt x="0" y="6226"/>
                        <a:pt x="6226" y="0"/>
                        <a:pt x="13906" y="0"/>
                      </a:cubicBezTo>
                      <a:cubicBezTo>
                        <a:pt x="21587" y="0"/>
                        <a:pt x="27813" y="6226"/>
                        <a:pt x="27813" y="13907"/>
                      </a:cubicBezTo>
                      <a:close/>
                    </a:path>
                  </a:pathLst>
                </a:custGeom>
                <a:grpFill/>
                <a:ln w="5608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rgbClr val="FF0000"/>
                    </a:solidFill>
                  </a:endParaRPr>
                </a:p>
              </p:txBody>
            </p:sp>
            <p:grpSp>
              <p:nvGrpSpPr>
                <p:cNvPr id="277" name="Graphique 1749">
                  <a:extLst>
                    <a:ext uri="{FF2B5EF4-FFF2-40B4-BE49-F238E27FC236}">
                      <a16:creationId xmlns:a16="http://schemas.microsoft.com/office/drawing/2014/main" id="{7BF19678-AAD1-51DE-5380-D60262759081}"/>
                    </a:ext>
                  </a:extLst>
                </p:cNvPr>
                <p:cNvGrpSpPr/>
                <p:nvPr/>
              </p:nvGrpSpPr>
              <p:grpSpPr>
                <a:xfrm>
                  <a:off x="806291" y="735615"/>
                  <a:ext cx="173831" cy="98964"/>
                  <a:chOff x="806291" y="735615"/>
                  <a:chExt cx="173831" cy="98964"/>
                </a:xfrm>
                <a:grpFill/>
              </p:grpSpPr>
              <p:sp>
                <p:nvSpPr>
                  <p:cNvPr id="281" name="Forme libre : forme 280">
                    <a:extLst>
                      <a:ext uri="{FF2B5EF4-FFF2-40B4-BE49-F238E27FC236}">
                        <a16:creationId xmlns:a16="http://schemas.microsoft.com/office/drawing/2014/main" id="{DB198F55-B72B-D8F0-4CD2-EA7D7E87AC5B}"/>
                      </a:ext>
                    </a:extLst>
                  </p:cNvPr>
                  <p:cNvSpPr/>
                  <p:nvPr/>
                </p:nvSpPr>
                <p:spPr>
                  <a:xfrm>
                    <a:off x="806291" y="735615"/>
                    <a:ext cx="173831" cy="89916"/>
                  </a:xfrm>
                  <a:custGeom>
                    <a:avLst/>
                    <a:gdLst>
                      <a:gd name="connsiteX0" fmla="*/ 173831 w 173831"/>
                      <a:gd name="connsiteY0" fmla="*/ 0 h 89916"/>
                      <a:gd name="connsiteX1" fmla="*/ 0 w 173831"/>
                      <a:gd name="connsiteY1" fmla="*/ 89916 h 899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73831" h="89916">
                        <a:moveTo>
                          <a:pt x="173831" y="0"/>
                        </a:moveTo>
                        <a:lnTo>
                          <a:pt x="0" y="89916"/>
                        </a:lnTo>
                      </a:path>
                    </a:pathLst>
                  </a:custGeom>
                  <a:grpFill/>
                  <a:ln w="5608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82" name="Forme libre : forme 281">
                    <a:extLst>
                      <a:ext uri="{FF2B5EF4-FFF2-40B4-BE49-F238E27FC236}">
                        <a16:creationId xmlns:a16="http://schemas.microsoft.com/office/drawing/2014/main" id="{DA9DD91B-D1A1-FDCB-B31F-3551EA4DADA6}"/>
                      </a:ext>
                    </a:extLst>
                  </p:cNvPr>
                  <p:cNvSpPr/>
                  <p:nvPr/>
                </p:nvSpPr>
                <p:spPr>
                  <a:xfrm>
                    <a:off x="842391" y="803338"/>
                    <a:ext cx="60483" cy="31242"/>
                  </a:xfrm>
                  <a:custGeom>
                    <a:avLst/>
                    <a:gdLst>
                      <a:gd name="connsiteX0" fmla="*/ 60484 w 60483"/>
                      <a:gd name="connsiteY0" fmla="*/ 0 h 31242"/>
                      <a:gd name="connsiteX1" fmla="*/ 0 w 60483"/>
                      <a:gd name="connsiteY1" fmla="*/ 31242 h 312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0483" h="31242">
                        <a:moveTo>
                          <a:pt x="60484" y="0"/>
                        </a:moveTo>
                        <a:lnTo>
                          <a:pt x="0" y="31242"/>
                        </a:lnTo>
                      </a:path>
                    </a:pathLst>
                  </a:custGeom>
                  <a:grpFill/>
                  <a:ln w="5608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83" name="Forme libre : forme 282">
                    <a:extLst>
                      <a:ext uri="{FF2B5EF4-FFF2-40B4-BE49-F238E27FC236}">
                        <a16:creationId xmlns:a16="http://schemas.microsoft.com/office/drawing/2014/main" id="{6EB713F6-2970-E66D-BA67-B7F2962BED5A}"/>
                      </a:ext>
                    </a:extLst>
                  </p:cNvPr>
                  <p:cNvSpPr/>
                  <p:nvPr/>
                </p:nvSpPr>
                <p:spPr>
                  <a:xfrm>
                    <a:off x="927544" y="780668"/>
                    <a:ext cx="18954" cy="9905"/>
                  </a:xfrm>
                  <a:custGeom>
                    <a:avLst/>
                    <a:gdLst>
                      <a:gd name="connsiteX0" fmla="*/ 18955 w 18954"/>
                      <a:gd name="connsiteY0" fmla="*/ 0 h 9905"/>
                      <a:gd name="connsiteX1" fmla="*/ 0 w 18954"/>
                      <a:gd name="connsiteY1" fmla="*/ 9906 h 9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8954" h="9905">
                        <a:moveTo>
                          <a:pt x="18955" y="0"/>
                        </a:moveTo>
                        <a:lnTo>
                          <a:pt x="0" y="9906"/>
                        </a:lnTo>
                      </a:path>
                    </a:pathLst>
                  </a:custGeom>
                  <a:grpFill/>
                  <a:ln w="5608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>
                      <a:solidFill>
                        <a:srgbClr val="FF0000"/>
                      </a:solidFill>
                    </a:endParaRPr>
                  </a:p>
                </p:txBody>
              </p:sp>
            </p:grpSp>
            <p:sp>
              <p:nvSpPr>
                <p:cNvPr id="278" name="Forme libre : forme 277">
                  <a:extLst>
                    <a:ext uri="{FF2B5EF4-FFF2-40B4-BE49-F238E27FC236}">
                      <a16:creationId xmlns:a16="http://schemas.microsoft.com/office/drawing/2014/main" id="{0DA7FD51-79F9-4664-B164-7612CB2CA5EF}"/>
                    </a:ext>
                  </a:extLst>
                </p:cNvPr>
                <p:cNvSpPr/>
                <p:nvPr/>
              </p:nvSpPr>
              <p:spPr>
                <a:xfrm>
                  <a:off x="723804" y="728185"/>
                  <a:ext cx="154876" cy="118014"/>
                </a:xfrm>
                <a:custGeom>
                  <a:avLst/>
                  <a:gdLst>
                    <a:gd name="connsiteX0" fmla="*/ 0 w 154876"/>
                    <a:gd name="connsiteY0" fmla="*/ 118015 h 118014"/>
                    <a:gd name="connsiteX1" fmla="*/ 35909 w 154876"/>
                    <a:gd name="connsiteY1" fmla="*/ 30766 h 118014"/>
                    <a:gd name="connsiteX2" fmla="*/ 93155 w 154876"/>
                    <a:gd name="connsiteY2" fmla="*/ 0 h 118014"/>
                    <a:gd name="connsiteX3" fmla="*/ 154877 w 154876"/>
                    <a:gd name="connsiteY3" fmla="*/ 34481 h 118014"/>
                    <a:gd name="connsiteX4" fmla="*/ 70485 w 154876"/>
                    <a:gd name="connsiteY4" fmla="*/ 45529 h 1180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4876" h="118014">
                      <a:moveTo>
                        <a:pt x="0" y="118015"/>
                      </a:moveTo>
                      <a:lnTo>
                        <a:pt x="35909" y="30766"/>
                      </a:lnTo>
                      <a:lnTo>
                        <a:pt x="93155" y="0"/>
                      </a:lnTo>
                      <a:lnTo>
                        <a:pt x="154877" y="34481"/>
                      </a:lnTo>
                      <a:cubicBezTo>
                        <a:pt x="154877" y="34481"/>
                        <a:pt x="133922" y="74581"/>
                        <a:pt x="70485" y="45529"/>
                      </a:cubicBezTo>
                    </a:path>
                  </a:pathLst>
                </a:custGeom>
                <a:grpFill/>
                <a:ln w="5608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79" name="Forme libre : forme 278">
                  <a:extLst>
                    <a:ext uri="{FF2B5EF4-FFF2-40B4-BE49-F238E27FC236}">
                      <a16:creationId xmlns:a16="http://schemas.microsoft.com/office/drawing/2014/main" id="{E85E2A4A-F95E-D36E-7CD5-B1B295897020}"/>
                    </a:ext>
                  </a:extLst>
                </p:cNvPr>
                <p:cNvSpPr/>
                <p:nvPr/>
              </p:nvSpPr>
              <p:spPr>
                <a:xfrm>
                  <a:off x="702278" y="828007"/>
                  <a:ext cx="27622" cy="476"/>
                </a:xfrm>
                <a:custGeom>
                  <a:avLst/>
                  <a:gdLst>
                    <a:gd name="connsiteX0" fmla="*/ 27623 w 27622"/>
                    <a:gd name="connsiteY0" fmla="*/ 476 h 476"/>
                    <a:gd name="connsiteX1" fmla="*/ 0 w 27622"/>
                    <a:gd name="connsiteY1" fmla="*/ 0 h 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7622" h="476">
                      <a:moveTo>
                        <a:pt x="27623" y="476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608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80" name="Forme libre : forme 279">
                  <a:extLst>
                    <a:ext uri="{FF2B5EF4-FFF2-40B4-BE49-F238E27FC236}">
                      <a16:creationId xmlns:a16="http://schemas.microsoft.com/office/drawing/2014/main" id="{4EF0003F-3D0A-4FC4-0DE5-E96F5F1EDA1A}"/>
                    </a:ext>
                  </a:extLst>
                </p:cNvPr>
                <p:cNvSpPr/>
                <p:nvPr/>
              </p:nvSpPr>
              <p:spPr>
                <a:xfrm>
                  <a:off x="698087" y="933354"/>
                  <a:ext cx="70770" cy="1238"/>
                </a:xfrm>
                <a:custGeom>
                  <a:avLst/>
                  <a:gdLst>
                    <a:gd name="connsiteX0" fmla="*/ 70771 w 70770"/>
                    <a:gd name="connsiteY0" fmla="*/ 1238 h 1238"/>
                    <a:gd name="connsiteX1" fmla="*/ 0 w 70770"/>
                    <a:gd name="connsiteY1" fmla="*/ 0 h 1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0770" h="1238">
                      <a:moveTo>
                        <a:pt x="70771" y="1238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608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rgbClr val="FF0000"/>
                    </a:solidFill>
                  </a:endParaRPr>
                </a:p>
              </p:txBody>
            </p:sp>
          </p:grpSp>
          <p:grpSp>
            <p:nvGrpSpPr>
              <p:cNvPr id="287" name="Graphique 46">
                <a:extLst>
                  <a:ext uri="{FF2B5EF4-FFF2-40B4-BE49-F238E27FC236}">
                    <a16:creationId xmlns:a16="http://schemas.microsoft.com/office/drawing/2014/main" id="{B84D9507-39F7-480A-E44D-D6CEFF4AA502}"/>
                  </a:ext>
                </a:extLst>
              </p:cNvPr>
              <p:cNvGrpSpPr/>
              <p:nvPr/>
            </p:nvGrpSpPr>
            <p:grpSpPr>
              <a:xfrm>
                <a:off x="3959431" y="3959211"/>
                <a:ext cx="584445" cy="626715"/>
                <a:chOff x="5937479" y="1480351"/>
                <a:chExt cx="488646" cy="523989"/>
              </a:xfrm>
              <a:noFill/>
            </p:grpSpPr>
            <p:sp>
              <p:nvSpPr>
                <p:cNvPr id="288" name="Forme libre : forme 311">
                  <a:extLst>
                    <a:ext uri="{FF2B5EF4-FFF2-40B4-BE49-F238E27FC236}">
                      <a16:creationId xmlns:a16="http://schemas.microsoft.com/office/drawing/2014/main" id="{EA612EFC-B0AB-65FD-D1DD-5CC77D950AC3}"/>
                    </a:ext>
                  </a:extLst>
                </p:cNvPr>
                <p:cNvSpPr/>
                <p:nvPr/>
              </p:nvSpPr>
              <p:spPr>
                <a:xfrm>
                  <a:off x="6426126" y="1768359"/>
                  <a:ext cx="16047" cy="51993"/>
                </a:xfrm>
                <a:custGeom>
                  <a:avLst/>
                  <a:gdLst>
                    <a:gd name="connsiteX0" fmla="*/ 0 w 16047"/>
                    <a:gd name="connsiteY0" fmla="*/ 0 h 51993"/>
                    <a:gd name="connsiteX1" fmla="*/ 0 w 16047"/>
                    <a:gd name="connsiteY1" fmla="*/ 51994 h 519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6047" h="51993">
                      <a:moveTo>
                        <a:pt x="0" y="0"/>
                      </a:moveTo>
                      <a:cubicBezTo>
                        <a:pt x="0" y="17331"/>
                        <a:pt x="0" y="34663"/>
                        <a:pt x="0" y="51994"/>
                      </a:cubicBezTo>
                    </a:path>
                  </a:pathLst>
                </a:custGeom>
                <a:noFill/>
                <a:ln w="9586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289" name="Forme libre : forme 312">
                  <a:extLst>
                    <a:ext uri="{FF2B5EF4-FFF2-40B4-BE49-F238E27FC236}">
                      <a16:creationId xmlns:a16="http://schemas.microsoft.com/office/drawing/2014/main" id="{56AA503A-5764-1BAA-BE38-518EE6883C8F}"/>
                    </a:ext>
                  </a:extLst>
                </p:cNvPr>
                <p:cNvSpPr/>
                <p:nvPr/>
              </p:nvSpPr>
              <p:spPr>
                <a:xfrm>
                  <a:off x="5937479" y="1480351"/>
                  <a:ext cx="488646" cy="523989"/>
                </a:xfrm>
                <a:custGeom>
                  <a:avLst/>
                  <a:gdLst>
                    <a:gd name="connsiteX0" fmla="*/ 488647 w 488646"/>
                    <a:gd name="connsiteY0" fmla="*/ 373541 h 523989"/>
                    <a:gd name="connsiteX1" fmla="*/ 481105 w 488646"/>
                    <a:gd name="connsiteY1" fmla="*/ 383170 h 523989"/>
                    <a:gd name="connsiteX2" fmla="*/ 436653 w 488646"/>
                    <a:gd name="connsiteY2" fmla="*/ 383330 h 523989"/>
                    <a:gd name="connsiteX3" fmla="*/ 436653 w 488646"/>
                    <a:gd name="connsiteY3" fmla="*/ 372418 h 523989"/>
                    <a:gd name="connsiteX4" fmla="*/ 436332 w 488646"/>
                    <a:gd name="connsiteY4" fmla="*/ 201993 h 523989"/>
                    <a:gd name="connsiteX5" fmla="*/ 265426 w 488646"/>
                    <a:gd name="connsiteY5" fmla="*/ 18249 h 523989"/>
                    <a:gd name="connsiteX6" fmla="*/ 55364 w 488646"/>
                    <a:gd name="connsiteY6" fmla="*/ 173589 h 523989"/>
                    <a:gd name="connsiteX7" fmla="*/ 52315 w 488646"/>
                    <a:gd name="connsiteY7" fmla="*/ 209375 h 523989"/>
                    <a:gd name="connsiteX8" fmla="*/ 52154 w 488646"/>
                    <a:gd name="connsiteY8" fmla="*/ 375467 h 523989"/>
                    <a:gd name="connsiteX9" fmla="*/ 147156 w 488646"/>
                    <a:gd name="connsiteY9" fmla="*/ 487800 h 523989"/>
                    <a:gd name="connsiteX10" fmla="*/ 163685 w 488646"/>
                    <a:gd name="connsiteY10" fmla="*/ 481862 h 523989"/>
                    <a:gd name="connsiteX11" fmla="*/ 220172 w 488646"/>
                    <a:gd name="connsiteY11" fmla="*/ 480899 h 523989"/>
                    <a:gd name="connsiteX12" fmla="*/ 205569 w 488646"/>
                    <a:gd name="connsiteY12" fmla="*/ 522783 h 523989"/>
                    <a:gd name="connsiteX13" fmla="*/ 178448 w 488646"/>
                    <a:gd name="connsiteY13" fmla="*/ 522302 h 523989"/>
                    <a:gd name="connsiteX14" fmla="*/ 160957 w 488646"/>
                    <a:gd name="connsiteY14" fmla="*/ 510106 h 523989"/>
                    <a:gd name="connsiteX15" fmla="*/ 152933 w 488646"/>
                    <a:gd name="connsiteY15" fmla="*/ 505131 h 523989"/>
                    <a:gd name="connsiteX16" fmla="*/ 36588 w 488646"/>
                    <a:gd name="connsiteY16" fmla="*/ 392638 h 523989"/>
                    <a:gd name="connsiteX17" fmla="*/ 34984 w 488646"/>
                    <a:gd name="connsiteY17" fmla="*/ 383330 h 523989"/>
                    <a:gd name="connsiteX18" fmla="*/ 10912 w 488646"/>
                    <a:gd name="connsiteY18" fmla="*/ 383330 h 523989"/>
                    <a:gd name="connsiteX19" fmla="*/ 0 w 488646"/>
                    <a:gd name="connsiteY19" fmla="*/ 372418 h 523989"/>
                    <a:gd name="connsiteX20" fmla="*/ 160 w 488646"/>
                    <a:gd name="connsiteY20" fmla="*/ 221732 h 523989"/>
                    <a:gd name="connsiteX21" fmla="*/ 12838 w 488646"/>
                    <a:gd name="connsiteY21" fmla="*/ 209857 h 523989"/>
                    <a:gd name="connsiteX22" fmla="*/ 33379 w 488646"/>
                    <a:gd name="connsiteY22" fmla="*/ 208091 h 523989"/>
                    <a:gd name="connsiteX23" fmla="*/ 36107 w 488646"/>
                    <a:gd name="connsiteY23" fmla="*/ 188674 h 523989"/>
                    <a:gd name="connsiteX24" fmla="*/ 214555 w 488646"/>
                    <a:gd name="connsiteY24" fmla="*/ 2202 h 523989"/>
                    <a:gd name="connsiteX25" fmla="*/ 449170 w 488646"/>
                    <a:gd name="connsiteY25" fmla="*/ 167973 h 523989"/>
                    <a:gd name="connsiteX26" fmla="*/ 452861 w 488646"/>
                    <a:gd name="connsiteY26" fmla="*/ 201833 h 523989"/>
                    <a:gd name="connsiteX27" fmla="*/ 461366 w 488646"/>
                    <a:gd name="connsiteY27" fmla="*/ 210017 h 523989"/>
                    <a:gd name="connsiteX28" fmla="*/ 477574 w 488646"/>
                    <a:gd name="connsiteY28" fmla="*/ 209857 h 523989"/>
                    <a:gd name="connsiteX29" fmla="*/ 488326 w 488646"/>
                    <a:gd name="connsiteY29" fmla="*/ 220287 h 5239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488646" h="523989">
                      <a:moveTo>
                        <a:pt x="488647" y="373541"/>
                      </a:moveTo>
                      <a:cubicBezTo>
                        <a:pt x="488647" y="378516"/>
                        <a:pt x="486721" y="383009"/>
                        <a:pt x="481105" y="383170"/>
                      </a:cubicBezTo>
                      <a:cubicBezTo>
                        <a:pt x="466662" y="383491"/>
                        <a:pt x="452219" y="383330"/>
                        <a:pt x="436653" y="383330"/>
                      </a:cubicBezTo>
                      <a:cubicBezTo>
                        <a:pt x="436653" y="378997"/>
                        <a:pt x="436653" y="375627"/>
                        <a:pt x="436653" y="372418"/>
                      </a:cubicBezTo>
                      <a:cubicBezTo>
                        <a:pt x="436653" y="315610"/>
                        <a:pt x="437455" y="258802"/>
                        <a:pt x="436332" y="201993"/>
                      </a:cubicBezTo>
                      <a:cubicBezTo>
                        <a:pt x="434406" y="107794"/>
                        <a:pt x="359143" y="27396"/>
                        <a:pt x="265426" y="18249"/>
                      </a:cubicBezTo>
                      <a:cubicBezTo>
                        <a:pt x="164006" y="8139"/>
                        <a:pt x="74781" y="74095"/>
                        <a:pt x="55364" y="173589"/>
                      </a:cubicBezTo>
                      <a:cubicBezTo>
                        <a:pt x="53117" y="185304"/>
                        <a:pt x="52315" y="197340"/>
                        <a:pt x="52315" y="209375"/>
                      </a:cubicBezTo>
                      <a:cubicBezTo>
                        <a:pt x="51994" y="264739"/>
                        <a:pt x="52154" y="320103"/>
                        <a:pt x="52154" y="375467"/>
                      </a:cubicBezTo>
                      <a:cubicBezTo>
                        <a:pt x="52315" y="431312"/>
                        <a:pt x="92273" y="478492"/>
                        <a:pt x="147156" y="487800"/>
                      </a:cubicBezTo>
                      <a:cubicBezTo>
                        <a:pt x="153735" y="488923"/>
                        <a:pt x="158870" y="488923"/>
                        <a:pt x="163685" y="481862"/>
                      </a:cubicBezTo>
                      <a:cubicBezTo>
                        <a:pt x="173474" y="467580"/>
                        <a:pt x="208939" y="467580"/>
                        <a:pt x="220172" y="480899"/>
                      </a:cubicBezTo>
                      <a:cubicBezTo>
                        <a:pt x="233010" y="495984"/>
                        <a:pt x="225307" y="519413"/>
                        <a:pt x="205569" y="522783"/>
                      </a:cubicBezTo>
                      <a:cubicBezTo>
                        <a:pt x="196743" y="524388"/>
                        <a:pt x="186954" y="524548"/>
                        <a:pt x="178448" y="522302"/>
                      </a:cubicBezTo>
                      <a:cubicBezTo>
                        <a:pt x="172029" y="520697"/>
                        <a:pt x="166734" y="514278"/>
                        <a:pt x="160957" y="510106"/>
                      </a:cubicBezTo>
                      <a:cubicBezTo>
                        <a:pt x="158389" y="508340"/>
                        <a:pt x="155821" y="505452"/>
                        <a:pt x="152933" y="505131"/>
                      </a:cubicBezTo>
                      <a:cubicBezTo>
                        <a:pt x="90508" y="496947"/>
                        <a:pt x="46859" y="455063"/>
                        <a:pt x="36588" y="392638"/>
                      </a:cubicBezTo>
                      <a:cubicBezTo>
                        <a:pt x="36107" y="389910"/>
                        <a:pt x="35625" y="387182"/>
                        <a:pt x="34984" y="383330"/>
                      </a:cubicBezTo>
                      <a:cubicBezTo>
                        <a:pt x="26799" y="383330"/>
                        <a:pt x="18936" y="383170"/>
                        <a:pt x="10912" y="383330"/>
                      </a:cubicBezTo>
                      <a:cubicBezTo>
                        <a:pt x="3210" y="383651"/>
                        <a:pt x="0" y="379800"/>
                        <a:pt x="0" y="372418"/>
                      </a:cubicBezTo>
                      <a:cubicBezTo>
                        <a:pt x="0" y="322189"/>
                        <a:pt x="0" y="271960"/>
                        <a:pt x="160" y="221732"/>
                      </a:cubicBezTo>
                      <a:cubicBezTo>
                        <a:pt x="160" y="212424"/>
                        <a:pt x="2889" y="210178"/>
                        <a:pt x="12838" y="209857"/>
                      </a:cubicBezTo>
                      <a:cubicBezTo>
                        <a:pt x="19899" y="209696"/>
                        <a:pt x="28886" y="211622"/>
                        <a:pt x="33379" y="208091"/>
                      </a:cubicBezTo>
                      <a:cubicBezTo>
                        <a:pt x="37070" y="205203"/>
                        <a:pt x="35305" y="195414"/>
                        <a:pt x="36107" y="188674"/>
                      </a:cubicBezTo>
                      <a:cubicBezTo>
                        <a:pt x="46698" y="92228"/>
                        <a:pt x="119233" y="16324"/>
                        <a:pt x="214555" y="2202"/>
                      </a:cubicBezTo>
                      <a:cubicBezTo>
                        <a:pt x="323357" y="-13846"/>
                        <a:pt x="427345" y="59491"/>
                        <a:pt x="449170" y="167973"/>
                      </a:cubicBezTo>
                      <a:cubicBezTo>
                        <a:pt x="451417" y="179045"/>
                        <a:pt x="452379" y="190600"/>
                        <a:pt x="452861" y="201833"/>
                      </a:cubicBezTo>
                      <a:cubicBezTo>
                        <a:pt x="453182" y="208252"/>
                        <a:pt x="455268" y="210498"/>
                        <a:pt x="461366" y="210017"/>
                      </a:cubicBezTo>
                      <a:cubicBezTo>
                        <a:pt x="466822" y="209536"/>
                        <a:pt x="472278" y="210017"/>
                        <a:pt x="477574" y="209857"/>
                      </a:cubicBezTo>
                      <a:cubicBezTo>
                        <a:pt x="484475" y="209857"/>
                        <a:pt x="488326" y="213066"/>
                        <a:pt x="488326" y="220287"/>
                      </a:cubicBezTo>
                    </a:path>
                  </a:pathLst>
                </a:custGeom>
                <a:noFill/>
                <a:ln w="9586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290" name="Forme libre : forme 313">
                  <a:extLst>
                    <a:ext uri="{FF2B5EF4-FFF2-40B4-BE49-F238E27FC236}">
                      <a16:creationId xmlns:a16="http://schemas.microsoft.com/office/drawing/2014/main" id="{7F784240-622E-5D1F-5AFA-B1A92A650E6B}"/>
                    </a:ext>
                  </a:extLst>
                </p:cNvPr>
                <p:cNvSpPr/>
                <p:nvPr/>
              </p:nvSpPr>
              <p:spPr>
                <a:xfrm>
                  <a:off x="6007606" y="1672644"/>
                  <a:ext cx="51672" cy="208849"/>
                </a:xfrm>
                <a:custGeom>
                  <a:avLst/>
                  <a:gdLst>
                    <a:gd name="connsiteX0" fmla="*/ 51513 w 51672"/>
                    <a:gd name="connsiteY0" fmla="*/ 105504 h 208849"/>
                    <a:gd name="connsiteX1" fmla="*/ 51513 w 51672"/>
                    <a:gd name="connsiteY1" fmla="*/ 195370 h 208849"/>
                    <a:gd name="connsiteX2" fmla="*/ 38033 w 51672"/>
                    <a:gd name="connsiteY2" fmla="*/ 208849 h 208849"/>
                    <a:gd name="connsiteX3" fmla="*/ 11554 w 51672"/>
                    <a:gd name="connsiteY3" fmla="*/ 208849 h 208849"/>
                    <a:gd name="connsiteX4" fmla="*/ 0 w 51672"/>
                    <a:gd name="connsiteY4" fmla="*/ 197616 h 208849"/>
                    <a:gd name="connsiteX5" fmla="*/ 0 w 51672"/>
                    <a:gd name="connsiteY5" fmla="*/ 10984 h 208849"/>
                    <a:gd name="connsiteX6" fmla="*/ 11073 w 51672"/>
                    <a:gd name="connsiteY6" fmla="*/ 71 h 208849"/>
                    <a:gd name="connsiteX7" fmla="*/ 39316 w 51672"/>
                    <a:gd name="connsiteY7" fmla="*/ 71 h 208849"/>
                    <a:gd name="connsiteX8" fmla="*/ 51673 w 51672"/>
                    <a:gd name="connsiteY8" fmla="*/ 12267 h 208849"/>
                    <a:gd name="connsiteX9" fmla="*/ 51513 w 51672"/>
                    <a:gd name="connsiteY9" fmla="*/ 105504 h 2088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1672" h="208849">
                      <a:moveTo>
                        <a:pt x="51513" y="105504"/>
                      </a:moveTo>
                      <a:cubicBezTo>
                        <a:pt x="51513" y="135512"/>
                        <a:pt x="51513" y="165361"/>
                        <a:pt x="51513" y="195370"/>
                      </a:cubicBezTo>
                      <a:cubicBezTo>
                        <a:pt x="51513" y="206924"/>
                        <a:pt x="49587" y="208689"/>
                        <a:pt x="38033" y="208849"/>
                      </a:cubicBezTo>
                      <a:cubicBezTo>
                        <a:pt x="29206" y="208849"/>
                        <a:pt x="20380" y="208849"/>
                        <a:pt x="11554" y="208849"/>
                      </a:cubicBezTo>
                      <a:cubicBezTo>
                        <a:pt x="3851" y="208849"/>
                        <a:pt x="0" y="205640"/>
                        <a:pt x="0" y="197616"/>
                      </a:cubicBezTo>
                      <a:cubicBezTo>
                        <a:pt x="160" y="135352"/>
                        <a:pt x="0" y="73248"/>
                        <a:pt x="0" y="10984"/>
                      </a:cubicBezTo>
                      <a:cubicBezTo>
                        <a:pt x="0" y="3441"/>
                        <a:pt x="3691" y="71"/>
                        <a:pt x="11073" y="71"/>
                      </a:cubicBezTo>
                      <a:cubicBezTo>
                        <a:pt x="20541" y="71"/>
                        <a:pt x="29848" y="-89"/>
                        <a:pt x="39316" y="71"/>
                      </a:cubicBezTo>
                      <a:cubicBezTo>
                        <a:pt x="48945" y="232"/>
                        <a:pt x="51513" y="2639"/>
                        <a:pt x="51673" y="12267"/>
                      </a:cubicBezTo>
                      <a:cubicBezTo>
                        <a:pt x="51513" y="43239"/>
                        <a:pt x="51513" y="74371"/>
                        <a:pt x="51513" y="105504"/>
                      </a:cubicBezTo>
                      <a:close/>
                    </a:path>
                  </a:pathLst>
                </a:custGeom>
                <a:noFill/>
                <a:ln w="9586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291" name="Forme libre : forme 314">
                  <a:extLst>
                    <a:ext uri="{FF2B5EF4-FFF2-40B4-BE49-F238E27FC236}">
                      <a16:creationId xmlns:a16="http://schemas.microsoft.com/office/drawing/2014/main" id="{46C4309B-F2F9-6572-1FD5-CCB46559368F}"/>
                    </a:ext>
                  </a:extLst>
                </p:cNvPr>
                <p:cNvSpPr/>
                <p:nvPr/>
              </p:nvSpPr>
              <p:spPr>
                <a:xfrm>
                  <a:off x="6304610" y="1672473"/>
                  <a:ext cx="51708" cy="208931"/>
                </a:xfrm>
                <a:custGeom>
                  <a:avLst/>
                  <a:gdLst>
                    <a:gd name="connsiteX0" fmla="*/ 51548 w 51708"/>
                    <a:gd name="connsiteY0" fmla="*/ 104712 h 208931"/>
                    <a:gd name="connsiteX1" fmla="*/ 51548 w 51708"/>
                    <a:gd name="connsiteY1" fmla="*/ 195380 h 208931"/>
                    <a:gd name="connsiteX2" fmla="*/ 38069 w 51708"/>
                    <a:gd name="connsiteY2" fmla="*/ 208860 h 208931"/>
                    <a:gd name="connsiteX3" fmla="*/ 14960 w 51708"/>
                    <a:gd name="connsiteY3" fmla="*/ 208860 h 208931"/>
                    <a:gd name="connsiteX4" fmla="*/ 36 w 51708"/>
                    <a:gd name="connsiteY4" fmla="*/ 194257 h 208931"/>
                    <a:gd name="connsiteX5" fmla="*/ 36 w 51708"/>
                    <a:gd name="connsiteY5" fmla="*/ 25598 h 208931"/>
                    <a:gd name="connsiteX6" fmla="*/ 25552 w 51708"/>
                    <a:gd name="connsiteY6" fmla="*/ 82 h 208931"/>
                    <a:gd name="connsiteX7" fmla="*/ 37587 w 51708"/>
                    <a:gd name="connsiteY7" fmla="*/ 82 h 208931"/>
                    <a:gd name="connsiteX8" fmla="*/ 51709 w 51708"/>
                    <a:gd name="connsiteY8" fmla="*/ 14043 h 208931"/>
                    <a:gd name="connsiteX9" fmla="*/ 51548 w 51708"/>
                    <a:gd name="connsiteY9" fmla="*/ 104712 h 2089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1708" h="208931">
                      <a:moveTo>
                        <a:pt x="51548" y="104712"/>
                      </a:moveTo>
                      <a:cubicBezTo>
                        <a:pt x="51548" y="135042"/>
                        <a:pt x="51548" y="165211"/>
                        <a:pt x="51548" y="195380"/>
                      </a:cubicBezTo>
                      <a:cubicBezTo>
                        <a:pt x="51548" y="206774"/>
                        <a:pt x="49623" y="208700"/>
                        <a:pt x="38069" y="208860"/>
                      </a:cubicBezTo>
                      <a:cubicBezTo>
                        <a:pt x="30366" y="208860"/>
                        <a:pt x="22663" y="209021"/>
                        <a:pt x="14960" y="208860"/>
                      </a:cubicBezTo>
                      <a:cubicBezTo>
                        <a:pt x="1480" y="208700"/>
                        <a:pt x="196" y="207416"/>
                        <a:pt x="36" y="194257"/>
                      </a:cubicBezTo>
                      <a:cubicBezTo>
                        <a:pt x="36" y="138091"/>
                        <a:pt x="36" y="81764"/>
                        <a:pt x="36" y="25598"/>
                      </a:cubicBezTo>
                      <a:cubicBezTo>
                        <a:pt x="36" y="-881"/>
                        <a:pt x="-2050" y="-239"/>
                        <a:pt x="25552" y="82"/>
                      </a:cubicBezTo>
                      <a:cubicBezTo>
                        <a:pt x="29563" y="82"/>
                        <a:pt x="33575" y="82"/>
                        <a:pt x="37587" y="82"/>
                      </a:cubicBezTo>
                      <a:cubicBezTo>
                        <a:pt x="49302" y="82"/>
                        <a:pt x="51709" y="2489"/>
                        <a:pt x="51709" y="14043"/>
                      </a:cubicBezTo>
                      <a:cubicBezTo>
                        <a:pt x="51548" y="44213"/>
                        <a:pt x="51548" y="74542"/>
                        <a:pt x="51548" y="104712"/>
                      </a:cubicBezTo>
                      <a:close/>
                    </a:path>
                  </a:pathLst>
                </a:custGeom>
                <a:noFill/>
                <a:ln w="9586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grpSp>
            <p:nvGrpSpPr>
              <p:cNvPr id="353" name="Graphique 1759">
                <a:extLst>
                  <a:ext uri="{FF2B5EF4-FFF2-40B4-BE49-F238E27FC236}">
                    <a16:creationId xmlns:a16="http://schemas.microsoft.com/office/drawing/2014/main" id="{4A851A4C-C1C9-521D-561A-8607AB0E3238}"/>
                  </a:ext>
                </a:extLst>
              </p:cNvPr>
              <p:cNvGrpSpPr/>
              <p:nvPr/>
            </p:nvGrpSpPr>
            <p:grpSpPr>
              <a:xfrm>
                <a:off x="4907570" y="3974200"/>
                <a:ext cx="637457" cy="655010"/>
                <a:chOff x="6413052" y="655254"/>
                <a:chExt cx="364612" cy="374652"/>
              </a:xfrm>
              <a:noFill/>
            </p:grpSpPr>
            <p:grpSp>
              <p:nvGrpSpPr>
                <p:cNvPr id="354" name="Graphique 1759">
                  <a:extLst>
                    <a:ext uri="{FF2B5EF4-FFF2-40B4-BE49-F238E27FC236}">
                      <a16:creationId xmlns:a16="http://schemas.microsoft.com/office/drawing/2014/main" id="{FD90311C-2E5F-6735-23CA-C175A076C141}"/>
                    </a:ext>
                  </a:extLst>
                </p:cNvPr>
                <p:cNvGrpSpPr/>
                <p:nvPr/>
              </p:nvGrpSpPr>
              <p:grpSpPr>
                <a:xfrm>
                  <a:off x="6413052" y="695584"/>
                  <a:ext cx="209557" cy="169215"/>
                  <a:chOff x="6413052" y="695584"/>
                  <a:chExt cx="209557" cy="169215"/>
                </a:xfrm>
                <a:grpFill/>
              </p:grpSpPr>
              <p:sp>
                <p:nvSpPr>
                  <p:cNvPr id="366" name="Forme libre : forme 365">
                    <a:extLst>
                      <a:ext uri="{FF2B5EF4-FFF2-40B4-BE49-F238E27FC236}">
                        <a16:creationId xmlns:a16="http://schemas.microsoft.com/office/drawing/2014/main" id="{0E828162-1516-3214-4F30-33AA4453ECE0}"/>
                      </a:ext>
                    </a:extLst>
                  </p:cNvPr>
                  <p:cNvSpPr/>
                  <p:nvPr/>
                </p:nvSpPr>
                <p:spPr>
                  <a:xfrm>
                    <a:off x="6413052" y="695584"/>
                    <a:ext cx="209557" cy="169215"/>
                  </a:xfrm>
                  <a:custGeom>
                    <a:avLst/>
                    <a:gdLst>
                      <a:gd name="connsiteX0" fmla="*/ 199098 w 209557"/>
                      <a:gd name="connsiteY0" fmla="*/ 121279 h 169215"/>
                      <a:gd name="connsiteX1" fmla="*/ 48222 w 209557"/>
                      <a:gd name="connsiteY1" fmla="*/ 168523 h 169215"/>
                      <a:gd name="connsiteX2" fmla="*/ 29648 w 209557"/>
                      <a:gd name="connsiteY2" fmla="*/ 158807 h 169215"/>
                      <a:gd name="connsiteX3" fmla="*/ 692 w 209557"/>
                      <a:gd name="connsiteY3" fmla="*/ 66415 h 169215"/>
                      <a:gd name="connsiteX4" fmla="*/ 10408 w 209557"/>
                      <a:gd name="connsiteY4" fmla="*/ 47841 h 169215"/>
                      <a:gd name="connsiteX5" fmla="*/ 161379 w 209557"/>
                      <a:gd name="connsiteY5" fmla="*/ 692 h 169215"/>
                      <a:gd name="connsiteX6" fmla="*/ 179953 w 209557"/>
                      <a:gd name="connsiteY6" fmla="*/ 10408 h 169215"/>
                      <a:gd name="connsiteX7" fmla="*/ 208909 w 209557"/>
                      <a:gd name="connsiteY7" fmla="*/ 102800 h 169215"/>
                      <a:gd name="connsiteX8" fmla="*/ 199098 w 209557"/>
                      <a:gd name="connsiteY8" fmla="*/ 121279 h 1692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09557" h="169215">
                        <a:moveTo>
                          <a:pt x="199098" y="121279"/>
                        </a:moveTo>
                        <a:lnTo>
                          <a:pt x="48222" y="168523"/>
                        </a:lnTo>
                        <a:cubicBezTo>
                          <a:pt x="40412" y="170999"/>
                          <a:pt x="32125" y="166618"/>
                          <a:pt x="29648" y="158807"/>
                        </a:cubicBezTo>
                        <a:lnTo>
                          <a:pt x="692" y="66415"/>
                        </a:lnTo>
                        <a:cubicBezTo>
                          <a:pt x="-1784" y="58604"/>
                          <a:pt x="2597" y="50318"/>
                          <a:pt x="10408" y="47841"/>
                        </a:cubicBezTo>
                        <a:lnTo>
                          <a:pt x="161379" y="692"/>
                        </a:lnTo>
                        <a:cubicBezTo>
                          <a:pt x="169190" y="-1784"/>
                          <a:pt x="177476" y="2597"/>
                          <a:pt x="179953" y="10408"/>
                        </a:cubicBezTo>
                        <a:lnTo>
                          <a:pt x="208909" y="102800"/>
                        </a:lnTo>
                        <a:cubicBezTo>
                          <a:pt x="211290" y="110516"/>
                          <a:pt x="206909" y="118898"/>
                          <a:pt x="199098" y="121279"/>
                        </a:cubicBezTo>
                        <a:close/>
                      </a:path>
                    </a:pathLst>
                  </a:custGeom>
                  <a:grpFill/>
                  <a:ln w="5608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367" name="Forme libre : forme 366">
                    <a:extLst>
                      <a:ext uri="{FF2B5EF4-FFF2-40B4-BE49-F238E27FC236}">
                        <a16:creationId xmlns:a16="http://schemas.microsoft.com/office/drawing/2014/main" id="{ADBCBC8D-DDBD-523A-40EC-D3FEF3949B44}"/>
                      </a:ext>
                    </a:extLst>
                  </p:cNvPr>
                  <p:cNvSpPr/>
                  <p:nvPr/>
                </p:nvSpPr>
                <p:spPr>
                  <a:xfrm>
                    <a:off x="6437367" y="722375"/>
                    <a:ext cx="158115" cy="49149"/>
                  </a:xfrm>
                  <a:custGeom>
                    <a:avLst/>
                    <a:gdLst>
                      <a:gd name="connsiteX0" fmla="*/ 0 w 158115"/>
                      <a:gd name="connsiteY0" fmla="*/ 49149 h 49149"/>
                      <a:gd name="connsiteX1" fmla="*/ 158115 w 158115"/>
                      <a:gd name="connsiteY1" fmla="*/ 0 h 491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8115" h="49149">
                        <a:moveTo>
                          <a:pt x="0" y="49149"/>
                        </a:moveTo>
                        <a:lnTo>
                          <a:pt x="158115" y="0"/>
                        </a:lnTo>
                      </a:path>
                    </a:pathLst>
                  </a:custGeom>
                  <a:grpFill/>
                  <a:ln w="5608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368" name="Forme libre : forme 367">
                    <a:extLst>
                      <a:ext uri="{FF2B5EF4-FFF2-40B4-BE49-F238E27FC236}">
                        <a16:creationId xmlns:a16="http://schemas.microsoft.com/office/drawing/2014/main" id="{F4A7F32A-BDD3-448B-525A-24D5A2157081}"/>
                      </a:ext>
                    </a:extLst>
                  </p:cNvPr>
                  <p:cNvSpPr/>
                  <p:nvPr/>
                </p:nvSpPr>
                <p:spPr>
                  <a:xfrm>
                    <a:off x="6428508" y="751522"/>
                    <a:ext cx="176784" cy="55340"/>
                  </a:xfrm>
                  <a:custGeom>
                    <a:avLst/>
                    <a:gdLst>
                      <a:gd name="connsiteX0" fmla="*/ 176784 w 176784"/>
                      <a:gd name="connsiteY0" fmla="*/ 0 h 55340"/>
                      <a:gd name="connsiteX1" fmla="*/ 0 w 176784"/>
                      <a:gd name="connsiteY1" fmla="*/ 55340 h 55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76784" h="55340">
                        <a:moveTo>
                          <a:pt x="176784" y="0"/>
                        </a:moveTo>
                        <a:lnTo>
                          <a:pt x="0" y="55340"/>
                        </a:lnTo>
                      </a:path>
                    </a:pathLst>
                  </a:custGeom>
                  <a:grpFill/>
                  <a:ln w="5608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369" name="Forme libre : forme 368">
                    <a:extLst>
                      <a:ext uri="{FF2B5EF4-FFF2-40B4-BE49-F238E27FC236}">
                        <a16:creationId xmlns:a16="http://schemas.microsoft.com/office/drawing/2014/main" id="{A323AD21-2C87-3DD1-440C-B49E10981C55}"/>
                      </a:ext>
                    </a:extLst>
                  </p:cNvPr>
                  <p:cNvSpPr/>
                  <p:nvPr/>
                </p:nvSpPr>
                <p:spPr>
                  <a:xfrm>
                    <a:off x="6457083" y="816101"/>
                    <a:ext cx="21526" cy="6762"/>
                  </a:xfrm>
                  <a:custGeom>
                    <a:avLst/>
                    <a:gdLst>
                      <a:gd name="connsiteX0" fmla="*/ 0 w 21526"/>
                      <a:gd name="connsiteY0" fmla="*/ 6763 h 6762"/>
                      <a:gd name="connsiteX1" fmla="*/ 21527 w 21526"/>
                      <a:gd name="connsiteY1" fmla="*/ 0 h 6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1526" h="6762">
                        <a:moveTo>
                          <a:pt x="0" y="6763"/>
                        </a:moveTo>
                        <a:lnTo>
                          <a:pt x="21527" y="0"/>
                        </a:lnTo>
                      </a:path>
                    </a:pathLst>
                  </a:custGeom>
                  <a:grpFill/>
                  <a:ln w="5608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370" name="Forme libre : forme 369">
                    <a:extLst>
                      <a:ext uri="{FF2B5EF4-FFF2-40B4-BE49-F238E27FC236}">
                        <a16:creationId xmlns:a16="http://schemas.microsoft.com/office/drawing/2014/main" id="{488258E6-C090-E55E-913D-180234473ABE}"/>
                      </a:ext>
                    </a:extLst>
                  </p:cNvPr>
                  <p:cNvSpPr/>
                  <p:nvPr/>
                </p:nvSpPr>
                <p:spPr>
                  <a:xfrm>
                    <a:off x="6458607" y="822864"/>
                    <a:ext cx="42386" cy="13239"/>
                  </a:xfrm>
                  <a:custGeom>
                    <a:avLst/>
                    <a:gdLst>
                      <a:gd name="connsiteX0" fmla="*/ 0 w 42386"/>
                      <a:gd name="connsiteY0" fmla="*/ 13240 h 13239"/>
                      <a:gd name="connsiteX1" fmla="*/ 42386 w 42386"/>
                      <a:gd name="connsiteY1" fmla="*/ 0 h 132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2386" h="13239">
                        <a:moveTo>
                          <a:pt x="0" y="13240"/>
                        </a:moveTo>
                        <a:lnTo>
                          <a:pt x="42386" y="0"/>
                        </a:lnTo>
                      </a:path>
                    </a:pathLst>
                  </a:custGeom>
                  <a:grpFill/>
                  <a:ln w="5608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371" name="Forme libre : forme 370">
                    <a:extLst>
                      <a:ext uri="{FF2B5EF4-FFF2-40B4-BE49-F238E27FC236}">
                        <a16:creationId xmlns:a16="http://schemas.microsoft.com/office/drawing/2014/main" id="{F6A6C232-F559-576E-6B2C-936C4FE87864}"/>
                      </a:ext>
                    </a:extLst>
                  </p:cNvPr>
                  <p:cNvSpPr/>
                  <p:nvPr/>
                </p:nvSpPr>
                <p:spPr>
                  <a:xfrm rot="-1043477">
                    <a:off x="6553880" y="782569"/>
                    <a:ext cx="41339" cy="18193"/>
                  </a:xfrm>
                  <a:custGeom>
                    <a:avLst/>
                    <a:gdLst>
                      <a:gd name="connsiteX0" fmla="*/ 0 w 41339"/>
                      <a:gd name="connsiteY0" fmla="*/ 0 h 18193"/>
                      <a:gd name="connsiteX1" fmla="*/ 41339 w 41339"/>
                      <a:gd name="connsiteY1" fmla="*/ 0 h 18193"/>
                      <a:gd name="connsiteX2" fmla="*/ 41339 w 41339"/>
                      <a:gd name="connsiteY2" fmla="*/ 18193 h 18193"/>
                      <a:gd name="connsiteX3" fmla="*/ 0 w 41339"/>
                      <a:gd name="connsiteY3" fmla="*/ 18193 h 18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1339" h="18193">
                        <a:moveTo>
                          <a:pt x="0" y="0"/>
                        </a:moveTo>
                        <a:lnTo>
                          <a:pt x="41339" y="0"/>
                        </a:lnTo>
                        <a:lnTo>
                          <a:pt x="41339" y="18193"/>
                        </a:lnTo>
                        <a:lnTo>
                          <a:pt x="0" y="18193"/>
                        </a:lnTo>
                        <a:close/>
                      </a:path>
                    </a:pathLst>
                  </a:custGeom>
                  <a:grpFill/>
                  <a:ln w="5608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</p:grpSp>
            <p:sp>
              <p:nvSpPr>
                <p:cNvPr id="355" name="Forme libre : forme 354">
                  <a:extLst>
                    <a:ext uri="{FF2B5EF4-FFF2-40B4-BE49-F238E27FC236}">
                      <a16:creationId xmlns:a16="http://schemas.microsoft.com/office/drawing/2014/main" id="{625B354A-5BEA-870E-2F1E-5FB3DF7A9D6D}"/>
                    </a:ext>
                  </a:extLst>
                </p:cNvPr>
                <p:cNvSpPr/>
                <p:nvPr/>
              </p:nvSpPr>
              <p:spPr>
                <a:xfrm>
                  <a:off x="6490070" y="861154"/>
                  <a:ext cx="188088" cy="168752"/>
                </a:xfrm>
                <a:custGeom>
                  <a:avLst/>
                  <a:gdLst>
                    <a:gd name="connsiteX0" fmla="*/ 188088 w 188088"/>
                    <a:gd name="connsiteY0" fmla="*/ 110204 h 168752"/>
                    <a:gd name="connsiteX1" fmla="*/ 168086 w 188088"/>
                    <a:gd name="connsiteY1" fmla="*/ 158210 h 168752"/>
                    <a:gd name="connsiteX2" fmla="*/ 145702 w 188088"/>
                    <a:gd name="connsiteY2" fmla="*/ 167450 h 168752"/>
                    <a:gd name="connsiteX3" fmla="*/ 10542 w 188088"/>
                    <a:gd name="connsiteY3" fmla="*/ 111252 h 168752"/>
                    <a:gd name="connsiteX4" fmla="*/ 1303 w 188088"/>
                    <a:gd name="connsiteY4" fmla="*/ 88868 h 168752"/>
                    <a:gd name="connsiteX5" fmla="*/ 37879 w 188088"/>
                    <a:gd name="connsiteY5" fmla="*/ 0 h 1687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8088" h="168752">
                      <a:moveTo>
                        <a:pt x="188088" y="110204"/>
                      </a:moveTo>
                      <a:lnTo>
                        <a:pt x="168086" y="158210"/>
                      </a:lnTo>
                      <a:cubicBezTo>
                        <a:pt x="164466" y="166878"/>
                        <a:pt x="154370" y="171069"/>
                        <a:pt x="145702" y="167450"/>
                      </a:cubicBezTo>
                      <a:lnTo>
                        <a:pt x="10542" y="111252"/>
                      </a:lnTo>
                      <a:cubicBezTo>
                        <a:pt x="1874" y="107632"/>
                        <a:pt x="-2317" y="97536"/>
                        <a:pt x="1303" y="88868"/>
                      </a:cubicBezTo>
                      <a:lnTo>
                        <a:pt x="37879" y="0"/>
                      </a:lnTo>
                    </a:path>
                  </a:pathLst>
                </a:custGeom>
                <a:grpFill/>
                <a:ln w="5608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356" name="Forme libre : forme 355">
                  <a:extLst>
                    <a:ext uri="{FF2B5EF4-FFF2-40B4-BE49-F238E27FC236}">
                      <a16:creationId xmlns:a16="http://schemas.microsoft.com/office/drawing/2014/main" id="{BCF76AB2-DCFE-8391-825B-66AB5AD1FC4B}"/>
                    </a:ext>
                  </a:extLst>
                </p:cNvPr>
                <p:cNvSpPr/>
                <p:nvPr/>
              </p:nvSpPr>
              <p:spPr>
                <a:xfrm>
                  <a:off x="6593862" y="655254"/>
                  <a:ext cx="183801" cy="298292"/>
                </a:xfrm>
                <a:custGeom>
                  <a:avLst/>
                  <a:gdLst>
                    <a:gd name="connsiteX0" fmla="*/ 0 w 183801"/>
                    <a:gd name="connsiteY0" fmla="*/ 48356 h 298292"/>
                    <a:gd name="connsiteX1" fmla="*/ 15716 w 183801"/>
                    <a:gd name="connsiteY1" fmla="*/ 10542 h 298292"/>
                    <a:gd name="connsiteX2" fmla="*/ 38100 w 183801"/>
                    <a:gd name="connsiteY2" fmla="*/ 1303 h 298292"/>
                    <a:gd name="connsiteX3" fmla="*/ 173260 w 183801"/>
                    <a:gd name="connsiteY3" fmla="*/ 57500 h 298292"/>
                    <a:gd name="connsiteX4" fmla="*/ 182499 w 183801"/>
                    <a:gd name="connsiteY4" fmla="*/ 79884 h 298292"/>
                    <a:gd name="connsiteX5" fmla="*/ 91726 w 183801"/>
                    <a:gd name="connsiteY5" fmla="*/ 298292 h 2982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3801" h="298292">
                      <a:moveTo>
                        <a:pt x="0" y="48356"/>
                      </a:moveTo>
                      <a:lnTo>
                        <a:pt x="15716" y="10542"/>
                      </a:lnTo>
                      <a:cubicBezTo>
                        <a:pt x="19336" y="1874"/>
                        <a:pt x="29432" y="-2317"/>
                        <a:pt x="38100" y="1303"/>
                      </a:cubicBezTo>
                      <a:lnTo>
                        <a:pt x="173260" y="57500"/>
                      </a:lnTo>
                      <a:cubicBezTo>
                        <a:pt x="181927" y="61120"/>
                        <a:pt x="186119" y="71216"/>
                        <a:pt x="182499" y="79884"/>
                      </a:cubicBezTo>
                      <a:lnTo>
                        <a:pt x="91726" y="298292"/>
                      </a:lnTo>
                    </a:path>
                  </a:pathLst>
                </a:custGeom>
                <a:grpFill/>
                <a:ln w="5608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357" name="Forme libre : forme 356">
                  <a:extLst>
                    <a:ext uri="{FF2B5EF4-FFF2-40B4-BE49-F238E27FC236}">
                      <a16:creationId xmlns:a16="http://schemas.microsoft.com/office/drawing/2014/main" id="{DF68A698-C860-9F20-8D60-C8950187B384}"/>
                    </a:ext>
                  </a:extLst>
                </p:cNvPr>
                <p:cNvSpPr/>
                <p:nvPr/>
              </p:nvSpPr>
              <p:spPr>
                <a:xfrm>
                  <a:off x="6682159" y="697039"/>
                  <a:ext cx="26384" cy="10953"/>
                </a:xfrm>
                <a:custGeom>
                  <a:avLst/>
                  <a:gdLst>
                    <a:gd name="connsiteX0" fmla="*/ 0 w 26384"/>
                    <a:gd name="connsiteY0" fmla="*/ 0 h 10953"/>
                    <a:gd name="connsiteX1" fmla="*/ 26384 w 26384"/>
                    <a:gd name="connsiteY1" fmla="*/ 10954 h 10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6384" h="10953">
                      <a:moveTo>
                        <a:pt x="0" y="0"/>
                      </a:moveTo>
                      <a:lnTo>
                        <a:pt x="26384" y="10954"/>
                      </a:lnTo>
                    </a:path>
                  </a:pathLst>
                </a:custGeom>
                <a:grpFill/>
                <a:ln w="5608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358" name="Forme libre : forme 357">
                  <a:extLst>
                    <a:ext uri="{FF2B5EF4-FFF2-40B4-BE49-F238E27FC236}">
                      <a16:creationId xmlns:a16="http://schemas.microsoft.com/office/drawing/2014/main" id="{B5EA48AB-59CE-2B26-2E10-5DE1C37012E5}"/>
                    </a:ext>
                  </a:extLst>
                </p:cNvPr>
                <p:cNvSpPr/>
                <p:nvPr/>
              </p:nvSpPr>
              <p:spPr>
                <a:xfrm>
                  <a:off x="6664538" y="689990"/>
                  <a:ext cx="5905" cy="2476"/>
                </a:xfrm>
                <a:custGeom>
                  <a:avLst/>
                  <a:gdLst>
                    <a:gd name="connsiteX0" fmla="*/ 5905 w 5905"/>
                    <a:gd name="connsiteY0" fmla="*/ 2476 h 2476"/>
                    <a:gd name="connsiteX1" fmla="*/ 0 w 5905"/>
                    <a:gd name="connsiteY1" fmla="*/ 0 h 2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905" h="2476">
                      <a:moveTo>
                        <a:pt x="5905" y="2476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608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359" name="Forme libre : forme 358">
                  <a:extLst>
                    <a:ext uri="{FF2B5EF4-FFF2-40B4-BE49-F238E27FC236}">
                      <a16:creationId xmlns:a16="http://schemas.microsoft.com/office/drawing/2014/main" id="{523B33AD-F7BD-677F-BF23-72DD7A503CAC}"/>
                    </a:ext>
                  </a:extLst>
                </p:cNvPr>
                <p:cNvSpPr/>
                <p:nvPr/>
              </p:nvSpPr>
              <p:spPr>
                <a:xfrm>
                  <a:off x="6604149" y="680560"/>
                  <a:ext cx="146494" cy="60769"/>
                </a:xfrm>
                <a:custGeom>
                  <a:avLst/>
                  <a:gdLst>
                    <a:gd name="connsiteX0" fmla="*/ 0 w 146494"/>
                    <a:gd name="connsiteY0" fmla="*/ 0 h 60769"/>
                    <a:gd name="connsiteX1" fmla="*/ 146495 w 146494"/>
                    <a:gd name="connsiteY1" fmla="*/ 60770 h 60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46494" h="60769">
                      <a:moveTo>
                        <a:pt x="0" y="0"/>
                      </a:moveTo>
                      <a:lnTo>
                        <a:pt x="146495" y="60770"/>
                      </a:lnTo>
                    </a:path>
                  </a:pathLst>
                </a:custGeom>
                <a:grpFill/>
                <a:ln w="5608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360" name="Forme libre : forme 359">
                  <a:extLst>
                    <a:ext uri="{FF2B5EF4-FFF2-40B4-BE49-F238E27FC236}">
                      <a16:creationId xmlns:a16="http://schemas.microsoft.com/office/drawing/2014/main" id="{F44274AE-A5EB-F75B-8B65-790201740FAC}"/>
                    </a:ext>
                  </a:extLst>
                </p:cNvPr>
                <p:cNvSpPr/>
                <p:nvPr/>
              </p:nvSpPr>
              <p:spPr>
                <a:xfrm>
                  <a:off x="6523949" y="925448"/>
                  <a:ext cx="146304" cy="61626"/>
                </a:xfrm>
                <a:custGeom>
                  <a:avLst/>
                  <a:gdLst>
                    <a:gd name="connsiteX0" fmla="*/ 146304 w 146304"/>
                    <a:gd name="connsiteY0" fmla="*/ 61627 h 61626"/>
                    <a:gd name="connsiteX1" fmla="*/ 0 w 146304"/>
                    <a:gd name="connsiteY1" fmla="*/ 0 h 61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46304" h="61626">
                      <a:moveTo>
                        <a:pt x="146304" y="61627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608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361" name="Forme libre : forme 360">
                  <a:extLst>
                    <a:ext uri="{FF2B5EF4-FFF2-40B4-BE49-F238E27FC236}">
                      <a16:creationId xmlns:a16="http://schemas.microsoft.com/office/drawing/2014/main" id="{D67B8B32-CF2A-7109-8132-9059BB806AAA}"/>
                    </a:ext>
                  </a:extLst>
                </p:cNvPr>
                <p:cNvSpPr/>
                <p:nvPr/>
              </p:nvSpPr>
              <p:spPr>
                <a:xfrm>
                  <a:off x="6562144" y="961453"/>
                  <a:ext cx="27813" cy="27813"/>
                </a:xfrm>
                <a:custGeom>
                  <a:avLst/>
                  <a:gdLst>
                    <a:gd name="connsiteX0" fmla="*/ 27813 w 27813"/>
                    <a:gd name="connsiteY0" fmla="*/ 13907 h 27813"/>
                    <a:gd name="connsiteX1" fmla="*/ 13907 w 27813"/>
                    <a:gd name="connsiteY1" fmla="*/ 27813 h 27813"/>
                    <a:gd name="connsiteX2" fmla="*/ 0 w 27813"/>
                    <a:gd name="connsiteY2" fmla="*/ 13907 h 27813"/>
                    <a:gd name="connsiteX3" fmla="*/ 13907 w 27813"/>
                    <a:gd name="connsiteY3" fmla="*/ 0 h 27813"/>
                    <a:gd name="connsiteX4" fmla="*/ 27813 w 27813"/>
                    <a:gd name="connsiteY4" fmla="*/ 13907 h 278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813" h="27813">
                      <a:moveTo>
                        <a:pt x="27813" y="13907"/>
                      </a:moveTo>
                      <a:cubicBezTo>
                        <a:pt x="27813" y="21587"/>
                        <a:pt x="21587" y="27813"/>
                        <a:pt x="13907" y="27813"/>
                      </a:cubicBezTo>
                      <a:cubicBezTo>
                        <a:pt x="6226" y="27813"/>
                        <a:pt x="0" y="21587"/>
                        <a:pt x="0" y="13907"/>
                      </a:cubicBezTo>
                      <a:cubicBezTo>
                        <a:pt x="0" y="6226"/>
                        <a:pt x="6226" y="0"/>
                        <a:pt x="13907" y="0"/>
                      </a:cubicBezTo>
                      <a:cubicBezTo>
                        <a:pt x="21587" y="0"/>
                        <a:pt x="27813" y="6226"/>
                        <a:pt x="27813" y="13907"/>
                      </a:cubicBezTo>
                      <a:close/>
                    </a:path>
                  </a:pathLst>
                </a:custGeom>
                <a:grpFill/>
                <a:ln w="5608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grpSp>
              <p:nvGrpSpPr>
                <p:cNvPr id="362" name="Graphique 1759">
                  <a:extLst>
                    <a:ext uri="{FF2B5EF4-FFF2-40B4-BE49-F238E27FC236}">
                      <a16:creationId xmlns:a16="http://schemas.microsoft.com/office/drawing/2014/main" id="{FB660692-A198-16E2-2490-8E4F95A8A91A}"/>
                    </a:ext>
                  </a:extLst>
                </p:cNvPr>
                <p:cNvGrpSpPr/>
                <p:nvPr/>
              </p:nvGrpSpPr>
              <p:grpSpPr>
                <a:xfrm>
                  <a:off x="6544618" y="783621"/>
                  <a:ext cx="170402" cy="104013"/>
                  <a:chOff x="6544618" y="783621"/>
                  <a:chExt cx="170402" cy="104013"/>
                </a:xfrm>
                <a:grpFill/>
              </p:grpSpPr>
              <p:sp>
                <p:nvSpPr>
                  <p:cNvPr id="363" name="Forme libre : forme 362">
                    <a:extLst>
                      <a:ext uri="{FF2B5EF4-FFF2-40B4-BE49-F238E27FC236}">
                        <a16:creationId xmlns:a16="http://schemas.microsoft.com/office/drawing/2014/main" id="{52BCDA48-98B1-DEAB-C2D7-5BA77ABCEB23}"/>
                      </a:ext>
                    </a:extLst>
                  </p:cNvPr>
                  <p:cNvSpPr/>
                  <p:nvPr/>
                </p:nvSpPr>
                <p:spPr>
                  <a:xfrm>
                    <a:off x="6544618" y="783621"/>
                    <a:ext cx="170402" cy="96202"/>
                  </a:xfrm>
                  <a:custGeom>
                    <a:avLst/>
                    <a:gdLst>
                      <a:gd name="connsiteX0" fmla="*/ 170402 w 170402"/>
                      <a:gd name="connsiteY0" fmla="*/ 0 h 96202"/>
                      <a:gd name="connsiteX1" fmla="*/ 0 w 170402"/>
                      <a:gd name="connsiteY1" fmla="*/ 96203 h 962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70402" h="96202">
                        <a:moveTo>
                          <a:pt x="170402" y="0"/>
                        </a:moveTo>
                        <a:lnTo>
                          <a:pt x="0" y="96203"/>
                        </a:lnTo>
                      </a:path>
                    </a:pathLst>
                  </a:custGeom>
                  <a:grpFill/>
                  <a:ln w="5608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364" name="Forme libre : forme 363">
                    <a:extLst>
                      <a:ext uri="{FF2B5EF4-FFF2-40B4-BE49-F238E27FC236}">
                        <a16:creationId xmlns:a16="http://schemas.microsoft.com/office/drawing/2014/main" id="{2ACF7BA8-A671-3D8B-FA02-EF363640E371}"/>
                      </a:ext>
                    </a:extLst>
                  </p:cNvPr>
                  <p:cNvSpPr/>
                  <p:nvPr/>
                </p:nvSpPr>
                <p:spPr>
                  <a:xfrm>
                    <a:off x="6581004" y="854201"/>
                    <a:ext cx="59340" cy="33432"/>
                  </a:xfrm>
                  <a:custGeom>
                    <a:avLst/>
                    <a:gdLst>
                      <a:gd name="connsiteX0" fmla="*/ 59341 w 59340"/>
                      <a:gd name="connsiteY0" fmla="*/ 0 h 33432"/>
                      <a:gd name="connsiteX1" fmla="*/ 0 w 59340"/>
                      <a:gd name="connsiteY1" fmla="*/ 33433 h 33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9340" h="33432">
                        <a:moveTo>
                          <a:pt x="59341" y="0"/>
                        </a:moveTo>
                        <a:lnTo>
                          <a:pt x="0" y="33433"/>
                        </a:lnTo>
                      </a:path>
                    </a:pathLst>
                  </a:custGeom>
                  <a:grpFill/>
                  <a:ln w="5608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365" name="Forme libre : forme 364">
                    <a:extLst>
                      <a:ext uri="{FF2B5EF4-FFF2-40B4-BE49-F238E27FC236}">
                        <a16:creationId xmlns:a16="http://schemas.microsoft.com/office/drawing/2014/main" id="{315DFCFC-B051-C415-4EF0-772E2D6E5633}"/>
                      </a:ext>
                    </a:extLst>
                  </p:cNvPr>
                  <p:cNvSpPr/>
                  <p:nvPr/>
                </p:nvSpPr>
                <p:spPr>
                  <a:xfrm>
                    <a:off x="6664443" y="829912"/>
                    <a:ext cx="18669" cy="10572"/>
                  </a:xfrm>
                  <a:custGeom>
                    <a:avLst/>
                    <a:gdLst>
                      <a:gd name="connsiteX0" fmla="*/ 18669 w 18669"/>
                      <a:gd name="connsiteY0" fmla="*/ 0 h 10572"/>
                      <a:gd name="connsiteX1" fmla="*/ 0 w 18669"/>
                      <a:gd name="connsiteY1" fmla="*/ 10573 h 10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8669" h="10572">
                        <a:moveTo>
                          <a:pt x="18669" y="0"/>
                        </a:moveTo>
                        <a:lnTo>
                          <a:pt x="0" y="10573"/>
                        </a:lnTo>
                      </a:path>
                    </a:pathLst>
                  </a:custGeom>
                  <a:grpFill/>
                  <a:ln w="5608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</p:grpSp>
          </p:grpSp>
          <p:grpSp>
            <p:nvGrpSpPr>
              <p:cNvPr id="372" name="Graphique 1824">
                <a:extLst>
                  <a:ext uri="{FF2B5EF4-FFF2-40B4-BE49-F238E27FC236}">
                    <a16:creationId xmlns:a16="http://schemas.microsoft.com/office/drawing/2014/main" id="{8E6E594B-D3FD-0AFB-DEA4-CC6EE254302D}"/>
                  </a:ext>
                </a:extLst>
              </p:cNvPr>
              <p:cNvGrpSpPr/>
              <p:nvPr/>
            </p:nvGrpSpPr>
            <p:grpSpPr>
              <a:xfrm>
                <a:off x="5908719" y="4050947"/>
                <a:ext cx="705172" cy="557372"/>
                <a:chOff x="7480672" y="2951909"/>
                <a:chExt cx="375863" cy="297084"/>
              </a:xfrm>
              <a:noFill/>
            </p:grpSpPr>
            <p:sp>
              <p:nvSpPr>
                <p:cNvPr id="373" name="Forme libre : forme 372">
                  <a:extLst>
                    <a:ext uri="{FF2B5EF4-FFF2-40B4-BE49-F238E27FC236}">
                      <a16:creationId xmlns:a16="http://schemas.microsoft.com/office/drawing/2014/main" id="{E709CFD3-6473-6D54-1B89-C757CED467C0}"/>
                    </a:ext>
                  </a:extLst>
                </p:cNvPr>
                <p:cNvSpPr/>
                <p:nvPr/>
              </p:nvSpPr>
              <p:spPr>
                <a:xfrm>
                  <a:off x="7480672" y="3061447"/>
                  <a:ext cx="195452" cy="146685"/>
                </a:xfrm>
                <a:custGeom>
                  <a:avLst/>
                  <a:gdLst>
                    <a:gd name="connsiteX0" fmla="*/ 195453 w 195452"/>
                    <a:gd name="connsiteY0" fmla="*/ 78486 h 146685"/>
                    <a:gd name="connsiteX1" fmla="*/ 195453 w 195452"/>
                    <a:gd name="connsiteY1" fmla="*/ 0 h 146685"/>
                    <a:gd name="connsiteX2" fmla="*/ 0 w 195452"/>
                    <a:gd name="connsiteY2" fmla="*/ 0 h 146685"/>
                    <a:gd name="connsiteX3" fmla="*/ 0 w 195452"/>
                    <a:gd name="connsiteY3" fmla="*/ 146685 h 146685"/>
                    <a:gd name="connsiteX4" fmla="*/ 130016 w 195452"/>
                    <a:gd name="connsiteY4" fmla="*/ 146685 h 1466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5452" h="146685">
                      <a:moveTo>
                        <a:pt x="195453" y="78486"/>
                      </a:moveTo>
                      <a:lnTo>
                        <a:pt x="195453" y="0"/>
                      </a:lnTo>
                      <a:lnTo>
                        <a:pt x="0" y="0"/>
                      </a:lnTo>
                      <a:lnTo>
                        <a:pt x="0" y="146685"/>
                      </a:lnTo>
                      <a:lnTo>
                        <a:pt x="130016" y="146685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374" name="Forme libre : forme 373">
                  <a:extLst>
                    <a:ext uri="{FF2B5EF4-FFF2-40B4-BE49-F238E27FC236}">
                      <a16:creationId xmlns:a16="http://schemas.microsoft.com/office/drawing/2014/main" id="{E0F7182F-C626-F0EF-5059-5C53DB8A2960}"/>
                    </a:ext>
                  </a:extLst>
                </p:cNvPr>
                <p:cNvSpPr/>
                <p:nvPr/>
              </p:nvSpPr>
              <p:spPr>
                <a:xfrm>
                  <a:off x="7515629" y="2951909"/>
                  <a:ext cx="125539" cy="109537"/>
                </a:xfrm>
                <a:custGeom>
                  <a:avLst/>
                  <a:gdLst>
                    <a:gd name="connsiteX0" fmla="*/ 0 w 125539"/>
                    <a:gd name="connsiteY0" fmla="*/ 109538 h 109537"/>
                    <a:gd name="connsiteX1" fmla="*/ 0 w 125539"/>
                    <a:gd name="connsiteY1" fmla="*/ 62770 h 109537"/>
                    <a:gd name="connsiteX2" fmla="*/ 62770 w 125539"/>
                    <a:gd name="connsiteY2" fmla="*/ 0 h 109537"/>
                    <a:gd name="connsiteX3" fmla="*/ 62770 w 125539"/>
                    <a:gd name="connsiteY3" fmla="*/ 0 h 109537"/>
                    <a:gd name="connsiteX4" fmla="*/ 125540 w 125539"/>
                    <a:gd name="connsiteY4" fmla="*/ 62770 h 109537"/>
                    <a:gd name="connsiteX5" fmla="*/ 125540 w 125539"/>
                    <a:gd name="connsiteY5" fmla="*/ 62770 h 109537"/>
                    <a:gd name="connsiteX6" fmla="*/ 125540 w 125539"/>
                    <a:gd name="connsiteY6" fmla="*/ 82868 h 1095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5539" h="109537">
                      <a:moveTo>
                        <a:pt x="0" y="109538"/>
                      </a:moveTo>
                      <a:lnTo>
                        <a:pt x="0" y="62770"/>
                      </a:lnTo>
                      <a:cubicBezTo>
                        <a:pt x="0" y="28099"/>
                        <a:pt x="28099" y="0"/>
                        <a:pt x="62770" y="0"/>
                      </a:cubicBezTo>
                      <a:cubicBezTo>
                        <a:pt x="62770" y="0"/>
                        <a:pt x="62770" y="0"/>
                        <a:pt x="62770" y="0"/>
                      </a:cubicBezTo>
                      <a:cubicBezTo>
                        <a:pt x="97441" y="0"/>
                        <a:pt x="125540" y="28099"/>
                        <a:pt x="125540" y="62770"/>
                      </a:cubicBezTo>
                      <a:cubicBezTo>
                        <a:pt x="125540" y="62770"/>
                        <a:pt x="125540" y="62770"/>
                        <a:pt x="125540" y="62770"/>
                      </a:cubicBezTo>
                      <a:lnTo>
                        <a:pt x="125540" y="82868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375" name="Forme libre : forme 374">
                  <a:extLst>
                    <a:ext uri="{FF2B5EF4-FFF2-40B4-BE49-F238E27FC236}">
                      <a16:creationId xmlns:a16="http://schemas.microsoft.com/office/drawing/2014/main" id="{7387D5E9-718F-D9C8-3EF5-B14971A6D322}"/>
                    </a:ext>
                  </a:extLst>
                </p:cNvPr>
                <p:cNvSpPr/>
                <p:nvPr/>
              </p:nvSpPr>
              <p:spPr>
                <a:xfrm>
                  <a:off x="7556491" y="3098397"/>
                  <a:ext cx="43821" cy="72301"/>
                </a:xfrm>
                <a:custGeom>
                  <a:avLst/>
                  <a:gdLst>
                    <a:gd name="connsiteX0" fmla="*/ 43815 w 43821"/>
                    <a:gd name="connsiteY0" fmla="*/ 22485 h 72301"/>
                    <a:gd name="connsiteX1" fmla="*/ 22479 w 43821"/>
                    <a:gd name="connsiteY1" fmla="*/ 6 h 72301"/>
                    <a:gd name="connsiteX2" fmla="*/ 0 w 43821"/>
                    <a:gd name="connsiteY2" fmla="*/ 21342 h 72301"/>
                    <a:gd name="connsiteX3" fmla="*/ 0 w 43821"/>
                    <a:gd name="connsiteY3" fmla="*/ 22485 h 72301"/>
                    <a:gd name="connsiteX4" fmla="*/ 12097 w 43821"/>
                    <a:gd name="connsiteY4" fmla="*/ 41916 h 72301"/>
                    <a:gd name="connsiteX5" fmla="*/ 12097 w 43821"/>
                    <a:gd name="connsiteY5" fmla="*/ 62395 h 72301"/>
                    <a:gd name="connsiteX6" fmla="*/ 21908 w 43821"/>
                    <a:gd name="connsiteY6" fmla="*/ 72301 h 72301"/>
                    <a:gd name="connsiteX7" fmla="*/ 31814 w 43821"/>
                    <a:gd name="connsiteY7" fmla="*/ 62395 h 72301"/>
                    <a:gd name="connsiteX8" fmla="*/ 31814 w 43821"/>
                    <a:gd name="connsiteY8" fmla="*/ 41916 h 72301"/>
                    <a:gd name="connsiteX9" fmla="*/ 43815 w 43821"/>
                    <a:gd name="connsiteY9" fmla="*/ 22485 h 72301"/>
                    <a:gd name="connsiteX10" fmla="*/ 43815 w 43821"/>
                    <a:gd name="connsiteY10" fmla="*/ 22485 h 723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3821" h="72301">
                      <a:moveTo>
                        <a:pt x="43815" y="22485"/>
                      </a:moveTo>
                      <a:cubicBezTo>
                        <a:pt x="44101" y="10389"/>
                        <a:pt x="34576" y="292"/>
                        <a:pt x="22479" y="6"/>
                      </a:cubicBezTo>
                      <a:cubicBezTo>
                        <a:pt x="10382" y="-279"/>
                        <a:pt x="286" y="9246"/>
                        <a:pt x="0" y="21342"/>
                      </a:cubicBezTo>
                      <a:cubicBezTo>
                        <a:pt x="0" y="21723"/>
                        <a:pt x="0" y="22104"/>
                        <a:pt x="0" y="22485"/>
                      </a:cubicBezTo>
                      <a:cubicBezTo>
                        <a:pt x="0" y="31058"/>
                        <a:pt x="4953" y="38297"/>
                        <a:pt x="12097" y="41916"/>
                      </a:cubicBezTo>
                      <a:lnTo>
                        <a:pt x="12097" y="62395"/>
                      </a:lnTo>
                      <a:cubicBezTo>
                        <a:pt x="12097" y="67824"/>
                        <a:pt x="16478" y="72206"/>
                        <a:pt x="21908" y="72301"/>
                      </a:cubicBezTo>
                      <a:cubicBezTo>
                        <a:pt x="27337" y="72301"/>
                        <a:pt x="31718" y="67920"/>
                        <a:pt x="31814" y="62395"/>
                      </a:cubicBezTo>
                      <a:lnTo>
                        <a:pt x="31814" y="41916"/>
                      </a:lnTo>
                      <a:cubicBezTo>
                        <a:pt x="39148" y="38202"/>
                        <a:pt x="43815" y="30677"/>
                        <a:pt x="43815" y="22485"/>
                      </a:cubicBezTo>
                      <a:lnTo>
                        <a:pt x="43815" y="22485"/>
                      </a:lnTo>
                      <a:close/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376" name="Forme libre : forme 375">
                  <a:extLst>
                    <a:ext uri="{FF2B5EF4-FFF2-40B4-BE49-F238E27FC236}">
                      <a16:creationId xmlns:a16="http://schemas.microsoft.com/office/drawing/2014/main" id="{B65081DA-BA5C-7F69-A9C3-4565DAEFE79E}"/>
                    </a:ext>
                  </a:extLst>
                </p:cNvPr>
                <p:cNvSpPr/>
                <p:nvPr/>
              </p:nvSpPr>
              <p:spPr>
                <a:xfrm>
                  <a:off x="7609069" y="3139933"/>
                  <a:ext cx="247466" cy="109061"/>
                </a:xfrm>
                <a:custGeom>
                  <a:avLst/>
                  <a:gdLst>
                    <a:gd name="connsiteX0" fmla="*/ 54483 w 247466"/>
                    <a:gd name="connsiteY0" fmla="*/ 0 h 109061"/>
                    <a:gd name="connsiteX1" fmla="*/ 0 w 247466"/>
                    <a:gd name="connsiteY1" fmla="*/ 54578 h 109061"/>
                    <a:gd name="connsiteX2" fmla="*/ 54483 w 247466"/>
                    <a:gd name="connsiteY2" fmla="*/ 109061 h 109061"/>
                    <a:gd name="connsiteX3" fmla="*/ 193834 w 247466"/>
                    <a:gd name="connsiteY3" fmla="*/ 109061 h 109061"/>
                    <a:gd name="connsiteX4" fmla="*/ 247459 w 247466"/>
                    <a:gd name="connsiteY4" fmla="*/ 53626 h 109061"/>
                    <a:gd name="connsiteX5" fmla="*/ 193834 w 247466"/>
                    <a:gd name="connsiteY5" fmla="*/ 0 h 109061"/>
                    <a:gd name="connsiteX6" fmla="*/ 54483 w 247466"/>
                    <a:gd name="connsiteY6" fmla="*/ 0 h 1090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47466" h="109061">
                      <a:moveTo>
                        <a:pt x="54483" y="0"/>
                      </a:moveTo>
                      <a:cubicBezTo>
                        <a:pt x="24384" y="0"/>
                        <a:pt x="0" y="24479"/>
                        <a:pt x="0" y="54578"/>
                      </a:cubicBezTo>
                      <a:cubicBezTo>
                        <a:pt x="0" y="84677"/>
                        <a:pt x="24384" y="109061"/>
                        <a:pt x="54483" y="109061"/>
                      </a:cubicBezTo>
                      <a:lnTo>
                        <a:pt x="193834" y="109061"/>
                      </a:lnTo>
                      <a:cubicBezTo>
                        <a:pt x="223933" y="108585"/>
                        <a:pt x="247936" y="83820"/>
                        <a:pt x="247459" y="53626"/>
                      </a:cubicBezTo>
                      <a:cubicBezTo>
                        <a:pt x="246983" y="24193"/>
                        <a:pt x="223266" y="476"/>
                        <a:pt x="193834" y="0"/>
                      </a:cubicBezTo>
                      <a:lnTo>
                        <a:pt x="54483" y="0"/>
                      </a:lnTo>
                      <a:close/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377" name="Forme libre : forme 376">
                  <a:extLst>
                    <a:ext uri="{FF2B5EF4-FFF2-40B4-BE49-F238E27FC236}">
                      <a16:creationId xmlns:a16="http://schemas.microsoft.com/office/drawing/2014/main" id="{69EECB95-925A-08EB-A3D2-DD598F834534}"/>
                    </a:ext>
                  </a:extLst>
                </p:cNvPr>
                <p:cNvSpPr/>
                <p:nvPr/>
              </p:nvSpPr>
              <p:spPr>
                <a:xfrm>
                  <a:off x="7648598" y="3174604"/>
                  <a:ext cx="170211" cy="35909"/>
                </a:xfrm>
                <a:custGeom>
                  <a:avLst/>
                  <a:gdLst>
                    <a:gd name="connsiteX0" fmla="*/ 18859 w 170211"/>
                    <a:gd name="connsiteY0" fmla="*/ 19812 h 35909"/>
                    <a:gd name="connsiteX1" fmla="*/ 18859 w 170211"/>
                    <a:gd name="connsiteY1" fmla="*/ 0 h 35909"/>
                    <a:gd name="connsiteX2" fmla="*/ 18859 w 170211"/>
                    <a:gd name="connsiteY2" fmla="*/ 19812 h 35909"/>
                    <a:gd name="connsiteX3" fmla="*/ 37719 w 170211"/>
                    <a:gd name="connsiteY3" fmla="*/ 13716 h 35909"/>
                    <a:gd name="connsiteX4" fmla="*/ 18859 w 170211"/>
                    <a:gd name="connsiteY4" fmla="*/ 19812 h 35909"/>
                    <a:gd name="connsiteX5" fmla="*/ 0 w 170211"/>
                    <a:gd name="connsiteY5" fmla="*/ 13716 h 35909"/>
                    <a:gd name="connsiteX6" fmla="*/ 18859 w 170211"/>
                    <a:gd name="connsiteY6" fmla="*/ 19812 h 35909"/>
                    <a:gd name="connsiteX7" fmla="*/ 7239 w 170211"/>
                    <a:gd name="connsiteY7" fmla="*/ 35909 h 35909"/>
                    <a:gd name="connsiteX8" fmla="*/ 18859 w 170211"/>
                    <a:gd name="connsiteY8" fmla="*/ 19812 h 35909"/>
                    <a:gd name="connsiteX9" fmla="*/ 30480 w 170211"/>
                    <a:gd name="connsiteY9" fmla="*/ 35909 h 35909"/>
                    <a:gd name="connsiteX10" fmla="*/ 85058 w 170211"/>
                    <a:gd name="connsiteY10" fmla="*/ 19812 h 35909"/>
                    <a:gd name="connsiteX11" fmla="*/ 85058 w 170211"/>
                    <a:gd name="connsiteY11" fmla="*/ 0 h 35909"/>
                    <a:gd name="connsiteX12" fmla="*/ 85058 w 170211"/>
                    <a:gd name="connsiteY12" fmla="*/ 19812 h 35909"/>
                    <a:gd name="connsiteX13" fmla="*/ 103918 w 170211"/>
                    <a:gd name="connsiteY13" fmla="*/ 13716 h 35909"/>
                    <a:gd name="connsiteX14" fmla="*/ 85058 w 170211"/>
                    <a:gd name="connsiteY14" fmla="*/ 19812 h 35909"/>
                    <a:gd name="connsiteX15" fmla="*/ 66199 w 170211"/>
                    <a:gd name="connsiteY15" fmla="*/ 13716 h 35909"/>
                    <a:gd name="connsiteX16" fmla="*/ 85058 w 170211"/>
                    <a:gd name="connsiteY16" fmla="*/ 19812 h 35909"/>
                    <a:gd name="connsiteX17" fmla="*/ 73342 w 170211"/>
                    <a:gd name="connsiteY17" fmla="*/ 35909 h 35909"/>
                    <a:gd name="connsiteX18" fmla="*/ 85058 w 170211"/>
                    <a:gd name="connsiteY18" fmla="*/ 19812 h 35909"/>
                    <a:gd name="connsiteX19" fmla="*/ 96679 w 170211"/>
                    <a:gd name="connsiteY19" fmla="*/ 35909 h 35909"/>
                    <a:gd name="connsiteX20" fmla="*/ 151352 w 170211"/>
                    <a:gd name="connsiteY20" fmla="*/ 19812 h 35909"/>
                    <a:gd name="connsiteX21" fmla="*/ 151352 w 170211"/>
                    <a:gd name="connsiteY21" fmla="*/ 0 h 35909"/>
                    <a:gd name="connsiteX22" fmla="*/ 151352 w 170211"/>
                    <a:gd name="connsiteY22" fmla="*/ 19812 h 35909"/>
                    <a:gd name="connsiteX23" fmla="*/ 170212 w 170211"/>
                    <a:gd name="connsiteY23" fmla="*/ 13716 h 35909"/>
                    <a:gd name="connsiteX24" fmla="*/ 151352 w 170211"/>
                    <a:gd name="connsiteY24" fmla="*/ 19812 h 35909"/>
                    <a:gd name="connsiteX25" fmla="*/ 132493 w 170211"/>
                    <a:gd name="connsiteY25" fmla="*/ 13716 h 35909"/>
                    <a:gd name="connsiteX26" fmla="*/ 151352 w 170211"/>
                    <a:gd name="connsiteY26" fmla="*/ 19812 h 35909"/>
                    <a:gd name="connsiteX27" fmla="*/ 139732 w 170211"/>
                    <a:gd name="connsiteY27" fmla="*/ 35909 h 35909"/>
                    <a:gd name="connsiteX28" fmla="*/ 151352 w 170211"/>
                    <a:gd name="connsiteY28" fmla="*/ 19812 h 35909"/>
                    <a:gd name="connsiteX29" fmla="*/ 162973 w 170211"/>
                    <a:gd name="connsiteY29" fmla="*/ 35909 h 359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70211" h="35909">
                      <a:moveTo>
                        <a:pt x="18859" y="19812"/>
                      </a:moveTo>
                      <a:lnTo>
                        <a:pt x="18859" y="0"/>
                      </a:lnTo>
                      <a:moveTo>
                        <a:pt x="18859" y="19812"/>
                      </a:moveTo>
                      <a:lnTo>
                        <a:pt x="37719" y="13716"/>
                      </a:lnTo>
                      <a:moveTo>
                        <a:pt x="18859" y="19812"/>
                      </a:moveTo>
                      <a:lnTo>
                        <a:pt x="0" y="13716"/>
                      </a:lnTo>
                      <a:moveTo>
                        <a:pt x="18859" y="19812"/>
                      </a:moveTo>
                      <a:lnTo>
                        <a:pt x="7239" y="35909"/>
                      </a:lnTo>
                      <a:moveTo>
                        <a:pt x="18859" y="19812"/>
                      </a:moveTo>
                      <a:lnTo>
                        <a:pt x="30480" y="35909"/>
                      </a:lnTo>
                      <a:moveTo>
                        <a:pt x="85058" y="19812"/>
                      </a:moveTo>
                      <a:lnTo>
                        <a:pt x="85058" y="0"/>
                      </a:lnTo>
                      <a:moveTo>
                        <a:pt x="85058" y="19812"/>
                      </a:moveTo>
                      <a:lnTo>
                        <a:pt x="103918" y="13716"/>
                      </a:lnTo>
                      <a:moveTo>
                        <a:pt x="85058" y="19812"/>
                      </a:moveTo>
                      <a:lnTo>
                        <a:pt x="66199" y="13716"/>
                      </a:lnTo>
                      <a:moveTo>
                        <a:pt x="85058" y="19812"/>
                      </a:moveTo>
                      <a:lnTo>
                        <a:pt x="73342" y="35909"/>
                      </a:lnTo>
                      <a:moveTo>
                        <a:pt x="85058" y="19812"/>
                      </a:moveTo>
                      <a:lnTo>
                        <a:pt x="96679" y="35909"/>
                      </a:lnTo>
                      <a:moveTo>
                        <a:pt x="151352" y="19812"/>
                      </a:moveTo>
                      <a:lnTo>
                        <a:pt x="151352" y="0"/>
                      </a:lnTo>
                      <a:moveTo>
                        <a:pt x="151352" y="19812"/>
                      </a:moveTo>
                      <a:lnTo>
                        <a:pt x="170212" y="13716"/>
                      </a:lnTo>
                      <a:moveTo>
                        <a:pt x="151352" y="19812"/>
                      </a:moveTo>
                      <a:lnTo>
                        <a:pt x="132493" y="13716"/>
                      </a:lnTo>
                      <a:moveTo>
                        <a:pt x="151352" y="19812"/>
                      </a:moveTo>
                      <a:lnTo>
                        <a:pt x="139732" y="35909"/>
                      </a:lnTo>
                      <a:moveTo>
                        <a:pt x="151352" y="19812"/>
                      </a:moveTo>
                      <a:lnTo>
                        <a:pt x="162973" y="35909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547456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Image 83" descr="Une image contenant Caractère coloré, lune, cercle, objet astronomique&#10;&#10;Description générée automatiquement">
            <a:extLst>
              <a:ext uri="{FF2B5EF4-FFF2-40B4-BE49-F238E27FC236}">
                <a16:creationId xmlns:a16="http://schemas.microsoft.com/office/drawing/2014/main" id="{675172C9-154F-8269-06D5-3B2D929F0C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04581" y="437447"/>
            <a:ext cx="2792116" cy="5983105"/>
          </a:xfrm>
          <a:prstGeom prst="rect">
            <a:avLst/>
          </a:prstGeom>
          <a:ln>
            <a:noFill/>
          </a:ln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B54C6309-F3F5-8BD6-B6AC-CC0043503DC4}"/>
              </a:ext>
            </a:extLst>
          </p:cNvPr>
          <p:cNvGrpSpPr/>
          <p:nvPr/>
        </p:nvGrpSpPr>
        <p:grpSpPr>
          <a:xfrm>
            <a:off x="479396" y="1714113"/>
            <a:ext cx="6701643" cy="2478406"/>
            <a:chOff x="682077" y="3517716"/>
            <a:chExt cx="6701643" cy="247840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076310F-6CB7-5B3B-D463-C31C39414925}"/>
                </a:ext>
              </a:extLst>
            </p:cNvPr>
            <p:cNvGrpSpPr/>
            <p:nvPr/>
          </p:nvGrpSpPr>
          <p:grpSpPr>
            <a:xfrm>
              <a:off x="682077" y="3517716"/>
              <a:ext cx="6701643" cy="2478406"/>
              <a:chOff x="275023" y="1685965"/>
              <a:chExt cx="6701643" cy="2478406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874AEA41-A747-F57E-B363-1C23648A6B64}"/>
                  </a:ext>
                </a:extLst>
              </p:cNvPr>
              <p:cNvSpPr/>
              <p:nvPr/>
            </p:nvSpPr>
            <p:spPr>
              <a:xfrm>
                <a:off x="275023" y="1690689"/>
                <a:ext cx="6701643" cy="24736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sx="102000" sy="102000" algn="ctr" rotWithShape="0">
                  <a:schemeClr val="bg1">
                    <a:lumMod val="75000"/>
                    <a:alpha val="5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B976FD1-67E5-4AAC-9AA5-885E71E5C807}"/>
                  </a:ext>
                </a:extLst>
              </p:cNvPr>
              <p:cNvSpPr txBox="1"/>
              <p:nvPr/>
            </p:nvSpPr>
            <p:spPr>
              <a:xfrm>
                <a:off x="354970" y="1765554"/>
                <a:ext cx="659362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EA4E55">
                      <a:lumMod val="75000"/>
                    </a:srgbClr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lang="fr-FR" b="1" dirty="0">
                    <a:solidFill>
                      <a:schemeClr val="tx2"/>
                    </a:solidFill>
                    <a:latin typeface="Arial"/>
                  </a:rPr>
                  <a:t>De plus, la CEGEE souhaite limiter ses c</a:t>
                </a:r>
                <a:r>
                  <a:rPr kumimoji="0" lang="fr-FR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oûts éditiques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986C2C2-4C2C-1981-7E2D-FF1F04901DFA}"/>
                  </a:ext>
                </a:extLst>
              </p:cNvPr>
              <p:cNvSpPr/>
              <p:nvPr/>
            </p:nvSpPr>
            <p:spPr>
              <a:xfrm>
                <a:off x="275024" y="1685965"/>
                <a:ext cx="79946" cy="504903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165E510-A6EC-CCE3-7ADC-3F915A6597EC}"/>
                </a:ext>
              </a:extLst>
            </p:cNvPr>
            <p:cNvSpPr txBox="1"/>
            <p:nvPr/>
          </p:nvSpPr>
          <p:spPr>
            <a:xfrm>
              <a:off x="844489" y="4339438"/>
              <a:ext cx="267252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600" b="1" dirty="0">
                  <a:solidFill>
                    <a:schemeClr val="tx2"/>
                  </a:solidFill>
                </a:rPr>
                <a:t>3,2 Millions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A7314D12-3AB5-B639-4062-CAB467B85A56}"/>
                </a:ext>
              </a:extLst>
            </p:cNvPr>
            <p:cNvSpPr txBox="1"/>
            <p:nvPr/>
          </p:nvSpPr>
          <p:spPr>
            <a:xfrm>
              <a:off x="844489" y="4872101"/>
              <a:ext cx="350124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de </a:t>
              </a:r>
              <a:r>
                <a:rPr lang="fr-FR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courriers papiers </a:t>
              </a:r>
              <a:r>
                <a:rPr lang="fr-FR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envoyés </a:t>
              </a:r>
              <a:br>
                <a:rPr lang="fr-FR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fr-FR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à nos clients depuis le 1</a:t>
              </a:r>
              <a:r>
                <a:rPr lang="fr-FR" baseline="30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er</a:t>
              </a:r>
              <a:r>
                <a:rPr lang="fr-FR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janvier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C381395D-FC00-6FFF-B82E-AC418B8A4289}"/>
                </a:ext>
              </a:extLst>
            </p:cNvPr>
            <p:cNvSpPr txBox="1"/>
            <p:nvPr/>
          </p:nvSpPr>
          <p:spPr>
            <a:xfrm>
              <a:off x="4606378" y="4979997"/>
              <a:ext cx="267252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600" b="1" dirty="0">
                  <a:solidFill>
                    <a:schemeClr val="tx2"/>
                  </a:solidFill>
                </a:rPr>
                <a:t>5,2 Millions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4404A9A-7C7B-E2B5-C012-1B020CBF1A1B}"/>
                </a:ext>
              </a:extLst>
            </p:cNvPr>
            <p:cNvSpPr txBox="1"/>
            <p:nvPr/>
          </p:nvSpPr>
          <p:spPr>
            <a:xfrm>
              <a:off x="4606378" y="5512660"/>
              <a:ext cx="233418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de feuilles </a:t>
              </a:r>
            </a:p>
          </p:txBody>
        </p:sp>
        <p:grpSp>
          <p:nvGrpSpPr>
            <p:cNvPr id="11" name="Graphique 1826">
              <a:extLst>
                <a:ext uri="{FF2B5EF4-FFF2-40B4-BE49-F238E27FC236}">
                  <a16:creationId xmlns:a16="http://schemas.microsoft.com/office/drawing/2014/main" id="{7FB19590-6581-47DF-3AC4-42E6CB222FB0}"/>
                </a:ext>
              </a:extLst>
            </p:cNvPr>
            <p:cNvGrpSpPr/>
            <p:nvPr/>
          </p:nvGrpSpPr>
          <p:grpSpPr>
            <a:xfrm>
              <a:off x="5548484" y="4148191"/>
              <a:ext cx="982219" cy="826961"/>
              <a:chOff x="8537424" y="3001249"/>
              <a:chExt cx="343471" cy="289179"/>
            </a:xfrm>
            <a:noFill/>
          </p:grpSpPr>
          <p:grpSp>
            <p:nvGrpSpPr>
              <p:cNvPr id="15" name="Graphique 1826">
                <a:extLst>
                  <a:ext uri="{FF2B5EF4-FFF2-40B4-BE49-F238E27FC236}">
                    <a16:creationId xmlns:a16="http://schemas.microsoft.com/office/drawing/2014/main" id="{70BC36BB-4CDE-CFB6-8A29-24176F3BC2F5}"/>
                  </a:ext>
                </a:extLst>
              </p:cNvPr>
              <p:cNvGrpSpPr/>
              <p:nvPr/>
            </p:nvGrpSpPr>
            <p:grpSpPr>
              <a:xfrm>
                <a:off x="8537424" y="3001249"/>
                <a:ext cx="343471" cy="289179"/>
                <a:chOff x="8537424" y="3001249"/>
                <a:chExt cx="343471" cy="289179"/>
              </a:xfrm>
              <a:grpFill/>
            </p:grpSpPr>
            <p:grpSp>
              <p:nvGrpSpPr>
                <p:cNvPr id="19" name="Graphique 1826">
                  <a:extLst>
                    <a:ext uri="{FF2B5EF4-FFF2-40B4-BE49-F238E27FC236}">
                      <a16:creationId xmlns:a16="http://schemas.microsoft.com/office/drawing/2014/main" id="{71397960-A203-BA4D-1EA0-FFCC7AA0E679}"/>
                    </a:ext>
                  </a:extLst>
                </p:cNvPr>
                <p:cNvGrpSpPr/>
                <p:nvPr/>
              </p:nvGrpSpPr>
              <p:grpSpPr>
                <a:xfrm>
                  <a:off x="8537424" y="3001249"/>
                  <a:ext cx="343471" cy="289179"/>
                  <a:chOff x="8537424" y="3001249"/>
                  <a:chExt cx="343471" cy="289179"/>
                </a:xfrm>
                <a:grpFill/>
              </p:grpSpPr>
              <p:sp>
                <p:nvSpPr>
                  <p:cNvPr id="21" name="Forme libre : forme 20">
                    <a:extLst>
                      <a:ext uri="{FF2B5EF4-FFF2-40B4-BE49-F238E27FC236}">
                        <a16:creationId xmlns:a16="http://schemas.microsoft.com/office/drawing/2014/main" id="{4DE3B77A-C298-10C2-891E-BDACBB67AFE4}"/>
                      </a:ext>
                    </a:extLst>
                  </p:cNvPr>
                  <p:cNvSpPr/>
                  <p:nvPr/>
                </p:nvSpPr>
                <p:spPr>
                  <a:xfrm>
                    <a:off x="8537424" y="3057923"/>
                    <a:ext cx="343471" cy="153542"/>
                  </a:xfrm>
                  <a:custGeom>
                    <a:avLst/>
                    <a:gdLst>
                      <a:gd name="connsiteX0" fmla="*/ 0 w 343471"/>
                      <a:gd name="connsiteY0" fmla="*/ 28670 h 153542"/>
                      <a:gd name="connsiteX1" fmla="*/ 0 w 343471"/>
                      <a:gd name="connsiteY1" fmla="*/ 20479 h 153542"/>
                      <a:gd name="connsiteX2" fmla="*/ 20479 w 343471"/>
                      <a:gd name="connsiteY2" fmla="*/ 0 h 153542"/>
                      <a:gd name="connsiteX3" fmla="*/ 322993 w 343471"/>
                      <a:gd name="connsiteY3" fmla="*/ 0 h 153542"/>
                      <a:gd name="connsiteX4" fmla="*/ 343472 w 343471"/>
                      <a:gd name="connsiteY4" fmla="*/ 20479 h 153542"/>
                      <a:gd name="connsiteX5" fmla="*/ 343472 w 343471"/>
                      <a:gd name="connsiteY5" fmla="*/ 133064 h 153542"/>
                      <a:gd name="connsiteX6" fmla="*/ 322993 w 343471"/>
                      <a:gd name="connsiteY6" fmla="*/ 153543 h 153542"/>
                      <a:gd name="connsiteX7" fmla="*/ 277368 w 343471"/>
                      <a:gd name="connsiteY7" fmla="*/ 153543 h 1535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43471" h="153542">
                        <a:moveTo>
                          <a:pt x="0" y="28670"/>
                        </a:moveTo>
                        <a:lnTo>
                          <a:pt x="0" y="20479"/>
                        </a:lnTo>
                        <a:cubicBezTo>
                          <a:pt x="0" y="9239"/>
                          <a:pt x="9239" y="0"/>
                          <a:pt x="20479" y="0"/>
                        </a:cubicBezTo>
                        <a:lnTo>
                          <a:pt x="322993" y="0"/>
                        </a:lnTo>
                        <a:cubicBezTo>
                          <a:pt x="334232" y="0"/>
                          <a:pt x="343472" y="9239"/>
                          <a:pt x="343472" y="20479"/>
                        </a:cubicBezTo>
                        <a:lnTo>
                          <a:pt x="343472" y="133064"/>
                        </a:lnTo>
                        <a:cubicBezTo>
                          <a:pt x="343472" y="144304"/>
                          <a:pt x="334232" y="153543"/>
                          <a:pt x="322993" y="153543"/>
                        </a:cubicBezTo>
                        <a:lnTo>
                          <a:pt x="277368" y="153543"/>
                        </a:lnTo>
                      </a:path>
                    </a:pathLst>
                  </a:custGeom>
                  <a:grpFill/>
                  <a:ln w="6141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22" name="Forme libre : forme 21">
                    <a:extLst>
                      <a:ext uri="{FF2B5EF4-FFF2-40B4-BE49-F238E27FC236}">
                        <a16:creationId xmlns:a16="http://schemas.microsoft.com/office/drawing/2014/main" id="{43123791-3B43-E4F2-A001-2CC77A01AB1D}"/>
                      </a:ext>
                    </a:extLst>
                  </p:cNvPr>
                  <p:cNvSpPr/>
                  <p:nvPr/>
                </p:nvSpPr>
                <p:spPr>
                  <a:xfrm>
                    <a:off x="8537424" y="3104215"/>
                    <a:ext cx="77438" cy="107251"/>
                  </a:xfrm>
                  <a:custGeom>
                    <a:avLst/>
                    <a:gdLst>
                      <a:gd name="connsiteX0" fmla="*/ 77438 w 77438"/>
                      <a:gd name="connsiteY0" fmla="*/ 107251 h 107251"/>
                      <a:gd name="connsiteX1" fmla="*/ 20479 w 77438"/>
                      <a:gd name="connsiteY1" fmla="*/ 107251 h 107251"/>
                      <a:gd name="connsiteX2" fmla="*/ 0 w 77438"/>
                      <a:gd name="connsiteY2" fmla="*/ 86773 h 107251"/>
                      <a:gd name="connsiteX3" fmla="*/ 0 w 77438"/>
                      <a:gd name="connsiteY3" fmla="*/ 0 h 1072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7438" h="107251">
                        <a:moveTo>
                          <a:pt x="77438" y="107251"/>
                        </a:moveTo>
                        <a:lnTo>
                          <a:pt x="20479" y="107251"/>
                        </a:lnTo>
                        <a:cubicBezTo>
                          <a:pt x="9239" y="107251"/>
                          <a:pt x="0" y="98012"/>
                          <a:pt x="0" y="86773"/>
                        </a:cubicBezTo>
                        <a:lnTo>
                          <a:pt x="0" y="0"/>
                        </a:lnTo>
                      </a:path>
                    </a:pathLst>
                  </a:custGeom>
                  <a:grpFill/>
                  <a:ln w="6141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23" name="Forme libre : forme 22">
                    <a:extLst>
                      <a:ext uri="{FF2B5EF4-FFF2-40B4-BE49-F238E27FC236}">
                        <a16:creationId xmlns:a16="http://schemas.microsoft.com/office/drawing/2014/main" id="{5F73C7A6-E194-7426-7F45-244E4D426104}"/>
                      </a:ext>
                    </a:extLst>
                  </p:cNvPr>
                  <p:cNvSpPr/>
                  <p:nvPr/>
                </p:nvSpPr>
                <p:spPr>
                  <a:xfrm>
                    <a:off x="8615244" y="3155935"/>
                    <a:ext cx="186690" cy="134493"/>
                  </a:xfrm>
                  <a:custGeom>
                    <a:avLst/>
                    <a:gdLst>
                      <a:gd name="connsiteX0" fmla="*/ 186690 w 186690"/>
                      <a:gd name="connsiteY0" fmla="*/ 100108 h 134493"/>
                      <a:gd name="connsiteX1" fmla="*/ 186690 w 186690"/>
                      <a:gd name="connsiteY1" fmla="*/ 134493 h 134493"/>
                      <a:gd name="connsiteX2" fmla="*/ 0 w 186690"/>
                      <a:gd name="connsiteY2" fmla="*/ 134493 h 134493"/>
                      <a:gd name="connsiteX3" fmla="*/ 0 w 186690"/>
                      <a:gd name="connsiteY3" fmla="*/ 0 h 134493"/>
                      <a:gd name="connsiteX4" fmla="*/ 186690 w 186690"/>
                      <a:gd name="connsiteY4" fmla="*/ 0 h 134493"/>
                      <a:gd name="connsiteX5" fmla="*/ 186690 w 186690"/>
                      <a:gd name="connsiteY5" fmla="*/ 77629 h 134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86690" h="134493">
                        <a:moveTo>
                          <a:pt x="186690" y="100108"/>
                        </a:moveTo>
                        <a:lnTo>
                          <a:pt x="186690" y="134493"/>
                        </a:lnTo>
                        <a:lnTo>
                          <a:pt x="0" y="134493"/>
                        </a:lnTo>
                        <a:lnTo>
                          <a:pt x="0" y="0"/>
                        </a:lnTo>
                        <a:lnTo>
                          <a:pt x="186690" y="0"/>
                        </a:lnTo>
                        <a:lnTo>
                          <a:pt x="186690" y="77629"/>
                        </a:lnTo>
                      </a:path>
                    </a:pathLst>
                  </a:custGeom>
                  <a:grpFill/>
                  <a:ln w="6141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24" name="Forme libre : forme 23">
                    <a:extLst>
                      <a:ext uri="{FF2B5EF4-FFF2-40B4-BE49-F238E27FC236}">
                        <a16:creationId xmlns:a16="http://schemas.microsoft.com/office/drawing/2014/main" id="{54A7B3E7-FAC2-78CB-696D-E3F73D836B36}"/>
                      </a:ext>
                    </a:extLst>
                  </p:cNvPr>
                  <p:cNvSpPr/>
                  <p:nvPr/>
                </p:nvSpPr>
                <p:spPr>
                  <a:xfrm>
                    <a:off x="8613053" y="3001249"/>
                    <a:ext cx="190023" cy="55625"/>
                  </a:xfrm>
                  <a:custGeom>
                    <a:avLst/>
                    <a:gdLst>
                      <a:gd name="connsiteX0" fmla="*/ 0 w 190023"/>
                      <a:gd name="connsiteY0" fmla="*/ 55626 h 55625"/>
                      <a:gd name="connsiteX1" fmla="*/ 0 w 190023"/>
                      <a:gd name="connsiteY1" fmla="*/ 0 h 55625"/>
                      <a:gd name="connsiteX2" fmla="*/ 190024 w 190023"/>
                      <a:gd name="connsiteY2" fmla="*/ 0 h 55625"/>
                      <a:gd name="connsiteX3" fmla="*/ 190024 w 190023"/>
                      <a:gd name="connsiteY3" fmla="*/ 55626 h 55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0023" h="55625">
                        <a:moveTo>
                          <a:pt x="0" y="55626"/>
                        </a:moveTo>
                        <a:lnTo>
                          <a:pt x="0" y="0"/>
                        </a:lnTo>
                        <a:lnTo>
                          <a:pt x="190024" y="0"/>
                        </a:lnTo>
                        <a:lnTo>
                          <a:pt x="190024" y="55626"/>
                        </a:lnTo>
                      </a:path>
                    </a:pathLst>
                  </a:custGeom>
                  <a:grpFill/>
                  <a:ln w="6141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25" name="Forme libre : forme 24">
                    <a:extLst>
                      <a:ext uri="{FF2B5EF4-FFF2-40B4-BE49-F238E27FC236}">
                        <a16:creationId xmlns:a16="http://schemas.microsoft.com/office/drawing/2014/main" id="{1D73C35A-1F85-6E97-613C-EC284AD67636}"/>
                      </a:ext>
                    </a:extLst>
                  </p:cNvPr>
                  <p:cNvSpPr/>
                  <p:nvPr/>
                </p:nvSpPr>
                <p:spPr>
                  <a:xfrm>
                    <a:off x="8570762" y="3057923"/>
                    <a:ext cx="91154" cy="69056"/>
                  </a:xfrm>
                  <a:custGeom>
                    <a:avLst/>
                    <a:gdLst>
                      <a:gd name="connsiteX0" fmla="*/ 91154 w 91154"/>
                      <a:gd name="connsiteY0" fmla="*/ 69056 h 69056"/>
                      <a:gd name="connsiteX1" fmla="*/ 20479 w 91154"/>
                      <a:gd name="connsiteY1" fmla="*/ 69056 h 69056"/>
                      <a:gd name="connsiteX2" fmla="*/ 0 w 91154"/>
                      <a:gd name="connsiteY2" fmla="*/ 48578 h 69056"/>
                      <a:gd name="connsiteX3" fmla="*/ 0 w 91154"/>
                      <a:gd name="connsiteY3" fmla="*/ 0 h 690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1154" h="69056">
                        <a:moveTo>
                          <a:pt x="91154" y="69056"/>
                        </a:moveTo>
                        <a:lnTo>
                          <a:pt x="20479" y="69056"/>
                        </a:lnTo>
                        <a:cubicBezTo>
                          <a:pt x="9239" y="69056"/>
                          <a:pt x="0" y="59817"/>
                          <a:pt x="0" y="48578"/>
                        </a:cubicBezTo>
                        <a:lnTo>
                          <a:pt x="0" y="0"/>
                        </a:lnTo>
                      </a:path>
                    </a:pathLst>
                  </a:custGeom>
                  <a:grpFill/>
                  <a:ln w="6141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26" name="Forme libre : forme 25">
                    <a:extLst>
                      <a:ext uri="{FF2B5EF4-FFF2-40B4-BE49-F238E27FC236}">
                        <a16:creationId xmlns:a16="http://schemas.microsoft.com/office/drawing/2014/main" id="{825DD87C-A1F7-2914-B229-7F915E9045D2}"/>
                      </a:ext>
                    </a:extLst>
                  </p:cNvPr>
                  <p:cNvSpPr/>
                  <p:nvPr/>
                </p:nvSpPr>
                <p:spPr>
                  <a:xfrm>
                    <a:off x="8682871" y="3057923"/>
                    <a:ext cx="159067" cy="69056"/>
                  </a:xfrm>
                  <a:custGeom>
                    <a:avLst/>
                    <a:gdLst>
                      <a:gd name="connsiteX0" fmla="*/ 159068 w 159067"/>
                      <a:gd name="connsiteY0" fmla="*/ 0 h 69056"/>
                      <a:gd name="connsiteX1" fmla="*/ 159068 w 159067"/>
                      <a:gd name="connsiteY1" fmla="*/ 48578 h 69056"/>
                      <a:gd name="connsiteX2" fmla="*/ 138589 w 159067"/>
                      <a:gd name="connsiteY2" fmla="*/ 69056 h 69056"/>
                      <a:gd name="connsiteX3" fmla="*/ 0 w 159067"/>
                      <a:gd name="connsiteY3" fmla="*/ 69056 h 690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9067" h="69056">
                        <a:moveTo>
                          <a:pt x="159068" y="0"/>
                        </a:moveTo>
                        <a:lnTo>
                          <a:pt x="159068" y="48578"/>
                        </a:lnTo>
                        <a:cubicBezTo>
                          <a:pt x="159068" y="59817"/>
                          <a:pt x="149828" y="69056"/>
                          <a:pt x="138589" y="69056"/>
                        </a:cubicBezTo>
                        <a:lnTo>
                          <a:pt x="0" y="69056"/>
                        </a:lnTo>
                      </a:path>
                    </a:pathLst>
                  </a:custGeom>
                  <a:grpFill/>
                  <a:ln w="6141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27" name="Forme libre : forme 26">
                    <a:extLst>
                      <a:ext uri="{FF2B5EF4-FFF2-40B4-BE49-F238E27FC236}">
                        <a16:creationId xmlns:a16="http://schemas.microsoft.com/office/drawing/2014/main" id="{E261C386-29D8-3F86-906C-297D705D618F}"/>
                      </a:ext>
                    </a:extLst>
                  </p:cNvPr>
                  <p:cNvSpPr/>
                  <p:nvPr/>
                </p:nvSpPr>
                <p:spPr>
                  <a:xfrm>
                    <a:off x="8638580" y="3185939"/>
                    <a:ext cx="138969" cy="9525"/>
                  </a:xfrm>
                  <a:custGeom>
                    <a:avLst/>
                    <a:gdLst>
                      <a:gd name="connsiteX0" fmla="*/ 0 w 138969"/>
                      <a:gd name="connsiteY0" fmla="*/ 0 h 9525"/>
                      <a:gd name="connsiteX1" fmla="*/ 138970 w 1389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38969" h="9525">
                        <a:moveTo>
                          <a:pt x="0" y="0"/>
                        </a:moveTo>
                        <a:lnTo>
                          <a:pt x="138970" y="0"/>
                        </a:lnTo>
                      </a:path>
                    </a:pathLst>
                  </a:custGeom>
                  <a:grpFill/>
                  <a:ln w="6141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28" name="Forme libre : forme 27">
                    <a:extLst>
                      <a:ext uri="{FF2B5EF4-FFF2-40B4-BE49-F238E27FC236}">
                        <a16:creationId xmlns:a16="http://schemas.microsoft.com/office/drawing/2014/main" id="{C383DA64-A827-5D9C-6AB5-AC7D78D3AE8C}"/>
                      </a:ext>
                    </a:extLst>
                  </p:cNvPr>
                  <p:cNvSpPr/>
                  <p:nvPr/>
                </p:nvSpPr>
                <p:spPr>
                  <a:xfrm>
                    <a:off x="8637437" y="3223754"/>
                    <a:ext cx="138969" cy="9525"/>
                  </a:xfrm>
                  <a:custGeom>
                    <a:avLst/>
                    <a:gdLst>
                      <a:gd name="connsiteX0" fmla="*/ 0 w 138969"/>
                      <a:gd name="connsiteY0" fmla="*/ 0 h 9525"/>
                      <a:gd name="connsiteX1" fmla="*/ 138970 w 1389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38969" h="9525">
                        <a:moveTo>
                          <a:pt x="0" y="0"/>
                        </a:moveTo>
                        <a:lnTo>
                          <a:pt x="138970" y="0"/>
                        </a:lnTo>
                      </a:path>
                    </a:pathLst>
                  </a:custGeom>
                  <a:grpFill/>
                  <a:ln w="6141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29" name="Forme libre : forme 28">
                    <a:extLst>
                      <a:ext uri="{FF2B5EF4-FFF2-40B4-BE49-F238E27FC236}">
                        <a16:creationId xmlns:a16="http://schemas.microsoft.com/office/drawing/2014/main" id="{DD719356-1DC0-31FF-9747-7FEC8E6C12BB}"/>
                      </a:ext>
                    </a:extLst>
                  </p:cNvPr>
                  <p:cNvSpPr/>
                  <p:nvPr/>
                </p:nvSpPr>
                <p:spPr>
                  <a:xfrm>
                    <a:off x="8637437" y="3259282"/>
                    <a:ext cx="138969" cy="9525"/>
                  </a:xfrm>
                  <a:custGeom>
                    <a:avLst/>
                    <a:gdLst>
                      <a:gd name="connsiteX0" fmla="*/ 0 w 138969"/>
                      <a:gd name="connsiteY0" fmla="*/ 0 h 9525"/>
                      <a:gd name="connsiteX1" fmla="*/ 138970 w 1389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38969" h="9525">
                        <a:moveTo>
                          <a:pt x="0" y="0"/>
                        </a:moveTo>
                        <a:lnTo>
                          <a:pt x="138970" y="0"/>
                        </a:lnTo>
                      </a:path>
                    </a:pathLst>
                  </a:custGeom>
                  <a:grpFill/>
                  <a:ln w="6141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30" name="Forme libre : forme 29">
                    <a:extLst>
                      <a:ext uri="{FF2B5EF4-FFF2-40B4-BE49-F238E27FC236}">
                        <a16:creationId xmlns:a16="http://schemas.microsoft.com/office/drawing/2014/main" id="{1EC6DAC3-7AD5-223B-767F-448B420FAE29}"/>
                      </a:ext>
                    </a:extLst>
                  </p:cNvPr>
                  <p:cNvSpPr/>
                  <p:nvPr/>
                </p:nvSpPr>
                <p:spPr>
                  <a:xfrm>
                    <a:off x="8786122" y="3078878"/>
                    <a:ext cx="25526" cy="25526"/>
                  </a:xfrm>
                  <a:custGeom>
                    <a:avLst/>
                    <a:gdLst>
                      <a:gd name="connsiteX0" fmla="*/ 25527 w 25526"/>
                      <a:gd name="connsiteY0" fmla="*/ 12764 h 25526"/>
                      <a:gd name="connsiteX1" fmla="*/ 12764 w 25526"/>
                      <a:gd name="connsiteY1" fmla="*/ 25527 h 25526"/>
                      <a:gd name="connsiteX2" fmla="*/ 0 w 25526"/>
                      <a:gd name="connsiteY2" fmla="*/ 12764 h 25526"/>
                      <a:gd name="connsiteX3" fmla="*/ 12764 w 25526"/>
                      <a:gd name="connsiteY3" fmla="*/ 0 h 25526"/>
                      <a:gd name="connsiteX4" fmla="*/ 25527 w 25526"/>
                      <a:gd name="connsiteY4" fmla="*/ 12764 h 255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26" h="25526">
                        <a:moveTo>
                          <a:pt x="25527" y="12764"/>
                        </a:moveTo>
                        <a:cubicBezTo>
                          <a:pt x="25527" y="19813"/>
                          <a:pt x="19813" y="25527"/>
                          <a:pt x="12764" y="25527"/>
                        </a:cubicBezTo>
                        <a:cubicBezTo>
                          <a:pt x="5714" y="25527"/>
                          <a:pt x="0" y="19813"/>
                          <a:pt x="0" y="12764"/>
                        </a:cubicBezTo>
                        <a:cubicBezTo>
                          <a:pt x="0" y="5714"/>
                          <a:pt x="5714" y="0"/>
                          <a:pt x="12764" y="0"/>
                        </a:cubicBezTo>
                        <a:cubicBezTo>
                          <a:pt x="19813" y="0"/>
                          <a:pt x="25527" y="5714"/>
                          <a:pt x="25527" y="12764"/>
                        </a:cubicBezTo>
                        <a:close/>
                      </a:path>
                    </a:pathLst>
                  </a:custGeom>
                  <a:grpFill/>
                  <a:ln w="6141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</p:grpSp>
            <p:sp>
              <p:nvSpPr>
                <p:cNvPr id="20" name="Forme libre : forme 19">
                  <a:extLst>
                    <a:ext uri="{FF2B5EF4-FFF2-40B4-BE49-F238E27FC236}">
                      <a16:creationId xmlns:a16="http://schemas.microsoft.com/office/drawing/2014/main" id="{371F2F53-2A6C-7C75-680C-AAB98E785ACD}"/>
                    </a:ext>
                  </a:extLst>
                </p:cNvPr>
                <p:cNvSpPr/>
                <p:nvPr/>
              </p:nvSpPr>
              <p:spPr>
                <a:xfrm>
                  <a:off x="8583049" y="3155650"/>
                  <a:ext cx="248221" cy="23336"/>
                </a:xfrm>
                <a:custGeom>
                  <a:avLst/>
                  <a:gdLst>
                    <a:gd name="connsiteX0" fmla="*/ 31528 w 248221"/>
                    <a:gd name="connsiteY0" fmla="*/ 23336 h 23336"/>
                    <a:gd name="connsiteX1" fmla="*/ 0 w 248221"/>
                    <a:gd name="connsiteY1" fmla="*/ 23336 h 23336"/>
                    <a:gd name="connsiteX2" fmla="*/ 0 w 248221"/>
                    <a:gd name="connsiteY2" fmla="*/ 0 h 23336"/>
                    <a:gd name="connsiteX3" fmla="*/ 248222 w 248221"/>
                    <a:gd name="connsiteY3" fmla="*/ 0 h 23336"/>
                    <a:gd name="connsiteX4" fmla="*/ 248222 w 248221"/>
                    <a:gd name="connsiteY4" fmla="*/ 23336 h 23336"/>
                    <a:gd name="connsiteX5" fmla="*/ 219837 w 248221"/>
                    <a:gd name="connsiteY5" fmla="*/ 23336 h 23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48221" h="23336">
                      <a:moveTo>
                        <a:pt x="31528" y="23336"/>
                      </a:moveTo>
                      <a:lnTo>
                        <a:pt x="0" y="23336"/>
                      </a:lnTo>
                      <a:lnTo>
                        <a:pt x="0" y="0"/>
                      </a:lnTo>
                      <a:lnTo>
                        <a:pt x="248222" y="0"/>
                      </a:lnTo>
                      <a:lnTo>
                        <a:pt x="248222" y="23336"/>
                      </a:lnTo>
                      <a:lnTo>
                        <a:pt x="219837" y="23336"/>
                      </a:lnTo>
                    </a:path>
                  </a:pathLst>
                </a:custGeom>
                <a:grpFill/>
                <a:ln w="6141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grpSp>
            <p:nvGrpSpPr>
              <p:cNvPr id="16" name="Graphique 1826">
                <a:extLst>
                  <a:ext uri="{FF2B5EF4-FFF2-40B4-BE49-F238E27FC236}">
                    <a16:creationId xmlns:a16="http://schemas.microsoft.com/office/drawing/2014/main" id="{4CCA7D77-C706-5771-60F0-2C5E766AEFF6}"/>
                  </a:ext>
                </a:extLst>
              </p:cNvPr>
              <p:cNvGrpSpPr/>
              <p:nvPr/>
            </p:nvGrpSpPr>
            <p:grpSpPr>
              <a:xfrm>
                <a:off x="8585621" y="3073068"/>
                <a:ext cx="66675" cy="381"/>
                <a:chOff x="8585621" y="3073068"/>
                <a:chExt cx="66675" cy="381"/>
              </a:xfrm>
              <a:grpFill/>
            </p:grpSpPr>
            <p:sp>
              <p:nvSpPr>
                <p:cNvPr id="17" name="Forme libre : forme 16">
                  <a:extLst>
                    <a:ext uri="{FF2B5EF4-FFF2-40B4-BE49-F238E27FC236}">
                      <a16:creationId xmlns:a16="http://schemas.microsoft.com/office/drawing/2014/main" id="{780651AB-5934-0AD2-8041-36E5298FB8AF}"/>
                    </a:ext>
                  </a:extLst>
                </p:cNvPr>
                <p:cNvSpPr/>
                <p:nvPr/>
              </p:nvSpPr>
              <p:spPr>
                <a:xfrm>
                  <a:off x="8585621" y="3073068"/>
                  <a:ext cx="38671" cy="190"/>
                </a:xfrm>
                <a:custGeom>
                  <a:avLst/>
                  <a:gdLst>
                    <a:gd name="connsiteX0" fmla="*/ 38671 w 38671"/>
                    <a:gd name="connsiteY0" fmla="*/ 191 h 190"/>
                    <a:gd name="connsiteX1" fmla="*/ 0 w 38671"/>
                    <a:gd name="connsiteY1" fmla="*/ 0 h 1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8671" h="190">
                      <a:moveTo>
                        <a:pt x="38671" y="191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8" name="Forme libre : forme 17">
                  <a:extLst>
                    <a:ext uri="{FF2B5EF4-FFF2-40B4-BE49-F238E27FC236}">
                      <a16:creationId xmlns:a16="http://schemas.microsoft.com/office/drawing/2014/main" id="{7FF5B052-BDD0-3475-3D72-8ACDDDA57FD6}"/>
                    </a:ext>
                  </a:extLst>
                </p:cNvPr>
                <p:cNvSpPr/>
                <p:nvPr/>
              </p:nvSpPr>
              <p:spPr>
                <a:xfrm>
                  <a:off x="8640104" y="3073354"/>
                  <a:ext cx="12192" cy="95"/>
                </a:xfrm>
                <a:custGeom>
                  <a:avLst/>
                  <a:gdLst>
                    <a:gd name="connsiteX0" fmla="*/ 12192 w 12192"/>
                    <a:gd name="connsiteY0" fmla="*/ 95 h 95"/>
                    <a:gd name="connsiteX1" fmla="*/ 0 w 12192"/>
                    <a:gd name="connsiteY1" fmla="*/ 0 h 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192" h="95">
                      <a:moveTo>
                        <a:pt x="12192" y="95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</p:grp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FF5D5A25-9334-CEC5-8FBC-B7807B294693}"/>
                </a:ext>
              </a:extLst>
            </p:cNvPr>
            <p:cNvCxnSpPr>
              <a:cxnSpLocks/>
            </p:cNvCxnSpPr>
            <p:nvPr/>
          </p:nvCxnSpPr>
          <p:spPr>
            <a:xfrm>
              <a:off x="3860800" y="4643985"/>
              <a:ext cx="900616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avec flèche 12">
              <a:extLst>
                <a:ext uri="{FF2B5EF4-FFF2-40B4-BE49-F238E27FC236}">
                  <a16:creationId xmlns:a16="http://schemas.microsoft.com/office/drawing/2014/main" id="{BBFF9E40-41FE-4846-2C14-22E90C93EB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61416" y="4643985"/>
              <a:ext cx="4810" cy="337625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75E990B-19EB-1A9E-882D-57CC2D982103}"/>
                </a:ext>
              </a:extLst>
            </p:cNvPr>
            <p:cNvSpPr txBox="1"/>
            <p:nvPr/>
          </p:nvSpPr>
          <p:spPr>
            <a:xfrm>
              <a:off x="4072956" y="4290642"/>
              <a:ext cx="55926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soit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1F59678-FAA3-525D-058F-4DE13818642C}"/>
              </a:ext>
            </a:extLst>
          </p:cNvPr>
          <p:cNvGrpSpPr/>
          <p:nvPr/>
        </p:nvGrpSpPr>
        <p:grpSpPr>
          <a:xfrm>
            <a:off x="6780374" y="1702194"/>
            <a:ext cx="4731672" cy="2506967"/>
            <a:chOff x="6972305" y="3490936"/>
            <a:chExt cx="4731672" cy="2506967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40A2A59C-D737-C172-EA2B-65C2902DEE72}"/>
                </a:ext>
              </a:extLst>
            </p:cNvPr>
            <p:cNvGrpSpPr/>
            <p:nvPr/>
          </p:nvGrpSpPr>
          <p:grpSpPr>
            <a:xfrm>
              <a:off x="7616808" y="3490936"/>
              <a:ext cx="4059254" cy="2505186"/>
              <a:chOff x="275024" y="1675057"/>
              <a:chExt cx="4059254" cy="2505186"/>
            </a:xfrm>
          </p:grpSpPr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0676297D-2401-5CB6-D4BB-711060683C96}"/>
                  </a:ext>
                </a:extLst>
              </p:cNvPr>
              <p:cNvSpPr/>
              <p:nvPr/>
            </p:nvSpPr>
            <p:spPr>
              <a:xfrm>
                <a:off x="275024" y="1690690"/>
                <a:ext cx="4059254" cy="248955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sx="102000" sy="102000" algn="ctr" rotWithShape="0">
                  <a:schemeClr val="bg1">
                    <a:lumMod val="75000"/>
                    <a:alpha val="5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AB1004A0-554E-10E4-DB10-CE7B6ACAB0EC}"/>
                  </a:ext>
                </a:extLst>
              </p:cNvPr>
              <p:cNvSpPr txBox="1"/>
              <p:nvPr/>
            </p:nvSpPr>
            <p:spPr>
              <a:xfrm>
                <a:off x="354970" y="1675057"/>
                <a:ext cx="397930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EA4E55">
                      <a:lumMod val="75000"/>
                    </a:srgbClr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fr-FR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6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et </a:t>
                </a:r>
                <a:r>
                  <a:rPr lang="fr-FR" b="1" dirty="0">
                    <a:solidFill>
                      <a:schemeClr val="accent6"/>
                    </a:solidFill>
                    <a:latin typeface="Arial"/>
                  </a:rPr>
                  <a:t>s’</a:t>
                </a:r>
                <a:r>
                  <a:rPr kumimoji="0" lang="fr-FR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6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inscrire dans une démarche responsable</a:t>
                </a: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FA0C0887-ECDC-CF7F-AAFE-843FFF98D44E}"/>
                  </a:ext>
                </a:extLst>
              </p:cNvPr>
              <p:cNvSpPr/>
              <p:nvPr/>
            </p:nvSpPr>
            <p:spPr>
              <a:xfrm>
                <a:off x="275024" y="1685965"/>
                <a:ext cx="79946" cy="504903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5897E5E4-328D-802C-927B-0FD7317D50C3}"/>
                </a:ext>
              </a:extLst>
            </p:cNvPr>
            <p:cNvSpPr txBox="1"/>
            <p:nvPr/>
          </p:nvSpPr>
          <p:spPr>
            <a:xfrm>
              <a:off x="7662666" y="5351572"/>
              <a:ext cx="404131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Moins d’impressions pour limiter l’utilisation des ressources naturelles</a:t>
              </a: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34D6A1BD-92CE-9853-FD10-F8D5D6A8FAD4}"/>
                </a:ext>
              </a:extLst>
            </p:cNvPr>
            <p:cNvSpPr txBox="1"/>
            <p:nvPr/>
          </p:nvSpPr>
          <p:spPr>
            <a:xfrm>
              <a:off x="7723630" y="4262668"/>
              <a:ext cx="135165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600" b="1" dirty="0">
                  <a:solidFill>
                    <a:schemeClr val="accent6"/>
                  </a:solidFill>
                </a:rPr>
                <a:t>= 630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A84B3000-8FE5-999F-AE36-52A3A0F23F38}"/>
                </a:ext>
              </a:extLst>
            </p:cNvPr>
            <p:cNvSpPr txBox="1"/>
            <p:nvPr/>
          </p:nvSpPr>
          <p:spPr>
            <a:xfrm>
              <a:off x="8154139" y="4747159"/>
              <a:ext cx="123563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arbres</a:t>
              </a:r>
            </a:p>
          </p:txBody>
        </p:sp>
        <p:grpSp>
          <p:nvGrpSpPr>
            <p:cNvPr id="39" name="Graphique 1878">
              <a:extLst>
                <a:ext uri="{FF2B5EF4-FFF2-40B4-BE49-F238E27FC236}">
                  <a16:creationId xmlns:a16="http://schemas.microsoft.com/office/drawing/2014/main" id="{A65B5134-29AA-CE44-0298-33A62FBB1B51}"/>
                </a:ext>
              </a:extLst>
            </p:cNvPr>
            <p:cNvGrpSpPr/>
            <p:nvPr/>
          </p:nvGrpSpPr>
          <p:grpSpPr>
            <a:xfrm>
              <a:off x="9158124" y="4268947"/>
              <a:ext cx="2517938" cy="723752"/>
              <a:chOff x="4267193" y="6278501"/>
              <a:chExt cx="1105471" cy="317754"/>
            </a:xfrm>
            <a:noFill/>
          </p:grpSpPr>
          <p:sp>
            <p:nvSpPr>
              <p:cNvPr id="41" name="Forme libre : forme 40">
                <a:extLst>
                  <a:ext uri="{FF2B5EF4-FFF2-40B4-BE49-F238E27FC236}">
                    <a16:creationId xmlns:a16="http://schemas.microsoft.com/office/drawing/2014/main" id="{59C3EF25-1292-8D29-F61B-D51E18B97824}"/>
                  </a:ext>
                </a:extLst>
              </p:cNvPr>
              <p:cNvSpPr/>
              <p:nvPr/>
            </p:nvSpPr>
            <p:spPr>
              <a:xfrm>
                <a:off x="4267193" y="6278501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42" name="Forme libre : forme 41">
                <a:extLst>
                  <a:ext uri="{FF2B5EF4-FFF2-40B4-BE49-F238E27FC236}">
                    <a16:creationId xmlns:a16="http://schemas.microsoft.com/office/drawing/2014/main" id="{354F315E-CAA4-4D51-D5CC-387C587BBC10}"/>
                  </a:ext>
                </a:extLst>
              </p:cNvPr>
              <p:cNvSpPr/>
              <p:nvPr/>
            </p:nvSpPr>
            <p:spPr>
              <a:xfrm>
                <a:off x="4571231" y="6308981"/>
                <a:ext cx="116014" cy="205454"/>
              </a:xfrm>
              <a:custGeom>
                <a:avLst/>
                <a:gdLst>
                  <a:gd name="connsiteX0" fmla="*/ 92964 w 116014"/>
                  <a:gd name="connsiteY0" fmla="*/ 193643 h 205454"/>
                  <a:gd name="connsiteX1" fmla="*/ 116014 w 116014"/>
                  <a:gd name="connsiteY1" fmla="*/ 147352 h 205454"/>
                  <a:gd name="connsiteX2" fmla="*/ 94107 w 116014"/>
                  <a:gd name="connsiteY2" fmla="*/ 102203 h 205454"/>
                  <a:gd name="connsiteX3" fmla="*/ 99346 w 116014"/>
                  <a:gd name="connsiteY3" fmla="*/ 68771 h 205454"/>
                  <a:gd name="connsiteX4" fmla="*/ 58007 w 116014"/>
                  <a:gd name="connsiteY4" fmla="*/ 0 h 205454"/>
                  <a:gd name="connsiteX5" fmla="*/ 16669 w 116014"/>
                  <a:gd name="connsiteY5" fmla="*/ 68771 h 205454"/>
                  <a:gd name="connsiteX6" fmla="*/ 21908 w 116014"/>
                  <a:gd name="connsiteY6" fmla="*/ 102203 h 205454"/>
                  <a:gd name="connsiteX7" fmla="*/ 0 w 116014"/>
                  <a:gd name="connsiteY7" fmla="*/ 147352 h 205454"/>
                  <a:gd name="connsiteX8" fmla="*/ 58103 w 116014"/>
                  <a:gd name="connsiteY8" fmla="*/ 205454 h 2054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014" h="205454">
                    <a:moveTo>
                      <a:pt x="92964" y="193643"/>
                    </a:moveTo>
                    <a:cubicBezTo>
                      <a:pt x="106966" y="183071"/>
                      <a:pt x="116014" y="166211"/>
                      <a:pt x="116014" y="147352"/>
                    </a:cubicBezTo>
                    <a:cubicBezTo>
                      <a:pt x="116014" y="129064"/>
                      <a:pt x="107347" y="112871"/>
                      <a:pt x="94107" y="102203"/>
                    </a:cubicBezTo>
                    <a:cubicBezTo>
                      <a:pt x="97441" y="92297"/>
                      <a:pt x="99346" y="80963"/>
                      <a:pt x="99346" y="68771"/>
                    </a:cubicBezTo>
                    <a:cubicBezTo>
                      <a:pt x="99346" y="30766"/>
                      <a:pt x="80867" y="0"/>
                      <a:pt x="58007" y="0"/>
                    </a:cubicBezTo>
                    <a:cubicBezTo>
                      <a:pt x="35147" y="0"/>
                      <a:pt x="16669" y="30766"/>
                      <a:pt x="16669" y="68771"/>
                    </a:cubicBezTo>
                    <a:cubicBezTo>
                      <a:pt x="16669" y="80867"/>
                      <a:pt x="18574" y="92297"/>
                      <a:pt x="21908" y="102203"/>
                    </a:cubicBezTo>
                    <a:cubicBezTo>
                      <a:pt x="8668" y="112871"/>
                      <a:pt x="0" y="128969"/>
                      <a:pt x="0" y="147352"/>
                    </a:cubicBezTo>
                    <a:cubicBezTo>
                      <a:pt x="0" y="179451"/>
                      <a:pt x="26003" y="205454"/>
                      <a:pt x="58103" y="205454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43" name="Forme libre : forme 42">
                <a:extLst>
                  <a:ext uri="{FF2B5EF4-FFF2-40B4-BE49-F238E27FC236}">
                    <a16:creationId xmlns:a16="http://schemas.microsoft.com/office/drawing/2014/main" id="{91F87112-E22E-D86F-344A-0D604A73B13B}"/>
                  </a:ext>
                </a:extLst>
              </p:cNvPr>
              <p:cNvSpPr/>
              <p:nvPr/>
            </p:nvSpPr>
            <p:spPr>
              <a:xfrm>
                <a:off x="4630000" y="6434711"/>
                <a:ext cx="9525" cy="161448"/>
              </a:xfrm>
              <a:custGeom>
                <a:avLst/>
                <a:gdLst>
                  <a:gd name="connsiteX0" fmla="*/ 0 w 9525"/>
                  <a:gd name="connsiteY0" fmla="*/ 0 h 161448"/>
                  <a:gd name="connsiteX1" fmla="*/ 0 w 9525"/>
                  <a:gd name="connsiteY1" fmla="*/ 161449 h 161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61448">
                    <a:moveTo>
                      <a:pt x="0" y="0"/>
                    </a:moveTo>
                    <a:lnTo>
                      <a:pt x="0" y="161449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44" name="Forme libre : forme 43">
                <a:extLst>
                  <a:ext uri="{FF2B5EF4-FFF2-40B4-BE49-F238E27FC236}">
                    <a16:creationId xmlns:a16="http://schemas.microsoft.com/office/drawing/2014/main" id="{8E7DABF5-BCE5-FB02-AC95-D7D45F954FCA}"/>
                  </a:ext>
                </a:extLst>
              </p:cNvPr>
              <p:cNvSpPr/>
              <p:nvPr/>
            </p:nvSpPr>
            <p:spPr>
              <a:xfrm>
                <a:off x="4602092" y="6457094"/>
                <a:ext cx="27432" cy="23907"/>
              </a:xfrm>
              <a:custGeom>
                <a:avLst/>
                <a:gdLst>
                  <a:gd name="connsiteX0" fmla="*/ 0 w 27432"/>
                  <a:gd name="connsiteY0" fmla="*/ 0 h 23907"/>
                  <a:gd name="connsiteX1" fmla="*/ 27432 w 27432"/>
                  <a:gd name="connsiteY1" fmla="*/ 23908 h 239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432" h="23907">
                    <a:moveTo>
                      <a:pt x="0" y="0"/>
                    </a:moveTo>
                    <a:lnTo>
                      <a:pt x="27432" y="23908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grpSp>
            <p:nvGrpSpPr>
              <p:cNvPr id="45" name="Graphique 1878">
                <a:extLst>
                  <a:ext uri="{FF2B5EF4-FFF2-40B4-BE49-F238E27FC236}">
                    <a16:creationId xmlns:a16="http://schemas.microsoft.com/office/drawing/2014/main" id="{A8B64F11-7755-A40C-B4B3-B777B3AAEE63}"/>
                  </a:ext>
                </a:extLst>
              </p:cNvPr>
              <p:cNvGrpSpPr/>
              <p:nvPr/>
            </p:nvGrpSpPr>
            <p:grpSpPr>
              <a:xfrm>
                <a:off x="4270050" y="6281358"/>
                <a:ext cx="1102614" cy="314896"/>
                <a:chOff x="4270050" y="6281358"/>
                <a:chExt cx="1102614" cy="314896"/>
              </a:xfrm>
              <a:grpFill/>
            </p:grpSpPr>
            <p:sp>
              <p:nvSpPr>
                <p:cNvPr id="67" name="Forme libre : forme 66">
                  <a:extLst>
                    <a:ext uri="{FF2B5EF4-FFF2-40B4-BE49-F238E27FC236}">
                      <a16:creationId xmlns:a16="http://schemas.microsoft.com/office/drawing/2014/main" id="{5B2922A2-BFC3-4C00-BDF6-7F24F2D6518A}"/>
                    </a:ext>
                  </a:extLst>
                </p:cNvPr>
                <p:cNvSpPr/>
                <p:nvPr/>
              </p:nvSpPr>
              <p:spPr>
                <a:xfrm>
                  <a:off x="4405982" y="6281358"/>
                  <a:ext cx="146897" cy="244316"/>
                </a:xfrm>
                <a:custGeom>
                  <a:avLst/>
                  <a:gdLst>
                    <a:gd name="connsiteX0" fmla="*/ 37899 w 146897"/>
                    <a:gd name="connsiteY0" fmla="*/ 52864 h 244316"/>
                    <a:gd name="connsiteX1" fmla="*/ 70189 w 146897"/>
                    <a:gd name="connsiteY1" fmla="*/ 244316 h 244316"/>
                    <a:gd name="connsiteX2" fmla="*/ 70189 w 146897"/>
                    <a:gd name="connsiteY2" fmla="*/ 0 h 244316"/>
                    <a:gd name="connsiteX3" fmla="*/ 52568 w 146897"/>
                    <a:gd name="connsiteY3" fmla="*/ 27146 h 2443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6897" h="244316">
                      <a:moveTo>
                        <a:pt x="37899" y="52864"/>
                      </a:moveTo>
                      <a:cubicBezTo>
                        <a:pt x="1990" y="119729"/>
                        <a:pt x="-37920" y="228219"/>
                        <a:pt x="70189" y="244316"/>
                      </a:cubicBezTo>
                      <a:cubicBezTo>
                        <a:pt x="70189" y="244316"/>
                        <a:pt x="242782" y="243173"/>
                        <a:pt x="70189" y="0"/>
                      </a:cubicBezTo>
                      <a:cubicBezTo>
                        <a:pt x="70189" y="0"/>
                        <a:pt x="62664" y="10478"/>
                        <a:pt x="52568" y="27146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68" name="Forme libre : forme 67">
                  <a:extLst>
                    <a:ext uri="{FF2B5EF4-FFF2-40B4-BE49-F238E27FC236}">
                      <a16:creationId xmlns:a16="http://schemas.microsoft.com/office/drawing/2014/main" id="{1479577C-0B6F-02FD-CABB-13E4DAC9F385}"/>
                    </a:ext>
                  </a:extLst>
                </p:cNvPr>
                <p:cNvSpPr/>
                <p:nvPr/>
              </p:nvSpPr>
              <p:spPr>
                <a:xfrm>
                  <a:off x="4480743" y="6388895"/>
                  <a:ext cx="9525" cy="206216"/>
                </a:xfrm>
                <a:custGeom>
                  <a:avLst/>
                  <a:gdLst>
                    <a:gd name="connsiteX0" fmla="*/ 0 w 9525"/>
                    <a:gd name="connsiteY0" fmla="*/ 0 h 206216"/>
                    <a:gd name="connsiteX1" fmla="*/ 0 w 9525"/>
                    <a:gd name="connsiteY1" fmla="*/ 206216 h 206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06216">
                      <a:moveTo>
                        <a:pt x="0" y="0"/>
                      </a:moveTo>
                      <a:lnTo>
                        <a:pt x="0" y="206216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69" name="Forme libre : forme 68">
                  <a:extLst>
                    <a:ext uri="{FF2B5EF4-FFF2-40B4-BE49-F238E27FC236}">
                      <a16:creationId xmlns:a16="http://schemas.microsoft.com/office/drawing/2014/main" id="{508AB97A-DD96-CF8A-05B7-A2222536A812}"/>
                    </a:ext>
                  </a:extLst>
                </p:cNvPr>
                <p:cNvSpPr/>
                <p:nvPr/>
              </p:nvSpPr>
              <p:spPr>
                <a:xfrm>
                  <a:off x="5353614" y="6596255"/>
                  <a:ext cx="19050" cy="9525"/>
                </a:xfrm>
                <a:custGeom>
                  <a:avLst/>
                  <a:gdLst>
                    <a:gd name="connsiteX0" fmla="*/ 0 w 19050"/>
                    <a:gd name="connsiteY0" fmla="*/ 0 h 9525"/>
                    <a:gd name="connsiteX1" fmla="*/ 19050 w 19050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050" h="9525">
                      <a:moveTo>
                        <a:pt x="0" y="0"/>
                      </a:moveTo>
                      <a:lnTo>
                        <a:pt x="1905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70" name="Forme libre : forme 69">
                  <a:extLst>
                    <a:ext uri="{FF2B5EF4-FFF2-40B4-BE49-F238E27FC236}">
                      <a16:creationId xmlns:a16="http://schemas.microsoft.com/office/drawing/2014/main" id="{729876B6-ACB5-6009-0EB0-61962DBD0DBE}"/>
                    </a:ext>
                  </a:extLst>
                </p:cNvPr>
                <p:cNvSpPr/>
                <p:nvPr/>
              </p:nvSpPr>
              <p:spPr>
                <a:xfrm>
                  <a:off x="4270050" y="6596255"/>
                  <a:ext cx="1030986" cy="9525"/>
                </a:xfrm>
                <a:custGeom>
                  <a:avLst/>
                  <a:gdLst>
                    <a:gd name="connsiteX0" fmla="*/ 0 w 1030986"/>
                    <a:gd name="connsiteY0" fmla="*/ 0 h 9525"/>
                    <a:gd name="connsiteX1" fmla="*/ 1030986 w 1030986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30986" h="9525">
                      <a:moveTo>
                        <a:pt x="0" y="0"/>
                      </a:moveTo>
                      <a:lnTo>
                        <a:pt x="1030986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4915BB62-F438-E976-01AD-C4EB186702E3}"/>
                    </a:ext>
                  </a:extLst>
                </p:cNvPr>
                <p:cNvSpPr/>
                <p:nvPr/>
              </p:nvSpPr>
              <p:spPr>
                <a:xfrm>
                  <a:off x="4440357" y="6449474"/>
                  <a:ext cx="39243" cy="39147"/>
                </a:xfrm>
                <a:custGeom>
                  <a:avLst/>
                  <a:gdLst>
                    <a:gd name="connsiteX0" fmla="*/ 39243 w 39243"/>
                    <a:gd name="connsiteY0" fmla="*/ 39148 h 39147"/>
                    <a:gd name="connsiteX1" fmla="*/ 0 w 39243"/>
                    <a:gd name="connsiteY1" fmla="*/ 0 h 391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9243" h="39147">
                      <a:moveTo>
                        <a:pt x="39243" y="39148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EEF466BC-7440-D0AC-0F62-3B4B1C7C158A}"/>
                    </a:ext>
                  </a:extLst>
                </p:cNvPr>
                <p:cNvSpPr/>
                <p:nvPr/>
              </p:nvSpPr>
              <p:spPr>
                <a:xfrm>
                  <a:off x="4482934" y="6414708"/>
                  <a:ext cx="23526" cy="24669"/>
                </a:xfrm>
                <a:custGeom>
                  <a:avLst/>
                  <a:gdLst>
                    <a:gd name="connsiteX0" fmla="*/ 0 w 23526"/>
                    <a:gd name="connsiteY0" fmla="*/ 24670 h 24669"/>
                    <a:gd name="connsiteX1" fmla="*/ 23527 w 23526"/>
                    <a:gd name="connsiteY1" fmla="*/ 0 h 246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526" h="24669">
                      <a:moveTo>
                        <a:pt x="0" y="24670"/>
                      </a:moveTo>
                      <a:lnTo>
                        <a:pt x="23527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189C98E6-8415-4059-C9D6-0BE2085E7952}"/>
                    </a:ext>
                  </a:extLst>
                </p:cNvPr>
                <p:cNvSpPr/>
                <p:nvPr/>
              </p:nvSpPr>
              <p:spPr>
                <a:xfrm>
                  <a:off x="4285004" y="6395658"/>
                  <a:ext cx="93429" cy="155257"/>
                </a:xfrm>
                <a:custGeom>
                  <a:avLst/>
                  <a:gdLst>
                    <a:gd name="connsiteX0" fmla="*/ 48768 w 93429"/>
                    <a:gd name="connsiteY0" fmla="*/ 0 h 155257"/>
                    <a:gd name="connsiteX1" fmla="*/ 48768 w 93429"/>
                    <a:gd name="connsiteY1" fmla="*/ 155258 h 155257"/>
                    <a:gd name="connsiteX2" fmla="*/ 48768 w 93429"/>
                    <a:gd name="connsiteY2" fmla="*/ 0 h 155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93429" h="155257">
                      <a:moveTo>
                        <a:pt x="48768" y="0"/>
                      </a:moveTo>
                      <a:cubicBezTo>
                        <a:pt x="48768" y="0"/>
                        <a:pt x="149257" y="140303"/>
                        <a:pt x="48768" y="155258"/>
                      </a:cubicBezTo>
                      <a:cubicBezTo>
                        <a:pt x="48768" y="155258"/>
                        <a:pt x="-60960" y="154591"/>
                        <a:pt x="48768" y="0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EF6A457F-97A3-552E-4B10-584D2C2E967D}"/>
                    </a:ext>
                  </a:extLst>
                </p:cNvPr>
                <p:cNvSpPr/>
                <p:nvPr/>
              </p:nvSpPr>
              <p:spPr>
                <a:xfrm>
                  <a:off x="4330915" y="6464048"/>
                  <a:ext cx="9525" cy="131064"/>
                </a:xfrm>
                <a:custGeom>
                  <a:avLst/>
                  <a:gdLst>
                    <a:gd name="connsiteX0" fmla="*/ 0 w 9525"/>
                    <a:gd name="connsiteY0" fmla="*/ 0 h 131064"/>
                    <a:gd name="connsiteX1" fmla="*/ 0 w 9525"/>
                    <a:gd name="connsiteY1" fmla="*/ 131064 h 131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31064">
                      <a:moveTo>
                        <a:pt x="0" y="0"/>
                      </a:moveTo>
                      <a:lnTo>
                        <a:pt x="0" y="131064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37A04C76-F4EA-D6CB-830D-2BC602BFC646}"/>
                    </a:ext>
                  </a:extLst>
                </p:cNvPr>
                <p:cNvSpPr/>
                <p:nvPr/>
              </p:nvSpPr>
              <p:spPr>
                <a:xfrm>
                  <a:off x="4331582" y="6502529"/>
                  <a:ext cx="24955" cy="24955"/>
                </a:xfrm>
                <a:custGeom>
                  <a:avLst/>
                  <a:gdLst>
                    <a:gd name="connsiteX0" fmla="*/ 0 w 24955"/>
                    <a:gd name="connsiteY0" fmla="*/ 24955 h 24955"/>
                    <a:gd name="connsiteX1" fmla="*/ 24956 w 24955"/>
                    <a:gd name="connsiteY1" fmla="*/ 0 h 24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4955" h="24955">
                      <a:moveTo>
                        <a:pt x="0" y="24955"/>
                      </a:moveTo>
                      <a:lnTo>
                        <a:pt x="24956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76" name="Forme libre : forme 75">
                  <a:extLst>
                    <a:ext uri="{FF2B5EF4-FFF2-40B4-BE49-F238E27FC236}">
                      <a16:creationId xmlns:a16="http://schemas.microsoft.com/office/drawing/2014/main" id="{5A41A06E-2907-5C0E-533C-75353D32ADE7}"/>
                    </a:ext>
                  </a:extLst>
                </p:cNvPr>
                <p:cNvSpPr/>
                <p:nvPr/>
              </p:nvSpPr>
              <p:spPr>
                <a:xfrm>
                  <a:off x="4314532" y="6480431"/>
                  <a:ext cx="14954" cy="15716"/>
                </a:xfrm>
                <a:custGeom>
                  <a:avLst/>
                  <a:gdLst>
                    <a:gd name="connsiteX0" fmla="*/ 14954 w 14954"/>
                    <a:gd name="connsiteY0" fmla="*/ 15716 h 15716"/>
                    <a:gd name="connsiteX1" fmla="*/ 0 w 14954"/>
                    <a:gd name="connsiteY1" fmla="*/ 0 h 15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4954" h="15716">
                      <a:moveTo>
                        <a:pt x="14954" y="15716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grpSp>
            <p:nvGrpSpPr>
              <p:cNvPr id="46" name="Graphique 1878">
                <a:extLst>
                  <a:ext uri="{FF2B5EF4-FFF2-40B4-BE49-F238E27FC236}">
                    <a16:creationId xmlns:a16="http://schemas.microsoft.com/office/drawing/2014/main" id="{BB49781B-491D-FB10-2488-FE4EC6FD650B}"/>
                  </a:ext>
                </a:extLst>
              </p:cNvPr>
              <p:cNvGrpSpPr/>
              <p:nvPr/>
            </p:nvGrpSpPr>
            <p:grpSpPr>
              <a:xfrm>
                <a:off x="4818690" y="6286597"/>
                <a:ext cx="168020" cy="307085"/>
                <a:chOff x="4818690" y="6286597"/>
                <a:chExt cx="168020" cy="307085"/>
              </a:xfrm>
              <a:grpFill/>
            </p:grpSpPr>
            <p:sp>
              <p:nvSpPr>
                <p:cNvPr id="63" name="Forme libre : forme 62">
                  <a:extLst>
                    <a:ext uri="{FF2B5EF4-FFF2-40B4-BE49-F238E27FC236}">
                      <a16:creationId xmlns:a16="http://schemas.microsoft.com/office/drawing/2014/main" id="{C664B695-8CAB-0D0E-65A6-5F8A8A5A65D0}"/>
                    </a:ext>
                  </a:extLst>
                </p:cNvPr>
                <p:cNvSpPr/>
                <p:nvPr/>
              </p:nvSpPr>
              <p:spPr>
                <a:xfrm>
                  <a:off x="4818690" y="6286597"/>
                  <a:ext cx="168020" cy="244982"/>
                </a:xfrm>
                <a:custGeom>
                  <a:avLst/>
                  <a:gdLst>
                    <a:gd name="connsiteX0" fmla="*/ 165163 w 168020"/>
                    <a:gd name="connsiteY0" fmla="*/ 90488 h 244982"/>
                    <a:gd name="connsiteX1" fmla="*/ 168021 w 168020"/>
                    <a:gd name="connsiteY1" fmla="*/ 122492 h 244982"/>
                    <a:gd name="connsiteX2" fmla="*/ 84011 w 168020"/>
                    <a:gd name="connsiteY2" fmla="*/ 244983 h 244982"/>
                    <a:gd name="connsiteX3" fmla="*/ 0 w 168020"/>
                    <a:gd name="connsiteY3" fmla="*/ 122492 h 244982"/>
                    <a:gd name="connsiteX4" fmla="*/ 84011 w 168020"/>
                    <a:gd name="connsiteY4" fmla="*/ 0 h 244982"/>
                    <a:gd name="connsiteX5" fmla="*/ 150304 w 168020"/>
                    <a:gd name="connsiteY5" fmla="*/ 47149 h 2449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8020" h="244982">
                      <a:moveTo>
                        <a:pt x="165163" y="90488"/>
                      </a:moveTo>
                      <a:cubicBezTo>
                        <a:pt x="167069" y="100679"/>
                        <a:pt x="168021" y="111443"/>
                        <a:pt x="168021" y="122492"/>
                      </a:cubicBezTo>
                      <a:cubicBezTo>
                        <a:pt x="168021" y="190119"/>
                        <a:pt x="130397" y="244983"/>
                        <a:pt x="84011" y="244983"/>
                      </a:cubicBezTo>
                      <a:cubicBezTo>
                        <a:pt x="37624" y="244983"/>
                        <a:pt x="0" y="190119"/>
                        <a:pt x="0" y="122492"/>
                      </a:cubicBezTo>
                      <a:cubicBezTo>
                        <a:pt x="0" y="54864"/>
                        <a:pt x="37624" y="0"/>
                        <a:pt x="84011" y="0"/>
                      </a:cubicBezTo>
                      <a:cubicBezTo>
                        <a:pt x="110966" y="0"/>
                        <a:pt x="134874" y="18479"/>
                        <a:pt x="150304" y="47149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64" name="Forme libre : forme 63">
                  <a:extLst>
                    <a:ext uri="{FF2B5EF4-FFF2-40B4-BE49-F238E27FC236}">
                      <a16:creationId xmlns:a16="http://schemas.microsoft.com/office/drawing/2014/main" id="{DDDB1B5C-A6A9-8ECF-75B0-F851C601D4C9}"/>
                    </a:ext>
                  </a:extLst>
                </p:cNvPr>
                <p:cNvSpPr/>
                <p:nvPr/>
              </p:nvSpPr>
              <p:spPr>
                <a:xfrm>
                  <a:off x="4902701" y="6374227"/>
                  <a:ext cx="9525" cy="219456"/>
                </a:xfrm>
                <a:custGeom>
                  <a:avLst/>
                  <a:gdLst>
                    <a:gd name="connsiteX0" fmla="*/ 0 w 9525"/>
                    <a:gd name="connsiteY0" fmla="*/ 0 h 219456"/>
                    <a:gd name="connsiteX1" fmla="*/ 0 w 9525"/>
                    <a:gd name="connsiteY1" fmla="*/ 219456 h 2194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19456">
                      <a:moveTo>
                        <a:pt x="0" y="0"/>
                      </a:moveTo>
                      <a:lnTo>
                        <a:pt x="0" y="219456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65" name="Forme libre : forme 64">
                  <a:extLst>
                    <a:ext uri="{FF2B5EF4-FFF2-40B4-BE49-F238E27FC236}">
                      <a16:creationId xmlns:a16="http://schemas.microsoft.com/office/drawing/2014/main" id="{52332552-DEC4-72AF-3297-5904704CDD1D}"/>
                    </a:ext>
                  </a:extLst>
                </p:cNvPr>
                <p:cNvSpPr/>
                <p:nvPr/>
              </p:nvSpPr>
              <p:spPr>
                <a:xfrm>
                  <a:off x="4858886" y="6440521"/>
                  <a:ext cx="42576" cy="46101"/>
                </a:xfrm>
                <a:custGeom>
                  <a:avLst/>
                  <a:gdLst>
                    <a:gd name="connsiteX0" fmla="*/ 0 w 42576"/>
                    <a:gd name="connsiteY0" fmla="*/ 0 h 46101"/>
                    <a:gd name="connsiteX1" fmla="*/ 42577 w 42576"/>
                    <a:gd name="connsiteY1" fmla="*/ 46101 h 461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2576" h="46101">
                      <a:moveTo>
                        <a:pt x="0" y="0"/>
                      </a:moveTo>
                      <a:lnTo>
                        <a:pt x="42577" y="46101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66" name="Forme libre : forme 65">
                  <a:extLst>
                    <a:ext uri="{FF2B5EF4-FFF2-40B4-BE49-F238E27FC236}">
                      <a16:creationId xmlns:a16="http://schemas.microsoft.com/office/drawing/2014/main" id="{3674D38F-B89C-3553-6D51-218FE7BA840D}"/>
                    </a:ext>
                  </a:extLst>
                </p:cNvPr>
                <p:cNvSpPr/>
                <p:nvPr/>
              </p:nvSpPr>
              <p:spPr>
                <a:xfrm>
                  <a:off x="4906225" y="6394325"/>
                  <a:ext cx="27241" cy="33147"/>
                </a:xfrm>
                <a:custGeom>
                  <a:avLst/>
                  <a:gdLst>
                    <a:gd name="connsiteX0" fmla="*/ 0 w 27241"/>
                    <a:gd name="connsiteY0" fmla="*/ 33147 h 33147"/>
                    <a:gd name="connsiteX1" fmla="*/ 27241 w 27241"/>
                    <a:gd name="connsiteY1" fmla="*/ 0 h 331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7241" h="33147">
                      <a:moveTo>
                        <a:pt x="0" y="33147"/>
                      </a:moveTo>
                      <a:lnTo>
                        <a:pt x="27241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grpSp>
            <p:nvGrpSpPr>
              <p:cNvPr id="47" name="Graphique 1878">
                <a:extLst>
                  <a:ext uri="{FF2B5EF4-FFF2-40B4-BE49-F238E27FC236}">
                    <a16:creationId xmlns:a16="http://schemas.microsoft.com/office/drawing/2014/main" id="{0A5A79D1-15B5-0B76-CB19-28483DD199C9}"/>
                  </a:ext>
                </a:extLst>
              </p:cNvPr>
              <p:cNvGrpSpPr/>
              <p:nvPr/>
            </p:nvGrpSpPr>
            <p:grpSpPr>
              <a:xfrm>
                <a:off x="4267193" y="6278501"/>
                <a:ext cx="838962" cy="316039"/>
                <a:chOff x="4267193" y="6278501"/>
                <a:chExt cx="838962" cy="316039"/>
              </a:xfrm>
              <a:grpFill/>
            </p:grpSpPr>
            <p:sp>
              <p:nvSpPr>
                <p:cNvPr id="58" name="Forme libre : forme 57">
                  <a:extLst>
                    <a:ext uri="{FF2B5EF4-FFF2-40B4-BE49-F238E27FC236}">
                      <a16:creationId xmlns:a16="http://schemas.microsoft.com/office/drawing/2014/main" id="{4C8BA968-30A0-D5B7-B662-D050A3F3BD14}"/>
                    </a:ext>
                  </a:extLst>
                </p:cNvPr>
                <p:cNvSpPr/>
                <p:nvPr/>
              </p:nvSpPr>
              <p:spPr>
                <a:xfrm>
                  <a:off x="4996807" y="6395563"/>
                  <a:ext cx="109347" cy="159258"/>
                </a:xfrm>
                <a:custGeom>
                  <a:avLst/>
                  <a:gdLst>
                    <a:gd name="connsiteX0" fmla="*/ 54673 w 109347"/>
                    <a:gd name="connsiteY0" fmla="*/ 159258 h 159258"/>
                    <a:gd name="connsiteX1" fmla="*/ 109347 w 109347"/>
                    <a:gd name="connsiteY1" fmla="*/ 79629 h 159258"/>
                    <a:gd name="connsiteX2" fmla="*/ 54673 w 109347"/>
                    <a:gd name="connsiteY2" fmla="*/ 0 h 159258"/>
                    <a:gd name="connsiteX3" fmla="*/ 0 w 109347"/>
                    <a:gd name="connsiteY3" fmla="*/ 79629 h 159258"/>
                    <a:gd name="connsiteX4" fmla="*/ 6953 w 109347"/>
                    <a:gd name="connsiteY4" fmla="*/ 118682 h 159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9347" h="159258">
                      <a:moveTo>
                        <a:pt x="54673" y="159258"/>
                      </a:moveTo>
                      <a:cubicBezTo>
                        <a:pt x="84868" y="159258"/>
                        <a:pt x="109347" y="123635"/>
                        <a:pt x="109347" y="79629"/>
                      </a:cubicBezTo>
                      <a:cubicBezTo>
                        <a:pt x="109347" y="35624"/>
                        <a:pt x="84868" y="0"/>
                        <a:pt x="54673" y="0"/>
                      </a:cubicBezTo>
                      <a:cubicBezTo>
                        <a:pt x="24479" y="0"/>
                        <a:pt x="0" y="35624"/>
                        <a:pt x="0" y="79629"/>
                      </a:cubicBezTo>
                      <a:cubicBezTo>
                        <a:pt x="0" y="93821"/>
                        <a:pt x="2572" y="107156"/>
                        <a:pt x="6953" y="118682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59" name="Forme libre : forme 58">
                  <a:extLst>
                    <a:ext uri="{FF2B5EF4-FFF2-40B4-BE49-F238E27FC236}">
                      <a16:creationId xmlns:a16="http://schemas.microsoft.com/office/drawing/2014/main" id="{3E5315BC-104C-E9EC-A708-26E5BC31448F}"/>
                    </a:ext>
                  </a:extLst>
                </p:cNvPr>
                <p:cNvSpPr/>
                <p:nvPr/>
              </p:nvSpPr>
              <p:spPr>
                <a:xfrm>
                  <a:off x="4267193" y="6278501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/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60" name="Forme libre : forme 59">
                  <a:extLst>
                    <a:ext uri="{FF2B5EF4-FFF2-40B4-BE49-F238E27FC236}">
                      <a16:creationId xmlns:a16="http://schemas.microsoft.com/office/drawing/2014/main" id="{6FC72F3C-C2A7-CCB1-BD7D-B1F9CAE1C5AF}"/>
                    </a:ext>
                  </a:extLst>
                </p:cNvPr>
                <p:cNvSpPr/>
                <p:nvPr/>
              </p:nvSpPr>
              <p:spPr>
                <a:xfrm>
                  <a:off x="5051481" y="6452522"/>
                  <a:ext cx="9525" cy="142017"/>
                </a:xfrm>
                <a:custGeom>
                  <a:avLst/>
                  <a:gdLst>
                    <a:gd name="connsiteX0" fmla="*/ 0 w 9525"/>
                    <a:gd name="connsiteY0" fmla="*/ 0 h 142017"/>
                    <a:gd name="connsiteX1" fmla="*/ 0 w 9525"/>
                    <a:gd name="connsiteY1" fmla="*/ 142018 h 1420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42017">
                      <a:moveTo>
                        <a:pt x="0" y="0"/>
                      </a:moveTo>
                      <a:lnTo>
                        <a:pt x="0" y="142018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61" name="Forme libre : forme 60">
                  <a:extLst>
                    <a:ext uri="{FF2B5EF4-FFF2-40B4-BE49-F238E27FC236}">
                      <a16:creationId xmlns:a16="http://schemas.microsoft.com/office/drawing/2014/main" id="{DF9CE499-8077-8F97-9FC5-A8A7A3A26C84}"/>
                    </a:ext>
                  </a:extLst>
                </p:cNvPr>
                <p:cNvSpPr/>
                <p:nvPr/>
              </p:nvSpPr>
              <p:spPr>
                <a:xfrm>
                  <a:off x="5052243" y="6495575"/>
                  <a:ext cx="27717" cy="30003"/>
                </a:xfrm>
                <a:custGeom>
                  <a:avLst/>
                  <a:gdLst>
                    <a:gd name="connsiteX0" fmla="*/ 27718 w 27717"/>
                    <a:gd name="connsiteY0" fmla="*/ 0 h 30003"/>
                    <a:gd name="connsiteX1" fmla="*/ 0 w 27717"/>
                    <a:gd name="connsiteY1" fmla="*/ 30004 h 300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7717" h="30003">
                      <a:moveTo>
                        <a:pt x="27718" y="0"/>
                      </a:moveTo>
                      <a:lnTo>
                        <a:pt x="0" y="30004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62" name="Forme libre : forme 61">
                  <a:extLst>
                    <a:ext uri="{FF2B5EF4-FFF2-40B4-BE49-F238E27FC236}">
                      <a16:creationId xmlns:a16="http://schemas.microsoft.com/office/drawing/2014/main" id="{1DADE56C-65DD-ED24-F9A0-0BA3AF98669C}"/>
                    </a:ext>
                  </a:extLst>
                </p:cNvPr>
                <p:cNvSpPr/>
                <p:nvPr/>
              </p:nvSpPr>
              <p:spPr>
                <a:xfrm>
                  <a:off x="5031479" y="6465572"/>
                  <a:ext cx="17621" cy="21526"/>
                </a:xfrm>
                <a:custGeom>
                  <a:avLst/>
                  <a:gdLst>
                    <a:gd name="connsiteX0" fmla="*/ 17621 w 17621"/>
                    <a:gd name="connsiteY0" fmla="*/ 21526 h 21526"/>
                    <a:gd name="connsiteX1" fmla="*/ 0 w 17621"/>
                    <a:gd name="connsiteY1" fmla="*/ 0 h 21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621" h="21526">
                      <a:moveTo>
                        <a:pt x="17621" y="21526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grpSp>
            <p:nvGrpSpPr>
              <p:cNvPr id="48" name="Graphique 1878">
                <a:extLst>
                  <a:ext uri="{FF2B5EF4-FFF2-40B4-BE49-F238E27FC236}">
                    <a16:creationId xmlns:a16="http://schemas.microsoft.com/office/drawing/2014/main" id="{BF75EEC6-D3C2-4102-014F-D70E00E4788B}"/>
                  </a:ext>
                </a:extLst>
              </p:cNvPr>
              <p:cNvGrpSpPr/>
              <p:nvPr/>
            </p:nvGrpSpPr>
            <p:grpSpPr>
              <a:xfrm>
                <a:off x="4267193" y="6278501"/>
                <a:ext cx="992790" cy="316039"/>
                <a:chOff x="4267193" y="6278501"/>
                <a:chExt cx="992790" cy="316039"/>
              </a:xfrm>
              <a:grpFill/>
            </p:grpSpPr>
            <p:sp>
              <p:nvSpPr>
                <p:cNvPr id="52" name="Forme libre : forme 51">
                  <a:extLst>
                    <a:ext uri="{FF2B5EF4-FFF2-40B4-BE49-F238E27FC236}">
                      <a16:creationId xmlns:a16="http://schemas.microsoft.com/office/drawing/2014/main" id="{33535109-2D7F-597D-D59A-43DACF9E3FE2}"/>
                    </a:ext>
                  </a:extLst>
                </p:cNvPr>
                <p:cNvSpPr/>
                <p:nvPr/>
              </p:nvSpPr>
              <p:spPr>
                <a:xfrm>
                  <a:off x="5129300" y="6395944"/>
                  <a:ext cx="130683" cy="151256"/>
                </a:xfrm>
                <a:custGeom>
                  <a:avLst/>
                  <a:gdLst>
                    <a:gd name="connsiteX0" fmla="*/ 95726 w 130683"/>
                    <a:gd name="connsiteY0" fmla="*/ 572 h 151256"/>
                    <a:gd name="connsiteX1" fmla="*/ 130683 w 130683"/>
                    <a:gd name="connsiteY1" fmla="*/ 71342 h 151256"/>
                    <a:gd name="connsiteX2" fmla="*/ 65342 w 130683"/>
                    <a:gd name="connsiteY2" fmla="*/ 151257 h 151256"/>
                    <a:gd name="connsiteX3" fmla="*/ 0 w 130683"/>
                    <a:gd name="connsiteY3" fmla="*/ 71342 h 151256"/>
                    <a:gd name="connsiteX4" fmla="*/ 35909 w 130683"/>
                    <a:gd name="connsiteY4" fmla="*/ 0 h 1512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0683" h="151256">
                      <a:moveTo>
                        <a:pt x="95726" y="572"/>
                      </a:moveTo>
                      <a:cubicBezTo>
                        <a:pt x="116491" y="13907"/>
                        <a:pt x="130683" y="40577"/>
                        <a:pt x="130683" y="71342"/>
                      </a:cubicBezTo>
                      <a:cubicBezTo>
                        <a:pt x="130683" y="115443"/>
                        <a:pt x="101441" y="151257"/>
                        <a:pt x="65342" y="151257"/>
                      </a:cubicBezTo>
                      <a:cubicBezTo>
                        <a:pt x="29242" y="151257"/>
                        <a:pt x="0" y="115443"/>
                        <a:pt x="0" y="71342"/>
                      </a:cubicBezTo>
                      <a:cubicBezTo>
                        <a:pt x="0" y="40100"/>
                        <a:pt x="14573" y="13145"/>
                        <a:pt x="35909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53" name="Forme libre : forme 52">
                  <a:extLst>
                    <a:ext uri="{FF2B5EF4-FFF2-40B4-BE49-F238E27FC236}">
                      <a16:creationId xmlns:a16="http://schemas.microsoft.com/office/drawing/2014/main" id="{C62597D8-5404-9EDE-EEB5-F1B90E3B3B27}"/>
                    </a:ext>
                  </a:extLst>
                </p:cNvPr>
                <p:cNvSpPr/>
                <p:nvPr/>
              </p:nvSpPr>
              <p:spPr>
                <a:xfrm>
                  <a:off x="4267193" y="6278501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/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54" name="Forme libre : forme 53">
                  <a:extLst>
                    <a:ext uri="{FF2B5EF4-FFF2-40B4-BE49-F238E27FC236}">
                      <a16:creationId xmlns:a16="http://schemas.microsoft.com/office/drawing/2014/main" id="{3E6D2691-AE8E-14E4-DDFE-BB36DE89DF23}"/>
                    </a:ext>
                  </a:extLst>
                </p:cNvPr>
                <p:cNvSpPr/>
                <p:nvPr/>
              </p:nvSpPr>
              <p:spPr>
                <a:xfrm>
                  <a:off x="5152446" y="6299741"/>
                  <a:ext cx="84581" cy="95345"/>
                </a:xfrm>
                <a:custGeom>
                  <a:avLst/>
                  <a:gdLst>
                    <a:gd name="connsiteX0" fmla="*/ 12001 w 84581"/>
                    <a:gd name="connsiteY0" fmla="*/ 95345 h 95345"/>
                    <a:gd name="connsiteX1" fmla="*/ 0 w 84581"/>
                    <a:gd name="connsiteY1" fmla="*/ 56102 h 95345"/>
                    <a:gd name="connsiteX2" fmla="*/ 42291 w 84581"/>
                    <a:gd name="connsiteY2" fmla="*/ 0 h 95345"/>
                    <a:gd name="connsiteX3" fmla="*/ 84582 w 84581"/>
                    <a:gd name="connsiteY3" fmla="*/ 56102 h 953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4581" h="95345">
                      <a:moveTo>
                        <a:pt x="12001" y="95345"/>
                      </a:moveTo>
                      <a:cubicBezTo>
                        <a:pt x="4572" y="85249"/>
                        <a:pt x="0" y="71437"/>
                        <a:pt x="0" y="56102"/>
                      </a:cubicBezTo>
                      <a:cubicBezTo>
                        <a:pt x="0" y="25146"/>
                        <a:pt x="18955" y="0"/>
                        <a:pt x="42291" y="0"/>
                      </a:cubicBezTo>
                      <a:cubicBezTo>
                        <a:pt x="65627" y="0"/>
                        <a:pt x="84582" y="25146"/>
                        <a:pt x="84582" y="56102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55" name="Forme libre : forme 54">
                  <a:extLst>
                    <a:ext uri="{FF2B5EF4-FFF2-40B4-BE49-F238E27FC236}">
                      <a16:creationId xmlns:a16="http://schemas.microsoft.com/office/drawing/2014/main" id="{A4EABF62-8FAE-8547-BB89-4FB1A67C419D}"/>
                    </a:ext>
                  </a:extLst>
                </p:cNvPr>
                <p:cNvSpPr/>
                <p:nvPr/>
              </p:nvSpPr>
              <p:spPr>
                <a:xfrm>
                  <a:off x="5194070" y="6452713"/>
                  <a:ext cx="9525" cy="141827"/>
                </a:xfrm>
                <a:custGeom>
                  <a:avLst/>
                  <a:gdLst>
                    <a:gd name="connsiteX0" fmla="*/ 0 w 9525"/>
                    <a:gd name="connsiteY0" fmla="*/ 0 h 141827"/>
                    <a:gd name="connsiteX1" fmla="*/ 0 w 9525"/>
                    <a:gd name="connsiteY1" fmla="*/ 141827 h 1418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41827">
                      <a:moveTo>
                        <a:pt x="0" y="0"/>
                      </a:moveTo>
                      <a:lnTo>
                        <a:pt x="0" y="141827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56" name="Forme libre : forme 55">
                  <a:extLst>
                    <a:ext uri="{FF2B5EF4-FFF2-40B4-BE49-F238E27FC236}">
                      <a16:creationId xmlns:a16="http://schemas.microsoft.com/office/drawing/2014/main" id="{879477AA-242D-6F6B-F11F-12EBA02863F0}"/>
                    </a:ext>
                  </a:extLst>
                </p:cNvPr>
                <p:cNvSpPr/>
                <p:nvPr/>
              </p:nvSpPr>
              <p:spPr>
                <a:xfrm>
                  <a:off x="5195690" y="6470429"/>
                  <a:ext cx="26098" cy="26098"/>
                </a:xfrm>
                <a:custGeom>
                  <a:avLst/>
                  <a:gdLst>
                    <a:gd name="connsiteX0" fmla="*/ 0 w 26098"/>
                    <a:gd name="connsiteY0" fmla="*/ 26098 h 26098"/>
                    <a:gd name="connsiteX1" fmla="*/ 26099 w 26098"/>
                    <a:gd name="connsiteY1" fmla="*/ 0 h 26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6098" h="26098">
                      <a:moveTo>
                        <a:pt x="0" y="26098"/>
                      </a:moveTo>
                      <a:lnTo>
                        <a:pt x="26099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57" name="Forme libre : forme 56">
                  <a:extLst>
                    <a:ext uri="{FF2B5EF4-FFF2-40B4-BE49-F238E27FC236}">
                      <a16:creationId xmlns:a16="http://schemas.microsoft.com/office/drawing/2014/main" id="{9FEF0A0B-3F0F-A138-E403-E5E8B975CDA8}"/>
                    </a:ext>
                  </a:extLst>
                </p:cNvPr>
                <p:cNvSpPr/>
                <p:nvPr/>
              </p:nvSpPr>
              <p:spPr>
                <a:xfrm>
                  <a:off x="5167591" y="6488432"/>
                  <a:ext cx="24955" cy="24955"/>
                </a:xfrm>
                <a:custGeom>
                  <a:avLst/>
                  <a:gdLst>
                    <a:gd name="connsiteX0" fmla="*/ 24956 w 24955"/>
                    <a:gd name="connsiteY0" fmla="*/ 24955 h 24955"/>
                    <a:gd name="connsiteX1" fmla="*/ 0 w 24955"/>
                    <a:gd name="connsiteY1" fmla="*/ 0 h 24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4955" h="24955">
                      <a:moveTo>
                        <a:pt x="24956" y="24955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grpSp>
            <p:nvGrpSpPr>
              <p:cNvPr id="49" name="Graphique 1878">
                <a:extLst>
                  <a:ext uri="{FF2B5EF4-FFF2-40B4-BE49-F238E27FC236}">
                    <a16:creationId xmlns:a16="http://schemas.microsoft.com/office/drawing/2014/main" id="{130A6C4A-DFFC-32A6-6BC6-E7085C7A76A9}"/>
                  </a:ext>
                </a:extLst>
              </p:cNvPr>
              <p:cNvGrpSpPr/>
              <p:nvPr/>
            </p:nvGrpSpPr>
            <p:grpSpPr>
              <a:xfrm>
                <a:off x="4702771" y="6438235"/>
                <a:ext cx="102869" cy="156495"/>
                <a:chOff x="4702771" y="6438235"/>
                <a:chExt cx="102869" cy="156495"/>
              </a:xfrm>
              <a:grpFill/>
            </p:grpSpPr>
            <p:sp>
              <p:nvSpPr>
                <p:cNvPr id="50" name="Forme libre : forme 49">
                  <a:extLst>
                    <a:ext uri="{FF2B5EF4-FFF2-40B4-BE49-F238E27FC236}">
                      <a16:creationId xmlns:a16="http://schemas.microsoft.com/office/drawing/2014/main" id="{9FEF2FE7-039B-8083-DCFA-6066D757F6E0}"/>
                    </a:ext>
                  </a:extLst>
                </p:cNvPr>
                <p:cNvSpPr/>
                <p:nvPr/>
              </p:nvSpPr>
              <p:spPr>
                <a:xfrm>
                  <a:off x="4702771" y="6438235"/>
                  <a:ext cx="102869" cy="102869"/>
                </a:xfrm>
                <a:custGeom>
                  <a:avLst/>
                  <a:gdLst>
                    <a:gd name="connsiteX0" fmla="*/ 60579 w 102869"/>
                    <a:gd name="connsiteY0" fmla="*/ 102108 h 102869"/>
                    <a:gd name="connsiteX1" fmla="*/ 51435 w 102869"/>
                    <a:gd name="connsiteY1" fmla="*/ 102870 h 102869"/>
                    <a:gd name="connsiteX2" fmla="*/ 0 w 102869"/>
                    <a:gd name="connsiteY2" fmla="*/ 51435 h 102869"/>
                    <a:gd name="connsiteX3" fmla="*/ 51435 w 102869"/>
                    <a:gd name="connsiteY3" fmla="*/ 0 h 102869"/>
                    <a:gd name="connsiteX4" fmla="*/ 102870 w 102869"/>
                    <a:gd name="connsiteY4" fmla="*/ 51435 h 102869"/>
                    <a:gd name="connsiteX5" fmla="*/ 85058 w 102869"/>
                    <a:gd name="connsiteY5" fmla="*/ 90392 h 102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2869" h="102869">
                      <a:moveTo>
                        <a:pt x="60579" y="102108"/>
                      </a:moveTo>
                      <a:cubicBezTo>
                        <a:pt x="57626" y="102679"/>
                        <a:pt x="54578" y="102870"/>
                        <a:pt x="51435" y="102870"/>
                      </a:cubicBezTo>
                      <a:cubicBezTo>
                        <a:pt x="23051" y="102870"/>
                        <a:pt x="0" y="79819"/>
                        <a:pt x="0" y="51435"/>
                      </a:cubicBezTo>
                      <a:cubicBezTo>
                        <a:pt x="0" y="23051"/>
                        <a:pt x="23051" y="0"/>
                        <a:pt x="51435" y="0"/>
                      </a:cubicBezTo>
                      <a:cubicBezTo>
                        <a:pt x="79820" y="0"/>
                        <a:pt x="102870" y="23051"/>
                        <a:pt x="102870" y="51435"/>
                      </a:cubicBezTo>
                      <a:cubicBezTo>
                        <a:pt x="102870" y="66961"/>
                        <a:pt x="95917" y="80963"/>
                        <a:pt x="85058" y="90392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51" name="Forme libre : forme 50">
                  <a:extLst>
                    <a:ext uri="{FF2B5EF4-FFF2-40B4-BE49-F238E27FC236}">
                      <a16:creationId xmlns:a16="http://schemas.microsoft.com/office/drawing/2014/main" id="{5227029A-A530-F19E-8A39-0130B79C03EC}"/>
                    </a:ext>
                  </a:extLst>
                </p:cNvPr>
                <p:cNvSpPr/>
                <p:nvPr/>
              </p:nvSpPr>
              <p:spPr>
                <a:xfrm>
                  <a:off x="4754301" y="6487574"/>
                  <a:ext cx="9525" cy="107156"/>
                </a:xfrm>
                <a:custGeom>
                  <a:avLst/>
                  <a:gdLst>
                    <a:gd name="connsiteX0" fmla="*/ 0 w 9525"/>
                    <a:gd name="connsiteY0" fmla="*/ 0 h 107156"/>
                    <a:gd name="connsiteX1" fmla="*/ 0 w 9525"/>
                    <a:gd name="connsiteY1" fmla="*/ 107156 h 1071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07156">
                      <a:moveTo>
                        <a:pt x="0" y="0"/>
                      </a:moveTo>
                      <a:lnTo>
                        <a:pt x="0" y="107156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</p:grpSp>
        <p:sp>
          <p:nvSpPr>
            <p:cNvPr id="40" name="Arc 39">
              <a:extLst>
                <a:ext uri="{FF2B5EF4-FFF2-40B4-BE49-F238E27FC236}">
                  <a16:creationId xmlns:a16="http://schemas.microsoft.com/office/drawing/2014/main" id="{ABA2608D-2E44-4474-F9CE-40F40093FA39}"/>
                </a:ext>
              </a:extLst>
            </p:cNvPr>
            <p:cNvSpPr/>
            <p:nvPr/>
          </p:nvSpPr>
          <p:spPr>
            <a:xfrm rot="12089503" flipH="1">
              <a:off x="6972305" y="4059748"/>
              <a:ext cx="1113163" cy="1295458"/>
            </a:xfrm>
            <a:prstGeom prst="arc">
              <a:avLst/>
            </a:prstGeom>
            <a:ln w="76200">
              <a:solidFill>
                <a:schemeClr val="accent6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19" name="Rectangle 118">
            <a:extLst>
              <a:ext uri="{FF2B5EF4-FFF2-40B4-BE49-F238E27FC236}">
                <a16:creationId xmlns:a16="http://schemas.microsoft.com/office/drawing/2014/main" id="{A2DDE8DC-287F-3204-2776-40BD9BF28C48}"/>
              </a:ext>
            </a:extLst>
          </p:cNvPr>
          <p:cNvSpPr/>
          <p:nvPr/>
        </p:nvSpPr>
        <p:spPr>
          <a:xfrm>
            <a:off x="475512" y="4354349"/>
            <a:ext cx="11001709" cy="81320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sx="102000" sy="102000" algn="ctr" rotWithShape="0">
              <a:schemeClr val="bg1">
                <a:lumMod val="75000"/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2"/>
                </a:solidFill>
              </a:rPr>
              <a:t>Notre objectif ? </a:t>
            </a:r>
            <a:r>
              <a:rPr lang="fr-FR" sz="3600" b="1" dirty="0">
                <a:solidFill>
                  <a:schemeClr val="bg2"/>
                </a:solidFill>
              </a:rPr>
              <a:t>Nous libérer du papier !</a:t>
            </a:r>
            <a:endParaRPr lang="fr-FR" sz="24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68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123027-6AB0-60C5-0474-12F84CCCFF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2 leviers pour parvenir à réduire l’utilisation du papier </a:t>
            </a:r>
          </a:p>
        </p:txBody>
      </p:sp>
      <p:grpSp>
        <p:nvGrpSpPr>
          <p:cNvPr id="61" name="Groupe 60">
            <a:extLst>
              <a:ext uri="{FF2B5EF4-FFF2-40B4-BE49-F238E27FC236}">
                <a16:creationId xmlns:a16="http://schemas.microsoft.com/office/drawing/2014/main" id="{A4B89C45-9A36-E73C-8821-A3C84CF2D879}"/>
              </a:ext>
            </a:extLst>
          </p:cNvPr>
          <p:cNvGrpSpPr/>
          <p:nvPr/>
        </p:nvGrpSpPr>
        <p:grpSpPr>
          <a:xfrm>
            <a:off x="695323" y="1570123"/>
            <a:ext cx="4905470" cy="4317580"/>
            <a:chOff x="695323" y="1570123"/>
            <a:chExt cx="4905470" cy="431758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20DA904-2F11-FA1F-379A-A2C4566A828E}"/>
                </a:ext>
              </a:extLst>
            </p:cNvPr>
            <p:cNvSpPr/>
            <p:nvPr/>
          </p:nvSpPr>
          <p:spPr>
            <a:xfrm>
              <a:off x="695325" y="1570123"/>
              <a:ext cx="4905468" cy="43175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sx="102000" sy="102000" algn="ctr" rotWithShape="0">
                <a:schemeClr val="bg1">
                  <a:lumMod val="75000"/>
                  <a:alpha val="5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A0D9D7E-D01C-3DA3-53C5-BEA168C8F1C5}"/>
                </a:ext>
              </a:extLst>
            </p:cNvPr>
            <p:cNvSpPr txBox="1"/>
            <p:nvPr/>
          </p:nvSpPr>
          <p:spPr>
            <a:xfrm>
              <a:off x="905510" y="4145467"/>
              <a:ext cx="4580889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  <a:spcAft>
                  <a:spcPts val="600"/>
                </a:spcAft>
                <a:buClr>
                  <a:schemeClr val="accent4">
                    <a:lumMod val="75000"/>
                  </a:schemeClr>
                </a:buClr>
              </a:pPr>
              <a:r>
                <a:rPr lang="fr-FR" alt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Permet à nos clients de </a:t>
              </a:r>
              <a:r>
                <a:rPr lang="fr-FR" alt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consulter, transmettre, télécharger ses documents Caisse d’Epargne </a:t>
              </a:r>
              <a:r>
                <a:rPr lang="fr-FR" alt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(relevés, avis, courriers, contrats signés électroniquement) au </a:t>
              </a:r>
              <a:r>
                <a:rPr lang="fr-FR" alt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format numérique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32DC97D8-D535-9ADE-F3AB-3957BB6F1E52}"/>
                </a:ext>
              </a:extLst>
            </p:cNvPr>
            <p:cNvSpPr txBox="1"/>
            <p:nvPr/>
          </p:nvSpPr>
          <p:spPr>
            <a:xfrm>
              <a:off x="695323" y="3654999"/>
              <a:ext cx="490546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altLang="fr-FR" sz="2000" b="1" dirty="0">
                  <a:solidFill>
                    <a:schemeClr val="accent4">
                      <a:lumMod val="75000"/>
                    </a:schemeClr>
                  </a:solidFill>
                </a:rPr>
                <a:t>E-DOCUMENTS </a:t>
              </a:r>
              <a:endParaRPr lang="fr-FR" sz="2000" b="1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grpSp>
          <p:nvGrpSpPr>
            <p:cNvPr id="17" name="Graphique 1769">
              <a:extLst>
                <a:ext uri="{FF2B5EF4-FFF2-40B4-BE49-F238E27FC236}">
                  <a16:creationId xmlns:a16="http://schemas.microsoft.com/office/drawing/2014/main" id="{9F4ED93E-53EB-73B7-E880-E6715CA4F263}"/>
                </a:ext>
              </a:extLst>
            </p:cNvPr>
            <p:cNvGrpSpPr/>
            <p:nvPr/>
          </p:nvGrpSpPr>
          <p:grpSpPr>
            <a:xfrm>
              <a:off x="2260627" y="1971927"/>
              <a:ext cx="1522798" cy="1316206"/>
              <a:chOff x="695325" y="1381125"/>
              <a:chExt cx="372808" cy="322230"/>
            </a:xfrm>
            <a:noFill/>
          </p:grpSpPr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EA92710C-6F4D-F653-E364-B9E85DD8F525}"/>
                  </a:ext>
                </a:extLst>
              </p:cNvPr>
              <p:cNvSpPr/>
              <p:nvPr/>
            </p:nvSpPr>
            <p:spPr>
              <a:xfrm>
                <a:off x="885539" y="1383982"/>
                <a:ext cx="182594" cy="268890"/>
              </a:xfrm>
              <a:custGeom>
                <a:avLst/>
                <a:gdLst>
                  <a:gd name="connsiteX0" fmla="*/ 142589 w 182594"/>
                  <a:gd name="connsiteY0" fmla="*/ 0 h 268890"/>
                  <a:gd name="connsiteX1" fmla="*/ 160877 w 182594"/>
                  <a:gd name="connsiteY1" fmla="*/ 0 h 268890"/>
                  <a:gd name="connsiteX2" fmla="*/ 182594 w 182594"/>
                  <a:gd name="connsiteY2" fmla="*/ 21717 h 268890"/>
                  <a:gd name="connsiteX3" fmla="*/ 182594 w 182594"/>
                  <a:gd name="connsiteY3" fmla="*/ 247174 h 268890"/>
                  <a:gd name="connsiteX4" fmla="*/ 160877 w 182594"/>
                  <a:gd name="connsiteY4" fmla="*/ 268891 h 268890"/>
                  <a:gd name="connsiteX5" fmla="*/ 0 w 182594"/>
                  <a:gd name="connsiteY5" fmla="*/ 268891 h 268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2594" h="268890">
                    <a:moveTo>
                      <a:pt x="142589" y="0"/>
                    </a:moveTo>
                    <a:lnTo>
                      <a:pt x="160877" y="0"/>
                    </a:lnTo>
                    <a:cubicBezTo>
                      <a:pt x="172784" y="0"/>
                      <a:pt x="182594" y="9811"/>
                      <a:pt x="182594" y="21717"/>
                    </a:cubicBezTo>
                    <a:lnTo>
                      <a:pt x="182594" y="247174"/>
                    </a:lnTo>
                    <a:cubicBezTo>
                      <a:pt x="182594" y="259080"/>
                      <a:pt x="172784" y="268891"/>
                      <a:pt x="160877" y="268891"/>
                    </a:cubicBezTo>
                    <a:lnTo>
                      <a:pt x="0" y="268891"/>
                    </a:lnTo>
                  </a:path>
                </a:pathLst>
              </a:custGeom>
              <a:noFill/>
              <a:ln w="5715" cap="rnd">
                <a:solidFill>
                  <a:schemeClr val="bg1">
                    <a:lumMod val="5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FE4DC680-5F97-2CAD-50DC-E0510CAFC62C}"/>
                  </a:ext>
                </a:extLst>
              </p:cNvPr>
              <p:cNvSpPr/>
              <p:nvPr/>
            </p:nvSpPr>
            <p:spPr>
              <a:xfrm>
                <a:off x="698182" y="1383982"/>
                <a:ext cx="308133" cy="268795"/>
              </a:xfrm>
              <a:custGeom>
                <a:avLst/>
                <a:gdLst>
                  <a:gd name="connsiteX0" fmla="*/ 165640 w 308133"/>
                  <a:gd name="connsiteY0" fmla="*/ 268796 h 268795"/>
                  <a:gd name="connsiteX1" fmla="*/ 21717 w 308133"/>
                  <a:gd name="connsiteY1" fmla="*/ 268796 h 268795"/>
                  <a:gd name="connsiteX2" fmla="*/ 0 w 308133"/>
                  <a:gd name="connsiteY2" fmla="*/ 247079 h 268795"/>
                  <a:gd name="connsiteX3" fmla="*/ 0 w 308133"/>
                  <a:gd name="connsiteY3" fmla="*/ 21717 h 268795"/>
                  <a:gd name="connsiteX4" fmla="*/ 21717 w 308133"/>
                  <a:gd name="connsiteY4" fmla="*/ 0 h 268795"/>
                  <a:gd name="connsiteX5" fmla="*/ 308134 w 308133"/>
                  <a:gd name="connsiteY5" fmla="*/ 0 h 268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8133" h="268795">
                    <a:moveTo>
                      <a:pt x="165640" y="268796"/>
                    </a:moveTo>
                    <a:lnTo>
                      <a:pt x="21717" y="268796"/>
                    </a:lnTo>
                    <a:cubicBezTo>
                      <a:pt x="9811" y="268796"/>
                      <a:pt x="0" y="258985"/>
                      <a:pt x="0" y="247079"/>
                    </a:cubicBezTo>
                    <a:lnTo>
                      <a:pt x="0" y="21717"/>
                    </a:lnTo>
                    <a:cubicBezTo>
                      <a:pt x="0" y="9811"/>
                      <a:pt x="9811" y="0"/>
                      <a:pt x="21717" y="0"/>
                    </a:cubicBezTo>
                    <a:lnTo>
                      <a:pt x="308134" y="0"/>
                    </a:lnTo>
                  </a:path>
                </a:pathLst>
              </a:custGeom>
              <a:noFill/>
              <a:ln w="5715" cap="rnd">
                <a:solidFill>
                  <a:schemeClr val="bg1">
                    <a:lumMod val="5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20" name="Forme libre : forme 19">
                <a:extLst>
                  <a:ext uri="{FF2B5EF4-FFF2-40B4-BE49-F238E27FC236}">
                    <a16:creationId xmlns:a16="http://schemas.microsoft.com/office/drawing/2014/main" id="{8181F6B4-639D-2F81-3508-7A155779F81B}"/>
                  </a:ext>
                </a:extLst>
              </p:cNvPr>
              <p:cNvSpPr/>
              <p:nvPr/>
            </p:nvSpPr>
            <p:spPr>
              <a:xfrm>
                <a:off x="699706" y="1616773"/>
                <a:ext cx="345852" cy="9525"/>
              </a:xfrm>
              <a:custGeom>
                <a:avLst/>
                <a:gdLst>
                  <a:gd name="connsiteX0" fmla="*/ 0 w 345852"/>
                  <a:gd name="connsiteY0" fmla="*/ 0 h 9525"/>
                  <a:gd name="connsiteX1" fmla="*/ 345853 w 345852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45852" h="9525">
                    <a:moveTo>
                      <a:pt x="0" y="0"/>
                    </a:moveTo>
                    <a:lnTo>
                      <a:pt x="345853" y="0"/>
                    </a:lnTo>
                  </a:path>
                </a:pathLst>
              </a:custGeom>
              <a:ln w="5715" cap="rnd">
                <a:solidFill>
                  <a:schemeClr val="bg1">
                    <a:lumMod val="5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21" name="Forme libre : forme 20">
                <a:extLst>
                  <a:ext uri="{FF2B5EF4-FFF2-40B4-BE49-F238E27FC236}">
                    <a16:creationId xmlns:a16="http://schemas.microsoft.com/office/drawing/2014/main" id="{E5AEE33F-94BB-0937-4F17-865FDE6689E1}"/>
                  </a:ext>
                </a:extLst>
              </p:cNvPr>
              <p:cNvSpPr/>
              <p:nvPr/>
            </p:nvSpPr>
            <p:spPr>
              <a:xfrm>
                <a:off x="778668" y="1703355"/>
                <a:ext cx="199358" cy="9525"/>
              </a:xfrm>
              <a:custGeom>
                <a:avLst/>
                <a:gdLst>
                  <a:gd name="connsiteX0" fmla="*/ 199358 w 199358"/>
                  <a:gd name="connsiteY0" fmla="*/ 0 h 9525"/>
                  <a:gd name="connsiteX1" fmla="*/ 0 w 199358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9358" h="9525">
                    <a:moveTo>
                      <a:pt x="199358" y="0"/>
                    </a:moveTo>
                    <a:lnTo>
                      <a:pt x="0" y="0"/>
                    </a:lnTo>
                  </a:path>
                </a:pathLst>
              </a:custGeom>
              <a:ln w="5715" cap="rnd">
                <a:solidFill>
                  <a:schemeClr val="bg1">
                    <a:lumMod val="5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22" name="Forme libre : forme 21">
                <a:extLst>
                  <a:ext uri="{FF2B5EF4-FFF2-40B4-BE49-F238E27FC236}">
                    <a16:creationId xmlns:a16="http://schemas.microsoft.com/office/drawing/2014/main" id="{88026F24-6E32-E6EE-CA2A-CE5595454434}"/>
                  </a:ext>
                </a:extLst>
              </p:cNvPr>
              <p:cNvSpPr/>
              <p:nvPr/>
            </p:nvSpPr>
            <p:spPr>
              <a:xfrm>
                <a:off x="1002792" y="1703355"/>
                <a:ext cx="10858" cy="9525"/>
              </a:xfrm>
              <a:custGeom>
                <a:avLst/>
                <a:gdLst>
                  <a:gd name="connsiteX0" fmla="*/ 10858 w 10858"/>
                  <a:gd name="connsiteY0" fmla="*/ 0 h 9525"/>
                  <a:gd name="connsiteX1" fmla="*/ 0 w 10858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58" h="9525">
                    <a:moveTo>
                      <a:pt x="10858" y="0"/>
                    </a:moveTo>
                    <a:lnTo>
                      <a:pt x="0" y="0"/>
                    </a:lnTo>
                  </a:path>
                </a:pathLst>
              </a:custGeom>
              <a:ln w="5715" cap="rnd">
                <a:solidFill>
                  <a:schemeClr val="bg1">
                    <a:lumMod val="5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23" name="Forme libre : forme 22">
                <a:extLst>
                  <a:ext uri="{FF2B5EF4-FFF2-40B4-BE49-F238E27FC236}">
                    <a16:creationId xmlns:a16="http://schemas.microsoft.com/office/drawing/2014/main" id="{E04A9F62-BCB7-07ED-FBC3-64E939F0C4BA}"/>
                  </a:ext>
                </a:extLst>
              </p:cNvPr>
              <p:cNvSpPr/>
              <p:nvPr/>
            </p:nvSpPr>
            <p:spPr>
              <a:xfrm>
                <a:off x="821150" y="1652778"/>
                <a:ext cx="20245" cy="50577"/>
              </a:xfrm>
              <a:custGeom>
                <a:avLst/>
                <a:gdLst>
                  <a:gd name="connsiteX0" fmla="*/ 19907 w 20245"/>
                  <a:gd name="connsiteY0" fmla="*/ 0 h 50577"/>
                  <a:gd name="connsiteX1" fmla="*/ 0 w 20245"/>
                  <a:gd name="connsiteY1" fmla="*/ 50578 h 50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245" h="50577">
                    <a:moveTo>
                      <a:pt x="19907" y="0"/>
                    </a:moveTo>
                    <a:cubicBezTo>
                      <a:pt x="19907" y="0"/>
                      <a:pt x="24479" y="50578"/>
                      <a:pt x="0" y="50578"/>
                    </a:cubicBezTo>
                  </a:path>
                </a:pathLst>
              </a:custGeom>
              <a:noFill/>
              <a:ln w="5715" cap="rnd">
                <a:solidFill>
                  <a:schemeClr val="bg1">
                    <a:lumMod val="5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24" name="Forme libre : forme 23">
                <a:extLst>
                  <a:ext uri="{FF2B5EF4-FFF2-40B4-BE49-F238E27FC236}">
                    <a16:creationId xmlns:a16="http://schemas.microsoft.com/office/drawing/2014/main" id="{0E585DAD-AEF1-B13B-4B6A-AE564E960DDC}"/>
                  </a:ext>
                </a:extLst>
              </p:cNvPr>
              <p:cNvSpPr/>
              <p:nvPr/>
            </p:nvSpPr>
            <p:spPr>
              <a:xfrm>
                <a:off x="925301" y="1652778"/>
                <a:ext cx="20245" cy="50577"/>
              </a:xfrm>
              <a:custGeom>
                <a:avLst/>
                <a:gdLst>
                  <a:gd name="connsiteX0" fmla="*/ 338 w 20245"/>
                  <a:gd name="connsiteY0" fmla="*/ 0 h 50577"/>
                  <a:gd name="connsiteX1" fmla="*/ 20245 w 20245"/>
                  <a:gd name="connsiteY1" fmla="*/ 50578 h 50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245" h="50577">
                    <a:moveTo>
                      <a:pt x="338" y="0"/>
                    </a:moveTo>
                    <a:cubicBezTo>
                      <a:pt x="338" y="0"/>
                      <a:pt x="-4234" y="50578"/>
                      <a:pt x="20245" y="50578"/>
                    </a:cubicBezTo>
                  </a:path>
                </a:pathLst>
              </a:custGeom>
              <a:noFill/>
              <a:ln w="5715" cap="rnd">
                <a:solidFill>
                  <a:schemeClr val="bg1">
                    <a:lumMod val="5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25" name="Forme libre : forme 24">
                <a:extLst>
                  <a:ext uri="{FF2B5EF4-FFF2-40B4-BE49-F238E27FC236}">
                    <a16:creationId xmlns:a16="http://schemas.microsoft.com/office/drawing/2014/main" id="{EB8E1B69-7DDA-C65C-0215-4D910322DDC1}"/>
                  </a:ext>
                </a:extLst>
              </p:cNvPr>
              <p:cNvSpPr/>
              <p:nvPr/>
            </p:nvSpPr>
            <p:spPr>
              <a:xfrm>
                <a:off x="874395" y="1625060"/>
                <a:ext cx="17526" cy="17526"/>
              </a:xfrm>
              <a:custGeom>
                <a:avLst/>
                <a:gdLst>
                  <a:gd name="connsiteX0" fmla="*/ 17526 w 17526"/>
                  <a:gd name="connsiteY0" fmla="*/ 8763 h 17526"/>
                  <a:gd name="connsiteX1" fmla="*/ 8763 w 17526"/>
                  <a:gd name="connsiteY1" fmla="*/ 17526 h 17526"/>
                  <a:gd name="connsiteX2" fmla="*/ 0 w 17526"/>
                  <a:gd name="connsiteY2" fmla="*/ 8763 h 17526"/>
                  <a:gd name="connsiteX3" fmla="*/ 8763 w 17526"/>
                  <a:gd name="connsiteY3" fmla="*/ 0 h 17526"/>
                  <a:gd name="connsiteX4" fmla="*/ 17526 w 17526"/>
                  <a:gd name="connsiteY4" fmla="*/ 8763 h 1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526" h="17526">
                    <a:moveTo>
                      <a:pt x="17526" y="8763"/>
                    </a:moveTo>
                    <a:cubicBezTo>
                      <a:pt x="17526" y="13603"/>
                      <a:pt x="13603" y="17526"/>
                      <a:pt x="8763" y="17526"/>
                    </a:cubicBezTo>
                    <a:cubicBezTo>
                      <a:pt x="3923" y="17526"/>
                      <a:pt x="0" y="13603"/>
                      <a:pt x="0" y="8763"/>
                    </a:cubicBezTo>
                    <a:cubicBezTo>
                      <a:pt x="0" y="3923"/>
                      <a:pt x="3923" y="0"/>
                      <a:pt x="8763" y="0"/>
                    </a:cubicBezTo>
                    <a:cubicBezTo>
                      <a:pt x="13603" y="0"/>
                      <a:pt x="17526" y="3923"/>
                      <a:pt x="17526" y="8763"/>
                    </a:cubicBezTo>
                    <a:close/>
                  </a:path>
                </a:pathLst>
              </a:custGeom>
              <a:noFill/>
              <a:ln w="5715" cap="rnd">
                <a:solidFill>
                  <a:schemeClr val="bg1">
                    <a:lumMod val="5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grpSp>
            <p:nvGrpSpPr>
              <p:cNvPr id="26" name="Graphique 1769">
                <a:extLst>
                  <a:ext uri="{FF2B5EF4-FFF2-40B4-BE49-F238E27FC236}">
                    <a16:creationId xmlns:a16="http://schemas.microsoft.com/office/drawing/2014/main" id="{D55CF2AB-F0C8-41E6-0F20-A8C0E3AAF725}"/>
                  </a:ext>
                </a:extLst>
              </p:cNvPr>
              <p:cNvGrpSpPr/>
              <p:nvPr/>
            </p:nvGrpSpPr>
            <p:grpSpPr>
              <a:xfrm>
                <a:off x="722947" y="1409890"/>
                <a:ext cx="59054" cy="58578"/>
                <a:chOff x="722947" y="1409890"/>
                <a:chExt cx="59054" cy="58578"/>
              </a:xfrm>
            </p:grpSpPr>
            <p:sp>
              <p:nvSpPr>
                <p:cNvPr id="42" name="Forme libre : forme 41">
                  <a:extLst>
                    <a:ext uri="{FF2B5EF4-FFF2-40B4-BE49-F238E27FC236}">
                      <a16:creationId xmlns:a16="http://schemas.microsoft.com/office/drawing/2014/main" id="{22921C87-A08B-D161-CE22-82E5DEC751D1}"/>
                    </a:ext>
                  </a:extLst>
                </p:cNvPr>
                <p:cNvSpPr/>
                <p:nvPr/>
              </p:nvSpPr>
              <p:spPr>
                <a:xfrm>
                  <a:off x="746569" y="1433131"/>
                  <a:ext cx="35433" cy="35337"/>
                </a:xfrm>
                <a:custGeom>
                  <a:avLst/>
                  <a:gdLst>
                    <a:gd name="connsiteX0" fmla="*/ 0 w 35433"/>
                    <a:gd name="connsiteY0" fmla="*/ 0 h 35337"/>
                    <a:gd name="connsiteX1" fmla="*/ 35433 w 35433"/>
                    <a:gd name="connsiteY1" fmla="*/ 35338 h 353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5433" h="35337">
                      <a:moveTo>
                        <a:pt x="0" y="0"/>
                      </a:moveTo>
                      <a:lnTo>
                        <a:pt x="35433" y="35338"/>
                      </a:lnTo>
                    </a:path>
                  </a:pathLst>
                </a:custGeom>
                <a:ln w="5715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43" name="Forme libre : forme 42">
                  <a:extLst>
                    <a:ext uri="{FF2B5EF4-FFF2-40B4-BE49-F238E27FC236}">
                      <a16:creationId xmlns:a16="http://schemas.microsoft.com/office/drawing/2014/main" id="{1BE8F76E-C277-D609-A862-AFB49D0325A6}"/>
                    </a:ext>
                  </a:extLst>
                </p:cNvPr>
                <p:cNvSpPr/>
                <p:nvPr/>
              </p:nvSpPr>
              <p:spPr>
                <a:xfrm>
                  <a:off x="722947" y="1409890"/>
                  <a:ext cx="6477" cy="6477"/>
                </a:xfrm>
                <a:custGeom>
                  <a:avLst/>
                  <a:gdLst>
                    <a:gd name="connsiteX0" fmla="*/ 0 w 6477"/>
                    <a:gd name="connsiteY0" fmla="*/ 0 h 6477"/>
                    <a:gd name="connsiteX1" fmla="*/ 6477 w 6477"/>
                    <a:gd name="connsiteY1" fmla="*/ 6477 h 6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477" h="6477">
                      <a:moveTo>
                        <a:pt x="0" y="0"/>
                      </a:moveTo>
                      <a:lnTo>
                        <a:pt x="6477" y="6477"/>
                      </a:lnTo>
                    </a:path>
                  </a:pathLst>
                </a:custGeom>
                <a:ln w="5715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grpSp>
            <p:nvGrpSpPr>
              <p:cNvPr id="27" name="Graphique 1769">
                <a:extLst>
                  <a:ext uri="{FF2B5EF4-FFF2-40B4-BE49-F238E27FC236}">
                    <a16:creationId xmlns:a16="http://schemas.microsoft.com/office/drawing/2014/main" id="{79ACDD62-DB4A-4417-A9AB-87B824427C92}"/>
                  </a:ext>
                </a:extLst>
              </p:cNvPr>
              <p:cNvGrpSpPr/>
              <p:nvPr/>
            </p:nvGrpSpPr>
            <p:grpSpPr>
              <a:xfrm>
                <a:off x="695325" y="1381125"/>
                <a:ext cx="298799" cy="214312"/>
                <a:chOff x="695325" y="1381125"/>
                <a:chExt cx="298799" cy="214312"/>
              </a:xfrm>
              <a:noFill/>
            </p:grpSpPr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69F6CD0A-5E73-B0B1-6C63-E17E77949C9D}"/>
                    </a:ext>
                  </a:extLst>
                </p:cNvPr>
                <p:cNvSpPr/>
                <p:nvPr/>
              </p:nvSpPr>
              <p:spPr>
                <a:xfrm>
                  <a:off x="843819" y="1577334"/>
                  <a:ext cx="148780" cy="17817"/>
                </a:xfrm>
                <a:custGeom>
                  <a:avLst/>
                  <a:gdLst>
                    <a:gd name="connsiteX0" fmla="*/ 19336 w 148780"/>
                    <a:gd name="connsiteY0" fmla="*/ 101 h 17817"/>
                    <a:gd name="connsiteX1" fmla="*/ 9049 w 148780"/>
                    <a:gd name="connsiteY1" fmla="*/ 5054 h 17817"/>
                    <a:gd name="connsiteX2" fmla="*/ 0 w 148780"/>
                    <a:gd name="connsiteY2" fmla="*/ 17818 h 17817"/>
                    <a:gd name="connsiteX3" fmla="*/ 128111 w 148780"/>
                    <a:gd name="connsiteY3" fmla="*/ 16579 h 17817"/>
                    <a:gd name="connsiteX4" fmla="*/ 148780 w 148780"/>
                    <a:gd name="connsiteY4" fmla="*/ 863 h 17817"/>
                    <a:gd name="connsiteX5" fmla="*/ 19336 w 148780"/>
                    <a:gd name="connsiteY5" fmla="*/ 101 h 17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8780" h="17817">
                      <a:moveTo>
                        <a:pt x="19336" y="101"/>
                      </a:moveTo>
                      <a:cubicBezTo>
                        <a:pt x="19336" y="101"/>
                        <a:pt x="10668" y="-1137"/>
                        <a:pt x="9049" y="5054"/>
                      </a:cubicBezTo>
                      <a:cubicBezTo>
                        <a:pt x="7430" y="11245"/>
                        <a:pt x="0" y="17818"/>
                        <a:pt x="0" y="17818"/>
                      </a:cubicBezTo>
                      <a:lnTo>
                        <a:pt x="128111" y="16579"/>
                      </a:lnTo>
                      <a:cubicBezTo>
                        <a:pt x="128111" y="16579"/>
                        <a:pt x="147923" y="18199"/>
                        <a:pt x="148780" y="863"/>
                      </a:cubicBezTo>
                      <a:lnTo>
                        <a:pt x="19336" y="101"/>
                      </a:lnTo>
                      <a:close/>
                    </a:path>
                  </a:pathLst>
                </a:custGeom>
                <a:noFill/>
                <a:ln w="5715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D983EAD1-94F7-51D9-E9F1-A58CD119ECA2}"/>
                    </a:ext>
                  </a:extLst>
                </p:cNvPr>
                <p:cNvSpPr/>
                <p:nvPr/>
              </p:nvSpPr>
              <p:spPr>
                <a:xfrm>
                  <a:off x="783223" y="1408200"/>
                  <a:ext cx="33830" cy="18358"/>
                </a:xfrm>
                <a:custGeom>
                  <a:avLst/>
                  <a:gdLst>
                    <a:gd name="connsiteX0" fmla="*/ 5923 w 33830"/>
                    <a:gd name="connsiteY0" fmla="*/ 17977 h 18358"/>
                    <a:gd name="connsiteX1" fmla="*/ 1827 w 33830"/>
                    <a:gd name="connsiteY1" fmla="*/ 10167 h 18358"/>
                    <a:gd name="connsiteX2" fmla="*/ 19829 w 33830"/>
                    <a:gd name="connsiteY2" fmla="*/ 642 h 18358"/>
                    <a:gd name="connsiteX3" fmla="*/ 30783 w 33830"/>
                    <a:gd name="connsiteY3" fmla="*/ 8929 h 18358"/>
                    <a:gd name="connsiteX4" fmla="*/ 33831 w 33830"/>
                    <a:gd name="connsiteY4" fmla="*/ 18358 h 18358"/>
                    <a:gd name="connsiteX5" fmla="*/ 5923 w 33830"/>
                    <a:gd name="connsiteY5" fmla="*/ 17977 h 183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3830" h="18358">
                      <a:moveTo>
                        <a:pt x="5923" y="17977"/>
                      </a:moveTo>
                      <a:cubicBezTo>
                        <a:pt x="5923" y="17977"/>
                        <a:pt x="-3983" y="20454"/>
                        <a:pt x="1827" y="10167"/>
                      </a:cubicBezTo>
                      <a:cubicBezTo>
                        <a:pt x="7637" y="-120"/>
                        <a:pt x="14590" y="-977"/>
                        <a:pt x="19829" y="642"/>
                      </a:cubicBezTo>
                      <a:cubicBezTo>
                        <a:pt x="24973" y="2261"/>
                        <a:pt x="30402" y="7214"/>
                        <a:pt x="30783" y="8929"/>
                      </a:cubicBezTo>
                      <a:cubicBezTo>
                        <a:pt x="31164" y="10548"/>
                        <a:pt x="33831" y="18358"/>
                        <a:pt x="33831" y="18358"/>
                      </a:cubicBezTo>
                      <a:lnTo>
                        <a:pt x="5923" y="17977"/>
                      </a:lnTo>
                      <a:close/>
                    </a:path>
                  </a:pathLst>
                </a:custGeom>
                <a:noFill/>
                <a:ln w="5715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FFD0B580-4306-0AD8-A6E6-768414BD0AC9}"/>
                    </a:ext>
                  </a:extLst>
                </p:cNvPr>
                <p:cNvSpPr/>
                <p:nvPr/>
              </p:nvSpPr>
              <p:spPr>
                <a:xfrm>
                  <a:off x="695325" y="1381125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/>
                  </a:pathLst>
                </a:custGeom>
                <a:noFill/>
                <a:ln w="5715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977CF4CC-88F2-28F3-81CD-E28CF9143C31}"/>
                    </a:ext>
                  </a:extLst>
                </p:cNvPr>
                <p:cNvSpPr/>
                <p:nvPr/>
              </p:nvSpPr>
              <p:spPr>
                <a:xfrm>
                  <a:off x="803052" y="1408668"/>
                  <a:ext cx="155447" cy="69325"/>
                </a:xfrm>
                <a:custGeom>
                  <a:avLst/>
                  <a:gdLst>
                    <a:gd name="connsiteX0" fmla="*/ 0 w 155447"/>
                    <a:gd name="connsiteY0" fmla="*/ 174 h 69325"/>
                    <a:gd name="connsiteX1" fmla="*/ 121063 w 155447"/>
                    <a:gd name="connsiteY1" fmla="*/ 174 h 69325"/>
                    <a:gd name="connsiteX2" fmla="*/ 155448 w 155447"/>
                    <a:gd name="connsiteY2" fmla="*/ 27606 h 69325"/>
                    <a:gd name="connsiteX3" fmla="*/ 155448 w 155447"/>
                    <a:gd name="connsiteY3" fmla="*/ 69326 h 69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5447" h="69325">
                      <a:moveTo>
                        <a:pt x="0" y="174"/>
                      </a:moveTo>
                      <a:lnTo>
                        <a:pt x="121063" y="174"/>
                      </a:lnTo>
                      <a:cubicBezTo>
                        <a:pt x="121063" y="174"/>
                        <a:pt x="155448" y="-3922"/>
                        <a:pt x="155448" y="27606"/>
                      </a:cubicBezTo>
                      <a:cubicBezTo>
                        <a:pt x="155448" y="59134"/>
                        <a:pt x="155448" y="69326"/>
                        <a:pt x="155448" y="69326"/>
                      </a:cubicBezTo>
                    </a:path>
                  </a:pathLst>
                </a:custGeom>
                <a:noFill/>
                <a:ln w="5715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5AD700CC-BF7E-0277-82FD-FC51B35312A5}"/>
                    </a:ext>
                  </a:extLst>
                </p:cNvPr>
                <p:cNvSpPr/>
                <p:nvPr/>
              </p:nvSpPr>
              <p:spPr>
                <a:xfrm>
                  <a:off x="958500" y="1496472"/>
                  <a:ext cx="95" cy="81248"/>
                </a:xfrm>
                <a:custGeom>
                  <a:avLst/>
                  <a:gdLst>
                    <a:gd name="connsiteX0" fmla="*/ 95 w 95"/>
                    <a:gd name="connsiteY0" fmla="*/ 81248 h 81248"/>
                    <a:gd name="connsiteX1" fmla="*/ 0 w 95"/>
                    <a:gd name="connsiteY1" fmla="*/ 76676 h 81248"/>
                    <a:gd name="connsiteX2" fmla="*/ 0 w 95"/>
                    <a:gd name="connsiteY2" fmla="*/ 0 h 812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95" h="81248">
                      <a:moveTo>
                        <a:pt x="95" y="81248"/>
                      </a:moveTo>
                      <a:lnTo>
                        <a:pt x="0" y="7667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5715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33" name="Forme libre : forme 32">
                  <a:extLst>
                    <a:ext uri="{FF2B5EF4-FFF2-40B4-BE49-F238E27FC236}">
                      <a16:creationId xmlns:a16="http://schemas.microsoft.com/office/drawing/2014/main" id="{42245CF4-A577-9C67-B32A-B36CFA6750F6}"/>
                    </a:ext>
                  </a:extLst>
                </p:cNvPr>
                <p:cNvSpPr/>
                <p:nvPr/>
              </p:nvSpPr>
              <p:spPr>
                <a:xfrm>
                  <a:off x="781621" y="1408842"/>
                  <a:ext cx="212502" cy="186594"/>
                </a:xfrm>
                <a:custGeom>
                  <a:avLst/>
                  <a:gdLst>
                    <a:gd name="connsiteX0" fmla="*/ 33052 w 212502"/>
                    <a:gd name="connsiteY0" fmla="*/ 17716 h 186594"/>
                    <a:gd name="connsiteX1" fmla="*/ 0 w 212502"/>
                    <a:gd name="connsiteY1" fmla="*/ 17716 h 186594"/>
                    <a:gd name="connsiteX2" fmla="*/ 17716 w 212502"/>
                    <a:gd name="connsiteY2" fmla="*/ 0 h 186594"/>
                    <a:gd name="connsiteX3" fmla="*/ 35433 w 212502"/>
                    <a:gd name="connsiteY3" fmla="*/ 17716 h 186594"/>
                    <a:gd name="connsiteX4" fmla="*/ 35433 w 212502"/>
                    <a:gd name="connsiteY4" fmla="*/ 164306 h 186594"/>
                    <a:gd name="connsiteX5" fmla="*/ 35528 w 212502"/>
                    <a:gd name="connsiteY5" fmla="*/ 168878 h 186594"/>
                    <a:gd name="connsiteX6" fmla="*/ 53245 w 212502"/>
                    <a:gd name="connsiteY6" fmla="*/ 186595 h 186594"/>
                    <a:gd name="connsiteX7" fmla="*/ 70961 w 212502"/>
                    <a:gd name="connsiteY7" fmla="*/ 168878 h 186594"/>
                    <a:gd name="connsiteX8" fmla="*/ 212503 w 212502"/>
                    <a:gd name="connsiteY8" fmla="*/ 168878 h 186594"/>
                    <a:gd name="connsiteX9" fmla="*/ 194786 w 212502"/>
                    <a:gd name="connsiteY9" fmla="*/ 186595 h 1865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12502" h="186594">
                      <a:moveTo>
                        <a:pt x="33052" y="17716"/>
                      </a:moveTo>
                      <a:lnTo>
                        <a:pt x="0" y="17716"/>
                      </a:lnTo>
                      <a:cubicBezTo>
                        <a:pt x="0" y="7906"/>
                        <a:pt x="7906" y="0"/>
                        <a:pt x="17716" y="0"/>
                      </a:cubicBezTo>
                      <a:cubicBezTo>
                        <a:pt x="27527" y="0"/>
                        <a:pt x="35433" y="7906"/>
                        <a:pt x="35433" y="17716"/>
                      </a:cubicBezTo>
                      <a:lnTo>
                        <a:pt x="35433" y="164306"/>
                      </a:lnTo>
                      <a:lnTo>
                        <a:pt x="35528" y="168878"/>
                      </a:lnTo>
                      <a:cubicBezTo>
                        <a:pt x="35528" y="178689"/>
                        <a:pt x="43434" y="186595"/>
                        <a:pt x="53245" y="186595"/>
                      </a:cubicBezTo>
                      <a:cubicBezTo>
                        <a:pt x="63056" y="186595"/>
                        <a:pt x="70961" y="178689"/>
                        <a:pt x="70961" y="168878"/>
                      </a:cubicBezTo>
                      <a:lnTo>
                        <a:pt x="212503" y="168878"/>
                      </a:lnTo>
                      <a:cubicBezTo>
                        <a:pt x="212503" y="178689"/>
                        <a:pt x="204597" y="186595"/>
                        <a:pt x="194786" y="186595"/>
                      </a:cubicBezTo>
                    </a:path>
                  </a:pathLst>
                </a:custGeom>
                <a:noFill/>
                <a:ln w="5715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34" name="Forme libre : forme 33">
                  <a:extLst>
                    <a:ext uri="{FF2B5EF4-FFF2-40B4-BE49-F238E27FC236}">
                      <a16:creationId xmlns:a16="http://schemas.microsoft.com/office/drawing/2014/main" id="{8140178B-B485-B040-BDAA-6070270D103C}"/>
                    </a:ext>
                  </a:extLst>
                </p:cNvPr>
                <p:cNvSpPr/>
                <p:nvPr/>
              </p:nvSpPr>
              <p:spPr>
                <a:xfrm>
                  <a:off x="834771" y="1595437"/>
                  <a:ext cx="141541" cy="9525"/>
                </a:xfrm>
                <a:custGeom>
                  <a:avLst/>
                  <a:gdLst>
                    <a:gd name="connsiteX0" fmla="*/ 141542 w 141541"/>
                    <a:gd name="connsiteY0" fmla="*/ 0 h 9525"/>
                    <a:gd name="connsiteX1" fmla="*/ 0 w 141541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41541" h="9525">
                      <a:moveTo>
                        <a:pt x="141542" y="0"/>
                      </a:moveTo>
                      <a:lnTo>
                        <a:pt x="0" y="0"/>
                      </a:lnTo>
                    </a:path>
                  </a:pathLst>
                </a:custGeom>
                <a:ln w="5715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35" name="Forme libre : forme 34">
                  <a:extLst>
                    <a:ext uri="{FF2B5EF4-FFF2-40B4-BE49-F238E27FC236}">
                      <a16:creationId xmlns:a16="http://schemas.microsoft.com/office/drawing/2014/main" id="{98BFBCB0-29C0-06AA-FD4C-5515FB1A61C7}"/>
                    </a:ext>
                  </a:extLst>
                </p:cNvPr>
                <p:cNvSpPr/>
                <p:nvPr/>
              </p:nvSpPr>
              <p:spPr>
                <a:xfrm>
                  <a:off x="857916" y="1441418"/>
                  <a:ext cx="58197" cy="9525"/>
                </a:xfrm>
                <a:custGeom>
                  <a:avLst/>
                  <a:gdLst>
                    <a:gd name="connsiteX0" fmla="*/ 0 w 58197"/>
                    <a:gd name="connsiteY0" fmla="*/ 0 h 9525"/>
                    <a:gd name="connsiteX1" fmla="*/ 58198 w 58197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8197" h="9525">
                      <a:moveTo>
                        <a:pt x="0" y="0"/>
                      </a:moveTo>
                      <a:lnTo>
                        <a:pt x="58198" y="0"/>
                      </a:lnTo>
                    </a:path>
                  </a:pathLst>
                </a:custGeom>
                <a:ln w="5715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36" name="Forme libre : forme 35">
                  <a:extLst>
                    <a:ext uri="{FF2B5EF4-FFF2-40B4-BE49-F238E27FC236}">
                      <a16:creationId xmlns:a16="http://schemas.microsoft.com/office/drawing/2014/main" id="{D29344ED-217F-7E2F-AF76-02CB451FCBDA}"/>
                    </a:ext>
                  </a:extLst>
                </p:cNvPr>
                <p:cNvSpPr/>
                <p:nvPr/>
              </p:nvSpPr>
              <p:spPr>
                <a:xfrm>
                  <a:off x="834390" y="1462849"/>
                  <a:ext cx="90011" cy="9525"/>
                </a:xfrm>
                <a:custGeom>
                  <a:avLst/>
                  <a:gdLst>
                    <a:gd name="connsiteX0" fmla="*/ 0 w 90011"/>
                    <a:gd name="connsiteY0" fmla="*/ 0 h 9525"/>
                    <a:gd name="connsiteX1" fmla="*/ 90011 w 90011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0011" h="9525">
                      <a:moveTo>
                        <a:pt x="0" y="0"/>
                      </a:moveTo>
                      <a:lnTo>
                        <a:pt x="90011" y="0"/>
                      </a:lnTo>
                    </a:path>
                  </a:pathLst>
                </a:custGeom>
                <a:ln w="5715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37" name="Forme libre : forme 36">
                  <a:extLst>
                    <a:ext uri="{FF2B5EF4-FFF2-40B4-BE49-F238E27FC236}">
                      <a16:creationId xmlns:a16="http://schemas.microsoft.com/office/drawing/2014/main" id="{D14FD648-C959-1661-45C4-7AF7ACFE0AF6}"/>
                    </a:ext>
                  </a:extLst>
                </p:cNvPr>
                <p:cNvSpPr/>
                <p:nvPr/>
              </p:nvSpPr>
              <p:spPr>
                <a:xfrm>
                  <a:off x="834390" y="1479423"/>
                  <a:ext cx="87249" cy="9525"/>
                </a:xfrm>
                <a:custGeom>
                  <a:avLst/>
                  <a:gdLst>
                    <a:gd name="connsiteX0" fmla="*/ 0 w 87249"/>
                    <a:gd name="connsiteY0" fmla="*/ 0 h 9525"/>
                    <a:gd name="connsiteX1" fmla="*/ 87249 w 8724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7249" h="9525">
                      <a:moveTo>
                        <a:pt x="0" y="0"/>
                      </a:moveTo>
                      <a:lnTo>
                        <a:pt x="87249" y="0"/>
                      </a:lnTo>
                    </a:path>
                  </a:pathLst>
                </a:custGeom>
                <a:ln w="5715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38" name="Forme libre : forme 37">
                  <a:extLst>
                    <a:ext uri="{FF2B5EF4-FFF2-40B4-BE49-F238E27FC236}">
                      <a16:creationId xmlns:a16="http://schemas.microsoft.com/office/drawing/2014/main" id="{1E82BBA2-1ACB-A4A5-E357-BC2F4618E4B5}"/>
                    </a:ext>
                  </a:extLst>
                </p:cNvPr>
                <p:cNvSpPr/>
                <p:nvPr/>
              </p:nvSpPr>
              <p:spPr>
                <a:xfrm>
                  <a:off x="834390" y="1529429"/>
                  <a:ext cx="88773" cy="9525"/>
                </a:xfrm>
                <a:custGeom>
                  <a:avLst/>
                  <a:gdLst>
                    <a:gd name="connsiteX0" fmla="*/ 0 w 88773"/>
                    <a:gd name="connsiteY0" fmla="*/ 0 h 9525"/>
                    <a:gd name="connsiteX1" fmla="*/ 88773 w 88773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8773" h="9525">
                      <a:moveTo>
                        <a:pt x="0" y="0"/>
                      </a:moveTo>
                      <a:lnTo>
                        <a:pt x="88773" y="0"/>
                      </a:lnTo>
                    </a:path>
                  </a:pathLst>
                </a:custGeom>
                <a:ln w="5715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39" name="Forme libre : forme 38">
                  <a:extLst>
                    <a:ext uri="{FF2B5EF4-FFF2-40B4-BE49-F238E27FC236}">
                      <a16:creationId xmlns:a16="http://schemas.microsoft.com/office/drawing/2014/main" id="{1089D7D7-6984-AF70-A743-261A3A0BFB0B}"/>
                    </a:ext>
                  </a:extLst>
                </p:cNvPr>
                <p:cNvSpPr/>
                <p:nvPr/>
              </p:nvSpPr>
              <p:spPr>
                <a:xfrm>
                  <a:off x="834390" y="1545907"/>
                  <a:ext cx="50387" cy="9525"/>
                </a:xfrm>
                <a:custGeom>
                  <a:avLst/>
                  <a:gdLst>
                    <a:gd name="connsiteX0" fmla="*/ 0 w 50387"/>
                    <a:gd name="connsiteY0" fmla="*/ 0 h 9525"/>
                    <a:gd name="connsiteX1" fmla="*/ 50387 w 50387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0387" h="9525">
                      <a:moveTo>
                        <a:pt x="0" y="0"/>
                      </a:moveTo>
                      <a:lnTo>
                        <a:pt x="50387" y="0"/>
                      </a:lnTo>
                    </a:path>
                  </a:pathLst>
                </a:custGeom>
                <a:ln w="5715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40" name="Forme libre : forme 39">
                  <a:extLst>
                    <a:ext uri="{FF2B5EF4-FFF2-40B4-BE49-F238E27FC236}">
                      <a16:creationId xmlns:a16="http://schemas.microsoft.com/office/drawing/2014/main" id="{8A06DC69-6FE5-366E-56A2-ABA2B49124A4}"/>
                    </a:ext>
                  </a:extLst>
                </p:cNvPr>
                <p:cNvSpPr/>
                <p:nvPr/>
              </p:nvSpPr>
              <p:spPr>
                <a:xfrm>
                  <a:off x="834390" y="1496187"/>
                  <a:ext cx="90487" cy="9525"/>
                </a:xfrm>
                <a:custGeom>
                  <a:avLst/>
                  <a:gdLst>
                    <a:gd name="connsiteX0" fmla="*/ 0 w 90487"/>
                    <a:gd name="connsiteY0" fmla="*/ 0 h 9525"/>
                    <a:gd name="connsiteX1" fmla="*/ 90488 w 90487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0487" h="9525">
                      <a:moveTo>
                        <a:pt x="0" y="0"/>
                      </a:moveTo>
                      <a:lnTo>
                        <a:pt x="90488" y="0"/>
                      </a:lnTo>
                    </a:path>
                  </a:pathLst>
                </a:custGeom>
                <a:ln w="5715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41" name="Forme libre : forme 40">
                  <a:extLst>
                    <a:ext uri="{FF2B5EF4-FFF2-40B4-BE49-F238E27FC236}">
                      <a16:creationId xmlns:a16="http://schemas.microsoft.com/office/drawing/2014/main" id="{D0A58891-4DC7-95F1-BCE8-40AAE7C889B2}"/>
                    </a:ext>
                  </a:extLst>
                </p:cNvPr>
                <p:cNvSpPr/>
                <p:nvPr/>
              </p:nvSpPr>
              <p:spPr>
                <a:xfrm>
                  <a:off x="834390" y="1512665"/>
                  <a:ext cx="105251" cy="9525"/>
                </a:xfrm>
                <a:custGeom>
                  <a:avLst/>
                  <a:gdLst>
                    <a:gd name="connsiteX0" fmla="*/ 0 w 105251"/>
                    <a:gd name="connsiteY0" fmla="*/ 0 h 9525"/>
                    <a:gd name="connsiteX1" fmla="*/ 105251 w 105251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5251" h="9525">
                      <a:moveTo>
                        <a:pt x="0" y="0"/>
                      </a:moveTo>
                      <a:lnTo>
                        <a:pt x="105251" y="0"/>
                      </a:lnTo>
                    </a:path>
                  </a:pathLst>
                </a:custGeom>
                <a:ln w="5715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</p:grpSp>
      </p:grpSp>
      <p:grpSp>
        <p:nvGrpSpPr>
          <p:cNvPr id="62" name="Groupe 61">
            <a:extLst>
              <a:ext uri="{FF2B5EF4-FFF2-40B4-BE49-F238E27FC236}">
                <a16:creationId xmlns:a16="http://schemas.microsoft.com/office/drawing/2014/main" id="{3960A799-D258-992F-66DD-F5037F716FA1}"/>
              </a:ext>
            </a:extLst>
          </p:cNvPr>
          <p:cNvGrpSpPr/>
          <p:nvPr/>
        </p:nvGrpSpPr>
        <p:grpSpPr>
          <a:xfrm>
            <a:off x="6591209" y="1570123"/>
            <a:ext cx="4905471" cy="4317580"/>
            <a:chOff x="6591205" y="1612957"/>
            <a:chExt cx="4905471" cy="431758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2CF3E21-BC53-AD12-4A32-8B6B5367573C}"/>
                </a:ext>
              </a:extLst>
            </p:cNvPr>
            <p:cNvSpPr/>
            <p:nvPr/>
          </p:nvSpPr>
          <p:spPr>
            <a:xfrm>
              <a:off x="6591208" y="1612957"/>
              <a:ext cx="4905468" cy="43175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sx="102000" sy="102000" algn="ctr" rotWithShape="0">
                <a:schemeClr val="bg1">
                  <a:lumMod val="75000"/>
                  <a:alpha val="5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3FB5849-C9EE-D817-BFD0-B090D9FF82B8}"/>
                </a:ext>
              </a:extLst>
            </p:cNvPr>
            <p:cNvSpPr txBox="1"/>
            <p:nvPr/>
          </p:nvSpPr>
          <p:spPr>
            <a:xfrm>
              <a:off x="6801393" y="4108789"/>
              <a:ext cx="4624253" cy="1708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  <a:buClr>
                  <a:schemeClr val="accent4">
                    <a:lumMod val="75000"/>
                  </a:schemeClr>
                </a:buClr>
              </a:pPr>
              <a:r>
                <a:rPr lang="fr-FR" alt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Permet à nos clients de </a:t>
              </a:r>
              <a:r>
                <a:rPr lang="fr-FR" alt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signer son offre </a:t>
              </a:r>
              <a:r>
                <a:rPr lang="fr-FR" alt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directement sur tablette en agence : </a:t>
              </a:r>
              <a:br>
                <a:rPr lang="fr-FR" alt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fr-FR" altLang="fr-FR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Signature en Agence </a:t>
              </a:r>
              <a:r>
                <a:rPr lang="fr-FR" altLang="fr-FR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- SAG</a:t>
              </a:r>
              <a:endParaRPr lang="fr-FR" altLang="fr-FR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>
                <a:spcBef>
                  <a:spcPts val="600"/>
                </a:spcBef>
                <a:buClr>
                  <a:schemeClr val="accent4">
                    <a:lumMod val="75000"/>
                  </a:schemeClr>
                </a:buClr>
              </a:pPr>
              <a:r>
                <a:rPr lang="fr-FR" alt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ou à distance sur son ordinateur ou son application mobile : </a:t>
              </a:r>
              <a:br>
                <a:rPr lang="fr-FR" alt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fr-FR" altLang="fr-FR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Signature Electronique à Distance</a:t>
              </a:r>
              <a:r>
                <a:rPr lang="fr-FR" altLang="fr-FR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- SED</a:t>
              </a:r>
              <a:endParaRPr lang="fr-FR" altLang="fr-FR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795C03DA-FA2A-24D9-4B98-363854010E56}"/>
                </a:ext>
              </a:extLst>
            </p:cNvPr>
            <p:cNvSpPr txBox="1"/>
            <p:nvPr/>
          </p:nvSpPr>
          <p:spPr>
            <a:xfrm>
              <a:off x="6591205" y="3654999"/>
              <a:ext cx="490546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altLang="fr-FR" sz="2000" b="1" dirty="0">
                  <a:solidFill>
                    <a:schemeClr val="accent4">
                      <a:lumMod val="75000"/>
                    </a:schemeClr>
                  </a:solidFill>
                </a:rPr>
                <a:t>LA SIGNATURE ÉLECTRONIQUE </a:t>
              </a:r>
              <a:endParaRPr lang="fr-FR" sz="2000" b="1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grpSp>
          <p:nvGrpSpPr>
            <p:cNvPr id="44" name="Graphique 1768">
              <a:extLst>
                <a:ext uri="{FF2B5EF4-FFF2-40B4-BE49-F238E27FC236}">
                  <a16:creationId xmlns:a16="http://schemas.microsoft.com/office/drawing/2014/main" id="{C1D3FEF9-6DE4-FC57-A656-8E76B2938CE6}"/>
                </a:ext>
              </a:extLst>
            </p:cNvPr>
            <p:cNvGrpSpPr/>
            <p:nvPr/>
          </p:nvGrpSpPr>
          <p:grpSpPr>
            <a:xfrm>
              <a:off x="8254038" y="1910960"/>
              <a:ext cx="1916651" cy="1403202"/>
              <a:chOff x="11280424" y="617204"/>
              <a:chExt cx="553498" cy="405223"/>
            </a:xfrm>
            <a:noFill/>
          </p:grpSpPr>
          <p:grpSp>
            <p:nvGrpSpPr>
              <p:cNvPr id="45" name="Graphique 1768">
                <a:extLst>
                  <a:ext uri="{FF2B5EF4-FFF2-40B4-BE49-F238E27FC236}">
                    <a16:creationId xmlns:a16="http://schemas.microsoft.com/office/drawing/2014/main" id="{5554D13A-3377-6588-F688-02A5F51785E3}"/>
                  </a:ext>
                </a:extLst>
              </p:cNvPr>
              <p:cNvGrpSpPr/>
              <p:nvPr/>
            </p:nvGrpSpPr>
            <p:grpSpPr>
              <a:xfrm>
                <a:off x="11280424" y="617204"/>
                <a:ext cx="470374" cy="405223"/>
                <a:chOff x="11280424" y="617204"/>
                <a:chExt cx="470374" cy="405223"/>
              </a:xfrm>
              <a:grpFill/>
            </p:grpSpPr>
            <p:sp>
              <p:nvSpPr>
                <p:cNvPr id="53" name="Forme libre : forme 52">
                  <a:extLst>
                    <a:ext uri="{FF2B5EF4-FFF2-40B4-BE49-F238E27FC236}">
                      <a16:creationId xmlns:a16="http://schemas.microsoft.com/office/drawing/2014/main" id="{C8E17F95-9006-E654-21EB-03790737D415}"/>
                    </a:ext>
                  </a:extLst>
                </p:cNvPr>
                <p:cNvSpPr/>
                <p:nvPr/>
              </p:nvSpPr>
              <p:spPr>
                <a:xfrm>
                  <a:off x="11280424" y="631792"/>
                  <a:ext cx="470374" cy="390635"/>
                </a:xfrm>
                <a:custGeom>
                  <a:avLst/>
                  <a:gdLst>
                    <a:gd name="connsiteX0" fmla="*/ 440737 w 470374"/>
                    <a:gd name="connsiteY0" fmla="*/ 158020 h 390635"/>
                    <a:gd name="connsiteX1" fmla="*/ 469597 w 470374"/>
                    <a:gd name="connsiteY1" fmla="*/ 269367 h 390635"/>
                    <a:gd name="connsiteX2" fmla="*/ 452548 w 470374"/>
                    <a:gd name="connsiteY2" fmla="*/ 298323 h 390635"/>
                    <a:gd name="connsiteX3" fmla="*/ 98694 w 470374"/>
                    <a:gd name="connsiteY3" fmla="*/ 389858 h 390635"/>
                    <a:gd name="connsiteX4" fmla="*/ 69738 w 470374"/>
                    <a:gd name="connsiteY4" fmla="*/ 372809 h 390635"/>
                    <a:gd name="connsiteX5" fmla="*/ 777 w 470374"/>
                    <a:gd name="connsiteY5" fmla="*/ 106680 h 390635"/>
                    <a:gd name="connsiteX6" fmla="*/ 17827 w 470374"/>
                    <a:gd name="connsiteY6" fmla="*/ 77724 h 390635"/>
                    <a:gd name="connsiteX7" fmla="*/ 318340 w 470374"/>
                    <a:gd name="connsiteY7" fmla="*/ 0 h 3906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70374" h="390635">
                      <a:moveTo>
                        <a:pt x="440737" y="158020"/>
                      </a:moveTo>
                      <a:lnTo>
                        <a:pt x="469597" y="269367"/>
                      </a:lnTo>
                      <a:cubicBezTo>
                        <a:pt x="472931" y="282035"/>
                        <a:pt x="465216" y="295085"/>
                        <a:pt x="452548" y="298323"/>
                      </a:cubicBezTo>
                      <a:lnTo>
                        <a:pt x="98694" y="389858"/>
                      </a:lnTo>
                      <a:cubicBezTo>
                        <a:pt x="86026" y="393192"/>
                        <a:pt x="72976" y="385477"/>
                        <a:pt x="69738" y="372809"/>
                      </a:cubicBezTo>
                      <a:lnTo>
                        <a:pt x="777" y="106680"/>
                      </a:lnTo>
                      <a:cubicBezTo>
                        <a:pt x="-2557" y="94012"/>
                        <a:pt x="5158" y="80963"/>
                        <a:pt x="17827" y="77724"/>
                      </a:cubicBezTo>
                      <a:lnTo>
                        <a:pt x="318340" y="0"/>
                      </a:lnTo>
                    </a:path>
                  </a:pathLst>
                </a:custGeom>
                <a:grpFill/>
                <a:ln w="5715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 dirty="0"/>
                </a:p>
              </p:txBody>
            </p:sp>
            <p:sp>
              <p:nvSpPr>
                <p:cNvPr id="54" name="Forme libre : forme 53">
                  <a:extLst>
                    <a:ext uri="{FF2B5EF4-FFF2-40B4-BE49-F238E27FC236}">
                      <a16:creationId xmlns:a16="http://schemas.microsoft.com/office/drawing/2014/main" id="{898729A8-363F-6DE2-ADC9-E07B967DD466}"/>
                    </a:ext>
                  </a:extLst>
                </p:cNvPr>
                <p:cNvSpPr/>
                <p:nvPr/>
              </p:nvSpPr>
              <p:spPr>
                <a:xfrm>
                  <a:off x="11631340" y="617204"/>
                  <a:ext cx="64103" cy="73357"/>
                </a:xfrm>
                <a:custGeom>
                  <a:avLst/>
                  <a:gdLst>
                    <a:gd name="connsiteX0" fmla="*/ 0 w 64103"/>
                    <a:gd name="connsiteY0" fmla="*/ 6111 h 73357"/>
                    <a:gd name="connsiteX1" fmla="*/ 20765 w 64103"/>
                    <a:gd name="connsiteY1" fmla="*/ 777 h 73357"/>
                    <a:gd name="connsiteX2" fmla="*/ 49721 w 64103"/>
                    <a:gd name="connsiteY2" fmla="*/ 17827 h 73357"/>
                    <a:gd name="connsiteX3" fmla="*/ 64103 w 64103"/>
                    <a:gd name="connsiteY3" fmla="*/ 73357 h 733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4103" h="73357">
                      <a:moveTo>
                        <a:pt x="0" y="6111"/>
                      </a:moveTo>
                      <a:lnTo>
                        <a:pt x="20765" y="777"/>
                      </a:lnTo>
                      <a:cubicBezTo>
                        <a:pt x="33433" y="-2557"/>
                        <a:pt x="46482" y="5158"/>
                        <a:pt x="49721" y="17827"/>
                      </a:cubicBezTo>
                      <a:lnTo>
                        <a:pt x="64103" y="73357"/>
                      </a:lnTo>
                    </a:path>
                  </a:pathLst>
                </a:custGeom>
                <a:grpFill/>
                <a:ln w="5715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55" name="Forme libre : forme 54">
                  <a:extLst>
                    <a:ext uri="{FF2B5EF4-FFF2-40B4-BE49-F238E27FC236}">
                      <a16:creationId xmlns:a16="http://schemas.microsoft.com/office/drawing/2014/main" id="{61DB94A4-9C76-C853-0EBE-B094B15DDA47}"/>
                    </a:ext>
                  </a:extLst>
                </p:cNvPr>
                <p:cNvSpPr/>
                <p:nvPr/>
              </p:nvSpPr>
              <p:spPr>
                <a:xfrm>
                  <a:off x="11400073" y="798670"/>
                  <a:ext cx="329183" cy="193547"/>
                </a:xfrm>
                <a:custGeom>
                  <a:avLst/>
                  <a:gdLst>
                    <a:gd name="connsiteX0" fmla="*/ 300609 w 329183"/>
                    <a:gd name="connsiteY0" fmla="*/ 0 h 193547"/>
                    <a:gd name="connsiteX1" fmla="*/ 329184 w 329183"/>
                    <a:gd name="connsiteY1" fmla="*/ 110204 h 193547"/>
                    <a:gd name="connsiteX2" fmla="*/ 7144 w 329183"/>
                    <a:gd name="connsiteY2" fmla="*/ 193548 h 193547"/>
                    <a:gd name="connsiteX3" fmla="*/ 0 w 329183"/>
                    <a:gd name="connsiteY3" fmla="*/ 165926 h 1935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29183" h="193547">
                      <a:moveTo>
                        <a:pt x="300609" y="0"/>
                      </a:moveTo>
                      <a:lnTo>
                        <a:pt x="329184" y="110204"/>
                      </a:lnTo>
                      <a:lnTo>
                        <a:pt x="7144" y="193548"/>
                      </a:lnTo>
                      <a:lnTo>
                        <a:pt x="0" y="165926"/>
                      </a:lnTo>
                    </a:path>
                  </a:pathLst>
                </a:custGeom>
                <a:grpFill/>
                <a:ln w="5715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56" name="Forme libre : forme 55">
                  <a:extLst>
                    <a:ext uri="{FF2B5EF4-FFF2-40B4-BE49-F238E27FC236}">
                      <a16:creationId xmlns:a16="http://schemas.microsoft.com/office/drawing/2014/main" id="{F30DB4B6-8311-E0F6-5CD9-3E97C10B56D8}"/>
                    </a:ext>
                  </a:extLst>
                </p:cNvPr>
                <p:cNvSpPr/>
                <p:nvPr/>
              </p:nvSpPr>
              <p:spPr>
                <a:xfrm>
                  <a:off x="11337208" y="638364"/>
                  <a:ext cx="343661" cy="289845"/>
                </a:xfrm>
                <a:custGeom>
                  <a:avLst/>
                  <a:gdLst>
                    <a:gd name="connsiteX0" fmla="*/ 53435 w 343661"/>
                    <a:gd name="connsiteY0" fmla="*/ 289846 h 289845"/>
                    <a:gd name="connsiteX1" fmla="*/ 0 w 343661"/>
                    <a:gd name="connsiteY1" fmla="*/ 83344 h 289845"/>
                    <a:gd name="connsiteX2" fmla="*/ 322040 w 343661"/>
                    <a:gd name="connsiteY2" fmla="*/ 0 h 289845"/>
                    <a:gd name="connsiteX3" fmla="*/ 343662 w 343661"/>
                    <a:gd name="connsiteY3" fmla="*/ 83630 h 2898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3661" h="289845">
                      <a:moveTo>
                        <a:pt x="53435" y="289846"/>
                      </a:moveTo>
                      <a:lnTo>
                        <a:pt x="0" y="83344"/>
                      </a:lnTo>
                      <a:lnTo>
                        <a:pt x="322040" y="0"/>
                      </a:lnTo>
                      <a:lnTo>
                        <a:pt x="343662" y="83630"/>
                      </a:lnTo>
                    </a:path>
                  </a:pathLst>
                </a:custGeom>
                <a:grpFill/>
                <a:ln w="5715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57" name="Forme libre : forme 56">
                  <a:extLst>
                    <a:ext uri="{FF2B5EF4-FFF2-40B4-BE49-F238E27FC236}">
                      <a16:creationId xmlns:a16="http://schemas.microsoft.com/office/drawing/2014/main" id="{1FA66D90-31F0-3EDC-5F40-AA67EBAB2EAA}"/>
                    </a:ext>
                  </a:extLst>
                </p:cNvPr>
                <p:cNvSpPr/>
                <p:nvPr/>
              </p:nvSpPr>
              <p:spPr>
                <a:xfrm>
                  <a:off x="11338446" y="838961"/>
                  <a:ext cx="14668" cy="56769"/>
                </a:xfrm>
                <a:custGeom>
                  <a:avLst/>
                  <a:gdLst>
                    <a:gd name="connsiteX0" fmla="*/ 0 w 14668"/>
                    <a:gd name="connsiteY0" fmla="*/ 0 h 56769"/>
                    <a:gd name="connsiteX1" fmla="*/ 14668 w 14668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4668" h="56769">
                      <a:moveTo>
                        <a:pt x="0" y="0"/>
                      </a:moveTo>
                      <a:lnTo>
                        <a:pt x="14668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grpSp>
            <p:nvGrpSpPr>
              <p:cNvPr id="46" name="Graphique 1768">
                <a:extLst>
                  <a:ext uri="{FF2B5EF4-FFF2-40B4-BE49-F238E27FC236}">
                    <a16:creationId xmlns:a16="http://schemas.microsoft.com/office/drawing/2014/main" id="{91950F52-081C-8B86-2F4C-889027FA7082}"/>
                  </a:ext>
                </a:extLst>
              </p:cNvPr>
              <p:cNvGrpSpPr/>
              <p:nvPr/>
            </p:nvGrpSpPr>
            <p:grpSpPr>
              <a:xfrm>
                <a:off x="11397882" y="619743"/>
                <a:ext cx="436040" cy="261223"/>
                <a:chOff x="11397882" y="619743"/>
                <a:chExt cx="436040" cy="261223"/>
              </a:xfrm>
              <a:grpFill/>
            </p:grpSpPr>
            <p:grpSp>
              <p:nvGrpSpPr>
                <p:cNvPr id="47" name="Graphique 1768">
                  <a:extLst>
                    <a:ext uri="{FF2B5EF4-FFF2-40B4-BE49-F238E27FC236}">
                      <a16:creationId xmlns:a16="http://schemas.microsoft.com/office/drawing/2014/main" id="{F6DCED31-E25E-9E79-B808-634B86286F3E}"/>
                    </a:ext>
                  </a:extLst>
                </p:cNvPr>
                <p:cNvGrpSpPr/>
                <p:nvPr/>
              </p:nvGrpSpPr>
              <p:grpSpPr>
                <a:xfrm>
                  <a:off x="11644675" y="619743"/>
                  <a:ext cx="189247" cy="184928"/>
                  <a:chOff x="11644675" y="619743"/>
                  <a:chExt cx="189247" cy="184928"/>
                </a:xfrm>
                <a:grpFill/>
              </p:grpSpPr>
              <p:sp>
                <p:nvSpPr>
                  <p:cNvPr id="51" name="Forme libre : forme 50">
                    <a:extLst>
                      <a:ext uri="{FF2B5EF4-FFF2-40B4-BE49-F238E27FC236}">
                        <a16:creationId xmlns:a16="http://schemas.microsoft.com/office/drawing/2014/main" id="{8896F3E3-EFC4-7272-61B8-424BFE73000F}"/>
                      </a:ext>
                    </a:extLst>
                  </p:cNvPr>
                  <p:cNvSpPr/>
                  <p:nvPr/>
                </p:nvSpPr>
                <p:spPr>
                  <a:xfrm>
                    <a:off x="11644675" y="619743"/>
                    <a:ext cx="189247" cy="184928"/>
                  </a:xfrm>
                  <a:custGeom>
                    <a:avLst/>
                    <a:gdLst>
                      <a:gd name="connsiteX0" fmla="*/ 0 w 189247"/>
                      <a:gd name="connsiteY0" fmla="*/ 184928 h 184928"/>
                      <a:gd name="connsiteX1" fmla="*/ 14478 w 189247"/>
                      <a:gd name="connsiteY1" fmla="*/ 142161 h 184928"/>
                      <a:gd name="connsiteX2" fmla="*/ 153257 w 189247"/>
                      <a:gd name="connsiteY2" fmla="*/ 4620 h 184928"/>
                      <a:gd name="connsiteX3" fmla="*/ 183356 w 189247"/>
                      <a:gd name="connsiteY3" fmla="*/ 7478 h 184928"/>
                      <a:gd name="connsiteX4" fmla="*/ 181070 w 189247"/>
                      <a:gd name="connsiteY4" fmla="*/ 34624 h 184928"/>
                      <a:gd name="connsiteX5" fmla="*/ 49149 w 189247"/>
                      <a:gd name="connsiteY5" fmla="*/ 163021 h 184928"/>
                      <a:gd name="connsiteX6" fmla="*/ 17907 w 189247"/>
                      <a:gd name="connsiteY6" fmla="*/ 177499 h 1849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89247" h="184928">
                        <a:moveTo>
                          <a:pt x="0" y="184928"/>
                        </a:moveTo>
                        <a:lnTo>
                          <a:pt x="14478" y="142161"/>
                        </a:lnTo>
                        <a:lnTo>
                          <a:pt x="153257" y="4620"/>
                        </a:lnTo>
                        <a:cubicBezTo>
                          <a:pt x="153257" y="4620"/>
                          <a:pt x="168878" y="-7477"/>
                          <a:pt x="183356" y="7478"/>
                        </a:cubicBezTo>
                        <a:cubicBezTo>
                          <a:pt x="197834" y="22527"/>
                          <a:pt x="181070" y="34624"/>
                          <a:pt x="181070" y="34624"/>
                        </a:cubicBezTo>
                        <a:lnTo>
                          <a:pt x="49149" y="163021"/>
                        </a:lnTo>
                        <a:lnTo>
                          <a:pt x="17907" y="177499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>
                        <a:lumMod val="50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52" name="Forme libre : forme 51">
                    <a:extLst>
                      <a:ext uri="{FF2B5EF4-FFF2-40B4-BE49-F238E27FC236}">
                        <a16:creationId xmlns:a16="http://schemas.microsoft.com/office/drawing/2014/main" id="{7E8A26E8-BA5D-665F-2714-FD259EBD61AB}"/>
                      </a:ext>
                    </a:extLst>
                  </p:cNvPr>
                  <p:cNvSpPr/>
                  <p:nvPr/>
                </p:nvSpPr>
                <p:spPr>
                  <a:xfrm>
                    <a:off x="11778216" y="644554"/>
                    <a:ext cx="23145" cy="16766"/>
                  </a:xfrm>
                  <a:custGeom>
                    <a:avLst/>
                    <a:gdLst>
                      <a:gd name="connsiteX0" fmla="*/ 0 w 23145"/>
                      <a:gd name="connsiteY0" fmla="*/ 2 h 16766"/>
                      <a:gd name="connsiteX1" fmla="*/ 23146 w 23145"/>
                      <a:gd name="connsiteY1" fmla="*/ 16766 h 16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3145" h="16766">
                        <a:moveTo>
                          <a:pt x="0" y="2"/>
                        </a:moveTo>
                        <a:cubicBezTo>
                          <a:pt x="0" y="2"/>
                          <a:pt x="12764" y="-569"/>
                          <a:pt x="23146" y="16766"/>
                        </a:cubicBezTo>
                      </a:path>
                    </a:pathLst>
                  </a:custGeom>
                  <a:grpFill/>
                  <a:ln w="5715" cap="rnd">
                    <a:solidFill>
                      <a:schemeClr val="bg1">
                        <a:lumMod val="50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</p:grpSp>
            <p:grpSp>
              <p:nvGrpSpPr>
                <p:cNvPr id="48" name="Graphique 1768">
                  <a:extLst>
                    <a:ext uri="{FF2B5EF4-FFF2-40B4-BE49-F238E27FC236}">
                      <a16:creationId xmlns:a16="http://schemas.microsoft.com/office/drawing/2014/main" id="{C9862591-3D7B-915C-7C05-E53CF17CF026}"/>
                    </a:ext>
                  </a:extLst>
                </p:cNvPr>
                <p:cNvGrpSpPr/>
                <p:nvPr/>
              </p:nvGrpSpPr>
              <p:grpSpPr>
                <a:xfrm>
                  <a:off x="11397882" y="735828"/>
                  <a:ext cx="248697" cy="145137"/>
                  <a:chOff x="11397882" y="735828"/>
                  <a:chExt cx="248697" cy="145137"/>
                </a:xfrm>
                <a:grpFill/>
              </p:grpSpPr>
              <p:sp>
                <p:nvSpPr>
                  <p:cNvPr id="49" name="Forme libre : forme 48">
                    <a:extLst>
                      <a:ext uri="{FF2B5EF4-FFF2-40B4-BE49-F238E27FC236}">
                        <a16:creationId xmlns:a16="http://schemas.microsoft.com/office/drawing/2014/main" id="{661929B7-3C3D-9E16-111B-7B811973F1E4}"/>
                      </a:ext>
                    </a:extLst>
                  </p:cNvPr>
                  <p:cNvSpPr/>
                  <p:nvPr/>
                </p:nvSpPr>
                <p:spPr>
                  <a:xfrm>
                    <a:off x="11397882" y="735828"/>
                    <a:ext cx="158094" cy="145137"/>
                  </a:xfrm>
                  <a:custGeom>
                    <a:avLst/>
                    <a:gdLst>
                      <a:gd name="connsiteX0" fmla="*/ 0 w 158094"/>
                      <a:gd name="connsiteY0" fmla="*/ 80177 h 145137"/>
                      <a:gd name="connsiteX1" fmla="*/ 157162 w 158094"/>
                      <a:gd name="connsiteY1" fmla="*/ 4454 h 145137"/>
                      <a:gd name="connsiteX2" fmla="*/ 21527 w 158094"/>
                      <a:gd name="connsiteY2" fmla="*/ 145138 h 1451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58094" h="145137">
                        <a:moveTo>
                          <a:pt x="0" y="80177"/>
                        </a:moveTo>
                        <a:cubicBezTo>
                          <a:pt x="0" y="80177"/>
                          <a:pt x="172212" y="38744"/>
                          <a:pt x="157162" y="4454"/>
                        </a:cubicBezTo>
                        <a:cubicBezTo>
                          <a:pt x="142113" y="-29836"/>
                          <a:pt x="21527" y="145138"/>
                          <a:pt x="21527" y="145138"/>
                        </a:cubicBezTo>
                      </a:path>
                    </a:pathLst>
                  </a:custGeom>
                  <a:grpFill/>
                  <a:ln w="5715" cap="rnd">
                    <a:solidFill>
                      <a:schemeClr val="bg1">
                        <a:lumMod val="50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50" name="Forme libre : forme 49">
                    <a:extLst>
                      <a:ext uri="{FF2B5EF4-FFF2-40B4-BE49-F238E27FC236}">
                        <a16:creationId xmlns:a16="http://schemas.microsoft.com/office/drawing/2014/main" id="{A57D03E0-4902-889E-6D8B-A6CE8B4BE98F}"/>
                      </a:ext>
                    </a:extLst>
                  </p:cNvPr>
                  <p:cNvSpPr/>
                  <p:nvPr/>
                </p:nvSpPr>
                <p:spPr>
                  <a:xfrm>
                    <a:off x="11480083" y="794657"/>
                    <a:ext cx="166497" cy="24872"/>
                  </a:xfrm>
                  <a:custGeom>
                    <a:avLst/>
                    <a:gdLst>
                      <a:gd name="connsiteX0" fmla="*/ 0 w 166497"/>
                      <a:gd name="connsiteY0" fmla="*/ 24873 h 24872"/>
                      <a:gd name="connsiteX1" fmla="*/ 47911 w 166497"/>
                      <a:gd name="connsiteY1" fmla="*/ 584 h 24872"/>
                      <a:gd name="connsiteX2" fmla="*/ 87916 w 166497"/>
                      <a:gd name="connsiteY2" fmla="*/ 6299 h 24872"/>
                      <a:gd name="connsiteX3" fmla="*/ 122206 w 166497"/>
                      <a:gd name="connsiteY3" fmla="*/ 6299 h 24872"/>
                      <a:gd name="connsiteX4" fmla="*/ 166497 w 166497"/>
                      <a:gd name="connsiteY4" fmla="*/ 9157 h 248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6497" h="24872">
                        <a:moveTo>
                          <a:pt x="0" y="24873"/>
                        </a:moveTo>
                        <a:cubicBezTo>
                          <a:pt x="0" y="24873"/>
                          <a:pt x="44291" y="-4464"/>
                          <a:pt x="47911" y="584"/>
                        </a:cubicBezTo>
                        <a:cubicBezTo>
                          <a:pt x="51530" y="5632"/>
                          <a:pt x="25051" y="37732"/>
                          <a:pt x="87916" y="6299"/>
                        </a:cubicBezTo>
                        <a:cubicBezTo>
                          <a:pt x="87916" y="6299"/>
                          <a:pt x="91535" y="29921"/>
                          <a:pt x="122206" y="6299"/>
                        </a:cubicBezTo>
                        <a:cubicBezTo>
                          <a:pt x="122206" y="6299"/>
                          <a:pt x="125825" y="29921"/>
                          <a:pt x="166497" y="9157"/>
                        </a:cubicBezTo>
                      </a:path>
                    </a:pathLst>
                  </a:custGeom>
                  <a:grpFill/>
                  <a:ln w="5715" cap="rnd">
                    <a:solidFill>
                      <a:schemeClr val="bg1">
                        <a:lumMod val="50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2889220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BA494DFD-9468-A850-3BEE-EE550574DF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b="1" dirty="0"/>
              <a:t>e-Documents</a:t>
            </a:r>
          </a:p>
          <a:p>
            <a:r>
              <a:rPr lang="fr-FR" dirty="0"/>
              <a:t>La signature électronique </a:t>
            </a:r>
          </a:p>
          <a:p>
            <a:pPr marL="971550" lvl="2" indent="-514350">
              <a:spcAft>
                <a:spcPts val="600"/>
              </a:spcAft>
              <a:buFont typeface="Arial" panose="020B0604020202020204" pitchFamily="34" charset="0"/>
              <a:buAutoNum type="arabicPeriod"/>
            </a:pPr>
            <a:r>
              <a:rPr lang="fr-FR" sz="1600" dirty="0"/>
              <a:t>En agence (SAG)</a:t>
            </a:r>
          </a:p>
          <a:p>
            <a:pPr marL="971550" lvl="2" indent="-514350">
              <a:spcAft>
                <a:spcPts val="600"/>
              </a:spcAft>
              <a:buFont typeface="Arial" panose="020B0604020202020204" pitchFamily="34" charset="0"/>
              <a:buAutoNum type="arabicPeriod"/>
            </a:pPr>
            <a:r>
              <a:rPr lang="fr-FR" sz="1600" dirty="0"/>
              <a:t>A distance (SED)</a:t>
            </a:r>
          </a:p>
          <a:p>
            <a:pPr marL="514350" lvl="1" indent="-514350">
              <a:spcAft>
                <a:spcPts val="600"/>
              </a:spcAft>
              <a:buFont typeface="+mj-lt"/>
              <a:buAutoNum type="arabicPeriod" startAt="3"/>
            </a:pPr>
            <a:r>
              <a:rPr lang="fr-FR" sz="1800" dirty="0"/>
              <a:t>Les ambassadeurs digitaux</a:t>
            </a:r>
          </a:p>
        </p:txBody>
      </p:sp>
      <p:grpSp>
        <p:nvGrpSpPr>
          <p:cNvPr id="4" name="Graphique 1769">
            <a:extLst>
              <a:ext uri="{FF2B5EF4-FFF2-40B4-BE49-F238E27FC236}">
                <a16:creationId xmlns:a16="http://schemas.microsoft.com/office/drawing/2014/main" id="{CC95C6EE-5D0A-B37A-F645-A517700A4BB9}"/>
              </a:ext>
            </a:extLst>
          </p:cNvPr>
          <p:cNvGrpSpPr/>
          <p:nvPr/>
        </p:nvGrpSpPr>
        <p:grpSpPr>
          <a:xfrm>
            <a:off x="7772400" y="3221680"/>
            <a:ext cx="3563964" cy="3080455"/>
            <a:chOff x="695325" y="1381125"/>
            <a:chExt cx="372808" cy="322230"/>
          </a:xfrm>
          <a:noFill/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EC5FDADB-3198-A032-0B1B-94C5F89DFA2C}"/>
                </a:ext>
              </a:extLst>
            </p:cNvPr>
            <p:cNvSpPr/>
            <p:nvPr/>
          </p:nvSpPr>
          <p:spPr>
            <a:xfrm>
              <a:off x="885539" y="1383982"/>
              <a:ext cx="182594" cy="268890"/>
            </a:xfrm>
            <a:custGeom>
              <a:avLst/>
              <a:gdLst>
                <a:gd name="connsiteX0" fmla="*/ 142589 w 182594"/>
                <a:gd name="connsiteY0" fmla="*/ 0 h 268890"/>
                <a:gd name="connsiteX1" fmla="*/ 160877 w 182594"/>
                <a:gd name="connsiteY1" fmla="*/ 0 h 268890"/>
                <a:gd name="connsiteX2" fmla="*/ 182594 w 182594"/>
                <a:gd name="connsiteY2" fmla="*/ 21717 h 268890"/>
                <a:gd name="connsiteX3" fmla="*/ 182594 w 182594"/>
                <a:gd name="connsiteY3" fmla="*/ 247174 h 268890"/>
                <a:gd name="connsiteX4" fmla="*/ 160877 w 182594"/>
                <a:gd name="connsiteY4" fmla="*/ 268891 h 268890"/>
                <a:gd name="connsiteX5" fmla="*/ 0 w 182594"/>
                <a:gd name="connsiteY5" fmla="*/ 268891 h 26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594" h="268890">
                  <a:moveTo>
                    <a:pt x="142589" y="0"/>
                  </a:moveTo>
                  <a:lnTo>
                    <a:pt x="160877" y="0"/>
                  </a:lnTo>
                  <a:cubicBezTo>
                    <a:pt x="172784" y="0"/>
                    <a:pt x="182594" y="9811"/>
                    <a:pt x="182594" y="21717"/>
                  </a:cubicBezTo>
                  <a:lnTo>
                    <a:pt x="182594" y="247174"/>
                  </a:lnTo>
                  <a:cubicBezTo>
                    <a:pt x="182594" y="259080"/>
                    <a:pt x="172784" y="268891"/>
                    <a:pt x="160877" y="268891"/>
                  </a:cubicBezTo>
                  <a:lnTo>
                    <a:pt x="0" y="268891"/>
                  </a:lnTo>
                </a:path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D30BD589-954C-4305-86B9-4CC9F4677604}"/>
                </a:ext>
              </a:extLst>
            </p:cNvPr>
            <p:cNvSpPr/>
            <p:nvPr/>
          </p:nvSpPr>
          <p:spPr>
            <a:xfrm>
              <a:off x="698182" y="1383982"/>
              <a:ext cx="308133" cy="268795"/>
            </a:xfrm>
            <a:custGeom>
              <a:avLst/>
              <a:gdLst>
                <a:gd name="connsiteX0" fmla="*/ 165640 w 308133"/>
                <a:gd name="connsiteY0" fmla="*/ 268796 h 268795"/>
                <a:gd name="connsiteX1" fmla="*/ 21717 w 308133"/>
                <a:gd name="connsiteY1" fmla="*/ 268796 h 268795"/>
                <a:gd name="connsiteX2" fmla="*/ 0 w 308133"/>
                <a:gd name="connsiteY2" fmla="*/ 247079 h 268795"/>
                <a:gd name="connsiteX3" fmla="*/ 0 w 308133"/>
                <a:gd name="connsiteY3" fmla="*/ 21717 h 268795"/>
                <a:gd name="connsiteX4" fmla="*/ 21717 w 308133"/>
                <a:gd name="connsiteY4" fmla="*/ 0 h 268795"/>
                <a:gd name="connsiteX5" fmla="*/ 308134 w 308133"/>
                <a:gd name="connsiteY5" fmla="*/ 0 h 268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8133" h="268795">
                  <a:moveTo>
                    <a:pt x="165640" y="268796"/>
                  </a:moveTo>
                  <a:lnTo>
                    <a:pt x="21717" y="268796"/>
                  </a:lnTo>
                  <a:cubicBezTo>
                    <a:pt x="9811" y="268796"/>
                    <a:pt x="0" y="258985"/>
                    <a:pt x="0" y="247079"/>
                  </a:cubicBezTo>
                  <a:lnTo>
                    <a:pt x="0" y="21717"/>
                  </a:lnTo>
                  <a:cubicBezTo>
                    <a:pt x="0" y="9811"/>
                    <a:pt x="9811" y="0"/>
                    <a:pt x="21717" y="0"/>
                  </a:cubicBezTo>
                  <a:lnTo>
                    <a:pt x="308134" y="0"/>
                  </a:lnTo>
                </a:path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 dirty="0"/>
            </a:p>
          </p:txBody>
        </p:sp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5465827E-9B1D-A685-0AE5-C62C9F6EC65B}"/>
                </a:ext>
              </a:extLst>
            </p:cNvPr>
            <p:cNvSpPr/>
            <p:nvPr/>
          </p:nvSpPr>
          <p:spPr>
            <a:xfrm>
              <a:off x="699706" y="1616773"/>
              <a:ext cx="345852" cy="9525"/>
            </a:xfrm>
            <a:custGeom>
              <a:avLst/>
              <a:gdLst>
                <a:gd name="connsiteX0" fmla="*/ 0 w 345852"/>
                <a:gd name="connsiteY0" fmla="*/ 0 h 9525"/>
                <a:gd name="connsiteX1" fmla="*/ 345853 w 34585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5852" h="9525">
                  <a:moveTo>
                    <a:pt x="0" y="0"/>
                  </a:moveTo>
                  <a:lnTo>
                    <a:pt x="345853" y="0"/>
                  </a:lnTo>
                </a:path>
              </a:pathLst>
            </a:custGeom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ED77AE2B-6EFF-F1EF-1519-65C555037FAA}"/>
                </a:ext>
              </a:extLst>
            </p:cNvPr>
            <p:cNvSpPr/>
            <p:nvPr/>
          </p:nvSpPr>
          <p:spPr>
            <a:xfrm>
              <a:off x="778668" y="1703355"/>
              <a:ext cx="199358" cy="9525"/>
            </a:xfrm>
            <a:custGeom>
              <a:avLst/>
              <a:gdLst>
                <a:gd name="connsiteX0" fmla="*/ 199358 w 199358"/>
                <a:gd name="connsiteY0" fmla="*/ 0 h 9525"/>
                <a:gd name="connsiteX1" fmla="*/ 0 w 199358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9358" h="9525">
                  <a:moveTo>
                    <a:pt x="199358" y="0"/>
                  </a:moveTo>
                  <a:lnTo>
                    <a:pt x="0" y="0"/>
                  </a:lnTo>
                </a:path>
              </a:pathLst>
            </a:custGeom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734E520F-B737-B08D-CE20-3833A9D271B0}"/>
                </a:ext>
              </a:extLst>
            </p:cNvPr>
            <p:cNvSpPr/>
            <p:nvPr/>
          </p:nvSpPr>
          <p:spPr>
            <a:xfrm>
              <a:off x="1002792" y="1703355"/>
              <a:ext cx="10858" cy="9525"/>
            </a:xfrm>
            <a:custGeom>
              <a:avLst/>
              <a:gdLst>
                <a:gd name="connsiteX0" fmla="*/ 10858 w 10858"/>
                <a:gd name="connsiteY0" fmla="*/ 0 h 9525"/>
                <a:gd name="connsiteX1" fmla="*/ 0 w 10858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858" h="9525">
                  <a:moveTo>
                    <a:pt x="10858" y="0"/>
                  </a:moveTo>
                  <a:lnTo>
                    <a:pt x="0" y="0"/>
                  </a:lnTo>
                </a:path>
              </a:pathLst>
            </a:custGeom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89C3B56A-90AF-EB48-6E70-53F6B9085417}"/>
                </a:ext>
              </a:extLst>
            </p:cNvPr>
            <p:cNvSpPr/>
            <p:nvPr/>
          </p:nvSpPr>
          <p:spPr>
            <a:xfrm>
              <a:off x="821150" y="1652778"/>
              <a:ext cx="20245" cy="50577"/>
            </a:xfrm>
            <a:custGeom>
              <a:avLst/>
              <a:gdLst>
                <a:gd name="connsiteX0" fmla="*/ 19907 w 20245"/>
                <a:gd name="connsiteY0" fmla="*/ 0 h 50577"/>
                <a:gd name="connsiteX1" fmla="*/ 0 w 20245"/>
                <a:gd name="connsiteY1" fmla="*/ 50578 h 50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245" h="50577">
                  <a:moveTo>
                    <a:pt x="19907" y="0"/>
                  </a:moveTo>
                  <a:cubicBezTo>
                    <a:pt x="19907" y="0"/>
                    <a:pt x="24479" y="50578"/>
                    <a:pt x="0" y="50578"/>
                  </a:cubicBezTo>
                </a:path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4ECDC3DF-404A-37F1-6428-7F189D33BD05}"/>
                </a:ext>
              </a:extLst>
            </p:cNvPr>
            <p:cNvSpPr/>
            <p:nvPr/>
          </p:nvSpPr>
          <p:spPr>
            <a:xfrm>
              <a:off x="925301" y="1652778"/>
              <a:ext cx="20245" cy="50577"/>
            </a:xfrm>
            <a:custGeom>
              <a:avLst/>
              <a:gdLst>
                <a:gd name="connsiteX0" fmla="*/ 338 w 20245"/>
                <a:gd name="connsiteY0" fmla="*/ 0 h 50577"/>
                <a:gd name="connsiteX1" fmla="*/ 20245 w 20245"/>
                <a:gd name="connsiteY1" fmla="*/ 50578 h 50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245" h="50577">
                  <a:moveTo>
                    <a:pt x="338" y="0"/>
                  </a:moveTo>
                  <a:cubicBezTo>
                    <a:pt x="338" y="0"/>
                    <a:pt x="-4234" y="50578"/>
                    <a:pt x="20245" y="50578"/>
                  </a:cubicBezTo>
                </a:path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B92CBC72-2ECC-F63D-2EC7-0B2E3B5538B5}"/>
                </a:ext>
              </a:extLst>
            </p:cNvPr>
            <p:cNvSpPr/>
            <p:nvPr/>
          </p:nvSpPr>
          <p:spPr>
            <a:xfrm>
              <a:off x="874395" y="1625060"/>
              <a:ext cx="17526" cy="17526"/>
            </a:xfrm>
            <a:custGeom>
              <a:avLst/>
              <a:gdLst>
                <a:gd name="connsiteX0" fmla="*/ 17526 w 17526"/>
                <a:gd name="connsiteY0" fmla="*/ 8763 h 17526"/>
                <a:gd name="connsiteX1" fmla="*/ 8763 w 17526"/>
                <a:gd name="connsiteY1" fmla="*/ 17526 h 17526"/>
                <a:gd name="connsiteX2" fmla="*/ 0 w 17526"/>
                <a:gd name="connsiteY2" fmla="*/ 8763 h 17526"/>
                <a:gd name="connsiteX3" fmla="*/ 8763 w 17526"/>
                <a:gd name="connsiteY3" fmla="*/ 0 h 17526"/>
                <a:gd name="connsiteX4" fmla="*/ 17526 w 17526"/>
                <a:gd name="connsiteY4" fmla="*/ 8763 h 17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26" h="17526">
                  <a:moveTo>
                    <a:pt x="17526" y="8763"/>
                  </a:moveTo>
                  <a:cubicBezTo>
                    <a:pt x="17526" y="13603"/>
                    <a:pt x="13603" y="17526"/>
                    <a:pt x="8763" y="17526"/>
                  </a:cubicBezTo>
                  <a:cubicBezTo>
                    <a:pt x="3923" y="17526"/>
                    <a:pt x="0" y="13603"/>
                    <a:pt x="0" y="8763"/>
                  </a:cubicBezTo>
                  <a:cubicBezTo>
                    <a:pt x="0" y="3923"/>
                    <a:pt x="3923" y="0"/>
                    <a:pt x="8763" y="0"/>
                  </a:cubicBezTo>
                  <a:cubicBezTo>
                    <a:pt x="13603" y="0"/>
                    <a:pt x="17526" y="3923"/>
                    <a:pt x="17526" y="8763"/>
                  </a:cubicBezTo>
                  <a:close/>
                </a:path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grpSp>
          <p:nvGrpSpPr>
            <p:cNvPr id="13" name="Graphique 1769">
              <a:extLst>
                <a:ext uri="{FF2B5EF4-FFF2-40B4-BE49-F238E27FC236}">
                  <a16:creationId xmlns:a16="http://schemas.microsoft.com/office/drawing/2014/main" id="{D84CE952-1F29-CF2E-8314-AABBC7DE1960}"/>
                </a:ext>
              </a:extLst>
            </p:cNvPr>
            <p:cNvGrpSpPr/>
            <p:nvPr/>
          </p:nvGrpSpPr>
          <p:grpSpPr>
            <a:xfrm>
              <a:off x="722947" y="1409890"/>
              <a:ext cx="59054" cy="58578"/>
              <a:chOff x="722947" y="1409890"/>
              <a:chExt cx="59054" cy="58578"/>
            </a:xfrm>
          </p:grpSpPr>
          <p:sp>
            <p:nvSpPr>
              <p:cNvPr id="29" name="Forme libre : forme 28">
                <a:extLst>
                  <a:ext uri="{FF2B5EF4-FFF2-40B4-BE49-F238E27FC236}">
                    <a16:creationId xmlns:a16="http://schemas.microsoft.com/office/drawing/2014/main" id="{A777C488-DEFF-D219-0522-6F5E9F6ED5AC}"/>
                  </a:ext>
                </a:extLst>
              </p:cNvPr>
              <p:cNvSpPr/>
              <p:nvPr/>
            </p:nvSpPr>
            <p:spPr>
              <a:xfrm>
                <a:off x="746569" y="1433131"/>
                <a:ext cx="35433" cy="35337"/>
              </a:xfrm>
              <a:custGeom>
                <a:avLst/>
                <a:gdLst>
                  <a:gd name="connsiteX0" fmla="*/ 0 w 35433"/>
                  <a:gd name="connsiteY0" fmla="*/ 0 h 35337"/>
                  <a:gd name="connsiteX1" fmla="*/ 35433 w 35433"/>
                  <a:gd name="connsiteY1" fmla="*/ 35338 h 35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433" h="35337">
                    <a:moveTo>
                      <a:pt x="0" y="0"/>
                    </a:moveTo>
                    <a:lnTo>
                      <a:pt x="35433" y="35338"/>
                    </a:lnTo>
                  </a:path>
                </a:pathLst>
              </a:custGeom>
              <a:ln w="5715" cap="rnd">
                <a:solidFill>
                  <a:schemeClr val="bg1">
                    <a:lumMod val="8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30" name="Forme libre : forme 29">
                <a:extLst>
                  <a:ext uri="{FF2B5EF4-FFF2-40B4-BE49-F238E27FC236}">
                    <a16:creationId xmlns:a16="http://schemas.microsoft.com/office/drawing/2014/main" id="{F8C7BB31-8367-D748-1C3B-925DB1335D24}"/>
                  </a:ext>
                </a:extLst>
              </p:cNvPr>
              <p:cNvSpPr/>
              <p:nvPr/>
            </p:nvSpPr>
            <p:spPr>
              <a:xfrm>
                <a:off x="722947" y="1409890"/>
                <a:ext cx="6477" cy="6477"/>
              </a:xfrm>
              <a:custGeom>
                <a:avLst/>
                <a:gdLst>
                  <a:gd name="connsiteX0" fmla="*/ 0 w 6477"/>
                  <a:gd name="connsiteY0" fmla="*/ 0 h 6477"/>
                  <a:gd name="connsiteX1" fmla="*/ 6477 w 6477"/>
                  <a:gd name="connsiteY1" fmla="*/ 6477 h 6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477" h="6477">
                    <a:moveTo>
                      <a:pt x="0" y="0"/>
                    </a:moveTo>
                    <a:lnTo>
                      <a:pt x="6477" y="6477"/>
                    </a:lnTo>
                  </a:path>
                </a:pathLst>
              </a:custGeom>
              <a:ln w="5715" cap="rnd">
                <a:solidFill>
                  <a:schemeClr val="bg1">
                    <a:lumMod val="8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grpSp>
          <p:nvGrpSpPr>
            <p:cNvPr id="14" name="Graphique 1769">
              <a:extLst>
                <a:ext uri="{FF2B5EF4-FFF2-40B4-BE49-F238E27FC236}">
                  <a16:creationId xmlns:a16="http://schemas.microsoft.com/office/drawing/2014/main" id="{12854FE6-6250-FA11-AF00-C61899F668FC}"/>
                </a:ext>
              </a:extLst>
            </p:cNvPr>
            <p:cNvGrpSpPr/>
            <p:nvPr/>
          </p:nvGrpSpPr>
          <p:grpSpPr>
            <a:xfrm>
              <a:off x="695325" y="1381125"/>
              <a:ext cx="298799" cy="214312"/>
              <a:chOff x="695325" y="1381125"/>
              <a:chExt cx="298799" cy="214312"/>
            </a:xfrm>
            <a:noFill/>
          </p:grpSpPr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62BD2A43-42B9-B082-5BF8-355029190B5C}"/>
                  </a:ext>
                </a:extLst>
              </p:cNvPr>
              <p:cNvSpPr/>
              <p:nvPr/>
            </p:nvSpPr>
            <p:spPr>
              <a:xfrm>
                <a:off x="843819" y="1577334"/>
                <a:ext cx="148780" cy="17817"/>
              </a:xfrm>
              <a:custGeom>
                <a:avLst/>
                <a:gdLst>
                  <a:gd name="connsiteX0" fmla="*/ 19336 w 148780"/>
                  <a:gd name="connsiteY0" fmla="*/ 101 h 17817"/>
                  <a:gd name="connsiteX1" fmla="*/ 9049 w 148780"/>
                  <a:gd name="connsiteY1" fmla="*/ 5054 h 17817"/>
                  <a:gd name="connsiteX2" fmla="*/ 0 w 148780"/>
                  <a:gd name="connsiteY2" fmla="*/ 17818 h 17817"/>
                  <a:gd name="connsiteX3" fmla="*/ 128111 w 148780"/>
                  <a:gd name="connsiteY3" fmla="*/ 16579 h 17817"/>
                  <a:gd name="connsiteX4" fmla="*/ 148780 w 148780"/>
                  <a:gd name="connsiteY4" fmla="*/ 863 h 17817"/>
                  <a:gd name="connsiteX5" fmla="*/ 19336 w 148780"/>
                  <a:gd name="connsiteY5" fmla="*/ 101 h 17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8780" h="17817">
                    <a:moveTo>
                      <a:pt x="19336" y="101"/>
                    </a:moveTo>
                    <a:cubicBezTo>
                      <a:pt x="19336" y="101"/>
                      <a:pt x="10668" y="-1137"/>
                      <a:pt x="9049" y="5054"/>
                    </a:cubicBezTo>
                    <a:cubicBezTo>
                      <a:pt x="7430" y="11245"/>
                      <a:pt x="0" y="17818"/>
                      <a:pt x="0" y="17818"/>
                    </a:cubicBezTo>
                    <a:lnTo>
                      <a:pt x="128111" y="16579"/>
                    </a:lnTo>
                    <a:cubicBezTo>
                      <a:pt x="128111" y="16579"/>
                      <a:pt x="147923" y="18199"/>
                      <a:pt x="148780" y="863"/>
                    </a:cubicBezTo>
                    <a:lnTo>
                      <a:pt x="19336" y="101"/>
                    </a:lnTo>
                    <a:close/>
                  </a:path>
                </a:pathLst>
              </a:custGeom>
              <a:noFill/>
              <a:ln w="5715" cap="rnd">
                <a:solidFill>
                  <a:schemeClr val="bg1">
                    <a:lumMod val="8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3DAA4343-D447-0EF6-59A0-246BD49B2812}"/>
                  </a:ext>
                </a:extLst>
              </p:cNvPr>
              <p:cNvSpPr/>
              <p:nvPr/>
            </p:nvSpPr>
            <p:spPr>
              <a:xfrm>
                <a:off x="783223" y="1408200"/>
                <a:ext cx="33830" cy="18358"/>
              </a:xfrm>
              <a:custGeom>
                <a:avLst/>
                <a:gdLst>
                  <a:gd name="connsiteX0" fmla="*/ 5923 w 33830"/>
                  <a:gd name="connsiteY0" fmla="*/ 17977 h 18358"/>
                  <a:gd name="connsiteX1" fmla="*/ 1827 w 33830"/>
                  <a:gd name="connsiteY1" fmla="*/ 10167 h 18358"/>
                  <a:gd name="connsiteX2" fmla="*/ 19829 w 33830"/>
                  <a:gd name="connsiteY2" fmla="*/ 642 h 18358"/>
                  <a:gd name="connsiteX3" fmla="*/ 30783 w 33830"/>
                  <a:gd name="connsiteY3" fmla="*/ 8929 h 18358"/>
                  <a:gd name="connsiteX4" fmla="*/ 33831 w 33830"/>
                  <a:gd name="connsiteY4" fmla="*/ 18358 h 18358"/>
                  <a:gd name="connsiteX5" fmla="*/ 5923 w 33830"/>
                  <a:gd name="connsiteY5" fmla="*/ 17977 h 18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830" h="18358">
                    <a:moveTo>
                      <a:pt x="5923" y="17977"/>
                    </a:moveTo>
                    <a:cubicBezTo>
                      <a:pt x="5923" y="17977"/>
                      <a:pt x="-3983" y="20454"/>
                      <a:pt x="1827" y="10167"/>
                    </a:cubicBezTo>
                    <a:cubicBezTo>
                      <a:pt x="7637" y="-120"/>
                      <a:pt x="14590" y="-977"/>
                      <a:pt x="19829" y="642"/>
                    </a:cubicBezTo>
                    <a:cubicBezTo>
                      <a:pt x="24973" y="2261"/>
                      <a:pt x="30402" y="7214"/>
                      <a:pt x="30783" y="8929"/>
                    </a:cubicBezTo>
                    <a:cubicBezTo>
                      <a:pt x="31164" y="10548"/>
                      <a:pt x="33831" y="18358"/>
                      <a:pt x="33831" y="18358"/>
                    </a:cubicBezTo>
                    <a:lnTo>
                      <a:pt x="5923" y="17977"/>
                    </a:lnTo>
                    <a:close/>
                  </a:path>
                </a:pathLst>
              </a:custGeom>
              <a:noFill/>
              <a:ln w="5715" cap="rnd">
                <a:solidFill>
                  <a:schemeClr val="bg1">
                    <a:lumMod val="8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BAACC8DF-0DB4-675E-588F-657C8475B7AB}"/>
                  </a:ext>
                </a:extLst>
              </p:cNvPr>
              <p:cNvSpPr/>
              <p:nvPr/>
            </p:nvSpPr>
            <p:spPr>
              <a:xfrm>
                <a:off x="695325" y="138112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5715" cap="rnd">
                <a:solidFill>
                  <a:schemeClr val="bg1">
                    <a:lumMod val="8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88CEFB38-80EE-EC82-2CC1-77C8D7C5805B}"/>
                  </a:ext>
                </a:extLst>
              </p:cNvPr>
              <p:cNvSpPr/>
              <p:nvPr/>
            </p:nvSpPr>
            <p:spPr>
              <a:xfrm>
                <a:off x="803052" y="1408668"/>
                <a:ext cx="155447" cy="69325"/>
              </a:xfrm>
              <a:custGeom>
                <a:avLst/>
                <a:gdLst>
                  <a:gd name="connsiteX0" fmla="*/ 0 w 155447"/>
                  <a:gd name="connsiteY0" fmla="*/ 174 h 69325"/>
                  <a:gd name="connsiteX1" fmla="*/ 121063 w 155447"/>
                  <a:gd name="connsiteY1" fmla="*/ 174 h 69325"/>
                  <a:gd name="connsiteX2" fmla="*/ 155448 w 155447"/>
                  <a:gd name="connsiteY2" fmla="*/ 27606 h 69325"/>
                  <a:gd name="connsiteX3" fmla="*/ 155448 w 155447"/>
                  <a:gd name="connsiteY3" fmla="*/ 69326 h 69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5447" h="69325">
                    <a:moveTo>
                      <a:pt x="0" y="174"/>
                    </a:moveTo>
                    <a:lnTo>
                      <a:pt x="121063" y="174"/>
                    </a:lnTo>
                    <a:cubicBezTo>
                      <a:pt x="121063" y="174"/>
                      <a:pt x="155448" y="-3922"/>
                      <a:pt x="155448" y="27606"/>
                    </a:cubicBezTo>
                    <a:cubicBezTo>
                      <a:pt x="155448" y="59134"/>
                      <a:pt x="155448" y="69326"/>
                      <a:pt x="155448" y="69326"/>
                    </a:cubicBezTo>
                  </a:path>
                </a:pathLst>
              </a:custGeom>
              <a:noFill/>
              <a:ln w="5715" cap="rnd">
                <a:solidFill>
                  <a:schemeClr val="bg1">
                    <a:lumMod val="8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71E5F122-D705-AF91-E8E2-5B65544E69D0}"/>
                  </a:ext>
                </a:extLst>
              </p:cNvPr>
              <p:cNvSpPr/>
              <p:nvPr/>
            </p:nvSpPr>
            <p:spPr>
              <a:xfrm>
                <a:off x="958500" y="1496472"/>
                <a:ext cx="95" cy="81248"/>
              </a:xfrm>
              <a:custGeom>
                <a:avLst/>
                <a:gdLst>
                  <a:gd name="connsiteX0" fmla="*/ 95 w 95"/>
                  <a:gd name="connsiteY0" fmla="*/ 81248 h 81248"/>
                  <a:gd name="connsiteX1" fmla="*/ 0 w 95"/>
                  <a:gd name="connsiteY1" fmla="*/ 76676 h 81248"/>
                  <a:gd name="connsiteX2" fmla="*/ 0 w 95"/>
                  <a:gd name="connsiteY2" fmla="*/ 0 h 81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" h="81248">
                    <a:moveTo>
                      <a:pt x="95" y="81248"/>
                    </a:moveTo>
                    <a:lnTo>
                      <a:pt x="0" y="76676"/>
                    </a:lnTo>
                    <a:lnTo>
                      <a:pt x="0" y="0"/>
                    </a:lnTo>
                  </a:path>
                </a:pathLst>
              </a:custGeom>
              <a:noFill/>
              <a:ln w="5715" cap="rnd">
                <a:solidFill>
                  <a:schemeClr val="bg1">
                    <a:lumMod val="8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20" name="Forme libre : forme 19">
                <a:extLst>
                  <a:ext uri="{FF2B5EF4-FFF2-40B4-BE49-F238E27FC236}">
                    <a16:creationId xmlns:a16="http://schemas.microsoft.com/office/drawing/2014/main" id="{13CB38BC-A879-A7C2-354C-A78877556095}"/>
                  </a:ext>
                </a:extLst>
              </p:cNvPr>
              <p:cNvSpPr/>
              <p:nvPr/>
            </p:nvSpPr>
            <p:spPr>
              <a:xfrm>
                <a:off x="781621" y="1408842"/>
                <a:ext cx="212502" cy="186594"/>
              </a:xfrm>
              <a:custGeom>
                <a:avLst/>
                <a:gdLst>
                  <a:gd name="connsiteX0" fmla="*/ 33052 w 212502"/>
                  <a:gd name="connsiteY0" fmla="*/ 17716 h 186594"/>
                  <a:gd name="connsiteX1" fmla="*/ 0 w 212502"/>
                  <a:gd name="connsiteY1" fmla="*/ 17716 h 186594"/>
                  <a:gd name="connsiteX2" fmla="*/ 17716 w 212502"/>
                  <a:gd name="connsiteY2" fmla="*/ 0 h 186594"/>
                  <a:gd name="connsiteX3" fmla="*/ 35433 w 212502"/>
                  <a:gd name="connsiteY3" fmla="*/ 17716 h 186594"/>
                  <a:gd name="connsiteX4" fmla="*/ 35433 w 212502"/>
                  <a:gd name="connsiteY4" fmla="*/ 164306 h 186594"/>
                  <a:gd name="connsiteX5" fmla="*/ 35528 w 212502"/>
                  <a:gd name="connsiteY5" fmla="*/ 168878 h 186594"/>
                  <a:gd name="connsiteX6" fmla="*/ 53245 w 212502"/>
                  <a:gd name="connsiteY6" fmla="*/ 186595 h 186594"/>
                  <a:gd name="connsiteX7" fmla="*/ 70961 w 212502"/>
                  <a:gd name="connsiteY7" fmla="*/ 168878 h 186594"/>
                  <a:gd name="connsiteX8" fmla="*/ 212503 w 212502"/>
                  <a:gd name="connsiteY8" fmla="*/ 168878 h 186594"/>
                  <a:gd name="connsiteX9" fmla="*/ 194786 w 212502"/>
                  <a:gd name="connsiteY9" fmla="*/ 186595 h 18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2502" h="186594">
                    <a:moveTo>
                      <a:pt x="33052" y="17716"/>
                    </a:moveTo>
                    <a:lnTo>
                      <a:pt x="0" y="17716"/>
                    </a:lnTo>
                    <a:cubicBezTo>
                      <a:pt x="0" y="7906"/>
                      <a:pt x="7906" y="0"/>
                      <a:pt x="17716" y="0"/>
                    </a:cubicBezTo>
                    <a:cubicBezTo>
                      <a:pt x="27527" y="0"/>
                      <a:pt x="35433" y="7906"/>
                      <a:pt x="35433" y="17716"/>
                    </a:cubicBezTo>
                    <a:lnTo>
                      <a:pt x="35433" y="164306"/>
                    </a:lnTo>
                    <a:lnTo>
                      <a:pt x="35528" y="168878"/>
                    </a:lnTo>
                    <a:cubicBezTo>
                      <a:pt x="35528" y="178689"/>
                      <a:pt x="43434" y="186595"/>
                      <a:pt x="53245" y="186595"/>
                    </a:cubicBezTo>
                    <a:cubicBezTo>
                      <a:pt x="63056" y="186595"/>
                      <a:pt x="70961" y="178689"/>
                      <a:pt x="70961" y="168878"/>
                    </a:cubicBezTo>
                    <a:lnTo>
                      <a:pt x="212503" y="168878"/>
                    </a:lnTo>
                    <a:cubicBezTo>
                      <a:pt x="212503" y="178689"/>
                      <a:pt x="204597" y="186595"/>
                      <a:pt x="194786" y="186595"/>
                    </a:cubicBezTo>
                  </a:path>
                </a:pathLst>
              </a:custGeom>
              <a:noFill/>
              <a:ln w="5715" cap="rnd">
                <a:solidFill>
                  <a:schemeClr val="bg1">
                    <a:lumMod val="8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21" name="Forme libre : forme 20">
                <a:extLst>
                  <a:ext uri="{FF2B5EF4-FFF2-40B4-BE49-F238E27FC236}">
                    <a16:creationId xmlns:a16="http://schemas.microsoft.com/office/drawing/2014/main" id="{50D1E0EC-9E33-0748-5892-7F7107EB4C00}"/>
                  </a:ext>
                </a:extLst>
              </p:cNvPr>
              <p:cNvSpPr/>
              <p:nvPr/>
            </p:nvSpPr>
            <p:spPr>
              <a:xfrm>
                <a:off x="834771" y="1595437"/>
                <a:ext cx="141541" cy="9525"/>
              </a:xfrm>
              <a:custGeom>
                <a:avLst/>
                <a:gdLst>
                  <a:gd name="connsiteX0" fmla="*/ 141542 w 141541"/>
                  <a:gd name="connsiteY0" fmla="*/ 0 h 9525"/>
                  <a:gd name="connsiteX1" fmla="*/ 0 w 14154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1541" h="9525">
                    <a:moveTo>
                      <a:pt x="141542" y="0"/>
                    </a:moveTo>
                    <a:lnTo>
                      <a:pt x="0" y="0"/>
                    </a:lnTo>
                  </a:path>
                </a:pathLst>
              </a:custGeom>
              <a:ln w="5715" cap="rnd">
                <a:solidFill>
                  <a:schemeClr val="bg1">
                    <a:lumMod val="8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22" name="Forme libre : forme 21">
                <a:extLst>
                  <a:ext uri="{FF2B5EF4-FFF2-40B4-BE49-F238E27FC236}">
                    <a16:creationId xmlns:a16="http://schemas.microsoft.com/office/drawing/2014/main" id="{C1BEDEEB-9FD4-B23A-36F1-ED3DC898B688}"/>
                  </a:ext>
                </a:extLst>
              </p:cNvPr>
              <p:cNvSpPr/>
              <p:nvPr/>
            </p:nvSpPr>
            <p:spPr>
              <a:xfrm>
                <a:off x="857916" y="1441418"/>
                <a:ext cx="58197" cy="9525"/>
              </a:xfrm>
              <a:custGeom>
                <a:avLst/>
                <a:gdLst>
                  <a:gd name="connsiteX0" fmla="*/ 0 w 58197"/>
                  <a:gd name="connsiteY0" fmla="*/ 0 h 9525"/>
                  <a:gd name="connsiteX1" fmla="*/ 58198 w 58197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8197" h="9525">
                    <a:moveTo>
                      <a:pt x="0" y="0"/>
                    </a:moveTo>
                    <a:lnTo>
                      <a:pt x="58198" y="0"/>
                    </a:lnTo>
                  </a:path>
                </a:pathLst>
              </a:custGeom>
              <a:ln w="5715" cap="rnd">
                <a:solidFill>
                  <a:schemeClr val="bg1">
                    <a:lumMod val="8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23" name="Forme libre : forme 22">
                <a:extLst>
                  <a:ext uri="{FF2B5EF4-FFF2-40B4-BE49-F238E27FC236}">
                    <a16:creationId xmlns:a16="http://schemas.microsoft.com/office/drawing/2014/main" id="{03855409-967B-4C67-56FE-7E7F0C945867}"/>
                  </a:ext>
                </a:extLst>
              </p:cNvPr>
              <p:cNvSpPr/>
              <p:nvPr/>
            </p:nvSpPr>
            <p:spPr>
              <a:xfrm>
                <a:off x="834390" y="1462849"/>
                <a:ext cx="90011" cy="9525"/>
              </a:xfrm>
              <a:custGeom>
                <a:avLst/>
                <a:gdLst>
                  <a:gd name="connsiteX0" fmla="*/ 0 w 90011"/>
                  <a:gd name="connsiteY0" fmla="*/ 0 h 9525"/>
                  <a:gd name="connsiteX1" fmla="*/ 90011 w 9001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0011" h="9525">
                    <a:moveTo>
                      <a:pt x="0" y="0"/>
                    </a:moveTo>
                    <a:lnTo>
                      <a:pt x="90011" y="0"/>
                    </a:lnTo>
                  </a:path>
                </a:pathLst>
              </a:custGeom>
              <a:ln w="5715" cap="rnd">
                <a:solidFill>
                  <a:schemeClr val="bg1">
                    <a:lumMod val="8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24" name="Forme libre : forme 23">
                <a:extLst>
                  <a:ext uri="{FF2B5EF4-FFF2-40B4-BE49-F238E27FC236}">
                    <a16:creationId xmlns:a16="http://schemas.microsoft.com/office/drawing/2014/main" id="{10D36844-118E-A0FD-75C3-83215757FF4F}"/>
                  </a:ext>
                </a:extLst>
              </p:cNvPr>
              <p:cNvSpPr/>
              <p:nvPr/>
            </p:nvSpPr>
            <p:spPr>
              <a:xfrm>
                <a:off x="834390" y="1479423"/>
                <a:ext cx="87249" cy="9525"/>
              </a:xfrm>
              <a:custGeom>
                <a:avLst/>
                <a:gdLst>
                  <a:gd name="connsiteX0" fmla="*/ 0 w 87249"/>
                  <a:gd name="connsiteY0" fmla="*/ 0 h 9525"/>
                  <a:gd name="connsiteX1" fmla="*/ 87249 w 87249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7249" h="9525">
                    <a:moveTo>
                      <a:pt x="0" y="0"/>
                    </a:moveTo>
                    <a:lnTo>
                      <a:pt x="87249" y="0"/>
                    </a:lnTo>
                  </a:path>
                </a:pathLst>
              </a:custGeom>
              <a:ln w="5715" cap="rnd">
                <a:solidFill>
                  <a:schemeClr val="bg1">
                    <a:lumMod val="8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25" name="Forme libre : forme 24">
                <a:extLst>
                  <a:ext uri="{FF2B5EF4-FFF2-40B4-BE49-F238E27FC236}">
                    <a16:creationId xmlns:a16="http://schemas.microsoft.com/office/drawing/2014/main" id="{AF5AAA63-3660-9FAE-F927-B03FAC24B1B4}"/>
                  </a:ext>
                </a:extLst>
              </p:cNvPr>
              <p:cNvSpPr/>
              <p:nvPr/>
            </p:nvSpPr>
            <p:spPr>
              <a:xfrm>
                <a:off x="834390" y="1529429"/>
                <a:ext cx="88773" cy="9525"/>
              </a:xfrm>
              <a:custGeom>
                <a:avLst/>
                <a:gdLst>
                  <a:gd name="connsiteX0" fmla="*/ 0 w 88773"/>
                  <a:gd name="connsiteY0" fmla="*/ 0 h 9525"/>
                  <a:gd name="connsiteX1" fmla="*/ 88773 w 88773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8773" h="9525">
                    <a:moveTo>
                      <a:pt x="0" y="0"/>
                    </a:moveTo>
                    <a:lnTo>
                      <a:pt x="88773" y="0"/>
                    </a:lnTo>
                  </a:path>
                </a:pathLst>
              </a:custGeom>
              <a:ln w="5715" cap="rnd">
                <a:solidFill>
                  <a:schemeClr val="bg1">
                    <a:lumMod val="8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26" name="Forme libre : forme 25">
                <a:extLst>
                  <a:ext uri="{FF2B5EF4-FFF2-40B4-BE49-F238E27FC236}">
                    <a16:creationId xmlns:a16="http://schemas.microsoft.com/office/drawing/2014/main" id="{AC32CA17-3480-D1B2-7991-8631AF969722}"/>
                  </a:ext>
                </a:extLst>
              </p:cNvPr>
              <p:cNvSpPr/>
              <p:nvPr/>
            </p:nvSpPr>
            <p:spPr>
              <a:xfrm>
                <a:off x="834390" y="1545907"/>
                <a:ext cx="50387" cy="9525"/>
              </a:xfrm>
              <a:custGeom>
                <a:avLst/>
                <a:gdLst>
                  <a:gd name="connsiteX0" fmla="*/ 0 w 50387"/>
                  <a:gd name="connsiteY0" fmla="*/ 0 h 9525"/>
                  <a:gd name="connsiteX1" fmla="*/ 50387 w 50387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0387" h="9525">
                    <a:moveTo>
                      <a:pt x="0" y="0"/>
                    </a:moveTo>
                    <a:lnTo>
                      <a:pt x="50387" y="0"/>
                    </a:lnTo>
                  </a:path>
                </a:pathLst>
              </a:custGeom>
              <a:ln w="5715" cap="rnd">
                <a:solidFill>
                  <a:schemeClr val="bg1">
                    <a:lumMod val="8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27" name="Forme libre : forme 26">
                <a:extLst>
                  <a:ext uri="{FF2B5EF4-FFF2-40B4-BE49-F238E27FC236}">
                    <a16:creationId xmlns:a16="http://schemas.microsoft.com/office/drawing/2014/main" id="{56163EF9-D98D-E937-ADD9-92F1547FFFA5}"/>
                  </a:ext>
                </a:extLst>
              </p:cNvPr>
              <p:cNvSpPr/>
              <p:nvPr/>
            </p:nvSpPr>
            <p:spPr>
              <a:xfrm>
                <a:off x="834390" y="1496187"/>
                <a:ext cx="90487" cy="9525"/>
              </a:xfrm>
              <a:custGeom>
                <a:avLst/>
                <a:gdLst>
                  <a:gd name="connsiteX0" fmla="*/ 0 w 90487"/>
                  <a:gd name="connsiteY0" fmla="*/ 0 h 9525"/>
                  <a:gd name="connsiteX1" fmla="*/ 90488 w 90487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0487" h="9525">
                    <a:moveTo>
                      <a:pt x="0" y="0"/>
                    </a:moveTo>
                    <a:lnTo>
                      <a:pt x="90488" y="0"/>
                    </a:lnTo>
                  </a:path>
                </a:pathLst>
              </a:custGeom>
              <a:ln w="5715" cap="rnd">
                <a:solidFill>
                  <a:schemeClr val="bg1">
                    <a:lumMod val="8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28" name="Forme libre : forme 27">
                <a:extLst>
                  <a:ext uri="{FF2B5EF4-FFF2-40B4-BE49-F238E27FC236}">
                    <a16:creationId xmlns:a16="http://schemas.microsoft.com/office/drawing/2014/main" id="{4BFAB7C8-AA73-9720-CC52-3526501F6877}"/>
                  </a:ext>
                </a:extLst>
              </p:cNvPr>
              <p:cNvSpPr/>
              <p:nvPr/>
            </p:nvSpPr>
            <p:spPr>
              <a:xfrm>
                <a:off x="834390" y="1512665"/>
                <a:ext cx="105251" cy="9525"/>
              </a:xfrm>
              <a:custGeom>
                <a:avLst/>
                <a:gdLst>
                  <a:gd name="connsiteX0" fmla="*/ 0 w 105251"/>
                  <a:gd name="connsiteY0" fmla="*/ 0 h 9525"/>
                  <a:gd name="connsiteX1" fmla="*/ 105251 w 1052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5251" h="9525">
                    <a:moveTo>
                      <a:pt x="0" y="0"/>
                    </a:moveTo>
                    <a:lnTo>
                      <a:pt x="105251" y="0"/>
                    </a:lnTo>
                  </a:path>
                </a:pathLst>
              </a:custGeom>
              <a:ln w="5715" cap="rnd">
                <a:solidFill>
                  <a:schemeClr val="bg1">
                    <a:lumMod val="8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71637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raphique 12">
            <a:extLst>
              <a:ext uri="{FF2B5EF4-FFF2-40B4-BE49-F238E27FC236}">
                <a16:creationId xmlns:a16="http://schemas.microsoft.com/office/drawing/2014/main" id="{766CCEF9-5230-72F6-D884-988E06AC35D3}"/>
              </a:ext>
            </a:extLst>
          </p:cNvPr>
          <p:cNvSpPr>
            <a:spLocks noChangeAspect="1"/>
          </p:cNvSpPr>
          <p:nvPr/>
        </p:nvSpPr>
        <p:spPr>
          <a:xfrm>
            <a:off x="825413" y="687208"/>
            <a:ext cx="10541175" cy="5483585"/>
          </a:xfrm>
          <a:custGeom>
            <a:avLst/>
            <a:gdLst>
              <a:gd name="connsiteX0" fmla="*/ 8386001 w 8386000"/>
              <a:gd name="connsiteY0" fmla="*/ 0 h 4362450"/>
              <a:gd name="connsiteX1" fmla="*/ 0 w 8386000"/>
              <a:gd name="connsiteY1" fmla="*/ 0 h 4362450"/>
              <a:gd name="connsiteX2" fmla="*/ 667 w 8386000"/>
              <a:gd name="connsiteY2" fmla="*/ 4272439 h 4362450"/>
              <a:gd name="connsiteX3" fmla="*/ 667 w 8386000"/>
              <a:gd name="connsiteY3" fmla="*/ 4362450 h 4362450"/>
              <a:gd name="connsiteX4" fmla="*/ 7218903 w 8386000"/>
              <a:gd name="connsiteY4" fmla="*/ 4362450 h 4362450"/>
              <a:gd name="connsiteX5" fmla="*/ 7218903 w 8386000"/>
              <a:gd name="connsiteY5" fmla="*/ 4272439 h 4362450"/>
              <a:gd name="connsiteX6" fmla="*/ 8386001 w 8386000"/>
              <a:gd name="connsiteY6" fmla="*/ 4272439 h 4362450"/>
              <a:gd name="connsiteX7" fmla="*/ 8386001 w 8386000"/>
              <a:gd name="connsiteY7" fmla="*/ 0 h 436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86000" h="4362450">
                <a:moveTo>
                  <a:pt x="8386001" y="0"/>
                </a:moveTo>
                <a:lnTo>
                  <a:pt x="0" y="0"/>
                </a:lnTo>
                <a:lnTo>
                  <a:pt x="667" y="4272439"/>
                </a:lnTo>
                <a:lnTo>
                  <a:pt x="667" y="4362450"/>
                </a:lnTo>
                <a:lnTo>
                  <a:pt x="7218903" y="4362450"/>
                </a:lnTo>
                <a:lnTo>
                  <a:pt x="7218903" y="4272439"/>
                </a:lnTo>
                <a:lnTo>
                  <a:pt x="8386001" y="4272439"/>
                </a:lnTo>
                <a:lnTo>
                  <a:pt x="8386001" y="0"/>
                </a:lnTo>
                <a:close/>
              </a:path>
            </a:pathLst>
          </a:custGeom>
          <a:solidFill>
            <a:srgbClr val="F2F2F2"/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B8AE529-C95B-E0C6-734B-5AF7174A14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72" b="6388"/>
          <a:stretch/>
        </p:blipFill>
        <p:spPr>
          <a:xfrm>
            <a:off x="-1" y="1721331"/>
            <a:ext cx="2041183" cy="469582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847D856-F156-2C8A-A536-A41DF091D2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7460" y="-5077"/>
            <a:ext cx="4644540" cy="154442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460C22A-BD59-34F1-018E-1B3D14418FBF}"/>
              </a:ext>
            </a:extLst>
          </p:cNvPr>
          <p:cNvSpPr txBox="1"/>
          <p:nvPr/>
        </p:nvSpPr>
        <p:spPr>
          <a:xfrm>
            <a:off x="2149674" y="1965366"/>
            <a:ext cx="78926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votre avis, combien de c</a:t>
            </a:r>
            <a:r>
              <a:rPr lang="fr-FR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lients détenteurs d’une Banque A Distance sont abonnés à e-Documents ?</a:t>
            </a:r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1DE2F56-B777-F798-B341-D0EA8442F9CB}"/>
              </a:ext>
            </a:extLst>
          </p:cNvPr>
          <p:cNvSpPr/>
          <p:nvPr/>
        </p:nvSpPr>
        <p:spPr>
          <a:xfrm>
            <a:off x="2221707" y="3127855"/>
            <a:ext cx="3209925" cy="762000"/>
          </a:xfrm>
          <a:prstGeom prst="roundRect">
            <a:avLst/>
          </a:prstGeom>
          <a:gradFill flip="none" rotWithShape="1">
            <a:gsLst>
              <a:gs pos="1000">
                <a:srgbClr val="DC4D48"/>
              </a:gs>
              <a:gs pos="70000">
                <a:schemeClr val="accent2"/>
              </a:gs>
              <a:gs pos="23000">
                <a:srgbClr val="EB5F48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/>
              <a:t>60%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F84A28F-9AC9-4624-87A2-3F3F029A2BFE}"/>
              </a:ext>
            </a:extLst>
          </p:cNvPr>
          <p:cNvSpPr/>
          <p:nvPr/>
        </p:nvSpPr>
        <p:spPr>
          <a:xfrm>
            <a:off x="2221707" y="4584495"/>
            <a:ext cx="3209925" cy="762000"/>
          </a:xfrm>
          <a:prstGeom prst="roundRect">
            <a:avLst/>
          </a:prstGeom>
          <a:gradFill flip="none" rotWithShape="1">
            <a:gsLst>
              <a:gs pos="1000">
                <a:srgbClr val="DC4D48"/>
              </a:gs>
              <a:gs pos="70000">
                <a:schemeClr val="accent2"/>
              </a:gs>
              <a:gs pos="23000">
                <a:srgbClr val="EB5F48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/>
              <a:t>86%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D66A3EB-13C1-771D-9542-FDD50C9A9FC1}"/>
              </a:ext>
            </a:extLst>
          </p:cNvPr>
          <p:cNvSpPr/>
          <p:nvPr/>
        </p:nvSpPr>
        <p:spPr>
          <a:xfrm>
            <a:off x="6869907" y="3127855"/>
            <a:ext cx="3209925" cy="762000"/>
          </a:xfrm>
          <a:prstGeom prst="roundRect">
            <a:avLst/>
          </a:prstGeom>
          <a:gradFill flip="none" rotWithShape="1">
            <a:gsLst>
              <a:gs pos="1000">
                <a:srgbClr val="DC4D48"/>
              </a:gs>
              <a:gs pos="70000">
                <a:schemeClr val="accent2"/>
              </a:gs>
              <a:gs pos="23000">
                <a:srgbClr val="EB5F48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/>
              <a:t>91%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7B12ABA-A0D2-B5C4-1FE6-B27CA7D45AF1}"/>
              </a:ext>
            </a:extLst>
          </p:cNvPr>
          <p:cNvSpPr/>
          <p:nvPr/>
        </p:nvSpPr>
        <p:spPr>
          <a:xfrm>
            <a:off x="6869906" y="4584495"/>
            <a:ext cx="3209925" cy="762000"/>
          </a:xfrm>
          <a:prstGeom prst="roundRect">
            <a:avLst/>
          </a:prstGeom>
          <a:gradFill flip="none" rotWithShape="1">
            <a:gsLst>
              <a:gs pos="1000">
                <a:srgbClr val="DC4D48"/>
              </a:gs>
              <a:gs pos="70000">
                <a:schemeClr val="accent2"/>
              </a:gs>
              <a:gs pos="23000">
                <a:srgbClr val="EB5F48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/>
              <a:t>51%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63E6F70-21CD-A452-4C0E-E7C5A5594FA7}"/>
              </a:ext>
            </a:extLst>
          </p:cNvPr>
          <p:cNvSpPr txBox="1"/>
          <p:nvPr/>
        </p:nvSpPr>
        <p:spPr>
          <a:xfrm>
            <a:off x="6869906" y="3908905"/>
            <a:ext cx="32099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Print" panose="02000600000000000000" pitchFamily="2" charset="0"/>
              </a:rPr>
              <a:t>Et 91% de clients sont équipés dans les 12 mois suivant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Print" panose="02000600000000000000" pitchFamily="2" charset="0"/>
              </a:rPr>
              <a:t>l’EER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Print" panose="02000600000000000000" pitchFamily="2" charset="0"/>
              </a:rPr>
              <a:t> !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1B9AD7D-BBCA-67C1-6C92-0FE2864AB0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b="1" dirty="0"/>
              <a:t>e-Documents</a:t>
            </a:r>
          </a:p>
          <a:p>
            <a:endParaRPr lang="fr-FR" dirty="0"/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C140AEFC-7CE7-3268-C9E0-F17A0D647BC3}"/>
              </a:ext>
            </a:extLst>
          </p:cNvPr>
          <p:cNvGrpSpPr/>
          <p:nvPr/>
        </p:nvGrpSpPr>
        <p:grpSpPr>
          <a:xfrm>
            <a:off x="4702653" y="995402"/>
            <a:ext cx="2262582" cy="825220"/>
            <a:chOff x="4243402" y="995402"/>
            <a:chExt cx="2262582" cy="825220"/>
          </a:xfrm>
        </p:grpSpPr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45FCA2BB-F2CE-9FDC-CB6A-A52C18BA8598}"/>
                </a:ext>
              </a:extLst>
            </p:cNvPr>
            <p:cNvSpPr txBox="1"/>
            <p:nvPr/>
          </p:nvSpPr>
          <p:spPr>
            <a:xfrm>
              <a:off x="4952354" y="1112736"/>
              <a:ext cx="155363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4000" dirty="0">
                  <a:solidFill>
                    <a:schemeClr val="accent4">
                      <a:lumMod val="75000"/>
                    </a:schemeClr>
                  </a:solidFill>
                  <a:latin typeface="Montserrat Black" panose="00000A00000000000000" pitchFamily="2" charset="0"/>
                </a:rPr>
                <a:t>QUIZ</a:t>
              </a:r>
            </a:p>
          </p:txBody>
        </p:sp>
        <p:grpSp>
          <p:nvGrpSpPr>
            <p:cNvPr id="19" name="Graphique 1813">
              <a:extLst>
                <a:ext uri="{FF2B5EF4-FFF2-40B4-BE49-F238E27FC236}">
                  <a16:creationId xmlns:a16="http://schemas.microsoft.com/office/drawing/2014/main" id="{87F34B48-7F0A-1E23-5FD8-C52BB2D1D850}"/>
                </a:ext>
              </a:extLst>
            </p:cNvPr>
            <p:cNvGrpSpPr/>
            <p:nvPr/>
          </p:nvGrpSpPr>
          <p:grpSpPr>
            <a:xfrm>
              <a:off x="4243402" y="995402"/>
              <a:ext cx="708951" cy="661771"/>
              <a:chOff x="2279329" y="2853237"/>
              <a:chExt cx="426529" cy="398144"/>
            </a:xfrm>
            <a:noFill/>
          </p:grpSpPr>
          <p:grpSp>
            <p:nvGrpSpPr>
              <p:cNvPr id="20" name="Graphique 1813">
                <a:extLst>
                  <a:ext uri="{FF2B5EF4-FFF2-40B4-BE49-F238E27FC236}">
                    <a16:creationId xmlns:a16="http://schemas.microsoft.com/office/drawing/2014/main" id="{E9BFDAB8-799C-89B1-6D06-981F0C51930B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98144"/>
                <a:chOff x="2279329" y="2853237"/>
                <a:chExt cx="426529" cy="398144"/>
              </a:xfrm>
              <a:grpFill/>
            </p:grpSpPr>
            <p:grpSp>
              <p:nvGrpSpPr>
                <p:cNvPr id="22" name="Graphique 1813">
                  <a:extLst>
                    <a:ext uri="{FF2B5EF4-FFF2-40B4-BE49-F238E27FC236}">
                      <a16:creationId xmlns:a16="http://schemas.microsoft.com/office/drawing/2014/main" id="{9B4FC404-3D4F-3B4A-C0C6-36DCC15331C7}"/>
                    </a:ext>
                  </a:extLst>
                </p:cNvPr>
                <p:cNvGrpSpPr/>
                <p:nvPr/>
              </p:nvGrpSpPr>
              <p:grpSpPr>
                <a:xfrm>
                  <a:off x="2279329" y="2853237"/>
                  <a:ext cx="426529" cy="383857"/>
                  <a:chOff x="2279329" y="2853237"/>
                  <a:chExt cx="426529" cy="383857"/>
                </a:xfrm>
                <a:grpFill/>
              </p:grpSpPr>
              <p:grpSp>
                <p:nvGrpSpPr>
                  <p:cNvPr id="24" name="Graphique 1813">
                    <a:extLst>
                      <a:ext uri="{FF2B5EF4-FFF2-40B4-BE49-F238E27FC236}">
                        <a16:creationId xmlns:a16="http://schemas.microsoft.com/office/drawing/2014/main" id="{6DC58360-DCFF-EFA7-E88F-02EC655F7105}"/>
                      </a:ext>
                    </a:extLst>
                  </p:cNvPr>
                  <p:cNvGrpSpPr/>
                  <p:nvPr/>
                </p:nvGrpSpPr>
                <p:grpSpPr>
                  <a:xfrm>
                    <a:off x="2404487" y="2986968"/>
                    <a:ext cx="163258" cy="250126"/>
                    <a:chOff x="2404487" y="2986968"/>
                    <a:chExt cx="163258" cy="250126"/>
                  </a:xfrm>
                  <a:grpFill/>
                </p:grpSpPr>
                <p:sp>
                  <p:nvSpPr>
                    <p:cNvPr id="38" name="Forme libre : forme 37">
                      <a:extLst>
                        <a:ext uri="{FF2B5EF4-FFF2-40B4-BE49-F238E27FC236}">
                          <a16:creationId xmlns:a16="http://schemas.microsoft.com/office/drawing/2014/main" id="{EF24D975-08B3-21C5-8B9C-6E70AFF967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04487" y="2986968"/>
                      <a:ext cx="163258" cy="250126"/>
                    </a:xfrm>
                    <a:custGeom>
                      <a:avLst/>
                      <a:gdLst>
                        <a:gd name="connsiteX0" fmla="*/ 163259 w 163258"/>
                        <a:gd name="connsiteY0" fmla="*/ 81629 h 250126"/>
                        <a:gd name="connsiteX1" fmla="*/ 81629 w 163258"/>
                        <a:gd name="connsiteY1" fmla="*/ 0 h 250126"/>
                        <a:gd name="connsiteX2" fmla="*/ 0 w 163258"/>
                        <a:gd name="connsiteY2" fmla="*/ 81629 h 250126"/>
                        <a:gd name="connsiteX3" fmla="*/ 23527 w 163258"/>
                        <a:gd name="connsiteY3" fmla="*/ 138875 h 250126"/>
                        <a:gd name="connsiteX4" fmla="*/ 23527 w 163258"/>
                        <a:gd name="connsiteY4" fmla="*/ 138875 h 250126"/>
                        <a:gd name="connsiteX5" fmla="*/ 51911 w 163258"/>
                        <a:gd name="connsiteY5" fmla="*/ 249841 h 250126"/>
                        <a:gd name="connsiteX6" fmla="*/ 114967 w 163258"/>
                        <a:gd name="connsiteY6" fmla="*/ 250126 h 250126"/>
                        <a:gd name="connsiteX7" fmla="*/ 138875 w 163258"/>
                        <a:gd name="connsiteY7" fmla="*/ 139732 h 250126"/>
                        <a:gd name="connsiteX8" fmla="*/ 163259 w 163258"/>
                        <a:gd name="connsiteY8" fmla="*/ 81629 h 2501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63258" h="250126">
                          <a:moveTo>
                            <a:pt x="163259" y="81629"/>
                          </a:moveTo>
                          <a:cubicBezTo>
                            <a:pt x="163259" y="36576"/>
                            <a:pt x="126683" y="0"/>
                            <a:pt x="81629" y="0"/>
                          </a:cubicBezTo>
                          <a:cubicBezTo>
                            <a:pt x="36576" y="0"/>
                            <a:pt x="0" y="36576"/>
                            <a:pt x="0" y="81629"/>
                          </a:cubicBezTo>
                          <a:cubicBezTo>
                            <a:pt x="0" y="103918"/>
                            <a:pt x="8954" y="124111"/>
                            <a:pt x="23527" y="138875"/>
                          </a:cubicBezTo>
                          <a:lnTo>
                            <a:pt x="23527" y="138875"/>
                          </a:lnTo>
                          <a:cubicBezTo>
                            <a:pt x="58293" y="173641"/>
                            <a:pt x="51911" y="249841"/>
                            <a:pt x="51911" y="249841"/>
                          </a:cubicBezTo>
                          <a:lnTo>
                            <a:pt x="114967" y="250126"/>
                          </a:lnTo>
                          <a:cubicBezTo>
                            <a:pt x="114967" y="170688"/>
                            <a:pt x="134779" y="144304"/>
                            <a:pt x="138875" y="139732"/>
                          </a:cubicBezTo>
                          <a:cubicBezTo>
                            <a:pt x="153924" y="124873"/>
                            <a:pt x="163259" y="104394"/>
                            <a:pt x="163259" y="81629"/>
                          </a:cubicBezTo>
                          <a:close/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  <p:sp>
                  <p:nvSpPr>
                    <p:cNvPr id="39" name="Forme libre : forme 38">
                      <a:extLst>
                        <a:ext uri="{FF2B5EF4-FFF2-40B4-BE49-F238E27FC236}">
                          <a16:creationId xmlns:a16="http://schemas.microsoft.com/office/drawing/2014/main" id="{6E2268A8-173D-EEF0-E2A9-24ECB4B1AD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55542" y="3190994"/>
                      <a:ext cx="63912" cy="9525"/>
                    </a:xfrm>
                    <a:custGeom>
                      <a:avLst/>
                      <a:gdLst>
                        <a:gd name="connsiteX0" fmla="*/ 0 w 63912"/>
                        <a:gd name="connsiteY0" fmla="*/ 0 h 9525"/>
                        <a:gd name="connsiteX1" fmla="*/ 63913 w 63912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63912" h="9525">
                          <a:moveTo>
                            <a:pt x="0" y="0"/>
                          </a:moveTo>
                          <a:lnTo>
                            <a:pt x="63913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</p:grpSp>
              <p:sp>
                <p:nvSpPr>
                  <p:cNvPr id="25" name="Forme libre : forme 24">
                    <a:extLst>
                      <a:ext uri="{FF2B5EF4-FFF2-40B4-BE49-F238E27FC236}">
                        <a16:creationId xmlns:a16="http://schemas.microsoft.com/office/drawing/2014/main" id="{F5EEC559-22CC-5996-A8E5-A602B9793901}"/>
                      </a:ext>
                    </a:extLst>
                  </p:cNvPr>
                  <p:cNvSpPr/>
                  <p:nvPr/>
                </p:nvSpPr>
                <p:spPr>
                  <a:xfrm>
                    <a:off x="2461352" y="3012019"/>
                    <a:ext cx="22574" cy="4857"/>
                  </a:xfrm>
                  <a:custGeom>
                    <a:avLst/>
                    <a:gdLst>
                      <a:gd name="connsiteX0" fmla="*/ 0 w 22574"/>
                      <a:gd name="connsiteY0" fmla="*/ 4858 h 4857"/>
                      <a:gd name="connsiteX1" fmla="*/ 22574 w 22574"/>
                      <a:gd name="connsiteY1" fmla="*/ 0 h 48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2574" h="4857">
                        <a:moveTo>
                          <a:pt x="0" y="4858"/>
                        </a:moveTo>
                        <a:cubicBezTo>
                          <a:pt x="6858" y="1715"/>
                          <a:pt x="14478" y="0"/>
                          <a:pt x="22574" y="0"/>
                        </a:cubicBez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26" name="Forme libre : forme 25">
                    <a:extLst>
                      <a:ext uri="{FF2B5EF4-FFF2-40B4-BE49-F238E27FC236}">
                        <a16:creationId xmlns:a16="http://schemas.microsoft.com/office/drawing/2014/main" id="{B162F70C-827F-6491-77D5-BB7F7BC73712}"/>
                      </a:ext>
                    </a:extLst>
                  </p:cNvPr>
                  <p:cNvSpPr/>
                  <p:nvPr/>
                </p:nvSpPr>
                <p:spPr>
                  <a:xfrm>
                    <a:off x="2429062" y="3029545"/>
                    <a:ext cx="14763" cy="48006"/>
                  </a:xfrm>
                  <a:custGeom>
                    <a:avLst/>
                    <a:gdLst>
                      <a:gd name="connsiteX0" fmla="*/ 953 w 14763"/>
                      <a:gd name="connsiteY0" fmla="*/ 48006 h 48006"/>
                      <a:gd name="connsiteX1" fmla="*/ 0 w 14763"/>
                      <a:gd name="connsiteY1" fmla="*/ 37719 h 48006"/>
                      <a:gd name="connsiteX2" fmla="*/ 14764 w 14763"/>
                      <a:gd name="connsiteY2" fmla="*/ 0 h 480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4763" h="48006">
                        <a:moveTo>
                          <a:pt x="953" y="48006"/>
                        </a:moveTo>
                        <a:cubicBezTo>
                          <a:pt x="286" y="44672"/>
                          <a:pt x="0" y="41243"/>
                          <a:pt x="0" y="37719"/>
                        </a:cubicBezTo>
                        <a:cubicBezTo>
                          <a:pt x="0" y="23146"/>
                          <a:pt x="5620" y="9906"/>
                          <a:pt x="14764" y="0"/>
                        </a:cubicBez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27" name="Forme libre : forme 26">
                    <a:extLst>
                      <a:ext uri="{FF2B5EF4-FFF2-40B4-BE49-F238E27FC236}">
                        <a16:creationId xmlns:a16="http://schemas.microsoft.com/office/drawing/2014/main" id="{A0C7AEB9-4065-2B9F-1D7E-3914BD716D2F}"/>
                      </a:ext>
                    </a:extLst>
                  </p:cNvPr>
                  <p:cNvSpPr/>
                  <p:nvPr/>
                </p:nvSpPr>
                <p:spPr>
                  <a:xfrm>
                    <a:off x="2492499" y="2853237"/>
                    <a:ext cx="9525" cy="56769"/>
                  </a:xfrm>
                  <a:custGeom>
                    <a:avLst/>
                    <a:gdLst>
                      <a:gd name="connsiteX0" fmla="*/ 0 w 9525"/>
                      <a:gd name="connsiteY0" fmla="*/ 0 h 56769"/>
                      <a:gd name="connsiteX1" fmla="*/ 0 w 9525"/>
                      <a:gd name="connsiteY1" fmla="*/ 56769 h 567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56769">
                        <a:moveTo>
                          <a:pt x="0" y="0"/>
                        </a:moveTo>
                        <a:lnTo>
                          <a:pt x="0" y="56769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grpSp>
                <p:nvGrpSpPr>
                  <p:cNvPr id="28" name="Graphique 1813">
                    <a:extLst>
                      <a:ext uri="{FF2B5EF4-FFF2-40B4-BE49-F238E27FC236}">
                        <a16:creationId xmlns:a16="http://schemas.microsoft.com/office/drawing/2014/main" id="{04C7D36D-8F21-99AB-CEB4-058EA8775F81}"/>
                      </a:ext>
                    </a:extLst>
                  </p:cNvPr>
                  <p:cNvGrpSpPr/>
                  <p:nvPr/>
                </p:nvGrpSpPr>
                <p:grpSpPr>
                  <a:xfrm>
                    <a:off x="2605465" y="2913530"/>
                    <a:ext cx="100393" cy="307943"/>
                    <a:chOff x="2605465" y="2913530"/>
                    <a:chExt cx="100393" cy="307943"/>
                  </a:xfrm>
                  <a:grpFill/>
                </p:grpSpPr>
                <p:sp>
                  <p:nvSpPr>
                    <p:cNvPr id="35" name="Forme libre : forme 34">
                      <a:extLst>
                        <a:ext uri="{FF2B5EF4-FFF2-40B4-BE49-F238E27FC236}">
                          <a16:creationId xmlns:a16="http://schemas.microsoft.com/office/drawing/2014/main" id="{13FDD1F5-A274-46BD-B78A-4183445731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06227" y="2913530"/>
                      <a:ext cx="40100" cy="40100"/>
                    </a:xfrm>
                    <a:custGeom>
                      <a:avLst/>
                      <a:gdLst>
                        <a:gd name="connsiteX0" fmla="*/ 40100 w 40100"/>
                        <a:gd name="connsiteY0" fmla="*/ 0 h 40100"/>
                        <a:gd name="connsiteX1" fmla="*/ 0 w 40100"/>
                        <a:gd name="connsiteY1" fmla="*/ 40100 h 40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0100" h="40100">
                          <a:moveTo>
                            <a:pt x="40100" y="0"/>
                          </a:moveTo>
                          <a:lnTo>
                            <a:pt x="0" y="4010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  <p:sp>
                  <p:nvSpPr>
                    <p:cNvPr id="36" name="Forme libre : forme 35">
                      <a:extLst>
                        <a:ext uri="{FF2B5EF4-FFF2-40B4-BE49-F238E27FC236}">
                          <a16:creationId xmlns:a16="http://schemas.microsoft.com/office/drawing/2014/main" id="{F2839C52-9907-C3FD-101A-E665D0A50B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49090" y="3067645"/>
                      <a:ext cx="56769" cy="9525"/>
                    </a:xfrm>
                    <a:custGeom>
                      <a:avLst/>
                      <a:gdLst>
                        <a:gd name="connsiteX0" fmla="*/ 56769 w 56769"/>
                        <a:gd name="connsiteY0" fmla="*/ 0 h 9525"/>
                        <a:gd name="connsiteX1" fmla="*/ 0 w 56769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56769" h="9525">
                          <a:moveTo>
                            <a:pt x="56769" y="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  <p:sp>
                  <p:nvSpPr>
                    <p:cNvPr id="37" name="Forme libre : forme 36">
                      <a:extLst>
                        <a:ext uri="{FF2B5EF4-FFF2-40B4-BE49-F238E27FC236}">
                          <a16:creationId xmlns:a16="http://schemas.microsoft.com/office/drawing/2014/main" id="{E3AA6E6F-DFC7-D5C4-EB1A-BCA7A8A06A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05465" y="3181373"/>
                      <a:ext cx="40100" cy="40100"/>
                    </a:xfrm>
                    <a:custGeom>
                      <a:avLst/>
                      <a:gdLst>
                        <a:gd name="connsiteX0" fmla="*/ 40100 w 40100"/>
                        <a:gd name="connsiteY0" fmla="*/ 40100 h 40100"/>
                        <a:gd name="connsiteX1" fmla="*/ 0 w 40100"/>
                        <a:gd name="connsiteY1" fmla="*/ 0 h 40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0100" h="40100">
                          <a:moveTo>
                            <a:pt x="40100" y="4010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</p:grpSp>
              <p:grpSp>
                <p:nvGrpSpPr>
                  <p:cNvPr id="29" name="Graphique 1813">
                    <a:extLst>
                      <a:ext uri="{FF2B5EF4-FFF2-40B4-BE49-F238E27FC236}">
                        <a16:creationId xmlns:a16="http://schemas.microsoft.com/office/drawing/2014/main" id="{4D876DDC-671C-A9D0-C96B-3394F1D2CCAF}"/>
                      </a:ext>
                    </a:extLst>
                  </p:cNvPr>
                  <p:cNvGrpSpPr/>
                  <p:nvPr/>
                </p:nvGrpSpPr>
                <p:grpSpPr>
                  <a:xfrm>
                    <a:off x="2279329" y="2915435"/>
                    <a:ext cx="100393" cy="307943"/>
                    <a:chOff x="2279329" y="2915435"/>
                    <a:chExt cx="100393" cy="307943"/>
                  </a:xfrm>
                  <a:grpFill/>
                </p:grpSpPr>
                <p:sp>
                  <p:nvSpPr>
                    <p:cNvPr id="32" name="Forme libre : forme 31">
                      <a:extLst>
                        <a:ext uri="{FF2B5EF4-FFF2-40B4-BE49-F238E27FC236}">
                          <a16:creationId xmlns:a16="http://schemas.microsoft.com/office/drawing/2014/main" id="{34C33D26-F9D3-9EF0-AA4F-385A8C705F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8860" y="2915435"/>
                      <a:ext cx="40100" cy="40100"/>
                    </a:xfrm>
                    <a:custGeom>
                      <a:avLst/>
                      <a:gdLst>
                        <a:gd name="connsiteX0" fmla="*/ 0 w 40100"/>
                        <a:gd name="connsiteY0" fmla="*/ 0 h 40100"/>
                        <a:gd name="connsiteX1" fmla="*/ 40100 w 40100"/>
                        <a:gd name="connsiteY1" fmla="*/ 40100 h 40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0100" h="40100">
                          <a:moveTo>
                            <a:pt x="0" y="0"/>
                          </a:moveTo>
                          <a:lnTo>
                            <a:pt x="40100" y="4010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  <p:sp>
                  <p:nvSpPr>
                    <p:cNvPr id="33" name="Forme libre : forme 32">
                      <a:extLst>
                        <a:ext uri="{FF2B5EF4-FFF2-40B4-BE49-F238E27FC236}">
                          <a16:creationId xmlns:a16="http://schemas.microsoft.com/office/drawing/2014/main" id="{1AEF2B8A-8244-76B4-7991-AB60DB9D07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79329" y="3069550"/>
                      <a:ext cx="56769" cy="9525"/>
                    </a:xfrm>
                    <a:custGeom>
                      <a:avLst/>
                      <a:gdLst>
                        <a:gd name="connsiteX0" fmla="*/ 0 w 56769"/>
                        <a:gd name="connsiteY0" fmla="*/ 0 h 9525"/>
                        <a:gd name="connsiteX1" fmla="*/ 56769 w 56769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56769" h="9525">
                          <a:moveTo>
                            <a:pt x="0" y="0"/>
                          </a:moveTo>
                          <a:lnTo>
                            <a:pt x="56769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  <p:sp>
                  <p:nvSpPr>
                    <p:cNvPr id="34" name="Forme libre : forme 33">
                      <a:extLst>
                        <a:ext uri="{FF2B5EF4-FFF2-40B4-BE49-F238E27FC236}">
                          <a16:creationId xmlns:a16="http://schemas.microsoft.com/office/drawing/2014/main" id="{6992D200-443E-95E8-E062-6A3C202DA9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9622" y="3183278"/>
                      <a:ext cx="40100" cy="40100"/>
                    </a:xfrm>
                    <a:custGeom>
                      <a:avLst/>
                      <a:gdLst>
                        <a:gd name="connsiteX0" fmla="*/ 0 w 40100"/>
                        <a:gd name="connsiteY0" fmla="*/ 40100 h 40100"/>
                        <a:gd name="connsiteX1" fmla="*/ 40100 w 40100"/>
                        <a:gd name="connsiteY1" fmla="*/ 0 h 40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0100" h="40100">
                          <a:moveTo>
                            <a:pt x="0" y="40100"/>
                          </a:moveTo>
                          <a:lnTo>
                            <a:pt x="40100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</p:grpSp>
              <p:sp>
                <p:nvSpPr>
                  <p:cNvPr id="30" name="Forme libre : forme 29">
                    <a:extLst>
                      <a:ext uri="{FF2B5EF4-FFF2-40B4-BE49-F238E27FC236}">
                        <a16:creationId xmlns:a16="http://schemas.microsoft.com/office/drawing/2014/main" id="{10D30AAC-9288-A132-2788-51D53986CF1D}"/>
                      </a:ext>
                    </a:extLst>
                  </p:cNvPr>
                  <p:cNvSpPr/>
                  <p:nvPr/>
                </p:nvSpPr>
                <p:spPr>
                  <a:xfrm>
                    <a:off x="2458875" y="3207758"/>
                    <a:ext cx="21145" cy="9525"/>
                  </a:xfrm>
                  <a:custGeom>
                    <a:avLst/>
                    <a:gdLst>
                      <a:gd name="connsiteX0" fmla="*/ 0 w 21145"/>
                      <a:gd name="connsiteY0" fmla="*/ 0 h 9525"/>
                      <a:gd name="connsiteX1" fmla="*/ 21146 w 21145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1145" h="9525">
                        <a:moveTo>
                          <a:pt x="0" y="0"/>
                        </a:moveTo>
                        <a:lnTo>
                          <a:pt x="21146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31" name="Forme libre : forme 30">
                    <a:extLst>
                      <a:ext uri="{FF2B5EF4-FFF2-40B4-BE49-F238E27FC236}">
                        <a16:creationId xmlns:a16="http://schemas.microsoft.com/office/drawing/2014/main" id="{6182E4F6-44AB-72C4-9199-21680C2A7CEF}"/>
                      </a:ext>
                    </a:extLst>
                  </p:cNvPr>
                  <p:cNvSpPr/>
                  <p:nvPr/>
                </p:nvSpPr>
                <p:spPr>
                  <a:xfrm>
                    <a:off x="2459828" y="3222712"/>
                    <a:ext cx="34099" cy="9525"/>
                  </a:xfrm>
                  <a:custGeom>
                    <a:avLst/>
                    <a:gdLst>
                      <a:gd name="connsiteX0" fmla="*/ 0 w 34099"/>
                      <a:gd name="connsiteY0" fmla="*/ 0 h 9525"/>
                      <a:gd name="connsiteX1" fmla="*/ 34100 w 3409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4099" h="9525">
                        <a:moveTo>
                          <a:pt x="0" y="0"/>
                        </a:moveTo>
                        <a:lnTo>
                          <a:pt x="34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</p:grp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CB7ABDFE-F5BD-C5D7-743C-23AEEDBE8088}"/>
                    </a:ext>
                  </a:extLst>
                </p:cNvPr>
                <p:cNvSpPr/>
                <p:nvPr/>
              </p:nvSpPr>
              <p:spPr>
                <a:xfrm>
                  <a:off x="2466019" y="3238047"/>
                  <a:ext cx="44958" cy="13334"/>
                </a:xfrm>
                <a:custGeom>
                  <a:avLst/>
                  <a:gdLst>
                    <a:gd name="connsiteX0" fmla="*/ 44958 w 44958"/>
                    <a:gd name="connsiteY0" fmla="*/ 0 h 13334"/>
                    <a:gd name="connsiteX1" fmla="*/ 22479 w 44958"/>
                    <a:gd name="connsiteY1" fmla="*/ 13335 h 13334"/>
                    <a:gd name="connsiteX2" fmla="*/ 0 w 44958"/>
                    <a:gd name="connsiteY2" fmla="*/ 0 h 13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4958" h="13334">
                      <a:moveTo>
                        <a:pt x="44958" y="0"/>
                      </a:moveTo>
                      <a:cubicBezTo>
                        <a:pt x="44958" y="7334"/>
                        <a:pt x="34862" y="13335"/>
                        <a:pt x="22479" y="13335"/>
                      </a:cubicBezTo>
                      <a:cubicBezTo>
                        <a:pt x="10001" y="13335"/>
                        <a:pt x="0" y="7334"/>
                        <a:pt x="0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sp>
            <p:nvSpPr>
              <p:cNvPr id="21" name="Forme libre : forme 20">
                <a:extLst>
                  <a:ext uri="{FF2B5EF4-FFF2-40B4-BE49-F238E27FC236}">
                    <a16:creationId xmlns:a16="http://schemas.microsoft.com/office/drawing/2014/main" id="{3A501961-DE79-18BD-E6A5-678A32C6E47E}"/>
                  </a:ext>
                </a:extLst>
              </p:cNvPr>
              <p:cNvSpPr/>
              <p:nvPr/>
            </p:nvSpPr>
            <p:spPr>
              <a:xfrm>
                <a:off x="2457732" y="3016972"/>
                <a:ext cx="59245" cy="129158"/>
              </a:xfrm>
              <a:custGeom>
                <a:avLst/>
                <a:gdLst>
                  <a:gd name="connsiteX0" fmla="*/ 45529 w 59245"/>
                  <a:gd name="connsiteY0" fmla="*/ 0 h 129158"/>
                  <a:gd name="connsiteX1" fmla="*/ 0 w 59245"/>
                  <a:gd name="connsiteY1" fmla="*/ 70295 h 129158"/>
                  <a:gd name="connsiteX2" fmla="*/ 59245 w 59245"/>
                  <a:gd name="connsiteY2" fmla="*/ 68008 h 129158"/>
                  <a:gd name="connsiteX3" fmla="*/ 8287 w 59245"/>
                  <a:gd name="connsiteY3" fmla="*/ 129159 h 129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245" h="129158">
                    <a:moveTo>
                      <a:pt x="45529" y="0"/>
                    </a:moveTo>
                    <a:lnTo>
                      <a:pt x="0" y="70295"/>
                    </a:lnTo>
                    <a:lnTo>
                      <a:pt x="59245" y="68008"/>
                    </a:lnTo>
                    <a:lnTo>
                      <a:pt x="8287" y="129159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78B1D4B0-954C-D5FD-8043-175B3FE502E6}"/>
              </a:ext>
            </a:extLst>
          </p:cNvPr>
          <p:cNvGrpSpPr/>
          <p:nvPr/>
        </p:nvGrpSpPr>
        <p:grpSpPr>
          <a:xfrm>
            <a:off x="1887300" y="3357003"/>
            <a:ext cx="3865800" cy="2861640"/>
            <a:chOff x="1887300" y="3357003"/>
            <a:chExt cx="3865800" cy="2861640"/>
          </a:xfrm>
        </p:grpSpPr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A01AF6D8-BAD6-4FE5-71B5-45FD7EC9D425}"/>
                </a:ext>
              </a:extLst>
            </p:cNvPr>
            <p:cNvSpPr txBox="1"/>
            <p:nvPr/>
          </p:nvSpPr>
          <p:spPr>
            <a:xfrm>
              <a:off x="2252597" y="5387646"/>
              <a:ext cx="3500503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Print" panose="02000600000000000000" pitchFamily="2" charset="0"/>
                </a:rPr>
                <a:t>Ce chiffre grimpe tout de même à </a:t>
              </a:r>
              <a:r>
                <a:rPr lang="fr-F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Print" panose="02000600000000000000" pitchFamily="2" charset="0"/>
                </a:rPr>
                <a:t>86% </a:t>
              </a:r>
              <a:r>
                <a:rPr lang="fr-F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Print" panose="02000600000000000000" pitchFamily="2" charset="0"/>
                </a:rPr>
                <a:t>pour nos clients </a:t>
              </a:r>
              <a:r>
                <a:rPr lang="fr-F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Print" panose="02000600000000000000" pitchFamily="2" charset="0"/>
                </a:rPr>
                <a:t>actifs digitaux </a:t>
              </a:r>
              <a:r>
                <a:rPr lang="fr-FR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(clients avec au moins une connexion BAD dans les 12 derniers mois)</a:t>
              </a:r>
              <a:endPara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43" name="Arc 42">
              <a:extLst>
                <a:ext uri="{FF2B5EF4-FFF2-40B4-BE49-F238E27FC236}">
                  <a16:creationId xmlns:a16="http://schemas.microsoft.com/office/drawing/2014/main" id="{94DA23F2-4F37-AEB6-07EB-A58A95493658}"/>
                </a:ext>
              </a:extLst>
            </p:cNvPr>
            <p:cNvSpPr/>
            <p:nvPr/>
          </p:nvSpPr>
          <p:spPr>
            <a:xfrm rot="12831000">
              <a:off x="1887300" y="3357003"/>
              <a:ext cx="2055445" cy="2392051"/>
            </a:xfrm>
            <a:prstGeom prst="arc">
              <a:avLst/>
            </a:prstGeom>
            <a:ln w="76200">
              <a:solidFill>
                <a:schemeClr val="bg1">
                  <a:lumMod val="6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896C3465-46A1-A11B-3412-170AE938EAE3}"/>
              </a:ext>
            </a:extLst>
          </p:cNvPr>
          <p:cNvGrpSpPr/>
          <p:nvPr/>
        </p:nvGrpSpPr>
        <p:grpSpPr>
          <a:xfrm>
            <a:off x="2221707" y="3127855"/>
            <a:ext cx="3209925" cy="1304270"/>
            <a:chOff x="2225704" y="3127855"/>
            <a:chExt cx="3209925" cy="1304270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5CBE841-8161-C1D2-B921-D2D8912EA457}"/>
                </a:ext>
              </a:extLst>
            </p:cNvPr>
            <p:cNvSpPr txBox="1"/>
            <p:nvPr/>
          </p:nvSpPr>
          <p:spPr>
            <a:xfrm>
              <a:off x="2252598" y="3908905"/>
              <a:ext cx="315900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Print" panose="02000600000000000000" pitchFamily="2" charset="0"/>
                </a:rPr>
                <a:t>Seulement 60% de nos clients sont abonnés à e-Documents</a:t>
              </a:r>
            </a:p>
          </p:txBody>
        </p:sp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AB18BCDD-3066-1616-7EE2-42BE6E21CC0A}"/>
                </a:ext>
              </a:extLst>
            </p:cNvPr>
            <p:cNvSpPr/>
            <p:nvPr/>
          </p:nvSpPr>
          <p:spPr>
            <a:xfrm>
              <a:off x="2225704" y="3127855"/>
              <a:ext cx="3209925" cy="762000"/>
            </a:xfrm>
            <a:prstGeom prst="roundRect">
              <a:avLst/>
            </a:pr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/>
                <a:t>60%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1979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e 18">
            <a:extLst>
              <a:ext uri="{FF2B5EF4-FFF2-40B4-BE49-F238E27FC236}">
                <a16:creationId xmlns:a16="http://schemas.microsoft.com/office/drawing/2014/main" id="{25CF70FD-4C88-E1F9-42D4-F38511A2A6B3}"/>
              </a:ext>
            </a:extLst>
          </p:cNvPr>
          <p:cNvGrpSpPr/>
          <p:nvPr/>
        </p:nvGrpSpPr>
        <p:grpSpPr>
          <a:xfrm>
            <a:off x="9433092" y="1357882"/>
            <a:ext cx="2245569" cy="4862404"/>
            <a:chOff x="9433092" y="1357882"/>
            <a:chExt cx="2245569" cy="4862404"/>
          </a:xfrm>
        </p:grpSpPr>
        <p:pic>
          <p:nvPicPr>
            <p:cNvPr id="1027" name="Picture 3">
              <a:extLst>
                <a:ext uri="{FF2B5EF4-FFF2-40B4-BE49-F238E27FC236}">
                  <a16:creationId xmlns:a16="http://schemas.microsoft.com/office/drawing/2014/main" id="{276B4607-F5A5-4955-07C5-DF7FFE59B4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33092" y="1357882"/>
              <a:ext cx="2245569" cy="48624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sx="102000" sy="102000" algn="ctr" rotWithShape="0">
                <a:schemeClr val="bg1">
                  <a:lumMod val="75000"/>
                  <a:alpha val="52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0A16D8C6-C88C-8B94-1002-89879E0C6930}"/>
                </a:ext>
              </a:extLst>
            </p:cNvPr>
            <p:cNvSpPr txBox="1"/>
            <p:nvPr/>
          </p:nvSpPr>
          <p:spPr>
            <a:xfrm>
              <a:off x="9671449" y="2275637"/>
              <a:ext cx="1208779" cy="200055"/>
            </a:xfrm>
            <a:prstGeom prst="rect">
              <a:avLst/>
            </a:prstGeom>
            <a:solidFill>
              <a:srgbClr val="F5F5F5"/>
            </a:solidFill>
          </p:spPr>
          <p:txBody>
            <a:bodyPr wrap="square" rtlCol="0" anchor="ctr">
              <a:spAutoFit/>
            </a:bodyPr>
            <a:lstStyle/>
            <a:p>
              <a:r>
                <a:rPr lang="fr-FR" sz="7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ANTOINE DUPONT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6440F4F1-0CE6-611E-0285-57D4BFE4CFDF}"/>
                </a:ext>
              </a:extLst>
            </p:cNvPr>
            <p:cNvSpPr txBox="1"/>
            <p:nvPr/>
          </p:nvSpPr>
          <p:spPr>
            <a:xfrm>
              <a:off x="9671449" y="2557094"/>
              <a:ext cx="1208779" cy="200055"/>
            </a:xfrm>
            <a:prstGeom prst="rect">
              <a:avLst/>
            </a:prstGeom>
            <a:solidFill>
              <a:srgbClr val="F5F5F5"/>
            </a:solidFill>
          </p:spPr>
          <p:txBody>
            <a:bodyPr wrap="square" rtlCol="0" anchor="ctr">
              <a:spAutoFit/>
            </a:bodyPr>
            <a:lstStyle/>
            <a:p>
              <a:r>
                <a:rPr lang="fr-FR" sz="7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CLEMENT DUPONT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06E69A84-64BE-2CA1-B35E-57DBFFF8B1E1}"/>
                </a:ext>
              </a:extLst>
            </p:cNvPr>
            <p:cNvSpPr txBox="1"/>
            <p:nvPr/>
          </p:nvSpPr>
          <p:spPr>
            <a:xfrm>
              <a:off x="9433092" y="3389618"/>
              <a:ext cx="1208779" cy="200055"/>
            </a:xfrm>
            <a:prstGeom prst="rect">
              <a:avLst/>
            </a:prstGeom>
            <a:solidFill>
              <a:srgbClr val="F5F5F5"/>
            </a:solidFill>
          </p:spPr>
          <p:txBody>
            <a:bodyPr wrap="square" rtlCol="0" anchor="ctr">
              <a:spAutoFit/>
            </a:bodyPr>
            <a:lstStyle/>
            <a:p>
              <a:r>
                <a:rPr lang="fr-FR" sz="7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ANTOINE DUPONT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631522-A875-11B1-EE49-9528C91A3E4B}"/>
                </a:ext>
              </a:extLst>
            </p:cNvPr>
            <p:cNvSpPr txBox="1"/>
            <p:nvPr/>
          </p:nvSpPr>
          <p:spPr>
            <a:xfrm>
              <a:off x="9433092" y="3671075"/>
              <a:ext cx="1208779" cy="200055"/>
            </a:xfrm>
            <a:prstGeom prst="rect">
              <a:avLst/>
            </a:prstGeom>
            <a:solidFill>
              <a:srgbClr val="F5F5F5"/>
            </a:solidFill>
          </p:spPr>
          <p:txBody>
            <a:bodyPr wrap="square" rtlCol="0" anchor="ctr">
              <a:spAutoFit/>
            </a:bodyPr>
            <a:lstStyle/>
            <a:p>
              <a:r>
                <a:rPr lang="fr-FR" sz="7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CLEMENT DUPONT</a:t>
              </a:r>
            </a:p>
          </p:txBody>
        </p:sp>
      </p:grp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F92E841-0FFA-265C-6D57-C9FE049816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e-Documents, de nombreux avantages à équiper tous nos clients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6F17B3B-8500-0025-E47A-24BFB21478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b="1" dirty="0"/>
              <a:t>e-Documents</a:t>
            </a:r>
          </a:p>
        </p:txBody>
      </p:sp>
      <p:graphicFrame>
        <p:nvGraphicFramePr>
          <p:cNvPr id="142" name="Tableau 141">
            <a:extLst>
              <a:ext uri="{FF2B5EF4-FFF2-40B4-BE49-F238E27FC236}">
                <a16:creationId xmlns:a16="http://schemas.microsoft.com/office/drawing/2014/main" id="{2F5A6222-1206-DC9C-6238-4A359DD48B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391037"/>
              </p:ext>
            </p:extLst>
          </p:nvPr>
        </p:nvGraphicFramePr>
        <p:xfrm>
          <a:off x="1563191" y="1682477"/>
          <a:ext cx="4224169" cy="1066800"/>
        </p:xfrm>
        <a:graphic>
          <a:graphicData uri="http://schemas.openxmlformats.org/drawingml/2006/table">
            <a:tbl>
              <a:tblPr firstRow="1" firstCol="1" bandRow="1"/>
              <a:tblGrid>
                <a:gridCol w="4224169">
                  <a:extLst>
                    <a:ext uri="{9D8B030D-6E8A-4147-A177-3AD203B41FA5}">
                      <a16:colId xmlns:a16="http://schemas.microsoft.com/office/drawing/2014/main" val="18692798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Praticité</a:t>
                      </a:r>
                      <a:endParaRPr lang="fr-FR" sz="2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Les documents, classés par thèmes, sont accessibles </a:t>
                      </a:r>
                      <a:r>
                        <a:rPr lang="fr-F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partout</a:t>
                      </a:r>
                      <a:r>
                        <a:rPr lang="fr-F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fr-F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à tout moment </a:t>
                      </a:r>
                      <a:r>
                        <a:rPr lang="fr-F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dans l’espace personnel de la Banque à Distance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9371541"/>
                  </a:ext>
                </a:extLst>
              </a:tr>
            </a:tbl>
          </a:graphicData>
        </a:graphic>
      </p:graphicFrame>
      <p:graphicFrame>
        <p:nvGraphicFramePr>
          <p:cNvPr id="143" name="Tableau 142">
            <a:extLst>
              <a:ext uri="{FF2B5EF4-FFF2-40B4-BE49-F238E27FC236}">
                <a16:creationId xmlns:a16="http://schemas.microsoft.com/office/drawing/2014/main" id="{AB71575D-E137-6082-22CF-3DF44E1F17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6662704"/>
              </p:ext>
            </p:extLst>
          </p:nvPr>
        </p:nvGraphicFramePr>
        <p:xfrm>
          <a:off x="1563191" y="3096472"/>
          <a:ext cx="4127548" cy="853440"/>
        </p:xfrm>
        <a:graphic>
          <a:graphicData uri="http://schemas.openxmlformats.org/drawingml/2006/table">
            <a:tbl>
              <a:tblPr firstRow="1" firstCol="1" bandRow="1"/>
              <a:tblGrid>
                <a:gridCol w="4127548">
                  <a:extLst>
                    <a:ext uri="{9D8B030D-6E8A-4147-A177-3AD203B41FA5}">
                      <a16:colId xmlns:a16="http://schemas.microsoft.com/office/drawing/2014/main" val="40884306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Gratuité</a:t>
                      </a:r>
                      <a:endParaRPr lang="fr-FR" sz="2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La souscription et la résiliation du service </a:t>
                      </a:r>
                      <a:br>
                        <a:rPr lang="fr-F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fr-F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e-Documents sont </a:t>
                      </a:r>
                      <a:r>
                        <a:rPr lang="fr-F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gratuites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9371541"/>
                  </a:ext>
                </a:extLst>
              </a:tr>
            </a:tbl>
          </a:graphicData>
        </a:graphic>
      </p:graphicFrame>
      <p:graphicFrame>
        <p:nvGraphicFramePr>
          <p:cNvPr id="144" name="Tableau 143">
            <a:extLst>
              <a:ext uri="{FF2B5EF4-FFF2-40B4-BE49-F238E27FC236}">
                <a16:creationId xmlns:a16="http://schemas.microsoft.com/office/drawing/2014/main" id="{09172376-3DEE-400C-A9BA-2DA7310B76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2050662"/>
              </p:ext>
            </p:extLst>
          </p:nvPr>
        </p:nvGraphicFramePr>
        <p:xfrm>
          <a:off x="1563191" y="4358486"/>
          <a:ext cx="4063436" cy="1493520"/>
        </p:xfrm>
        <a:graphic>
          <a:graphicData uri="http://schemas.openxmlformats.org/drawingml/2006/table">
            <a:tbl>
              <a:tblPr firstRow="1" firstCol="1" bandRow="1"/>
              <a:tblGrid>
                <a:gridCol w="4063436">
                  <a:extLst>
                    <a:ext uri="{9D8B030D-6E8A-4147-A177-3AD203B41FA5}">
                      <a16:colId xmlns:a16="http://schemas.microsoft.com/office/drawing/2014/main" val="917331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Sécurité</a:t>
                      </a:r>
                      <a:endParaRPr lang="fr-FR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Les documents sont disponibles pendant toute leur </a:t>
                      </a:r>
                      <a:r>
                        <a:rPr lang="fr-F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durée légale d’archivage </a:t>
                      </a:r>
                      <a:r>
                        <a:rPr lang="fr-F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et ont la </a:t>
                      </a:r>
                      <a:r>
                        <a:rPr lang="fr-F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même valeur légale </a:t>
                      </a:r>
                      <a:r>
                        <a:rPr lang="fr-F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que le papier.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Le client est </a:t>
                      </a:r>
                      <a:r>
                        <a:rPr lang="fr-F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immédiatement informé </a:t>
                      </a:r>
                      <a:r>
                        <a:rPr lang="fr-FR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de l’arrivée de tout nouveau document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9371541"/>
                  </a:ext>
                </a:extLst>
              </a:tr>
            </a:tbl>
          </a:graphicData>
        </a:graphic>
      </p:graphicFrame>
      <p:grpSp>
        <p:nvGrpSpPr>
          <p:cNvPr id="171" name="Graphique 1828">
            <a:extLst>
              <a:ext uri="{FF2B5EF4-FFF2-40B4-BE49-F238E27FC236}">
                <a16:creationId xmlns:a16="http://schemas.microsoft.com/office/drawing/2014/main" id="{BE878054-6790-8EC9-F654-2FFA34CBDA77}"/>
              </a:ext>
            </a:extLst>
          </p:cNvPr>
          <p:cNvGrpSpPr/>
          <p:nvPr/>
        </p:nvGrpSpPr>
        <p:grpSpPr>
          <a:xfrm>
            <a:off x="806498" y="4369228"/>
            <a:ext cx="443533" cy="536915"/>
            <a:chOff x="9584992" y="2956348"/>
            <a:chExt cx="258318" cy="312705"/>
          </a:xfrm>
          <a:noFill/>
        </p:grpSpPr>
        <p:sp>
          <p:nvSpPr>
            <p:cNvPr id="172" name="Forme libre : forme 171">
              <a:extLst>
                <a:ext uri="{FF2B5EF4-FFF2-40B4-BE49-F238E27FC236}">
                  <a16:creationId xmlns:a16="http://schemas.microsoft.com/office/drawing/2014/main" id="{4A21A40A-F912-E1DF-D00A-24D092DBF5E5}"/>
                </a:ext>
              </a:extLst>
            </p:cNvPr>
            <p:cNvSpPr/>
            <p:nvPr/>
          </p:nvSpPr>
          <p:spPr>
            <a:xfrm>
              <a:off x="9584992" y="2956348"/>
              <a:ext cx="258318" cy="312705"/>
            </a:xfrm>
            <a:custGeom>
              <a:avLst/>
              <a:gdLst>
                <a:gd name="connsiteX0" fmla="*/ 0 w 258318"/>
                <a:gd name="connsiteY0" fmla="*/ 52102 h 312705"/>
                <a:gd name="connsiteX1" fmla="*/ 129159 w 258318"/>
                <a:gd name="connsiteY1" fmla="*/ 0 h 312705"/>
                <a:gd name="connsiteX2" fmla="*/ 258318 w 258318"/>
                <a:gd name="connsiteY2" fmla="*/ 52102 h 312705"/>
                <a:gd name="connsiteX3" fmla="*/ 129159 w 258318"/>
                <a:gd name="connsiteY3" fmla="*/ 312706 h 312705"/>
                <a:gd name="connsiteX4" fmla="*/ 0 w 258318"/>
                <a:gd name="connsiteY4" fmla="*/ 52102 h 31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318" h="312705">
                  <a:moveTo>
                    <a:pt x="0" y="52102"/>
                  </a:moveTo>
                  <a:cubicBezTo>
                    <a:pt x="60293" y="52102"/>
                    <a:pt x="103346" y="34766"/>
                    <a:pt x="129159" y="0"/>
                  </a:cubicBezTo>
                  <a:cubicBezTo>
                    <a:pt x="154972" y="34766"/>
                    <a:pt x="198025" y="52102"/>
                    <a:pt x="258318" y="52102"/>
                  </a:cubicBezTo>
                  <a:cubicBezTo>
                    <a:pt x="258318" y="186690"/>
                    <a:pt x="215265" y="273558"/>
                    <a:pt x="129159" y="312706"/>
                  </a:cubicBezTo>
                  <a:cubicBezTo>
                    <a:pt x="43053" y="273653"/>
                    <a:pt x="0" y="186785"/>
                    <a:pt x="0" y="52102"/>
                  </a:cubicBezTo>
                  <a:close/>
                </a:path>
              </a:pathLst>
            </a:custGeom>
            <a:grpFill/>
            <a:ln w="571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173" name="Forme libre : forme 172">
              <a:extLst>
                <a:ext uri="{FF2B5EF4-FFF2-40B4-BE49-F238E27FC236}">
                  <a16:creationId xmlns:a16="http://schemas.microsoft.com/office/drawing/2014/main" id="{CE5848C1-B595-5328-3619-E795670EB23C}"/>
                </a:ext>
              </a:extLst>
            </p:cNvPr>
            <p:cNvSpPr/>
            <p:nvPr/>
          </p:nvSpPr>
          <p:spPr>
            <a:xfrm>
              <a:off x="9616901" y="3000544"/>
              <a:ext cx="97250" cy="233076"/>
            </a:xfrm>
            <a:custGeom>
              <a:avLst/>
              <a:gdLst>
                <a:gd name="connsiteX0" fmla="*/ 97250 w 97250"/>
                <a:gd name="connsiteY0" fmla="*/ 0 h 233076"/>
                <a:gd name="connsiteX1" fmla="*/ 0 w 97250"/>
                <a:gd name="connsiteY1" fmla="*/ 37338 h 233076"/>
                <a:gd name="connsiteX2" fmla="*/ 97250 w 97250"/>
                <a:gd name="connsiteY2" fmla="*/ 233077 h 233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250" h="233076">
                  <a:moveTo>
                    <a:pt x="97250" y="0"/>
                  </a:moveTo>
                  <a:cubicBezTo>
                    <a:pt x="76867" y="16954"/>
                    <a:pt x="42862" y="34004"/>
                    <a:pt x="0" y="37338"/>
                  </a:cubicBezTo>
                  <a:cubicBezTo>
                    <a:pt x="5429" y="105347"/>
                    <a:pt x="19050" y="190310"/>
                    <a:pt x="97250" y="233077"/>
                  </a:cubicBezTo>
                </a:path>
              </a:pathLst>
            </a:custGeom>
            <a:grpFill/>
            <a:ln w="571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</p:grpSp>
      <p:grpSp>
        <p:nvGrpSpPr>
          <p:cNvPr id="174" name="Graphique 1757">
            <a:extLst>
              <a:ext uri="{FF2B5EF4-FFF2-40B4-BE49-F238E27FC236}">
                <a16:creationId xmlns:a16="http://schemas.microsoft.com/office/drawing/2014/main" id="{03E71CEA-CCA5-9118-CB69-0459CC52960D}"/>
              </a:ext>
            </a:extLst>
          </p:cNvPr>
          <p:cNvGrpSpPr/>
          <p:nvPr/>
        </p:nvGrpSpPr>
        <p:grpSpPr>
          <a:xfrm>
            <a:off x="784298" y="3095926"/>
            <a:ext cx="443533" cy="459646"/>
            <a:chOff x="5372093" y="652462"/>
            <a:chExt cx="329225" cy="341185"/>
          </a:xfrm>
          <a:noFill/>
        </p:grpSpPr>
        <p:grpSp>
          <p:nvGrpSpPr>
            <p:cNvPr id="175" name="Graphique 1757">
              <a:extLst>
                <a:ext uri="{FF2B5EF4-FFF2-40B4-BE49-F238E27FC236}">
                  <a16:creationId xmlns:a16="http://schemas.microsoft.com/office/drawing/2014/main" id="{97CF1186-0759-47A4-CCA7-9E934AAF82AF}"/>
                </a:ext>
              </a:extLst>
            </p:cNvPr>
            <p:cNvGrpSpPr/>
            <p:nvPr/>
          </p:nvGrpSpPr>
          <p:grpSpPr>
            <a:xfrm>
              <a:off x="5372093" y="652462"/>
              <a:ext cx="209168" cy="258698"/>
              <a:chOff x="5372093" y="652462"/>
              <a:chExt cx="209168" cy="258698"/>
            </a:xfrm>
            <a:grpFill/>
          </p:grpSpPr>
          <p:grpSp>
            <p:nvGrpSpPr>
              <p:cNvPr id="186" name="Graphique 1757">
                <a:extLst>
                  <a:ext uri="{FF2B5EF4-FFF2-40B4-BE49-F238E27FC236}">
                    <a16:creationId xmlns:a16="http://schemas.microsoft.com/office/drawing/2014/main" id="{069907C2-37F0-1373-F85B-810EBBBC9E9D}"/>
                  </a:ext>
                </a:extLst>
              </p:cNvPr>
              <p:cNvGrpSpPr/>
              <p:nvPr/>
            </p:nvGrpSpPr>
            <p:grpSpPr>
              <a:xfrm>
                <a:off x="5437720" y="733615"/>
                <a:ext cx="143541" cy="177545"/>
                <a:chOff x="5437720" y="733615"/>
                <a:chExt cx="143541" cy="177545"/>
              </a:xfrm>
              <a:grpFill/>
            </p:grpSpPr>
            <p:sp>
              <p:nvSpPr>
                <p:cNvPr id="188" name="Forme libre : forme 187">
                  <a:extLst>
                    <a:ext uri="{FF2B5EF4-FFF2-40B4-BE49-F238E27FC236}">
                      <a16:creationId xmlns:a16="http://schemas.microsoft.com/office/drawing/2014/main" id="{58ED0EC2-E83D-111D-BEF4-63FE91C9D056}"/>
                    </a:ext>
                  </a:extLst>
                </p:cNvPr>
                <p:cNvSpPr/>
                <p:nvPr/>
              </p:nvSpPr>
              <p:spPr>
                <a:xfrm>
                  <a:off x="5466676" y="733615"/>
                  <a:ext cx="114585" cy="177545"/>
                </a:xfrm>
                <a:custGeom>
                  <a:avLst/>
                  <a:gdLst>
                    <a:gd name="connsiteX0" fmla="*/ 114586 w 114585"/>
                    <a:gd name="connsiteY0" fmla="*/ 173736 h 177545"/>
                    <a:gd name="connsiteX1" fmla="*/ 88773 w 114585"/>
                    <a:gd name="connsiteY1" fmla="*/ 177546 h 177545"/>
                    <a:gd name="connsiteX2" fmla="*/ 0 w 114585"/>
                    <a:gd name="connsiteY2" fmla="*/ 88773 h 177545"/>
                    <a:gd name="connsiteX3" fmla="*/ 88773 w 114585"/>
                    <a:gd name="connsiteY3" fmla="*/ 0 h 177545"/>
                    <a:gd name="connsiteX4" fmla="*/ 110776 w 114585"/>
                    <a:gd name="connsiteY4" fmla="*/ 2762 h 177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4585" h="177545">
                      <a:moveTo>
                        <a:pt x="114586" y="173736"/>
                      </a:moveTo>
                      <a:cubicBezTo>
                        <a:pt x="106394" y="176213"/>
                        <a:pt x="97727" y="177546"/>
                        <a:pt x="88773" y="177546"/>
                      </a:cubicBezTo>
                      <a:cubicBezTo>
                        <a:pt x="39719" y="177546"/>
                        <a:pt x="0" y="137827"/>
                        <a:pt x="0" y="88773"/>
                      </a:cubicBezTo>
                      <a:cubicBezTo>
                        <a:pt x="0" y="39719"/>
                        <a:pt x="39719" y="0"/>
                        <a:pt x="88773" y="0"/>
                      </a:cubicBezTo>
                      <a:cubicBezTo>
                        <a:pt x="96393" y="0"/>
                        <a:pt x="103727" y="952"/>
                        <a:pt x="110776" y="2762"/>
                      </a:cubicBezTo>
                    </a:path>
                  </a:pathLst>
                </a:custGeom>
                <a:grpFill/>
                <a:ln w="571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89" name="Forme libre : forme 188">
                  <a:extLst>
                    <a:ext uri="{FF2B5EF4-FFF2-40B4-BE49-F238E27FC236}">
                      <a16:creationId xmlns:a16="http://schemas.microsoft.com/office/drawing/2014/main" id="{9027D1EB-3602-6130-0BD5-8E50EB7895C7}"/>
                    </a:ext>
                  </a:extLst>
                </p:cNvPr>
                <p:cNvSpPr/>
                <p:nvPr/>
              </p:nvSpPr>
              <p:spPr>
                <a:xfrm>
                  <a:off x="5440292" y="804100"/>
                  <a:ext cx="120872" cy="9525"/>
                </a:xfrm>
                <a:custGeom>
                  <a:avLst/>
                  <a:gdLst>
                    <a:gd name="connsiteX0" fmla="*/ 0 w 120872"/>
                    <a:gd name="connsiteY0" fmla="*/ 0 h 9525"/>
                    <a:gd name="connsiteX1" fmla="*/ 120872 w 120872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0872" h="9525">
                      <a:moveTo>
                        <a:pt x="0" y="0"/>
                      </a:moveTo>
                      <a:lnTo>
                        <a:pt x="120872" y="0"/>
                      </a:lnTo>
                    </a:path>
                  </a:pathLst>
                </a:custGeom>
                <a:grpFill/>
                <a:ln w="571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90" name="Forme libre : forme 189">
                  <a:extLst>
                    <a:ext uri="{FF2B5EF4-FFF2-40B4-BE49-F238E27FC236}">
                      <a16:creationId xmlns:a16="http://schemas.microsoft.com/office/drawing/2014/main" id="{3DF2A5C9-2090-5521-6F17-CFD106AE2AA6}"/>
                    </a:ext>
                  </a:extLst>
                </p:cNvPr>
                <p:cNvSpPr/>
                <p:nvPr/>
              </p:nvSpPr>
              <p:spPr>
                <a:xfrm>
                  <a:off x="5437720" y="834389"/>
                  <a:ext cx="120872" cy="9525"/>
                </a:xfrm>
                <a:custGeom>
                  <a:avLst/>
                  <a:gdLst>
                    <a:gd name="connsiteX0" fmla="*/ 0 w 120872"/>
                    <a:gd name="connsiteY0" fmla="*/ 0 h 9525"/>
                    <a:gd name="connsiteX1" fmla="*/ 120872 w 120872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0872" h="9525">
                      <a:moveTo>
                        <a:pt x="0" y="0"/>
                      </a:moveTo>
                      <a:lnTo>
                        <a:pt x="120872" y="0"/>
                      </a:lnTo>
                    </a:path>
                  </a:pathLst>
                </a:custGeom>
                <a:grpFill/>
                <a:ln w="571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sp>
            <p:nvSpPr>
              <p:cNvPr id="187" name="Forme libre : forme 186">
                <a:extLst>
                  <a:ext uri="{FF2B5EF4-FFF2-40B4-BE49-F238E27FC236}">
                    <a16:creationId xmlns:a16="http://schemas.microsoft.com/office/drawing/2014/main" id="{801C98FA-1A2F-C010-E4B6-E52C43941BB5}"/>
                  </a:ext>
                </a:extLst>
              </p:cNvPr>
              <p:cNvSpPr/>
              <p:nvPr/>
            </p:nvSpPr>
            <p:spPr>
              <a:xfrm>
                <a:off x="5372093" y="652462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grpSp>
          <p:nvGrpSpPr>
            <p:cNvPr id="176" name="Graphique 1757">
              <a:extLst>
                <a:ext uri="{FF2B5EF4-FFF2-40B4-BE49-F238E27FC236}">
                  <a16:creationId xmlns:a16="http://schemas.microsoft.com/office/drawing/2014/main" id="{A70471C9-74B0-6D01-0BF9-72DEBC47B2AE}"/>
                </a:ext>
              </a:extLst>
            </p:cNvPr>
            <p:cNvGrpSpPr/>
            <p:nvPr/>
          </p:nvGrpSpPr>
          <p:grpSpPr>
            <a:xfrm>
              <a:off x="5372093" y="652462"/>
              <a:ext cx="329225" cy="341185"/>
              <a:chOff x="5372093" y="652462"/>
              <a:chExt cx="329225" cy="341185"/>
            </a:xfrm>
            <a:grpFill/>
          </p:grpSpPr>
          <p:sp>
            <p:nvSpPr>
              <p:cNvPr id="177" name="Forme libre : forme 176">
                <a:extLst>
                  <a:ext uri="{FF2B5EF4-FFF2-40B4-BE49-F238E27FC236}">
                    <a16:creationId xmlns:a16="http://schemas.microsoft.com/office/drawing/2014/main" id="{0D3E71BF-34FF-1546-5965-44F87B64DF85}"/>
                  </a:ext>
                </a:extLst>
              </p:cNvPr>
              <p:cNvSpPr/>
              <p:nvPr/>
            </p:nvSpPr>
            <p:spPr>
              <a:xfrm>
                <a:off x="5618321" y="692064"/>
                <a:ext cx="82996" cy="86873"/>
              </a:xfrm>
              <a:custGeom>
                <a:avLst/>
                <a:gdLst>
                  <a:gd name="connsiteX0" fmla="*/ 21614 w 82996"/>
                  <a:gd name="connsiteY0" fmla="*/ 34597 h 86873"/>
                  <a:gd name="connsiteX1" fmla="*/ 2945 w 82996"/>
                  <a:gd name="connsiteY1" fmla="*/ 49171 h 86873"/>
                  <a:gd name="connsiteX2" fmla="*/ 5041 w 82996"/>
                  <a:gd name="connsiteY2" fmla="*/ 62315 h 86873"/>
                  <a:gd name="connsiteX3" fmla="*/ 72859 w 82996"/>
                  <a:gd name="connsiteY3" fmla="*/ 86413 h 86873"/>
                  <a:gd name="connsiteX4" fmla="*/ 82955 w 82996"/>
                  <a:gd name="connsiteY4" fmla="*/ 78508 h 86873"/>
                  <a:gd name="connsiteX5" fmla="*/ 76002 w 82996"/>
                  <a:gd name="connsiteY5" fmla="*/ 6880 h 86873"/>
                  <a:gd name="connsiteX6" fmla="*/ 63715 w 82996"/>
                  <a:gd name="connsiteY6" fmla="*/ 1641 h 86873"/>
                  <a:gd name="connsiteX7" fmla="*/ 44950 w 82996"/>
                  <a:gd name="connsiteY7" fmla="*/ 16309 h 86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2996" h="86873">
                    <a:moveTo>
                      <a:pt x="21614" y="34597"/>
                    </a:moveTo>
                    <a:lnTo>
                      <a:pt x="2945" y="49171"/>
                    </a:lnTo>
                    <a:cubicBezTo>
                      <a:pt x="-1817" y="52885"/>
                      <a:pt x="-579" y="60315"/>
                      <a:pt x="5041" y="62315"/>
                    </a:cubicBezTo>
                    <a:lnTo>
                      <a:pt x="72859" y="86413"/>
                    </a:lnTo>
                    <a:cubicBezTo>
                      <a:pt x="78097" y="88318"/>
                      <a:pt x="83527" y="84032"/>
                      <a:pt x="82955" y="78508"/>
                    </a:cubicBezTo>
                    <a:lnTo>
                      <a:pt x="76002" y="6880"/>
                    </a:lnTo>
                    <a:cubicBezTo>
                      <a:pt x="75430" y="879"/>
                      <a:pt x="68477" y="-2074"/>
                      <a:pt x="63715" y="1641"/>
                    </a:cubicBezTo>
                    <a:lnTo>
                      <a:pt x="44950" y="16309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78" name="Forme libre : forme 177">
                <a:extLst>
                  <a:ext uri="{FF2B5EF4-FFF2-40B4-BE49-F238E27FC236}">
                    <a16:creationId xmlns:a16="http://schemas.microsoft.com/office/drawing/2014/main" id="{E89773D8-BE0D-66F0-9CE2-15305C644251}"/>
                  </a:ext>
                </a:extLst>
              </p:cNvPr>
              <p:cNvSpPr/>
              <p:nvPr/>
            </p:nvSpPr>
            <p:spPr>
              <a:xfrm>
                <a:off x="5374945" y="847841"/>
                <a:ext cx="87818" cy="85430"/>
              </a:xfrm>
              <a:custGeom>
                <a:avLst/>
                <a:gdLst>
                  <a:gd name="connsiteX0" fmla="*/ 82777 w 87818"/>
                  <a:gd name="connsiteY0" fmla="*/ 58747 h 85430"/>
                  <a:gd name="connsiteX1" fmla="*/ 84873 w 87818"/>
                  <a:gd name="connsiteY1" fmla="*/ 45603 h 85430"/>
                  <a:gd name="connsiteX2" fmla="*/ 27913 w 87818"/>
                  <a:gd name="connsiteY2" fmla="*/ 1597 h 85430"/>
                  <a:gd name="connsiteX3" fmla="*/ 15817 w 87818"/>
                  <a:gd name="connsiteY3" fmla="*/ 5979 h 85430"/>
                  <a:gd name="connsiteX4" fmla="*/ 196 w 87818"/>
                  <a:gd name="connsiteY4" fmla="*/ 76178 h 85430"/>
                  <a:gd name="connsiteX5" fmla="*/ 10197 w 87818"/>
                  <a:gd name="connsiteY5" fmla="*/ 84941 h 85430"/>
                  <a:gd name="connsiteX6" fmla="*/ 29723 w 87818"/>
                  <a:gd name="connsiteY6" fmla="*/ 77893 h 85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7818" h="85430">
                    <a:moveTo>
                      <a:pt x="82777" y="58747"/>
                    </a:moveTo>
                    <a:cubicBezTo>
                      <a:pt x="88397" y="56747"/>
                      <a:pt x="89635" y="49222"/>
                      <a:pt x="84873" y="45603"/>
                    </a:cubicBezTo>
                    <a:lnTo>
                      <a:pt x="27913" y="1597"/>
                    </a:lnTo>
                    <a:cubicBezTo>
                      <a:pt x="23532" y="-1832"/>
                      <a:pt x="17055" y="550"/>
                      <a:pt x="15817" y="5979"/>
                    </a:cubicBezTo>
                    <a:lnTo>
                      <a:pt x="196" y="76178"/>
                    </a:lnTo>
                    <a:cubicBezTo>
                      <a:pt x="-1138" y="82084"/>
                      <a:pt x="4577" y="87037"/>
                      <a:pt x="10197" y="84941"/>
                    </a:cubicBezTo>
                    <a:lnTo>
                      <a:pt x="29723" y="77893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79" name="Forme libre : forme 178">
                <a:extLst>
                  <a:ext uri="{FF2B5EF4-FFF2-40B4-BE49-F238E27FC236}">
                    <a16:creationId xmlns:a16="http://schemas.microsoft.com/office/drawing/2014/main" id="{4B966766-D9F8-24A9-31B9-A138E4A0CFEF}"/>
                  </a:ext>
                </a:extLst>
              </p:cNvPr>
              <p:cNvSpPr/>
              <p:nvPr/>
            </p:nvSpPr>
            <p:spPr>
              <a:xfrm>
                <a:off x="5372093" y="652462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80" name="Forme libre : forme 179">
                <a:extLst>
                  <a:ext uri="{FF2B5EF4-FFF2-40B4-BE49-F238E27FC236}">
                    <a16:creationId xmlns:a16="http://schemas.microsoft.com/office/drawing/2014/main" id="{0FA2015A-DD49-FFA4-5826-179A1BB65CAB}"/>
                  </a:ext>
                </a:extLst>
              </p:cNvPr>
              <p:cNvSpPr/>
              <p:nvPr/>
            </p:nvSpPr>
            <p:spPr>
              <a:xfrm>
                <a:off x="5404763" y="878585"/>
                <a:ext cx="295846" cy="115061"/>
              </a:xfrm>
              <a:custGeom>
                <a:avLst/>
                <a:gdLst>
                  <a:gd name="connsiteX0" fmla="*/ 295847 w 295846"/>
                  <a:gd name="connsiteY0" fmla="*/ 0 h 115061"/>
                  <a:gd name="connsiteX1" fmla="*/ 135541 w 295846"/>
                  <a:gd name="connsiteY1" fmla="*/ 115062 h 115061"/>
                  <a:gd name="connsiteX2" fmla="*/ 0 w 295846"/>
                  <a:gd name="connsiteY2" fmla="*/ 47149 h 115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5846" h="115061">
                    <a:moveTo>
                      <a:pt x="295847" y="0"/>
                    </a:moveTo>
                    <a:cubicBezTo>
                      <a:pt x="272606" y="68866"/>
                      <a:pt x="208217" y="115062"/>
                      <a:pt x="135541" y="115062"/>
                    </a:cubicBezTo>
                    <a:cubicBezTo>
                      <a:pt x="82296" y="115062"/>
                      <a:pt x="31909" y="89726"/>
                      <a:pt x="0" y="47149"/>
                    </a:cubicBez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81" name="Forme libre : forme 180">
                <a:extLst>
                  <a:ext uri="{FF2B5EF4-FFF2-40B4-BE49-F238E27FC236}">
                    <a16:creationId xmlns:a16="http://schemas.microsoft.com/office/drawing/2014/main" id="{33EB0305-9C00-BD37-8821-E49790C21773}"/>
                  </a:ext>
                </a:extLst>
              </p:cNvPr>
              <p:cNvSpPr/>
              <p:nvPr/>
            </p:nvSpPr>
            <p:spPr>
              <a:xfrm>
                <a:off x="5664986" y="869346"/>
                <a:ext cx="8286" cy="19621"/>
              </a:xfrm>
              <a:custGeom>
                <a:avLst/>
                <a:gdLst>
                  <a:gd name="connsiteX0" fmla="*/ 0 w 8286"/>
                  <a:gd name="connsiteY0" fmla="*/ 19621 h 19621"/>
                  <a:gd name="connsiteX1" fmla="*/ 8287 w 8286"/>
                  <a:gd name="connsiteY1" fmla="*/ 0 h 19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286" h="19621">
                    <a:moveTo>
                      <a:pt x="0" y="19621"/>
                    </a:moveTo>
                    <a:cubicBezTo>
                      <a:pt x="3239" y="13335"/>
                      <a:pt x="6001" y="6763"/>
                      <a:pt x="8287" y="0"/>
                    </a:cubicBez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82" name="Forme libre : forme 181">
                <a:extLst>
                  <a:ext uri="{FF2B5EF4-FFF2-40B4-BE49-F238E27FC236}">
                    <a16:creationId xmlns:a16="http://schemas.microsoft.com/office/drawing/2014/main" id="{DED411B6-FD5E-EE5D-67C6-1DFCB0CB09AC}"/>
                  </a:ext>
                </a:extLst>
              </p:cNvPr>
              <p:cNvSpPr/>
              <p:nvPr/>
            </p:nvSpPr>
            <p:spPr>
              <a:xfrm>
                <a:off x="5433434" y="915542"/>
                <a:ext cx="194595" cy="49339"/>
              </a:xfrm>
              <a:custGeom>
                <a:avLst/>
                <a:gdLst>
                  <a:gd name="connsiteX0" fmla="*/ 0 w 194595"/>
                  <a:gd name="connsiteY0" fmla="*/ 0 h 49339"/>
                  <a:gd name="connsiteX1" fmla="*/ 106775 w 194595"/>
                  <a:gd name="connsiteY1" fmla="*/ 49339 h 49339"/>
                  <a:gd name="connsiteX2" fmla="*/ 194596 w 194595"/>
                  <a:gd name="connsiteY2" fmla="*/ 18478 h 4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4595" h="49339">
                    <a:moveTo>
                      <a:pt x="0" y="0"/>
                    </a:moveTo>
                    <a:cubicBezTo>
                      <a:pt x="26575" y="31051"/>
                      <a:pt x="65723" y="49339"/>
                      <a:pt x="106775" y="49339"/>
                    </a:cubicBezTo>
                    <a:cubicBezTo>
                      <a:pt x="139541" y="49339"/>
                      <a:pt x="170307" y="38005"/>
                      <a:pt x="194596" y="18478"/>
                    </a:cubicBez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83" name="Forme libre : forme 182">
                <a:extLst>
                  <a:ext uri="{FF2B5EF4-FFF2-40B4-BE49-F238E27FC236}">
                    <a16:creationId xmlns:a16="http://schemas.microsoft.com/office/drawing/2014/main" id="{64DAA796-CA83-B595-FD29-B6C65BBDE08D}"/>
                  </a:ext>
                </a:extLst>
              </p:cNvPr>
              <p:cNvSpPr/>
              <p:nvPr/>
            </p:nvSpPr>
            <p:spPr>
              <a:xfrm>
                <a:off x="5422289" y="655319"/>
                <a:ext cx="239934" cy="51815"/>
              </a:xfrm>
              <a:custGeom>
                <a:avLst/>
                <a:gdLst>
                  <a:gd name="connsiteX0" fmla="*/ 0 w 239934"/>
                  <a:gd name="connsiteY0" fmla="*/ 47816 h 51815"/>
                  <a:gd name="connsiteX1" fmla="*/ 118015 w 239934"/>
                  <a:gd name="connsiteY1" fmla="*/ 0 h 51815"/>
                  <a:gd name="connsiteX2" fmla="*/ 239935 w 239934"/>
                  <a:gd name="connsiteY2" fmla="*/ 51816 h 51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9934" h="51815">
                    <a:moveTo>
                      <a:pt x="0" y="47816"/>
                    </a:moveTo>
                    <a:cubicBezTo>
                      <a:pt x="30956" y="17812"/>
                      <a:pt x="72866" y="0"/>
                      <a:pt x="118015" y="0"/>
                    </a:cubicBezTo>
                    <a:cubicBezTo>
                      <a:pt x="164116" y="0"/>
                      <a:pt x="208026" y="18764"/>
                      <a:pt x="239935" y="51816"/>
                    </a:cubicBez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84" name="Forme libre : forme 183">
                <a:extLst>
                  <a:ext uri="{FF2B5EF4-FFF2-40B4-BE49-F238E27FC236}">
                    <a16:creationId xmlns:a16="http://schemas.microsoft.com/office/drawing/2014/main" id="{B8748BB8-B4E0-82D9-972D-9AC5F47151A5}"/>
                  </a:ext>
                </a:extLst>
              </p:cNvPr>
              <p:cNvSpPr/>
              <p:nvPr/>
            </p:nvSpPr>
            <p:spPr>
              <a:xfrm>
                <a:off x="5379998" y="750283"/>
                <a:ext cx="8191" cy="19907"/>
              </a:xfrm>
              <a:custGeom>
                <a:avLst/>
                <a:gdLst>
                  <a:gd name="connsiteX0" fmla="*/ 0 w 8191"/>
                  <a:gd name="connsiteY0" fmla="*/ 19907 h 19907"/>
                  <a:gd name="connsiteX1" fmla="*/ 8192 w 8191"/>
                  <a:gd name="connsiteY1" fmla="*/ 0 h 199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191" h="19907">
                    <a:moveTo>
                      <a:pt x="0" y="19907"/>
                    </a:moveTo>
                    <a:cubicBezTo>
                      <a:pt x="2286" y="13049"/>
                      <a:pt x="5048" y="6382"/>
                      <a:pt x="8192" y="0"/>
                    </a:cubicBez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85" name="Forme libre : forme 184">
                <a:extLst>
                  <a:ext uri="{FF2B5EF4-FFF2-40B4-BE49-F238E27FC236}">
                    <a16:creationId xmlns:a16="http://schemas.microsoft.com/office/drawing/2014/main" id="{B385E3B0-0D1E-2401-3A11-029D421BD8DD}"/>
                  </a:ext>
                </a:extLst>
              </p:cNvPr>
              <p:cNvSpPr/>
              <p:nvPr/>
            </p:nvSpPr>
            <p:spPr>
              <a:xfrm>
                <a:off x="5540304" y="684084"/>
                <a:ext cx="99631" cy="41624"/>
              </a:xfrm>
              <a:custGeom>
                <a:avLst/>
                <a:gdLst>
                  <a:gd name="connsiteX0" fmla="*/ 99632 w 99631"/>
                  <a:gd name="connsiteY0" fmla="*/ 41624 h 41624"/>
                  <a:gd name="connsiteX1" fmla="*/ 0 w 99631"/>
                  <a:gd name="connsiteY1" fmla="*/ 0 h 41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631" h="41624">
                    <a:moveTo>
                      <a:pt x="99632" y="41624"/>
                    </a:moveTo>
                    <a:cubicBezTo>
                      <a:pt x="73247" y="14573"/>
                      <a:pt x="38005" y="0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</p:grpSp>
      <p:grpSp>
        <p:nvGrpSpPr>
          <p:cNvPr id="219" name="Graphique 1756">
            <a:extLst>
              <a:ext uri="{FF2B5EF4-FFF2-40B4-BE49-F238E27FC236}">
                <a16:creationId xmlns:a16="http://schemas.microsoft.com/office/drawing/2014/main" id="{694D09B4-CE00-C09F-35ED-936212B4574F}"/>
              </a:ext>
            </a:extLst>
          </p:cNvPr>
          <p:cNvGrpSpPr/>
          <p:nvPr/>
        </p:nvGrpSpPr>
        <p:grpSpPr>
          <a:xfrm>
            <a:off x="693558" y="1697479"/>
            <a:ext cx="618320" cy="599857"/>
            <a:chOff x="4812976" y="607694"/>
            <a:chExt cx="398716" cy="386810"/>
          </a:xfrm>
          <a:noFill/>
        </p:grpSpPr>
        <p:grpSp>
          <p:nvGrpSpPr>
            <p:cNvPr id="220" name="Graphique 1756">
              <a:extLst>
                <a:ext uri="{FF2B5EF4-FFF2-40B4-BE49-F238E27FC236}">
                  <a16:creationId xmlns:a16="http://schemas.microsoft.com/office/drawing/2014/main" id="{C2CBD8DB-223F-F4AB-530A-FAA69A5E814E}"/>
                </a:ext>
              </a:extLst>
            </p:cNvPr>
            <p:cNvGrpSpPr/>
            <p:nvPr/>
          </p:nvGrpSpPr>
          <p:grpSpPr>
            <a:xfrm>
              <a:off x="4812976" y="994504"/>
              <a:ext cx="398716" cy="9525"/>
              <a:chOff x="4812976" y="994504"/>
              <a:chExt cx="398716" cy="9525"/>
            </a:xfrm>
            <a:grpFill/>
          </p:grpSpPr>
          <p:sp>
            <p:nvSpPr>
              <p:cNvPr id="243" name="Forme libre : forme 242">
                <a:extLst>
                  <a:ext uri="{FF2B5EF4-FFF2-40B4-BE49-F238E27FC236}">
                    <a16:creationId xmlns:a16="http://schemas.microsoft.com/office/drawing/2014/main" id="{3B7CFA6F-E719-E611-1394-666F488093BE}"/>
                  </a:ext>
                </a:extLst>
              </p:cNvPr>
              <p:cNvSpPr/>
              <p:nvPr/>
            </p:nvSpPr>
            <p:spPr>
              <a:xfrm>
                <a:off x="4858125" y="994504"/>
                <a:ext cx="353568" cy="9525"/>
              </a:xfrm>
              <a:custGeom>
                <a:avLst/>
                <a:gdLst>
                  <a:gd name="connsiteX0" fmla="*/ 0 w 353568"/>
                  <a:gd name="connsiteY0" fmla="*/ 0 h 9525"/>
                  <a:gd name="connsiteX1" fmla="*/ 353568 w 353568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3568" h="9525">
                    <a:moveTo>
                      <a:pt x="0" y="0"/>
                    </a:moveTo>
                    <a:lnTo>
                      <a:pt x="353568" y="0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244" name="Forme libre : forme 243">
                <a:extLst>
                  <a:ext uri="{FF2B5EF4-FFF2-40B4-BE49-F238E27FC236}">
                    <a16:creationId xmlns:a16="http://schemas.microsoft.com/office/drawing/2014/main" id="{3BDE6788-2E90-6C60-F376-A1379EF39A4D}"/>
                  </a:ext>
                </a:extLst>
              </p:cNvPr>
              <p:cNvSpPr/>
              <p:nvPr/>
            </p:nvSpPr>
            <p:spPr>
              <a:xfrm>
                <a:off x="4812976" y="994504"/>
                <a:ext cx="23431" cy="9525"/>
              </a:xfrm>
              <a:custGeom>
                <a:avLst/>
                <a:gdLst>
                  <a:gd name="connsiteX0" fmla="*/ 0 w 23431"/>
                  <a:gd name="connsiteY0" fmla="*/ 0 h 9525"/>
                  <a:gd name="connsiteX1" fmla="*/ 23432 w 2343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431" h="9525">
                    <a:moveTo>
                      <a:pt x="0" y="0"/>
                    </a:moveTo>
                    <a:lnTo>
                      <a:pt x="23432" y="0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grpSp>
          <p:nvGrpSpPr>
            <p:cNvPr id="221" name="Graphique 1756">
              <a:extLst>
                <a:ext uri="{FF2B5EF4-FFF2-40B4-BE49-F238E27FC236}">
                  <a16:creationId xmlns:a16="http://schemas.microsoft.com/office/drawing/2014/main" id="{C13F72A4-6E2F-5A2C-BD71-2ED1037613A9}"/>
                </a:ext>
              </a:extLst>
            </p:cNvPr>
            <p:cNvGrpSpPr/>
            <p:nvPr/>
          </p:nvGrpSpPr>
          <p:grpSpPr>
            <a:xfrm>
              <a:off x="4875746" y="607694"/>
              <a:ext cx="301942" cy="386715"/>
              <a:chOff x="4875746" y="607694"/>
              <a:chExt cx="301942" cy="386715"/>
            </a:xfrm>
            <a:grpFill/>
          </p:grpSpPr>
          <p:grpSp>
            <p:nvGrpSpPr>
              <p:cNvPr id="222" name="Graphique 1756">
                <a:extLst>
                  <a:ext uri="{FF2B5EF4-FFF2-40B4-BE49-F238E27FC236}">
                    <a16:creationId xmlns:a16="http://schemas.microsoft.com/office/drawing/2014/main" id="{0BE2C73E-3461-9354-C61D-412C7FCF25EB}"/>
                  </a:ext>
                </a:extLst>
              </p:cNvPr>
              <p:cNvGrpSpPr/>
              <p:nvPr/>
            </p:nvGrpSpPr>
            <p:grpSpPr>
              <a:xfrm>
                <a:off x="4918227" y="658176"/>
                <a:ext cx="216884" cy="43148"/>
                <a:chOff x="4918227" y="658176"/>
                <a:chExt cx="216884" cy="43148"/>
              </a:xfrm>
              <a:grpFill/>
            </p:grpSpPr>
            <p:sp>
              <p:nvSpPr>
                <p:cNvPr id="239" name="Forme libre : forme 238">
                  <a:extLst>
                    <a:ext uri="{FF2B5EF4-FFF2-40B4-BE49-F238E27FC236}">
                      <a16:creationId xmlns:a16="http://schemas.microsoft.com/office/drawing/2014/main" id="{2C820902-20AC-F97E-DDEC-7170BEE45423}"/>
                    </a:ext>
                  </a:extLst>
                </p:cNvPr>
                <p:cNvSpPr/>
                <p:nvPr/>
              </p:nvSpPr>
              <p:spPr>
                <a:xfrm>
                  <a:off x="4918227" y="658176"/>
                  <a:ext cx="43148" cy="43148"/>
                </a:xfrm>
                <a:custGeom>
                  <a:avLst/>
                  <a:gdLst>
                    <a:gd name="connsiteX0" fmla="*/ 34100 w 43148"/>
                    <a:gd name="connsiteY0" fmla="*/ 43148 h 43148"/>
                    <a:gd name="connsiteX1" fmla="*/ 9049 w 43148"/>
                    <a:gd name="connsiteY1" fmla="*/ 43148 h 43148"/>
                    <a:gd name="connsiteX2" fmla="*/ 0 w 43148"/>
                    <a:gd name="connsiteY2" fmla="*/ 34100 h 43148"/>
                    <a:gd name="connsiteX3" fmla="*/ 0 w 43148"/>
                    <a:gd name="connsiteY3" fmla="*/ 9049 h 43148"/>
                    <a:gd name="connsiteX4" fmla="*/ 9049 w 43148"/>
                    <a:gd name="connsiteY4" fmla="*/ 0 h 43148"/>
                    <a:gd name="connsiteX5" fmla="*/ 34100 w 43148"/>
                    <a:gd name="connsiteY5" fmla="*/ 0 h 43148"/>
                    <a:gd name="connsiteX6" fmla="*/ 43148 w 43148"/>
                    <a:gd name="connsiteY6" fmla="*/ 9049 h 43148"/>
                    <a:gd name="connsiteX7" fmla="*/ 43148 w 43148"/>
                    <a:gd name="connsiteY7" fmla="*/ 34100 h 43148"/>
                    <a:gd name="connsiteX8" fmla="*/ 34100 w 43148"/>
                    <a:gd name="connsiteY8" fmla="*/ 43148 h 43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3148" h="43148">
                      <a:moveTo>
                        <a:pt x="34100" y="43148"/>
                      </a:moveTo>
                      <a:lnTo>
                        <a:pt x="9049" y="43148"/>
                      </a:lnTo>
                      <a:cubicBezTo>
                        <a:pt x="4096" y="43148"/>
                        <a:pt x="0" y="39053"/>
                        <a:pt x="0" y="34100"/>
                      </a:cubicBezTo>
                      <a:lnTo>
                        <a:pt x="0" y="9049"/>
                      </a:lnTo>
                      <a:cubicBezTo>
                        <a:pt x="0" y="4096"/>
                        <a:pt x="4096" y="0"/>
                        <a:pt x="9049" y="0"/>
                      </a:cubicBezTo>
                      <a:lnTo>
                        <a:pt x="34100" y="0"/>
                      </a:lnTo>
                      <a:cubicBezTo>
                        <a:pt x="39052" y="0"/>
                        <a:pt x="43148" y="4096"/>
                        <a:pt x="43148" y="9049"/>
                      </a:cubicBezTo>
                      <a:lnTo>
                        <a:pt x="43148" y="34100"/>
                      </a:lnTo>
                      <a:cubicBezTo>
                        <a:pt x="43148" y="39053"/>
                        <a:pt x="39052" y="43148"/>
                        <a:pt x="34100" y="43148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240" name="Forme libre : forme 239">
                  <a:extLst>
                    <a:ext uri="{FF2B5EF4-FFF2-40B4-BE49-F238E27FC236}">
                      <a16:creationId xmlns:a16="http://schemas.microsoft.com/office/drawing/2014/main" id="{9BDB0954-38E4-305D-C31F-972B0FBAEC5A}"/>
                    </a:ext>
                  </a:extLst>
                </p:cNvPr>
                <p:cNvSpPr/>
                <p:nvPr/>
              </p:nvSpPr>
              <p:spPr>
                <a:xfrm>
                  <a:off x="4976711" y="658176"/>
                  <a:ext cx="43148" cy="43148"/>
                </a:xfrm>
                <a:custGeom>
                  <a:avLst/>
                  <a:gdLst>
                    <a:gd name="connsiteX0" fmla="*/ 34100 w 43148"/>
                    <a:gd name="connsiteY0" fmla="*/ 43148 h 43148"/>
                    <a:gd name="connsiteX1" fmla="*/ 9049 w 43148"/>
                    <a:gd name="connsiteY1" fmla="*/ 43148 h 43148"/>
                    <a:gd name="connsiteX2" fmla="*/ 0 w 43148"/>
                    <a:gd name="connsiteY2" fmla="*/ 34100 h 43148"/>
                    <a:gd name="connsiteX3" fmla="*/ 0 w 43148"/>
                    <a:gd name="connsiteY3" fmla="*/ 9049 h 43148"/>
                    <a:gd name="connsiteX4" fmla="*/ 9049 w 43148"/>
                    <a:gd name="connsiteY4" fmla="*/ 0 h 43148"/>
                    <a:gd name="connsiteX5" fmla="*/ 34100 w 43148"/>
                    <a:gd name="connsiteY5" fmla="*/ 0 h 43148"/>
                    <a:gd name="connsiteX6" fmla="*/ 43148 w 43148"/>
                    <a:gd name="connsiteY6" fmla="*/ 9049 h 43148"/>
                    <a:gd name="connsiteX7" fmla="*/ 43148 w 43148"/>
                    <a:gd name="connsiteY7" fmla="*/ 34100 h 43148"/>
                    <a:gd name="connsiteX8" fmla="*/ 34100 w 43148"/>
                    <a:gd name="connsiteY8" fmla="*/ 43148 h 43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3148" h="43148">
                      <a:moveTo>
                        <a:pt x="34100" y="43148"/>
                      </a:moveTo>
                      <a:lnTo>
                        <a:pt x="9049" y="43148"/>
                      </a:lnTo>
                      <a:cubicBezTo>
                        <a:pt x="4096" y="43148"/>
                        <a:pt x="0" y="39053"/>
                        <a:pt x="0" y="34100"/>
                      </a:cubicBezTo>
                      <a:lnTo>
                        <a:pt x="0" y="9049"/>
                      </a:lnTo>
                      <a:cubicBezTo>
                        <a:pt x="0" y="4096"/>
                        <a:pt x="4096" y="0"/>
                        <a:pt x="9049" y="0"/>
                      </a:cubicBezTo>
                      <a:lnTo>
                        <a:pt x="34100" y="0"/>
                      </a:lnTo>
                      <a:cubicBezTo>
                        <a:pt x="39053" y="0"/>
                        <a:pt x="43148" y="4096"/>
                        <a:pt x="43148" y="9049"/>
                      </a:cubicBezTo>
                      <a:lnTo>
                        <a:pt x="43148" y="34100"/>
                      </a:lnTo>
                      <a:cubicBezTo>
                        <a:pt x="43148" y="39053"/>
                        <a:pt x="39053" y="43148"/>
                        <a:pt x="34100" y="43148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241" name="Forme libre : forme 240">
                  <a:extLst>
                    <a:ext uri="{FF2B5EF4-FFF2-40B4-BE49-F238E27FC236}">
                      <a16:creationId xmlns:a16="http://schemas.microsoft.com/office/drawing/2014/main" id="{5E80B4BF-B2A4-7145-CABD-80D71A1FB204}"/>
                    </a:ext>
                  </a:extLst>
                </p:cNvPr>
                <p:cNvSpPr/>
                <p:nvPr/>
              </p:nvSpPr>
              <p:spPr>
                <a:xfrm>
                  <a:off x="5034527" y="658176"/>
                  <a:ext cx="43148" cy="43148"/>
                </a:xfrm>
                <a:custGeom>
                  <a:avLst/>
                  <a:gdLst>
                    <a:gd name="connsiteX0" fmla="*/ 34100 w 43148"/>
                    <a:gd name="connsiteY0" fmla="*/ 43148 h 43148"/>
                    <a:gd name="connsiteX1" fmla="*/ 9049 w 43148"/>
                    <a:gd name="connsiteY1" fmla="*/ 43148 h 43148"/>
                    <a:gd name="connsiteX2" fmla="*/ 0 w 43148"/>
                    <a:gd name="connsiteY2" fmla="*/ 34100 h 43148"/>
                    <a:gd name="connsiteX3" fmla="*/ 0 w 43148"/>
                    <a:gd name="connsiteY3" fmla="*/ 9049 h 43148"/>
                    <a:gd name="connsiteX4" fmla="*/ 9049 w 43148"/>
                    <a:gd name="connsiteY4" fmla="*/ 0 h 43148"/>
                    <a:gd name="connsiteX5" fmla="*/ 34100 w 43148"/>
                    <a:gd name="connsiteY5" fmla="*/ 0 h 43148"/>
                    <a:gd name="connsiteX6" fmla="*/ 43148 w 43148"/>
                    <a:gd name="connsiteY6" fmla="*/ 9049 h 43148"/>
                    <a:gd name="connsiteX7" fmla="*/ 43148 w 43148"/>
                    <a:gd name="connsiteY7" fmla="*/ 34100 h 43148"/>
                    <a:gd name="connsiteX8" fmla="*/ 34100 w 43148"/>
                    <a:gd name="connsiteY8" fmla="*/ 43148 h 43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3148" h="43148">
                      <a:moveTo>
                        <a:pt x="34100" y="43148"/>
                      </a:moveTo>
                      <a:lnTo>
                        <a:pt x="9049" y="43148"/>
                      </a:lnTo>
                      <a:cubicBezTo>
                        <a:pt x="4096" y="43148"/>
                        <a:pt x="0" y="39053"/>
                        <a:pt x="0" y="34100"/>
                      </a:cubicBezTo>
                      <a:lnTo>
                        <a:pt x="0" y="9049"/>
                      </a:lnTo>
                      <a:cubicBezTo>
                        <a:pt x="0" y="4096"/>
                        <a:pt x="4096" y="0"/>
                        <a:pt x="9049" y="0"/>
                      </a:cubicBezTo>
                      <a:lnTo>
                        <a:pt x="34100" y="0"/>
                      </a:lnTo>
                      <a:cubicBezTo>
                        <a:pt x="39053" y="0"/>
                        <a:pt x="43148" y="4096"/>
                        <a:pt x="43148" y="9049"/>
                      </a:cubicBezTo>
                      <a:lnTo>
                        <a:pt x="43148" y="34100"/>
                      </a:lnTo>
                      <a:cubicBezTo>
                        <a:pt x="43148" y="39053"/>
                        <a:pt x="39053" y="43148"/>
                        <a:pt x="34100" y="43148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242" name="Forme libre : forme 241">
                  <a:extLst>
                    <a:ext uri="{FF2B5EF4-FFF2-40B4-BE49-F238E27FC236}">
                      <a16:creationId xmlns:a16="http://schemas.microsoft.com/office/drawing/2014/main" id="{6DE3F1B4-F08A-6DBB-A418-795DB00A1C72}"/>
                    </a:ext>
                  </a:extLst>
                </p:cNvPr>
                <p:cNvSpPr/>
                <p:nvPr/>
              </p:nvSpPr>
              <p:spPr>
                <a:xfrm>
                  <a:off x="5091963" y="658176"/>
                  <a:ext cx="43148" cy="43148"/>
                </a:xfrm>
                <a:custGeom>
                  <a:avLst/>
                  <a:gdLst>
                    <a:gd name="connsiteX0" fmla="*/ 34099 w 43148"/>
                    <a:gd name="connsiteY0" fmla="*/ 43148 h 43148"/>
                    <a:gd name="connsiteX1" fmla="*/ 9049 w 43148"/>
                    <a:gd name="connsiteY1" fmla="*/ 43148 h 43148"/>
                    <a:gd name="connsiteX2" fmla="*/ 0 w 43148"/>
                    <a:gd name="connsiteY2" fmla="*/ 34100 h 43148"/>
                    <a:gd name="connsiteX3" fmla="*/ 0 w 43148"/>
                    <a:gd name="connsiteY3" fmla="*/ 9049 h 43148"/>
                    <a:gd name="connsiteX4" fmla="*/ 9049 w 43148"/>
                    <a:gd name="connsiteY4" fmla="*/ 0 h 43148"/>
                    <a:gd name="connsiteX5" fmla="*/ 34099 w 43148"/>
                    <a:gd name="connsiteY5" fmla="*/ 0 h 43148"/>
                    <a:gd name="connsiteX6" fmla="*/ 43148 w 43148"/>
                    <a:gd name="connsiteY6" fmla="*/ 9049 h 43148"/>
                    <a:gd name="connsiteX7" fmla="*/ 43148 w 43148"/>
                    <a:gd name="connsiteY7" fmla="*/ 34100 h 43148"/>
                    <a:gd name="connsiteX8" fmla="*/ 34099 w 43148"/>
                    <a:gd name="connsiteY8" fmla="*/ 43148 h 43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3148" h="43148">
                      <a:moveTo>
                        <a:pt x="34099" y="43148"/>
                      </a:moveTo>
                      <a:lnTo>
                        <a:pt x="9049" y="43148"/>
                      </a:lnTo>
                      <a:cubicBezTo>
                        <a:pt x="4096" y="43148"/>
                        <a:pt x="0" y="39053"/>
                        <a:pt x="0" y="34100"/>
                      </a:cubicBezTo>
                      <a:lnTo>
                        <a:pt x="0" y="9049"/>
                      </a:lnTo>
                      <a:cubicBezTo>
                        <a:pt x="0" y="4096"/>
                        <a:pt x="4096" y="0"/>
                        <a:pt x="9049" y="0"/>
                      </a:cubicBezTo>
                      <a:lnTo>
                        <a:pt x="34099" y="0"/>
                      </a:lnTo>
                      <a:cubicBezTo>
                        <a:pt x="39052" y="0"/>
                        <a:pt x="43148" y="4096"/>
                        <a:pt x="43148" y="9049"/>
                      </a:cubicBezTo>
                      <a:lnTo>
                        <a:pt x="43148" y="34100"/>
                      </a:lnTo>
                      <a:cubicBezTo>
                        <a:pt x="43053" y="39053"/>
                        <a:pt x="39052" y="43148"/>
                        <a:pt x="34099" y="43148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grpSp>
            <p:nvGrpSpPr>
              <p:cNvPr id="223" name="Graphique 1756">
                <a:extLst>
                  <a:ext uri="{FF2B5EF4-FFF2-40B4-BE49-F238E27FC236}">
                    <a16:creationId xmlns:a16="http://schemas.microsoft.com/office/drawing/2014/main" id="{EB31BB5F-47F0-0227-168E-77778B461F28}"/>
                  </a:ext>
                </a:extLst>
              </p:cNvPr>
              <p:cNvGrpSpPr/>
              <p:nvPr/>
            </p:nvGrpSpPr>
            <p:grpSpPr>
              <a:xfrm>
                <a:off x="4918227" y="719232"/>
                <a:ext cx="216884" cy="43148"/>
                <a:chOff x="4918227" y="719232"/>
                <a:chExt cx="216884" cy="43148"/>
              </a:xfrm>
              <a:grpFill/>
            </p:grpSpPr>
            <p:sp>
              <p:nvSpPr>
                <p:cNvPr id="235" name="Forme libre : forme 234">
                  <a:extLst>
                    <a:ext uri="{FF2B5EF4-FFF2-40B4-BE49-F238E27FC236}">
                      <a16:creationId xmlns:a16="http://schemas.microsoft.com/office/drawing/2014/main" id="{3A6CDAA3-16C9-5711-FE24-68A8189F78BF}"/>
                    </a:ext>
                  </a:extLst>
                </p:cNvPr>
                <p:cNvSpPr/>
                <p:nvPr/>
              </p:nvSpPr>
              <p:spPr>
                <a:xfrm>
                  <a:off x="4918227" y="719232"/>
                  <a:ext cx="43148" cy="43148"/>
                </a:xfrm>
                <a:custGeom>
                  <a:avLst/>
                  <a:gdLst>
                    <a:gd name="connsiteX0" fmla="*/ 34100 w 43148"/>
                    <a:gd name="connsiteY0" fmla="*/ 43148 h 43148"/>
                    <a:gd name="connsiteX1" fmla="*/ 9049 w 43148"/>
                    <a:gd name="connsiteY1" fmla="*/ 43148 h 43148"/>
                    <a:gd name="connsiteX2" fmla="*/ 0 w 43148"/>
                    <a:gd name="connsiteY2" fmla="*/ 34100 h 43148"/>
                    <a:gd name="connsiteX3" fmla="*/ 0 w 43148"/>
                    <a:gd name="connsiteY3" fmla="*/ 9049 h 43148"/>
                    <a:gd name="connsiteX4" fmla="*/ 9049 w 43148"/>
                    <a:gd name="connsiteY4" fmla="*/ 0 h 43148"/>
                    <a:gd name="connsiteX5" fmla="*/ 34100 w 43148"/>
                    <a:gd name="connsiteY5" fmla="*/ 0 h 43148"/>
                    <a:gd name="connsiteX6" fmla="*/ 43148 w 43148"/>
                    <a:gd name="connsiteY6" fmla="*/ 9049 h 43148"/>
                    <a:gd name="connsiteX7" fmla="*/ 43148 w 43148"/>
                    <a:gd name="connsiteY7" fmla="*/ 34100 h 43148"/>
                    <a:gd name="connsiteX8" fmla="*/ 34100 w 43148"/>
                    <a:gd name="connsiteY8" fmla="*/ 43148 h 43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3148" h="43148">
                      <a:moveTo>
                        <a:pt x="34100" y="43148"/>
                      </a:moveTo>
                      <a:lnTo>
                        <a:pt x="9049" y="43148"/>
                      </a:lnTo>
                      <a:cubicBezTo>
                        <a:pt x="4096" y="43148"/>
                        <a:pt x="0" y="39053"/>
                        <a:pt x="0" y="34100"/>
                      </a:cubicBezTo>
                      <a:lnTo>
                        <a:pt x="0" y="9049"/>
                      </a:lnTo>
                      <a:cubicBezTo>
                        <a:pt x="0" y="4096"/>
                        <a:pt x="4096" y="0"/>
                        <a:pt x="9049" y="0"/>
                      </a:cubicBezTo>
                      <a:lnTo>
                        <a:pt x="34100" y="0"/>
                      </a:lnTo>
                      <a:cubicBezTo>
                        <a:pt x="39052" y="0"/>
                        <a:pt x="43148" y="4096"/>
                        <a:pt x="43148" y="9049"/>
                      </a:cubicBezTo>
                      <a:lnTo>
                        <a:pt x="43148" y="34100"/>
                      </a:lnTo>
                      <a:cubicBezTo>
                        <a:pt x="43148" y="39053"/>
                        <a:pt x="39052" y="43148"/>
                        <a:pt x="34100" y="43148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236" name="Forme libre : forme 235">
                  <a:extLst>
                    <a:ext uri="{FF2B5EF4-FFF2-40B4-BE49-F238E27FC236}">
                      <a16:creationId xmlns:a16="http://schemas.microsoft.com/office/drawing/2014/main" id="{5C7C8D21-D52E-5FC0-56FD-DAF3C43CD7A7}"/>
                    </a:ext>
                  </a:extLst>
                </p:cNvPr>
                <p:cNvSpPr/>
                <p:nvPr/>
              </p:nvSpPr>
              <p:spPr>
                <a:xfrm>
                  <a:off x="4976711" y="719232"/>
                  <a:ext cx="43148" cy="43148"/>
                </a:xfrm>
                <a:custGeom>
                  <a:avLst/>
                  <a:gdLst>
                    <a:gd name="connsiteX0" fmla="*/ 34100 w 43148"/>
                    <a:gd name="connsiteY0" fmla="*/ 43148 h 43148"/>
                    <a:gd name="connsiteX1" fmla="*/ 9049 w 43148"/>
                    <a:gd name="connsiteY1" fmla="*/ 43148 h 43148"/>
                    <a:gd name="connsiteX2" fmla="*/ 0 w 43148"/>
                    <a:gd name="connsiteY2" fmla="*/ 34100 h 43148"/>
                    <a:gd name="connsiteX3" fmla="*/ 0 w 43148"/>
                    <a:gd name="connsiteY3" fmla="*/ 9049 h 43148"/>
                    <a:gd name="connsiteX4" fmla="*/ 9049 w 43148"/>
                    <a:gd name="connsiteY4" fmla="*/ 0 h 43148"/>
                    <a:gd name="connsiteX5" fmla="*/ 34100 w 43148"/>
                    <a:gd name="connsiteY5" fmla="*/ 0 h 43148"/>
                    <a:gd name="connsiteX6" fmla="*/ 43148 w 43148"/>
                    <a:gd name="connsiteY6" fmla="*/ 9049 h 43148"/>
                    <a:gd name="connsiteX7" fmla="*/ 43148 w 43148"/>
                    <a:gd name="connsiteY7" fmla="*/ 34100 h 43148"/>
                    <a:gd name="connsiteX8" fmla="*/ 34100 w 43148"/>
                    <a:gd name="connsiteY8" fmla="*/ 43148 h 43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3148" h="43148">
                      <a:moveTo>
                        <a:pt x="34100" y="43148"/>
                      </a:moveTo>
                      <a:lnTo>
                        <a:pt x="9049" y="43148"/>
                      </a:lnTo>
                      <a:cubicBezTo>
                        <a:pt x="4096" y="43148"/>
                        <a:pt x="0" y="39053"/>
                        <a:pt x="0" y="34100"/>
                      </a:cubicBezTo>
                      <a:lnTo>
                        <a:pt x="0" y="9049"/>
                      </a:lnTo>
                      <a:cubicBezTo>
                        <a:pt x="0" y="4096"/>
                        <a:pt x="4096" y="0"/>
                        <a:pt x="9049" y="0"/>
                      </a:cubicBezTo>
                      <a:lnTo>
                        <a:pt x="34100" y="0"/>
                      </a:lnTo>
                      <a:cubicBezTo>
                        <a:pt x="39053" y="0"/>
                        <a:pt x="43148" y="4096"/>
                        <a:pt x="43148" y="9049"/>
                      </a:cubicBezTo>
                      <a:lnTo>
                        <a:pt x="43148" y="34100"/>
                      </a:lnTo>
                      <a:cubicBezTo>
                        <a:pt x="43148" y="39053"/>
                        <a:pt x="39053" y="43148"/>
                        <a:pt x="34100" y="43148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237" name="Forme libre : forme 236">
                  <a:extLst>
                    <a:ext uri="{FF2B5EF4-FFF2-40B4-BE49-F238E27FC236}">
                      <a16:creationId xmlns:a16="http://schemas.microsoft.com/office/drawing/2014/main" id="{99E17D74-53F8-2913-62C8-AF83D6E65906}"/>
                    </a:ext>
                  </a:extLst>
                </p:cNvPr>
                <p:cNvSpPr/>
                <p:nvPr/>
              </p:nvSpPr>
              <p:spPr>
                <a:xfrm>
                  <a:off x="5034527" y="719232"/>
                  <a:ext cx="43148" cy="43148"/>
                </a:xfrm>
                <a:custGeom>
                  <a:avLst/>
                  <a:gdLst>
                    <a:gd name="connsiteX0" fmla="*/ 34100 w 43148"/>
                    <a:gd name="connsiteY0" fmla="*/ 43148 h 43148"/>
                    <a:gd name="connsiteX1" fmla="*/ 9049 w 43148"/>
                    <a:gd name="connsiteY1" fmla="*/ 43148 h 43148"/>
                    <a:gd name="connsiteX2" fmla="*/ 0 w 43148"/>
                    <a:gd name="connsiteY2" fmla="*/ 34100 h 43148"/>
                    <a:gd name="connsiteX3" fmla="*/ 0 w 43148"/>
                    <a:gd name="connsiteY3" fmla="*/ 9049 h 43148"/>
                    <a:gd name="connsiteX4" fmla="*/ 9049 w 43148"/>
                    <a:gd name="connsiteY4" fmla="*/ 0 h 43148"/>
                    <a:gd name="connsiteX5" fmla="*/ 34100 w 43148"/>
                    <a:gd name="connsiteY5" fmla="*/ 0 h 43148"/>
                    <a:gd name="connsiteX6" fmla="*/ 43148 w 43148"/>
                    <a:gd name="connsiteY6" fmla="*/ 9049 h 43148"/>
                    <a:gd name="connsiteX7" fmla="*/ 43148 w 43148"/>
                    <a:gd name="connsiteY7" fmla="*/ 34100 h 43148"/>
                    <a:gd name="connsiteX8" fmla="*/ 34100 w 43148"/>
                    <a:gd name="connsiteY8" fmla="*/ 43148 h 43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3148" h="43148">
                      <a:moveTo>
                        <a:pt x="34100" y="43148"/>
                      </a:moveTo>
                      <a:lnTo>
                        <a:pt x="9049" y="43148"/>
                      </a:lnTo>
                      <a:cubicBezTo>
                        <a:pt x="4096" y="43148"/>
                        <a:pt x="0" y="39053"/>
                        <a:pt x="0" y="34100"/>
                      </a:cubicBezTo>
                      <a:lnTo>
                        <a:pt x="0" y="9049"/>
                      </a:lnTo>
                      <a:cubicBezTo>
                        <a:pt x="0" y="4096"/>
                        <a:pt x="4096" y="0"/>
                        <a:pt x="9049" y="0"/>
                      </a:cubicBezTo>
                      <a:lnTo>
                        <a:pt x="34100" y="0"/>
                      </a:lnTo>
                      <a:cubicBezTo>
                        <a:pt x="39053" y="0"/>
                        <a:pt x="43148" y="4096"/>
                        <a:pt x="43148" y="9049"/>
                      </a:cubicBezTo>
                      <a:lnTo>
                        <a:pt x="43148" y="34100"/>
                      </a:lnTo>
                      <a:cubicBezTo>
                        <a:pt x="43148" y="39053"/>
                        <a:pt x="39053" y="43148"/>
                        <a:pt x="34100" y="43148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238" name="Forme libre : forme 237">
                  <a:extLst>
                    <a:ext uri="{FF2B5EF4-FFF2-40B4-BE49-F238E27FC236}">
                      <a16:creationId xmlns:a16="http://schemas.microsoft.com/office/drawing/2014/main" id="{F5E6A221-FBF5-F021-EAC0-B540F066D717}"/>
                    </a:ext>
                  </a:extLst>
                </p:cNvPr>
                <p:cNvSpPr/>
                <p:nvPr/>
              </p:nvSpPr>
              <p:spPr>
                <a:xfrm>
                  <a:off x="5091963" y="719232"/>
                  <a:ext cx="43148" cy="43148"/>
                </a:xfrm>
                <a:custGeom>
                  <a:avLst/>
                  <a:gdLst>
                    <a:gd name="connsiteX0" fmla="*/ 34099 w 43148"/>
                    <a:gd name="connsiteY0" fmla="*/ 43148 h 43148"/>
                    <a:gd name="connsiteX1" fmla="*/ 9049 w 43148"/>
                    <a:gd name="connsiteY1" fmla="*/ 43148 h 43148"/>
                    <a:gd name="connsiteX2" fmla="*/ 0 w 43148"/>
                    <a:gd name="connsiteY2" fmla="*/ 34100 h 43148"/>
                    <a:gd name="connsiteX3" fmla="*/ 0 w 43148"/>
                    <a:gd name="connsiteY3" fmla="*/ 9049 h 43148"/>
                    <a:gd name="connsiteX4" fmla="*/ 9049 w 43148"/>
                    <a:gd name="connsiteY4" fmla="*/ 0 h 43148"/>
                    <a:gd name="connsiteX5" fmla="*/ 34099 w 43148"/>
                    <a:gd name="connsiteY5" fmla="*/ 0 h 43148"/>
                    <a:gd name="connsiteX6" fmla="*/ 43148 w 43148"/>
                    <a:gd name="connsiteY6" fmla="*/ 9049 h 43148"/>
                    <a:gd name="connsiteX7" fmla="*/ 43148 w 43148"/>
                    <a:gd name="connsiteY7" fmla="*/ 34100 h 43148"/>
                    <a:gd name="connsiteX8" fmla="*/ 34099 w 43148"/>
                    <a:gd name="connsiteY8" fmla="*/ 43148 h 43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3148" h="43148">
                      <a:moveTo>
                        <a:pt x="34099" y="43148"/>
                      </a:moveTo>
                      <a:lnTo>
                        <a:pt x="9049" y="43148"/>
                      </a:lnTo>
                      <a:cubicBezTo>
                        <a:pt x="4096" y="43148"/>
                        <a:pt x="0" y="39053"/>
                        <a:pt x="0" y="34100"/>
                      </a:cubicBezTo>
                      <a:lnTo>
                        <a:pt x="0" y="9049"/>
                      </a:lnTo>
                      <a:cubicBezTo>
                        <a:pt x="0" y="4096"/>
                        <a:pt x="4096" y="0"/>
                        <a:pt x="9049" y="0"/>
                      </a:cubicBezTo>
                      <a:lnTo>
                        <a:pt x="34099" y="0"/>
                      </a:lnTo>
                      <a:cubicBezTo>
                        <a:pt x="39052" y="0"/>
                        <a:pt x="43148" y="4096"/>
                        <a:pt x="43148" y="9049"/>
                      </a:cubicBezTo>
                      <a:lnTo>
                        <a:pt x="43148" y="34100"/>
                      </a:lnTo>
                      <a:cubicBezTo>
                        <a:pt x="43053" y="39053"/>
                        <a:pt x="39052" y="43148"/>
                        <a:pt x="34099" y="43148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grpSp>
            <p:nvGrpSpPr>
              <p:cNvPr id="224" name="Graphique 1756">
                <a:extLst>
                  <a:ext uri="{FF2B5EF4-FFF2-40B4-BE49-F238E27FC236}">
                    <a16:creationId xmlns:a16="http://schemas.microsoft.com/office/drawing/2014/main" id="{79662927-B594-88B6-E4B6-CAE2A890F423}"/>
                  </a:ext>
                </a:extLst>
              </p:cNvPr>
              <p:cNvGrpSpPr/>
              <p:nvPr/>
            </p:nvGrpSpPr>
            <p:grpSpPr>
              <a:xfrm>
                <a:off x="4918227" y="781240"/>
                <a:ext cx="216884" cy="43148"/>
                <a:chOff x="4918227" y="781240"/>
                <a:chExt cx="216884" cy="43148"/>
              </a:xfrm>
              <a:grpFill/>
            </p:grpSpPr>
            <p:sp>
              <p:nvSpPr>
                <p:cNvPr id="231" name="Forme libre : forme 230">
                  <a:extLst>
                    <a:ext uri="{FF2B5EF4-FFF2-40B4-BE49-F238E27FC236}">
                      <a16:creationId xmlns:a16="http://schemas.microsoft.com/office/drawing/2014/main" id="{2940A0CD-266C-AA5F-478A-DD09C145190E}"/>
                    </a:ext>
                  </a:extLst>
                </p:cNvPr>
                <p:cNvSpPr/>
                <p:nvPr/>
              </p:nvSpPr>
              <p:spPr>
                <a:xfrm>
                  <a:off x="4918227" y="781240"/>
                  <a:ext cx="43148" cy="43148"/>
                </a:xfrm>
                <a:custGeom>
                  <a:avLst/>
                  <a:gdLst>
                    <a:gd name="connsiteX0" fmla="*/ 34100 w 43148"/>
                    <a:gd name="connsiteY0" fmla="*/ 43148 h 43148"/>
                    <a:gd name="connsiteX1" fmla="*/ 9049 w 43148"/>
                    <a:gd name="connsiteY1" fmla="*/ 43148 h 43148"/>
                    <a:gd name="connsiteX2" fmla="*/ 0 w 43148"/>
                    <a:gd name="connsiteY2" fmla="*/ 34100 h 43148"/>
                    <a:gd name="connsiteX3" fmla="*/ 0 w 43148"/>
                    <a:gd name="connsiteY3" fmla="*/ 9049 h 43148"/>
                    <a:gd name="connsiteX4" fmla="*/ 9049 w 43148"/>
                    <a:gd name="connsiteY4" fmla="*/ 0 h 43148"/>
                    <a:gd name="connsiteX5" fmla="*/ 34100 w 43148"/>
                    <a:gd name="connsiteY5" fmla="*/ 0 h 43148"/>
                    <a:gd name="connsiteX6" fmla="*/ 43148 w 43148"/>
                    <a:gd name="connsiteY6" fmla="*/ 9049 h 43148"/>
                    <a:gd name="connsiteX7" fmla="*/ 43148 w 43148"/>
                    <a:gd name="connsiteY7" fmla="*/ 34100 h 43148"/>
                    <a:gd name="connsiteX8" fmla="*/ 34100 w 43148"/>
                    <a:gd name="connsiteY8" fmla="*/ 43148 h 43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3148" h="43148">
                      <a:moveTo>
                        <a:pt x="34100" y="43148"/>
                      </a:moveTo>
                      <a:lnTo>
                        <a:pt x="9049" y="43148"/>
                      </a:lnTo>
                      <a:cubicBezTo>
                        <a:pt x="4096" y="43148"/>
                        <a:pt x="0" y="39053"/>
                        <a:pt x="0" y="34100"/>
                      </a:cubicBezTo>
                      <a:lnTo>
                        <a:pt x="0" y="9049"/>
                      </a:lnTo>
                      <a:cubicBezTo>
                        <a:pt x="0" y="4096"/>
                        <a:pt x="4096" y="0"/>
                        <a:pt x="9049" y="0"/>
                      </a:cubicBezTo>
                      <a:lnTo>
                        <a:pt x="34100" y="0"/>
                      </a:lnTo>
                      <a:cubicBezTo>
                        <a:pt x="39052" y="0"/>
                        <a:pt x="43148" y="4096"/>
                        <a:pt x="43148" y="9049"/>
                      </a:cubicBezTo>
                      <a:lnTo>
                        <a:pt x="43148" y="34100"/>
                      </a:lnTo>
                      <a:cubicBezTo>
                        <a:pt x="43148" y="39148"/>
                        <a:pt x="39052" y="43148"/>
                        <a:pt x="34100" y="43148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232" name="Forme libre : forme 231">
                  <a:extLst>
                    <a:ext uri="{FF2B5EF4-FFF2-40B4-BE49-F238E27FC236}">
                      <a16:creationId xmlns:a16="http://schemas.microsoft.com/office/drawing/2014/main" id="{BD8B4675-1250-A5FA-6B57-63C9BABE03BD}"/>
                    </a:ext>
                  </a:extLst>
                </p:cNvPr>
                <p:cNvSpPr/>
                <p:nvPr/>
              </p:nvSpPr>
              <p:spPr>
                <a:xfrm>
                  <a:off x="4976711" y="781240"/>
                  <a:ext cx="43148" cy="43148"/>
                </a:xfrm>
                <a:custGeom>
                  <a:avLst/>
                  <a:gdLst>
                    <a:gd name="connsiteX0" fmla="*/ 34100 w 43148"/>
                    <a:gd name="connsiteY0" fmla="*/ 43148 h 43148"/>
                    <a:gd name="connsiteX1" fmla="*/ 9049 w 43148"/>
                    <a:gd name="connsiteY1" fmla="*/ 43148 h 43148"/>
                    <a:gd name="connsiteX2" fmla="*/ 0 w 43148"/>
                    <a:gd name="connsiteY2" fmla="*/ 34100 h 43148"/>
                    <a:gd name="connsiteX3" fmla="*/ 0 w 43148"/>
                    <a:gd name="connsiteY3" fmla="*/ 9049 h 43148"/>
                    <a:gd name="connsiteX4" fmla="*/ 9049 w 43148"/>
                    <a:gd name="connsiteY4" fmla="*/ 0 h 43148"/>
                    <a:gd name="connsiteX5" fmla="*/ 34100 w 43148"/>
                    <a:gd name="connsiteY5" fmla="*/ 0 h 43148"/>
                    <a:gd name="connsiteX6" fmla="*/ 43148 w 43148"/>
                    <a:gd name="connsiteY6" fmla="*/ 9049 h 43148"/>
                    <a:gd name="connsiteX7" fmla="*/ 43148 w 43148"/>
                    <a:gd name="connsiteY7" fmla="*/ 34100 h 43148"/>
                    <a:gd name="connsiteX8" fmla="*/ 34100 w 43148"/>
                    <a:gd name="connsiteY8" fmla="*/ 43148 h 43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3148" h="43148">
                      <a:moveTo>
                        <a:pt x="34100" y="43148"/>
                      </a:moveTo>
                      <a:lnTo>
                        <a:pt x="9049" y="43148"/>
                      </a:lnTo>
                      <a:cubicBezTo>
                        <a:pt x="4096" y="43148"/>
                        <a:pt x="0" y="39053"/>
                        <a:pt x="0" y="34100"/>
                      </a:cubicBezTo>
                      <a:lnTo>
                        <a:pt x="0" y="9049"/>
                      </a:lnTo>
                      <a:cubicBezTo>
                        <a:pt x="0" y="4096"/>
                        <a:pt x="4096" y="0"/>
                        <a:pt x="9049" y="0"/>
                      </a:cubicBezTo>
                      <a:lnTo>
                        <a:pt x="34100" y="0"/>
                      </a:lnTo>
                      <a:cubicBezTo>
                        <a:pt x="39053" y="0"/>
                        <a:pt x="43148" y="4096"/>
                        <a:pt x="43148" y="9049"/>
                      </a:cubicBezTo>
                      <a:lnTo>
                        <a:pt x="43148" y="34100"/>
                      </a:lnTo>
                      <a:cubicBezTo>
                        <a:pt x="43148" y="39148"/>
                        <a:pt x="39053" y="43148"/>
                        <a:pt x="34100" y="43148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233" name="Forme libre : forme 232">
                  <a:extLst>
                    <a:ext uri="{FF2B5EF4-FFF2-40B4-BE49-F238E27FC236}">
                      <a16:creationId xmlns:a16="http://schemas.microsoft.com/office/drawing/2014/main" id="{74B2D95D-80A1-80A0-2131-5937E3A092A4}"/>
                    </a:ext>
                  </a:extLst>
                </p:cNvPr>
                <p:cNvSpPr/>
                <p:nvPr/>
              </p:nvSpPr>
              <p:spPr>
                <a:xfrm>
                  <a:off x="5034527" y="781240"/>
                  <a:ext cx="43148" cy="43148"/>
                </a:xfrm>
                <a:custGeom>
                  <a:avLst/>
                  <a:gdLst>
                    <a:gd name="connsiteX0" fmla="*/ 34100 w 43148"/>
                    <a:gd name="connsiteY0" fmla="*/ 43148 h 43148"/>
                    <a:gd name="connsiteX1" fmla="*/ 9049 w 43148"/>
                    <a:gd name="connsiteY1" fmla="*/ 43148 h 43148"/>
                    <a:gd name="connsiteX2" fmla="*/ 0 w 43148"/>
                    <a:gd name="connsiteY2" fmla="*/ 34100 h 43148"/>
                    <a:gd name="connsiteX3" fmla="*/ 0 w 43148"/>
                    <a:gd name="connsiteY3" fmla="*/ 9049 h 43148"/>
                    <a:gd name="connsiteX4" fmla="*/ 9049 w 43148"/>
                    <a:gd name="connsiteY4" fmla="*/ 0 h 43148"/>
                    <a:gd name="connsiteX5" fmla="*/ 34100 w 43148"/>
                    <a:gd name="connsiteY5" fmla="*/ 0 h 43148"/>
                    <a:gd name="connsiteX6" fmla="*/ 43148 w 43148"/>
                    <a:gd name="connsiteY6" fmla="*/ 9049 h 43148"/>
                    <a:gd name="connsiteX7" fmla="*/ 43148 w 43148"/>
                    <a:gd name="connsiteY7" fmla="*/ 34100 h 43148"/>
                    <a:gd name="connsiteX8" fmla="*/ 34100 w 43148"/>
                    <a:gd name="connsiteY8" fmla="*/ 43148 h 43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3148" h="43148">
                      <a:moveTo>
                        <a:pt x="34100" y="43148"/>
                      </a:moveTo>
                      <a:lnTo>
                        <a:pt x="9049" y="43148"/>
                      </a:lnTo>
                      <a:cubicBezTo>
                        <a:pt x="4096" y="43148"/>
                        <a:pt x="0" y="39053"/>
                        <a:pt x="0" y="34100"/>
                      </a:cubicBezTo>
                      <a:lnTo>
                        <a:pt x="0" y="9049"/>
                      </a:lnTo>
                      <a:cubicBezTo>
                        <a:pt x="0" y="4096"/>
                        <a:pt x="4096" y="0"/>
                        <a:pt x="9049" y="0"/>
                      </a:cubicBezTo>
                      <a:lnTo>
                        <a:pt x="34100" y="0"/>
                      </a:lnTo>
                      <a:cubicBezTo>
                        <a:pt x="39053" y="0"/>
                        <a:pt x="43148" y="4096"/>
                        <a:pt x="43148" y="9049"/>
                      </a:cubicBezTo>
                      <a:lnTo>
                        <a:pt x="43148" y="34100"/>
                      </a:lnTo>
                      <a:cubicBezTo>
                        <a:pt x="43148" y="39148"/>
                        <a:pt x="39053" y="43148"/>
                        <a:pt x="34100" y="43148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234" name="Forme libre : forme 233">
                  <a:extLst>
                    <a:ext uri="{FF2B5EF4-FFF2-40B4-BE49-F238E27FC236}">
                      <a16:creationId xmlns:a16="http://schemas.microsoft.com/office/drawing/2014/main" id="{4F2380A2-9125-B86E-30CA-3D7440A9D3CF}"/>
                    </a:ext>
                  </a:extLst>
                </p:cNvPr>
                <p:cNvSpPr/>
                <p:nvPr/>
              </p:nvSpPr>
              <p:spPr>
                <a:xfrm>
                  <a:off x="5091963" y="781240"/>
                  <a:ext cx="43148" cy="43148"/>
                </a:xfrm>
                <a:custGeom>
                  <a:avLst/>
                  <a:gdLst>
                    <a:gd name="connsiteX0" fmla="*/ 34099 w 43148"/>
                    <a:gd name="connsiteY0" fmla="*/ 43148 h 43148"/>
                    <a:gd name="connsiteX1" fmla="*/ 9049 w 43148"/>
                    <a:gd name="connsiteY1" fmla="*/ 43148 h 43148"/>
                    <a:gd name="connsiteX2" fmla="*/ 0 w 43148"/>
                    <a:gd name="connsiteY2" fmla="*/ 34100 h 43148"/>
                    <a:gd name="connsiteX3" fmla="*/ 0 w 43148"/>
                    <a:gd name="connsiteY3" fmla="*/ 9049 h 43148"/>
                    <a:gd name="connsiteX4" fmla="*/ 9049 w 43148"/>
                    <a:gd name="connsiteY4" fmla="*/ 0 h 43148"/>
                    <a:gd name="connsiteX5" fmla="*/ 34099 w 43148"/>
                    <a:gd name="connsiteY5" fmla="*/ 0 h 43148"/>
                    <a:gd name="connsiteX6" fmla="*/ 43148 w 43148"/>
                    <a:gd name="connsiteY6" fmla="*/ 9049 h 43148"/>
                    <a:gd name="connsiteX7" fmla="*/ 43148 w 43148"/>
                    <a:gd name="connsiteY7" fmla="*/ 34100 h 43148"/>
                    <a:gd name="connsiteX8" fmla="*/ 34099 w 43148"/>
                    <a:gd name="connsiteY8" fmla="*/ 43148 h 43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3148" h="43148">
                      <a:moveTo>
                        <a:pt x="34099" y="43148"/>
                      </a:moveTo>
                      <a:lnTo>
                        <a:pt x="9049" y="43148"/>
                      </a:lnTo>
                      <a:cubicBezTo>
                        <a:pt x="4096" y="43148"/>
                        <a:pt x="0" y="39053"/>
                        <a:pt x="0" y="34100"/>
                      </a:cubicBezTo>
                      <a:lnTo>
                        <a:pt x="0" y="9049"/>
                      </a:lnTo>
                      <a:cubicBezTo>
                        <a:pt x="0" y="4096"/>
                        <a:pt x="4096" y="0"/>
                        <a:pt x="9049" y="0"/>
                      </a:cubicBezTo>
                      <a:lnTo>
                        <a:pt x="34099" y="0"/>
                      </a:lnTo>
                      <a:cubicBezTo>
                        <a:pt x="39052" y="0"/>
                        <a:pt x="43148" y="4096"/>
                        <a:pt x="43148" y="9049"/>
                      </a:cubicBezTo>
                      <a:lnTo>
                        <a:pt x="43148" y="34100"/>
                      </a:lnTo>
                      <a:cubicBezTo>
                        <a:pt x="43053" y="39148"/>
                        <a:pt x="39052" y="43148"/>
                        <a:pt x="34099" y="43148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grpSp>
            <p:nvGrpSpPr>
              <p:cNvPr id="225" name="Graphique 1756">
                <a:extLst>
                  <a:ext uri="{FF2B5EF4-FFF2-40B4-BE49-F238E27FC236}">
                    <a16:creationId xmlns:a16="http://schemas.microsoft.com/office/drawing/2014/main" id="{77FC3E54-1CE7-DECF-72CA-587B56305D78}"/>
                  </a:ext>
                </a:extLst>
              </p:cNvPr>
              <p:cNvGrpSpPr/>
              <p:nvPr/>
            </p:nvGrpSpPr>
            <p:grpSpPr>
              <a:xfrm>
                <a:off x="4918227" y="841723"/>
                <a:ext cx="101631" cy="43148"/>
                <a:chOff x="4918227" y="841723"/>
                <a:chExt cx="101631" cy="43148"/>
              </a:xfrm>
              <a:grpFill/>
            </p:grpSpPr>
            <p:sp>
              <p:nvSpPr>
                <p:cNvPr id="229" name="Forme libre : forme 228">
                  <a:extLst>
                    <a:ext uri="{FF2B5EF4-FFF2-40B4-BE49-F238E27FC236}">
                      <a16:creationId xmlns:a16="http://schemas.microsoft.com/office/drawing/2014/main" id="{F44ACB40-05FD-693E-8C1E-4D57CB3ED8E4}"/>
                    </a:ext>
                  </a:extLst>
                </p:cNvPr>
                <p:cNvSpPr/>
                <p:nvPr/>
              </p:nvSpPr>
              <p:spPr>
                <a:xfrm>
                  <a:off x="4918227" y="841723"/>
                  <a:ext cx="43148" cy="43148"/>
                </a:xfrm>
                <a:custGeom>
                  <a:avLst/>
                  <a:gdLst>
                    <a:gd name="connsiteX0" fmla="*/ 34100 w 43148"/>
                    <a:gd name="connsiteY0" fmla="*/ 43148 h 43148"/>
                    <a:gd name="connsiteX1" fmla="*/ 9049 w 43148"/>
                    <a:gd name="connsiteY1" fmla="*/ 43148 h 43148"/>
                    <a:gd name="connsiteX2" fmla="*/ 0 w 43148"/>
                    <a:gd name="connsiteY2" fmla="*/ 34100 h 43148"/>
                    <a:gd name="connsiteX3" fmla="*/ 0 w 43148"/>
                    <a:gd name="connsiteY3" fmla="*/ 9049 h 43148"/>
                    <a:gd name="connsiteX4" fmla="*/ 9049 w 43148"/>
                    <a:gd name="connsiteY4" fmla="*/ 0 h 43148"/>
                    <a:gd name="connsiteX5" fmla="*/ 34100 w 43148"/>
                    <a:gd name="connsiteY5" fmla="*/ 0 h 43148"/>
                    <a:gd name="connsiteX6" fmla="*/ 43148 w 43148"/>
                    <a:gd name="connsiteY6" fmla="*/ 9049 h 43148"/>
                    <a:gd name="connsiteX7" fmla="*/ 43148 w 43148"/>
                    <a:gd name="connsiteY7" fmla="*/ 34100 h 43148"/>
                    <a:gd name="connsiteX8" fmla="*/ 34100 w 43148"/>
                    <a:gd name="connsiteY8" fmla="*/ 43148 h 43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3148" h="43148">
                      <a:moveTo>
                        <a:pt x="34100" y="43148"/>
                      </a:moveTo>
                      <a:lnTo>
                        <a:pt x="9049" y="43148"/>
                      </a:lnTo>
                      <a:cubicBezTo>
                        <a:pt x="4096" y="43148"/>
                        <a:pt x="0" y="39052"/>
                        <a:pt x="0" y="34100"/>
                      </a:cubicBezTo>
                      <a:lnTo>
                        <a:pt x="0" y="9049"/>
                      </a:lnTo>
                      <a:cubicBezTo>
                        <a:pt x="0" y="4096"/>
                        <a:pt x="4096" y="0"/>
                        <a:pt x="9049" y="0"/>
                      </a:cubicBezTo>
                      <a:lnTo>
                        <a:pt x="34100" y="0"/>
                      </a:lnTo>
                      <a:cubicBezTo>
                        <a:pt x="39052" y="0"/>
                        <a:pt x="43148" y="4096"/>
                        <a:pt x="43148" y="9049"/>
                      </a:cubicBezTo>
                      <a:lnTo>
                        <a:pt x="43148" y="34100"/>
                      </a:lnTo>
                      <a:cubicBezTo>
                        <a:pt x="43148" y="39148"/>
                        <a:pt x="39052" y="43148"/>
                        <a:pt x="34100" y="43148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230" name="Forme libre : forme 229">
                  <a:extLst>
                    <a:ext uri="{FF2B5EF4-FFF2-40B4-BE49-F238E27FC236}">
                      <a16:creationId xmlns:a16="http://schemas.microsoft.com/office/drawing/2014/main" id="{BA89D5DF-D2EE-7398-999C-F738D225DB75}"/>
                    </a:ext>
                  </a:extLst>
                </p:cNvPr>
                <p:cNvSpPr/>
                <p:nvPr/>
              </p:nvSpPr>
              <p:spPr>
                <a:xfrm>
                  <a:off x="4976711" y="841723"/>
                  <a:ext cx="43148" cy="43148"/>
                </a:xfrm>
                <a:custGeom>
                  <a:avLst/>
                  <a:gdLst>
                    <a:gd name="connsiteX0" fmla="*/ 34100 w 43148"/>
                    <a:gd name="connsiteY0" fmla="*/ 43148 h 43148"/>
                    <a:gd name="connsiteX1" fmla="*/ 9049 w 43148"/>
                    <a:gd name="connsiteY1" fmla="*/ 43148 h 43148"/>
                    <a:gd name="connsiteX2" fmla="*/ 0 w 43148"/>
                    <a:gd name="connsiteY2" fmla="*/ 34100 h 43148"/>
                    <a:gd name="connsiteX3" fmla="*/ 0 w 43148"/>
                    <a:gd name="connsiteY3" fmla="*/ 9049 h 43148"/>
                    <a:gd name="connsiteX4" fmla="*/ 9049 w 43148"/>
                    <a:gd name="connsiteY4" fmla="*/ 0 h 43148"/>
                    <a:gd name="connsiteX5" fmla="*/ 34100 w 43148"/>
                    <a:gd name="connsiteY5" fmla="*/ 0 h 43148"/>
                    <a:gd name="connsiteX6" fmla="*/ 43148 w 43148"/>
                    <a:gd name="connsiteY6" fmla="*/ 9049 h 43148"/>
                    <a:gd name="connsiteX7" fmla="*/ 43148 w 43148"/>
                    <a:gd name="connsiteY7" fmla="*/ 34100 h 43148"/>
                    <a:gd name="connsiteX8" fmla="*/ 34100 w 43148"/>
                    <a:gd name="connsiteY8" fmla="*/ 43148 h 43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3148" h="43148">
                      <a:moveTo>
                        <a:pt x="34100" y="43148"/>
                      </a:moveTo>
                      <a:lnTo>
                        <a:pt x="9049" y="43148"/>
                      </a:lnTo>
                      <a:cubicBezTo>
                        <a:pt x="4096" y="43148"/>
                        <a:pt x="0" y="39052"/>
                        <a:pt x="0" y="34100"/>
                      </a:cubicBezTo>
                      <a:lnTo>
                        <a:pt x="0" y="9049"/>
                      </a:lnTo>
                      <a:cubicBezTo>
                        <a:pt x="0" y="4096"/>
                        <a:pt x="4096" y="0"/>
                        <a:pt x="9049" y="0"/>
                      </a:cubicBezTo>
                      <a:lnTo>
                        <a:pt x="34100" y="0"/>
                      </a:lnTo>
                      <a:cubicBezTo>
                        <a:pt x="39053" y="0"/>
                        <a:pt x="43148" y="4096"/>
                        <a:pt x="43148" y="9049"/>
                      </a:cubicBezTo>
                      <a:lnTo>
                        <a:pt x="43148" y="34100"/>
                      </a:lnTo>
                      <a:cubicBezTo>
                        <a:pt x="43148" y="39148"/>
                        <a:pt x="39053" y="43148"/>
                        <a:pt x="34100" y="43148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sp>
            <p:nvSpPr>
              <p:cNvPr id="226" name="Forme libre : forme 225">
                <a:extLst>
                  <a:ext uri="{FF2B5EF4-FFF2-40B4-BE49-F238E27FC236}">
                    <a16:creationId xmlns:a16="http://schemas.microsoft.com/office/drawing/2014/main" id="{A9B35B6C-7950-7E98-4994-FDE0F60123AE}"/>
                  </a:ext>
                </a:extLst>
              </p:cNvPr>
              <p:cNvSpPr/>
              <p:nvPr/>
            </p:nvSpPr>
            <p:spPr>
              <a:xfrm>
                <a:off x="4875746" y="607694"/>
                <a:ext cx="301942" cy="386715"/>
              </a:xfrm>
              <a:custGeom>
                <a:avLst/>
                <a:gdLst>
                  <a:gd name="connsiteX0" fmla="*/ 0 w 301942"/>
                  <a:gd name="connsiteY0" fmla="*/ 42291 h 386715"/>
                  <a:gd name="connsiteX1" fmla="*/ 0 w 301942"/>
                  <a:gd name="connsiteY1" fmla="*/ 22289 h 386715"/>
                  <a:gd name="connsiteX2" fmla="*/ 22288 w 301942"/>
                  <a:gd name="connsiteY2" fmla="*/ 0 h 386715"/>
                  <a:gd name="connsiteX3" fmla="*/ 279654 w 301942"/>
                  <a:gd name="connsiteY3" fmla="*/ 0 h 386715"/>
                  <a:gd name="connsiteX4" fmla="*/ 301943 w 301942"/>
                  <a:gd name="connsiteY4" fmla="*/ 22289 h 386715"/>
                  <a:gd name="connsiteX5" fmla="*/ 301943 w 301942"/>
                  <a:gd name="connsiteY5" fmla="*/ 364427 h 386715"/>
                  <a:gd name="connsiteX6" fmla="*/ 279654 w 301942"/>
                  <a:gd name="connsiteY6" fmla="*/ 386715 h 386715"/>
                  <a:gd name="connsiteX7" fmla="*/ 22288 w 301942"/>
                  <a:gd name="connsiteY7" fmla="*/ 386715 h 386715"/>
                  <a:gd name="connsiteX8" fmla="*/ 0 w 301942"/>
                  <a:gd name="connsiteY8" fmla="*/ 364427 h 386715"/>
                  <a:gd name="connsiteX9" fmla="*/ 0 w 301942"/>
                  <a:gd name="connsiteY9" fmla="*/ 73914 h 386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1942" h="386715">
                    <a:moveTo>
                      <a:pt x="0" y="42291"/>
                    </a:moveTo>
                    <a:lnTo>
                      <a:pt x="0" y="22289"/>
                    </a:lnTo>
                    <a:cubicBezTo>
                      <a:pt x="0" y="10001"/>
                      <a:pt x="10001" y="0"/>
                      <a:pt x="22288" y="0"/>
                    </a:cubicBezTo>
                    <a:lnTo>
                      <a:pt x="279654" y="0"/>
                    </a:lnTo>
                    <a:cubicBezTo>
                      <a:pt x="291941" y="0"/>
                      <a:pt x="301943" y="10001"/>
                      <a:pt x="301943" y="22289"/>
                    </a:cubicBezTo>
                    <a:lnTo>
                      <a:pt x="301943" y="364427"/>
                    </a:lnTo>
                    <a:cubicBezTo>
                      <a:pt x="301943" y="376714"/>
                      <a:pt x="291941" y="386715"/>
                      <a:pt x="279654" y="386715"/>
                    </a:cubicBezTo>
                    <a:lnTo>
                      <a:pt x="22288" y="386715"/>
                    </a:lnTo>
                    <a:cubicBezTo>
                      <a:pt x="10001" y="386715"/>
                      <a:pt x="0" y="376714"/>
                      <a:pt x="0" y="364427"/>
                    </a:cubicBezTo>
                    <a:lnTo>
                      <a:pt x="0" y="73914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227" name="Forme libre : forme 226">
                <a:extLst>
                  <a:ext uri="{FF2B5EF4-FFF2-40B4-BE49-F238E27FC236}">
                    <a16:creationId xmlns:a16="http://schemas.microsoft.com/office/drawing/2014/main" id="{A01EA34D-0B5D-9D1B-9A83-BB87DAACAB6F}"/>
                  </a:ext>
                </a:extLst>
              </p:cNvPr>
              <p:cNvSpPr/>
              <p:nvPr/>
            </p:nvSpPr>
            <p:spPr>
              <a:xfrm>
                <a:off x="4895844" y="628268"/>
                <a:ext cx="261651" cy="311372"/>
              </a:xfrm>
              <a:custGeom>
                <a:avLst/>
                <a:gdLst>
                  <a:gd name="connsiteX0" fmla="*/ 199739 w 261651"/>
                  <a:gd name="connsiteY0" fmla="*/ 311372 h 311372"/>
                  <a:gd name="connsiteX1" fmla="*/ 0 w 261651"/>
                  <a:gd name="connsiteY1" fmla="*/ 311372 h 311372"/>
                  <a:gd name="connsiteX2" fmla="*/ 0 w 261651"/>
                  <a:gd name="connsiteY2" fmla="*/ 0 h 311372"/>
                  <a:gd name="connsiteX3" fmla="*/ 261652 w 261651"/>
                  <a:gd name="connsiteY3" fmla="*/ 0 h 311372"/>
                  <a:gd name="connsiteX4" fmla="*/ 261652 w 261651"/>
                  <a:gd name="connsiteY4" fmla="*/ 311372 h 311372"/>
                  <a:gd name="connsiteX5" fmla="*/ 234887 w 261651"/>
                  <a:gd name="connsiteY5" fmla="*/ 311372 h 3113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1651" h="311372">
                    <a:moveTo>
                      <a:pt x="199739" y="311372"/>
                    </a:moveTo>
                    <a:lnTo>
                      <a:pt x="0" y="311372"/>
                    </a:lnTo>
                    <a:lnTo>
                      <a:pt x="0" y="0"/>
                    </a:lnTo>
                    <a:lnTo>
                      <a:pt x="261652" y="0"/>
                    </a:lnTo>
                    <a:lnTo>
                      <a:pt x="261652" y="311372"/>
                    </a:lnTo>
                    <a:lnTo>
                      <a:pt x="234887" y="311372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228" name="Forme libre : forme 227">
                <a:extLst>
                  <a:ext uri="{FF2B5EF4-FFF2-40B4-BE49-F238E27FC236}">
                    <a16:creationId xmlns:a16="http://schemas.microsoft.com/office/drawing/2014/main" id="{CF9A398E-E077-5F7F-CD85-BFDDB8136E65}"/>
                  </a:ext>
                </a:extLst>
              </p:cNvPr>
              <p:cNvSpPr/>
              <p:nvPr/>
            </p:nvSpPr>
            <p:spPr>
              <a:xfrm>
                <a:off x="5002428" y="966025"/>
                <a:ext cx="54863" cy="9525"/>
              </a:xfrm>
              <a:custGeom>
                <a:avLst/>
                <a:gdLst>
                  <a:gd name="connsiteX0" fmla="*/ 0 w 54863"/>
                  <a:gd name="connsiteY0" fmla="*/ 0 h 9525"/>
                  <a:gd name="connsiteX1" fmla="*/ 54864 w 54863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4863" h="9525">
                    <a:moveTo>
                      <a:pt x="0" y="0"/>
                    </a:moveTo>
                    <a:lnTo>
                      <a:pt x="54864" y="0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</p:grpSp>
      <p:grpSp>
        <p:nvGrpSpPr>
          <p:cNvPr id="308" name="Groupe 307">
            <a:extLst>
              <a:ext uri="{FF2B5EF4-FFF2-40B4-BE49-F238E27FC236}">
                <a16:creationId xmlns:a16="http://schemas.microsoft.com/office/drawing/2014/main" id="{6F2D3163-F9CA-108C-9707-AA8EDEF7CB27}"/>
              </a:ext>
            </a:extLst>
          </p:cNvPr>
          <p:cNvGrpSpPr/>
          <p:nvPr/>
        </p:nvGrpSpPr>
        <p:grpSpPr>
          <a:xfrm>
            <a:off x="9859939" y="5568210"/>
            <a:ext cx="2332056" cy="740888"/>
            <a:chOff x="9859939" y="5568210"/>
            <a:chExt cx="2332056" cy="740888"/>
          </a:xfrm>
        </p:grpSpPr>
        <p:pic>
          <p:nvPicPr>
            <p:cNvPr id="306" name="Image 305" descr="Une image contenant Caractère coloré, orange, capture d’écran, Ambré&#10;&#10;Description générée automatiquement">
              <a:hlinkClick r:id="rId3"/>
              <a:extLst>
                <a:ext uri="{FF2B5EF4-FFF2-40B4-BE49-F238E27FC236}">
                  <a16:creationId xmlns:a16="http://schemas.microsoft.com/office/drawing/2014/main" id="{8FD3D250-8102-D53D-8380-604AB611D0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859939" y="5568210"/>
              <a:ext cx="2332056" cy="740888"/>
            </a:xfrm>
            <a:prstGeom prst="rect">
              <a:avLst/>
            </a:prstGeom>
          </p:spPr>
        </p:pic>
        <p:sp>
          <p:nvSpPr>
            <p:cNvPr id="307" name="ZoneTexte 306">
              <a:hlinkClick r:id="rId3"/>
              <a:extLst>
                <a:ext uri="{FF2B5EF4-FFF2-40B4-BE49-F238E27FC236}">
                  <a16:creationId xmlns:a16="http://schemas.microsoft.com/office/drawing/2014/main" id="{DA00A56B-73A1-DA2C-E9FF-C5E74DFA6A96}"/>
                </a:ext>
              </a:extLst>
            </p:cNvPr>
            <p:cNvSpPr txBox="1"/>
            <p:nvPr/>
          </p:nvSpPr>
          <p:spPr>
            <a:xfrm>
              <a:off x="10035638" y="5758621"/>
              <a:ext cx="2156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EN SAVOIR +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71D49DD-6C63-2244-1843-2A3A7B2F3220}"/>
              </a:ext>
            </a:extLst>
          </p:cNvPr>
          <p:cNvGrpSpPr/>
          <p:nvPr/>
        </p:nvGrpSpPr>
        <p:grpSpPr>
          <a:xfrm>
            <a:off x="6830673" y="1357882"/>
            <a:ext cx="2245569" cy="4862404"/>
            <a:chOff x="6908815" y="1357882"/>
            <a:chExt cx="2245569" cy="4862404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2B76994F-7B3F-AC1A-5D38-8C9E552119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8815" y="1357882"/>
              <a:ext cx="2245569" cy="48624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sx="102000" sy="102000" algn="ctr" rotWithShape="0">
                <a:schemeClr val="bg1">
                  <a:lumMod val="75000"/>
                  <a:alpha val="52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92432E3-3FD1-11F7-C713-041227CA1128}"/>
                </a:ext>
              </a:extLst>
            </p:cNvPr>
            <p:cNvSpPr txBox="1"/>
            <p:nvPr/>
          </p:nvSpPr>
          <p:spPr>
            <a:xfrm>
              <a:off x="6995219" y="2610303"/>
              <a:ext cx="724928" cy="12612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6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ANTOINE DUPONT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B87201D9-CC61-DEB0-1080-B38BF5FB31A3}"/>
                </a:ext>
              </a:extLst>
            </p:cNvPr>
            <p:cNvSpPr txBox="1"/>
            <p:nvPr/>
          </p:nvSpPr>
          <p:spPr>
            <a:xfrm>
              <a:off x="6920809" y="3430859"/>
              <a:ext cx="959744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r>
                <a:rPr lang="fr-FR" sz="6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ANTOINE DUPONT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DDF9426-E1D6-C1D4-581B-A00D6F7FEDBD}"/>
                </a:ext>
              </a:extLst>
            </p:cNvPr>
            <p:cNvSpPr txBox="1"/>
            <p:nvPr/>
          </p:nvSpPr>
          <p:spPr>
            <a:xfrm>
              <a:off x="6920808" y="4309952"/>
              <a:ext cx="1208779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r>
                <a:rPr lang="fr-FR" sz="6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ANTOINE DUPONT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6B24F329-FF2B-D4FE-BF29-AFDF5E6D7DB5}"/>
                </a:ext>
              </a:extLst>
            </p:cNvPr>
            <p:cNvSpPr txBox="1"/>
            <p:nvPr/>
          </p:nvSpPr>
          <p:spPr>
            <a:xfrm>
              <a:off x="6920808" y="5246067"/>
              <a:ext cx="1208779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r>
                <a:rPr lang="fr-FR" sz="6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ANTOINE DUPONT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F12C8D7-FA8D-01C5-A9CC-EEFEFB97B945}"/>
                </a:ext>
              </a:extLst>
            </p:cNvPr>
            <p:cNvSpPr txBox="1"/>
            <p:nvPr/>
          </p:nvSpPr>
          <p:spPr>
            <a:xfrm>
              <a:off x="6909490" y="5733176"/>
              <a:ext cx="1208779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r>
                <a:rPr lang="fr-FR" sz="6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ANTOINE DUPONT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530F1967-D1DA-C56C-F8D7-AF70AEF3F876}"/>
                </a:ext>
              </a:extLst>
            </p:cNvPr>
            <p:cNvSpPr txBox="1"/>
            <p:nvPr/>
          </p:nvSpPr>
          <p:spPr>
            <a:xfrm>
              <a:off x="7686676" y="4797061"/>
              <a:ext cx="431594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endParaRPr lang="fr-FR" sz="6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3689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Espace réservé du texte 238">
            <a:extLst>
              <a:ext uri="{FF2B5EF4-FFF2-40B4-BE49-F238E27FC236}">
                <a16:creationId xmlns:a16="http://schemas.microsoft.com/office/drawing/2014/main" id="{4EB43F7B-1450-AA90-4780-E3E21FA713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1372850" cy="720000"/>
          </a:xfrm>
        </p:spPr>
        <p:txBody>
          <a:bodyPr>
            <a:normAutofit/>
          </a:bodyPr>
          <a:lstStyle/>
          <a:p>
            <a:r>
              <a:rPr lang="fr-FR" sz="1750" dirty="0"/>
              <a:t>La bonne pratique : maintenir e-Documents dans le panier de services quel que soit l’âge… </a:t>
            </a:r>
          </a:p>
        </p:txBody>
      </p:sp>
      <p:sp>
        <p:nvSpPr>
          <p:cNvPr id="260" name="Espace réservé du texte 259">
            <a:extLst>
              <a:ext uri="{FF2B5EF4-FFF2-40B4-BE49-F238E27FC236}">
                <a16:creationId xmlns:a16="http://schemas.microsoft.com/office/drawing/2014/main" id="{BD5A9CC0-BB17-4D71-95D9-D886B3E5DD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b="1" dirty="0"/>
              <a:t>e-Documents</a:t>
            </a:r>
          </a:p>
        </p:txBody>
      </p:sp>
      <p:pic>
        <p:nvPicPr>
          <p:cNvPr id="240" name="Image 239">
            <a:extLst>
              <a:ext uri="{FF2B5EF4-FFF2-40B4-BE49-F238E27FC236}">
                <a16:creationId xmlns:a16="http://schemas.microsoft.com/office/drawing/2014/main" id="{B3048D47-BD5E-7825-95C0-5605EC0DA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860" y="1461909"/>
            <a:ext cx="8398603" cy="4651685"/>
          </a:xfrm>
          <a:prstGeom prst="rect">
            <a:avLst/>
          </a:prstGeom>
        </p:spPr>
      </p:pic>
      <p:cxnSp>
        <p:nvCxnSpPr>
          <p:cNvPr id="241" name="Connecteur droit avec flèche 240">
            <a:extLst>
              <a:ext uri="{FF2B5EF4-FFF2-40B4-BE49-F238E27FC236}">
                <a16:creationId xmlns:a16="http://schemas.microsoft.com/office/drawing/2014/main" id="{8E1FA4E3-755E-4F8A-BEE6-91DCBD063D1A}"/>
              </a:ext>
            </a:extLst>
          </p:cNvPr>
          <p:cNvCxnSpPr>
            <a:cxnSpLocks/>
          </p:cNvCxnSpPr>
          <p:nvPr/>
        </p:nvCxnSpPr>
        <p:spPr>
          <a:xfrm flipH="1">
            <a:off x="8752112" y="4400613"/>
            <a:ext cx="572365" cy="186110"/>
          </a:xfrm>
          <a:prstGeom prst="straightConnector1">
            <a:avLst/>
          </a:prstGeom>
          <a:ln w="571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3" name="Rectangle 242">
            <a:extLst>
              <a:ext uri="{FF2B5EF4-FFF2-40B4-BE49-F238E27FC236}">
                <a16:creationId xmlns:a16="http://schemas.microsoft.com/office/drawing/2014/main" id="{F158F8C6-E369-0EDC-03A9-7C35B7E04DD1}"/>
              </a:ext>
            </a:extLst>
          </p:cNvPr>
          <p:cNvSpPr/>
          <p:nvPr/>
        </p:nvSpPr>
        <p:spPr>
          <a:xfrm>
            <a:off x="9324477" y="4145094"/>
            <a:ext cx="2351585" cy="1968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sx="102000" sy="102000" algn="ctr" rotWithShape="0">
              <a:schemeClr val="bg1">
                <a:lumMod val="75000"/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Même pour les clients mineurs !</a:t>
            </a:r>
            <a:endParaRPr lang="fr-FR" sz="1800" b="1" kern="0" baseline="30000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Aucun impact pour le mineur : il ne pourra consulter son espace e-Doc que lorsque sa BAD sera activée.</a:t>
            </a:r>
          </a:p>
        </p:txBody>
      </p:sp>
    </p:spTree>
    <p:extLst>
      <p:ext uri="{BB962C8B-B14F-4D97-AF65-F5344CB8AC3E}">
        <p14:creationId xmlns:p14="http://schemas.microsoft.com/office/powerpoint/2010/main" val="20964411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Espace réservé du texte 138">
            <a:extLst>
              <a:ext uri="{FF2B5EF4-FFF2-40B4-BE49-F238E27FC236}">
                <a16:creationId xmlns:a16="http://schemas.microsoft.com/office/drawing/2014/main" id="{4C05FB93-A7DF-4D84-037F-5736D378DC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…et équiper les mineurs d’une Banque A Distance et d’e-Documents pour les fidéliser dès le plus jeune âge</a:t>
            </a:r>
          </a:p>
        </p:txBody>
      </p:sp>
      <p:sp>
        <p:nvSpPr>
          <p:cNvPr id="140" name="Espace réservé du texte 139">
            <a:extLst>
              <a:ext uri="{FF2B5EF4-FFF2-40B4-BE49-F238E27FC236}">
                <a16:creationId xmlns:a16="http://schemas.microsoft.com/office/drawing/2014/main" id="{EA904B20-5901-626D-D6CB-CC62828CE0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b="1" dirty="0"/>
              <a:t>e-Documents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A596C40-EB3B-484F-3938-5DCC28FBF4B9}"/>
              </a:ext>
            </a:extLst>
          </p:cNvPr>
          <p:cNvSpPr/>
          <p:nvPr/>
        </p:nvSpPr>
        <p:spPr>
          <a:xfrm>
            <a:off x="9412780" y="1684609"/>
            <a:ext cx="2340000" cy="4248000"/>
          </a:xfrm>
          <a:prstGeom prst="roundRect">
            <a:avLst>
              <a:gd name="adj" fmla="val 4863"/>
            </a:avLst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pPr marL="0" lvl="1" defTabSz="1219170"/>
            <a:endParaRPr lang="fr-FR" sz="1067" b="1" kern="0" dirty="0">
              <a:solidFill>
                <a:srgbClr val="B34A8C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" name="Rectangle à coins arrondis 4">
            <a:extLst>
              <a:ext uri="{FF2B5EF4-FFF2-40B4-BE49-F238E27FC236}">
                <a16:creationId xmlns:a16="http://schemas.microsoft.com/office/drawing/2014/main" id="{7A8B1CC1-E755-1E0C-6DAC-A2D094D40F7A}"/>
              </a:ext>
            </a:extLst>
          </p:cNvPr>
          <p:cNvSpPr>
            <a:spLocks noChangeAspect="1"/>
          </p:cNvSpPr>
          <p:nvPr/>
        </p:nvSpPr>
        <p:spPr>
          <a:xfrm>
            <a:off x="1654956" y="1684608"/>
            <a:ext cx="2334897" cy="4248000"/>
          </a:xfrm>
          <a:prstGeom prst="roundRect">
            <a:avLst>
              <a:gd name="adj" fmla="val 501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 dirty="0">
              <a:solidFill>
                <a:srgbClr val="FFFFFF"/>
              </a:solidFill>
              <a:latin typeface="Arial" panose="020B0604020202020204"/>
              <a:sym typeface="Arial"/>
            </a:endParaRPr>
          </a:p>
        </p:txBody>
      </p:sp>
      <p:sp>
        <p:nvSpPr>
          <p:cNvPr id="10" name="Rectangle à coins arrondis 5">
            <a:extLst>
              <a:ext uri="{FF2B5EF4-FFF2-40B4-BE49-F238E27FC236}">
                <a16:creationId xmlns:a16="http://schemas.microsoft.com/office/drawing/2014/main" id="{4D9A55B7-9902-029F-12FB-8BC24CE17A13}"/>
              </a:ext>
            </a:extLst>
          </p:cNvPr>
          <p:cNvSpPr>
            <a:spLocks noChangeAspect="1"/>
          </p:cNvSpPr>
          <p:nvPr/>
        </p:nvSpPr>
        <p:spPr>
          <a:xfrm>
            <a:off x="6794775" y="1684608"/>
            <a:ext cx="2324498" cy="4248000"/>
          </a:xfrm>
          <a:prstGeom prst="roundRect">
            <a:avLst>
              <a:gd name="adj" fmla="val 501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 dirty="0">
              <a:solidFill>
                <a:srgbClr val="FFFFFF"/>
              </a:solidFill>
              <a:latin typeface="Arial" panose="020B0604020202020204"/>
              <a:sym typeface="Arial"/>
            </a:endParaRPr>
          </a:p>
        </p:txBody>
      </p:sp>
      <p:sp>
        <p:nvSpPr>
          <p:cNvPr id="11" name="Rectangle à coins arrondis 6">
            <a:extLst>
              <a:ext uri="{FF2B5EF4-FFF2-40B4-BE49-F238E27FC236}">
                <a16:creationId xmlns:a16="http://schemas.microsoft.com/office/drawing/2014/main" id="{1A1BFD9F-1972-ED2F-260B-EF549C6C63AF}"/>
              </a:ext>
            </a:extLst>
          </p:cNvPr>
          <p:cNvSpPr>
            <a:spLocks noChangeAspect="1"/>
          </p:cNvSpPr>
          <p:nvPr/>
        </p:nvSpPr>
        <p:spPr>
          <a:xfrm>
            <a:off x="4176771" y="1684608"/>
            <a:ext cx="2347601" cy="4248000"/>
          </a:xfrm>
          <a:prstGeom prst="roundRect">
            <a:avLst>
              <a:gd name="adj" fmla="val 501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 panose="020B0604020202020204"/>
              <a:sym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9F2DCB0-EEE4-A8E1-68DF-B1FBA9EF0999}"/>
              </a:ext>
            </a:extLst>
          </p:cNvPr>
          <p:cNvSpPr txBox="1"/>
          <p:nvPr/>
        </p:nvSpPr>
        <p:spPr>
          <a:xfrm>
            <a:off x="208012" y="2842530"/>
            <a:ext cx="14065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70"/>
            <a:r>
              <a:rPr lang="fr-FR" sz="1100" b="1" i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  <a:sym typeface="Arial"/>
              </a:rPr>
              <a:t>Besoin Parents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D7754E-A222-9395-18F8-4F1B60D427F8}"/>
              </a:ext>
            </a:extLst>
          </p:cNvPr>
          <p:cNvSpPr/>
          <p:nvPr/>
        </p:nvSpPr>
        <p:spPr>
          <a:xfrm>
            <a:off x="4175106" y="1704929"/>
            <a:ext cx="235105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defTabSz="1219170"/>
            <a:r>
              <a:rPr lang="fr-FR" sz="12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Mineur ≥ 12 ans et &lt; 16 ans</a:t>
            </a:r>
            <a:endParaRPr lang="fr-FR" sz="1050" kern="0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53ABEA0-0A57-A662-F622-8132EF11A2C6}"/>
              </a:ext>
            </a:extLst>
          </p:cNvPr>
          <p:cNvSpPr/>
          <p:nvPr/>
        </p:nvSpPr>
        <p:spPr>
          <a:xfrm>
            <a:off x="7702881" y="1965644"/>
            <a:ext cx="144000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defTabSz="1219170"/>
            <a:r>
              <a:rPr lang="fr-FR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Equipement :</a:t>
            </a:r>
          </a:p>
          <a:p>
            <a:pPr marL="0" lvl="1" defTabSz="1219170"/>
            <a:r>
              <a:rPr lang="fr-FR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Compte d’épargne et/ou CDD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C9F1C84-F50C-490B-A3FA-6A22350166B1}"/>
              </a:ext>
            </a:extLst>
          </p:cNvPr>
          <p:cNvSpPr/>
          <p:nvPr/>
        </p:nvSpPr>
        <p:spPr>
          <a:xfrm>
            <a:off x="6704457" y="3162439"/>
            <a:ext cx="522493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/>
            <a:r>
              <a:rPr lang="fr-FR" sz="1000" i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  <a:sym typeface="Arial"/>
              </a:rPr>
              <a:t>Consulter et gérer ses comptes à distance et visualiser ses docs en toute autonomie.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1EC109-285F-302D-C17D-FB1577DB6241}"/>
              </a:ext>
            </a:extLst>
          </p:cNvPr>
          <p:cNvSpPr/>
          <p:nvPr/>
        </p:nvSpPr>
        <p:spPr>
          <a:xfrm>
            <a:off x="1653170" y="3639016"/>
            <a:ext cx="2334097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 defTabSz="1219170"/>
            <a:r>
              <a:rPr lang="fr-FR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Ouverture Services BAD  </a:t>
            </a:r>
            <a:br>
              <a:rPr lang="fr-FR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</a:br>
            <a:r>
              <a:rPr lang="fr-FR" sz="1400" b="1" u="sng" kern="0" dirty="0">
                <a:solidFill>
                  <a:schemeClr val="accent4">
                    <a:lumMod val="75000"/>
                  </a:schemeClr>
                </a:solidFill>
                <a:latin typeface="Arial"/>
                <a:cs typeface="Arial"/>
                <a:sym typeface="Arial"/>
              </a:rPr>
              <a:t>non activée</a:t>
            </a:r>
            <a:r>
              <a:rPr lang="fr-FR" sz="1400" b="1" kern="0" dirty="0">
                <a:solidFill>
                  <a:schemeClr val="accent4">
                    <a:lumMod val="75000"/>
                  </a:schemeClr>
                </a:solidFill>
                <a:cs typeface="Arial"/>
                <a:sym typeface="Arial"/>
              </a:rPr>
              <a:t> </a:t>
            </a:r>
            <a:br>
              <a:rPr lang="fr-FR" sz="1400" b="1" kern="0" dirty="0">
                <a:solidFill>
                  <a:srgbClr val="FF0000"/>
                </a:solidFill>
                <a:cs typeface="Arial"/>
                <a:sym typeface="Arial"/>
              </a:rPr>
            </a:br>
            <a:r>
              <a:rPr lang="fr-FR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(sans envoi de code)</a:t>
            </a:r>
          </a:p>
          <a:p>
            <a:pPr marL="0" lvl="1" algn="ctr" defTabSz="1219170"/>
            <a:endParaRPr lang="fr-FR" sz="1400" b="1" kern="0" dirty="0">
              <a:solidFill>
                <a:srgbClr val="FF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A6C7C108-286C-9BDE-5D34-1324F2A05869}"/>
              </a:ext>
            </a:extLst>
          </p:cNvPr>
          <p:cNvGrpSpPr/>
          <p:nvPr/>
        </p:nvGrpSpPr>
        <p:grpSpPr>
          <a:xfrm>
            <a:off x="1765201" y="2053694"/>
            <a:ext cx="740548" cy="619949"/>
            <a:chOff x="3539013" y="4269100"/>
            <a:chExt cx="942013" cy="701412"/>
          </a:xfrm>
        </p:grpSpPr>
        <p:sp>
          <p:nvSpPr>
            <p:cNvPr id="18" name="Freeform 115">
              <a:extLst>
                <a:ext uri="{FF2B5EF4-FFF2-40B4-BE49-F238E27FC236}">
                  <a16:creationId xmlns:a16="http://schemas.microsoft.com/office/drawing/2014/main" id="{A287B923-246C-2DC6-63C8-F43850FDBC6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5908" y="4368683"/>
              <a:ext cx="26724" cy="34637"/>
            </a:xfrm>
            <a:custGeom>
              <a:avLst/>
              <a:gdLst>
                <a:gd name="T0" fmla="*/ 4 w 4"/>
                <a:gd name="T1" fmla="*/ 8 h 8"/>
                <a:gd name="T2" fmla="*/ 0 w 4"/>
                <a:gd name="T3" fmla="*/ 4 h 8"/>
                <a:gd name="T4" fmla="*/ 4 w 4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4" y="8"/>
                  </a:moveTo>
                  <a:cubicBezTo>
                    <a:pt x="4" y="8"/>
                    <a:pt x="1" y="8"/>
                    <a:pt x="0" y="4"/>
                  </a:cubicBezTo>
                  <a:cubicBezTo>
                    <a:pt x="0" y="0"/>
                    <a:pt x="4" y="0"/>
                    <a:pt x="4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Freeform 116">
              <a:extLst>
                <a:ext uri="{FF2B5EF4-FFF2-40B4-BE49-F238E27FC236}">
                  <a16:creationId xmlns:a16="http://schemas.microsoft.com/office/drawing/2014/main" id="{E16FBE12-A01D-EACB-0225-AC0E071655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2460" y="4479091"/>
              <a:ext cx="100215" cy="233803"/>
            </a:xfrm>
            <a:custGeom>
              <a:avLst/>
              <a:gdLst>
                <a:gd name="T0" fmla="*/ 13 w 15"/>
                <a:gd name="T1" fmla="*/ 54 h 54"/>
                <a:gd name="T2" fmla="*/ 0 w 15"/>
                <a:gd name="T3" fmla="*/ 39 h 54"/>
                <a:gd name="T4" fmla="*/ 0 w 15"/>
                <a:gd name="T5" fmla="*/ 17 h 54"/>
                <a:gd name="T6" fmla="*/ 15 w 15"/>
                <a:gd name="T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54">
                  <a:moveTo>
                    <a:pt x="13" y="54"/>
                  </a:moveTo>
                  <a:cubicBezTo>
                    <a:pt x="6" y="54"/>
                    <a:pt x="0" y="47"/>
                    <a:pt x="0" y="39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9"/>
                    <a:pt x="7" y="0"/>
                    <a:pt x="15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Freeform 119">
              <a:extLst>
                <a:ext uri="{FF2B5EF4-FFF2-40B4-BE49-F238E27FC236}">
                  <a16:creationId xmlns:a16="http://schemas.microsoft.com/office/drawing/2014/main" id="{5F3FEDAE-35B9-9DFA-936A-1E84D4618C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9228" y="4565685"/>
              <a:ext cx="280599" cy="404827"/>
            </a:xfrm>
            <a:custGeom>
              <a:avLst/>
              <a:gdLst>
                <a:gd name="T0" fmla="*/ 10 w 84"/>
                <a:gd name="T1" fmla="*/ 0 h 187"/>
                <a:gd name="T2" fmla="*/ 16 w 84"/>
                <a:gd name="T3" fmla="*/ 169 h 187"/>
                <a:gd name="T4" fmla="*/ 0 w 84"/>
                <a:gd name="T5" fmla="*/ 187 h 187"/>
                <a:gd name="T6" fmla="*/ 84 w 84"/>
                <a:gd name="T7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187">
                  <a:moveTo>
                    <a:pt x="10" y="0"/>
                  </a:moveTo>
                  <a:lnTo>
                    <a:pt x="16" y="169"/>
                  </a:lnTo>
                  <a:lnTo>
                    <a:pt x="0" y="187"/>
                  </a:lnTo>
                  <a:lnTo>
                    <a:pt x="84" y="187"/>
                  </a:ln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Line 120">
              <a:extLst>
                <a:ext uri="{FF2B5EF4-FFF2-40B4-BE49-F238E27FC236}">
                  <a16:creationId xmlns:a16="http://schemas.microsoft.com/office/drawing/2014/main" id="{A8174233-7CD9-F8C0-B26B-585A4E150D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6122" y="4931543"/>
              <a:ext cx="120257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Line 121">
              <a:extLst>
                <a:ext uri="{FF2B5EF4-FFF2-40B4-BE49-F238E27FC236}">
                  <a16:creationId xmlns:a16="http://schemas.microsoft.com/office/drawing/2014/main" id="{A548E0A2-9E6E-609C-6F21-39518A1CDC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86208" y="4743203"/>
              <a:ext cx="0" cy="17319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Line 122">
              <a:extLst>
                <a:ext uri="{FF2B5EF4-FFF2-40B4-BE49-F238E27FC236}">
                  <a16:creationId xmlns:a16="http://schemas.microsoft.com/office/drawing/2014/main" id="{E4E3B671-2768-0E40-4717-1A452870C4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86208" y="4795159"/>
              <a:ext cx="0" cy="171024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" name="Line 123">
              <a:extLst>
                <a:ext uri="{FF2B5EF4-FFF2-40B4-BE49-F238E27FC236}">
                  <a16:creationId xmlns:a16="http://schemas.microsoft.com/office/drawing/2014/main" id="{EC1CA95B-1BB6-6C32-0B2E-C245695F6C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54302" y="4970510"/>
              <a:ext cx="26724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" name="Line 124">
              <a:extLst>
                <a:ext uri="{FF2B5EF4-FFF2-40B4-BE49-F238E27FC236}">
                  <a16:creationId xmlns:a16="http://schemas.microsoft.com/office/drawing/2014/main" id="{BEDBE7A2-FDE6-0A32-EDFD-C1AB4E2C99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39013" y="4970510"/>
              <a:ext cx="861842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" name="Freeform 125">
              <a:extLst>
                <a:ext uri="{FF2B5EF4-FFF2-40B4-BE49-F238E27FC236}">
                  <a16:creationId xmlns:a16="http://schemas.microsoft.com/office/drawing/2014/main" id="{8D0576C7-507E-2545-3E4B-29200D3A5AF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9313" y="4377342"/>
              <a:ext cx="227152" cy="80100"/>
            </a:xfrm>
            <a:custGeom>
              <a:avLst/>
              <a:gdLst>
                <a:gd name="T0" fmla="*/ 34 w 34"/>
                <a:gd name="T1" fmla="*/ 0 h 18"/>
                <a:gd name="T2" fmla="*/ 16 w 34"/>
                <a:gd name="T3" fmla="*/ 18 h 18"/>
                <a:gd name="T4" fmla="*/ 0 w 34"/>
                <a:gd name="T5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18">
                  <a:moveTo>
                    <a:pt x="34" y="0"/>
                  </a:moveTo>
                  <a:cubicBezTo>
                    <a:pt x="34" y="10"/>
                    <a:pt x="26" y="18"/>
                    <a:pt x="16" y="18"/>
                  </a:cubicBezTo>
                  <a:cubicBezTo>
                    <a:pt x="9" y="18"/>
                    <a:pt x="3" y="13"/>
                    <a:pt x="0" y="7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Freeform 126">
              <a:extLst>
                <a:ext uri="{FF2B5EF4-FFF2-40B4-BE49-F238E27FC236}">
                  <a16:creationId xmlns:a16="http://schemas.microsoft.com/office/drawing/2014/main" id="{94649DC7-B682-5C2A-E65D-7D3E15968E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9228" y="4269100"/>
              <a:ext cx="320686" cy="90923"/>
            </a:xfrm>
            <a:custGeom>
              <a:avLst/>
              <a:gdLst>
                <a:gd name="T0" fmla="*/ 13 w 48"/>
                <a:gd name="T1" fmla="*/ 9 h 21"/>
                <a:gd name="T2" fmla="*/ 33 w 48"/>
                <a:gd name="T3" fmla="*/ 18 h 21"/>
                <a:gd name="T4" fmla="*/ 41 w 48"/>
                <a:gd name="T5" fmla="*/ 0 h 21"/>
                <a:gd name="T6" fmla="*/ 17 w 48"/>
                <a:gd name="T7" fmla="*/ 0 h 21"/>
                <a:gd name="T8" fmla="*/ 4 w 48"/>
                <a:gd name="T9" fmla="*/ 21 h 21"/>
                <a:gd name="T10" fmla="*/ 14 w 48"/>
                <a:gd name="T11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21">
                  <a:moveTo>
                    <a:pt x="13" y="9"/>
                  </a:moveTo>
                  <a:cubicBezTo>
                    <a:pt x="13" y="9"/>
                    <a:pt x="19" y="18"/>
                    <a:pt x="33" y="18"/>
                  </a:cubicBezTo>
                  <a:cubicBezTo>
                    <a:pt x="48" y="19"/>
                    <a:pt x="41" y="0"/>
                    <a:pt x="41" y="0"/>
                  </a:cubicBezTo>
                  <a:cubicBezTo>
                    <a:pt x="35" y="11"/>
                    <a:pt x="27" y="0"/>
                    <a:pt x="17" y="0"/>
                  </a:cubicBezTo>
                  <a:cubicBezTo>
                    <a:pt x="0" y="1"/>
                    <a:pt x="4" y="21"/>
                    <a:pt x="4" y="21"/>
                  </a:cubicBezTo>
                  <a:cubicBezTo>
                    <a:pt x="4" y="21"/>
                    <a:pt x="7" y="12"/>
                    <a:pt x="14" y="12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Freeform 127">
              <a:extLst>
                <a:ext uri="{FF2B5EF4-FFF2-40B4-BE49-F238E27FC236}">
                  <a16:creationId xmlns:a16="http://schemas.microsoft.com/office/drawing/2014/main" id="{537018B3-E2ED-163A-F018-44DE3250DE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9724" y="4487751"/>
              <a:ext cx="91045" cy="190506"/>
            </a:xfrm>
            <a:custGeom>
              <a:avLst/>
              <a:gdLst>
                <a:gd name="T0" fmla="*/ 5 w 20"/>
                <a:gd name="T1" fmla="*/ 0 h 44"/>
                <a:gd name="T2" fmla="*/ 20 w 20"/>
                <a:gd name="T3" fmla="*/ 16 h 44"/>
                <a:gd name="T4" fmla="*/ 20 w 20"/>
                <a:gd name="T5" fmla="*/ 29 h 44"/>
                <a:gd name="T6" fmla="*/ 6 w 20"/>
                <a:gd name="T7" fmla="*/ 44 h 44"/>
                <a:gd name="T8" fmla="*/ 0 w 20"/>
                <a:gd name="T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4">
                  <a:moveTo>
                    <a:pt x="5" y="0"/>
                  </a:moveTo>
                  <a:cubicBezTo>
                    <a:pt x="13" y="0"/>
                    <a:pt x="20" y="7"/>
                    <a:pt x="20" y="16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37"/>
                    <a:pt x="14" y="43"/>
                    <a:pt x="6" y="44"/>
                  </a:cubicBezTo>
                  <a:cubicBezTo>
                    <a:pt x="0" y="44"/>
                    <a:pt x="0" y="44"/>
                    <a:pt x="0" y="44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" name="Freeform 128">
              <a:extLst>
                <a:ext uri="{FF2B5EF4-FFF2-40B4-BE49-F238E27FC236}">
                  <a16:creationId xmlns:a16="http://schemas.microsoft.com/office/drawing/2014/main" id="{D3ED3982-98C1-1517-AE25-C2CFC7EDA6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0127" y="4487751"/>
              <a:ext cx="100215" cy="64946"/>
            </a:xfrm>
            <a:custGeom>
              <a:avLst/>
              <a:gdLst>
                <a:gd name="T0" fmla="*/ 0 w 15"/>
                <a:gd name="T1" fmla="*/ 15 h 15"/>
                <a:gd name="T2" fmla="*/ 15 w 15"/>
                <a:gd name="T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" h="15">
                  <a:moveTo>
                    <a:pt x="0" y="15"/>
                  </a:moveTo>
                  <a:cubicBezTo>
                    <a:pt x="0" y="7"/>
                    <a:pt x="7" y="0"/>
                    <a:pt x="15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" name="Freeform 129">
              <a:extLst>
                <a:ext uri="{FF2B5EF4-FFF2-40B4-BE49-F238E27FC236}">
                  <a16:creationId xmlns:a16="http://schemas.microsoft.com/office/drawing/2014/main" id="{1A60299E-ED95-C0B9-F666-F80FF2FDE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0041" y="4557025"/>
              <a:ext cx="40086" cy="51956"/>
            </a:xfrm>
            <a:custGeom>
              <a:avLst/>
              <a:gdLst>
                <a:gd name="T0" fmla="*/ 6 w 6"/>
                <a:gd name="T1" fmla="*/ 0 h 12"/>
                <a:gd name="T2" fmla="*/ 0 w 6"/>
                <a:gd name="T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2">
                  <a:moveTo>
                    <a:pt x="6" y="0"/>
                  </a:moveTo>
                  <a:cubicBezTo>
                    <a:pt x="6" y="5"/>
                    <a:pt x="3" y="9"/>
                    <a:pt x="0" y="12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" name="Freeform 130">
              <a:extLst>
                <a:ext uri="{FF2B5EF4-FFF2-40B4-BE49-F238E27FC236}">
                  <a16:creationId xmlns:a16="http://schemas.microsoft.com/office/drawing/2014/main" id="{2CAFBA5E-06E7-0E25-C758-EA5BA1D53C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9699" y="4479091"/>
              <a:ext cx="100215" cy="64946"/>
            </a:xfrm>
            <a:custGeom>
              <a:avLst/>
              <a:gdLst>
                <a:gd name="T0" fmla="*/ 15 w 15"/>
                <a:gd name="T1" fmla="*/ 15 h 15"/>
                <a:gd name="T2" fmla="*/ 0 w 15"/>
                <a:gd name="T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" h="15">
                  <a:moveTo>
                    <a:pt x="15" y="15"/>
                  </a:moveTo>
                  <a:cubicBezTo>
                    <a:pt x="15" y="7"/>
                    <a:pt x="9" y="0"/>
                    <a:pt x="0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" name="Freeform 132">
              <a:extLst>
                <a:ext uri="{FF2B5EF4-FFF2-40B4-BE49-F238E27FC236}">
                  <a16:creationId xmlns:a16="http://schemas.microsoft.com/office/drawing/2014/main" id="{B0C0F327-F822-989D-195E-395AE98736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6722" y="4717224"/>
              <a:ext cx="280599" cy="253288"/>
            </a:xfrm>
            <a:custGeom>
              <a:avLst/>
              <a:gdLst>
                <a:gd name="T0" fmla="*/ 70 w 84"/>
                <a:gd name="T1" fmla="*/ 71 h 117"/>
                <a:gd name="T2" fmla="*/ 68 w 84"/>
                <a:gd name="T3" fmla="*/ 101 h 117"/>
                <a:gd name="T4" fmla="*/ 84 w 84"/>
                <a:gd name="T5" fmla="*/ 117 h 117"/>
                <a:gd name="T6" fmla="*/ 0 w 84"/>
                <a:gd name="T7" fmla="*/ 117 h 117"/>
                <a:gd name="T8" fmla="*/ 16 w 84"/>
                <a:gd name="T9" fmla="*/ 101 h 117"/>
                <a:gd name="T10" fmla="*/ 12 w 84"/>
                <a:gd name="T11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117">
                  <a:moveTo>
                    <a:pt x="70" y="71"/>
                  </a:moveTo>
                  <a:lnTo>
                    <a:pt x="68" y="101"/>
                  </a:lnTo>
                  <a:lnTo>
                    <a:pt x="84" y="117"/>
                  </a:lnTo>
                  <a:lnTo>
                    <a:pt x="0" y="117"/>
                  </a:lnTo>
                  <a:lnTo>
                    <a:pt x="16" y="101"/>
                  </a:lnTo>
                  <a:lnTo>
                    <a:pt x="12" y="0"/>
                  </a:ln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" name="Line 133">
              <a:extLst>
                <a:ext uri="{FF2B5EF4-FFF2-40B4-BE49-F238E27FC236}">
                  <a16:creationId xmlns:a16="http://schemas.microsoft.com/office/drawing/2014/main" id="{0919D40D-D76C-7ECB-FA4A-37E1834F34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26936" y="4935873"/>
              <a:ext cx="126938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" name="Line 134">
              <a:extLst>
                <a:ext uri="{FF2B5EF4-FFF2-40B4-BE49-F238E27FC236}">
                  <a16:creationId xmlns:a16="http://schemas.microsoft.com/office/drawing/2014/main" id="{DB7D16DF-E3DD-8DFA-FEA4-26B0A67689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60340" y="4840620"/>
              <a:ext cx="0" cy="12989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" name="Freeform 135">
              <a:extLst>
                <a:ext uri="{FF2B5EF4-FFF2-40B4-BE49-F238E27FC236}">
                  <a16:creationId xmlns:a16="http://schemas.microsoft.com/office/drawing/2014/main" id="{6B7F5C39-11CD-AB93-6874-2FCB502969D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6893" y="4334046"/>
              <a:ext cx="200428" cy="123397"/>
            </a:xfrm>
            <a:custGeom>
              <a:avLst/>
              <a:gdLst>
                <a:gd name="T0" fmla="*/ 2 w 30"/>
                <a:gd name="T1" fmla="*/ 7 h 28"/>
                <a:gd name="T2" fmla="*/ 0 w 30"/>
                <a:gd name="T3" fmla="*/ 13 h 28"/>
                <a:gd name="T4" fmla="*/ 15 w 30"/>
                <a:gd name="T5" fmla="*/ 28 h 28"/>
                <a:gd name="T6" fmla="*/ 30 w 30"/>
                <a:gd name="T7" fmla="*/ 13 h 28"/>
                <a:gd name="T8" fmla="*/ 30 w 30"/>
                <a:gd name="T9" fmla="*/ 10 h 28"/>
                <a:gd name="T10" fmla="*/ 9 w 30"/>
                <a:gd name="T1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28">
                  <a:moveTo>
                    <a:pt x="2" y="7"/>
                  </a:moveTo>
                  <a:cubicBezTo>
                    <a:pt x="1" y="9"/>
                    <a:pt x="0" y="10"/>
                    <a:pt x="0" y="13"/>
                  </a:cubicBezTo>
                  <a:cubicBezTo>
                    <a:pt x="0" y="21"/>
                    <a:pt x="7" y="28"/>
                    <a:pt x="15" y="28"/>
                  </a:cubicBezTo>
                  <a:cubicBezTo>
                    <a:pt x="23" y="28"/>
                    <a:pt x="30" y="21"/>
                    <a:pt x="30" y="13"/>
                  </a:cubicBezTo>
                  <a:cubicBezTo>
                    <a:pt x="30" y="12"/>
                    <a:pt x="30" y="11"/>
                    <a:pt x="30" y="10"/>
                  </a:cubicBezTo>
                  <a:cubicBezTo>
                    <a:pt x="30" y="10"/>
                    <a:pt x="21" y="11"/>
                    <a:pt x="9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" name="Freeform 136">
              <a:extLst>
                <a:ext uri="{FF2B5EF4-FFF2-40B4-BE49-F238E27FC236}">
                  <a16:creationId xmlns:a16="http://schemas.microsoft.com/office/drawing/2014/main" id="{F70E3B21-CA22-7A00-3FB4-FA2BC97046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0555" y="4329716"/>
              <a:ext cx="93533" cy="140716"/>
            </a:xfrm>
            <a:custGeom>
              <a:avLst/>
              <a:gdLst>
                <a:gd name="T0" fmla="*/ 8 w 14"/>
                <a:gd name="T1" fmla="*/ 0 h 32"/>
                <a:gd name="T2" fmla="*/ 11 w 14"/>
                <a:gd name="T3" fmla="*/ 16 h 32"/>
                <a:gd name="T4" fmla="*/ 14 w 14"/>
                <a:gd name="T5" fmla="*/ 26 h 32"/>
                <a:gd name="T6" fmla="*/ 0 w 14"/>
                <a:gd name="T7" fmla="*/ 2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32">
                  <a:moveTo>
                    <a:pt x="8" y="0"/>
                  </a:moveTo>
                  <a:cubicBezTo>
                    <a:pt x="11" y="5"/>
                    <a:pt x="12" y="11"/>
                    <a:pt x="11" y="16"/>
                  </a:cubicBezTo>
                  <a:cubicBezTo>
                    <a:pt x="8" y="25"/>
                    <a:pt x="14" y="26"/>
                    <a:pt x="14" y="26"/>
                  </a:cubicBezTo>
                  <a:cubicBezTo>
                    <a:pt x="6" y="32"/>
                    <a:pt x="0" y="28"/>
                    <a:pt x="0" y="28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" name="Freeform 137">
              <a:extLst>
                <a:ext uri="{FF2B5EF4-FFF2-40B4-BE49-F238E27FC236}">
                  <a16:creationId xmlns:a16="http://schemas.microsoft.com/office/drawing/2014/main" id="{33E3984A-53C9-0CC2-D75A-0194206DDB4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0127" y="4286419"/>
              <a:ext cx="213791" cy="184013"/>
            </a:xfrm>
            <a:custGeom>
              <a:avLst/>
              <a:gdLst>
                <a:gd name="T0" fmla="*/ 14 w 32"/>
                <a:gd name="T1" fmla="*/ 38 h 42"/>
                <a:gd name="T2" fmla="*/ 0 w 32"/>
                <a:gd name="T3" fmla="*/ 36 h 42"/>
                <a:gd name="T4" fmla="*/ 4 w 32"/>
                <a:gd name="T5" fmla="*/ 26 h 42"/>
                <a:gd name="T6" fmla="*/ 22 w 32"/>
                <a:gd name="T7" fmla="*/ 0 h 42"/>
                <a:gd name="T8" fmla="*/ 23 w 32"/>
                <a:gd name="T9" fmla="*/ 0 h 42"/>
                <a:gd name="T10" fmla="*/ 32 w 32"/>
                <a:gd name="T11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42">
                  <a:moveTo>
                    <a:pt x="14" y="38"/>
                  </a:moveTo>
                  <a:cubicBezTo>
                    <a:pt x="14" y="38"/>
                    <a:pt x="8" y="42"/>
                    <a:pt x="0" y="36"/>
                  </a:cubicBezTo>
                  <a:cubicBezTo>
                    <a:pt x="0" y="36"/>
                    <a:pt x="6" y="35"/>
                    <a:pt x="4" y="26"/>
                  </a:cubicBezTo>
                  <a:cubicBezTo>
                    <a:pt x="1" y="17"/>
                    <a:pt x="8" y="0"/>
                    <a:pt x="22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6" y="0"/>
                    <a:pt x="30" y="1"/>
                    <a:pt x="32" y="3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" name="Oval 138">
              <a:extLst>
                <a:ext uri="{FF2B5EF4-FFF2-40B4-BE49-F238E27FC236}">
                  <a16:creationId xmlns:a16="http://schemas.microsoft.com/office/drawing/2014/main" id="{E5F595B2-854A-0D62-AEEE-186580D6FF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0945" y="4562763"/>
              <a:ext cx="106894" cy="82265"/>
            </a:xfrm>
            <a:prstGeom prst="ellipse">
              <a:avLst/>
            </a:prstGeom>
            <a:noFill/>
            <a:ln w="19050" cap="rnd">
              <a:solidFill>
                <a:schemeClr val="accent4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" name="Freeform 142">
              <a:extLst>
                <a:ext uri="{FF2B5EF4-FFF2-40B4-BE49-F238E27FC236}">
                  <a16:creationId xmlns:a16="http://schemas.microsoft.com/office/drawing/2014/main" id="{B7D599FC-DC61-C8A2-24BB-00AAAAE989CE}"/>
                </a:ext>
              </a:extLst>
            </p:cNvPr>
            <p:cNvSpPr>
              <a:spLocks/>
            </p:cNvSpPr>
            <p:nvPr/>
          </p:nvSpPr>
          <p:spPr bwMode="auto">
            <a:xfrm rot="2215624">
              <a:off x="4261949" y="4633749"/>
              <a:ext cx="80450" cy="101939"/>
            </a:xfrm>
            <a:custGeom>
              <a:avLst/>
              <a:gdLst>
                <a:gd name="T0" fmla="*/ 0 w 21"/>
                <a:gd name="T1" fmla="*/ 27 h 27"/>
                <a:gd name="T2" fmla="*/ 19 w 21"/>
                <a:gd name="T3" fmla="*/ 9 h 27"/>
                <a:gd name="T4" fmla="*/ 19 w 21"/>
                <a:gd name="T5" fmla="*/ 2 h 27"/>
                <a:gd name="T6" fmla="*/ 19 w 21"/>
                <a:gd name="T7" fmla="*/ 2 h 27"/>
                <a:gd name="T8" fmla="*/ 12 w 21"/>
                <a:gd name="T9" fmla="*/ 2 h 27"/>
                <a:gd name="T10" fmla="*/ 8 w 21"/>
                <a:gd name="T11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7">
                  <a:moveTo>
                    <a:pt x="0" y="27"/>
                  </a:moveTo>
                  <a:cubicBezTo>
                    <a:pt x="19" y="9"/>
                    <a:pt x="19" y="9"/>
                    <a:pt x="19" y="9"/>
                  </a:cubicBezTo>
                  <a:cubicBezTo>
                    <a:pt x="21" y="7"/>
                    <a:pt x="21" y="4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7" y="0"/>
                    <a:pt x="14" y="0"/>
                    <a:pt x="12" y="2"/>
                  </a:cubicBezTo>
                  <a:cubicBezTo>
                    <a:pt x="8" y="6"/>
                    <a:pt x="8" y="6"/>
                    <a:pt x="8" y="6"/>
                  </a:cubicBezTo>
                </a:path>
              </a:pathLst>
            </a:custGeom>
            <a:noFill/>
            <a:ln w="19050" cap="rnd">
              <a:solidFill>
                <a:schemeClr val="accent4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" name="Freeform 144">
              <a:extLst>
                <a:ext uri="{FF2B5EF4-FFF2-40B4-BE49-F238E27FC236}">
                  <a16:creationId xmlns:a16="http://schemas.microsoft.com/office/drawing/2014/main" id="{B9D42DF1-DED6-F51C-9888-549014653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3488" y="4673927"/>
              <a:ext cx="227152" cy="162365"/>
            </a:xfrm>
            <a:custGeom>
              <a:avLst/>
              <a:gdLst>
                <a:gd name="T0" fmla="*/ 68 w 68"/>
                <a:gd name="T1" fmla="*/ 0 h 75"/>
                <a:gd name="T2" fmla="*/ 68 w 68"/>
                <a:gd name="T3" fmla="*/ 75 h 75"/>
                <a:gd name="T4" fmla="*/ 0 w 68"/>
                <a:gd name="T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75">
                  <a:moveTo>
                    <a:pt x="68" y="0"/>
                  </a:moveTo>
                  <a:lnTo>
                    <a:pt x="68" y="75"/>
                  </a:lnTo>
                  <a:lnTo>
                    <a:pt x="0" y="75"/>
                  </a:ln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" name="Freeform 145">
              <a:extLst>
                <a:ext uri="{FF2B5EF4-FFF2-40B4-BE49-F238E27FC236}">
                  <a16:creationId xmlns:a16="http://schemas.microsoft.com/office/drawing/2014/main" id="{D5733AFC-A875-014A-42E3-C50DB23D2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9355" y="4479091"/>
              <a:ext cx="6681" cy="21649"/>
            </a:xfrm>
            <a:custGeom>
              <a:avLst/>
              <a:gdLst>
                <a:gd name="T0" fmla="*/ 1 w 1"/>
                <a:gd name="T1" fmla="*/ 5 h 5"/>
                <a:gd name="T2" fmla="*/ 0 w 1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5">
                  <a:moveTo>
                    <a:pt x="1" y="5"/>
                  </a:moveTo>
                  <a:cubicBezTo>
                    <a:pt x="0" y="4"/>
                    <a:pt x="0" y="2"/>
                    <a:pt x="0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2" name="Freeform 146">
              <a:extLst>
                <a:ext uri="{FF2B5EF4-FFF2-40B4-BE49-F238E27FC236}">
                  <a16:creationId xmlns:a16="http://schemas.microsoft.com/office/drawing/2014/main" id="{DAF5B83B-5B7E-493B-4370-C69F1047C8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2804" y="4479091"/>
              <a:ext cx="100215" cy="51956"/>
            </a:xfrm>
            <a:custGeom>
              <a:avLst/>
              <a:gdLst>
                <a:gd name="T0" fmla="*/ 15 w 15"/>
                <a:gd name="T1" fmla="*/ 0 h 12"/>
                <a:gd name="T2" fmla="*/ 3 w 15"/>
                <a:gd name="T3" fmla="*/ 12 h 12"/>
                <a:gd name="T4" fmla="*/ 0 w 15"/>
                <a:gd name="T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2">
                  <a:moveTo>
                    <a:pt x="15" y="0"/>
                  </a:moveTo>
                  <a:cubicBezTo>
                    <a:pt x="15" y="6"/>
                    <a:pt x="10" y="12"/>
                    <a:pt x="3" y="12"/>
                  </a:cubicBezTo>
                  <a:cubicBezTo>
                    <a:pt x="2" y="12"/>
                    <a:pt x="1" y="11"/>
                    <a:pt x="0" y="11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" name="Freeform 119">
              <a:extLst>
                <a:ext uri="{FF2B5EF4-FFF2-40B4-BE49-F238E27FC236}">
                  <a16:creationId xmlns:a16="http://schemas.microsoft.com/office/drawing/2014/main" id="{942E97D0-A0E6-B2A2-CD5C-78438660B13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94904" y="4565194"/>
              <a:ext cx="188328" cy="404827"/>
            </a:xfrm>
            <a:custGeom>
              <a:avLst/>
              <a:gdLst>
                <a:gd name="T0" fmla="*/ 10 w 84"/>
                <a:gd name="T1" fmla="*/ 0 h 187"/>
                <a:gd name="T2" fmla="*/ 16 w 84"/>
                <a:gd name="T3" fmla="*/ 169 h 187"/>
                <a:gd name="T4" fmla="*/ 0 w 84"/>
                <a:gd name="T5" fmla="*/ 187 h 187"/>
                <a:gd name="T6" fmla="*/ 84 w 84"/>
                <a:gd name="T7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187">
                  <a:moveTo>
                    <a:pt x="10" y="0"/>
                  </a:moveTo>
                  <a:lnTo>
                    <a:pt x="16" y="169"/>
                  </a:lnTo>
                  <a:lnTo>
                    <a:pt x="0" y="187"/>
                  </a:lnTo>
                  <a:lnTo>
                    <a:pt x="84" y="187"/>
                  </a:ln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" name="Oval 138">
              <a:extLst>
                <a:ext uri="{FF2B5EF4-FFF2-40B4-BE49-F238E27FC236}">
                  <a16:creationId xmlns:a16="http://schemas.microsoft.com/office/drawing/2014/main" id="{94452332-D950-9E5A-C57F-E55BDD1C4D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3921" y="4632793"/>
              <a:ext cx="205803" cy="82265"/>
            </a:xfrm>
            <a:prstGeom prst="ellipse">
              <a:avLst/>
            </a:prstGeom>
            <a:noFill/>
            <a:ln w="19050" cap="rnd">
              <a:solidFill>
                <a:schemeClr val="accent4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" name="Freeform 142">
              <a:extLst>
                <a:ext uri="{FF2B5EF4-FFF2-40B4-BE49-F238E27FC236}">
                  <a16:creationId xmlns:a16="http://schemas.microsoft.com/office/drawing/2014/main" id="{99CC2BE6-5B02-FE5F-F988-8DFD0EC0C0EC}"/>
                </a:ext>
              </a:extLst>
            </p:cNvPr>
            <p:cNvSpPr>
              <a:spLocks/>
            </p:cNvSpPr>
            <p:nvPr/>
          </p:nvSpPr>
          <p:spPr bwMode="auto">
            <a:xfrm rot="2215624" flipH="1" flipV="1">
              <a:off x="3953182" y="4643645"/>
              <a:ext cx="77542" cy="79289"/>
            </a:xfrm>
            <a:custGeom>
              <a:avLst/>
              <a:gdLst>
                <a:gd name="T0" fmla="*/ 0 w 21"/>
                <a:gd name="T1" fmla="*/ 27 h 27"/>
                <a:gd name="T2" fmla="*/ 19 w 21"/>
                <a:gd name="T3" fmla="*/ 9 h 27"/>
                <a:gd name="T4" fmla="*/ 19 w 21"/>
                <a:gd name="T5" fmla="*/ 2 h 27"/>
                <a:gd name="T6" fmla="*/ 19 w 21"/>
                <a:gd name="T7" fmla="*/ 2 h 27"/>
                <a:gd name="T8" fmla="*/ 12 w 21"/>
                <a:gd name="T9" fmla="*/ 2 h 27"/>
                <a:gd name="T10" fmla="*/ 8 w 21"/>
                <a:gd name="T11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7">
                  <a:moveTo>
                    <a:pt x="0" y="27"/>
                  </a:moveTo>
                  <a:cubicBezTo>
                    <a:pt x="19" y="9"/>
                    <a:pt x="19" y="9"/>
                    <a:pt x="19" y="9"/>
                  </a:cubicBezTo>
                  <a:cubicBezTo>
                    <a:pt x="21" y="7"/>
                    <a:pt x="21" y="4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7" y="0"/>
                    <a:pt x="14" y="0"/>
                    <a:pt x="12" y="2"/>
                  </a:cubicBezTo>
                  <a:cubicBezTo>
                    <a:pt x="8" y="6"/>
                    <a:pt x="8" y="6"/>
                    <a:pt x="8" y="6"/>
                  </a:cubicBezTo>
                </a:path>
              </a:pathLst>
            </a:custGeom>
            <a:noFill/>
            <a:ln w="19050" cap="rnd">
              <a:solidFill>
                <a:schemeClr val="accent4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" name="Freeform 142">
              <a:extLst>
                <a:ext uri="{FF2B5EF4-FFF2-40B4-BE49-F238E27FC236}">
                  <a16:creationId xmlns:a16="http://schemas.microsoft.com/office/drawing/2014/main" id="{908CB4D5-B420-CDD1-3459-167DBB36A41B}"/>
                </a:ext>
              </a:extLst>
            </p:cNvPr>
            <p:cNvSpPr>
              <a:spLocks/>
            </p:cNvSpPr>
            <p:nvPr/>
          </p:nvSpPr>
          <p:spPr bwMode="auto">
            <a:xfrm rot="7830985" flipV="1">
              <a:off x="3963498" y="4679889"/>
              <a:ext cx="108685" cy="80004"/>
            </a:xfrm>
            <a:custGeom>
              <a:avLst/>
              <a:gdLst>
                <a:gd name="T0" fmla="*/ 0 w 21"/>
                <a:gd name="T1" fmla="*/ 27 h 27"/>
                <a:gd name="T2" fmla="*/ 19 w 21"/>
                <a:gd name="T3" fmla="*/ 9 h 27"/>
                <a:gd name="T4" fmla="*/ 19 w 21"/>
                <a:gd name="T5" fmla="*/ 2 h 27"/>
                <a:gd name="T6" fmla="*/ 19 w 21"/>
                <a:gd name="T7" fmla="*/ 2 h 27"/>
                <a:gd name="T8" fmla="*/ 12 w 21"/>
                <a:gd name="T9" fmla="*/ 2 h 27"/>
                <a:gd name="T10" fmla="*/ 8 w 21"/>
                <a:gd name="T11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7">
                  <a:moveTo>
                    <a:pt x="0" y="27"/>
                  </a:moveTo>
                  <a:cubicBezTo>
                    <a:pt x="19" y="9"/>
                    <a:pt x="19" y="9"/>
                    <a:pt x="19" y="9"/>
                  </a:cubicBezTo>
                  <a:cubicBezTo>
                    <a:pt x="21" y="7"/>
                    <a:pt x="21" y="4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7" y="0"/>
                    <a:pt x="14" y="0"/>
                    <a:pt x="12" y="2"/>
                  </a:cubicBezTo>
                  <a:cubicBezTo>
                    <a:pt x="8" y="6"/>
                    <a:pt x="8" y="6"/>
                    <a:pt x="8" y="6"/>
                  </a:cubicBezTo>
                </a:path>
              </a:pathLst>
            </a:custGeom>
            <a:noFill/>
            <a:ln w="19050" cap="rnd">
              <a:solidFill>
                <a:schemeClr val="accent4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0CD06CB4-5A8B-C1B5-672E-42F38116F752}"/>
              </a:ext>
            </a:extLst>
          </p:cNvPr>
          <p:cNvSpPr/>
          <p:nvPr/>
        </p:nvSpPr>
        <p:spPr>
          <a:xfrm>
            <a:off x="2622849" y="1965644"/>
            <a:ext cx="1440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/>
            <a:r>
              <a:rPr lang="fr-FR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Equipement :</a:t>
            </a:r>
          </a:p>
          <a:p>
            <a:pPr defTabSz="1219170"/>
            <a:r>
              <a:rPr lang="fr-FR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Compte d’épargne</a:t>
            </a:r>
          </a:p>
        </p:txBody>
      </p: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0D79ED78-0C8A-41A3-E9E9-169884F8F72C}"/>
              </a:ext>
            </a:extLst>
          </p:cNvPr>
          <p:cNvGrpSpPr/>
          <p:nvPr/>
        </p:nvGrpSpPr>
        <p:grpSpPr>
          <a:xfrm>
            <a:off x="4338924" y="2053694"/>
            <a:ext cx="818140" cy="607932"/>
            <a:chOff x="3696100" y="1017229"/>
            <a:chExt cx="613605" cy="455949"/>
          </a:xfrm>
        </p:grpSpPr>
        <p:sp>
          <p:nvSpPr>
            <p:cNvPr id="49" name="Freeform 115">
              <a:extLst>
                <a:ext uri="{FF2B5EF4-FFF2-40B4-BE49-F238E27FC236}">
                  <a16:creationId xmlns:a16="http://schemas.microsoft.com/office/drawing/2014/main" id="{1820AD02-9007-E7A4-8AD6-62AD152922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5729" y="1080567"/>
              <a:ext cx="17407" cy="22030"/>
            </a:xfrm>
            <a:custGeom>
              <a:avLst/>
              <a:gdLst>
                <a:gd name="T0" fmla="*/ 4 w 4"/>
                <a:gd name="T1" fmla="*/ 8 h 8"/>
                <a:gd name="T2" fmla="*/ 0 w 4"/>
                <a:gd name="T3" fmla="*/ 4 h 8"/>
                <a:gd name="T4" fmla="*/ 4 w 4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4" y="8"/>
                  </a:moveTo>
                  <a:cubicBezTo>
                    <a:pt x="4" y="8"/>
                    <a:pt x="1" y="8"/>
                    <a:pt x="0" y="4"/>
                  </a:cubicBezTo>
                  <a:cubicBezTo>
                    <a:pt x="0" y="0"/>
                    <a:pt x="4" y="0"/>
                    <a:pt x="4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" name="Freeform 116">
              <a:extLst>
                <a:ext uri="{FF2B5EF4-FFF2-40B4-BE49-F238E27FC236}">
                  <a16:creationId xmlns:a16="http://schemas.microsoft.com/office/drawing/2014/main" id="{92703D43-24B1-8D92-22A5-2572685AE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0914" y="1150790"/>
              <a:ext cx="65278" cy="148706"/>
            </a:xfrm>
            <a:custGeom>
              <a:avLst/>
              <a:gdLst>
                <a:gd name="T0" fmla="*/ 13 w 15"/>
                <a:gd name="T1" fmla="*/ 54 h 54"/>
                <a:gd name="T2" fmla="*/ 0 w 15"/>
                <a:gd name="T3" fmla="*/ 39 h 54"/>
                <a:gd name="T4" fmla="*/ 0 w 15"/>
                <a:gd name="T5" fmla="*/ 17 h 54"/>
                <a:gd name="T6" fmla="*/ 15 w 15"/>
                <a:gd name="T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54">
                  <a:moveTo>
                    <a:pt x="13" y="54"/>
                  </a:moveTo>
                  <a:cubicBezTo>
                    <a:pt x="6" y="54"/>
                    <a:pt x="0" y="47"/>
                    <a:pt x="0" y="39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9"/>
                    <a:pt x="7" y="0"/>
                    <a:pt x="15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" name="Freeform 119">
              <a:extLst>
                <a:ext uri="{FF2B5EF4-FFF2-40B4-BE49-F238E27FC236}">
                  <a16:creationId xmlns:a16="http://schemas.microsoft.com/office/drawing/2014/main" id="{0E0FFB8D-231A-B9B8-D375-7969789BEF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1378" y="1205866"/>
              <a:ext cx="182776" cy="257483"/>
            </a:xfrm>
            <a:custGeom>
              <a:avLst/>
              <a:gdLst>
                <a:gd name="T0" fmla="*/ 10 w 84"/>
                <a:gd name="T1" fmla="*/ 0 h 187"/>
                <a:gd name="T2" fmla="*/ 16 w 84"/>
                <a:gd name="T3" fmla="*/ 169 h 187"/>
                <a:gd name="T4" fmla="*/ 0 w 84"/>
                <a:gd name="T5" fmla="*/ 187 h 187"/>
                <a:gd name="T6" fmla="*/ 84 w 84"/>
                <a:gd name="T7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187">
                  <a:moveTo>
                    <a:pt x="10" y="0"/>
                  </a:moveTo>
                  <a:lnTo>
                    <a:pt x="16" y="169"/>
                  </a:lnTo>
                  <a:lnTo>
                    <a:pt x="0" y="187"/>
                  </a:lnTo>
                  <a:lnTo>
                    <a:pt x="84" y="187"/>
                  </a:ln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" name="Line 120">
              <a:extLst>
                <a:ext uri="{FF2B5EF4-FFF2-40B4-BE49-F238E27FC236}">
                  <a16:creationId xmlns:a16="http://schemas.microsoft.com/office/drawing/2014/main" id="{AB8CAFC7-6317-0E09-B8E6-F4041E70FC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1006" y="1438563"/>
              <a:ext cx="78333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" name="Line 121">
              <a:extLst>
                <a:ext uri="{FF2B5EF4-FFF2-40B4-BE49-F238E27FC236}">
                  <a16:creationId xmlns:a16="http://schemas.microsoft.com/office/drawing/2014/main" id="{A9FCD204-3A2F-BA35-40BB-05A4CE4B0B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57117" y="1318773"/>
              <a:ext cx="0" cy="11015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" name="Line 122">
              <a:extLst>
                <a:ext uri="{FF2B5EF4-FFF2-40B4-BE49-F238E27FC236}">
                  <a16:creationId xmlns:a16="http://schemas.microsoft.com/office/drawing/2014/main" id="{512D1474-1E1B-A269-4DB2-BE8B3A5F0D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57117" y="1351819"/>
              <a:ext cx="0" cy="108777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" name="Line 123">
              <a:extLst>
                <a:ext uri="{FF2B5EF4-FFF2-40B4-BE49-F238E27FC236}">
                  <a16:creationId xmlns:a16="http://schemas.microsoft.com/office/drawing/2014/main" id="{70E5D6EF-7AF5-8F42-50AA-74DCC65DEB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92298" y="1463348"/>
              <a:ext cx="17407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" name="Line 124">
              <a:extLst>
                <a:ext uri="{FF2B5EF4-FFF2-40B4-BE49-F238E27FC236}">
                  <a16:creationId xmlns:a16="http://schemas.microsoft.com/office/drawing/2014/main" id="{F132BC76-CC38-9698-98D5-9622B9D7B5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6100" y="1463348"/>
              <a:ext cx="561384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" name="Freeform 125">
              <a:extLst>
                <a:ext uri="{FF2B5EF4-FFF2-40B4-BE49-F238E27FC236}">
                  <a16:creationId xmlns:a16="http://schemas.microsoft.com/office/drawing/2014/main" id="{9B41CB57-ED0E-FD47-832B-E40BB64E3C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7488" y="1086074"/>
              <a:ext cx="147961" cy="50946"/>
            </a:xfrm>
            <a:custGeom>
              <a:avLst/>
              <a:gdLst>
                <a:gd name="T0" fmla="*/ 34 w 34"/>
                <a:gd name="T1" fmla="*/ 0 h 18"/>
                <a:gd name="T2" fmla="*/ 16 w 34"/>
                <a:gd name="T3" fmla="*/ 18 h 18"/>
                <a:gd name="T4" fmla="*/ 0 w 34"/>
                <a:gd name="T5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18">
                  <a:moveTo>
                    <a:pt x="34" y="0"/>
                  </a:moveTo>
                  <a:cubicBezTo>
                    <a:pt x="34" y="10"/>
                    <a:pt x="26" y="18"/>
                    <a:pt x="16" y="18"/>
                  </a:cubicBezTo>
                  <a:cubicBezTo>
                    <a:pt x="9" y="18"/>
                    <a:pt x="3" y="13"/>
                    <a:pt x="0" y="7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" name="Freeform 126">
              <a:extLst>
                <a:ext uri="{FF2B5EF4-FFF2-40B4-BE49-F238E27FC236}">
                  <a16:creationId xmlns:a16="http://schemas.microsoft.com/office/drawing/2014/main" id="{D6A92091-7D9B-ABDF-863E-0FE2F51C52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1378" y="1017229"/>
              <a:ext cx="208887" cy="57830"/>
            </a:xfrm>
            <a:custGeom>
              <a:avLst/>
              <a:gdLst>
                <a:gd name="T0" fmla="*/ 13 w 48"/>
                <a:gd name="T1" fmla="*/ 9 h 21"/>
                <a:gd name="T2" fmla="*/ 33 w 48"/>
                <a:gd name="T3" fmla="*/ 18 h 21"/>
                <a:gd name="T4" fmla="*/ 41 w 48"/>
                <a:gd name="T5" fmla="*/ 0 h 21"/>
                <a:gd name="T6" fmla="*/ 17 w 48"/>
                <a:gd name="T7" fmla="*/ 0 h 21"/>
                <a:gd name="T8" fmla="*/ 4 w 48"/>
                <a:gd name="T9" fmla="*/ 21 h 21"/>
                <a:gd name="T10" fmla="*/ 14 w 48"/>
                <a:gd name="T11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21">
                  <a:moveTo>
                    <a:pt x="13" y="9"/>
                  </a:moveTo>
                  <a:cubicBezTo>
                    <a:pt x="13" y="9"/>
                    <a:pt x="19" y="18"/>
                    <a:pt x="33" y="18"/>
                  </a:cubicBezTo>
                  <a:cubicBezTo>
                    <a:pt x="48" y="19"/>
                    <a:pt x="41" y="0"/>
                    <a:pt x="41" y="0"/>
                  </a:cubicBezTo>
                  <a:cubicBezTo>
                    <a:pt x="35" y="11"/>
                    <a:pt x="27" y="0"/>
                    <a:pt x="17" y="0"/>
                  </a:cubicBezTo>
                  <a:cubicBezTo>
                    <a:pt x="0" y="1"/>
                    <a:pt x="4" y="21"/>
                    <a:pt x="4" y="21"/>
                  </a:cubicBezTo>
                  <a:cubicBezTo>
                    <a:pt x="4" y="21"/>
                    <a:pt x="7" y="12"/>
                    <a:pt x="14" y="12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" name="Freeform 127">
              <a:extLst>
                <a:ext uri="{FF2B5EF4-FFF2-40B4-BE49-F238E27FC236}">
                  <a16:creationId xmlns:a16="http://schemas.microsoft.com/office/drawing/2014/main" id="{0146B39B-58EC-8496-BA75-4F0624498B3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4336" y="1156298"/>
              <a:ext cx="87036" cy="121168"/>
            </a:xfrm>
            <a:custGeom>
              <a:avLst/>
              <a:gdLst>
                <a:gd name="T0" fmla="*/ 5 w 20"/>
                <a:gd name="T1" fmla="*/ 0 h 44"/>
                <a:gd name="T2" fmla="*/ 20 w 20"/>
                <a:gd name="T3" fmla="*/ 16 h 44"/>
                <a:gd name="T4" fmla="*/ 20 w 20"/>
                <a:gd name="T5" fmla="*/ 29 h 44"/>
                <a:gd name="T6" fmla="*/ 6 w 20"/>
                <a:gd name="T7" fmla="*/ 44 h 44"/>
                <a:gd name="T8" fmla="*/ 0 w 20"/>
                <a:gd name="T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4">
                  <a:moveTo>
                    <a:pt x="5" y="0"/>
                  </a:moveTo>
                  <a:cubicBezTo>
                    <a:pt x="13" y="0"/>
                    <a:pt x="20" y="7"/>
                    <a:pt x="20" y="16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37"/>
                    <a:pt x="14" y="43"/>
                    <a:pt x="6" y="44"/>
                  </a:cubicBezTo>
                  <a:cubicBezTo>
                    <a:pt x="0" y="44"/>
                    <a:pt x="0" y="44"/>
                    <a:pt x="0" y="44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" name="Freeform 132">
              <a:extLst>
                <a:ext uri="{FF2B5EF4-FFF2-40B4-BE49-F238E27FC236}">
                  <a16:creationId xmlns:a16="http://schemas.microsoft.com/office/drawing/2014/main" id="{CA89457F-8001-E865-201B-A2ABFBF879D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3782" y="1302250"/>
              <a:ext cx="182776" cy="161099"/>
            </a:xfrm>
            <a:custGeom>
              <a:avLst/>
              <a:gdLst>
                <a:gd name="T0" fmla="*/ 70 w 84"/>
                <a:gd name="T1" fmla="*/ 71 h 117"/>
                <a:gd name="T2" fmla="*/ 68 w 84"/>
                <a:gd name="T3" fmla="*/ 101 h 117"/>
                <a:gd name="T4" fmla="*/ 84 w 84"/>
                <a:gd name="T5" fmla="*/ 117 h 117"/>
                <a:gd name="T6" fmla="*/ 0 w 84"/>
                <a:gd name="T7" fmla="*/ 117 h 117"/>
                <a:gd name="T8" fmla="*/ 16 w 84"/>
                <a:gd name="T9" fmla="*/ 101 h 117"/>
                <a:gd name="T10" fmla="*/ 12 w 84"/>
                <a:gd name="T11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117">
                  <a:moveTo>
                    <a:pt x="70" y="71"/>
                  </a:moveTo>
                  <a:lnTo>
                    <a:pt x="68" y="101"/>
                  </a:lnTo>
                  <a:lnTo>
                    <a:pt x="84" y="117"/>
                  </a:lnTo>
                  <a:lnTo>
                    <a:pt x="0" y="117"/>
                  </a:lnTo>
                  <a:lnTo>
                    <a:pt x="16" y="101"/>
                  </a:lnTo>
                  <a:lnTo>
                    <a:pt x="12" y="0"/>
                  </a:ln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" name="Line 133">
              <a:extLst>
                <a:ext uri="{FF2B5EF4-FFF2-40B4-BE49-F238E27FC236}">
                  <a16:creationId xmlns:a16="http://schemas.microsoft.com/office/drawing/2014/main" id="{1476A454-652D-9100-9F86-5F78506B0B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79059" y="1441318"/>
              <a:ext cx="82684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" name="Line 134">
              <a:extLst>
                <a:ext uri="{FF2B5EF4-FFF2-40B4-BE49-F238E27FC236}">
                  <a16:creationId xmlns:a16="http://schemas.microsoft.com/office/drawing/2014/main" id="{A0DB4260-2EB9-9BB6-A15E-77D07C4B20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00818" y="1380734"/>
              <a:ext cx="0" cy="82614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" name="Freeform 135">
              <a:extLst>
                <a:ext uri="{FF2B5EF4-FFF2-40B4-BE49-F238E27FC236}">
                  <a16:creationId xmlns:a16="http://schemas.microsoft.com/office/drawing/2014/main" id="{2FA44607-7D2C-D399-272E-28D9DCE694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6004" y="1058537"/>
              <a:ext cx="130554" cy="78484"/>
            </a:xfrm>
            <a:custGeom>
              <a:avLst/>
              <a:gdLst>
                <a:gd name="T0" fmla="*/ 2 w 30"/>
                <a:gd name="T1" fmla="*/ 7 h 28"/>
                <a:gd name="T2" fmla="*/ 0 w 30"/>
                <a:gd name="T3" fmla="*/ 13 h 28"/>
                <a:gd name="T4" fmla="*/ 15 w 30"/>
                <a:gd name="T5" fmla="*/ 28 h 28"/>
                <a:gd name="T6" fmla="*/ 30 w 30"/>
                <a:gd name="T7" fmla="*/ 13 h 28"/>
                <a:gd name="T8" fmla="*/ 30 w 30"/>
                <a:gd name="T9" fmla="*/ 10 h 28"/>
                <a:gd name="T10" fmla="*/ 9 w 30"/>
                <a:gd name="T1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28">
                  <a:moveTo>
                    <a:pt x="2" y="7"/>
                  </a:moveTo>
                  <a:cubicBezTo>
                    <a:pt x="1" y="9"/>
                    <a:pt x="0" y="10"/>
                    <a:pt x="0" y="13"/>
                  </a:cubicBezTo>
                  <a:cubicBezTo>
                    <a:pt x="0" y="21"/>
                    <a:pt x="7" y="28"/>
                    <a:pt x="15" y="28"/>
                  </a:cubicBezTo>
                  <a:cubicBezTo>
                    <a:pt x="23" y="28"/>
                    <a:pt x="30" y="21"/>
                    <a:pt x="30" y="13"/>
                  </a:cubicBezTo>
                  <a:cubicBezTo>
                    <a:pt x="30" y="12"/>
                    <a:pt x="30" y="11"/>
                    <a:pt x="30" y="10"/>
                  </a:cubicBezTo>
                  <a:cubicBezTo>
                    <a:pt x="30" y="10"/>
                    <a:pt x="21" y="11"/>
                    <a:pt x="9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" name="Freeform 136">
              <a:extLst>
                <a:ext uri="{FF2B5EF4-FFF2-40B4-BE49-F238E27FC236}">
                  <a16:creationId xmlns:a16="http://schemas.microsoft.com/office/drawing/2014/main" id="{385D8C61-AD8B-D321-ADC8-53A4781BA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6095" y="1055783"/>
              <a:ext cx="60925" cy="89500"/>
            </a:xfrm>
            <a:custGeom>
              <a:avLst/>
              <a:gdLst>
                <a:gd name="T0" fmla="*/ 8 w 14"/>
                <a:gd name="T1" fmla="*/ 0 h 32"/>
                <a:gd name="T2" fmla="*/ 11 w 14"/>
                <a:gd name="T3" fmla="*/ 16 h 32"/>
                <a:gd name="T4" fmla="*/ 14 w 14"/>
                <a:gd name="T5" fmla="*/ 26 h 32"/>
                <a:gd name="T6" fmla="*/ 0 w 14"/>
                <a:gd name="T7" fmla="*/ 2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32">
                  <a:moveTo>
                    <a:pt x="8" y="0"/>
                  </a:moveTo>
                  <a:cubicBezTo>
                    <a:pt x="11" y="5"/>
                    <a:pt x="12" y="11"/>
                    <a:pt x="11" y="16"/>
                  </a:cubicBezTo>
                  <a:cubicBezTo>
                    <a:pt x="8" y="25"/>
                    <a:pt x="14" y="26"/>
                    <a:pt x="14" y="26"/>
                  </a:cubicBezTo>
                  <a:cubicBezTo>
                    <a:pt x="6" y="32"/>
                    <a:pt x="0" y="28"/>
                    <a:pt x="0" y="28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" name="Freeform 137">
              <a:extLst>
                <a:ext uri="{FF2B5EF4-FFF2-40B4-BE49-F238E27FC236}">
                  <a16:creationId xmlns:a16="http://schemas.microsoft.com/office/drawing/2014/main" id="{87F85C5C-9404-3F43-E5E6-7E3B967FAC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5541" y="1028244"/>
              <a:ext cx="139258" cy="117038"/>
            </a:xfrm>
            <a:custGeom>
              <a:avLst/>
              <a:gdLst>
                <a:gd name="T0" fmla="*/ 14 w 32"/>
                <a:gd name="T1" fmla="*/ 38 h 42"/>
                <a:gd name="T2" fmla="*/ 0 w 32"/>
                <a:gd name="T3" fmla="*/ 36 h 42"/>
                <a:gd name="T4" fmla="*/ 4 w 32"/>
                <a:gd name="T5" fmla="*/ 26 h 42"/>
                <a:gd name="T6" fmla="*/ 22 w 32"/>
                <a:gd name="T7" fmla="*/ 0 h 42"/>
                <a:gd name="T8" fmla="*/ 23 w 32"/>
                <a:gd name="T9" fmla="*/ 0 h 42"/>
                <a:gd name="T10" fmla="*/ 32 w 32"/>
                <a:gd name="T11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42">
                  <a:moveTo>
                    <a:pt x="14" y="38"/>
                  </a:moveTo>
                  <a:cubicBezTo>
                    <a:pt x="14" y="38"/>
                    <a:pt x="8" y="42"/>
                    <a:pt x="0" y="36"/>
                  </a:cubicBezTo>
                  <a:cubicBezTo>
                    <a:pt x="0" y="36"/>
                    <a:pt x="6" y="35"/>
                    <a:pt x="4" y="26"/>
                  </a:cubicBezTo>
                  <a:cubicBezTo>
                    <a:pt x="1" y="17"/>
                    <a:pt x="8" y="0"/>
                    <a:pt x="22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6" y="0"/>
                    <a:pt x="30" y="1"/>
                    <a:pt x="32" y="3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6" name="Oval 138">
              <a:extLst>
                <a:ext uri="{FF2B5EF4-FFF2-40B4-BE49-F238E27FC236}">
                  <a16:creationId xmlns:a16="http://schemas.microsoft.com/office/drawing/2014/main" id="{E4D2987C-8C49-5E52-2701-B491E5BF7B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4652" y="1198137"/>
              <a:ext cx="75659" cy="52665"/>
            </a:xfrm>
            <a:prstGeom prst="ellipse">
              <a:avLst/>
            </a:prstGeom>
            <a:noFill/>
            <a:ln w="19050" cap="rnd">
              <a:solidFill>
                <a:schemeClr val="accent4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7" name="Line 139">
              <a:extLst>
                <a:ext uri="{FF2B5EF4-FFF2-40B4-BE49-F238E27FC236}">
                  <a16:creationId xmlns:a16="http://schemas.microsoft.com/office/drawing/2014/main" id="{47FE83F9-EA19-40EC-86DA-9B2508FA5B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23476" y="1259507"/>
              <a:ext cx="3212" cy="198335"/>
            </a:xfrm>
            <a:prstGeom prst="line">
              <a:avLst/>
            </a:prstGeom>
            <a:noFill/>
            <a:ln w="19050" cap="rnd">
              <a:solidFill>
                <a:schemeClr val="accent4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" name="Freeform 140">
              <a:extLst>
                <a:ext uri="{FF2B5EF4-FFF2-40B4-BE49-F238E27FC236}">
                  <a16:creationId xmlns:a16="http://schemas.microsoft.com/office/drawing/2014/main" id="{2EE218C0-0158-910F-6927-9DA02A2CA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5747" y="1285416"/>
              <a:ext cx="52220" cy="187762"/>
            </a:xfrm>
            <a:custGeom>
              <a:avLst/>
              <a:gdLst>
                <a:gd name="T0" fmla="*/ 0 w 9"/>
                <a:gd name="T1" fmla="*/ 49 h 49"/>
                <a:gd name="T2" fmla="*/ 6 w 9"/>
                <a:gd name="T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" h="49">
                  <a:moveTo>
                    <a:pt x="0" y="49"/>
                  </a:moveTo>
                  <a:cubicBezTo>
                    <a:pt x="0" y="49"/>
                    <a:pt x="9" y="33"/>
                    <a:pt x="6" y="0"/>
                  </a:cubicBezTo>
                </a:path>
              </a:pathLst>
            </a:custGeom>
            <a:noFill/>
            <a:ln w="19050" cap="rnd">
              <a:solidFill>
                <a:schemeClr val="accent4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" name="Freeform 141">
              <a:extLst>
                <a:ext uri="{FF2B5EF4-FFF2-40B4-BE49-F238E27FC236}">
                  <a16:creationId xmlns:a16="http://schemas.microsoft.com/office/drawing/2014/main" id="{4434F0E9-0A7B-A76D-3AE9-9DF6061485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2283" y="1194674"/>
              <a:ext cx="89914" cy="57857"/>
            </a:xfrm>
            <a:custGeom>
              <a:avLst/>
              <a:gdLst>
                <a:gd name="T0" fmla="*/ 12 w 25"/>
                <a:gd name="T1" fmla="*/ 19 h 19"/>
                <a:gd name="T2" fmla="*/ 2 w 25"/>
                <a:gd name="T3" fmla="*/ 9 h 19"/>
                <a:gd name="T4" fmla="*/ 2 w 25"/>
                <a:gd name="T5" fmla="*/ 2 h 19"/>
                <a:gd name="T6" fmla="*/ 2 w 25"/>
                <a:gd name="T7" fmla="*/ 2 h 19"/>
                <a:gd name="T8" fmla="*/ 9 w 25"/>
                <a:gd name="T9" fmla="*/ 2 h 19"/>
                <a:gd name="T10" fmla="*/ 25 w 25"/>
                <a:gd name="T11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9">
                  <a:moveTo>
                    <a:pt x="12" y="1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  <a:cubicBezTo>
                    <a:pt x="25" y="17"/>
                    <a:pt x="25" y="17"/>
                    <a:pt x="25" y="17"/>
                  </a:cubicBezTo>
                </a:path>
              </a:pathLst>
            </a:custGeom>
            <a:noFill/>
            <a:ln w="19050" cap="rnd">
              <a:solidFill>
                <a:schemeClr val="accent4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" name="Freeform 142">
              <a:extLst>
                <a:ext uri="{FF2B5EF4-FFF2-40B4-BE49-F238E27FC236}">
                  <a16:creationId xmlns:a16="http://schemas.microsoft.com/office/drawing/2014/main" id="{2C87E625-41F0-AE7C-CAEB-251A9ECDFC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2689" y="1207378"/>
              <a:ext cx="91388" cy="74353"/>
            </a:xfrm>
            <a:custGeom>
              <a:avLst/>
              <a:gdLst>
                <a:gd name="T0" fmla="*/ 0 w 21"/>
                <a:gd name="T1" fmla="*/ 27 h 27"/>
                <a:gd name="T2" fmla="*/ 19 w 21"/>
                <a:gd name="T3" fmla="*/ 9 h 27"/>
                <a:gd name="T4" fmla="*/ 19 w 21"/>
                <a:gd name="T5" fmla="*/ 2 h 27"/>
                <a:gd name="T6" fmla="*/ 19 w 21"/>
                <a:gd name="T7" fmla="*/ 2 h 27"/>
                <a:gd name="T8" fmla="*/ 12 w 21"/>
                <a:gd name="T9" fmla="*/ 2 h 27"/>
                <a:gd name="T10" fmla="*/ 8 w 21"/>
                <a:gd name="T11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7">
                  <a:moveTo>
                    <a:pt x="0" y="27"/>
                  </a:moveTo>
                  <a:cubicBezTo>
                    <a:pt x="19" y="9"/>
                    <a:pt x="19" y="9"/>
                    <a:pt x="19" y="9"/>
                  </a:cubicBezTo>
                  <a:cubicBezTo>
                    <a:pt x="21" y="7"/>
                    <a:pt x="21" y="4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7" y="0"/>
                    <a:pt x="14" y="0"/>
                    <a:pt x="12" y="2"/>
                  </a:cubicBezTo>
                  <a:cubicBezTo>
                    <a:pt x="8" y="6"/>
                    <a:pt x="8" y="6"/>
                    <a:pt x="8" y="6"/>
                  </a:cubicBezTo>
                </a:path>
              </a:pathLst>
            </a:custGeom>
            <a:noFill/>
            <a:ln w="19050" cap="rnd">
              <a:solidFill>
                <a:schemeClr val="accent4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" name="Line 143">
              <a:extLst>
                <a:ext uri="{FF2B5EF4-FFF2-40B4-BE49-F238E27FC236}">
                  <a16:creationId xmlns:a16="http://schemas.microsoft.com/office/drawing/2014/main" id="{7984E978-06AC-A7D0-A823-5B01F23E90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52856" y="1388661"/>
              <a:ext cx="19680" cy="74687"/>
            </a:xfrm>
            <a:prstGeom prst="line">
              <a:avLst/>
            </a:prstGeom>
            <a:noFill/>
            <a:ln w="19050" cap="rnd">
              <a:solidFill>
                <a:schemeClr val="accent4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" name="Freeform 144">
              <a:extLst>
                <a:ext uri="{FF2B5EF4-FFF2-40B4-BE49-F238E27FC236}">
                  <a16:creationId xmlns:a16="http://schemas.microsoft.com/office/drawing/2014/main" id="{7616414F-F47B-B2BE-6764-A52B9F89A7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4244" y="1274712"/>
              <a:ext cx="147961" cy="103269"/>
            </a:xfrm>
            <a:custGeom>
              <a:avLst/>
              <a:gdLst>
                <a:gd name="T0" fmla="*/ 68 w 68"/>
                <a:gd name="T1" fmla="*/ 0 h 75"/>
                <a:gd name="T2" fmla="*/ 68 w 68"/>
                <a:gd name="T3" fmla="*/ 75 h 75"/>
                <a:gd name="T4" fmla="*/ 0 w 68"/>
                <a:gd name="T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75">
                  <a:moveTo>
                    <a:pt x="68" y="0"/>
                  </a:moveTo>
                  <a:lnTo>
                    <a:pt x="68" y="75"/>
                  </a:lnTo>
                  <a:lnTo>
                    <a:pt x="0" y="75"/>
                  </a:ln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" name="Freeform 145">
              <a:extLst>
                <a:ext uri="{FF2B5EF4-FFF2-40B4-BE49-F238E27FC236}">
                  <a16:creationId xmlns:a16="http://schemas.microsoft.com/office/drawing/2014/main" id="{B7346D7E-963D-40E5-D5E7-8867C5E97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0543" y="1150790"/>
              <a:ext cx="4352" cy="13769"/>
            </a:xfrm>
            <a:custGeom>
              <a:avLst/>
              <a:gdLst>
                <a:gd name="T0" fmla="*/ 1 w 1"/>
                <a:gd name="T1" fmla="*/ 5 h 5"/>
                <a:gd name="T2" fmla="*/ 0 w 1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5">
                  <a:moveTo>
                    <a:pt x="1" y="5"/>
                  </a:moveTo>
                  <a:cubicBezTo>
                    <a:pt x="0" y="4"/>
                    <a:pt x="0" y="2"/>
                    <a:pt x="0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Freeform 146">
              <a:extLst>
                <a:ext uri="{FF2B5EF4-FFF2-40B4-BE49-F238E27FC236}">
                  <a16:creationId xmlns:a16="http://schemas.microsoft.com/office/drawing/2014/main" id="{54B4FD8E-9F01-26B3-D0EF-D58E37BA28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9149" y="1165927"/>
              <a:ext cx="29830" cy="18056"/>
            </a:xfrm>
            <a:custGeom>
              <a:avLst/>
              <a:gdLst>
                <a:gd name="T0" fmla="*/ 15 w 15"/>
                <a:gd name="T1" fmla="*/ 0 h 12"/>
                <a:gd name="T2" fmla="*/ 3 w 15"/>
                <a:gd name="T3" fmla="*/ 12 h 12"/>
                <a:gd name="T4" fmla="*/ 0 w 15"/>
                <a:gd name="T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2">
                  <a:moveTo>
                    <a:pt x="15" y="0"/>
                  </a:moveTo>
                  <a:cubicBezTo>
                    <a:pt x="15" y="6"/>
                    <a:pt x="10" y="12"/>
                    <a:pt x="3" y="12"/>
                  </a:cubicBezTo>
                  <a:cubicBezTo>
                    <a:pt x="2" y="12"/>
                    <a:pt x="1" y="11"/>
                    <a:pt x="0" y="11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Line 148">
              <a:extLst>
                <a:ext uri="{FF2B5EF4-FFF2-40B4-BE49-F238E27FC236}">
                  <a16:creationId xmlns:a16="http://schemas.microsoft.com/office/drawing/2014/main" id="{D5A722D7-580B-7FC6-65A3-0A16A57EC8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8924" y="1343827"/>
              <a:ext cx="84858" cy="2803"/>
            </a:xfrm>
            <a:prstGeom prst="line">
              <a:avLst/>
            </a:prstGeom>
            <a:noFill/>
            <a:ln w="19050" cap="rnd">
              <a:solidFill>
                <a:schemeClr val="accent4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76" name="Groupe 75">
            <a:extLst>
              <a:ext uri="{FF2B5EF4-FFF2-40B4-BE49-F238E27FC236}">
                <a16:creationId xmlns:a16="http://schemas.microsoft.com/office/drawing/2014/main" id="{31EEA702-2F49-0D90-692F-886BCDD10FEA}"/>
              </a:ext>
            </a:extLst>
          </p:cNvPr>
          <p:cNvGrpSpPr/>
          <p:nvPr/>
        </p:nvGrpSpPr>
        <p:grpSpPr>
          <a:xfrm>
            <a:off x="6897742" y="2053694"/>
            <a:ext cx="818140" cy="594827"/>
            <a:chOff x="6665646" y="4294628"/>
            <a:chExt cx="942013" cy="701412"/>
          </a:xfrm>
        </p:grpSpPr>
        <p:sp>
          <p:nvSpPr>
            <p:cNvPr id="77" name="Freeform 115">
              <a:extLst>
                <a:ext uri="{FF2B5EF4-FFF2-40B4-BE49-F238E27FC236}">
                  <a16:creationId xmlns:a16="http://schemas.microsoft.com/office/drawing/2014/main" id="{2EE3D279-A348-069A-F68E-002E64E151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2541" y="4394211"/>
              <a:ext cx="26724" cy="34637"/>
            </a:xfrm>
            <a:custGeom>
              <a:avLst/>
              <a:gdLst>
                <a:gd name="T0" fmla="*/ 4 w 4"/>
                <a:gd name="T1" fmla="*/ 8 h 8"/>
                <a:gd name="T2" fmla="*/ 0 w 4"/>
                <a:gd name="T3" fmla="*/ 4 h 8"/>
                <a:gd name="T4" fmla="*/ 4 w 4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4" y="8"/>
                  </a:moveTo>
                  <a:cubicBezTo>
                    <a:pt x="4" y="8"/>
                    <a:pt x="1" y="8"/>
                    <a:pt x="0" y="4"/>
                  </a:cubicBezTo>
                  <a:cubicBezTo>
                    <a:pt x="0" y="0"/>
                    <a:pt x="4" y="0"/>
                    <a:pt x="4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8" name="Freeform 116">
              <a:extLst>
                <a:ext uri="{FF2B5EF4-FFF2-40B4-BE49-F238E27FC236}">
                  <a16:creationId xmlns:a16="http://schemas.microsoft.com/office/drawing/2014/main" id="{85C8C93A-3FCF-3FDC-B17F-71A0FFF06A3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9093" y="4504619"/>
              <a:ext cx="100215" cy="233803"/>
            </a:xfrm>
            <a:custGeom>
              <a:avLst/>
              <a:gdLst>
                <a:gd name="T0" fmla="*/ 13 w 15"/>
                <a:gd name="T1" fmla="*/ 54 h 54"/>
                <a:gd name="T2" fmla="*/ 0 w 15"/>
                <a:gd name="T3" fmla="*/ 39 h 54"/>
                <a:gd name="T4" fmla="*/ 0 w 15"/>
                <a:gd name="T5" fmla="*/ 17 h 54"/>
                <a:gd name="T6" fmla="*/ 15 w 15"/>
                <a:gd name="T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54">
                  <a:moveTo>
                    <a:pt x="13" y="54"/>
                  </a:moveTo>
                  <a:cubicBezTo>
                    <a:pt x="6" y="54"/>
                    <a:pt x="0" y="47"/>
                    <a:pt x="0" y="39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9"/>
                    <a:pt x="7" y="0"/>
                    <a:pt x="15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Freeform 119">
              <a:extLst>
                <a:ext uri="{FF2B5EF4-FFF2-40B4-BE49-F238E27FC236}">
                  <a16:creationId xmlns:a16="http://schemas.microsoft.com/office/drawing/2014/main" id="{E12212A9-5096-3C81-9B6F-1D2C194D6C5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5861" y="4591213"/>
              <a:ext cx="280599" cy="404827"/>
            </a:xfrm>
            <a:custGeom>
              <a:avLst/>
              <a:gdLst>
                <a:gd name="T0" fmla="*/ 10 w 84"/>
                <a:gd name="T1" fmla="*/ 0 h 187"/>
                <a:gd name="T2" fmla="*/ 16 w 84"/>
                <a:gd name="T3" fmla="*/ 169 h 187"/>
                <a:gd name="T4" fmla="*/ 0 w 84"/>
                <a:gd name="T5" fmla="*/ 187 h 187"/>
                <a:gd name="T6" fmla="*/ 84 w 84"/>
                <a:gd name="T7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187">
                  <a:moveTo>
                    <a:pt x="10" y="0"/>
                  </a:moveTo>
                  <a:lnTo>
                    <a:pt x="16" y="169"/>
                  </a:lnTo>
                  <a:lnTo>
                    <a:pt x="0" y="187"/>
                  </a:lnTo>
                  <a:lnTo>
                    <a:pt x="84" y="187"/>
                  </a:ln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" name="Line 120">
              <a:extLst>
                <a:ext uri="{FF2B5EF4-FFF2-40B4-BE49-F238E27FC236}">
                  <a16:creationId xmlns:a16="http://schemas.microsoft.com/office/drawing/2014/main" id="{BC5A3AC6-F875-08E3-1402-F724A1883E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72755" y="4957071"/>
              <a:ext cx="120257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" name="Line 121">
              <a:extLst>
                <a:ext uri="{FF2B5EF4-FFF2-40B4-BE49-F238E27FC236}">
                  <a16:creationId xmlns:a16="http://schemas.microsoft.com/office/drawing/2014/main" id="{F9E50EE4-19DE-8450-1DDB-876391C4A9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12841" y="4768731"/>
              <a:ext cx="0" cy="17319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" name="Line 122">
              <a:extLst>
                <a:ext uri="{FF2B5EF4-FFF2-40B4-BE49-F238E27FC236}">
                  <a16:creationId xmlns:a16="http://schemas.microsoft.com/office/drawing/2014/main" id="{12F1A0C7-6E8B-4C1D-5A9A-FFA82F92CC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12841" y="4820687"/>
              <a:ext cx="0" cy="171024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" name="Line 123">
              <a:extLst>
                <a:ext uri="{FF2B5EF4-FFF2-40B4-BE49-F238E27FC236}">
                  <a16:creationId xmlns:a16="http://schemas.microsoft.com/office/drawing/2014/main" id="{8540B6AF-E967-FEC9-0B26-DDF09E140C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80935" y="4996038"/>
              <a:ext cx="26724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" name="Line 124">
              <a:extLst>
                <a:ext uri="{FF2B5EF4-FFF2-40B4-BE49-F238E27FC236}">
                  <a16:creationId xmlns:a16="http://schemas.microsoft.com/office/drawing/2014/main" id="{F1A4194E-85A7-5233-4980-9610AE0972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65646" y="4996038"/>
              <a:ext cx="861842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" name="Freeform 125">
              <a:extLst>
                <a:ext uri="{FF2B5EF4-FFF2-40B4-BE49-F238E27FC236}">
                  <a16:creationId xmlns:a16="http://schemas.microsoft.com/office/drawing/2014/main" id="{780935FD-0564-B454-C401-6EA9C87083A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5946" y="4402870"/>
              <a:ext cx="227152" cy="80100"/>
            </a:xfrm>
            <a:custGeom>
              <a:avLst/>
              <a:gdLst>
                <a:gd name="T0" fmla="*/ 34 w 34"/>
                <a:gd name="T1" fmla="*/ 0 h 18"/>
                <a:gd name="T2" fmla="*/ 16 w 34"/>
                <a:gd name="T3" fmla="*/ 18 h 18"/>
                <a:gd name="T4" fmla="*/ 0 w 34"/>
                <a:gd name="T5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18">
                  <a:moveTo>
                    <a:pt x="34" y="0"/>
                  </a:moveTo>
                  <a:cubicBezTo>
                    <a:pt x="34" y="10"/>
                    <a:pt x="26" y="18"/>
                    <a:pt x="16" y="18"/>
                  </a:cubicBezTo>
                  <a:cubicBezTo>
                    <a:pt x="9" y="18"/>
                    <a:pt x="3" y="13"/>
                    <a:pt x="0" y="7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" name="Freeform 126">
              <a:extLst>
                <a:ext uri="{FF2B5EF4-FFF2-40B4-BE49-F238E27FC236}">
                  <a16:creationId xmlns:a16="http://schemas.microsoft.com/office/drawing/2014/main" id="{A99A375B-9650-AEEE-1B30-DD53D18D206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5861" y="4294628"/>
              <a:ext cx="320686" cy="90923"/>
            </a:xfrm>
            <a:custGeom>
              <a:avLst/>
              <a:gdLst>
                <a:gd name="T0" fmla="*/ 13 w 48"/>
                <a:gd name="T1" fmla="*/ 9 h 21"/>
                <a:gd name="T2" fmla="*/ 33 w 48"/>
                <a:gd name="T3" fmla="*/ 18 h 21"/>
                <a:gd name="T4" fmla="*/ 41 w 48"/>
                <a:gd name="T5" fmla="*/ 0 h 21"/>
                <a:gd name="T6" fmla="*/ 17 w 48"/>
                <a:gd name="T7" fmla="*/ 0 h 21"/>
                <a:gd name="T8" fmla="*/ 4 w 48"/>
                <a:gd name="T9" fmla="*/ 21 h 21"/>
                <a:gd name="T10" fmla="*/ 14 w 48"/>
                <a:gd name="T11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21">
                  <a:moveTo>
                    <a:pt x="13" y="9"/>
                  </a:moveTo>
                  <a:cubicBezTo>
                    <a:pt x="13" y="9"/>
                    <a:pt x="19" y="18"/>
                    <a:pt x="33" y="18"/>
                  </a:cubicBezTo>
                  <a:cubicBezTo>
                    <a:pt x="48" y="19"/>
                    <a:pt x="41" y="0"/>
                    <a:pt x="41" y="0"/>
                  </a:cubicBezTo>
                  <a:cubicBezTo>
                    <a:pt x="35" y="11"/>
                    <a:pt x="27" y="0"/>
                    <a:pt x="17" y="0"/>
                  </a:cubicBezTo>
                  <a:cubicBezTo>
                    <a:pt x="0" y="1"/>
                    <a:pt x="4" y="21"/>
                    <a:pt x="4" y="21"/>
                  </a:cubicBezTo>
                  <a:cubicBezTo>
                    <a:pt x="4" y="21"/>
                    <a:pt x="7" y="12"/>
                    <a:pt x="14" y="12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" name="Freeform 127">
              <a:extLst>
                <a:ext uri="{FF2B5EF4-FFF2-40B4-BE49-F238E27FC236}">
                  <a16:creationId xmlns:a16="http://schemas.microsoft.com/office/drawing/2014/main" id="{5FA1088D-F3BD-0DF3-73D8-B289D0B224B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3783" y="4513279"/>
              <a:ext cx="133619" cy="190506"/>
            </a:xfrm>
            <a:custGeom>
              <a:avLst/>
              <a:gdLst>
                <a:gd name="T0" fmla="*/ 5 w 20"/>
                <a:gd name="T1" fmla="*/ 0 h 44"/>
                <a:gd name="T2" fmla="*/ 20 w 20"/>
                <a:gd name="T3" fmla="*/ 16 h 44"/>
                <a:gd name="T4" fmla="*/ 20 w 20"/>
                <a:gd name="T5" fmla="*/ 29 h 44"/>
                <a:gd name="T6" fmla="*/ 6 w 20"/>
                <a:gd name="T7" fmla="*/ 44 h 44"/>
                <a:gd name="T8" fmla="*/ 0 w 20"/>
                <a:gd name="T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4">
                  <a:moveTo>
                    <a:pt x="5" y="0"/>
                  </a:moveTo>
                  <a:cubicBezTo>
                    <a:pt x="13" y="0"/>
                    <a:pt x="20" y="7"/>
                    <a:pt x="20" y="16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37"/>
                    <a:pt x="14" y="43"/>
                    <a:pt x="6" y="44"/>
                  </a:cubicBezTo>
                  <a:cubicBezTo>
                    <a:pt x="0" y="44"/>
                    <a:pt x="0" y="44"/>
                    <a:pt x="0" y="44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" name="Freeform 132">
              <a:extLst>
                <a:ext uri="{FF2B5EF4-FFF2-40B4-BE49-F238E27FC236}">
                  <a16:creationId xmlns:a16="http://schemas.microsoft.com/office/drawing/2014/main" id="{12F5724E-DC1E-61E5-82F9-A6D374C37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3355" y="4742752"/>
              <a:ext cx="280599" cy="253288"/>
            </a:xfrm>
            <a:custGeom>
              <a:avLst/>
              <a:gdLst>
                <a:gd name="T0" fmla="*/ 70 w 84"/>
                <a:gd name="T1" fmla="*/ 71 h 117"/>
                <a:gd name="T2" fmla="*/ 68 w 84"/>
                <a:gd name="T3" fmla="*/ 101 h 117"/>
                <a:gd name="T4" fmla="*/ 84 w 84"/>
                <a:gd name="T5" fmla="*/ 117 h 117"/>
                <a:gd name="T6" fmla="*/ 0 w 84"/>
                <a:gd name="T7" fmla="*/ 117 h 117"/>
                <a:gd name="T8" fmla="*/ 16 w 84"/>
                <a:gd name="T9" fmla="*/ 101 h 117"/>
                <a:gd name="T10" fmla="*/ 12 w 84"/>
                <a:gd name="T11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117">
                  <a:moveTo>
                    <a:pt x="70" y="71"/>
                  </a:moveTo>
                  <a:lnTo>
                    <a:pt x="68" y="101"/>
                  </a:lnTo>
                  <a:lnTo>
                    <a:pt x="84" y="117"/>
                  </a:lnTo>
                  <a:lnTo>
                    <a:pt x="0" y="117"/>
                  </a:lnTo>
                  <a:lnTo>
                    <a:pt x="16" y="101"/>
                  </a:lnTo>
                  <a:lnTo>
                    <a:pt x="12" y="0"/>
                  </a:ln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" name="Line 133">
              <a:extLst>
                <a:ext uri="{FF2B5EF4-FFF2-40B4-BE49-F238E27FC236}">
                  <a16:creationId xmlns:a16="http://schemas.microsoft.com/office/drawing/2014/main" id="{C8956FAD-F767-6A7E-250F-EE9908C6E5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253569" y="4961401"/>
              <a:ext cx="126938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" name="Line 134">
              <a:extLst>
                <a:ext uri="{FF2B5EF4-FFF2-40B4-BE49-F238E27FC236}">
                  <a16:creationId xmlns:a16="http://schemas.microsoft.com/office/drawing/2014/main" id="{5FECD54E-D7B0-3132-1847-E17C72EB65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86973" y="4866148"/>
              <a:ext cx="0" cy="12989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" name="Freeform 135">
              <a:extLst>
                <a:ext uri="{FF2B5EF4-FFF2-40B4-BE49-F238E27FC236}">
                  <a16:creationId xmlns:a16="http://schemas.microsoft.com/office/drawing/2014/main" id="{E79CB455-AD13-5746-53CC-2B1B8ED366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3526" y="4359574"/>
              <a:ext cx="200428" cy="123397"/>
            </a:xfrm>
            <a:custGeom>
              <a:avLst/>
              <a:gdLst>
                <a:gd name="T0" fmla="*/ 2 w 30"/>
                <a:gd name="T1" fmla="*/ 7 h 28"/>
                <a:gd name="T2" fmla="*/ 0 w 30"/>
                <a:gd name="T3" fmla="*/ 13 h 28"/>
                <a:gd name="T4" fmla="*/ 15 w 30"/>
                <a:gd name="T5" fmla="*/ 28 h 28"/>
                <a:gd name="T6" fmla="*/ 30 w 30"/>
                <a:gd name="T7" fmla="*/ 13 h 28"/>
                <a:gd name="T8" fmla="*/ 30 w 30"/>
                <a:gd name="T9" fmla="*/ 10 h 28"/>
                <a:gd name="T10" fmla="*/ 9 w 30"/>
                <a:gd name="T1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28">
                  <a:moveTo>
                    <a:pt x="2" y="7"/>
                  </a:moveTo>
                  <a:cubicBezTo>
                    <a:pt x="1" y="9"/>
                    <a:pt x="0" y="10"/>
                    <a:pt x="0" y="13"/>
                  </a:cubicBezTo>
                  <a:cubicBezTo>
                    <a:pt x="0" y="21"/>
                    <a:pt x="7" y="28"/>
                    <a:pt x="15" y="28"/>
                  </a:cubicBezTo>
                  <a:cubicBezTo>
                    <a:pt x="23" y="28"/>
                    <a:pt x="30" y="21"/>
                    <a:pt x="30" y="13"/>
                  </a:cubicBezTo>
                  <a:cubicBezTo>
                    <a:pt x="30" y="12"/>
                    <a:pt x="30" y="11"/>
                    <a:pt x="30" y="10"/>
                  </a:cubicBezTo>
                  <a:cubicBezTo>
                    <a:pt x="30" y="10"/>
                    <a:pt x="21" y="11"/>
                    <a:pt x="9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" name="Freeform 136">
              <a:extLst>
                <a:ext uri="{FF2B5EF4-FFF2-40B4-BE49-F238E27FC236}">
                  <a16:creationId xmlns:a16="http://schemas.microsoft.com/office/drawing/2014/main" id="{A6472ED5-9A02-C17D-5AEE-49D26ABA9E9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7188" y="4355244"/>
              <a:ext cx="93533" cy="140716"/>
            </a:xfrm>
            <a:custGeom>
              <a:avLst/>
              <a:gdLst>
                <a:gd name="T0" fmla="*/ 8 w 14"/>
                <a:gd name="T1" fmla="*/ 0 h 32"/>
                <a:gd name="T2" fmla="*/ 11 w 14"/>
                <a:gd name="T3" fmla="*/ 16 h 32"/>
                <a:gd name="T4" fmla="*/ 14 w 14"/>
                <a:gd name="T5" fmla="*/ 26 h 32"/>
                <a:gd name="T6" fmla="*/ 0 w 14"/>
                <a:gd name="T7" fmla="*/ 2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32">
                  <a:moveTo>
                    <a:pt x="8" y="0"/>
                  </a:moveTo>
                  <a:cubicBezTo>
                    <a:pt x="11" y="5"/>
                    <a:pt x="12" y="11"/>
                    <a:pt x="11" y="16"/>
                  </a:cubicBezTo>
                  <a:cubicBezTo>
                    <a:pt x="8" y="25"/>
                    <a:pt x="14" y="26"/>
                    <a:pt x="14" y="26"/>
                  </a:cubicBezTo>
                  <a:cubicBezTo>
                    <a:pt x="6" y="32"/>
                    <a:pt x="0" y="28"/>
                    <a:pt x="0" y="28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3" name="Freeform 137">
              <a:extLst>
                <a:ext uri="{FF2B5EF4-FFF2-40B4-BE49-F238E27FC236}">
                  <a16:creationId xmlns:a16="http://schemas.microsoft.com/office/drawing/2014/main" id="{01225039-02C3-1BC4-A11E-87CB4A2A3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6760" y="4311947"/>
              <a:ext cx="213791" cy="184013"/>
            </a:xfrm>
            <a:custGeom>
              <a:avLst/>
              <a:gdLst>
                <a:gd name="T0" fmla="*/ 14 w 32"/>
                <a:gd name="T1" fmla="*/ 38 h 42"/>
                <a:gd name="T2" fmla="*/ 0 w 32"/>
                <a:gd name="T3" fmla="*/ 36 h 42"/>
                <a:gd name="T4" fmla="*/ 4 w 32"/>
                <a:gd name="T5" fmla="*/ 26 h 42"/>
                <a:gd name="T6" fmla="*/ 22 w 32"/>
                <a:gd name="T7" fmla="*/ 0 h 42"/>
                <a:gd name="T8" fmla="*/ 23 w 32"/>
                <a:gd name="T9" fmla="*/ 0 h 42"/>
                <a:gd name="T10" fmla="*/ 32 w 32"/>
                <a:gd name="T11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42">
                  <a:moveTo>
                    <a:pt x="14" y="38"/>
                  </a:moveTo>
                  <a:cubicBezTo>
                    <a:pt x="14" y="38"/>
                    <a:pt x="8" y="42"/>
                    <a:pt x="0" y="36"/>
                  </a:cubicBezTo>
                  <a:cubicBezTo>
                    <a:pt x="0" y="36"/>
                    <a:pt x="6" y="35"/>
                    <a:pt x="4" y="26"/>
                  </a:cubicBezTo>
                  <a:cubicBezTo>
                    <a:pt x="1" y="17"/>
                    <a:pt x="8" y="0"/>
                    <a:pt x="22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6" y="0"/>
                    <a:pt x="30" y="1"/>
                    <a:pt x="32" y="3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4" name="Oval 138">
              <a:extLst>
                <a:ext uri="{FF2B5EF4-FFF2-40B4-BE49-F238E27FC236}">
                  <a16:creationId xmlns:a16="http://schemas.microsoft.com/office/drawing/2014/main" id="{11B64552-664A-D032-F336-4EF7CE938A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20272" y="4421074"/>
              <a:ext cx="170060" cy="133355"/>
            </a:xfrm>
            <a:prstGeom prst="ellipse">
              <a:avLst/>
            </a:prstGeom>
            <a:noFill/>
            <a:ln w="19050" cap="rnd">
              <a:solidFill>
                <a:schemeClr val="accent4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" name="Line 139">
              <a:extLst>
                <a:ext uri="{FF2B5EF4-FFF2-40B4-BE49-F238E27FC236}">
                  <a16:creationId xmlns:a16="http://schemas.microsoft.com/office/drawing/2014/main" id="{F27CEF03-2760-1A2E-407F-E3FE27481B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06372" y="4619807"/>
              <a:ext cx="8346" cy="367576"/>
            </a:xfrm>
            <a:prstGeom prst="line">
              <a:avLst/>
            </a:prstGeom>
            <a:noFill/>
            <a:ln w="19050" cap="rnd">
              <a:solidFill>
                <a:schemeClr val="accent4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" name="Freeform 140">
              <a:extLst>
                <a:ext uri="{FF2B5EF4-FFF2-40B4-BE49-F238E27FC236}">
                  <a16:creationId xmlns:a16="http://schemas.microsoft.com/office/drawing/2014/main" id="{DA825C31-219E-C290-ADA1-79E7CAD3B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9951" y="4638836"/>
              <a:ext cx="80169" cy="357202"/>
            </a:xfrm>
            <a:custGeom>
              <a:avLst/>
              <a:gdLst>
                <a:gd name="T0" fmla="*/ 0 w 9"/>
                <a:gd name="T1" fmla="*/ 49 h 49"/>
                <a:gd name="T2" fmla="*/ 6 w 9"/>
                <a:gd name="T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" h="49">
                  <a:moveTo>
                    <a:pt x="0" y="49"/>
                  </a:moveTo>
                  <a:cubicBezTo>
                    <a:pt x="0" y="49"/>
                    <a:pt x="9" y="33"/>
                    <a:pt x="6" y="0"/>
                  </a:cubicBezTo>
                </a:path>
              </a:pathLst>
            </a:custGeom>
            <a:noFill/>
            <a:ln w="19050" cap="rnd">
              <a:solidFill>
                <a:schemeClr val="accent4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7" name="Freeform 141">
              <a:extLst>
                <a:ext uri="{FF2B5EF4-FFF2-40B4-BE49-F238E27FC236}">
                  <a16:creationId xmlns:a16="http://schemas.microsoft.com/office/drawing/2014/main" id="{BBC8D3A8-8D4B-5979-0796-D8B3D6A9851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9194" y="4495836"/>
              <a:ext cx="167023" cy="110069"/>
            </a:xfrm>
            <a:custGeom>
              <a:avLst/>
              <a:gdLst>
                <a:gd name="T0" fmla="*/ 12 w 25"/>
                <a:gd name="T1" fmla="*/ 19 h 19"/>
                <a:gd name="T2" fmla="*/ 2 w 25"/>
                <a:gd name="T3" fmla="*/ 9 h 19"/>
                <a:gd name="T4" fmla="*/ 2 w 25"/>
                <a:gd name="T5" fmla="*/ 2 h 19"/>
                <a:gd name="T6" fmla="*/ 2 w 25"/>
                <a:gd name="T7" fmla="*/ 2 h 19"/>
                <a:gd name="T8" fmla="*/ 9 w 25"/>
                <a:gd name="T9" fmla="*/ 2 h 19"/>
                <a:gd name="T10" fmla="*/ 25 w 25"/>
                <a:gd name="T11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9">
                  <a:moveTo>
                    <a:pt x="12" y="1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  <a:cubicBezTo>
                    <a:pt x="25" y="17"/>
                    <a:pt x="25" y="17"/>
                    <a:pt x="25" y="17"/>
                  </a:cubicBezTo>
                </a:path>
              </a:pathLst>
            </a:custGeom>
            <a:noFill/>
            <a:ln w="19050" cap="rnd">
              <a:solidFill>
                <a:schemeClr val="accent4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" name="Freeform 142">
              <a:extLst>
                <a:ext uri="{FF2B5EF4-FFF2-40B4-BE49-F238E27FC236}">
                  <a16:creationId xmlns:a16="http://schemas.microsoft.com/office/drawing/2014/main" id="{6ABC29D9-045E-82AA-81DA-B6DDB21D9C5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1180" y="4515966"/>
              <a:ext cx="140300" cy="116902"/>
            </a:xfrm>
            <a:custGeom>
              <a:avLst/>
              <a:gdLst>
                <a:gd name="T0" fmla="*/ 0 w 21"/>
                <a:gd name="T1" fmla="*/ 27 h 27"/>
                <a:gd name="T2" fmla="*/ 19 w 21"/>
                <a:gd name="T3" fmla="*/ 9 h 27"/>
                <a:gd name="T4" fmla="*/ 19 w 21"/>
                <a:gd name="T5" fmla="*/ 2 h 27"/>
                <a:gd name="T6" fmla="*/ 19 w 21"/>
                <a:gd name="T7" fmla="*/ 2 h 27"/>
                <a:gd name="T8" fmla="*/ 12 w 21"/>
                <a:gd name="T9" fmla="*/ 2 h 27"/>
                <a:gd name="T10" fmla="*/ 8 w 21"/>
                <a:gd name="T11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7">
                  <a:moveTo>
                    <a:pt x="0" y="27"/>
                  </a:moveTo>
                  <a:cubicBezTo>
                    <a:pt x="19" y="9"/>
                    <a:pt x="19" y="9"/>
                    <a:pt x="19" y="9"/>
                  </a:cubicBezTo>
                  <a:cubicBezTo>
                    <a:pt x="21" y="7"/>
                    <a:pt x="21" y="4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7" y="0"/>
                    <a:pt x="14" y="0"/>
                    <a:pt x="12" y="2"/>
                  </a:cubicBezTo>
                  <a:cubicBezTo>
                    <a:pt x="8" y="6"/>
                    <a:pt x="8" y="6"/>
                    <a:pt x="8" y="6"/>
                  </a:cubicBezTo>
                </a:path>
              </a:pathLst>
            </a:custGeom>
            <a:noFill/>
            <a:ln w="19050" cap="rnd">
              <a:solidFill>
                <a:schemeClr val="accent4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" name="Line 143">
              <a:extLst>
                <a:ext uri="{FF2B5EF4-FFF2-40B4-BE49-F238E27FC236}">
                  <a16:creationId xmlns:a16="http://schemas.microsoft.com/office/drawing/2014/main" id="{B91511E1-BE12-97E0-FC9A-4A36E64D82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059820" y="4795160"/>
              <a:ext cx="20043" cy="200880"/>
            </a:xfrm>
            <a:prstGeom prst="line">
              <a:avLst/>
            </a:prstGeom>
            <a:noFill/>
            <a:ln w="19050" cap="rnd">
              <a:solidFill>
                <a:schemeClr val="accent4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" name="Freeform 144">
              <a:extLst>
                <a:ext uri="{FF2B5EF4-FFF2-40B4-BE49-F238E27FC236}">
                  <a16:creationId xmlns:a16="http://schemas.microsoft.com/office/drawing/2014/main" id="{55633E02-BE54-3055-7FF8-2BDC8A700E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0121" y="4699455"/>
              <a:ext cx="227152" cy="162365"/>
            </a:xfrm>
            <a:custGeom>
              <a:avLst/>
              <a:gdLst>
                <a:gd name="T0" fmla="*/ 68 w 68"/>
                <a:gd name="T1" fmla="*/ 0 h 75"/>
                <a:gd name="T2" fmla="*/ 68 w 68"/>
                <a:gd name="T3" fmla="*/ 75 h 75"/>
                <a:gd name="T4" fmla="*/ 0 w 68"/>
                <a:gd name="T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75">
                  <a:moveTo>
                    <a:pt x="68" y="0"/>
                  </a:moveTo>
                  <a:lnTo>
                    <a:pt x="68" y="75"/>
                  </a:lnTo>
                  <a:lnTo>
                    <a:pt x="0" y="75"/>
                  </a:ln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" name="Freeform 145">
              <a:extLst>
                <a:ext uri="{FF2B5EF4-FFF2-40B4-BE49-F238E27FC236}">
                  <a16:creationId xmlns:a16="http://schemas.microsoft.com/office/drawing/2014/main" id="{0DB2A1BB-30C7-878A-C704-4403970730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5988" y="4504619"/>
              <a:ext cx="6681" cy="21649"/>
            </a:xfrm>
            <a:custGeom>
              <a:avLst/>
              <a:gdLst>
                <a:gd name="T0" fmla="*/ 1 w 1"/>
                <a:gd name="T1" fmla="*/ 5 h 5"/>
                <a:gd name="T2" fmla="*/ 0 w 1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5">
                  <a:moveTo>
                    <a:pt x="1" y="5"/>
                  </a:moveTo>
                  <a:cubicBezTo>
                    <a:pt x="0" y="4"/>
                    <a:pt x="0" y="2"/>
                    <a:pt x="0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" name="Freeform 146">
              <a:extLst>
                <a:ext uri="{FF2B5EF4-FFF2-40B4-BE49-F238E27FC236}">
                  <a16:creationId xmlns:a16="http://schemas.microsoft.com/office/drawing/2014/main" id="{FD640C88-9296-DF7A-E5BD-0AEC6E570F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9904" y="4528419"/>
              <a:ext cx="45795" cy="28388"/>
            </a:xfrm>
            <a:custGeom>
              <a:avLst/>
              <a:gdLst>
                <a:gd name="T0" fmla="*/ 15 w 15"/>
                <a:gd name="T1" fmla="*/ 0 h 12"/>
                <a:gd name="T2" fmla="*/ 3 w 15"/>
                <a:gd name="T3" fmla="*/ 12 h 12"/>
                <a:gd name="T4" fmla="*/ 0 w 15"/>
                <a:gd name="T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2">
                  <a:moveTo>
                    <a:pt x="15" y="0"/>
                  </a:moveTo>
                  <a:cubicBezTo>
                    <a:pt x="15" y="6"/>
                    <a:pt x="10" y="12"/>
                    <a:pt x="3" y="12"/>
                  </a:cubicBezTo>
                  <a:cubicBezTo>
                    <a:pt x="2" y="12"/>
                    <a:pt x="1" y="11"/>
                    <a:pt x="0" y="11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" name="Line 148">
              <a:extLst>
                <a:ext uri="{FF2B5EF4-FFF2-40B4-BE49-F238E27FC236}">
                  <a16:creationId xmlns:a16="http://schemas.microsoft.com/office/drawing/2014/main" id="{A2CBCF18-70FE-F5C1-0124-D373643C81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06374" y="4738422"/>
              <a:ext cx="146981" cy="0"/>
            </a:xfrm>
            <a:prstGeom prst="line">
              <a:avLst/>
            </a:prstGeom>
            <a:noFill/>
            <a:ln w="19050" cap="rnd">
              <a:solidFill>
                <a:schemeClr val="accent4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04" name="Rectangle 103">
            <a:extLst>
              <a:ext uri="{FF2B5EF4-FFF2-40B4-BE49-F238E27FC236}">
                <a16:creationId xmlns:a16="http://schemas.microsoft.com/office/drawing/2014/main" id="{1C96808D-A284-A233-8165-EB3F91670AB4}"/>
              </a:ext>
            </a:extLst>
          </p:cNvPr>
          <p:cNvSpPr/>
          <p:nvPr/>
        </p:nvSpPr>
        <p:spPr>
          <a:xfrm>
            <a:off x="10242898" y="1965644"/>
            <a:ext cx="144000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defTabSz="1219170"/>
            <a:r>
              <a:rPr lang="fr-FR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Equipement :</a:t>
            </a:r>
          </a:p>
          <a:p>
            <a:pPr marL="0" lvl="1" defTabSz="1219170"/>
            <a:r>
              <a:rPr lang="fr-FR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Compte d’épargne</a:t>
            </a:r>
          </a:p>
          <a:p>
            <a:pPr marL="0" lvl="1" defTabSz="1219170"/>
            <a:r>
              <a:rPr lang="fr-FR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et/ou CDD</a:t>
            </a:r>
          </a:p>
        </p:txBody>
      </p:sp>
      <p:grpSp>
        <p:nvGrpSpPr>
          <p:cNvPr id="105" name="Groupe 104">
            <a:extLst>
              <a:ext uri="{FF2B5EF4-FFF2-40B4-BE49-F238E27FC236}">
                <a16:creationId xmlns:a16="http://schemas.microsoft.com/office/drawing/2014/main" id="{0EFBAEAA-A0FB-08A4-CA48-1C8A08B9C29B}"/>
              </a:ext>
            </a:extLst>
          </p:cNvPr>
          <p:cNvGrpSpPr/>
          <p:nvPr/>
        </p:nvGrpSpPr>
        <p:grpSpPr>
          <a:xfrm>
            <a:off x="9514605" y="2053694"/>
            <a:ext cx="445352" cy="591055"/>
            <a:chOff x="7435918" y="981918"/>
            <a:chExt cx="255526" cy="373882"/>
          </a:xfrm>
        </p:grpSpPr>
        <p:sp>
          <p:nvSpPr>
            <p:cNvPr id="106" name="Line 133">
              <a:extLst>
                <a:ext uri="{FF2B5EF4-FFF2-40B4-BE49-F238E27FC236}">
                  <a16:creationId xmlns:a16="http://schemas.microsoft.com/office/drawing/2014/main" id="{9F1AAB5E-DD6C-6A7C-DBD7-8292A579D7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492705" y="1355800"/>
              <a:ext cx="82684" cy="0"/>
            </a:xfrm>
            <a:prstGeom prst="line">
              <a:avLst/>
            </a:prstGeom>
            <a:noFill/>
            <a:ln w="19050" cap="rnd">
              <a:solidFill>
                <a:schemeClr val="accent4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" name="Oval 138">
              <a:extLst>
                <a:ext uri="{FF2B5EF4-FFF2-40B4-BE49-F238E27FC236}">
                  <a16:creationId xmlns:a16="http://schemas.microsoft.com/office/drawing/2014/main" id="{46FEDD24-7AEF-3EBE-EB21-CC2410094E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01758" y="981918"/>
              <a:ext cx="110773" cy="84818"/>
            </a:xfrm>
            <a:prstGeom prst="ellipse">
              <a:avLst/>
            </a:prstGeom>
            <a:noFill/>
            <a:ln w="19050" cap="rnd">
              <a:solidFill>
                <a:schemeClr val="accent4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" name="Line 139">
              <a:extLst>
                <a:ext uri="{FF2B5EF4-FFF2-40B4-BE49-F238E27FC236}">
                  <a16:creationId xmlns:a16="http://schemas.microsoft.com/office/drawing/2014/main" id="{5FDDFBFC-0EDB-E9CF-220F-14CA3C7A56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92704" y="1108318"/>
              <a:ext cx="5436" cy="233790"/>
            </a:xfrm>
            <a:prstGeom prst="line">
              <a:avLst/>
            </a:prstGeom>
            <a:noFill/>
            <a:ln w="19050" cap="rnd">
              <a:solidFill>
                <a:schemeClr val="accent4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" name="Freeform 140">
              <a:extLst>
                <a:ext uri="{FF2B5EF4-FFF2-40B4-BE49-F238E27FC236}">
                  <a16:creationId xmlns:a16="http://schemas.microsoft.com/office/drawing/2014/main" id="{2491B427-B383-6760-0047-EF4B01DF78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6687" y="1120421"/>
              <a:ext cx="52220" cy="227192"/>
            </a:xfrm>
            <a:custGeom>
              <a:avLst/>
              <a:gdLst>
                <a:gd name="T0" fmla="*/ 0 w 9"/>
                <a:gd name="T1" fmla="*/ 49 h 49"/>
                <a:gd name="T2" fmla="*/ 6 w 9"/>
                <a:gd name="T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" h="49">
                  <a:moveTo>
                    <a:pt x="0" y="49"/>
                  </a:moveTo>
                  <a:cubicBezTo>
                    <a:pt x="0" y="49"/>
                    <a:pt x="9" y="33"/>
                    <a:pt x="6" y="0"/>
                  </a:cubicBezTo>
                </a:path>
              </a:pathLst>
            </a:custGeom>
            <a:noFill/>
            <a:ln w="19050" cap="rnd">
              <a:solidFill>
                <a:schemeClr val="accent4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" name="Freeform 141">
              <a:extLst>
                <a:ext uri="{FF2B5EF4-FFF2-40B4-BE49-F238E27FC236}">
                  <a16:creationId xmlns:a16="http://schemas.microsoft.com/office/drawing/2014/main" id="{393F1A89-00E2-51D6-7CD1-9263724B1F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5918" y="1029469"/>
              <a:ext cx="108795" cy="70007"/>
            </a:xfrm>
            <a:custGeom>
              <a:avLst/>
              <a:gdLst>
                <a:gd name="T0" fmla="*/ 12 w 25"/>
                <a:gd name="T1" fmla="*/ 19 h 19"/>
                <a:gd name="T2" fmla="*/ 2 w 25"/>
                <a:gd name="T3" fmla="*/ 9 h 19"/>
                <a:gd name="T4" fmla="*/ 2 w 25"/>
                <a:gd name="T5" fmla="*/ 2 h 19"/>
                <a:gd name="T6" fmla="*/ 2 w 25"/>
                <a:gd name="T7" fmla="*/ 2 h 19"/>
                <a:gd name="T8" fmla="*/ 9 w 25"/>
                <a:gd name="T9" fmla="*/ 2 h 19"/>
                <a:gd name="T10" fmla="*/ 25 w 25"/>
                <a:gd name="T11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9">
                  <a:moveTo>
                    <a:pt x="12" y="1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  <a:cubicBezTo>
                    <a:pt x="25" y="17"/>
                    <a:pt x="25" y="17"/>
                    <a:pt x="25" y="17"/>
                  </a:cubicBezTo>
                </a:path>
              </a:pathLst>
            </a:custGeom>
            <a:noFill/>
            <a:ln w="19050" cap="rnd">
              <a:solidFill>
                <a:schemeClr val="accent4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" name="Freeform 142">
              <a:extLst>
                <a:ext uri="{FF2B5EF4-FFF2-40B4-BE49-F238E27FC236}">
                  <a16:creationId xmlns:a16="http://schemas.microsoft.com/office/drawing/2014/main" id="{290459FA-3324-1602-9A3F-2BE024DDF3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0056" y="1042272"/>
              <a:ext cx="91388" cy="74353"/>
            </a:xfrm>
            <a:custGeom>
              <a:avLst/>
              <a:gdLst>
                <a:gd name="T0" fmla="*/ 0 w 21"/>
                <a:gd name="T1" fmla="*/ 27 h 27"/>
                <a:gd name="T2" fmla="*/ 19 w 21"/>
                <a:gd name="T3" fmla="*/ 9 h 27"/>
                <a:gd name="T4" fmla="*/ 19 w 21"/>
                <a:gd name="T5" fmla="*/ 2 h 27"/>
                <a:gd name="T6" fmla="*/ 19 w 21"/>
                <a:gd name="T7" fmla="*/ 2 h 27"/>
                <a:gd name="T8" fmla="*/ 12 w 21"/>
                <a:gd name="T9" fmla="*/ 2 h 27"/>
                <a:gd name="T10" fmla="*/ 8 w 21"/>
                <a:gd name="T11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7">
                  <a:moveTo>
                    <a:pt x="0" y="27"/>
                  </a:moveTo>
                  <a:cubicBezTo>
                    <a:pt x="19" y="9"/>
                    <a:pt x="19" y="9"/>
                    <a:pt x="19" y="9"/>
                  </a:cubicBezTo>
                  <a:cubicBezTo>
                    <a:pt x="21" y="7"/>
                    <a:pt x="21" y="4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7" y="0"/>
                    <a:pt x="14" y="0"/>
                    <a:pt x="12" y="2"/>
                  </a:cubicBezTo>
                  <a:cubicBezTo>
                    <a:pt x="8" y="6"/>
                    <a:pt x="8" y="6"/>
                    <a:pt x="8" y="6"/>
                  </a:cubicBezTo>
                </a:path>
              </a:pathLst>
            </a:custGeom>
            <a:noFill/>
            <a:ln w="19050" cap="rnd">
              <a:solidFill>
                <a:schemeClr val="accent4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" name="Line 143">
              <a:extLst>
                <a:ext uri="{FF2B5EF4-FFF2-40B4-BE49-F238E27FC236}">
                  <a16:creationId xmlns:a16="http://schemas.microsoft.com/office/drawing/2014/main" id="{67C73EC5-A252-04E0-D3BE-0F4D22E577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527519" y="1219848"/>
              <a:ext cx="13056" cy="127766"/>
            </a:xfrm>
            <a:prstGeom prst="line">
              <a:avLst/>
            </a:prstGeom>
            <a:noFill/>
            <a:ln w="19050" cap="rnd">
              <a:solidFill>
                <a:schemeClr val="accent4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" name="Line 148">
              <a:extLst>
                <a:ext uri="{FF2B5EF4-FFF2-40B4-BE49-F238E27FC236}">
                  <a16:creationId xmlns:a16="http://schemas.microsoft.com/office/drawing/2014/main" id="{DFA47F35-930B-4339-1718-B2D0FB2797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92705" y="1183761"/>
              <a:ext cx="95740" cy="0"/>
            </a:xfrm>
            <a:prstGeom prst="line">
              <a:avLst/>
            </a:prstGeom>
            <a:noFill/>
            <a:ln w="19050" cap="rnd">
              <a:solidFill>
                <a:schemeClr val="accent4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14" name="ZoneTexte 113">
            <a:extLst>
              <a:ext uri="{FF2B5EF4-FFF2-40B4-BE49-F238E27FC236}">
                <a16:creationId xmlns:a16="http://schemas.microsoft.com/office/drawing/2014/main" id="{C1C78678-0137-4FE6-A15E-C03727D09DFB}"/>
              </a:ext>
            </a:extLst>
          </p:cNvPr>
          <p:cNvSpPr txBox="1"/>
          <p:nvPr/>
        </p:nvSpPr>
        <p:spPr>
          <a:xfrm>
            <a:off x="79965" y="4441558"/>
            <a:ext cx="13274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>
              <a:defRPr sz="900"/>
            </a:lvl1pPr>
          </a:lstStyle>
          <a:p>
            <a:pPr defTabSz="1219170"/>
            <a:r>
              <a:rPr lang="fr-FR" sz="12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Actions </a:t>
            </a:r>
          </a:p>
          <a:p>
            <a:pPr defTabSz="1219170"/>
            <a:r>
              <a:rPr lang="fr-FR" sz="12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conseiller </a:t>
            </a:r>
          </a:p>
          <a:p>
            <a:pPr defTabSz="1219170"/>
            <a:r>
              <a:rPr lang="fr-FR" sz="12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sur l’offre BAD </a:t>
            </a:r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CFBDF66C-F87D-FEF7-65A1-5BF2E1691632}"/>
              </a:ext>
            </a:extLst>
          </p:cNvPr>
          <p:cNvSpPr txBox="1"/>
          <p:nvPr/>
        </p:nvSpPr>
        <p:spPr>
          <a:xfrm>
            <a:off x="287101" y="3150898"/>
            <a:ext cx="13274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70"/>
            <a:r>
              <a:rPr lang="fr-FR" sz="1100" b="1" i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  <a:sym typeface="Arial"/>
              </a:rPr>
              <a:t>Besoin Enfant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91301D6D-A826-3BFB-626F-97BD9E31858C}"/>
              </a:ext>
            </a:extLst>
          </p:cNvPr>
          <p:cNvSpPr/>
          <p:nvPr/>
        </p:nvSpPr>
        <p:spPr>
          <a:xfrm>
            <a:off x="1630781" y="3158592"/>
            <a:ext cx="235783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algn="ctr" defTabSz="1219170"/>
            <a:r>
              <a:rPr lang="fr-FR" sz="1000" i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  <a:sym typeface="Arial"/>
              </a:rPr>
              <a:t>- </a:t>
            </a:r>
            <a:endParaRPr lang="fr-FR" sz="1050" i="1" kern="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CB59F87B-DF1D-A6C3-E84B-42D49A0F0D77}"/>
              </a:ext>
            </a:extLst>
          </p:cNvPr>
          <p:cNvSpPr/>
          <p:nvPr/>
        </p:nvSpPr>
        <p:spPr>
          <a:xfrm>
            <a:off x="4400936" y="3073954"/>
            <a:ext cx="19276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algn="ctr" defTabSz="1219170"/>
            <a:r>
              <a:rPr lang="fr-FR" sz="1000" i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  <a:sym typeface="Arial"/>
              </a:rPr>
              <a:t>Besoin de gérer le compte si le mineur est apprenti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22186578-ACFD-1D18-761C-04C229ED0235}"/>
              </a:ext>
            </a:extLst>
          </p:cNvPr>
          <p:cNvSpPr/>
          <p:nvPr/>
        </p:nvSpPr>
        <p:spPr>
          <a:xfrm>
            <a:off x="1555821" y="1704929"/>
            <a:ext cx="23412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defTabSz="1219170"/>
            <a:r>
              <a:rPr lang="fr-FR" sz="12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Mineur &lt; à 12 ans</a:t>
            </a:r>
            <a:endParaRPr lang="fr-FR" sz="1050" kern="0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84A125DE-4176-69BE-6475-E0CA5EFB82AA}"/>
              </a:ext>
            </a:extLst>
          </p:cNvPr>
          <p:cNvSpPr/>
          <p:nvPr/>
        </p:nvSpPr>
        <p:spPr>
          <a:xfrm>
            <a:off x="5162865" y="1965644"/>
            <a:ext cx="144000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/>
            <a:r>
              <a:rPr lang="fr-FR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Equipement :</a:t>
            </a:r>
          </a:p>
          <a:p>
            <a:pPr defTabSz="1219170"/>
            <a:r>
              <a:rPr lang="fr-FR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Compte d’épargne</a:t>
            </a:r>
          </a:p>
          <a:p>
            <a:pPr defTabSz="1219170"/>
            <a:r>
              <a:rPr lang="fr-FR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 et/ou CDD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2BC15CDB-F7DF-07CF-EC89-77C9ECFED6EA}"/>
              </a:ext>
            </a:extLst>
          </p:cNvPr>
          <p:cNvSpPr/>
          <p:nvPr/>
        </p:nvSpPr>
        <p:spPr>
          <a:xfrm>
            <a:off x="6794775" y="1704929"/>
            <a:ext cx="235105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defTabSz="1219170"/>
            <a:r>
              <a:rPr lang="fr-FR" sz="12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Mineur ≥ 16 ans et &lt; 18 ans</a:t>
            </a:r>
            <a:endParaRPr lang="fr-FR" sz="1050" kern="0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7258ED12-8551-6C86-BF82-6ED62AD95777}"/>
              </a:ext>
            </a:extLst>
          </p:cNvPr>
          <p:cNvSpPr/>
          <p:nvPr/>
        </p:nvSpPr>
        <p:spPr>
          <a:xfrm>
            <a:off x="1654956" y="2815414"/>
            <a:ext cx="744141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algn="ctr" defTabSz="1219170"/>
            <a:r>
              <a:rPr lang="fr-FR" sz="1000" i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  <a:sym typeface="Arial"/>
              </a:rPr>
              <a:t>Consulter les documents de leur enfant depuis leur espace client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579231A8-526D-7918-C37D-09B3F5B365F6}"/>
              </a:ext>
            </a:extLst>
          </p:cNvPr>
          <p:cNvSpPr/>
          <p:nvPr/>
        </p:nvSpPr>
        <p:spPr>
          <a:xfrm>
            <a:off x="9347568" y="2738470"/>
            <a:ext cx="263642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defTabSz="1219170"/>
            <a:r>
              <a:rPr lang="fr-FR" sz="1000" i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  <a:sym typeface="Arial"/>
              </a:rPr>
              <a:t>Conserver l’accès à l’historique des docs de leur enfant sur la période de minorité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2AE15214-55DF-B0AC-73A4-8AECC11871F3}"/>
              </a:ext>
            </a:extLst>
          </p:cNvPr>
          <p:cNvSpPr/>
          <p:nvPr/>
        </p:nvSpPr>
        <p:spPr>
          <a:xfrm>
            <a:off x="9412778" y="1704929"/>
            <a:ext cx="22701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defTabSz="1219170"/>
            <a:r>
              <a:rPr lang="fr-FR" sz="12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Jeune ≥ 18 ans</a:t>
            </a:r>
            <a:endParaRPr lang="fr-FR" sz="1050" kern="0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093E4230-730A-C42D-C24F-B17AF4275882}"/>
              </a:ext>
            </a:extLst>
          </p:cNvPr>
          <p:cNvSpPr/>
          <p:nvPr/>
        </p:nvSpPr>
        <p:spPr>
          <a:xfrm>
            <a:off x="4193633" y="3639016"/>
            <a:ext cx="23352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 defTabSz="1219170"/>
            <a:r>
              <a:rPr lang="fr-FR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Ouverture Services BAD </a:t>
            </a:r>
            <a:r>
              <a:rPr lang="fr-FR" sz="1400" b="1" u="sng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 </a:t>
            </a:r>
            <a:r>
              <a:rPr lang="fr-FR" sz="1400" b="1" u="sng" kern="0" dirty="0">
                <a:solidFill>
                  <a:srgbClr val="73AA17"/>
                </a:solidFill>
                <a:latin typeface="Arial"/>
                <a:cs typeface="Arial"/>
                <a:sym typeface="Arial"/>
              </a:rPr>
              <a:t>activée </a:t>
            </a:r>
            <a:endParaRPr lang="fr-FR" sz="800" b="1" kern="0" dirty="0">
              <a:solidFill>
                <a:srgbClr val="B34A8C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25" name="Rectangle à coins arrondis 7">
            <a:extLst>
              <a:ext uri="{FF2B5EF4-FFF2-40B4-BE49-F238E27FC236}">
                <a16:creationId xmlns:a16="http://schemas.microsoft.com/office/drawing/2014/main" id="{0F3CF692-CCDF-25C9-7845-B94CBDDC8B3B}"/>
              </a:ext>
            </a:extLst>
          </p:cNvPr>
          <p:cNvSpPr/>
          <p:nvPr/>
        </p:nvSpPr>
        <p:spPr>
          <a:xfrm>
            <a:off x="1952513" y="4343381"/>
            <a:ext cx="1739783" cy="3672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fr-FR" sz="1067" kern="0" dirty="0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/>
                <a:sym typeface="Arial"/>
              </a:rPr>
              <a:t>L’envoi du code est</a:t>
            </a:r>
          </a:p>
          <a:p>
            <a:pPr algn="ctr" defTabSz="1219170"/>
            <a:r>
              <a:rPr lang="fr-FR" sz="1067" b="1" kern="0" dirty="0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/>
                <a:sym typeface="Wingdings" panose="05000000000000000000" pitchFamily="2" charset="2"/>
              </a:rPr>
              <a:t> </a:t>
            </a:r>
            <a:r>
              <a:rPr lang="fr-FR" sz="1067" b="1" kern="0" dirty="0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/>
                <a:sym typeface="Arial"/>
              </a:rPr>
              <a:t>décoché </a:t>
            </a:r>
            <a:r>
              <a:rPr lang="fr-FR" sz="1067" kern="0" dirty="0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/>
                <a:sym typeface="Arial"/>
              </a:rPr>
              <a:t>par défaut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61F2193F-D8F2-0FBB-FC7B-04E5E240B075}"/>
              </a:ext>
            </a:extLst>
          </p:cNvPr>
          <p:cNvSpPr/>
          <p:nvPr/>
        </p:nvSpPr>
        <p:spPr>
          <a:xfrm>
            <a:off x="6768221" y="3639016"/>
            <a:ext cx="23281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 defTabSz="1219170"/>
            <a:r>
              <a:rPr lang="fr-FR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Ouverture Services BAD </a:t>
            </a:r>
            <a:r>
              <a:rPr lang="fr-FR" sz="1400" b="1" u="sng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 </a:t>
            </a:r>
            <a:r>
              <a:rPr lang="fr-FR" sz="1400" b="1" u="sng" kern="0" dirty="0">
                <a:solidFill>
                  <a:srgbClr val="73AA17"/>
                </a:solidFill>
                <a:latin typeface="Arial"/>
                <a:cs typeface="Arial"/>
                <a:sym typeface="Arial"/>
              </a:rPr>
              <a:t>activée </a:t>
            </a:r>
            <a:endParaRPr lang="fr-FR" sz="1100" b="1" kern="0" dirty="0">
              <a:solidFill>
                <a:srgbClr val="B34A8C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27" name="Rectangle à coins arrondis 7">
            <a:extLst>
              <a:ext uri="{FF2B5EF4-FFF2-40B4-BE49-F238E27FC236}">
                <a16:creationId xmlns:a16="http://schemas.microsoft.com/office/drawing/2014/main" id="{B29CE764-114A-1F39-0E80-156F92113E69}"/>
              </a:ext>
            </a:extLst>
          </p:cNvPr>
          <p:cNvSpPr/>
          <p:nvPr/>
        </p:nvSpPr>
        <p:spPr>
          <a:xfrm>
            <a:off x="4480680" y="4343381"/>
            <a:ext cx="1739783" cy="3672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fr-FR" sz="1067" kern="0" dirty="0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/>
                <a:sym typeface="Arial"/>
              </a:rPr>
              <a:t>L’envoi du code est</a:t>
            </a:r>
          </a:p>
          <a:p>
            <a:pPr algn="ctr" defTabSz="1219170"/>
            <a:r>
              <a:rPr lang="fr-FR" sz="1067" b="1" kern="0" dirty="0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/>
                <a:sym typeface="Wingdings" panose="05000000000000000000" pitchFamily="2" charset="2"/>
              </a:rPr>
              <a:t> </a:t>
            </a:r>
            <a:r>
              <a:rPr lang="fr-FR" sz="1067" b="1" kern="0" dirty="0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/>
                <a:sym typeface="Arial"/>
              </a:rPr>
              <a:t>décoché </a:t>
            </a:r>
            <a:r>
              <a:rPr lang="fr-FR" sz="1067" kern="0" dirty="0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/>
                <a:sym typeface="Arial"/>
              </a:rPr>
              <a:t>par défaut</a:t>
            </a:r>
          </a:p>
        </p:txBody>
      </p:sp>
      <p:sp>
        <p:nvSpPr>
          <p:cNvPr id="128" name="Rectangle à coins arrondis 157">
            <a:extLst>
              <a:ext uri="{FF2B5EF4-FFF2-40B4-BE49-F238E27FC236}">
                <a16:creationId xmlns:a16="http://schemas.microsoft.com/office/drawing/2014/main" id="{D730176C-8E1D-FF70-40D1-C0E9C2C9AFF1}"/>
              </a:ext>
            </a:extLst>
          </p:cNvPr>
          <p:cNvSpPr/>
          <p:nvPr/>
        </p:nvSpPr>
        <p:spPr>
          <a:xfrm>
            <a:off x="7057436" y="4327855"/>
            <a:ext cx="1799177" cy="39830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fr-FR" sz="1067" kern="0" dirty="0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/>
                <a:sym typeface="Arial"/>
              </a:rPr>
              <a:t>L’envoi du code est</a:t>
            </a:r>
          </a:p>
          <a:p>
            <a:pPr algn="ctr" defTabSz="1219170"/>
            <a:r>
              <a:rPr lang="fr-FR" sz="1067" b="1" kern="0" dirty="0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/>
                <a:sym typeface="Wingdings" panose="05000000000000000000" pitchFamily="2" charset="2"/>
              </a:rPr>
              <a:t> </a:t>
            </a:r>
            <a:r>
              <a:rPr lang="fr-FR" sz="1067" b="1" kern="0" dirty="0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/>
                <a:sym typeface="Arial"/>
              </a:rPr>
              <a:t>Pré coché </a:t>
            </a:r>
            <a:r>
              <a:rPr lang="fr-FR" sz="1067" kern="0" dirty="0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/>
                <a:sym typeface="Arial"/>
              </a:rPr>
              <a:t>par défaut</a:t>
            </a:r>
          </a:p>
        </p:txBody>
      </p:sp>
      <p:sp>
        <p:nvSpPr>
          <p:cNvPr id="129" name="Rectangle à coins arrondis 157">
            <a:extLst>
              <a:ext uri="{FF2B5EF4-FFF2-40B4-BE49-F238E27FC236}">
                <a16:creationId xmlns:a16="http://schemas.microsoft.com/office/drawing/2014/main" id="{2919AFF7-B560-1445-7F99-31AEFF700DF2}"/>
              </a:ext>
            </a:extLst>
          </p:cNvPr>
          <p:cNvSpPr/>
          <p:nvPr/>
        </p:nvSpPr>
        <p:spPr>
          <a:xfrm>
            <a:off x="9683192" y="4327855"/>
            <a:ext cx="1799177" cy="39830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fr-FR" sz="1067" kern="0" dirty="0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/>
                <a:sym typeface="Arial"/>
              </a:rPr>
              <a:t>L’envoi du code est</a:t>
            </a:r>
          </a:p>
          <a:p>
            <a:pPr algn="ctr" defTabSz="1219170"/>
            <a:r>
              <a:rPr lang="fr-FR" sz="1067" b="1" kern="0" dirty="0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/>
                <a:sym typeface="Wingdings" panose="05000000000000000000" pitchFamily="2" charset="2"/>
              </a:rPr>
              <a:t> </a:t>
            </a:r>
            <a:r>
              <a:rPr lang="fr-FR" sz="1067" b="1" kern="0" dirty="0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/>
                <a:sym typeface="Arial"/>
              </a:rPr>
              <a:t>Pré coché </a:t>
            </a:r>
            <a:r>
              <a:rPr lang="fr-FR" sz="1067" kern="0" dirty="0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/>
                <a:sym typeface="Arial"/>
              </a:rPr>
              <a:t>par défaut</a:t>
            </a:r>
          </a:p>
        </p:txBody>
      </p:sp>
      <p:sp>
        <p:nvSpPr>
          <p:cNvPr id="130" name="Accolade ouvrante 129">
            <a:extLst>
              <a:ext uri="{FF2B5EF4-FFF2-40B4-BE49-F238E27FC236}">
                <a16:creationId xmlns:a16="http://schemas.microsoft.com/office/drawing/2014/main" id="{5FED9AD0-C773-6635-27BA-DB7CB1FE3076}"/>
              </a:ext>
            </a:extLst>
          </p:cNvPr>
          <p:cNvSpPr/>
          <p:nvPr/>
        </p:nvSpPr>
        <p:spPr>
          <a:xfrm>
            <a:off x="1393833" y="3632419"/>
            <a:ext cx="228739" cy="2275066"/>
          </a:xfrm>
          <a:prstGeom prst="leftBrace">
            <a:avLst>
              <a:gd name="adj1" fmla="val 0"/>
              <a:gd name="adj2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000000"/>
              </a:solidFill>
              <a:latin typeface="Arial" panose="020B0604020202020204"/>
              <a:sym typeface="Arial"/>
            </a:endParaRPr>
          </a:p>
        </p:txBody>
      </p:sp>
      <p:cxnSp>
        <p:nvCxnSpPr>
          <p:cNvPr id="131" name="Connecteur droit 130">
            <a:extLst>
              <a:ext uri="{FF2B5EF4-FFF2-40B4-BE49-F238E27FC236}">
                <a16:creationId xmlns:a16="http://schemas.microsoft.com/office/drawing/2014/main" id="{8920184C-1D9E-C524-357C-1D289418C2D4}"/>
              </a:ext>
            </a:extLst>
          </p:cNvPr>
          <p:cNvCxnSpPr/>
          <p:nvPr/>
        </p:nvCxnSpPr>
        <p:spPr>
          <a:xfrm flipV="1">
            <a:off x="1807217" y="4329497"/>
            <a:ext cx="9826776" cy="3409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Connecteur droit 131">
            <a:extLst>
              <a:ext uri="{FF2B5EF4-FFF2-40B4-BE49-F238E27FC236}">
                <a16:creationId xmlns:a16="http://schemas.microsoft.com/office/drawing/2014/main" id="{4B5C61C3-B68E-6CFD-4CE0-E5DF2E6757BF}"/>
              </a:ext>
            </a:extLst>
          </p:cNvPr>
          <p:cNvCxnSpPr/>
          <p:nvPr/>
        </p:nvCxnSpPr>
        <p:spPr>
          <a:xfrm flipV="1">
            <a:off x="1807217" y="4689607"/>
            <a:ext cx="9826776" cy="3409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Rectangle 132">
            <a:extLst>
              <a:ext uri="{FF2B5EF4-FFF2-40B4-BE49-F238E27FC236}">
                <a16:creationId xmlns:a16="http://schemas.microsoft.com/office/drawing/2014/main" id="{67A02489-902B-CE9A-3EFF-61E1D4C0AF38}"/>
              </a:ext>
            </a:extLst>
          </p:cNvPr>
          <p:cNvSpPr/>
          <p:nvPr/>
        </p:nvSpPr>
        <p:spPr>
          <a:xfrm>
            <a:off x="6787941" y="4797717"/>
            <a:ext cx="2308432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594" lvl="1" indent="-228594" defTabSz="1219170">
              <a:buFont typeface="Wingdings" panose="05000000000000000000" pitchFamily="2" charset="2"/>
              <a:buChar char="ü"/>
            </a:pPr>
            <a:r>
              <a:rPr lang="fr-FR" sz="105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Maintenir e-Documents </a:t>
            </a:r>
            <a:r>
              <a:rPr lang="fr-FR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dans le panier de services</a:t>
            </a:r>
          </a:p>
          <a:p>
            <a:pPr marL="228594" lvl="1" indent="-228594" defTabSz="1219170">
              <a:buFont typeface="Wingdings" panose="05000000000000000000" pitchFamily="2" charset="2"/>
              <a:buChar char="ü"/>
            </a:pPr>
            <a:r>
              <a:rPr lang="fr-FR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Editer l’offre et signer 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D659646D-D4FD-BFC4-0C1B-F75181C1D682}"/>
              </a:ext>
            </a:extLst>
          </p:cNvPr>
          <p:cNvSpPr/>
          <p:nvPr/>
        </p:nvSpPr>
        <p:spPr>
          <a:xfrm>
            <a:off x="9412778" y="4797717"/>
            <a:ext cx="2325661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594" lvl="1" indent="-228594" defTabSz="1219170">
              <a:buFont typeface="Wingdings" panose="05000000000000000000" pitchFamily="2" charset="2"/>
              <a:buChar char="ü"/>
            </a:pPr>
            <a:r>
              <a:rPr lang="fr-FR" sz="105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Maintenir e-Documents </a:t>
            </a:r>
            <a:r>
              <a:rPr lang="fr-FR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dans le panier de services</a:t>
            </a:r>
          </a:p>
          <a:p>
            <a:pPr marL="228594" lvl="1" indent="-228594" defTabSz="1219170">
              <a:buFont typeface="Wingdings" panose="05000000000000000000" pitchFamily="2" charset="2"/>
              <a:buChar char="ü"/>
            </a:pPr>
            <a:r>
              <a:rPr lang="fr-FR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Editer l’offre et signer </a:t>
            </a: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F039C9E8-79E7-B617-85C2-6A8111F6DA09}"/>
              </a:ext>
            </a:extLst>
          </p:cNvPr>
          <p:cNvSpPr/>
          <p:nvPr/>
        </p:nvSpPr>
        <p:spPr>
          <a:xfrm>
            <a:off x="4156814" y="4797717"/>
            <a:ext cx="2367558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594" lvl="1" indent="-228594" defTabSz="1219170">
              <a:buFont typeface="Wingdings" panose="05000000000000000000" pitchFamily="2" charset="2"/>
              <a:buChar char="ü"/>
            </a:pPr>
            <a:r>
              <a:rPr lang="fr-FR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Générer l’envoi du code</a:t>
            </a:r>
          </a:p>
          <a:p>
            <a:pPr marL="228594" lvl="1" indent="-228594" defTabSz="1219170">
              <a:buFont typeface="Wingdings" panose="05000000000000000000" pitchFamily="2" charset="2"/>
              <a:buChar char="ü"/>
            </a:pPr>
            <a:r>
              <a:rPr lang="fr-FR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Paramétrer le(les) compte(s) en interrogation /</a:t>
            </a:r>
            <a:r>
              <a:rPr lang="fr-FR" sz="1050" kern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virmt</a:t>
            </a:r>
            <a:r>
              <a:rPr lang="fr-FR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 /</a:t>
            </a:r>
            <a:r>
              <a:rPr lang="fr-FR" sz="1050" kern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prélèvmt</a:t>
            </a:r>
            <a:endParaRPr lang="fr-FR" sz="1050" kern="0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cs typeface="Arial"/>
              <a:sym typeface="Arial"/>
            </a:endParaRPr>
          </a:p>
          <a:p>
            <a:pPr marL="228594" lvl="1" indent="-228594" defTabSz="1219170">
              <a:buFont typeface="Wingdings" panose="05000000000000000000" pitchFamily="2" charset="2"/>
              <a:buChar char="ü"/>
            </a:pPr>
            <a:r>
              <a:rPr lang="fr-FR" sz="105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Maintenir e-Documents </a:t>
            </a:r>
            <a:r>
              <a:rPr lang="fr-FR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dans le panier de services</a:t>
            </a:r>
          </a:p>
          <a:p>
            <a:pPr marL="228594" lvl="1" indent="-228594" defTabSz="1219170">
              <a:buFont typeface="Wingdings" panose="05000000000000000000" pitchFamily="2" charset="2"/>
              <a:buChar char="ü"/>
            </a:pPr>
            <a:r>
              <a:rPr lang="fr-FR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Editer l’offre et signer 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F2D07AB2-5B14-83A6-1459-2939F0485229}"/>
              </a:ext>
            </a:extLst>
          </p:cNvPr>
          <p:cNvSpPr/>
          <p:nvPr/>
        </p:nvSpPr>
        <p:spPr>
          <a:xfrm>
            <a:off x="1640615" y="4797717"/>
            <a:ext cx="2356071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594" lvl="1" indent="-228594" defTabSz="1219170">
              <a:buFont typeface="Wingdings" panose="05000000000000000000" pitchFamily="2" charset="2"/>
              <a:buChar char="ü"/>
            </a:pPr>
            <a:r>
              <a:rPr lang="fr-FR" sz="105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Maintenir e-Documents </a:t>
            </a:r>
            <a:br>
              <a:rPr lang="fr-FR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</a:br>
            <a:r>
              <a:rPr lang="fr-FR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dans le panier de services</a:t>
            </a:r>
          </a:p>
          <a:p>
            <a:pPr marL="228594" lvl="1" indent="-228594" algn="just" defTabSz="1219170">
              <a:buFont typeface="Wingdings" panose="05000000000000000000" pitchFamily="2" charset="2"/>
              <a:buChar char="ü"/>
            </a:pPr>
            <a:r>
              <a:rPr lang="fr-FR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Editer l’offre et signer</a:t>
            </a:r>
          </a:p>
        </p:txBody>
      </p:sp>
      <p:sp>
        <p:nvSpPr>
          <p:cNvPr id="137" name="Rectangle 1">
            <a:extLst>
              <a:ext uri="{FF2B5EF4-FFF2-40B4-BE49-F238E27FC236}">
                <a16:creationId xmlns:a16="http://schemas.microsoft.com/office/drawing/2014/main" id="{770193A7-2EF5-0C3E-1C07-4924C77A8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83882" y="5273986"/>
            <a:ext cx="2406103" cy="73866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800" i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Si le service BAD n’est pas activé avant que le mineur ne devienne majeur, le service e-Docs est désactivé. Le jeune reçoit au format papier ses docs, même si ses parents les recevaient électroniquement.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FD736C61-F671-2355-8606-FF58AA636CEA}"/>
              </a:ext>
            </a:extLst>
          </p:cNvPr>
          <p:cNvSpPr/>
          <p:nvPr/>
        </p:nvSpPr>
        <p:spPr>
          <a:xfrm>
            <a:off x="9420127" y="3639015"/>
            <a:ext cx="23274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defTabSz="1219170"/>
            <a:r>
              <a:rPr lang="fr-FR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  <a:sym typeface="Arial"/>
              </a:rPr>
              <a:t>Ouverture Services BAD </a:t>
            </a:r>
            <a:r>
              <a:rPr lang="fr-FR" sz="1400" b="1" u="sng" kern="0" dirty="0">
                <a:solidFill>
                  <a:srgbClr val="73AA17"/>
                </a:solidFill>
                <a:cs typeface="Arial"/>
                <a:sym typeface="Arial"/>
              </a:rPr>
              <a:t>activée</a:t>
            </a:r>
          </a:p>
        </p:txBody>
      </p:sp>
    </p:spTree>
    <p:extLst>
      <p:ext uri="{BB962C8B-B14F-4D97-AF65-F5344CB8AC3E}">
        <p14:creationId xmlns:p14="http://schemas.microsoft.com/office/powerpoint/2010/main" val="505807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space réservé du texte 31">
            <a:extLst>
              <a:ext uri="{FF2B5EF4-FFF2-40B4-BE49-F238E27FC236}">
                <a16:creationId xmlns:a16="http://schemas.microsoft.com/office/drawing/2014/main" id="{3A555BD7-70C2-0889-6D23-FBD9BAA461A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sz="1800" b="1" dirty="0"/>
              <a:t>C’est vous qui le dites !</a:t>
            </a:r>
          </a:p>
        </p:txBody>
      </p:sp>
      <p:sp>
        <p:nvSpPr>
          <p:cNvPr id="33" name="Espace réservé du texte 32">
            <a:extLst>
              <a:ext uri="{FF2B5EF4-FFF2-40B4-BE49-F238E27FC236}">
                <a16:creationId xmlns:a16="http://schemas.microsoft.com/office/drawing/2014/main" id="{24225E78-D651-708D-45CE-596B1F13DE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b="1" dirty="0"/>
              <a:t>e-Documents</a:t>
            </a:r>
          </a:p>
        </p:txBody>
      </p:sp>
      <p:pic>
        <p:nvPicPr>
          <p:cNvPr id="6" name="Graphique 5">
            <a:extLst>
              <a:ext uri="{FF2B5EF4-FFF2-40B4-BE49-F238E27FC236}">
                <a16:creationId xmlns:a16="http://schemas.microsoft.com/office/drawing/2014/main" id="{7D4EDBA6-F87B-5587-F663-CE2DE70D43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345" y="1406762"/>
            <a:ext cx="11353030" cy="4032235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2BC8CB6E-5A95-B438-CC9D-DC5B839AB5E4}"/>
              </a:ext>
            </a:extLst>
          </p:cNvPr>
          <p:cNvSpPr txBox="1"/>
          <p:nvPr/>
        </p:nvSpPr>
        <p:spPr>
          <a:xfrm>
            <a:off x="515937" y="999415"/>
            <a:ext cx="988661" cy="20104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0" b="1" dirty="0">
                <a:solidFill>
                  <a:schemeClr val="accent1"/>
                </a:solidFill>
                <a:effectLst/>
                <a:latin typeface="Montserrat ExtraBold" pitchFamily="2" charset="77"/>
              </a:rPr>
              <a:t>“</a:t>
            </a:r>
            <a:endParaRPr lang="fr-FR" sz="12000" dirty="0">
              <a:solidFill>
                <a:schemeClr val="accent1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8AD904F-E22A-7FAA-DD7C-B1AD5960A62E}"/>
              </a:ext>
            </a:extLst>
          </p:cNvPr>
          <p:cNvSpPr txBox="1"/>
          <p:nvPr/>
        </p:nvSpPr>
        <p:spPr>
          <a:xfrm>
            <a:off x="10792994" y="3908608"/>
            <a:ext cx="98866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0" b="1" dirty="0">
                <a:solidFill>
                  <a:schemeClr val="accent1"/>
                </a:solidFill>
                <a:effectLst/>
                <a:latin typeface="Montserrat ExtraBold" pitchFamily="2" charset="77"/>
              </a:rPr>
              <a:t>”</a:t>
            </a:r>
            <a:endParaRPr lang="fr-FR" sz="12000" dirty="0">
              <a:solidFill>
                <a:schemeClr val="accent1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2CBC983-B2F4-C55C-95A7-1C2D77FEF325}"/>
              </a:ext>
            </a:extLst>
          </p:cNvPr>
          <p:cNvSpPr txBox="1"/>
          <p:nvPr/>
        </p:nvSpPr>
        <p:spPr>
          <a:xfrm>
            <a:off x="1504598" y="1792597"/>
            <a:ext cx="9107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« Faire place au digital avec E-Doc ! C’est un réel avantage, pour nos clients, de retrouver et de disposer de l’ensemble des contrats et documents au même endroit, notamment sur l’appli </a:t>
            </a:r>
            <a:r>
              <a:rPr lang="fr-FR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Banxo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 »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9E534C1-8867-8E26-EFB6-05CA1225052D}"/>
              </a:ext>
            </a:extLst>
          </p:cNvPr>
          <p:cNvSpPr txBox="1"/>
          <p:nvPr/>
        </p:nvSpPr>
        <p:spPr>
          <a:xfrm>
            <a:off x="1050810" y="2859535"/>
            <a:ext cx="55603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« E-Doc c’est aussi la sécurisation et la confidentialité renforcée des données bancaires de nos clients »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7411EBA-1467-827B-B652-BEFA30F54B04}"/>
              </a:ext>
            </a:extLst>
          </p:cNvPr>
          <p:cNvSpPr txBox="1"/>
          <p:nvPr/>
        </p:nvSpPr>
        <p:spPr>
          <a:xfrm>
            <a:off x="6359979" y="2467809"/>
            <a:ext cx="50579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« Avec E-Documents, on consomme moins de papier ! C’est bon pour notre planète et cela est un argument imparable pour nos clients sensibles à l’écologie.»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B831A49-2983-2B1C-07C3-77801EA0A7C4}"/>
              </a:ext>
            </a:extLst>
          </p:cNvPr>
          <p:cNvSpPr txBox="1"/>
          <p:nvPr/>
        </p:nvSpPr>
        <p:spPr>
          <a:xfrm>
            <a:off x="3414219" y="3552114"/>
            <a:ext cx="71973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Ubuntu Light" panose="020B0304030602030204" pitchFamily="34" charset="0"/>
              </a:rPr>
              <a:t>« E-Documents, c’est la rapidité, l’immédiateté ! Dans un monde qui va vite, nos clients sont demandeurs de solutions qui simplifient la vie ! »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8724FA8-F5CA-219F-F261-70BB021160D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821" t="11836" r="16718" b="26704"/>
          <a:stretch/>
        </p:blipFill>
        <p:spPr>
          <a:xfrm>
            <a:off x="1137802" y="4353149"/>
            <a:ext cx="1531922" cy="1582719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6CD88D1-B81E-D426-C311-3DB28944EE5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69" t="483" r="17583" b="19868"/>
          <a:stretch/>
        </p:blipFill>
        <p:spPr>
          <a:xfrm>
            <a:off x="3124719" y="4340563"/>
            <a:ext cx="1424739" cy="1582719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ECA0D8F-50EF-D6B7-1A1F-8B0D1656501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347" t="14296" r="9272" b="-471"/>
          <a:stretch/>
        </p:blipFill>
        <p:spPr>
          <a:xfrm>
            <a:off x="5004453" y="4353148"/>
            <a:ext cx="1531923" cy="1582719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A33031F3-6CB3-2284-7509-D59A67DFF31A}"/>
              </a:ext>
            </a:extLst>
          </p:cNvPr>
          <p:cNvSpPr/>
          <p:nvPr/>
        </p:nvSpPr>
        <p:spPr>
          <a:xfrm>
            <a:off x="7012917" y="4250777"/>
            <a:ext cx="2778783" cy="5724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9" name="Graphique 28">
            <a:extLst>
              <a:ext uri="{FF2B5EF4-FFF2-40B4-BE49-F238E27FC236}">
                <a16:creationId xmlns:a16="http://schemas.microsoft.com/office/drawing/2014/main" id="{FBB168DB-E0A8-47F3-8FDC-8C1335F451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4723" t="73311" r="54171"/>
          <a:stretch/>
        </p:blipFill>
        <p:spPr>
          <a:xfrm>
            <a:off x="6590330" y="4337325"/>
            <a:ext cx="3531570" cy="1193800"/>
          </a:xfrm>
          <a:prstGeom prst="rect">
            <a:avLst/>
          </a:prstGeom>
        </p:spPr>
      </p:pic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498AEAB9-A73F-62B4-E686-421C88834BFB}"/>
              </a:ext>
            </a:extLst>
          </p:cNvPr>
          <p:cNvSpPr/>
          <p:nvPr/>
        </p:nvSpPr>
        <p:spPr>
          <a:xfrm>
            <a:off x="3016124" y="5918650"/>
            <a:ext cx="1596327" cy="5428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Besnik GASHI</a:t>
            </a:r>
          </a:p>
          <a:p>
            <a:pPr algn="ctr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 Saint-Louis 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39B3539F-44BA-CAB7-882C-61CF39A31458}"/>
              </a:ext>
            </a:extLst>
          </p:cNvPr>
          <p:cNvSpPr/>
          <p:nvPr/>
        </p:nvSpPr>
        <p:spPr>
          <a:xfrm>
            <a:off x="791401" y="5918650"/>
            <a:ext cx="2224723" cy="51432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Vincent SCHWEITZER</a:t>
            </a:r>
          </a:p>
          <a:p>
            <a:pPr algn="ctr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 Strasbourg Meinau</a:t>
            </a:r>
          </a:p>
        </p:txBody>
      </p:sp>
      <p:sp>
        <p:nvSpPr>
          <p:cNvPr id="74" name="Rectangle : coins arrondis 73">
            <a:extLst>
              <a:ext uri="{FF2B5EF4-FFF2-40B4-BE49-F238E27FC236}">
                <a16:creationId xmlns:a16="http://schemas.microsoft.com/office/drawing/2014/main" id="{2C55633B-C42E-9FF3-FDEC-10911F69D0CE}"/>
              </a:ext>
            </a:extLst>
          </p:cNvPr>
          <p:cNvSpPr/>
          <p:nvPr/>
        </p:nvSpPr>
        <p:spPr>
          <a:xfrm>
            <a:off x="4897688" y="5918650"/>
            <a:ext cx="1745451" cy="51432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Severine CAKMAK</a:t>
            </a:r>
          </a:p>
          <a:p>
            <a:pPr algn="ctr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 Hochfelden </a:t>
            </a:r>
          </a:p>
        </p:txBody>
      </p:sp>
    </p:spTree>
    <p:extLst>
      <p:ext uri="{BB962C8B-B14F-4D97-AF65-F5344CB8AC3E}">
        <p14:creationId xmlns:p14="http://schemas.microsoft.com/office/powerpoint/2010/main" val="2032566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BA494DFD-9468-A850-3BEE-EE550574DF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e-Documents</a:t>
            </a:r>
          </a:p>
          <a:p>
            <a:r>
              <a:rPr lang="fr-FR" b="1" dirty="0"/>
              <a:t>La signature électronique </a:t>
            </a:r>
          </a:p>
          <a:p>
            <a:pPr marL="971550" lvl="2" indent="-514350">
              <a:spcAft>
                <a:spcPts val="600"/>
              </a:spcAft>
              <a:buFont typeface="Arial" panose="020B0604020202020204" pitchFamily="34" charset="0"/>
              <a:buAutoNum type="arabicPeriod"/>
            </a:pPr>
            <a:r>
              <a:rPr lang="fr-FR" sz="1600" b="1" dirty="0"/>
              <a:t>En agence (SAG)</a:t>
            </a:r>
          </a:p>
          <a:p>
            <a:pPr marL="971550" lvl="2" indent="-514350">
              <a:spcAft>
                <a:spcPts val="600"/>
              </a:spcAft>
              <a:buFont typeface="Arial" panose="020B0604020202020204" pitchFamily="34" charset="0"/>
              <a:buAutoNum type="arabicPeriod"/>
            </a:pPr>
            <a:r>
              <a:rPr lang="fr-FR" sz="1600" dirty="0"/>
              <a:t>A distance (SED)</a:t>
            </a:r>
          </a:p>
          <a:p>
            <a:pPr marL="514350" lvl="1" indent="-514350">
              <a:spcAft>
                <a:spcPts val="600"/>
              </a:spcAft>
              <a:buFont typeface="+mj-lt"/>
              <a:buAutoNum type="arabicPeriod" startAt="3"/>
            </a:pPr>
            <a:r>
              <a:rPr lang="fr-FR" sz="1800" dirty="0"/>
              <a:t>Les ambassadeurs digitaux</a:t>
            </a:r>
          </a:p>
        </p:txBody>
      </p:sp>
      <p:grpSp>
        <p:nvGrpSpPr>
          <p:cNvPr id="10" name="Graphique 1768">
            <a:extLst>
              <a:ext uri="{FF2B5EF4-FFF2-40B4-BE49-F238E27FC236}">
                <a16:creationId xmlns:a16="http://schemas.microsoft.com/office/drawing/2014/main" id="{640D9ABA-D7C6-1E5B-11FC-B7EF4065DA23}"/>
              </a:ext>
            </a:extLst>
          </p:cNvPr>
          <p:cNvGrpSpPr/>
          <p:nvPr/>
        </p:nvGrpSpPr>
        <p:grpSpPr>
          <a:xfrm>
            <a:off x="7663960" y="3429000"/>
            <a:ext cx="3949699" cy="2891620"/>
            <a:chOff x="11280424" y="617204"/>
            <a:chExt cx="553498" cy="405223"/>
          </a:xfrm>
          <a:noFill/>
        </p:grpSpPr>
        <p:grpSp>
          <p:nvGrpSpPr>
            <p:cNvPr id="11" name="Graphique 1768">
              <a:extLst>
                <a:ext uri="{FF2B5EF4-FFF2-40B4-BE49-F238E27FC236}">
                  <a16:creationId xmlns:a16="http://schemas.microsoft.com/office/drawing/2014/main" id="{783A7013-A2D9-4F57-81A7-3EE766AF18CA}"/>
                </a:ext>
              </a:extLst>
            </p:cNvPr>
            <p:cNvGrpSpPr/>
            <p:nvPr/>
          </p:nvGrpSpPr>
          <p:grpSpPr>
            <a:xfrm>
              <a:off x="11280424" y="617204"/>
              <a:ext cx="470374" cy="405223"/>
              <a:chOff x="11280424" y="617204"/>
              <a:chExt cx="470374" cy="405223"/>
            </a:xfrm>
            <a:grpFill/>
          </p:grpSpPr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95BC1CC7-021D-4351-2060-C6347D465D34}"/>
                  </a:ext>
                </a:extLst>
              </p:cNvPr>
              <p:cNvSpPr/>
              <p:nvPr/>
            </p:nvSpPr>
            <p:spPr>
              <a:xfrm>
                <a:off x="11280424" y="631792"/>
                <a:ext cx="470374" cy="390635"/>
              </a:xfrm>
              <a:custGeom>
                <a:avLst/>
                <a:gdLst>
                  <a:gd name="connsiteX0" fmla="*/ 440737 w 470374"/>
                  <a:gd name="connsiteY0" fmla="*/ 158020 h 390635"/>
                  <a:gd name="connsiteX1" fmla="*/ 469597 w 470374"/>
                  <a:gd name="connsiteY1" fmla="*/ 269367 h 390635"/>
                  <a:gd name="connsiteX2" fmla="*/ 452548 w 470374"/>
                  <a:gd name="connsiteY2" fmla="*/ 298323 h 390635"/>
                  <a:gd name="connsiteX3" fmla="*/ 98694 w 470374"/>
                  <a:gd name="connsiteY3" fmla="*/ 389858 h 390635"/>
                  <a:gd name="connsiteX4" fmla="*/ 69738 w 470374"/>
                  <a:gd name="connsiteY4" fmla="*/ 372809 h 390635"/>
                  <a:gd name="connsiteX5" fmla="*/ 777 w 470374"/>
                  <a:gd name="connsiteY5" fmla="*/ 106680 h 390635"/>
                  <a:gd name="connsiteX6" fmla="*/ 17827 w 470374"/>
                  <a:gd name="connsiteY6" fmla="*/ 77724 h 390635"/>
                  <a:gd name="connsiteX7" fmla="*/ 318340 w 470374"/>
                  <a:gd name="connsiteY7" fmla="*/ 0 h 390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0374" h="390635">
                    <a:moveTo>
                      <a:pt x="440737" y="158020"/>
                    </a:moveTo>
                    <a:lnTo>
                      <a:pt x="469597" y="269367"/>
                    </a:lnTo>
                    <a:cubicBezTo>
                      <a:pt x="472931" y="282035"/>
                      <a:pt x="465216" y="295085"/>
                      <a:pt x="452548" y="298323"/>
                    </a:cubicBezTo>
                    <a:lnTo>
                      <a:pt x="98694" y="389858"/>
                    </a:lnTo>
                    <a:cubicBezTo>
                      <a:pt x="86026" y="393192"/>
                      <a:pt x="72976" y="385477"/>
                      <a:pt x="69738" y="372809"/>
                    </a:cubicBezTo>
                    <a:lnTo>
                      <a:pt x="777" y="106680"/>
                    </a:lnTo>
                    <a:cubicBezTo>
                      <a:pt x="-2557" y="94012"/>
                      <a:pt x="5158" y="80963"/>
                      <a:pt x="17827" y="77724"/>
                    </a:cubicBezTo>
                    <a:lnTo>
                      <a:pt x="318340" y="0"/>
                    </a:lnTo>
                  </a:path>
                </a:pathLst>
              </a:custGeom>
              <a:grpFill/>
              <a:ln w="5715" cap="rnd">
                <a:solidFill>
                  <a:schemeClr val="bg1">
                    <a:lumMod val="8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20" name="Forme libre : forme 19">
                <a:extLst>
                  <a:ext uri="{FF2B5EF4-FFF2-40B4-BE49-F238E27FC236}">
                    <a16:creationId xmlns:a16="http://schemas.microsoft.com/office/drawing/2014/main" id="{D877CB9E-BD5E-5DFE-10B9-36A47AEBE814}"/>
                  </a:ext>
                </a:extLst>
              </p:cNvPr>
              <p:cNvSpPr/>
              <p:nvPr/>
            </p:nvSpPr>
            <p:spPr>
              <a:xfrm>
                <a:off x="11631340" y="617204"/>
                <a:ext cx="64103" cy="73357"/>
              </a:xfrm>
              <a:custGeom>
                <a:avLst/>
                <a:gdLst>
                  <a:gd name="connsiteX0" fmla="*/ 0 w 64103"/>
                  <a:gd name="connsiteY0" fmla="*/ 6111 h 73357"/>
                  <a:gd name="connsiteX1" fmla="*/ 20765 w 64103"/>
                  <a:gd name="connsiteY1" fmla="*/ 777 h 73357"/>
                  <a:gd name="connsiteX2" fmla="*/ 49721 w 64103"/>
                  <a:gd name="connsiteY2" fmla="*/ 17827 h 73357"/>
                  <a:gd name="connsiteX3" fmla="*/ 64103 w 64103"/>
                  <a:gd name="connsiteY3" fmla="*/ 73357 h 73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103" h="73357">
                    <a:moveTo>
                      <a:pt x="0" y="6111"/>
                    </a:moveTo>
                    <a:lnTo>
                      <a:pt x="20765" y="777"/>
                    </a:lnTo>
                    <a:cubicBezTo>
                      <a:pt x="33433" y="-2557"/>
                      <a:pt x="46482" y="5158"/>
                      <a:pt x="49721" y="17827"/>
                    </a:cubicBezTo>
                    <a:lnTo>
                      <a:pt x="64103" y="73357"/>
                    </a:lnTo>
                  </a:path>
                </a:pathLst>
              </a:custGeom>
              <a:grpFill/>
              <a:ln w="5715" cap="rnd">
                <a:solidFill>
                  <a:schemeClr val="bg1">
                    <a:lumMod val="8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21" name="Forme libre : forme 20">
                <a:extLst>
                  <a:ext uri="{FF2B5EF4-FFF2-40B4-BE49-F238E27FC236}">
                    <a16:creationId xmlns:a16="http://schemas.microsoft.com/office/drawing/2014/main" id="{0A788FD3-C669-F7F9-FB18-19B0ADA74EC5}"/>
                  </a:ext>
                </a:extLst>
              </p:cNvPr>
              <p:cNvSpPr/>
              <p:nvPr/>
            </p:nvSpPr>
            <p:spPr>
              <a:xfrm>
                <a:off x="11400073" y="798670"/>
                <a:ext cx="329183" cy="193547"/>
              </a:xfrm>
              <a:custGeom>
                <a:avLst/>
                <a:gdLst>
                  <a:gd name="connsiteX0" fmla="*/ 300609 w 329183"/>
                  <a:gd name="connsiteY0" fmla="*/ 0 h 193547"/>
                  <a:gd name="connsiteX1" fmla="*/ 329184 w 329183"/>
                  <a:gd name="connsiteY1" fmla="*/ 110204 h 193547"/>
                  <a:gd name="connsiteX2" fmla="*/ 7144 w 329183"/>
                  <a:gd name="connsiteY2" fmla="*/ 193548 h 193547"/>
                  <a:gd name="connsiteX3" fmla="*/ 0 w 329183"/>
                  <a:gd name="connsiteY3" fmla="*/ 165926 h 193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9183" h="193547">
                    <a:moveTo>
                      <a:pt x="300609" y="0"/>
                    </a:moveTo>
                    <a:lnTo>
                      <a:pt x="329184" y="110204"/>
                    </a:lnTo>
                    <a:lnTo>
                      <a:pt x="7144" y="193548"/>
                    </a:lnTo>
                    <a:lnTo>
                      <a:pt x="0" y="165926"/>
                    </a:lnTo>
                  </a:path>
                </a:pathLst>
              </a:custGeom>
              <a:grpFill/>
              <a:ln w="5715" cap="rnd">
                <a:solidFill>
                  <a:schemeClr val="bg1">
                    <a:lumMod val="8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22" name="Forme libre : forme 21">
                <a:extLst>
                  <a:ext uri="{FF2B5EF4-FFF2-40B4-BE49-F238E27FC236}">
                    <a16:creationId xmlns:a16="http://schemas.microsoft.com/office/drawing/2014/main" id="{4621BB11-4AC5-F95D-D2BD-1A3207966AC0}"/>
                  </a:ext>
                </a:extLst>
              </p:cNvPr>
              <p:cNvSpPr/>
              <p:nvPr/>
            </p:nvSpPr>
            <p:spPr>
              <a:xfrm>
                <a:off x="11337208" y="638364"/>
                <a:ext cx="343661" cy="289845"/>
              </a:xfrm>
              <a:custGeom>
                <a:avLst/>
                <a:gdLst>
                  <a:gd name="connsiteX0" fmla="*/ 53435 w 343661"/>
                  <a:gd name="connsiteY0" fmla="*/ 289846 h 289845"/>
                  <a:gd name="connsiteX1" fmla="*/ 0 w 343661"/>
                  <a:gd name="connsiteY1" fmla="*/ 83344 h 289845"/>
                  <a:gd name="connsiteX2" fmla="*/ 322040 w 343661"/>
                  <a:gd name="connsiteY2" fmla="*/ 0 h 289845"/>
                  <a:gd name="connsiteX3" fmla="*/ 343662 w 343661"/>
                  <a:gd name="connsiteY3" fmla="*/ 83630 h 289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3661" h="289845">
                    <a:moveTo>
                      <a:pt x="53435" y="289846"/>
                    </a:moveTo>
                    <a:lnTo>
                      <a:pt x="0" y="83344"/>
                    </a:lnTo>
                    <a:lnTo>
                      <a:pt x="322040" y="0"/>
                    </a:lnTo>
                    <a:lnTo>
                      <a:pt x="343662" y="83630"/>
                    </a:lnTo>
                  </a:path>
                </a:pathLst>
              </a:custGeom>
              <a:grpFill/>
              <a:ln w="5715" cap="rnd">
                <a:solidFill>
                  <a:schemeClr val="bg1">
                    <a:lumMod val="8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23" name="Forme libre : forme 22">
                <a:extLst>
                  <a:ext uri="{FF2B5EF4-FFF2-40B4-BE49-F238E27FC236}">
                    <a16:creationId xmlns:a16="http://schemas.microsoft.com/office/drawing/2014/main" id="{677BC56E-4E95-B5E4-AA29-1B8A3FB2ED02}"/>
                  </a:ext>
                </a:extLst>
              </p:cNvPr>
              <p:cNvSpPr/>
              <p:nvPr/>
            </p:nvSpPr>
            <p:spPr>
              <a:xfrm>
                <a:off x="11338446" y="838961"/>
                <a:ext cx="14668" cy="56769"/>
              </a:xfrm>
              <a:custGeom>
                <a:avLst/>
                <a:gdLst>
                  <a:gd name="connsiteX0" fmla="*/ 0 w 14668"/>
                  <a:gd name="connsiteY0" fmla="*/ 0 h 56769"/>
                  <a:gd name="connsiteX1" fmla="*/ 14668 w 14668"/>
                  <a:gd name="connsiteY1" fmla="*/ 56769 h 5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668" h="56769">
                    <a:moveTo>
                      <a:pt x="0" y="0"/>
                    </a:moveTo>
                    <a:lnTo>
                      <a:pt x="14668" y="56769"/>
                    </a:lnTo>
                  </a:path>
                </a:pathLst>
              </a:custGeom>
              <a:grpFill/>
              <a:ln w="5715" cap="rnd">
                <a:solidFill>
                  <a:schemeClr val="bg1">
                    <a:lumMod val="8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grpSp>
          <p:nvGrpSpPr>
            <p:cNvPr id="12" name="Graphique 1768">
              <a:extLst>
                <a:ext uri="{FF2B5EF4-FFF2-40B4-BE49-F238E27FC236}">
                  <a16:creationId xmlns:a16="http://schemas.microsoft.com/office/drawing/2014/main" id="{63C39A47-13F4-C8C9-354A-684F7184BFC4}"/>
                </a:ext>
              </a:extLst>
            </p:cNvPr>
            <p:cNvGrpSpPr/>
            <p:nvPr/>
          </p:nvGrpSpPr>
          <p:grpSpPr>
            <a:xfrm>
              <a:off x="11397882" y="619743"/>
              <a:ext cx="436040" cy="261223"/>
              <a:chOff x="11397882" y="619743"/>
              <a:chExt cx="436040" cy="261223"/>
            </a:xfrm>
            <a:grpFill/>
          </p:grpSpPr>
          <p:grpSp>
            <p:nvGrpSpPr>
              <p:cNvPr id="13" name="Graphique 1768">
                <a:extLst>
                  <a:ext uri="{FF2B5EF4-FFF2-40B4-BE49-F238E27FC236}">
                    <a16:creationId xmlns:a16="http://schemas.microsoft.com/office/drawing/2014/main" id="{31492B75-6B76-05E6-06A5-0B755EDA280A}"/>
                  </a:ext>
                </a:extLst>
              </p:cNvPr>
              <p:cNvGrpSpPr/>
              <p:nvPr/>
            </p:nvGrpSpPr>
            <p:grpSpPr>
              <a:xfrm>
                <a:off x="11644675" y="619743"/>
                <a:ext cx="189247" cy="184928"/>
                <a:chOff x="11644675" y="619743"/>
                <a:chExt cx="189247" cy="184928"/>
              </a:xfrm>
              <a:grpFill/>
            </p:grpSpPr>
            <p:sp>
              <p:nvSpPr>
                <p:cNvPr id="17" name="Forme libre : forme 16">
                  <a:extLst>
                    <a:ext uri="{FF2B5EF4-FFF2-40B4-BE49-F238E27FC236}">
                      <a16:creationId xmlns:a16="http://schemas.microsoft.com/office/drawing/2014/main" id="{451F3224-608C-B710-D43F-BE3785D67063}"/>
                    </a:ext>
                  </a:extLst>
                </p:cNvPr>
                <p:cNvSpPr/>
                <p:nvPr/>
              </p:nvSpPr>
              <p:spPr>
                <a:xfrm>
                  <a:off x="11644675" y="619743"/>
                  <a:ext cx="189247" cy="184928"/>
                </a:xfrm>
                <a:custGeom>
                  <a:avLst/>
                  <a:gdLst>
                    <a:gd name="connsiteX0" fmla="*/ 0 w 189247"/>
                    <a:gd name="connsiteY0" fmla="*/ 184928 h 184928"/>
                    <a:gd name="connsiteX1" fmla="*/ 14478 w 189247"/>
                    <a:gd name="connsiteY1" fmla="*/ 142161 h 184928"/>
                    <a:gd name="connsiteX2" fmla="*/ 153257 w 189247"/>
                    <a:gd name="connsiteY2" fmla="*/ 4620 h 184928"/>
                    <a:gd name="connsiteX3" fmla="*/ 183356 w 189247"/>
                    <a:gd name="connsiteY3" fmla="*/ 7478 h 184928"/>
                    <a:gd name="connsiteX4" fmla="*/ 181070 w 189247"/>
                    <a:gd name="connsiteY4" fmla="*/ 34624 h 184928"/>
                    <a:gd name="connsiteX5" fmla="*/ 49149 w 189247"/>
                    <a:gd name="connsiteY5" fmla="*/ 163021 h 184928"/>
                    <a:gd name="connsiteX6" fmla="*/ 17907 w 189247"/>
                    <a:gd name="connsiteY6" fmla="*/ 177499 h 184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9247" h="184928">
                      <a:moveTo>
                        <a:pt x="0" y="184928"/>
                      </a:moveTo>
                      <a:lnTo>
                        <a:pt x="14478" y="142161"/>
                      </a:lnTo>
                      <a:lnTo>
                        <a:pt x="153257" y="4620"/>
                      </a:lnTo>
                      <a:cubicBezTo>
                        <a:pt x="153257" y="4620"/>
                        <a:pt x="168878" y="-7477"/>
                        <a:pt x="183356" y="7478"/>
                      </a:cubicBezTo>
                      <a:cubicBezTo>
                        <a:pt x="197834" y="22527"/>
                        <a:pt x="181070" y="34624"/>
                        <a:pt x="181070" y="34624"/>
                      </a:cubicBezTo>
                      <a:lnTo>
                        <a:pt x="49149" y="163021"/>
                      </a:lnTo>
                      <a:lnTo>
                        <a:pt x="17907" y="177499"/>
                      </a:lnTo>
                    </a:path>
                  </a:pathLst>
                </a:custGeom>
                <a:grpFill/>
                <a:ln w="5715" cap="rnd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8" name="Forme libre : forme 17">
                  <a:extLst>
                    <a:ext uri="{FF2B5EF4-FFF2-40B4-BE49-F238E27FC236}">
                      <a16:creationId xmlns:a16="http://schemas.microsoft.com/office/drawing/2014/main" id="{36ECCCCB-A41A-73B9-F2F3-606EEA9EA468}"/>
                    </a:ext>
                  </a:extLst>
                </p:cNvPr>
                <p:cNvSpPr/>
                <p:nvPr/>
              </p:nvSpPr>
              <p:spPr>
                <a:xfrm>
                  <a:off x="11778216" y="644554"/>
                  <a:ext cx="23145" cy="16766"/>
                </a:xfrm>
                <a:custGeom>
                  <a:avLst/>
                  <a:gdLst>
                    <a:gd name="connsiteX0" fmla="*/ 0 w 23145"/>
                    <a:gd name="connsiteY0" fmla="*/ 2 h 16766"/>
                    <a:gd name="connsiteX1" fmla="*/ 23146 w 23145"/>
                    <a:gd name="connsiteY1" fmla="*/ 16766 h 167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145" h="16766">
                      <a:moveTo>
                        <a:pt x="0" y="2"/>
                      </a:moveTo>
                      <a:cubicBezTo>
                        <a:pt x="0" y="2"/>
                        <a:pt x="12764" y="-569"/>
                        <a:pt x="23146" y="16766"/>
                      </a:cubicBezTo>
                    </a:path>
                  </a:pathLst>
                </a:custGeom>
                <a:grpFill/>
                <a:ln w="5715" cap="rnd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grpSp>
            <p:nvGrpSpPr>
              <p:cNvPr id="14" name="Graphique 1768">
                <a:extLst>
                  <a:ext uri="{FF2B5EF4-FFF2-40B4-BE49-F238E27FC236}">
                    <a16:creationId xmlns:a16="http://schemas.microsoft.com/office/drawing/2014/main" id="{9FDBF4A9-1064-E572-76BB-E6937BCD72E7}"/>
                  </a:ext>
                </a:extLst>
              </p:cNvPr>
              <p:cNvGrpSpPr/>
              <p:nvPr/>
            </p:nvGrpSpPr>
            <p:grpSpPr>
              <a:xfrm>
                <a:off x="11397882" y="735828"/>
                <a:ext cx="248697" cy="145137"/>
                <a:chOff x="11397882" y="735828"/>
                <a:chExt cx="248697" cy="145137"/>
              </a:xfrm>
              <a:grpFill/>
            </p:grpSpPr>
            <p:sp>
              <p:nvSpPr>
                <p:cNvPr id="15" name="Forme libre : forme 14">
                  <a:extLst>
                    <a:ext uri="{FF2B5EF4-FFF2-40B4-BE49-F238E27FC236}">
                      <a16:creationId xmlns:a16="http://schemas.microsoft.com/office/drawing/2014/main" id="{6841A22C-4340-6B4A-16D5-7CB895B3A149}"/>
                    </a:ext>
                  </a:extLst>
                </p:cNvPr>
                <p:cNvSpPr/>
                <p:nvPr/>
              </p:nvSpPr>
              <p:spPr>
                <a:xfrm>
                  <a:off x="11397882" y="735828"/>
                  <a:ext cx="158094" cy="145137"/>
                </a:xfrm>
                <a:custGeom>
                  <a:avLst/>
                  <a:gdLst>
                    <a:gd name="connsiteX0" fmla="*/ 0 w 158094"/>
                    <a:gd name="connsiteY0" fmla="*/ 80177 h 145137"/>
                    <a:gd name="connsiteX1" fmla="*/ 157162 w 158094"/>
                    <a:gd name="connsiteY1" fmla="*/ 4454 h 145137"/>
                    <a:gd name="connsiteX2" fmla="*/ 21527 w 158094"/>
                    <a:gd name="connsiteY2" fmla="*/ 145138 h 1451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58094" h="145137">
                      <a:moveTo>
                        <a:pt x="0" y="80177"/>
                      </a:moveTo>
                      <a:cubicBezTo>
                        <a:pt x="0" y="80177"/>
                        <a:pt x="172212" y="38744"/>
                        <a:pt x="157162" y="4454"/>
                      </a:cubicBezTo>
                      <a:cubicBezTo>
                        <a:pt x="142113" y="-29836"/>
                        <a:pt x="21527" y="145138"/>
                        <a:pt x="21527" y="145138"/>
                      </a:cubicBezTo>
                    </a:path>
                  </a:pathLst>
                </a:custGeom>
                <a:grpFill/>
                <a:ln w="5715" cap="rnd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6" name="Forme libre : forme 15">
                  <a:extLst>
                    <a:ext uri="{FF2B5EF4-FFF2-40B4-BE49-F238E27FC236}">
                      <a16:creationId xmlns:a16="http://schemas.microsoft.com/office/drawing/2014/main" id="{92BCB0D0-D618-726C-372B-D85AFE6954CD}"/>
                    </a:ext>
                  </a:extLst>
                </p:cNvPr>
                <p:cNvSpPr/>
                <p:nvPr/>
              </p:nvSpPr>
              <p:spPr>
                <a:xfrm>
                  <a:off x="11480083" y="794657"/>
                  <a:ext cx="166497" cy="24872"/>
                </a:xfrm>
                <a:custGeom>
                  <a:avLst/>
                  <a:gdLst>
                    <a:gd name="connsiteX0" fmla="*/ 0 w 166497"/>
                    <a:gd name="connsiteY0" fmla="*/ 24873 h 24872"/>
                    <a:gd name="connsiteX1" fmla="*/ 47911 w 166497"/>
                    <a:gd name="connsiteY1" fmla="*/ 584 h 24872"/>
                    <a:gd name="connsiteX2" fmla="*/ 87916 w 166497"/>
                    <a:gd name="connsiteY2" fmla="*/ 6299 h 24872"/>
                    <a:gd name="connsiteX3" fmla="*/ 122206 w 166497"/>
                    <a:gd name="connsiteY3" fmla="*/ 6299 h 24872"/>
                    <a:gd name="connsiteX4" fmla="*/ 166497 w 166497"/>
                    <a:gd name="connsiteY4" fmla="*/ 9157 h 248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6497" h="24872">
                      <a:moveTo>
                        <a:pt x="0" y="24873"/>
                      </a:moveTo>
                      <a:cubicBezTo>
                        <a:pt x="0" y="24873"/>
                        <a:pt x="44291" y="-4464"/>
                        <a:pt x="47911" y="584"/>
                      </a:cubicBezTo>
                      <a:cubicBezTo>
                        <a:pt x="51530" y="5632"/>
                        <a:pt x="25051" y="37732"/>
                        <a:pt x="87916" y="6299"/>
                      </a:cubicBezTo>
                      <a:cubicBezTo>
                        <a:pt x="87916" y="6299"/>
                        <a:pt x="91535" y="29921"/>
                        <a:pt x="122206" y="6299"/>
                      </a:cubicBezTo>
                      <a:cubicBezTo>
                        <a:pt x="122206" y="6299"/>
                        <a:pt x="125825" y="29921"/>
                        <a:pt x="166497" y="9157"/>
                      </a:cubicBezTo>
                    </a:path>
                  </a:pathLst>
                </a:custGeom>
                <a:grpFill/>
                <a:ln w="5715" cap="rnd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5215346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raphique 12">
            <a:extLst>
              <a:ext uri="{FF2B5EF4-FFF2-40B4-BE49-F238E27FC236}">
                <a16:creationId xmlns:a16="http://schemas.microsoft.com/office/drawing/2014/main" id="{F07F5461-67E4-4A03-2F4C-AD5F3B535B85}"/>
              </a:ext>
            </a:extLst>
          </p:cNvPr>
          <p:cNvSpPr>
            <a:spLocks noChangeAspect="1"/>
          </p:cNvSpPr>
          <p:nvPr/>
        </p:nvSpPr>
        <p:spPr>
          <a:xfrm>
            <a:off x="825413" y="687208"/>
            <a:ext cx="10541175" cy="5483585"/>
          </a:xfrm>
          <a:custGeom>
            <a:avLst/>
            <a:gdLst>
              <a:gd name="connsiteX0" fmla="*/ 8386001 w 8386000"/>
              <a:gd name="connsiteY0" fmla="*/ 0 h 4362450"/>
              <a:gd name="connsiteX1" fmla="*/ 0 w 8386000"/>
              <a:gd name="connsiteY1" fmla="*/ 0 h 4362450"/>
              <a:gd name="connsiteX2" fmla="*/ 667 w 8386000"/>
              <a:gd name="connsiteY2" fmla="*/ 4272439 h 4362450"/>
              <a:gd name="connsiteX3" fmla="*/ 667 w 8386000"/>
              <a:gd name="connsiteY3" fmla="*/ 4362450 h 4362450"/>
              <a:gd name="connsiteX4" fmla="*/ 7218903 w 8386000"/>
              <a:gd name="connsiteY4" fmla="*/ 4362450 h 4362450"/>
              <a:gd name="connsiteX5" fmla="*/ 7218903 w 8386000"/>
              <a:gd name="connsiteY5" fmla="*/ 4272439 h 4362450"/>
              <a:gd name="connsiteX6" fmla="*/ 8386001 w 8386000"/>
              <a:gd name="connsiteY6" fmla="*/ 4272439 h 4362450"/>
              <a:gd name="connsiteX7" fmla="*/ 8386001 w 8386000"/>
              <a:gd name="connsiteY7" fmla="*/ 0 h 436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86000" h="4362450">
                <a:moveTo>
                  <a:pt x="8386001" y="0"/>
                </a:moveTo>
                <a:lnTo>
                  <a:pt x="0" y="0"/>
                </a:lnTo>
                <a:lnTo>
                  <a:pt x="667" y="4272439"/>
                </a:lnTo>
                <a:lnTo>
                  <a:pt x="667" y="4362450"/>
                </a:lnTo>
                <a:lnTo>
                  <a:pt x="7218903" y="4362450"/>
                </a:lnTo>
                <a:lnTo>
                  <a:pt x="7218903" y="4272439"/>
                </a:lnTo>
                <a:lnTo>
                  <a:pt x="8386001" y="4272439"/>
                </a:lnTo>
                <a:lnTo>
                  <a:pt x="8386001" y="0"/>
                </a:lnTo>
                <a:close/>
              </a:path>
            </a:pathLst>
          </a:custGeom>
          <a:solidFill>
            <a:srgbClr val="F2F2F2"/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 dirty="0"/>
          </a:p>
        </p:txBody>
      </p:sp>
      <p:pic>
        <p:nvPicPr>
          <p:cNvPr id="46" name="Image 45">
            <a:extLst>
              <a:ext uri="{FF2B5EF4-FFF2-40B4-BE49-F238E27FC236}">
                <a16:creationId xmlns:a16="http://schemas.microsoft.com/office/drawing/2014/main" id="{70DFAD3A-8442-5010-3E0C-398421CAF9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72" b="6388"/>
          <a:stretch/>
        </p:blipFill>
        <p:spPr>
          <a:xfrm>
            <a:off x="-1" y="1721331"/>
            <a:ext cx="2041183" cy="4695825"/>
          </a:xfrm>
          <a:prstGeom prst="rect">
            <a:avLst/>
          </a:prstGeom>
        </p:spPr>
      </p:pic>
      <p:grpSp>
        <p:nvGrpSpPr>
          <p:cNvPr id="48" name="Groupe 47">
            <a:extLst>
              <a:ext uri="{FF2B5EF4-FFF2-40B4-BE49-F238E27FC236}">
                <a16:creationId xmlns:a16="http://schemas.microsoft.com/office/drawing/2014/main" id="{E8ADFDDF-DC88-8CC1-457A-EAA7A3E8C0AC}"/>
              </a:ext>
            </a:extLst>
          </p:cNvPr>
          <p:cNvGrpSpPr/>
          <p:nvPr/>
        </p:nvGrpSpPr>
        <p:grpSpPr>
          <a:xfrm>
            <a:off x="4702653" y="995402"/>
            <a:ext cx="2262582" cy="825220"/>
            <a:chOff x="4243402" y="995402"/>
            <a:chExt cx="2262582" cy="825220"/>
          </a:xfrm>
        </p:grpSpPr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8C903FA9-8665-1625-B3C2-397FEAB30C12}"/>
                </a:ext>
              </a:extLst>
            </p:cNvPr>
            <p:cNvSpPr txBox="1"/>
            <p:nvPr/>
          </p:nvSpPr>
          <p:spPr>
            <a:xfrm>
              <a:off x="4952354" y="1112736"/>
              <a:ext cx="155363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4000" dirty="0">
                  <a:solidFill>
                    <a:schemeClr val="accent4">
                      <a:lumMod val="75000"/>
                    </a:schemeClr>
                  </a:solidFill>
                  <a:latin typeface="Montserrat Black" panose="00000A00000000000000" pitchFamily="2" charset="0"/>
                </a:rPr>
                <a:t>QUIZ</a:t>
              </a:r>
            </a:p>
          </p:txBody>
        </p:sp>
        <p:grpSp>
          <p:nvGrpSpPr>
            <p:cNvPr id="50" name="Graphique 1813">
              <a:extLst>
                <a:ext uri="{FF2B5EF4-FFF2-40B4-BE49-F238E27FC236}">
                  <a16:creationId xmlns:a16="http://schemas.microsoft.com/office/drawing/2014/main" id="{13622FA0-E255-6F9C-2A2A-73E9FCC62B9F}"/>
                </a:ext>
              </a:extLst>
            </p:cNvPr>
            <p:cNvGrpSpPr/>
            <p:nvPr/>
          </p:nvGrpSpPr>
          <p:grpSpPr>
            <a:xfrm>
              <a:off x="4243402" y="995402"/>
              <a:ext cx="708951" cy="661771"/>
              <a:chOff x="2279329" y="2853237"/>
              <a:chExt cx="426529" cy="398144"/>
            </a:xfrm>
            <a:noFill/>
          </p:grpSpPr>
          <p:grpSp>
            <p:nvGrpSpPr>
              <p:cNvPr id="51" name="Graphique 1813">
                <a:extLst>
                  <a:ext uri="{FF2B5EF4-FFF2-40B4-BE49-F238E27FC236}">
                    <a16:creationId xmlns:a16="http://schemas.microsoft.com/office/drawing/2014/main" id="{12169907-B95D-A78E-2189-1A09908A5BCD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98144"/>
                <a:chOff x="2279329" y="2853237"/>
                <a:chExt cx="426529" cy="398144"/>
              </a:xfrm>
              <a:grpFill/>
            </p:grpSpPr>
            <p:grpSp>
              <p:nvGrpSpPr>
                <p:cNvPr id="53" name="Graphique 1813">
                  <a:extLst>
                    <a:ext uri="{FF2B5EF4-FFF2-40B4-BE49-F238E27FC236}">
                      <a16:creationId xmlns:a16="http://schemas.microsoft.com/office/drawing/2014/main" id="{C6E941E9-669F-CA77-DB72-E79AA310CB55}"/>
                    </a:ext>
                  </a:extLst>
                </p:cNvPr>
                <p:cNvGrpSpPr/>
                <p:nvPr/>
              </p:nvGrpSpPr>
              <p:grpSpPr>
                <a:xfrm>
                  <a:off x="2279329" y="2853237"/>
                  <a:ext cx="426529" cy="383857"/>
                  <a:chOff x="2279329" y="2853237"/>
                  <a:chExt cx="426529" cy="383857"/>
                </a:xfrm>
                <a:grpFill/>
              </p:grpSpPr>
              <p:grpSp>
                <p:nvGrpSpPr>
                  <p:cNvPr id="55" name="Graphique 1813">
                    <a:extLst>
                      <a:ext uri="{FF2B5EF4-FFF2-40B4-BE49-F238E27FC236}">
                        <a16:creationId xmlns:a16="http://schemas.microsoft.com/office/drawing/2014/main" id="{0C22C549-6545-589F-6C9F-D6BC1423E838}"/>
                      </a:ext>
                    </a:extLst>
                  </p:cNvPr>
                  <p:cNvGrpSpPr/>
                  <p:nvPr/>
                </p:nvGrpSpPr>
                <p:grpSpPr>
                  <a:xfrm>
                    <a:off x="2404487" y="2986968"/>
                    <a:ext cx="163258" cy="250126"/>
                    <a:chOff x="2404487" y="2986968"/>
                    <a:chExt cx="163258" cy="250126"/>
                  </a:xfrm>
                  <a:grpFill/>
                </p:grpSpPr>
                <p:sp>
                  <p:nvSpPr>
                    <p:cNvPr id="69" name="Forme libre : forme 68">
                      <a:extLst>
                        <a:ext uri="{FF2B5EF4-FFF2-40B4-BE49-F238E27FC236}">
                          <a16:creationId xmlns:a16="http://schemas.microsoft.com/office/drawing/2014/main" id="{1AB84FE4-1B1C-5C24-BEF5-6990D99E91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04487" y="2986968"/>
                      <a:ext cx="163258" cy="250126"/>
                    </a:xfrm>
                    <a:custGeom>
                      <a:avLst/>
                      <a:gdLst>
                        <a:gd name="connsiteX0" fmla="*/ 163259 w 163258"/>
                        <a:gd name="connsiteY0" fmla="*/ 81629 h 250126"/>
                        <a:gd name="connsiteX1" fmla="*/ 81629 w 163258"/>
                        <a:gd name="connsiteY1" fmla="*/ 0 h 250126"/>
                        <a:gd name="connsiteX2" fmla="*/ 0 w 163258"/>
                        <a:gd name="connsiteY2" fmla="*/ 81629 h 250126"/>
                        <a:gd name="connsiteX3" fmla="*/ 23527 w 163258"/>
                        <a:gd name="connsiteY3" fmla="*/ 138875 h 250126"/>
                        <a:gd name="connsiteX4" fmla="*/ 23527 w 163258"/>
                        <a:gd name="connsiteY4" fmla="*/ 138875 h 250126"/>
                        <a:gd name="connsiteX5" fmla="*/ 51911 w 163258"/>
                        <a:gd name="connsiteY5" fmla="*/ 249841 h 250126"/>
                        <a:gd name="connsiteX6" fmla="*/ 114967 w 163258"/>
                        <a:gd name="connsiteY6" fmla="*/ 250126 h 250126"/>
                        <a:gd name="connsiteX7" fmla="*/ 138875 w 163258"/>
                        <a:gd name="connsiteY7" fmla="*/ 139732 h 250126"/>
                        <a:gd name="connsiteX8" fmla="*/ 163259 w 163258"/>
                        <a:gd name="connsiteY8" fmla="*/ 81629 h 2501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63258" h="250126">
                          <a:moveTo>
                            <a:pt x="163259" y="81629"/>
                          </a:moveTo>
                          <a:cubicBezTo>
                            <a:pt x="163259" y="36576"/>
                            <a:pt x="126683" y="0"/>
                            <a:pt x="81629" y="0"/>
                          </a:cubicBezTo>
                          <a:cubicBezTo>
                            <a:pt x="36576" y="0"/>
                            <a:pt x="0" y="36576"/>
                            <a:pt x="0" y="81629"/>
                          </a:cubicBezTo>
                          <a:cubicBezTo>
                            <a:pt x="0" y="103918"/>
                            <a:pt x="8954" y="124111"/>
                            <a:pt x="23527" y="138875"/>
                          </a:cubicBezTo>
                          <a:lnTo>
                            <a:pt x="23527" y="138875"/>
                          </a:lnTo>
                          <a:cubicBezTo>
                            <a:pt x="58293" y="173641"/>
                            <a:pt x="51911" y="249841"/>
                            <a:pt x="51911" y="249841"/>
                          </a:cubicBezTo>
                          <a:lnTo>
                            <a:pt x="114967" y="250126"/>
                          </a:lnTo>
                          <a:cubicBezTo>
                            <a:pt x="114967" y="170688"/>
                            <a:pt x="134779" y="144304"/>
                            <a:pt x="138875" y="139732"/>
                          </a:cubicBezTo>
                          <a:cubicBezTo>
                            <a:pt x="153924" y="124873"/>
                            <a:pt x="163259" y="104394"/>
                            <a:pt x="163259" y="81629"/>
                          </a:cubicBezTo>
                          <a:close/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  <p:sp>
                  <p:nvSpPr>
                    <p:cNvPr id="70" name="Forme libre : forme 69">
                      <a:extLst>
                        <a:ext uri="{FF2B5EF4-FFF2-40B4-BE49-F238E27FC236}">
                          <a16:creationId xmlns:a16="http://schemas.microsoft.com/office/drawing/2014/main" id="{6193A501-EB31-67E1-EE28-9329EAA46C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55542" y="3190994"/>
                      <a:ext cx="63912" cy="9525"/>
                    </a:xfrm>
                    <a:custGeom>
                      <a:avLst/>
                      <a:gdLst>
                        <a:gd name="connsiteX0" fmla="*/ 0 w 63912"/>
                        <a:gd name="connsiteY0" fmla="*/ 0 h 9525"/>
                        <a:gd name="connsiteX1" fmla="*/ 63913 w 63912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63912" h="9525">
                          <a:moveTo>
                            <a:pt x="0" y="0"/>
                          </a:moveTo>
                          <a:lnTo>
                            <a:pt x="63913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</p:grpSp>
              <p:sp>
                <p:nvSpPr>
                  <p:cNvPr id="56" name="Forme libre : forme 55">
                    <a:extLst>
                      <a:ext uri="{FF2B5EF4-FFF2-40B4-BE49-F238E27FC236}">
                        <a16:creationId xmlns:a16="http://schemas.microsoft.com/office/drawing/2014/main" id="{53648368-B4C1-CDCE-F993-1FC8836743DA}"/>
                      </a:ext>
                    </a:extLst>
                  </p:cNvPr>
                  <p:cNvSpPr/>
                  <p:nvPr/>
                </p:nvSpPr>
                <p:spPr>
                  <a:xfrm>
                    <a:off x="2461352" y="3012019"/>
                    <a:ext cx="22574" cy="4857"/>
                  </a:xfrm>
                  <a:custGeom>
                    <a:avLst/>
                    <a:gdLst>
                      <a:gd name="connsiteX0" fmla="*/ 0 w 22574"/>
                      <a:gd name="connsiteY0" fmla="*/ 4858 h 4857"/>
                      <a:gd name="connsiteX1" fmla="*/ 22574 w 22574"/>
                      <a:gd name="connsiteY1" fmla="*/ 0 h 48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2574" h="4857">
                        <a:moveTo>
                          <a:pt x="0" y="4858"/>
                        </a:moveTo>
                        <a:cubicBezTo>
                          <a:pt x="6858" y="1715"/>
                          <a:pt x="14478" y="0"/>
                          <a:pt x="22574" y="0"/>
                        </a:cubicBez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57" name="Forme libre : forme 56">
                    <a:extLst>
                      <a:ext uri="{FF2B5EF4-FFF2-40B4-BE49-F238E27FC236}">
                        <a16:creationId xmlns:a16="http://schemas.microsoft.com/office/drawing/2014/main" id="{5B80DB30-69A2-CC5A-E1DF-45F2127A1C3F}"/>
                      </a:ext>
                    </a:extLst>
                  </p:cNvPr>
                  <p:cNvSpPr/>
                  <p:nvPr/>
                </p:nvSpPr>
                <p:spPr>
                  <a:xfrm>
                    <a:off x="2429062" y="3029545"/>
                    <a:ext cx="14763" cy="48006"/>
                  </a:xfrm>
                  <a:custGeom>
                    <a:avLst/>
                    <a:gdLst>
                      <a:gd name="connsiteX0" fmla="*/ 953 w 14763"/>
                      <a:gd name="connsiteY0" fmla="*/ 48006 h 48006"/>
                      <a:gd name="connsiteX1" fmla="*/ 0 w 14763"/>
                      <a:gd name="connsiteY1" fmla="*/ 37719 h 48006"/>
                      <a:gd name="connsiteX2" fmla="*/ 14764 w 14763"/>
                      <a:gd name="connsiteY2" fmla="*/ 0 h 480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4763" h="48006">
                        <a:moveTo>
                          <a:pt x="953" y="48006"/>
                        </a:moveTo>
                        <a:cubicBezTo>
                          <a:pt x="286" y="44672"/>
                          <a:pt x="0" y="41243"/>
                          <a:pt x="0" y="37719"/>
                        </a:cubicBezTo>
                        <a:cubicBezTo>
                          <a:pt x="0" y="23146"/>
                          <a:pt x="5620" y="9906"/>
                          <a:pt x="14764" y="0"/>
                        </a:cubicBez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58" name="Forme libre : forme 57">
                    <a:extLst>
                      <a:ext uri="{FF2B5EF4-FFF2-40B4-BE49-F238E27FC236}">
                        <a16:creationId xmlns:a16="http://schemas.microsoft.com/office/drawing/2014/main" id="{042EF326-3AB9-C114-7A0B-C040B21E77FB}"/>
                      </a:ext>
                    </a:extLst>
                  </p:cNvPr>
                  <p:cNvSpPr/>
                  <p:nvPr/>
                </p:nvSpPr>
                <p:spPr>
                  <a:xfrm>
                    <a:off x="2492499" y="2853237"/>
                    <a:ext cx="9525" cy="56769"/>
                  </a:xfrm>
                  <a:custGeom>
                    <a:avLst/>
                    <a:gdLst>
                      <a:gd name="connsiteX0" fmla="*/ 0 w 9525"/>
                      <a:gd name="connsiteY0" fmla="*/ 0 h 56769"/>
                      <a:gd name="connsiteX1" fmla="*/ 0 w 9525"/>
                      <a:gd name="connsiteY1" fmla="*/ 56769 h 567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56769">
                        <a:moveTo>
                          <a:pt x="0" y="0"/>
                        </a:moveTo>
                        <a:lnTo>
                          <a:pt x="0" y="56769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grpSp>
                <p:nvGrpSpPr>
                  <p:cNvPr id="59" name="Graphique 1813">
                    <a:extLst>
                      <a:ext uri="{FF2B5EF4-FFF2-40B4-BE49-F238E27FC236}">
                        <a16:creationId xmlns:a16="http://schemas.microsoft.com/office/drawing/2014/main" id="{E2B4B2AE-D624-8CBF-E655-FF6DE292D8A8}"/>
                      </a:ext>
                    </a:extLst>
                  </p:cNvPr>
                  <p:cNvGrpSpPr/>
                  <p:nvPr/>
                </p:nvGrpSpPr>
                <p:grpSpPr>
                  <a:xfrm>
                    <a:off x="2605465" y="2913530"/>
                    <a:ext cx="100393" cy="307943"/>
                    <a:chOff x="2605465" y="2913530"/>
                    <a:chExt cx="100393" cy="307943"/>
                  </a:xfrm>
                  <a:grpFill/>
                </p:grpSpPr>
                <p:sp>
                  <p:nvSpPr>
                    <p:cNvPr id="66" name="Forme libre : forme 65">
                      <a:extLst>
                        <a:ext uri="{FF2B5EF4-FFF2-40B4-BE49-F238E27FC236}">
                          <a16:creationId xmlns:a16="http://schemas.microsoft.com/office/drawing/2014/main" id="{D2BC64A5-2759-D1F1-F872-15A59C3BF4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06227" y="2913530"/>
                      <a:ext cx="40100" cy="40100"/>
                    </a:xfrm>
                    <a:custGeom>
                      <a:avLst/>
                      <a:gdLst>
                        <a:gd name="connsiteX0" fmla="*/ 40100 w 40100"/>
                        <a:gd name="connsiteY0" fmla="*/ 0 h 40100"/>
                        <a:gd name="connsiteX1" fmla="*/ 0 w 40100"/>
                        <a:gd name="connsiteY1" fmla="*/ 40100 h 40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0100" h="40100">
                          <a:moveTo>
                            <a:pt x="40100" y="0"/>
                          </a:moveTo>
                          <a:lnTo>
                            <a:pt x="0" y="4010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  <p:sp>
                  <p:nvSpPr>
                    <p:cNvPr id="67" name="Forme libre : forme 66">
                      <a:extLst>
                        <a:ext uri="{FF2B5EF4-FFF2-40B4-BE49-F238E27FC236}">
                          <a16:creationId xmlns:a16="http://schemas.microsoft.com/office/drawing/2014/main" id="{5833F251-5F05-12B4-01E5-8FE7524B2E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49090" y="3067645"/>
                      <a:ext cx="56769" cy="9525"/>
                    </a:xfrm>
                    <a:custGeom>
                      <a:avLst/>
                      <a:gdLst>
                        <a:gd name="connsiteX0" fmla="*/ 56769 w 56769"/>
                        <a:gd name="connsiteY0" fmla="*/ 0 h 9525"/>
                        <a:gd name="connsiteX1" fmla="*/ 0 w 56769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56769" h="9525">
                          <a:moveTo>
                            <a:pt x="56769" y="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  <p:sp>
                  <p:nvSpPr>
                    <p:cNvPr id="68" name="Forme libre : forme 67">
                      <a:extLst>
                        <a:ext uri="{FF2B5EF4-FFF2-40B4-BE49-F238E27FC236}">
                          <a16:creationId xmlns:a16="http://schemas.microsoft.com/office/drawing/2014/main" id="{4B21B7A2-B720-080F-70E3-CEF040FE99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05465" y="3181373"/>
                      <a:ext cx="40100" cy="40100"/>
                    </a:xfrm>
                    <a:custGeom>
                      <a:avLst/>
                      <a:gdLst>
                        <a:gd name="connsiteX0" fmla="*/ 40100 w 40100"/>
                        <a:gd name="connsiteY0" fmla="*/ 40100 h 40100"/>
                        <a:gd name="connsiteX1" fmla="*/ 0 w 40100"/>
                        <a:gd name="connsiteY1" fmla="*/ 0 h 40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0100" h="40100">
                          <a:moveTo>
                            <a:pt x="40100" y="4010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</p:grpSp>
              <p:grpSp>
                <p:nvGrpSpPr>
                  <p:cNvPr id="60" name="Graphique 1813">
                    <a:extLst>
                      <a:ext uri="{FF2B5EF4-FFF2-40B4-BE49-F238E27FC236}">
                        <a16:creationId xmlns:a16="http://schemas.microsoft.com/office/drawing/2014/main" id="{AAE01D88-9B28-2BBF-03A6-8990C164718E}"/>
                      </a:ext>
                    </a:extLst>
                  </p:cNvPr>
                  <p:cNvGrpSpPr/>
                  <p:nvPr/>
                </p:nvGrpSpPr>
                <p:grpSpPr>
                  <a:xfrm>
                    <a:off x="2279329" y="2915435"/>
                    <a:ext cx="100393" cy="307943"/>
                    <a:chOff x="2279329" y="2915435"/>
                    <a:chExt cx="100393" cy="307943"/>
                  </a:xfrm>
                  <a:grpFill/>
                </p:grpSpPr>
                <p:sp>
                  <p:nvSpPr>
                    <p:cNvPr id="63" name="Forme libre : forme 62">
                      <a:extLst>
                        <a:ext uri="{FF2B5EF4-FFF2-40B4-BE49-F238E27FC236}">
                          <a16:creationId xmlns:a16="http://schemas.microsoft.com/office/drawing/2014/main" id="{9151A60B-F1ED-9940-B7CC-FB145E893F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8860" y="2915435"/>
                      <a:ext cx="40100" cy="40100"/>
                    </a:xfrm>
                    <a:custGeom>
                      <a:avLst/>
                      <a:gdLst>
                        <a:gd name="connsiteX0" fmla="*/ 0 w 40100"/>
                        <a:gd name="connsiteY0" fmla="*/ 0 h 40100"/>
                        <a:gd name="connsiteX1" fmla="*/ 40100 w 40100"/>
                        <a:gd name="connsiteY1" fmla="*/ 40100 h 40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0100" h="40100">
                          <a:moveTo>
                            <a:pt x="0" y="0"/>
                          </a:moveTo>
                          <a:lnTo>
                            <a:pt x="40100" y="4010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  <p:sp>
                  <p:nvSpPr>
                    <p:cNvPr id="64" name="Forme libre : forme 63">
                      <a:extLst>
                        <a:ext uri="{FF2B5EF4-FFF2-40B4-BE49-F238E27FC236}">
                          <a16:creationId xmlns:a16="http://schemas.microsoft.com/office/drawing/2014/main" id="{82A5087B-A809-AF73-6484-4965A41E0B6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79329" y="3069550"/>
                      <a:ext cx="56769" cy="9525"/>
                    </a:xfrm>
                    <a:custGeom>
                      <a:avLst/>
                      <a:gdLst>
                        <a:gd name="connsiteX0" fmla="*/ 0 w 56769"/>
                        <a:gd name="connsiteY0" fmla="*/ 0 h 9525"/>
                        <a:gd name="connsiteX1" fmla="*/ 56769 w 56769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56769" h="9525">
                          <a:moveTo>
                            <a:pt x="0" y="0"/>
                          </a:moveTo>
                          <a:lnTo>
                            <a:pt x="56769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  <p:sp>
                  <p:nvSpPr>
                    <p:cNvPr id="65" name="Forme libre : forme 64">
                      <a:extLst>
                        <a:ext uri="{FF2B5EF4-FFF2-40B4-BE49-F238E27FC236}">
                          <a16:creationId xmlns:a16="http://schemas.microsoft.com/office/drawing/2014/main" id="{D9C6EE04-4327-4377-2E40-558D201FA6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9622" y="3183278"/>
                      <a:ext cx="40100" cy="40100"/>
                    </a:xfrm>
                    <a:custGeom>
                      <a:avLst/>
                      <a:gdLst>
                        <a:gd name="connsiteX0" fmla="*/ 0 w 40100"/>
                        <a:gd name="connsiteY0" fmla="*/ 40100 h 40100"/>
                        <a:gd name="connsiteX1" fmla="*/ 40100 w 40100"/>
                        <a:gd name="connsiteY1" fmla="*/ 0 h 40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0100" h="40100">
                          <a:moveTo>
                            <a:pt x="0" y="40100"/>
                          </a:moveTo>
                          <a:lnTo>
                            <a:pt x="40100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</p:grpSp>
              <p:sp>
                <p:nvSpPr>
                  <p:cNvPr id="61" name="Forme libre : forme 60">
                    <a:extLst>
                      <a:ext uri="{FF2B5EF4-FFF2-40B4-BE49-F238E27FC236}">
                        <a16:creationId xmlns:a16="http://schemas.microsoft.com/office/drawing/2014/main" id="{533EEF76-1F2A-0109-1FDD-49727F3A6E3D}"/>
                      </a:ext>
                    </a:extLst>
                  </p:cNvPr>
                  <p:cNvSpPr/>
                  <p:nvPr/>
                </p:nvSpPr>
                <p:spPr>
                  <a:xfrm>
                    <a:off x="2458875" y="3207758"/>
                    <a:ext cx="21145" cy="9525"/>
                  </a:xfrm>
                  <a:custGeom>
                    <a:avLst/>
                    <a:gdLst>
                      <a:gd name="connsiteX0" fmla="*/ 0 w 21145"/>
                      <a:gd name="connsiteY0" fmla="*/ 0 h 9525"/>
                      <a:gd name="connsiteX1" fmla="*/ 21146 w 21145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1145" h="9525">
                        <a:moveTo>
                          <a:pt x="0" y="0"/>
                        </a:moveTo>
                        <a:lnTo>
                          <a:pt x="21146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62" name="Forme libre : forme 61">
                    <a:extLst>
                      <a:ext uri="{FF2B5EF4-FFF2-40B4-BE49-F238E27FC236}">
                        <a16:creationId xmlns:a16="http://schemas.microsoft.com/office/drawing/2014/main" id="{8DECA387-0C6D-B239-6598-31A4B24A7BA7}"/>
                      </a:ext>
                    </a:extLst>
                  </p:cNvPr>
                  <p:cNvSpPr/>
                  <p:nvPr/>
                </p:nvSpPr>
                <p:spPr>
                  <a:xfrm>
                    <a:off x="2459828" y="3222712"/>
                    <a:ext cx="34099" cy="9525"/>
                  </a:xfrm>
                  <a:custGeom>
                    <a:avLst/>
                    <a:gdLst>
                      <a:gd name="connsiteX0" fmla="*/ 0 w 34099"/>
                      <a:gd name="connsiteY0" fmla="*/ 0 h 9525"/>
                      <a:gd name="connsiteX1" fmla="*/ 34100 w 3409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4099" h="9525">
                        <a:moveTo>
                          <a:pt x="0" y="0"/>
                        </a:moveTo>
                        <a:lnTo>
                          <a:pt x="34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</p:grpSp>
            <p:sp>
              <p:nvSpPr>
                <p:cNvPr id="54" name="Forme libre : forme 53">
                  <a:extLst>
                    <a:ext uri="{FF2B5EF4-FFF2-40B4-BE49-F238E27FC236}">
                      <a16:creationId xmlns:a16="http://schemas.microsoft.com/office/drawing/2014/main" id="{88F1377A-FD0C-ABE3-79A2-12982FBB7104}"/>
                    </a:ext>
                  </a:extLst>
                </p:cNvPr>
                <p:cNvSpPr/>
                <p:nvPr/>
              </p:nvSpPr>
              <p:spPr>
                <a:xfrm>
                  <a:off x="2466019" y="3238047"/>
                  <a:ext cx="44958" cy="13334"/>
                </a:xfrm>
                <a:custGeom>
                  <a:avLst/>
                  <a:gdLst>
                    <a:gd name="connsiteX0" fmla="*/ 44958 w 44958"/>
                    <a:gd name="connsiteY0" fmla="*/ 0 h 13334"/>
                    <a:gd name="connsiteX1" fmla="*/ 22479 w 44958"/>
                    <a:gd name="connsiteY1" fmla="*/ 13335 h 13334"/>
                    <a:gd name="connsiteX2" fmla="*/ 0 w 44958"/>
                    <a:gd name="connsiteY2" fmla="*/ 0 h 13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4958" h="13334">
                      <a:moveTo>
                        <a:pt x="44958" y="0"/>
                      </a:moveTo>
                      <a:cubicBezTo>
                        <a:pt x="44958" y="7334"/>
                        <a:pt x="34862" y="13335"/>
                        <a:pt x="22479" y="13335"/>
                      </a:cubicBezTo>
                      <a:cubicBezTo>
                        <a:pt x="10001" y="13335"/>
                        <a:pt x="0" y="7334"/>
                        <a:pt x="0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44A229E6-DD07-0765-FC72-28690BE1FA65}"/>
                  </a:ext>
                </a:extLst>
              </p:cNvPr>
              <p:cNvSpPr/>
              <p:nvPr/>
            </p:nvSpPr>
            <p:spPr>
              <a:xfrm>
                <a:off x="2457732" y="3016972"/>
                <a:ext cx="59245" cy="129158"/>
              </a:xfrm>
              <a:custGeom>
                <a:avLst/>
                <a:gdLst>
                  <a:gd name="connsiteX0" fmla="*/ 45529 w 59245"/>
                  <a:gd name="connsiteY0" fmla="*/ 0 h 129158"/>
                  <a:gd name="connsiteX1" fmla="*/ 0 w 59245"/>
                  <a:gd name="connsiteY1" fmla="*/ 70295 h 129158"/>
                  <a:gd name="connsiteX2" fmla="*/ 59245 w 59245"/>
                  <a:gd name="connsiteY2" fmla="*/ 68008 h 129158"/>
                  <a:gd name="connsiteX3" fmla="*/ 8287 w 59245"/>
                  <a:gd name="connsiteY3" fmla="*/ 129159 h 129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245" h="129158">
                    <a:moveTo>
                      <a:pt x="45529" y="0"/>
                    </a:moveTo>
                    <a:lnTo>
                      <a:pt x="0" y="70295"/>
                    </a:lnTo>
                    <a:lnTo>
                      <a:pt x="59245" y="68008"/>
                    </a:lnTo>
                    <a:lnTo>
                      <a:pt x="8287" y="129159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</p:grpSp>
      <p:sp>
        <p:nvSpPr>
          <p:cNvPr id="26" name="Espace réservé du texte 1">
            <a:extLst>
              <a:ext uri="{FF2B5EF4-FFF2-40B4-BE49-F238E27FC236}">
                <a16:creationId xmlns:a16="http://schemas.microsoft.com/office/drawing/2014/main" id="{5B77BA45-8F8A-6943-D8FE-E356C2C3BD88}"/>
              </a:ext>
            </a:extLst>
          </p:cNvPr>
          <p:cNvSpPr txBox="1">
            <a:spLocks/>
          </p:cNvSpPr>
          <p:nvPr/>
        </p:nvSpPr>
        <p:spPr>
          <a:xfrm>
            <a:off x="444500" y="5861141"/>
            <a:ext cx="5330122" cy="34802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*Périmètre SAG : signature électronique en face à face sur tablette agence. Produits éligibles uniquement.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6630CC8-CF43-2D04-A9D8-6D6996C31F94}"/>
              </a:ext>
            </a:extLst>
          </p:cNvPr>
          <p:cNvSpPr/>
          <p:nvPr/>
        </p:nvSpPr>
        <p:spPr>
          <a:xfrm>
            <a:off x="0" y="5922812"/>
            <a:ext cx="3430127" cy="22625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pPr algn="r" defTabSz="457200">
              <a:lnSpc>
                <a:spcPct val="90000"/>
              </a:lnSpc>
              <a:spcBef>
                <a:spcPts val="300"/>
              </a:spcBef>
            </a:pPr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Marché des particuliers, données arrêtés au 27/08/2023</a:t>
            </a:r>
          </a:p>
        </p:txBody>
      </p:sp>
      <p:sp>
        <p:nvSpPr>
          <p:cNvPr id="44" name="Espace réservé du texte 43">
            <a:extLst>
              <a:ext uri="{FF2B5EF4-FFF2-40B4-BE49-F238E27FC236}">
                <a16:creationId xmlns:a16="http://schemas.microsoft.com/office/drawing/2014/main" id="{EDF7300D-1FC4-1239-0067-6FFE905970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b="1" dirty="0"/>
              <a:t>La signature électronique </a:t>
            </a:r>
          </a:p>
          <a:p>
            <a:endParaRPr lang="fr-FR" dirty="0"/>
          </a:p>
        </p:txBody>
      </p:sp>
      <p:pic>
        <p:nvPicPr>
          <p:cNvPr id="71" name="Image 70">
            <a:extLst>
              <a:ext uri="{FF2B5EF4-FFF2-40B4-BE49-F238E27FC236}">
                <a16:creationId xmlns:a16="http://schemas.microsoft.com/office/drawing/2014/main" id="{8AC5050E-D6EB-097D-9692-8FAD56F83E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7460" y="-5077"/>
            <a:ext cx="4644540" cy="1544423"/>
          </a:xfrm>
          <a:prstGeom prst="rect">
            <a:avLst/>
          </a:prstGeom>
        </p:spPr>
      </p:pic>
      <p:sp>
        <p:nvSpPr>
          <p:cNvPr id="72" name="ZoneTexte 71">
            <a:extLst>
              <a:ext uri="{FF2B5EF4-FFF2-40B4-BE49-F238E27FC236}">
                <a16:creationId xmlns:a16="http://schemas.microsoft.com/office/drawing/2014/main" id="{B4B870B7-F52A-D700-0AF9-D656B69B9C7A}"/>
              </a:ext>
            </a:extLst>
          </p:cNvPr>
          <p:cNvSpPr txBox="1"/>
          <p:nvPr/>
        </p:nvSpPr>
        <p:spPr>
          <a:xfrm>
            <a:off x="2149674" y="1965366"/>
            <a:ext cx="78926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votre avis, quelle est la proportion SAG / signature papier lors d’un acte de gestion ou d’un contrat souscrit en agence ?</a:t>
            </a:r>
          </a:p>
        </p:txBody>
      </p:sp>
      <p:sp>
        <p:nvSpPr>
          <p:cNvPr id="78" name="Rectangle : coins arrondis 77">
            <a:extLst>
              <a:ext uri="{FF2B5EF4-FFF2-40B4-BE49-F238E27FC236}">
                <a16:creationId xmlns:a16="http://schemas.microsoft.com/office/drawing/2014/main" id="{0C9A4E9E-B062-A4ED-1A1B-03AB2586A01B}"/>
              </a:ext>
            </a:extLst>
          </p:cNvPr>
          <p:cNvSpPr/>
          <p:nvPr/>
        </p:nvSpPr>
        <p:spPr>
          <a:xfrm>
            <a:off x="2225704" y="3127855"/>
            <a:ext cx="3209925" cy="762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/>
              <a:t>60%</a:t>
            </a:r>
          </a:p>
        </p:txBody>
      </p:sp>
      <p:grpSp>
        <p:nvGrpSpPr>
          <p:cNvPr id="86" name="Groupe 85">
            <a:extLst>
              <a:ext uri="{FF2B5EF4-FFF2-40B4-BE49-F238E27FC236}">
                <a16:creationId xmlns:a16="http://schemas.microsoft.com/office/drawing/2014/main" id="{B6B9DE20-366D-9F50-8CF4-386789CACCFB}"/>
              </a:ext>
            </a:extLst>
          </p:cNvPr>
          <p:cNvGrpSpPr/>
          <p:nvPr/>
        </p:nvGrpSpPr>
        <p:grpSpPr>
          <a:xfrm>
            <a:off x="1892144" y="2843074"/>
            <a:ext cx="3539488" cy="1300139"/>
            <a:chOff x="1892144" y="2843074"/>
            <a:chExt cx="3539488" cy="1300139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B75F1B1B-5096-C64B-AB21-D395B2191A88}"/>
                </a:ext>
              </a:extLst>
            </p:cNvPr>
            <p:cNvSpPr/>
            <p:nvPr/>
          </p:nvSpPr>
          <p:spPr>
            <a:xfrm>
              <a:off x="2221707" y="3127855"/>
              <a:ext cx="3209925" cy="7620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600" b="1" dirty="0"/>
            </a:p>
          </p:txBody>
        </p:sp>
        <p:graphicFrame>
          <p:nvGraphicFramePr>
            <p:cNvPr id="82" name="Graphique 81">
              <a:extLst>
                <a:ext uri="{FF2B5EF4-FFF2-40B4-BE49-F238E27FC236}">
                  <a16:creationId xmlns:a16="http://schemas.microsoft.com/office/drawing/2014/main" id="{94268EFF-A064-8C8C-9D48-B3FB4354B21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071068423"/>
                </p:ext>
              </p:extLst>
            </p:nvPr>
          </p:nvGraphicFramePr>
          <p:xfrm>
            <a:off x="1892144" y="2843074"/>
            <a:ext cx="1950209" cy="130013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2862EA9-63DF-C709-DEC5-427EC659386F}"/>
                </a:ext>
              </a:extLst>
            </p:cNvPr>
            <p:cNvSpPr/>
            <p:nvPr/>
          </p:nvSpPr>
          <p:spPr>
            <a:xfrm>
              <a:off x="3713316" y="3139872"/>
              <a:ext cx="1469348" cy="762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dirty="0">
                  <a:solidFill>
                    <a:schemeClr val="accent1"/>
                  </a:solidFill>
                </a:rPr>
                <a:t>36 % papier </a:t>
              </a:r>
            </a:p>
            <a:p>
              <a:r>
                <a:rPr lang="fr-FR" b="1" dirty="0">
                  <a:solidFill>
                    <a:schemeClr val="accent2">
                      <a:lumMod val="75000"/>
                    </a:schemeClr>
                  </a:solidFill>
                </a:rPr>
                <a:t>64 % SAG</a:t>
              </a:r>
            </a:p>
          </p:txBody>
        </p:sp>
      </p:grpSp>
      <p:grpSp>
        <p:nvGrpSpPr>
          <p:cNvPr id="87" name="Groupe 86">
            <a:extLst>
              <a:ext uri="{FF2B5EF4-FFF2-40B4-BE49-F238E27FC236}">
                <a16:creationId xmlns:a16="http://schemas.microsoft.com/office/drawing/2014/main" id="{432E5EB9-4DE0-45BF-8AEB-1A7B55489A9C}"/>
              </a:ext>
            </a:extLst>
          </p:cNvPr>
          <p:cNvGrpSpPr/>
          <p:nvPr/>
        </p:nvGrpSpPr>
        <p:grpSpPr>
          <a:xfrm>
            <a:off x="6560999" y="2856687"/>
            <a:ext cx="3518833" cy="1300139"/>
            <a:chOff x="6560999" y="2856687"/>
            <a:chExt cx="3518833" cy="1300139"/>
          </a:xfrm>
        </p:grpSpPr>
        <p:sp>
          <p:nvSpPr>
            <p:cNvPr id="74" name="Rectangle : coins arrondis 73">
              <a:extLst>
                <a:ext uri="{FF2B5EF4-FFF2-40B4-BE49-F238E27FC236}">
                  <a16:creationId xmlns:a16="http://schemas.microsoft.com/office/drawing/2014/main" id="{C9146B69-46F0-3F9B-8588-04846CD78A8C}"/>
                </a:ext>
              </a:extLst>
            </p:cNvPr>
            <p:cNvSpPr/>
            <p:nvPr/>
          </p:nvSpPr>
          <p:spPr>
            <a:xfrm>
              <a:off x="6869907" y="3127855"/>
              <a:ext cx="3209925" cy="7620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600" b="1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3CD9B567-B08D-8290-B4F8-A81C44396A23}"/>
                </a:ext>
              </a:extLst>
            </p:cNvPr>
            <p:cNvSpPr/>
            <p:nvPr/>
          </p:nvSpPr>
          <p:spPr>
            <a:xfrm>
              <a:off x="8361516" y="3139872"/>
              <a:ext cx="1469348" cy="762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dirty="0">
                  <a:solidFill>
                    <a:schemeClr val="accent1"/>
                  </a:solidFill>
                </a:rPr>
                <a:t>39% papier </a:t>
              </a:r>
            </a:p>
            <a:p>
              <a:r>
                <a:rPr lang="fr-FR" b="1" dirty="0">
                  <a:solidFill>
                    <a:schemeClr val="accent2">
                      <a:lumMod val="75000"/>
                    </a:schemeClr>
                  </a:solidFill>
                </a:rPr>
                <a:t>61% SAG</a:t>
              </a:r>
            </a:p>
          </p:txBody>
        </p:sp>
        <p:graphicFrame>
          <p:nvGraphicFramePr>
            <p:cNvPr id="83" name="Graphique 82">
              <a:extLst>
                <a:ext uri="{FF2B5EF4-FFF2-40B4-BE49-F238E27FC236}">
                  <a16:creationId xmlns:a16="http://schemas.microsoft.com/office/drawing/2014/main" id="{E28BE68B-11AD-A080-B246-D32F730464D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118466932"/>
                </p:ext>
              </p:extLst>
            </p:nvPr>
          </p:nvGraphicFramePr>
          <p:xfrm>
            <a:off x="6560999" y="2856687"/>
            <a:ext cx="1950209" cy="130013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grpSp>
        <p:nvGrpSpPr>
          <p:cNvPr id="88" name="Groupe 87">
            <a:extLst>
              <a:ext uri="{FF2B5EF4-FFF2-40B4-BE49-F238E27FC236}">
                <a16:creationId xmlns:a16="http://schemas.microsoft.com/office/drawing/2014/main" id="{ABD01B54-CF1B-1FCF-38BD-EB2A113D0F89}"/>
              </a:ext>
            </a:extLst>
          </p:cNvPr>
          <p:cNvGrpSpPr/>
          <p:nvPr/>
        </p:nvGrpSpPr>
        <p:grpSpPr>
          <a:xfrm>
            <a:off x="1892144" y="4341255"/>
            <a:ext cx="3539488" cy="1300139"/>
            <a:chOff x="1892144" y="4341255"/>
            <a:chExt cx="3539488" cy="1300139"/>
          </a:xfrm>
        </p:grpSpPr>
        <p:sp>
          <p:nvSpPr>
            <p:cNvPr id="73" name="Rectangle : coins arrondis 72">
              <a:extLst>
                <a:ext uri="{FF2B5EF4-FFF2-40B4-BE49-F238E27FC236}">
                  <a16:creationId xmlns:a16="http://schemas.microsoft.com/office/drawing/2014/main" id="{BE8954B5-C2F1-3146-EEFE-E8DF9D6DAAEB}"/>
                </a:ext>
              </a:extLst>
            </p:cNvPr>
            <p:cNvSpPr/>
            <p:nvPr/>
          </p:nvSpPr>
          <p:spPr>
            <a:xfrm>
              <a:off x="2221707" y="4584495"/>
              <a:ext cx="3209925" cy="7620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600" b="1" dirty="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9BF177A-5653-34B7-99AE-AB0D6ABF0C00}"/>
                </a:ext>
              </a:extLst>
            </p:cNvPr>
            <p:cNvSpPr/>
            <p:nvPr/>
          </p:nvSpPr>
          <p:spPr>
            <a:xfrm>
              <a:off x="3713316" y="4596512"/>
              <a:ext cx="1469348" cy="762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dirty="0">
                  <a:solidFill>
                    <a:schemeClr val="accent1"/>
                  </a:solidFill>
                </a:rPr>
                <a:t>0% papier </a:t>
              </a:r>
            </a:p>
            <a:p>
              <a:r>
                <a:rPr lang="fr-FR" b="1" dirty="0">
                  <a:solidFill>
                    <a:schemeClr val="accent2">
                      <a:lumMod val="75000"/>
                    </a:schemeClr>
                  </a:solidFill>
                </a:rPr>
                <a:t>100% SAG</a:t>
              </a:r>
            </a:p>
          </p:txBody>
        </p:sp>
        <p:graphicFrame>
          <p:nvGraphicFramePr>
            <p:cNvPr id="84" name="Graphique 83">
              <a:extLst>
                <a:ext uri="{FF2B5EF4-FFF2-40B4-BE49-F238E27FC236}">
                  <a16:creationId xmlns:a16="http://schemas.microsoft.com/office/drawing/2014/main" id="{EE58988E-FD07-084B-871D-6C3BCC88B32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241926523"/>
                </p:ext>
              </p:extLst>
            </p:nvPr>
          </p:nvGraphicFramePr>
          <p:xfrm>
            <a:off x="1892144" y="4341255"/>
            <a:ext cx="1950209" cy="130013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  <p:grpSp>
        <p:nvGrpSpPr>
          <p:cNvPr id="89" name="Groupe 88">
            <a:extLst>
              <a:ext uri="{FF2B5EF4-FFF2-40B4-BE49-F238E27FC236}">
                <a16:creationId xmlns:a16="http://schemas.microsoft.com/office/drawing/2014/main" id="{04A73D24-D56F-01B0-0D24-3D6AAD7BB628}"/>
              </a:ext>
            </a:extLst>
          </p:cNvPr>
          <p:cNvGrpSpPr/>
          <p:nvPr/>
        </p:nvGrpSpPr>
        <p:grpSpPr>
          <a:xfrm>
            <a:off x="6560999" y="4290955"/>
            <a:ext cx="3518832" cy="1300139"/>
            <a:chOff x="6560999" y="4290955"/>
            <a:chExt cx="3518832" cy="1300139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B6E566C8-AF5D-3CC9-6759-18C5596BB43A}"/>
                </a:ext>
              </a:extLst>
            </p:cNvPr>
            <p:cNvSpPr/>
            <p:nvPr/>
          </p:nvSpPr>
          <p:spPr>
            <a:xfrm>
              <a:off x="6869906" y="4584495"/>
              <a:ext cx="3209925" cy="7620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600" b="1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3E44DAF-4A74-9E82-5BAD-05A446D85F9C}"/>
                </a:ext>
              </a:extLst>
            </p:cNvPr>
            <p:cNvSpPr/>
            <p:nvPr/>
          </p:nvSpPr>
          <p:spPr>
            <a:xfrm>
              <a:off x="8366236" y="4596512"/>
              <a:ext cx="1469348" cy="762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dirty="0">
                  <a:solidFill>
                    <a:schemeClr val="accent1"/>
                  </a:solidFill>
                </a:rPr>
                <a:t>43% papier</a:t>
              </a:r>
            </a:p>
            <a:p>
              <a:r>
                <a:rPr lang="fr-FR" b="1" dirty="0">
                  <a:solidFill>
                    <a:schemeClr val="accent2">
                      <a:lumMod val="75000"/>
                    </a:schemeClr>
                  </a:solidFill>
                </a:rPr>
                <a:t>57% SAG</a:t>
              </a:r>
            </a:p>
          </p:txBody>
        </p:sp>
        <p:graphicFrame>
          <p:nvGraphicFramePr>
            <p:cNvPr id="85" name="Graphique 84">
              <a:extLst>
                <a:ext uri="{FF2B5EF4-FFF2-40B4-BE49-F238E27FC236}">
                  <a16:creationId xmlns:a16="http://schemas.microsoft.com/office/drawing/2014/main" id="{D62CA950-18C6-49DB-ED84-B8BBDCAC88A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692537223"/>
                </p:ext>
              </p:extLst>
            </p:nvPr>
          </p:nvGraphicFramePr>
          <p:xfrm>
            <a:off x="6560999" y="4290955"/>
            <a:ext cx="1950209" cy="130013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</p:grpSp>
      <p:grpSp>
        <p:nvGrpSpPr>
          <p:cNvPr id="98" name="Groupe 97">
            <a:extLst>
              <a:ext uri="{FF2B5EF4-FFF2-40B4-BE49-F238E27FC236}">
                <a16:creationId xmlns:a16="http://schemas.microsoft.com/office/drawing/2014/main" id="{95AC8DDF-F948-FBF7-A212-B9D4CBC4CF28}"/>
              </a:ext>
            </a:extLst>
          </p:cNvPr>
          <p:cNvGrpSpPr/>
          <p:nvPr/>
        </p:nvGrpSpPr>
        <p:grpSpPr>
          <a:xfrm>
            <a:off x="3664807" y="3883505"/>
            <a:ext cx="6364564" cy="1745442"/>
            <a:chOff x="3664807" y="3883505"/>
            <a:chExt cx="6364564" cy="1745442"/>
          </a:xfrm>
        </p:grpSpPr>
        <p:sp>
          <p:nvSpPr>
            <p:cNvPr id="90" name="ZoneTexte 89">
              <a:extLst>
                <a:ext uri="{FF2B5EF4-FFF2-40B4-BE49-F238E27FC236}">
                  <a16:creationId xmlns:a16="http://schemas.microsoft.com/office/drawing/2014/main" id="{425EB417-29B4-7DA6-1B88-C3E966870C20}"/>
                </a:ext>
              </a:extLst>
            </p:cNvPr>
            <p:cNvSpPr txBox="1"/>
            <p:nvPr/>
          </p:nvSpPr>
          <p:spPr>
            <a:xfrm>
              <a:off x="8314064" y="3883505"/>
              <a:ext cx="17153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Print" panose="02000600000000000000" pitchFamily="2" charset="0"/>
                </a:rPr>
                <a:t>C’était le cas en janvier 2023 !</a:t>
              </a:r>
            </a:p>
          </p:txBody>
        </p:sp>
        <p:sp>
          <p:nvSpPr>
            <p:cNvPr id="91" name="ZoneTexte 90">
              <a:extLst>
                <a:ext uri="{FF2B5EF4-FFF2-40B4-BE49-F238E27FC236}">
                  <a16:creationId xmlns:a16="http://schemas.microsoft.com/office/drawing/2014/main" id="{29EA4C39-EAC8-682F-E199-EBF6146A3AE8}"/>
                </a:ext>
              </a:extLst>
            </p:cNvPr>
            <p:cNvSpPr txBox="1"/>
            <p:nvPr/>
          </p:nvSpPr>
          <p:spPr>
            <a:xfrm>
              <a:off x="3664807" y="5321170"/>
              <a:ext cx="191834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Print" panose="02000600000000000000" pitchFamily="2" charset="0"/>
                </a:rPr>
                <a:t>C‘est l’objectif ;-)</a:t>
              </a:r>
            </a:p>
          </p:txBody>
        </p:sp>
      </p:grp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A7AE0D14-E331-FE68-7538-D113B77357C2}"/>
              </a:ext>
            </a:extLst>
          </p:cNvPr>
          <p:cNvGrpSpPr/>
          <p:nvPr/>
        </p:nvGrpSpPr>
        <p:grpSpPr>
          <a:xfrm>
            <a:off x="1896580" y="2843074"/>
            <a:ext cx="3564951" cy="1338284"/>
            <a:chOff x="1920619" y="2843074"/>
            <a:chExt cx="3564951" cy="1338284"/>
          </a:xfrm>
        </p:grpSpPr>
        <p:sp>
          <p:nvSpPr>
            <p:cNvPr id="92" name="ZoneTexte 91">
              <a:extLst>
                <a:ext uri="{FF2B5EF4-FFF2-40B4-BE49-F238E27FC236}">
                  <a16:creationId xmlns:a16="http://schemas.microsoft.com/office/drawing/2014/main" id="{02B2BF2B-3D29-4631-6B10-8EBF44865293}"/>
                </a:ext>
              </a:extLst>
            </p:cNvPr>
            <p:cNvSpPr txBox="1"/>
            <p:nvPr/>
          </p:nvSpPr>
          <p:spPr>
            <a:xfrm>
              <a:off x="3767761" y="3873581"/>
              <a:ext cx="171780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Print" panose="02000600000000000000" pitchFamily="2" charset="0"/>
                </a:rPr>
                <a:t>Bien joué !</a:t>
              </a:r>
            </a:p>
          </p:txBody>
        </p:sp>
        <p:grpSp>
          <p:nvGrpSpPr>
            <p:cNvPr id="93" name="Groupe 92">
              <a:extLst>
                <a:ext uri="{FF2B5EF4-FFF2-40B4-BE49-F238E27FC236}">
                  <a16:creationId xmlns:a16="http://schemas.microsoft.com/office/drawing/2014/main" id="{7CF50C6B-6186-D055-8B03-35C614506BC5}"/>
                </a:ext>
              </a:extLst>
            </p:cNvPr>
            <p:cNvGrpSpPr/>
            <p:nvPr/>
          </p:nvGrpSpPr>
          <p:grpSpPr>
            <a:xfrm>
              <a:off x="1920619" y="2843074"/>
              <a:ext cx="3539488" cy="1300139"/>
              <a:chOff x="1892144" y="2843074"/>
              <a:chExt cx="3539488" cy="1300139"/>
            </a:xfrm>
          </p:grpSpPr>
          <p:sp>
            <p:nvSpPr>
              <p:cNvPr id="94" name="Rectangle : coins arrondis 93">
                <a:extLst>
                  <a:ext uri="{FF2B5EF4-FFF2-40B4-BE49-F238E27FC236}">
                    <a16:creationId xmlns:a16="http://schemas.microsoft.com/office/drawing/2014/main" id="{5C198ECD-9C0C-A216-D11B-E077ED9D4740}"/>
                  </a:ext>
                </a:extLst>
              </p:cNvPr>
              <p:cNvSpPr/>
              <p:nvPr/>
            </p:nvSpPr>
            <p:spPr>
              <a:xfrm>
                <a:off x="2221707" y="3127855"/>
                <a:ext cx="3209925" cy="762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graphicFrame>
            <p:nvGraphicFramePr>
              <p:cNvPr id="95" name="Graphique 94">
                <a:extLst>
                  <a:ext uri="{FF2B5EF4-FFF2-40B4-BE49-F238E27FC236}">
                    <a16:creationId xmlns:a16="http://schemas.microsoft.com/office/drawing/2014/main" id="{8C4140ED-4584-ADD9-A83E-5BB77E0564AA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4229521827"/>
                  </p:ext>
                </p:extLst>
              </p:nvPr>
            </p:nvGraphicFramePr>
            <p:xfrm>
              <a:off x="1892144" y="2843074"/>
              <a:ext cx="1950209" cy="1300139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8"/>
              </a:graphicData>
            </a:graphic>
          </p:graphicFrame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7BB1ADDF-5B26-A8E6-2489-E610DD9B9B78}"/>
                  </a:ext>
                </a:extLst>
              </p:cNvPr>
              <p:cNvSpPr/>
              <p:nvPr/>
            </p:nvSpPr>
            <p:spPr>
              <a:xfrm>
                <a:off x="3713316" y="3139872"/>
                <a:ext cx="1469348" cy="762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fr-FR" b="1" dirty="0">
                    <a:solidFill>
                      <a:schemeClr val="accent6">
                        <a:lumMod val="50000"/>
                      </a:schemeClr>
                    </a:solidFill>
                  </a:rPr>
                  <a:t>36 % papier </a:t>
                </a:r>
              </a:p>
              <a:p>
                <a:r>
                  <a:rPr lang="fr-FR" b="1" dirty="0">
                    <a:solidFill>
                      <a:schemeClr val="accent6">
                        <a:lumMod val="75000"/>
                      </a:schemeClr>
                    </a:solidFill>
                  </a:rPr>
                  <a:t>64 % SAG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21208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raphique 12">
            <a:extLst>
              <a:ext uri="{FF2B5EF4-FFF2-40B4-BE49-F238E27FC236}">
                <a16:creationId xmlns:a16="http://schemas.microsoft.com/office/drawing/2014/main" id="{AB310C8D-E38F-AC97-A2A3-D3E1E8327EDD}"/>
              </a:ext>
            </a:extLst>
          </p:cNvPr>
          <p:cNvSpPr>
            <a:spLocks noChangeAspect="1"/>
          </p:cNvSpPr>
          <p:nvPr/>
        </p:nvSpPr>
        <p:spPr>
          <a:xfrm>
            <a:off x="825413" y="687208"/>
            <a:ext cx="10541175" cy="5483585"/>
          </a:xfrm>
          <a:custGeom>
            <a:avLst/>
            <a:gdLst>
              <a:gd name="connsiteX0" fmla="*/ 8386001 w 8386000"/>
              <a:gd name="connsiteY0" fmla="*/ 0 h 4362450"/>
              <a:gd name="connsiteX1" fmla="*/ 0 w 8386000"/>
              <a:gd name="connsiteY1" fmla="*/ 0 h 4362450"/>
              <a:gd name="connsiteX2" fmla="*/ 667 w 8386000"/>
              <a:gd name="connsiteY2" fmla="*/ 4272439 h 4362450"/>
              <a:gd name="connsiteX3" fmla="*/ 667 w 8386000"/>
              <a:gd name="connsiteY3" fmla="*/ 4362450 h 4362450"/>
              <a:gd name="connsiteX4" fmla="*/ 7218903 w 8386000"/>
              <a:gd name="connsiteY4" fmla="*/ 4362450 h 4362450"/>
              <a:gd name="connsiteX5" fmla="*/ 7218903 w 8386000"/>
              <a:gd name="connsiteY5" fmla="*/ 4272439 h 4362450"/>
              <a:gd name="connsiteX6" fmla="*/ 8386001 w 8386000"/>
              <a:gd name="connsiteY6" fmla="*/ 4272439 h 4362450"/>
              <a:gd name="connsiteX7" fmla="*/ 8386001 w 8386000"/>
              <a:gd name="connsiteY7" fmla="*/ 0 h 436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86000" h="4362450">
                <a:moveTo>
                  <a:pt x="8386001" y="0"/>
                </a:moveTo>
                <a:lnTo>
                  <a:pt x="0" y="0"/>
                </a:lnTo>
                <a:lnTo>
                  <a:pt x="667" y="4272439"/>
                </a:lnTo>
                <a:lnTo>
                  <a:pt x="667" y="4362450"/>
                </a:lnTo>
                <a:lnTo>
                  <a:pt x="7218903" y="4362450"/>
                </a:lnTo>
                <a:lnTo>
                  <a:pt x="7218903" y="4272439"/>
                </a:lnTo>
                <a:lnTo>
                  <a:pt x="8386001" y="4272439"/>
                </a:lnTo>
                <a:lnTo>
                  <a:pt x="8386001" y="0"/>
                </a:lnTo>
                <a:close/>
              </a:path>
            </a:pathLst>
          </a:custGeom>
          <a:solidFill>
            <a:srgbClr val="F2F2F2"/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 dirty="0"/>
          </a:p>
        </p:txBody>
      </p:sp>
      <p:grpSp>
        <p:nvGrpSpPr>
          <p:cNvPr id="82" name="Groupe 81">
            <a:extLst>
              <a:ext uri="{FF2B5EF4-FFF2-40B4-BE49-F238E27FC236}">
                <a16:creationId xmlns:a16="http://schemas.microsoft.com/office/drawing/2014/main" id="{72492210-75C4-75EE-6E9D-2B85506DE968}"/>
              </a:ext>
            </a:extLst>
          </p:cNvPr>
          <p:cNvGrpSpPr/>
          <p:nvPr/>
        </p:nvGrpSpPr>
        <p:grpSpPr>
          <a:xfrm>
            <a:off x="1908049" y="2929287"/>
            <a:ext cx="3134673" cy="1523664"/>
            <a:chOff x="1908049" y="3319657"/>
            <a:chExt cx="3134673" cy="1523664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0644CAF1-368A-0BD2-3E82-40A7E18D3CC3}"/>
                </a:ext>
              </a:extLst>
            </p:cNvPr>
            <p:cNvSpPr/>
            <p:nvPr/>
          </p:nvSpPr>
          <p:spPr>
            <a:xfrm>
              <a:off x="1908049" y="3319657"/>
              <a:ext cx="2526152" cy="835533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B2EECF4B-8DED-4433-19A2-C0B9070598A4}"/>
                </a:ext>
              </a:extLst>
            </p:cNvPr>
            <p:cNvSpPr txBox="1"/>
            <p:nvPr/>
          </p:nvSpPr>
          <p:spPr>
            <a:xfrm>
              <a:off x="2118098" y="4320101"/>
              <a:ext cx="292462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>
                <a:defRPr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Print" panose="02000600000000000000" pitchFamily="2" charset="0"/>
                </a:defRPr>
              </a:lvl1pPr>
            </a:lstStyle>
            <a:p>
              <a:r>
                <a:rPr lang="fr-FR" dirty="0"/>
                <a:t>Cela représente environ 54% des actes signés avec la SAG !</a:t>
              </a:r>
            </a:p>
          </p:txBody>
        </p:sp>
        <p:sp>
          <p:nvSpPr>
            <p:cNvPr id="81" name="Arc 80">
              <a:extLst>
                <a:ext uri="{FF2B5EF4-FFF2-40B4-BE49-F238E27FC236}">
                  <a16:creationId xmlns:a16="http://schemas.microsoft.com/office/drawing/2014/main" id="{298AE211-3FA4-9D48-CCB2-AEA7929D5503}"/>
                </a:ext>
              </a:extLst>
            </p:cNvPr>
            <p:cNvSpPr/>
            <p:nvPr/>
          </p:nvSpPr>
          <p:spPr>
            <a:xfrm rot="12255125">
              <a:off x="1970746" y="3966665"/>
              <a:ext cx="483671" cy="539519"/>
            </a:xfrm>
            <a:prstGeom prst="arc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74" name="Rectangle : coins arrondis 73">
            <a:extLst>
              <a:ext uri="{FF2B5EF4-FFF2-40B4-BE49-F238E27FC236}">
                <a16:creationId xmlns:a16="http://schemas.microsoft.com/office/drawing/2014/main" id="{C7A6135E-7575-CB57-E9BB-CD64EB2822C3}"/>
              </a:ext>
            </a:extLst>
          </p:cNvPr>
          <p:cNvSpPr/>
          <p:nvPr/>
        </p:nvSpPr>
        <p:spPr>
          <a:xfrm>
            <a:off x="7424279" y="3108121"/>
            <a:ext cx="2526152" cy="59968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7" name="Rectangle : coins arrondis 76">
            <a:extLst>
              <a:ext uri="{FF2B5EF4-FFF2-40B4-BE49-F238E27FC236}">
                <a16:creationId xmlns:a16="http://schemas.microsoft.com/office/drawing/2014/main" id="{12579286-3689-C517-5EEA-148A83426A76}"/>
              </a:ext>
            </a:extLst>
          </p:cNvPr>
          <p:cNvSpPr/>
          <p:nvPr/>
        </p:nvSpPr>
        <p:spPr>
          <a:xfrm>
            <a:off x="6131416" y="4654864"/>
            <a:ext cx="2526152" cy="59968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8518E021-A388-BF30-775B-B666C4F499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72" b="6388"/>
          <a:stretch/>
        </p:blipFill>
        <p:spPr>
          <a:xfrm>
            <a:off x="-1" y="1721331"/>
            <a:ext cx="2041183" cy="4695825"/>
          </a:xfrm>
          <a:prstGeom prst="rect">
            <a:avLst/>
          </a:prstGeom>
        </p:spPr>
      </p:pic>
      <p:grpSp>
        <p:nvGrpSpPr>
          <p:cNvPr id="45" name="Groupe 44">
            <a:extLst>
              <a:ext uri="{FF2B5EF4-FFF2-40B4-BE49-F238E27FC236}">
                <a16:creationId xmlns:a16="http://schemas.microsoft.com/office/drawing/2014/main" id="{8001ED68-EFEF-DEEA-C45F-A2CDCD547293}"/>
              </a:ext>
            </a:extLst>
          </p:cNvPr>
          <p:cNvGrpSpPr/>
          <p:nvPr/>
        </p:nvGrpSpPr>
        <p:grpSpPr>
          <a:xfrm>
            <a:off x="4702653" y="995402"/>
            <a:ext cx="2262582" cy="825220"/>
            <a:chOff x="4243402" y="995402"/>
            <a:chExt cx="2262582" cy="825220"/>
          </a:xfrm>
        </p:grpSpPr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37A567E8-6FFE-77FD-D523-43F5FE2BA9A7}"/>
                </a:ext>
              </a:extLst>
            </p:cNvPr>
            <p:cNvSpPr txBox="1"/>
            <p:nvPr/>
          </p:nvSpPr>
          <p:spPr>
            <a:xfrm>
              <a:off x="4952354" y="1112736"/>
              <a:ext cx="155363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4000" dirty="0">
                  <a:solidFill>
                    <a:schemeClr val="accent4">
                      <a:lumMod val="75000"/>
                    </a:schemeClr>
                  </a:solidFill>
                  <a:latin typeface="Montserrat Black" panose="00000A00000000000000" pitchFamily="2" charset="0"/>
                </a:rPr>
                <a:t>QUIZ</a:t>
              </a:r>
            </a:p>
          </p:txBody>
        </p:sp>
        <p:grpSp>
          <p:nvGrpSpPr>
            <p:cNvPr id="47" name="Graphique 1813">
              <a:extLst>
                <a:ext uri="{FF2B5EF4-FFF2-40B4-BE49-F238E27FC236}">
                  <a16:creationId xmlns:a16="http://schemas.microsoft.com/office/drawing/2014/main" id="{643314D5-7093-C515-3EB2-BDE4C7303298}"/>
                </a:ext>
              </a:extLst>
            </p:cNvPr>
            <p:cNvGrpSpPr/>
            <p:nvPr/>
          </p:nvGrpSpPr>
          <p:grpSpPr>
            <a:xfrm>
              <a:off x="4243402" y="995402"/>
              <a:ext cx="708951" cy="661771"/>
              <a:chOff x="2279329" y="2853237"/>
              <a:chExt cx="426529" cy="398144"/>
            </a:xfrm>
            <a:noFill/>
          </p:grpSpPr>
          <p:grpSp>
            <p:nvGrpSpPr>
              <p:cNvPr id="48" name="Graphique 1813">
                <a:extLst>
                  <a:ext uri="{FF2B5EF4-FFF2-40B4-BE49-F238E27FC236}">
                    <a16:creationId xmlns:a16="http://schemas.microsoft.com/office/drawing/2014/main" id="{6C8CBBC7-0A00-7532-91AF-F2E97F8711F3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98144"/>
                <a:chOff x="2279329" y="2853237"/>
                <a:chExt cx="426529" cy="398144"/>
              </a:xfrm>
              <a:grpFill/>
            </p:grpSpPr>
            <p:grpSp>
              <p:nvGrpSpPr>
                <p:cNvPr id="50" name="Graphique 1813">
                  <a:extLst>
                    <a:ext uri="{FF2B5EF4-FFF2-40B4-BE49-F238E27FC236}">
                      <a16:creationId xmlns:a16="http://schemas.microsoft.com/office/drawing/2014/main" id="{A6C979F0-DD76-231D-DF77-319921DC5280}"/>
                    </a:ext>
                  </a:extLst>
                </p:cNvPr>
                <p:cNvGrpSpPr/>
                <p:nvPr/>
              </p:nvGrpSpPr>
              <p:grpSpPr>
                <a:xfrm>
                  <a:off x="2279329" y="2853237"/>
                  <a:ext cx="426529" cy="383857"/>
                  <a:chOff x="2279329" y="2853237"/>
                  <a:chExt cx="426529" cy="383857"/>
                </a:xfrm>
                <a:grpFill/>
              </p:grpSpPr>
              <p:grpSp>
                <p:nvGrpSpPr>
                  <p:cNvPr id="52" name="Graphique 1813">
                    <a:extLst>
                      <a:ext uri="{FF2B5EF4-FFF2-40B4-BE49-F238E27FC236}">
                        <a16:creationId xmlns:a16="http://schemas.microsoft.com/office/drawing/2014/main" id="{EEFC72BD-A400-7C63-06D1-FF381F02CE7E}"/>
                      </a:ext>
                    </a:extLst>
                  </p:cNvPr>
                  <p:cNvGrpSpPr/>
                  <p:nvPr/>
                </p:nvGrpSpPr>
                <p:grpSpPr>
                  <a:xfrm>
                    <a:off x="2404487" y="2986968"/>
                    <a:ext cx="163258" cy="250126"/>
                    <a:chOff x="2404487" y="2986968"/>
                    <a:chExt cx="163258" cy="250126"/>
                  </a:xfrm>
                  <a:grpFill/>
                </p:grpSpPr>
                <p:sp>
                  <p:nvSpPr>
                    <p:cNvPr id="66" name="Forme libre : forme 65">
                      <a:extLst>
                        <a:ext uri="{FF2B5EF4-FFF2-40B4-BE49-F238E27FC236}">
                          <a16:creationId xmlns:a16="http://schemas.microsoft.com/office/drawing/2014/main" id="{1922065B-0A9C-82EB-631E-8E2B7F4CA5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04487" y="2986968"/>
                      <a:ext cx="163258" cy="250126"/>
                    </a:xfrm>
                    <a:custGeom>
                      <a:avLst/>
                      <a:gdLst>
                        <a:gd name="connsiteX0" fmla="*/ 163259 w 163258"/>
                        <a:gd name="connsiteY0" fmla="*/ 81629 h 250126"/>
                        <a:gd name="connsiteX1" fmla="*/ 81629 w 163258"/>
                        <a:gd name="connsiteY1" fmla="*/ 0 h 250126"/>
                        <a:gd name="connsiteX2" fmla="*/ 0 w 163258"/>
                        <a:gd name="connsiteY2" fmla="*/ 81629 h 250126"/>
                        <a:gd name="connsiteX3" fmla="*/ 23527 w 163258"/>
                        <a:gd name="connsiteY3" fmla="*/ 138875 h 250126"/>
                        <a:gd name="connsiteX4" fmla="*/ 23527 w 163258"/>
                        <a:gd name="connsiteY4" fmla="*/ 138875 h 250126"/>
                        <a:gd name="connsiteX5" fmla="*/ 51911 w 163258"/>
                        <a:gd name="connsiteY5" fmla="*/ 249841 h 250126"/>
                        <a:gd name="connsiteX6" fmla="*/ 114967 w 163258"/>
                        <a:gd name="connsiteY6" fmla="*/ 250126 h 250126"/>
                        <a:gd name="connsiteX7" fmla="*/ 138875 w 163258"/>
                        <a:gd name="connsiteY7" fmla="*/ 139732 h 250126"/>
                        <a:gd name="connsiteX8" fmla="*/ 163259 w 163258"/>
                        <a:gd name="connsiteY8" fmla="*/ 81629 h 2501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63258" h="250126">
                          <a:moveTo>
                            <a:pt x="163259" y="81629"/>
                          </a:moveTo>
                          <a:cubicBezTo>
                            <a:pt x="163259" y="36576"/>
                            <a:pt x="126683" y="0"/>
                            <a:pt x="81629" y="0"/>
                          </a:cubicBezTo>
                          <a:cubicBezTo>
                            <a:pt x="36576" y="0"/>
                            <a:pt x="0" y="36576"/>
                            <a:pt x="0" y="81629"/>
                          </a:cubicBezTo>
                          <a:cubicBezTo>
                            <a:pt x="0" y="103918"/>
                            <a:pt x="8954" y="124111"/>
                            <a:pt x="23527" y="138875"/>
                          </a:cubicBezTo>
                          <a:lnTo>
                            <a:pt x="23527" y="138875"/>
                          </a:lnTo>
                          <a:cubicBezTo>
                            <a:pt x="58293" y="173641"/>
                            <a:pt x="51911" y="249841"/>
                            <a:pt x="51911" y="249841"/>
                          </a:cubicBezTo>
                          <a:lnTo>
                            <a:pt x="114967" y="250126"/>
                          </a:lnTo>
                          <a:cubicBezTo>
                            <a:pt x="114967" y="170688"/>
                            <a:pt x="134779" y="144304"/>
                            <a:pt x="138875" y="139732"/>
                          </a:cubicBezTo>
                          <a:cubicBezTo>
                            <a:pt x="153924" y="124873"/>
                            <a:pt x="163259" y="104394"/>
                            <a:pt x="163259" y="81629"/>
                          </a:cubicBezTo>
                          <a:close/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  <p:sp>
                  <p:nvSpPr>
                    <p:cNvPr id="67" name="Forme libre : forme 66">
                      <a:extLst>
                        <a:ext uri="{FF2B5EF4-FFF2-40B4-BE49-F238E27FC236}">
                          <a16:creationId xmlns:a16="http://schemas.microsoft.com/office/drawing/2014/main" id="{452F7323-4EE6-25F5-9A92-E773DEAD78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55542" y="3190994"/>
                      <a:ext cx="63912" cy="9525"/>
                    </a:xfrm>
                    <a:custGeom>
                      <a:avLst/>
                      <a:gdLst>
                        <a:gd name="connsiteX0" fmla="*/ 0 w 63912"/>
                        <a:gd name="connsiteY0" fmla="*/ 0 h 9525"/>
                        <a:gd name="connsiteX1" fmla="*/ 63913 w 63912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63912" h="9525">
                          <a:moveTo>
                            <a:pt x="0" y="0"/>
                          </a:moveTo>
                          <a:lnTo>
                            <a:pt x="63913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</p:grpSp>
              <p:sp>
                <p:nvSpPr>
                  <p:cNvPr id="53" name="Forme libre : forme 52">
                    <a:extLst>
                      <a:ext uri="{FF2B5EF4-FFF2-40B4-BE49-F238E27FC236}">
                        <a16:creationId xmlns:a16="http://schemas.microsoft.com/office/drawing/2014/main" id="{756DC9B6-6F4A-F81B-9667-DC474F0530BF}"/>
                      </a:ext>
                    </a:extLst>
                  </p:cNvPr>
                  <p:cNvSpPr/>
                  <p:nvPr/>
                </p:nvSpPr>
                <p:spPr>
                  <a:xfrm>
                    <a:off x="2461352" y="3012019"/>
                    <a:ext cx="22574" cy="4857"/>
                  </a:xfrm>
                  <a:custGeom>
                    <a:avLst/>
                    <a:gdLst>
                      <a:gd name="connsiteX0" fmla="*/ 0 w 22574"/>
                      <a:gd name="connsiteY0" fmla="*/ 4858 h 4857"/>
                      <a:gd name="connsiteX1" fmla="*/ 22574 w 22574"/>
                      <a:gd name="connsiteY1" fmla="*/ 0 h 48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2574" h="4857">
                        <a:moveTo>
                          <a:pt x="0" y="4858"/>
                        </a:moveTo>
                        <a:cubicBezTo>
                          <a:pt x="6858" y="1715"/>
                          <a:pt x="14478" y="0"/>
                          <a:pt x="22574" y="0"/>
                        </a:cubicBez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54" name="Forme libre : forme 53">
                    <a:extLst>
                      <a:ext uri="{FF2B5EF4-FFF2-40B4-BE49-F238E27FC236}">
                        <a16:creationId xmlns:a16="http://schemas.microsoft.com/office/drawing/2014/main" id="{6B2EC309-6720-F0CC-C21E-FFC96DE1CDF2}"/>
                      </a:ext>
                    </a:extLst>
                  </p:cNvPr>
                  <p:cNvSpPr/>
                  <p:nvPr/>
                </p:nvSpPr>
                <p:spPr>
                  <a:xfrm>
                    <a:off x="2429062" y="3029545"/>
                    <a:ext cx="14763" cy="48006"/>
                  </a:xfrm>
                  <a:custGeom>
                    <a:avLst/>
                    <a:gdLst>
                      <a:gd name="connsiteX0" fmla="*/ 953 w 14763"/>
                      <a:gd name="connsiteY0" fmla="*/ 48006 h 48006"/>
                      <a:gd name="connsiteX1" fmla="*/ 0 w 14763"/>
                      <a:gd name="connsiteY1" fmla="*/ 37719 h 48006"/>
                      <a:gd name="connsiteX2" fmla="*/ 14764 w 14763"/>
                      <a:gd name="connsiteY2" fmla="*/ 0 h 480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4763" h="48006">
                        <a:moveTo>
                          <a:pt x="953" y="48006"/>
                        </a:moveTo>
                        <a:cubicBezTo>
                          <a:pt x="286" y="44672"/>
                          <a:pt x="0" y="41243"/>
                          <a:pt x="0" y="37719"/>
                        </a:cubicBezTo>
                        <a:cubicBezTo>
                          <a:pt x="0" y="23146"/>
                          <a:pt x="5620" y="9906"/>
                          <a:pt x="14764" y="0"/>
                        </a:cubicBez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55" name="Forme libre : forme 54">
                    <a:extLst>
                      <a:ext uri="{FF2B5EF4-FFF2-40B4-BE49-F238E27FC236}">
                        <a16:creationId xmlns:a16="http://schemas.microsoft.com/office/drawing/2014/main" id="{67D673D3-9E56-A1DF-89A6-49D667ED29D6}"/>
                      </a:ext>
                    </a:extLst>
                  </p:cNvPr>
                  <p:cNvSpPr/>
                  <p:nvPr/>
                </p:nvSpPr>
                <p:spPr>
                  <a:xfrm>
                    <a:off x="2492499" y="2853237"/>
                    <a:ext cx="9525" cy="56769"/>
                  </a:xfrm>
                  <a:custGeom>
                    <a:avLst/>
                    <a:gdLst>
                      <a:gd name="connsiteX0" fmla="*/ 0 w 9525"/>
                      <a:gd name="connsiteY0" fmla="*/ 0 h 56769"/>
                      <a:gd name="connsiteX1" fmla="*/ 0 w 9525"/>
                      <a:gd name="connsiteY1" fmla="*/ 56769 h 567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56769">
                        <a:moveTo>
                          <a:pt x="0" y="0"/>
                        </a:moveTo>
                        <a:lnTo>
                          <a:pt x="0" y="56769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grpSp>
                <p:nvGrpSpPr>
                  <p:cNvPr id="56" name="Graphique 1813">
                    <a:extLst>
                      <a:ext uri="{FF2B5EF4-FFF2-40B4-BE49-F238E27FC236}">
                        <a16:creationId xmlns:a16="http://schemas.microsoft.com/office/drawing/2014/main" id="{288F1F67-041D-FC18-0BD9-E1FA757691E5}"/>
                      </a:ext>
                    </a:extLst>
                  </p:cNvPr>
                  <p:cNvGrpSpPr/>
                  <p:nvPr/>
                </p:nvGrpSpPr>
                <p:grpSpPr>
                  <a:xfrm>
                    <a:off x="2605465" y="2913530"/>
                    <a:ext cx="100393" cy="307943"/>
                    <a:chOff x="2605465" y="2913530"/>
                    <a:chExt cx="100393" cy="307943"/>
                  </a:xfrm>
                  <a:grpFill/>
                </p:grpSpPr>
                <p:sp>
                  <p:nvSpPr>
                    <p:cNvPr id="63" name="Forme libre : forme 62">
                      <a:extLst>
                        <a:ext uri="{FF2B5EF4-FFF2-40B4-BE49-F238E27FC236}">
                          <a16:creationId xmlns:a16="http://schemas.microsoft.com/office/drawing/2014/main" id="{B9294FB1-38C4-2A7B-F677-39B3408682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06227" y="2913530"/>
                      <a:ext cx="40100" cy="40100"/>
                    </a:xfrm>
                    <a:custGeom>
                      <a:avLst/>
                      <a:gdLst>
                        <a:gd name="connsiteX0" fmla="*/ 40100 w 40100"/>
                        <a:gd name="connsiteY0" fmla="*/ 0 h 40100"/>
                        <a:gd name="connsiteX1" fmla="*/ 0 w 40100"/>
                        <a:gd name="connsiteY1" fmla="*/ 40100 h 40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0100" h="40100">
                          <a:moveTo>
                            <a:pt x="40100" y="0"/>
                          </a:moveTo>
                          <a:lnTo>
                            <a:pt x="0" y="4010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  <p:sp>
                  <p:nvSpPr>
                    <p:cNvPr id="64" name="Forme libre : forme 63">
                      <a:extLst>
                        <a:ext uri="{FF2B5EF4-FFF2-40B4-BE49-F238E27FC236}">
                          <a16:creationId xmlns:a16="http://schemas.microsoft.com/office/drawing/2014/main" id="{7B7F1622-7A2B-DFB9-6797-4E1482349E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49090" y="3067645"/>
                      <a:ext cx="56769" cy="9525"/>
                    </a:xfrm>
                    <a:custGeom>
                      <a:avLst/>
                      <a:gdLst>
                        <a:gd name="connsiteX0" fmla="*/ 56769 w 56769"/>
                        <a:gd name="connsiteY0" fmla="*/ 0 h 9525"/>
                        <a:gd name="connsiteX1" fmla="*/ 0 w 56769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56769" h="9525">
                          <a:moveTo>
                            <a:pt x="56769" y="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  <p:sp>
                  <p:nvSpPr>
                    <p:cNvPr id="65" name="Forme libre : forme 64">
                      <a:extLst>
                        <a:ext uri="{FF2B5EF4-FFF2-40B4-BE49-F238E27FC236}">
                          <a16:creationId xmlns:a16="http://schemas.microsoft.com/office/drawing/2014/main" id="{32EF371D-616C-7FA3-4D1D-05AB40DFC2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05465" y="3181373"/>
                      <a:ext cx="40100" cy="40100"/>
                    </a:xfrm>
                    <a:custGeom>
                      <a:avLst/>
                      <a:gdLst>
                        <a:gd name="connsiteX0" fmla="*/ 40100 w 40100"/>
                        <a:gd name="connsiteY0" fmla="*/ 40100 h 40100"/>
                        <a:gd name="connsiteX1" fmla="*/ 0 w 40100"/>
                        <a:gd name="connsiteY1" fmla="*/ 0 h 40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0100" h="40100">
                          <a:moveTo>
                            <a:pt x="40100" y="4010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</p:grpSp>
              <p:grpSp>
                <p:nvGrpSpPr>
                  <p:cNvPr id="57" name="Graphique 1813">
                    <a:extLst>
                      <a:ext uri="{FF2B5EF4-FFF2-40B4-BE49-F238E27FC236}">
                        <a16:creationId xmlns:a16="http://schemas.microsoft.com/office/drawing/2014/main" id="{E5BA3EBF-5EAE-7A85-5450-9B8E2D682660}"/>
                      </a:ext>
                    </a:extLst>
                  </p:cNvPr>
                  <p:cNvGrpSpPr/>
                  <p:nvPr/>
                </p:nvGrpSpPr>
                <p:grpSpPr>
                  <a:xfrm>
                    <a:off x="2279329" y="2915435"/>
                    <a:ext cx="100393" cy="307943"/>
                    <a:chOff x="2279329" y="2915435"/>
                    <a:chExt cx="100393" cy="307943"/>
                  </a:xfrm>
                  <a:grpFill/>
                </p:grpSpPr>
                <p:sp>
                  <p:nvSpPr>
                    <p:cNvPr id="60" name="Forme libre : forme 59">
                      <a:extLst>
                        <a:ext uri="{FF2B5EF4-FFF2-40B4-BE49-F238E27FC236}">
                          <a16:creationId xmlns:a16="http://schemas.microsoft.com/office/drawing/2014/main" id="{0F344C87-A50C-F8E7-EFBB-32523ECF00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8860" y="2915435"/>
                      <a:ext cx="40100" cy="40100"/>
                    </a:xfrm>
                    <a:custGeom>
                      <a:avLst/>
                      <a:gdLst>
                        <a:gd name="connsiteX0" fmla="*/ 0 w 40100"/>
                        <a:gd name="connsiteY0" fmla="*/ 0 h 40100"/>
                        <a:gd name="connsiteX1" fmla="*/ 40100 w 40100"/>
                        <a:gd name="connsiteY1" fmla="*/ 40100 h 40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0100" h="40100">
                          <a:moveTo>
                            <a:pt x="0" y="0"/>
                          </a:moveTo>
                          <a:lnTo>
                            <a:pt x="40100" y="4010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  <p:sp>
                  <p:nvSpPr>
                    <p:cNvPr id="61" name="Forme libre : forme 60">
                      <a:extLst>
                        <a:ext uri="{FF2B5EF4-FFF2-40B4-BE49-F238E27FC236}">
                          <a16:creationId xmlns:a16="http://schemas.microsoft.com/office/drawing/2014/main" id="{810DB06C-200B-A21E-5E08-5FFD2CCC5E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79329" y="3069550"/>
                      <a:ext cx="56769" cy="9525"/>
                    </a:xfrm>
                    <a:custGeom>
                      <a:avLst/>
                      <a:gdLst>
                        <a:gd name="connsiteX0" fmla="*/ 0 w 56769"/>
                        <a:gd name="connsiteY0" fmla="*/ 0 h 9525"/>
                        <a:gd name="connsiteX1" fmla="*/ 56769 w 56769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56769" h="9525">
                          <a:moveTo>
                            <a:pt x="0" y="0"/>
                          </a:moveTo>
                          <a:lnTo>
                            <a:pt x="56769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  <p:sp>
                  <p:nvSpPr>
                    <p:cNvPr id="62" name="Forme libre : forme 61">
                      <a:extLst>
                        <a:ext uri="{FF2B5EF4-FFF2-40B4-BE49-F238E27FC236}">
                          <a16:creationId xmlns:a16="http://schemas.microsoft.com/office/drawing/2014/main" id="{2A69E2FA-74A2-C1B1-65A5-2800DD8F5E6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9622" y="3183278"/>
                      <a:ext cx="40100" cy="40100"/>
                    </a:xfrm>
                    <a:custGeom>
                      <a:avLst/>
                      <a:gdLst>
                        <a:gd name="connsiteX0" fmla="*/ 0 w 40100"/>
                        <a:gd name="connsiteY0" fmla="*/ 40100 h 40100"/>
                        <a:gd name="connsiteX1" fmla="*/ 40100 w 40100"/>
                        <a:gd name="connsiteY1" fmla="*/ 0 h 40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0100" h="40100">
                          <a:moveTo>
                            <a:pt x="0" y="40100"/>
                          </a:moveTo>
                          <a:lnTo>
                            <a:pt x="40100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</p:grpSp>
              <p:sp>
                <p:nvSpPr>
                  <p:cNvPr id="58" name="Forme libre : forme 57">
                    <a:extLst>
                      <a:ext uri="{FF2B5EF4-FFF2-40B4-BE49-F238E27FC236}">
                        <a16:creationId xmlns:a16="http://schemas.microsoft.com/office/drawing/2014/main" id="{FF244B5E-B324-B847-41D4-AE615BFDA552}"/>
                      </a:ext>
                    </a:extLst>
                  </p:cNvPr>
                  <p:cNvSpPr/>
                  <p:nvPr/>
                </p:nvSpPr>
                <p:spPr>
                  <a:xfrm>
                    <a:off x="2458875" y="3207758"/>
                    <a:ext cx="21145" cy="9525"/>
                  </a:xfrm>
                  <a:custGeom>
                    <a:avLst/>
                    <a:gdLst>
                      <a:gd name="connsiteX0" fmla="*/ 0 w 21145"/>
                      <a:gd name="connsiteY0" fmla="*/ 0 h 9525"/>
                      <a:gd name="connsiteX1" fmla="*/ 21146 w 21145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1145" h="9525">
                        <a:moveTo>
                          <a:pt x="0" y="0"/>
                        </a:moveTo>
                        <a:lnTo>
                          <a:pt x="21146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59" name="Forme libre : forme 58">
                    <a:extLst>
                      <a:ext uri="{FF2B5EF4-FFF2-40B4-BE49-F238E27FC236}">
                        <a16:creationId xmlns:a16="http://schemas.microsoft.com/office/drawing/2014/main" id="{75FB7EFA-EF3A-4A22-7116-916CDA9BFFFA}"/>
                      </a:ext>
                    </a:extLst>
                  </p:cNvPr>
                  <p:cNvSpPr/>
                  <p:nvPr/>
                </p:nvSpPr>
                <p:spPr>
                  <a:xfrm>
                    <a:off x="2459828" y="3222712"/>
                    <a:ext cx="34099" cy="9525"/>
                  </a:xfrm>
                  <a:custGeom>
                    <a:avLst/>
                    <a:gdLst>
                      <a:gd name="connsiteX0" fmla="*/ 0 w 34099"/>
                      <a:gd name="connsiteY0" fmla="*/ 0 h 9525"/>
                      <a:gd name="connsiteX1" fmla="*/ 34100 w 3409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4099" h="9525">
                        <a:moveTo>
                          <a:pt x="0" y="0"/>
                        </a:moveTo>
                        <a:lnTo>
                          <a:pt x="34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</p:grpSp>
            <p:sp>
              <p:nvSpPr>
                <p:cNvPr id="51" name="Forme libre : forme 50">
                  <a:extLst>
                    <a:ext uri="{FF2B5EF4-FFF2-40B4-BE49-F238E27FC236}">
                      <a16:creationId xmlns:a16="http://schemas.microsoft.com/office/drawing/2014/main" id="{CEF6FF1C-4BBD-4336-73EE-F635DDEA9072}"/>
                    </a:ext>
                  </a:extLst>
                </p:cNvPr>
                <p:cNvSpPr/>
                <p:nvPr/>
              </p:nvSpPr>
              <p:spPr>
                <a:xfrm>
                  <a:off x="2466019" y="3238047"/>
                  <a:ext cx="44958" cy="13334"/>
                </a:xfrm>
                <a:custGeom>
                  <a:avLst/>
                  <a:gdLst>
                    <a:gd name="connsiteX0" fmla="*/ 44958 w 44958"/>
                    <a:gd name="connsiteY0" fmla="*/ 0 h 13334"/>
                    <a:gd name="connsiteX1" fmla="*/ 22479 w 44958"/>
                    <a:gd name="connsiteY1" fmla="*/ 13335 h 13334"/>
                    <a:gd name="connsiteX2" fmla="*/ 0 w 44958"/>
                    <a:gd name="connsiteY2" fmla="*/ 0 h 13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4958" h="13334">
                      <a:moveTo>
                        <a:pt x="44958" y="0"/>
                      </a:moveTo>
                      <a:cubicBezTo>
                        <a:pt x="44958" y="7334"/>
                        <a:pt x="34862" y="13335"/>
                        <a:pt x="22479" y="13335"/>
                      </a:cubicBezTo>
                      <a:cubicBezTo>
                        <a:pt x="10001" y="13335"/>
                        <a:pt x="0" y="7334"/>
                        <a:pt x="0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sp>
            <p:nvSpPr>
              <p:cNvPr id="49" name="Forme libre : forme 48">
                <a:extLst>
                  <a:ext uri="{FF2B5EF4-FFF2-40B4-BE49-F238E27FC236}">
                    <a16:creationId xmlns:a16="http://schemas.microsoft.com/office/drawing/2014/main" id="{45E68F83-13FA-1225-1BBB-CF963BF29721}"/>
                  </a:ext>
                </a:extLst>
              </p:cNvPr>
              <p:cNvSpPr/>
              <p:nvPr/>
            </p:nvSpPr>
            <p:spPr>
              <a:xfrm>
                <a:off x="2457732" y="3016972"/>
                <a:ext cx="59245" cy="129158"/>
              </a:xfrm>
              <a:custGeom>
                <a:avLst/>
                <a:gdLst>
                  <a:gd name="connsiteX0" fmla="*/ 45529 w 59245"/>
                  <a:gd name="connsiteY0" fmla="*/ 0 h 129158"/>
                  <a:gd name="connsiteX1" fmla="*/ 0 w 59245"/>
                  <a:gd name="connsiteY1" fmla="*/ 70295 h 129158"/>
                  <a:gd name="connsiteX2" fmla="*/ 59245 w 59245"/>
                  <a:gd name="connsiteY2" fmla="*/ 68008 h 129158"/>
                  <a:gd name="connsiteX3" fmla="*/ 8287 w 59245"/>
                  <a:gd name="connsiteY3" fmla="*/ 129159 h 129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245" h="129158">
                    <a:moveTo>
                      <a:pt x="45529" y="0"/>
                    </a:moveTo>
                    <a:lnTo>
                      <a:pt x="0" y="70295"/>
                    </a:lnTo>
                    <a:lnTo>
                      <a:pt x="59245" y="68008"/>
                    </a:lnTo>
                    <a:lnTo>
                      <a:pt x="8287" y="129159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7CCD590F-6B12-0F12-7A77-35B9ECED5374}"/>
              </a:ext>
            </a:extLst>
          </p:cNvPr>
          <p:cNvSpPr txBox="1"/>
          <p:nvPr/>
        </p:nvSpPr>
        <p:spPr>
          <a:xfrm>
            <a:off x="1976115" y="2964601"/>
            <a:ext cx="244077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Opérations courantes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(</a:t>
            </a:r>
            <a:r>
              <a:rPr lang="fr-FR" sz="14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/>
              </a:rPr>
              <a:t>Retraits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/>
              </a:rPr>
              <a:t>/ Dépôts espèces, </a:t>
            </a:r>
            <a:r>
              <a:rPr lang="fr-FR" sz="14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/>
              </a:rPr>
              <a:t>carte </a:t>
            </a:r>
            <a:r>
              <a:rPr lang="fr-FR" sz="1400" spc="-25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/>
              </a:rPr>
              <a:t>Tempo…)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F44F5FD-7F04-F526-BB67-57AC1D296CAD}"/>
              </a:ext>
            </a:extLst>
          </p:cNvPr>
          <p:cNvSpPr txBox="1"/>
          <p:nvPr/>
        </p:nvSpPr>
        <p:spPr>
          <a:xfrm>
            <a:off x="6460064" y="4794723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Crédit immobilier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89415FB-8477-FEBE-FECB-7AA3E5299BBE}"/>
              </a:ext>
            </a:extLst>
          </p:cNvPr>
          <p:cNvSpPr txBox="1"/>
          <p:nvPr/>
        </p:nvSpPr>
        <p:spPr>
          <a:xfrm>
            <a:off x="7504980" y="3223295"/>
            <a:ext cx="2364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Crédit consommation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A0864F0-93DA-CE48-1572-6A56E43F41E7}"/>
              </a:ext>
            </a:extLst>
          </p:cNvPr>
          <p:cNvSpPr txBox="1"/>
          <p:nvPr/>
        </p:nvSpPr>
        <p:spPr>
          <a:xfrm>
            <a:off x="5411605" y="3822009"/>
            <a:ext cx="1697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Assurance vie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D0471A1-51B9-9BAE-B7E3-AA529B24A5A6}"/>
              </a:ext>
            </a:extLst>
          </p:cNvPr>
          <p:cNvSpPr txBox="1"/>
          <p:nvPr/>
        </p:nvSpPr>
        <p:spPr>
          <a:xfrm>
            <a:off x="3557949" y="4794723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Epargne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F1F0A40-18DD-97CC-8FC9-4153EA2491C9}"/>
              </a:ext>
            </a:extLst>
          </p:cNvPr>
          <p:cNvSpPr txBox="1"/>
          <p:nvPr/>
        </p:nvSpPr>
        <p:spPr>
          <a:xfrm>
            <a:off x="8951857" y="4143971"/>
            <a:ext cx="1582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Bancarisation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08D0824-79C4-8001-1F59-AE8665B3E2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b="1" dirty="0"/>
              <a:t>La signature électronique </a:t>
            </a:r>
          </a:p>
          <a:p>
            <a:endParaRPr lang="fr-FR" dirty="0"/>
          </a:p>
        </p:txBody>
      </p:sp>
      <p:pic>
        <p:nvPicPr>
          <p:cNvPr id="68" name="Image 67">
            <a:extLst>
              <a:ext uri="{FF2B5EF4-FFF2-40B4-BE49-F238E27FC236}">
                <a16:creationId xmlns:a16="http://schemas.microsoft.com/office/drawing/2014/main" id="{75C4F36E-C0AB-3240-D77A-58382EE63E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7460" y="-5077"/>
            <a:ext cx="4644540" cy="1544423"/>
          </a:xfrm>
          <a:prstGeom prst="rect">
            <a:avLst/>
          </a:prstGeom>
        </p:spPr>
      </p:pic>
      <p:sp>
        <p:nvSpPr>
          <p:cNvPr id="71" name="ZoneTexte 70">
            <a:extLst>
              <a:ext uri="{FF2B5EF4-FFF2-40B4-BE49-F238E27FC236}">
                <a16:creationId xmlns:a16="http://schemas.microsoft.com/office/drawing/2014/main" id="{C6D79B40-2BCC-0154-468F-6824DE9BE109}"/>
              </a:ext>
            </a:extLst>
          </p:cNvPr>
          <p:cNvSpPr txBox="1"/>
          <p:nvPr/>
        </p:nvSpPr>
        <p:spPr>
          <a:xfrm>
            <a:off x="2149674" y="1965366"/>
            <a:ext cx="78926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 2022, quel est le top 3 des d’actes signés avec la SAG ?  </a:t>
            </a:r>
          </a:p>
        </p:txBody>
      </p:sp>
    </p:spTree>
    <p:extLst>
      <p:ext uri="{BB962C8B-B14F-4D97-AF65-F5344CB8AC3E}">
        <p14:creationId xmlns:p14="http://schemas.microsoft.com/office/powerpoint/2010/main" val="2600871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e 64">
            <a:extLst>
              <a:ext uri="{FF2B5EF4-FFF2-40B4-BE49-F238E27FC236}">
                <a16:creationId xmlns:a16="http://schemas.microsoft.com/office/drawing/2014/main" id="{04D88554-D711-0831-6E8F-794E67E2BE4D}"/>
              </a:ext>
            </a:extLst>
          </p:cNvPr>
          <p:cNvGrpSpPr/>
          <p:nvPr/>
        </p:nvGrpSpPr>
        <p:grpSpPr>
          <a:xfrm>
            <a:off x="6259922" y="1504507"/>
            <a:ext cx="5416141" cy="4615072"/>
            <a:chOff x="6185694" y="1479107"/>
            <a:chExt cx="5416141" cy="4615072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EE6652A-DB08-2AFA-991D-6558D972E5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0898" r="11984"/>
            <a:stretch/>
          </p:blipFill>
          <p:spPr>
            <a:xfrm>
              <a:off x="6185694" y="1479107"/>
              <a:ext cx="5416141" cy="46150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sx="102000" sy="102000" algn="ctr" rotWithShape="0">
                <a:schemeClr val="bg1">
                  <a:lumMod val="75000"/>
                  <a:alpha val="52000"/>
                </a:schemeClr>
              </a:outerShdw>
            </a:effectLst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BC4EC2B-460B-4CDB-2989-499A6ED2E621}"/>
                </a:ext>
              </a:extLst>
            </p:cNvPr>
            <p:cNvSpPr/>
            <p:nvPr/>
          </p:nvSpPr>
          <p:spPr>
            <a:xfrm>
              <a:off x="7315200" y="2535917"/>
              <a:ext cx="1511300" cy="4104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2B9D5D46-FA4B-EF69-1204-4CAA882EDA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6276" y="2535917"/>
              <a:ext cx="1153004" cy="3789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</p:pic>
      </p:grp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CE2FE2D0-725E-5D93-C3E8-16BE6AD2260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La Signature en Agence, une symétrie des avantages clients et conseillers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B155195D-FB37-680E-CCEC-AEE78C8FE9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b="1" dirty="0"/>
              <a:t>La signature électronique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D3209A5-2AF4-D7FC-0813-DDC77E9D6591}"/>
              </a:ext>
            </a:extLst>
          </p:cNvPr>
          <p:cNvGrpSpPr/>
          <p:nvPr/>
        </p:nvGrpSpPr>
        <p:grpSpPr>
          <a:xfrm>
            <a:off x="9859939" y="5568210"/>
            <a:ext cx="2332056" cy="740888"/>
            <a:chOff x="9859939" y="5568210"/>
            <a:chExt cx="2332056" cy="740888"/>
          </a:xfrm>
        </p:grpSpPr>
        <p:pic>
          <p:nvPicPr>
            <p:cNvPr id="3" name="Image 2" descr="Une image contenant Caractère coloré, orange, capture d’écran, Ambré&#10;&#10;Description générée automatiquement">
              <a:hlinkClick r:id="rId4"/>
              <a:extLst>
                <a:ext uri="{FF2B5EF4-FFF2-40B4-BE49-F238E27FC236}">
                  <a16:creationId xmlns:a16="http://schemas.microsoft.com/office/drawing/2014/main" id="{764DB388-6507-5037-60FA-47381632FF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859939" y="5568210"/>
              <a:ext cx="2332056" cy="740888"/>
            </a:xfrm>
            <a:prstGeom prst="rect">
              <a:avLst/>
            </a:prstGeom>
          </p:spPr>
        </p:pic>
        <p:sp>
          <p:nvSpPr>
            <p:cNvPr id="4" name="ZoneTexte 3">
              <a:hlinkClick r:id="rId4"/>
              <a:extLst>
                <a:ext uri="{FF2B5EF4-FFF2-40B4-BE49-F238E27FC236}">
                  <a16:creationId xmlns:a16="http://schemas.microsoft.com/office/drawing/2014/main" id="{81601C55-5557-6BFF-8178-EFA0C4E4447C}"/>
                </a:ext>
              </a:extLst>
            </p:cNvPr>
            <p:cNvSpPr txBox="1"/>
            <p:nvPr/>
          </p:nvSpPr>
          <p:spPr>
            <a:xfrm>
              <a:off x="10035638" y="5758621"/>
              <a:ext cx="2156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EN SAVOIR +</a:t>
              </a:r>
            </a:p>
          </p:txBody>
        </p:sp>
      </p:grp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50F1A762-9D8F-E46A-BEA6-46423E50AF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2289098"/>
              </p:ext>
            </p:extLst>
          </p:nvPr>
        </p:nvGraphicFramePr>
        <p:xfrm>
          <a:off x="1563191" y="1682477"/>
          <a:ext cx="4224169" cy="853440"/>
        </p:xfrm>
        <a:graphic>
          <a:graphicData uri="http://schemas.openxmlformats.org/drawingml/2006/table">
            <a:tbl>
              <a:tblPr firstRow="1" firstCol="1" bandRow="1"/>
              <a:tblGrid>
                <a:gridCol w="4224169">
                  <a:extLst>
                    <a:ext uri="{9D8B030D-6E8A-4147-A177-3AD203B41FA5}">
                      <a16:colId xmlns:a16="http://schemas.microsoft.com/office/drawing/2014/main" val="18692798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Gain de temps</a:t>
                      </a:r>
                      <a:endParaRPr lang="fr-FR" sz="2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La signature se déroule en </a:t>
                      </a:r>
                      <a:r>
                        <a:rPr lang="fr-F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 étapes </a:t>
                      </a:r>
                      <a:r>
                        <a:rPr lang="fr-F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seulement : présentation, lecture, signature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9371541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D42AEC4-9A47-B3E0-B629-D153D3311D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616440"/>
              </p:ext>
            </p:extLst>
          </p:nvPr>
        </p:nvGraphicFramePr>
        <p:xfrm>
          <a:off x="1563190" y="3096472"/>
          <a:ext cx="4325513" cy="853440"/>
        </p:xfrm>
        <a:graphic>
          <a:graphicData uri="http://schemas.openxmlformats.org/drawingml/2006/table">
            <a:tbl>
              <a:tblPr firstRow="1" firstCol="1" bandRow="1"/>
              <a:tblGrid>
                <a:gridCol w="4325513">
                  <a:extLst>
                    <a:ext uri="{9D8B030D-6E8A-4147-A177-3AD203B41FA5}">
                      <a16:colId xmlns:a16="http://schemas.microsoft.com/office/drawing/2014/main" val="40884306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Réactivité</a:t>
                      </a:r>
                      <a:endParaRPr lang="fr-FR" sz="2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Les documents sont </a:t>
                      </a:r>
                      <a:r>
                        <a:rPr lang="fr-F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transmis</a:t>
                      </a:r>
                      <a:r>
                        <a:rPr lang="fr-F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fr-F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directement</a:t>
                      </a:r>
                      <a:r>
                        <a:rPr lang="fr-F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au client électroniquement et </a:t>
                      </a:r>
                      <a:r>
                        <a:rPr lang="fr-F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l’archivage</a:t>
                      </a:r>
                      <a:r>
                        <a:rPr lang="fr-F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fr-F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est automatique </a:t>
                      </a:r>
                      <a:r>
                        <a:rPr lang="fr-F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!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9371541"/>
                  </a:ext>
                </a:extLst>
              </a:tr>
            </a:tbl>
          </a:graphicData>
        </a:graphic>
      </p:graphicFrame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D357CC14-80CC-A6E9-C2CC-E92A860253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6612417"/>
              </p:ext>
            </p:extLst>
          </p:nvPr>
        </p:nvGraphicFramePr>
        <p:xfrm>
          <a:off x="1563191" y="4358486"/>
          <a:ext cx="4063436" cy="1066800"/>
        </p:xfrm>
        <a:graphic>
          <a:graphicData uri="http://schemas.openxmlformats.org/drawingml/2006/table">
            <a:tbl>
              <a:tblPr firstRow="1" firstCol="1" bandRow="1"/>
              <a:tblGrid>
                <a:gridCol w="4063436">
                  <a:extLst>
                    <a:ext uri="{9D8B030D-6E8A-4147-A177-3AD203B41FA5}">
                      <a16:colId xmlns:a16="http://schemas.microsoft.com/office/drawing/2014/main" val="917331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Sécurité</a:t>
                      </a:r>
                      <a:endParaRPr lang="fr-FR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Le client a accès à ses documents dans sa Banque A Distance et peut les </a:t>
                      </a:r>
                      <a:r>
                        <a:rPr lang="fr-F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consulter, imprimer et télécharger </a:t>
                      </a:r>
                      <a:r>
                        <a:rPr lang="fr-F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quand il le souhaite.</a:t>
                      </a:r>
                      <a:endParaRPr lang="fr-FR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9371541"/>
                  </a:ext>
                </a:extLst>
              </a:tr>
            </a:tbl>
          </a:graphicData>
        </a:graphic>
      </p:graphicFrame>
      <p:grpSp>
        <p:nvGrpSpPr>
          <p:cNvPr id="165" name="Graphique 1805">
            <a:extLst>
              <a:ext uri="{FF2B5EF4-FFF2-40B4-BE49-F238E27FC236}">
                <a16:creationId xmlns:a16="http://schemas.microsoft.com/office/drawing/2014/main" id="{F67B8F0F-6871-78FD-6329-A5F6A4E1B753}"/>
              </a:ext>
            </a:extLst>
          </p:cNvPr>
          <p:cNvGrpSpPr/>
          <p:nvPr/>
        </p:nvGrpSpPr>
        <p:grpSpPr>
          <a:xfrm>
            <a:off x="775293" y="1742284"/>
            <a:ext cx="546354" cy="546196"/>
            <a:chOff x="9578553" y="2203130"/>
            <a:chExt cx="331378" cy="331283"/>
          </a:xfrm>
          <a:noFill/>
        </p:grpSpPr>
        <p:grpSp>
          <p:nvGrpSpPr>
            <p:cNvPr id="166" name="Graphique 1805">
              <a:extLst>
                <a:ext uri="{FF2B5EF4-FFF2-40B4-BE49-F238E27FC236}">
                  <a16:creationId xmlns:a16="http://schemas.microsoft.com/office/drawing/2014/main" id="{BF32735B-9C35-B861-BD11-4D9645BB6971}"/>
                </a:ext>
              </a:extLst>
            </p:cNvPr>
            <p:cNvGrpSpPr/>
            <p:nvPr/>
          </p:nvGrpSpPr>
          <p:grpSpPr>
            <a:xfrm>
              <a:off x="9578553" y="2203130"/>
              <a:ext cx="331378" cy="331283"/>
              <a:chOff x="9578553" y="2203130"/>
              <a:chExt cx="331378" cy="331283"/>
            </a:xfrm>
            <a:grpFill/>
          </p:grpSpPr>
          <p:sp>
            <p:nvSpPr>
              <p:cNvPr id="185" name="Forme libre : forme 184">
                <a:extLst>
                  <a:ext uri="{FF2B5EF4-FFF2-40B4-BE49-F238E27FC236}">
                    <a16:creationId xmlns:a16="http://schemas.microsoft.com/office/drawing/2014/main" id="{7328902E-232F-211B-E7BD-93ED14981BBC}"/>
                  </a:ext>
                </a:extLst>
              </p:cNvPr>
              <p:cNvSpPr/>
              <p:nvPr/>
            </p:nvSpPr>
            <p:spPr>
              <a:xfrm>
                <a:off x="9578553" y="2203130"/>
                <a:ext cx="331378" cy="331283"/>
              </a:xfrm>
              <a:custGeom>
                <a:avLst/>
                <a:gdLst>
                  <a:gd name="connsiteX0" fmla="*/ 106111 w 331378"/>
                  <a:gd name="connsiteY0" fmla="*/ 11050 h 331283"/>
                  <a:gd name="connsiteX1" fmla="*/ 164975 w 331378"/>
                  <a:gd name="connsiteY1" fmla="*/ 1 h 331283"/>
                  <a:gd name="connsiteX2" fmla="*/ 331377 w 331378"/>
                  <a:gd name="connsiteY2" fmla="*/ 164879 h 331283"/>
                  <a:gd name="connsiteX3" fmla="*/ 166499 w 331378"/>
                  <a:gd name="connsiteY3" fmla="*/ 331281 h 331283"/>
                  <a:gd name="connsiteX4" fmla="*/ 2 w 331378"/>
                  <a:gd name="connsiteY4" fmla="*/ 166403 h 331283"/>
                  <a:gd name="connsiteX5" fmla="*/ 29435 w 331378"/>
                  <a:gd name="connsiteY5" fmla="*/ 71344 h 331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1378" h="331283">
                    <a:moveTo>
                      <a:pt x="106111" y="11050"/>
                    </a:moveTo>
                    <a:cubicBezTo>
                      <a:pt x="124399" y="4002"/>
                      <a:pt x="144211" y="97"/>
                      <a:pt x="164975" y="1"/>
                    </a:cubicBezTo>
                    <a:cubicBezTo>
                      <a:pt x="256511" y="-380"/>
                      <a:pt x="330996" y="73439"/>
                      <a:pt x="331377" y="164879"/>
                    </a:cubicBezTo>
                    <a:cubicBezTo>
                      <a:pt x="331758" y="256414"/>
                      <a:pt x="257939" y="330900"/>
                      <a:pt x="166499" y="331281"/>
                    </a:cubicBezTo>
                    <a:cubicBezTo>
                      <a:pt x="74964" y="331757"/>
                      <a:pt x="383" y="257938"/>
                      <a:pt x="2" y="166403"/>
                    </a:cubicBezTo>
                    <a:cubicBezTo>
                      <a:pt x="-188" y="131065"/>
                      <a:pt x="10766" y="98299"/>
                      <a:pt x="29435" y="71344"/>
                    </a:cubicBez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86" name="Forme libre : forme 185">
                <a:extLst>
                  <a:ext uri="{FF2B5EF4-FFF2-40B4-BE49-F238E27FC236}">
                    <a16:creationId xmlns:a16="http://schemas.microsoft.com/office/drawing/2014/main" id="{93ADEA40-C41B-10D2-9B43-A4A93091D10C}"/>
                  </a:ext>
                </a:extLst>
              </p:cNvPr>
              <p:cNvSpPr/>
              <p:nvPr/>
            </p:nvSpPr>
            <p:spPr>
              <a:xfrm>
                <a:off x="9666947" y="2214085"/>
                <a:ext cx="17716" cy="8096"/>
              </a:xfrm>
              <a:custGeom>
                <a:avLst/>
                <a:gdLst>
                  <a:gd name="connsiteX0" fmla="*/ 0 w 17716"/>
                  <a:gd name="connsiteY0" fmla="*/ 8096 h 8096"/>
                  <a:gd name="connsiteX1" fmla="*/ 17716 w 17716"/>
                  <a:gd name="connsiteY1" fmla="*/ 0 h 8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716" h="8096">
                    <a:moveTo>
                      <a:pt x="0" y="8096"/>
                    </a:moveTo>
                    <a:cubicBezTo>
                      <a:pt x="5715" y="5048"/>
                      <a:pt x="11621" y="2381"/>
                      <a:pt x="17716" y="0"/>
                    </a:cubicBez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87" name="Forme libre : forme 186">
                <a:extLst>
                  <a:ext uri="{FF2B5EF4-FFF2-40B4-BE49-F238E27FC236}">
                    <a16:creationId xmlns:a16="http://schemas.microsoft.com/office/drawing/2014/main" id="{FA5FEE3C-1111-66E3-F54B-AD6C986B9B04}"/>
                  </a:ext>
                </a:extLst>
              </p:cNvPr>
              <p:cNvSpPr/>
              <p:nvPr/>
            </p:nvSpPr>
            <p:spPr>
              <a:xfrm>
                <a:off x="9621322" y="2237897"/>
                <a:ext cx="21431" cy="19812"/>
              </a:xfrm>
              <a:custGeom>
                <a:avLst/>
                <a:gdLst>
                  <a:gd name="connsiteX0" fmla="*/ 0 w 21431"/>
                  <a:gd name="connsiteY0" fmla="*/ 19812 h 19812"/>
                  <a:gd name="connsiteX1" fmla="*/ 21431 w 21431"/>
                  <a:gd name="connsiteY1" fmla="*/ 0 h 19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431" h="19812">
                    <a:moveTo>
                      <a:pt x="0" y="19812"/>
                    </a:moveTo>
                    <a:cubicBezTo>
                      <a:pt x="6572" y="12573"/>
                      <a:pt x="13716" y="5906"/>
                      <a:pt x="21431" y="0"/>
                    </a:cubicBez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sp>
          <p:nvSpPr>
            <p:cNvPr id="167" name="Forme libre : forme 166">
              <a:extLst>
                <a:ext uri="{FF2B5EF4-FFF2-40B4-BE49-F238E27FC236}">
                  <a16:creationId xmlns:a16="http://schemas.microsoft.com/office/drawing/2014/main" id="{150FFDF5-2AD7-4B54-CA04-28E5D42F7337}"/>
                </a:ext>
              </a:extLst>
            </p:cNvPr>
            <p:cNvSpPr/>
            <p:nvPr/>
          </p:nvSpPr>
          <p:spPr>
            <a:xfrm>
              <a:off x="9600747" y="2225323"/>
              <a:ext cx="286896" cy="286896"/>
            </a:xfrm>
            <a:custGeom>
              <a:avLst/>
              <a:gdLst>
                <a:gd name="connsiteX0" fmla="*/ 222315 w 286896"/>
                <a:gd name="connsiteY0" fmla="*/ 263368 h 286896"/>
                <a:gd name="connsiteX1" fmla="*/ 144115 w 286896"/>
                <a:gd name="connsiteY1" fmla="*/ 286895 h 286896"/>
                <a:gd name="connsiteX2" fmla="*/ 2 w 286896"/>
                <a:gd name="connsiteY2" fmla="*/ 144115 h 286896"/>
                <a:gd name="connsiteX3" fmla="*/ 142781 w 286896"/>
                <a:gd name="connsiteY3" fmla="*/ 2 h 286896"/>
                <a:gd name="connsiteX4" fmla="*/ 286895 w 286896"/>
                <a:gd name="connsiteY4" fmla="*/ 142781 h 286896"/>
                <a:gd name="connsiteX5" fmla="*/ 246890 w 286896"/>
                <a:gd name="connsiteY5" fmla="*/ 242794 h 286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6896" h="286896">
                  <a:moveTo>
                    <a:pt x="222315" y="263368"/>
                  </a:moveTo>
                  <a:cubicBezTo>
                    <a:pt x="199836" y="278132"/>
                    <a:pt x="173071" y="286799"/>
                    <a:pt x="144115" y="286895"/>
                  </a:cubicBezTo>
                  <a:cubicBezTo>
                    <a:pt x="64867" y="287276"/>
                    <a:pt x="383" y="223363"/>
                    <a:pt x="2" y="144115"/>
                  </a:cubicBezTo>
                  <a:cubicBezTo>
                    <a:pt x="-379" y="64867"/>
                    <a:pt x="63629" y="383"/>
                    <a:pt x="142781" y="2"/>
                  </a:cubicBezTo>
                  <a:cubicBezTo>
                    <a:pt x="222029" y="-379"/>
                    <a:pt x="286514" y="63629"/>
                    <a:pt x="286895" y="142781"/>
                  </a:cubicBezTo>
                  <a:cubicBezTo>
                    <a:pt x="287085" y="181548"/>
                    <a:pt x="271845" y="216886"/>
                    <a:pt x="246890" y="242794"/>
                  </a:cubicBezTo>
                </a:path>
              </a:pathLst>
            </a:custGeom>
            <a:grpFill/>
            <a:ln w="571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grpSp>
          <p:nvGrpSpPr>
            <p:cNvPr id="168" name="Graphique 1805">
              <a:extLst>
                <a:ext uri="{FF2B5EF4-FFF2-40B4-BE49-F238E27FC236}">
                  <a16:creationId xmlns:a16="http://schemas.microsoft.com/office/drawing/2014/main" id="{E61279DB-5CF9-D483-0991-59D9560A22F0}"/>
                </a:ext>
              </a:extLst>
            </p:cNvPr>
            <p:cNvGrpSpPr/>
            <p:nvPr/>
          </p:nvGrpSpPr>
          <p:grpSpPr>
            <a:xfrm>
              <a:off x="9703523" y="2266568"/>
              <a:ext cx="51149" cy="169068"/>
              <a:chOff x="9703523" y="2266568"/>
              <a:chExt cx="51149" cy="169068"/>
            </a:xfrm>
            <a:grpFill/>
          </p:grpSpPr>
          <p:sp>
            <p:nvSpPr>
              <p:cNvPr id="182" name="Forme libre : forme 181">
                <a:extLst>
                  <a:ext uri="{FF2B5EF4-FFF2-40B4-BE49-F238E27FC236}">
                    <a16:creationId xmlns:a16="http://schemas.microsoft.com/office/drawing/2014/main" id="{A9972B0A-D57D-377C-1135-B3ABA9ACC20B}"/>
                  </a:ext>
                </a:extLst>
              </p:cNvPr>
              <p:cNvSpPr/>
              <p:nvPr/>
            </p:nvSpPr>
            <p:spPr>
              <a:xfrm>
                <a:off x="9740290" y="2266568"/>
                <a:ext cx="380" cy="89534"/>
              </a:xfrm>
              <a:custGeom>
                <a:avLst/>
                <a:gdLst>
                  <a:gd name="connsiteX0" fmla="*/ 0 w 380"/>
                  <a:gd name="connsiteY0" fmla="*/ 0 h 89534"/>
                  <a:gd name="connsiteX1" fmla="*/ 381 w 380"/>
                  <a:gd name="connsiteY1" fmla="*/ 89535 h 89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0" h="89534">
                    <a:moveTo>
                      <a:pt x="0" y="0"/>
                    </a:moveTo>
                    <a:lnTo>
                      <a:pt x="381" y="89535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83" name="Forme libre : forme 182">
                <a:extLst>
                  <a:ext uri="{FF2B5EF4-FFF2-40B4-BE49-F238E27FC236}">
                    <a16:creationId xmlns:a16="http://schemas.microsoft.com/office/drawing/2014/main" id="{D52A7B69-48A1-10DF-43CA-C166254AB975}"/>
                  </a:ext>
                </a:extLst>
              </p:cNvPr>
              <p:cNvSpPr/>
              <p:nvPr/>
            </p:nvSpPr>
            <p:spPr>
              <a:xfrm>
                <a:off x="9703523" y="2382392"/>
                <a:ext cx="31908" cy="53244"/>
              </a:xfrm>
              <a:custGeom>
                <a:avLst/>
                <a:gdLst>
                  <a:gd name="connsiteX0" fmla="*/ 31909 w 31908"/>
                  <a:gd name="connsiteY0" fmla="*/ 0 h 53244"/>
                  <a:gd name="connsiteX1" fmla="*/ 0 w 31908"/>
                  <a:gd name="connsiteY1" fmla="*/ 53245 h 53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908" h="53244">
                    <a:moveTo>
                      <a:pt x="31909" y="0"/>
                    </a:moveTo>
                    <a:lnTo>
                      <a:pt x="0" y="53245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84" name="Forme libre : forme 183">
                <a:extLst>
                  <a:ext uri="{FF2B5EF4-FFF2-40B4-BE49-F238E27FC236}">
                    <a16:creationId xmlns:a16="http://schemas.microsoft.com/office/drawing/2014/main" id="{A39E2129-9549-E9C5-AA5B-3E9A9F9A3A11}"/>
                  </a:ext>
                </a:extLst>
              </p:cNvPr>
              <p:cNvSpPr/>
              <p:nvPr/>
            </p:nvSpPr>
            <p:spPr>
              <a:xfrm>
                <a:off x="9728955" y="2356674"/>
                <a:ext cx="25717" cy="25717"/>
              </a:xfrm>
              <a:custGeom>
                <a:avLst/>
                <a:gdLst>
                  <a:gd name="connsiteX0" fmla="*/ 25718 w 25717"/>
                  <a:gd name="connsiteY0" fmla="*/ 12859 h 25717"/>
                  <a:gd name="connsiteX1" fmla="*/ 12859 w 25717"/>
                  <a:gd name="connsiteY1" fmla="*/ 25718 h 25717"/>
                  <a:gd name="connsiteX2" fmla="*/ 0 w 25717"/>
                  <a:gd name="connsiteY2" fmla="*/ 12859 h 25717"/>
                  <a:gd name="connsiteX3" fmla="*/ 12859 w 25717"/>
                  <a:gd name="connsiteY3" fmla="*/ 0 h 25717"/>
                  <a:gd name="connsiteX4" fmla="*/ 25718 w 25717"/>
                  <a:gd name="connsiteY4" fmla="*/ 12859 h 25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717" h="25717">
                    <a:moveTo>
                      <a:pt x="25718" y="12859"/>
                    </a:moveTo>
                    <a:cubicBezTo>
                      <a:pt x="25718" y="19960"/>
                      <a:pt x="19960" y="25718"/>
                      <a:pt x="12859" y="25718"/>
                    </a:cubicBezTo>
                    <a:cubicBezTo>
                      <a:pt x="5757" y="25718"/>
                      <a:pt x="0" y="19960"/>
                      <a:pt x="0" y="12859"/>
                    </a:cubicBezTo>
                    <a:cubicBezTo>
                      <a:pt x="0" y="5757"/>
                      <a:pt x="5757" y="0"/>
                      <a:pt x="12859" y="0"/>
                    </a:cubicBezTo>
                    <a:cubicBezTo>
                      <a:pt x="19960" y="0"/>
                      <a:pt x="25718" y="5757"/>
                      <a:pt x="25718" y="12859"/>
                    </a:cubicBezTo>
                    <a:close/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grpSp>
          <p:nvGrpSpPr>
            <p:cNvPr id="169" name="Graphique 1805">
              <a:extLst>
                <a:ext uri="{FF2B5EF4-FFF2-40B4-BE49-F238E27FC236}">
                  <a16:creationId xmlns:a16="http://schemas.microsoft.com/office/drawing/2014/main" id="{55A7F03F-57DF-3267-5841-B0A7E240273C}"/>
                </a:ext>
              </a:extLst>
            </p:cNvPr>
            <p:cNvGrpSpPr/>
            <p:nvPr/>
          </p:nvGrpSpPr>
          <p:grpSpPr>
            <a:xfrm>
              <a:off x="9617703" y="2240279"/>
              <a:ext cx="253079" cy="256984"/>
              <a:chOff x="9617703" y="2240279"/>
              <a:chExt cx="253079" cy="256984"/>
            </a:xfrm>
            <a:grpFill/>
          </p:grpSpPr>
          <p:sp>
            <p:nvSpPr>
              <p:cNvPr id="170" name="Forme libre : forme 169">
                <a:extLst>
                  <a:ext uri="{FF2B5EF4-FFF2-40B4-BE49-F238E27FC236}">
                    <a16:creationId xmlns:a16="http://schemas.microsoft.com/office/drawing/2014/main" id="{A5DD9865-7F64-78B2-FB1F-9CA58ADE42D8}"/>
                  </a:ext>
                </a:extLst>
              </p:cNvPr>
              <p:cNvSpPr/>
              <p:nvPr/>
            </p:nvSpPr>
            <p:spPr>
              <a:xfrm>
                <a:off x="9741909" y="2240279"/>
                <a:ext cx="9525" cy="6191"/>
              </a:xfrm>
              <a:custGeom>
                <a:avLst/>
                <a:gdLst>
                  <a:gd name="connsiteX0" fmla="*/ 0 w 9525"/>
                  <a:gd name="connsiteY0" fmla="*/ 0 h 6191"/>
                  <a:gd name="connsiteX1" fmla="*/ 0 w 9525"/>
                  <a:gd name="connsiteY1" fmla="*/ 6191 h 6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6191">
                    <a:moveTo>
                      <a:pt x="0" y="0"/>
                    </a:moveTo>
                    <a:lnTo>
                      <a:pt x="0" y="6191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71" name="Forme libre : forme 170">
                <a:extLst>
                  <a:ext uri="{FF2B5EF4-FFF2-40B4-BE49-F238E27FC236}">
                    <a16:creationId xmlns:a16="http://schemas.microsoft.com/office/drawing/2014/main" id="{B57A6DB7-C0F8-BB62-5451-10C7973D048B}"/>
                  </a:ext>
                </a:extLst>
              </p:cNvPr>
              <p:cNvSpPr/>
              <p:nvPr/>
            </p:nvSpPr>
            <p:spPr>
              <a:xfrm>
                <a:off x="9802393" y="2264282"/>
                <a:ext cx="9525" cy="6191"/>
              </a:xfrm>
              <a:custGeom>
                <a:avLst/>
                <a:gdLst>
                  <a:gd name="connsiteX0" fmla="*/ 0 w 9525"/>
                  <a:gd name="connsiteY0" fmla="*/ 0 h 6191"/>
                  <a:gd name="connsiteX1" fmla="*/ 0 w 9525"/>
                  <a:gd name="connsiteY1" fmla="*/ 6191 h 6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6191">
                    <a:moveTo>
                      <a:pt x="0" y="0"/>
                    </a:moveTo>
                    <a:lnTo>
                      <a:pt x="0" y="6191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72" name="Forme libre : forme 171">
                <a:extLst>
                  <a:ext uri="{FF2B5EF4-FFF2-40B4-BE49-F238E27FC236}">
                    <a16:creationId xmlns:a16="http://schemas.microsoft.com/office/drawing/2014/main" id="{2F3B3951-5DEF-2BA8-86A7-6FE7EBA53C26}"/>
                  </a:ext>
                </a:extLst>
              </p:cNvPr>
              <p:cNvSpPr/>
              <p:nvPr/>
            </p:nvSpPr>
            <p:spPr>
              <a:xfrm>
                <a:off x="9844017" y="2305525"/>
                <a:ext cx="9525" cy="6191"/>
              </a:xfrm>
              <a:custGeom>
                <a:avLst/>
                <a:gdLst>
                  <a:gd name="connsiteX0" fmla="*/ 0 w 9525"/>
                  <a:gd name="connsiteY0" fmla="*/ 0 h 6191"/>
                  <a:gd name="connsiteX1" fmla="*/ 0 w 9525"/>
                  <a:gd name="connsiteY1" fmla="*/ 6191 h 6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6191">
                    <a:moveTo>
                      <a:pt x="0" y="0"/>
                    </a:moveTo>
                    <a:lnTo>
                      <a:pt x="0" y="6191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73" name="Forme libre : forme 172">
                <a:extLst>
                  <a:ext uri="{FF2B5EF4-FFF2-40B4-BE49-F238E27FC236}">
                    <a16:creationId xmlns:a16="http://schemas.microsoft.com/office/drawing/2014/main" id="{7FDC6834-9A39-0260-CCCD-7DCD79DA8CAE}"/>
                  </a:ext>
                </a:extLst>
              </p:cNvPr>
              <p:cNvSpPr/>
              <p:nvPr/>
            </p:nvSpPr>
            <p:spPr>
              <a:xfrm>
                <a:off x="9870687" y="2362294"/>
                <a:ext cx="95" cy="6191"/>
              </a:xfrm>
              <a:custGeom>
                <a:avLst/>
                <a:gdLst>
                  <a:gd name="connsiteX0" fmla="*/ 0 w 95"/>
                  <a:gd name="connsiteY0" fmla="*/ 0 h 6191"/>
                  <a:gd name="connsiteX1" fmla="*/ 95 w 95"/>
                  <a:gd name="connsiteY1" fmla="*/ 6191 h 6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" h="6191">
                    <a:moveTo>
                      <a:pt x="0" y="0"/>
                    </a:moveTo>
                    <a:lnTo>
                      <a:pt x="95" y="6191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74" name="Forme libre : forme 173">
                <a:extLst>
                  <a:ext uri="{FF2B5EF4-FFF2-40B4-BE49-F238E27FC236}">
                    <a16:creationId xmlns:a16="http://schemas.microsoft.com/office/drawing/2014/main" id="{81BB81DD-C4A4-F3F6-12C7-04DB7B22FEC9}"/>
                  </a:ext>
                </a:extLst>
              </p:cNvPr>
              <p:cNvSpPr/>
              <p:nvPr/>
            </p:nvSpPr>
            <p:spPr>
              <a:xfrm>
                <a:off x="9844112" y="2421920"/>
                <a:ext cx="9525" cy="6191"/>
              </a:xfrm>
              <a:custGeom>
                <a:avLst/>
                <a:gdLst>
                  <a:gd name="connsiteX0" fmla="*/ 0 w 9525"/>
                  <a:gd name="connsiteY0" fmla="*/ 0 h 6191"/>
                  <a:gd name="connsiteX1" fmla="*/ 0 w 9525"/>
                  <a:gd name="connsiteY1" fmla="*/ 6191 h 6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6191">
                    <a:moveTo>
                      <a:pt x="0" y="0"/>
                    </a:moveTo>
                    <a:lnTo>
                      <a:pt x="0" y="6191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75" name="Forme libre : forme 174">
                <a:extLst>
                  <a:ext uri="{FF2B5EF4-FFF2-40B4-BE49-F238E27FC236}">
                    <a16:creationId xmlns:a16="http://schemas.microsoft.com/office/drawing/2014/main" id="{5FFB4401-7857-956A-D6AB-B22074BBDE3B}"/>
                  </a:ext>
                </a:extLst>
              </p:cNvPr>
              <p:cNvSpPr/>
              <p:nvPr/>
            </p:nvSpPr>
            <p:spPr>
              <a:xfrm>
                <a:off x="9802012" y="2464402"/>
                <a:ext cx="9525" cy="6191"/>
              </a:xfrm>
              <a:custGeom>
                <a:avLst/>
                <a:gdLst>
                  <a:gd name="connsiteX0" fmla="*/ 0 w 9525"/>
                  <a:gd name="connsiteY0" fmla="*/ 0 h 6191"/>
                  <a:gd name="connsiteX1" fmla="*/ 0 w 9525"/>
                  <a:gd name="connsiteY1" fmla="*/ 6191 h 6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6191">
                    <a:moveTo>
                      <a:pt x="0" y="0"/>
                    </a:moveTo>
                    <a:lnTo>
                      <a:pt x="0" y="6191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76" name="Forme libre : forme 175">
                <a:extLst>
                  <a:ext uri="{FF2B5EF4-FFF2-40B4-BE49-F238E27FC236}">
                    <a16:creationId xmlns:a16="http://schemas.microsoft.com/office/drawing/2014/main" id="{299152B8-D6B7-F379-A63D-6D9CA23A1C35}"/>
                  </a:ext>
                </a:extLst>
              </p:cNvPr>
              <p:cNvSpPr/>
              <p:nvPr/>
            </p:nvSpPr>
            <p:spPr>
              <a:xfrm>
                <a:off x="9745243" y="2491167"/>
                <a:ext cx="9525" cy="6096"/>
              </a:xfrm>
              <a:custGeom>
                <a:avLst/>
                <a:gdLst>
                  <a:gd name="connsiteX0" fmla="*/ 0 w 9525"/>
                  <a:gd name="connsiteY0" fmla="*/ 0 h 6096"/>
                  <a:gd name="connsiteX1" fmla="*/ 0 w 9525"/>
                  <a:gd name="connsiteY1" fmla="*/ 6096 h 6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6096">
                    <a:moveTo>
                      <a:pt x="0" y="0"/>
                    </a:moveTo>
                    <a:lnTo>
                      <a:pt x="0" y="6096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77" name="Forme libre : forme 176">
                <a:extLst>
                  <a:ext uri="{FF2B5EF4-FFF2-40B4-BE49-F238E27FC236}">
                    <a16:creationId xmlns:a16="http://schemas.microsoft.com/office/drawing/2014/main" id="{F0201650-5EBA-D2D7-C000-A1950EF7F67F}"/>
                  </a:ext>
                </a:extLst>
              </p:cNvPr>
              <p:cNvSpPr/>
              <p:nvPr/>
            </p:nvSpPr>
            <p:spPr>
              <a:xfrm>
                <a:off x="9685997" y="2464497"/>
                <a:ext cx="95" cy="6191"/>
              </a:xfrm>
              <a:custGeom>
                <a:avLst/>
                <a:gdLst>
                  <a:gd name="connsiteX0" fmla="*/ 0 w 95"/>
                  <a:gd name="connsiteY0" fmla="*/ 0 h 6191"/>
                  <a:gd name="connsiteX1" fmla="*/ 95 w 95"/>
                  <a:gd name="connsiteY1" fmla="*/ 6191 h 6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" h="6191">
                    <a:moveTo>
                      <a:pt x="0" y="0"/>
                    </a:moveTo>
                    <a:lnTo>
                      <a:pt x="95" y="6191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78" name="Forme libre : forme 177">
                <a:extLst>
                  <a:ext uri="{FF2B5EF4-FFF2-40B4-BE49-F238E27FC236}">
                    <a16:creationId xmlns:a16="http://schemas.microsoft.com/office/drawing/2014/main" id="{8C4FAEC8-6682-26D5-D130-A59BBEEE9524}"/>
                  </a:ext>
                </a:extLst>
              </p:cNvPr>
              <p:cNvSpPr/>
              <p:nvPr/>
            </p:nvSpPr>
            <p:spPr>
              <a:xfrm>
                <a:off x="9642658" y="2422397"/>
                <a:ext cx="9525" cy="6191"/>
              </a:xfrm>
              <a:custGeom>
                <a:avLst/>
                <a:gdLst>
                  <a:gd name="connsiteX0" fmla="*/ 0 w 9525"/>
                  <a:gd name="connsiteY0" fmla="*/ 0 h 6191"/>
                  <a:gd name="connsiteX1" fmla="*/ 0 w 9525"/>
                  <a:gd name="connsiteY1" fmla="*/ 6191 h 6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6191">
                    <a:moveTo>
                      <a:pt x="0" y="0"/>
                    </a:moveTo>
                    <a:lnTo>
                      <a:pt x="0" y="6191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79" name="Forme libre : forme 178">
                <a:extLst>
                  <a:ext uri="{FF2B5EF4-FFF2-40B4-BE49-F238E27FC236}">
                    <a16:creationId xmlns:a16="http://schemas.microsoft.com/office/drawing/2014/main" id="{297BC4AA-D595-26A3-9708-E825CEBA006E}"/>
                  </a:ext>
                </a:extLst>
              </p:cNvPr>
              <p:cNvSpPr/>
              <p:nvPr/>
            </p:nvSpPr>
            <p:spPr>
              <a:xfrm>
                <a:off x="9617703" y="2364770"/>
                <a:ext cx="9525" cy="6096"/>
              </a:xfrm>
              <a:custGeom>
                <a:avLst/>
                <a:gdLst>
                  <a:gd name="connsiteX0" fmla="*/ 0 w 9525"/>
                  <a:gd name="connsiteY0" fmla="*/ 0 h 6096"/>
                  <a:gd name="connsiteX1" fmla="*/ 0 w 9525"/>
                  <a:gd name="connsiteY1" fmla="*/ 6096 h 6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6096">
                    <a:moveTo>
                      <a:pt x="0" y="0"/>
                    </a:moveTo>
                    <a:lnTo>
                      <a:pt x="0" y="6096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80" name="Forme libre : forme 179">
                <a:extLst>
                  <a:ext uri="{FF2B5EF4-FFF2-40B4-BE49-F238E27FC236}">
                    <a16:creationId xmlns:a16="http://schemas.microsoft.com/office/drawing/2014/main" id="{3EDC87B0-F79A-411E-D582-675D5AF6E930}"/>
                  </a:ext>
                </a:extLst>
              </p:cNvPr>
              <p:cNvSpPr/>
              <p:nvPr/>
            </p:nvSpPr>
            <p:spPr>
              <a:xfrm>
                <a:off x="9645230" y="2306382"/>
                <a:ext cx="9525" cy="6191"/>
              </a:xfrm>
              <a:custGeom>
                <a:avLst/>
                <a:gdLst>
                  <a:gd name="connsiteX0" fmla="*/ 0 w 9525"/>
                  <a:gd name="connsiteY0" fmla="*/ 0 h 6191"/>
                  <a:gd name="connsiteX1" fmla="*/ 0 w 9525"/>
                  <a:gd name="connsiteY1" fmla="*/ 6191 h 6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6191">
                    <a:moveTo>
                      <a:pt x="0" y="0"/>
                    </a:moveTo>
                    <a:lnTo>
                      <a:pt x="0" y="6191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81" name="Forme libre : forme 180">
                <a:extLst>
                  <a:ext uri="{FF2B5EF4-FFF2-40B4-BE49-F238E27FC236}">
                    <a16:creationId xmlns:a16="http://schemas.microsoft.com/office/drawing/2014/main" id="{60F1D538-63E2-63A2-98CD-94B39F6E989D}"/>
                  </a:ext>
                </a:extLst>
              </p:cNvPr>
              <p:cNvSpPr/>
              <p:nvPr/>
            </p:nvSpPr>
            <p:spPr>
              <a:xfrm>
                <a:off x="9685521" y="2263901"/>
                <a:ext cx="95" cy="6191"/>
              </a:xfrm>
              <a:custGeom>
                <a:avLst/>
                <a:gdLst>
                  <a:gd name="connsiteX0" fmla="*/ 0 w 95"/>
                  <a:gd name="connsiteY0" fmla="*/ 0 h 6191"/>
                  <a:gd name="connsiteX1" fmla="*/ 95 w 95"/>
                  <a:gd name="connsiteY1" fmla="*/ 6191 h 6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" h="6191">
                    <a:moveTo>
                      <a:pt x="0" y="0"/>
                    </a:moveTo>
                    <a:lnTo>
                      <a:pt x="95" y="6191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</p:grpSp>
      <p:grpSp>
        <p:nvGrpSpPr>
          <p:cNvPr id="188" name="Graphique 1814">
            <a:extLst>
              <a:ext uri="{FF2B5EF4-FFF2-40B4-BE49-F238E27FC236}">
                <a16:creationId xmlns:a16="http://schemas.microsoft.com/office/drawing/2014/main" id="{B95858C1-DAF5-8D5C-723C-20B1F4B19A4B}"/>
              </a:ext>
            </a:extLst>
          </p:cNvPr>
          <p:cNvGrpSpPr/>
          <p:nvPr/>
        </p:nvGrpSpPr>
        <p:grpSpPr>
          <a:xfrm>
            <a:off x="826536" y="3110140"/>
            <a:ext cx="389496" cy="618699"/>
            <a:chOff x="2871793" y="2963293"/>
            <a:chExt cx="202977" cy="322421"/>
          </a:xfrm>
          <a:noFill/>
        </p:grpSpPr>
        <p:grpSp>
          <p:nvGrpSpPr>
            <p:cNvPr id="189" name="Graphique 1814">
              <a:extLst>
                <a:ext uri="{FF2B5EF4-FFF2-40B4-BE49-F238E27FC236}">
                  <a16:creationId xmlns:a16="http://schemas.microsoft.com/office/drawing/2014/main" id="{E4AB9540-5935-CBD9-EDAC-C150D9B3CCB6}"/>
                </a:ext>
              </a:extLst>
            </p:cNvPr>
            <p:cNvGrpSpPr/>
            <p:nvPr/>
          </p:nvGrpSpPr>
          <p:grpSpPr>
            <a:xfrm>
              <a:off x="2927419" y="3008917"/>
              <a:ext cx="40766" cy="52673"/>
              <a:chOff x="2927419" y="3008917"/>
              <a:chExt cx="40766" cy="52673"/>
            </a:xfrm>
            <a:grpFill/>
          </p:grpSpPr>
          <p:sp>
            <p:nvSpPr>
              <p:cNvPr id="200" name="Forme libre : forme 199">
                <a:extLst>
                  <a:ext uri="{FF2B5EF4-FFF2-40B4-BE49-F238E27FC236}">
                    <a16:creationId xmlns:a16="http://schemas.microsoft.com/office/drawing/2014/main" id="{387ABD9A-FC14-4241-8EDE-420477CE0F7C}"/>
                  </a:ext>
                </a:extLst>
              </p:cNvPr>
              <p:cNvSpPr/>
              <p:nvPr/>
            </p:nvSpPr>
            <p:spPr>
              <a:xfrm>
                <a:off x="2927419" y="3031015"/>
                <a:ext cx="23717" cy="30575"/>
              </a:xfrm>
              <a:custGeom>
                <a:avLst/>
                <a:gdLst>
                  <a:gd name="connsiteX0" fmla="*/ 23717 w 23717"/>
                  <a:gd name="connsiteY0" fmla="*/ 0 h 30575"/>
                  <a:gd name="connsiteX1" fmla="*/ 0 w 23717"/>
                  <a:gd name="connsiteY1" fmla="*/ 30575 h 30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17" h="30575">
                    <a:moveTo>
                      <a:pt x="23717" y="0"/>
                    </a:moveTo>
                    <a:lnTo>
                      <a:pt x="0" y="30575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201" name="Forme libre : forme 200">
                <a:extLst>
                  <a:ext uri="{FF2B5EF4-FFF2-40B4-BE49-F238E27FC236}">
                    <a16:creationId xmlns:a16="http://schemas.microsoft.com/office/drawing/2014/main" id="{291FCB5C-2239-1578-62F6-DC7CB37BDE73}"/>
                  </a:ext>
                </a:extLst>
              </p:cNvPr>
              <p:cNvSpPr/>
              <p:nvPr/>
            </p:nvSpPr>
            <p:spPr>
              <a:xfrm>
                <a:off x="2960756" y="3008917"/>
                <a:ext cx="7429" cy="9620"/>
              </a:xfrm>
              <a:custGeom>
                <a:avLst/>
                <a:gdLst>
                  <a:gd name="connsiteX0" fmla="*/ 7429 w 7429"/>
                  <a:gd name="connsiteY0" fmla="*/ 0 h 9620"/>
                  <a:gd name="connsiteX1" fmla="*/ 0 w 7429"/>
                  <a:gd name="connsiteY1" fmla="*/ 9620 h 9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429" h="9620">
                    <a:moveTo>
                      <a:pt x="7429" y="0"/>
                    </a:moveTo>
                    <a:lnTo>
                      <a:pt x="0" y="9620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grpSp>
          <p:nvGrpSpPr>
            <p:cNvPr id="190" name="Graphique 1814">
              <a:extLst>
                <a:ext uri="{FF2B5EF4-FFF2-40B4-BE49-F238E27FC236}">
                  <a16:creationId xmlns:a16="http://schemas.microsoft.com/office/drawing/2014/main" id="{E1773CE4-4288-55E2-2997-E4E6E034D735}"/>
                </a:ext>
              </a:extLst>
            </p:cNvPr>
            <p:cNvGrpSpPr/>
            <p:nvPr/>
          </p:nvGrpSpPr>
          <p:grpSpPr>
            <a:xfrm>
              <a:off x="2871793" y="2963293"/>
              <a:ext cx="202977" cy="322421"/>
              <a:chOff x="2871793" y="2963293"/>
              <a:chExt cx="202977" cy="322421"/>
            </a:xfrm>
            <a:grpFill/>
          </p:grpSpPr>
          <p:sp>
            <p:nvSpPr>
              <p:cNvPr id="191" name="Forme libre : forme 190">
                <a:extLst>
                  <a:ext uri="{FF2B5EF4-FFF2-40B4-BE49-F238E27FC236}">
                    <a16:creationId xmlns:a16="http://schemas.microsoft.com/office/drawing/2014/main" id="{700A48C3-A05A-31C7-F719-F65580CD2BEF}"/>
                  </a:ext>
                </a:extLst>
              </p:cNvPr>
              <p:cNvSpPr/>
              <p:nvPr/>
            </p:nvSpPr>
            <p:spPr>
              <a:xfrm>
                <a:off x="2874650" y="2966150"/>
                <a:ext cx="200120" cy="30289"/>
              </a:xfrm>
              <a:custGeom>
                <a:avLst/>
                <a:gdLst>
                  <a:gd name="connsiteX0" fmla="*/ 162973 w 200120"/>
                  <a:gd name="connsiteY0" fmla="*/ 0 h 30289"/>
                  <a:gd name="connsiteX1" fmla="*/ 184976 w 200120"/>
                  <a:gd name="connsiteY1" fmla="*/ 0 h 30289"/>
                  <a:gd name="connsiteX2" fmla="*/ 200120 w 200120"/>
                  <a:gd name="connsiteY2" fmla="*/ 15145 h 30289"/>
                  <a:gd name="connsiteX3" fmla="*/ 200120 w 200120"/>
                  <a:gd name="connsiteY3" fmla="*/ 15145 h 30289"/>
                  <a:gd name="connsiteX4" fmla="*/ 184976 w 200120"/>
                  <a:gd name="connsiteY4" fmla="*/ 30290 h 30289"/>
                  <a:gd name="connsiteX5" fmla="*/ 15145 w 200120"/>
                  <a:gd name="connsiteY5" fmla="*/ 30290 h 30289"/>
                  <a:gd name="connsiteX6" fmla="*/ 0 w 200120"/>
                  <a:gd name="connsiteY6" fmla="*/ 15145 h 30289"/>
                  <a:gd name="connsiteX7" fmla="*/ 0 w 200120"/>
                  <a:gd name="connsiteY7" fmla="*/ 15145 h 30289"/>
                  <a:gd name="connsiteX8" fmla="*/ 15145 w 200120"/>
                  <a:gd name="connsiteY8" fmla="*/ 0 h 30289"/>
                  <a:gd name="connsiteX9" fmla="*/ 134398 w 200120"/>
                  <a:gd name="connsiteY9" fmla="*/ 0 h 30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0120" h="30289">
                    <a:moveTo>
                      <a:pt x="162973" y="0"/>
                    </a:moveTo>
                    <a:lnTo>
                      <a:pt x="184976" y="0"/>
                    </a:lnTo>
                    <a:cubicBezTo>
                      <a:pt x="193262" y="0"/>
                      <a:pt x="200120" y="6858"/>
                      <a:pt x="200120" y="15145"/>
                    </a:cubicBezTo>
                    <a:lnTo>
                      <a:pt x="200120" y="15145"/>
                    </a:lnTo>
                    <a:cubicBezTo>
                      <a:pt x="200120" y="23432"/>
                      <a:pt x="193262" y="30290"/>
                      <a:pt x="184976" y="30290"/>
                    </a:cubicBezTo>
                    <a:lnTo>
                      <a:pt x="15145" y="30290"/>
                    </a:lnTo>
                    <a:cubicBezTo>
                      <a:pt x="6858" y="30290"/>
                      <a:pt x="0" y="23432"/>
                      <a:pt x="0" y="15145"/>
                    </a:cubicBezTo>
                    <a:lnTo>
                      <a:pt x="0" y="15145"/>
                    </a:lnTo>
                    <a:cubicBezTo>
                      <a:pt x="0" y="6858"/>
                      <a:pt x="6858" y="0"/>
                      <a:pt x="15145" y="0"/>
                    </a:cubicBezTo>
                    <a:lnTo>
                      <a:pt x="134398" y="0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92" name="Forme libre : forme 191">
                <a:extLst>
                  <a:ext uri="{FF2B5EF4-FFF2-40B4-BE49-F238E27FC236}">
                    <a16:creationId xmlns:a16="http://schemas.microsoft.com/office/drawing/2014/main" id="{891C99EE-5962-03A5-7C9B-BCE16AD89F66}"/>
                  </a:ext>
                </a:extLst>
              </p:cNvPr>
              <p:cNvSpPr/>
              <p:nvPr/>
            </p:nvSpPr>
            <p:spPr>
              <a:xfrm>
                <a:off x="2874650" y="3255424"/>
                <a:ext cx="200120" cy="30289"/>
              </a:xfrm>
              <a:custGeom>
                <a:avLst/>
                <a:gdLst>
                  <a:gd name="connsiteX0" fmla="*/ 95441 w 200120"/>
                  <a:gd name="connsiteY0" fmla="*/ 0 h 30289"/>
                  <a:gd name="connsiteX1" fmla="*/ 184976 w 200120"/>
                  <a:gd name="connsiteY1" fmla="*/ 0 h 30289"/>
                  <a:gd name="connsiteX2" fmla="*/ 200120 w 200120"/>
                  <a:gd name="connsiteY2" fmla="*/ 15145 h 30289"/>
                  <a:gd name="connsiteX3" fmla="*/ 200120 w 200120"/>
                  <a:gd name="connsiteY3" fmla="*/ 15145 h 30289"/>
                  <a:gd name="connsiteX4" fmla="*/ 184976 w 200120"/>
                  <a:gd name="connsiteY4" fmla="*/ 30289 h 30289"/>
                  <a:gd name="connsiteX5" fmla="*/ 15145 w 200120"/>
                  <a:gd name="connsiteY5" fmla="*/ 30289 h 30289"/>
                  <a:gd name="connsiteX6" fmla="*/ 0 w 200120"/>
                  <a:gd name="connsiteY6" fmla="*/ 15145 h 30289"/>
                  <a:gd name="connsiteX7" fmla="*/ 0 w 200120"/>
                  <a:gd name="connsiteY7" fmla="*/ 15145 h 30289"/>
                  <a:gd name="connsiteX8" fmla="*/ 15145 w 200120"/>
                  <a:gd name="connsiteY8" fmla="*/ 0 h 30289"/>
                  <a:gd name="connsiteX9" fmla="*/ 68580 w 200120"/>
                  <a:gd name="connsiteY9" fmla="*/ 0 h 30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0120" h="30289">
                    <a:moveTo>
                      <a:pt x="95441" y="0"/>
                    </a:moveTo>
                    <a:lnTo>
                      <a:pt x="184976" y="0"/>
                    </a:lnTo>
                    <a:cubicBezTo>
                      <a:pt x="193262" y="0"/>
                      <a:pt x="200120" y="6858"/>
                      <a:pt x="200120" y="15145"/>
                    </a:cubicBezTo>
                    <a:lnTo>
                      <a:pt x="200120" y="15145"/>
                    </a:lnTo>
                    <a:cubicBezTo>
                      <a:pt x="200120" y="23432"/>
                      <a:pt x="193262" y="30289"/>
                      <a:pt x="184976" y="30289"/>
                    </a:cubicBezTo>
                    <a:lnTo>
                      <a:pt x="15145" y="30289"/>
                    </a:lnTo>
                    <a:cubicBezTo>
                      <a:pt x="6858" y="30289"/>
                      <a:pt x="0" y="23432"/>
                      <a:pt x="0" y="15145"/>
                    </a:cubicBezTo>
                    <a:lnTo>
                      <a:pt x="0" y="15145"/>
                    </a:lnTo>
                    <a:cubicBezTo>
                      <a:pt x="0" y="6858"/>
                      <a:pt x="6858" y="0"/>
                      <a:pt x="15145" y="0"/>
                    </a:cubicBezTo>
                    <a:lnTo>
                      <a:pt x="68580" y="0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93" name="Forme libre : forme 192">
                <a:extLst>
                  <a:ext uri="{FF2B5EF4-FFF2-40B4-BE49-F238E27FC236}">
                    <a16:creationId xmlns:a16="http://schemas.microsoft.com/office/drawing/2014/main" id="{E9BD5E50-04F0-FAE5-A28E-2D19DA2CC7FA}"/>
                  </a:ext>
                </a:extLst>
              </p:cNvPr>
              <p:cNvSpPr/>
              <p:nvPr/>
            </p:nvSpPr>
            <p:spPr>
              <a:xfrm>
                <a:off x="2897882" y="2997106"/>
                <a:ext cx="58510" cy="255936"/>
              </a:xfrm>
              <a:custGeom>
                <a:avLst/>
                <a:gdLst>
                  <a:gd name="connsiteX0" fmla="*/ 104 w 58510"/>
                  <a:gd name="connsiteY0" fmla="*/ 0 h 255936"/>
                  <a:gd name="connsiteX1" fmla="*/ 47062 w 58510"/>
                  <a:gd name="connsiteY1" fmla="*/ 106490 h 255936"/>
                  <a:gd name="connsiteX2" fmla="*/ 48777 w 58510"/>
                  <a:gd name="connsiteY2" fmla="*/ 148304 h 255936"/>
                  <a:gd name="connsiteX3" fmla="*/ 1247 w 58510"/>
                  <a:gd name="connsiteY3" fmla="*/ 255937 h 255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510" h="255936">
                    <a:moveTo>
                      <a:pt x="104" y="0"/>
                    </a:moveTo>
                    <a:cubicBezTo>
                      <a:pt x="104" y="0"/>
                      <a:pt x="-4468" y="68104"/>
                      <a:pt x="47062" y="106490"/>
                    </a:cubicBezTo>
                    <a:cubicBezTo>
                      <a:pt x="47062" y="106490"/>
                      <a:pt x="71637" y="123635"/>
                      <a:pt x="48777" y="148304"/>
                    </a:cubicBezTo>
                    <a:cubicBezTo>
                      <a:pt x="25059" y="173831"/>
                      <a:pt x="1247" y="199263"/>
                      <a:pt x="1247" y="255937"/>
                    </a:cubicBez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94" name="Forme libre : forme 193">
                <a:extLst>
                  <a:ext uri="{FF2B5EF4-FFF2-40B4-BE49-F238E27FC236}">
                    <a16:creationId xmlns:a16="http://schemas.microsoft.com/office/drawing/2014/main" id="{3AE4064A-4C02-724D-5B48-AED653B7E9D0}"/>
                  </a:ext>
                </a:extLst>
              </p:cNvPr>
              <p:cNvSpPr/>
              <p:nvPr/>
            </p:nvSpPr>
            <p:spPr>
              <a:xfrm>
                <a:off x="3002761" y="3144744"/>
                <a:ext cx="47529" cy="107632"/>
              </a:xfrm>
              <a:custGeom>
                <a:avLst/>
                <a:gdLst>
                  <a:gd name="connsiteX0" fmla="*/ 0 w 47529"/>
                  <a:gd name="connsiteY0" fmla="*/ 0 h 107632"/>
                  <a:gd name="connsiteX1" fmla="*/ 47530 w 47529"/>
                  <a:gd name="connsiteY1" fmla="*/ 107633 h 107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7529" h="107632">
                    <a:moveTo>
                      <a:pt x="0" y="0"/>
                    </a:moveTo>
                    <a:cubicBezTo>
                      <a:pt x="23717" y="25527"/>
                      <a:pt x="47530" y="50959"/>
                      <a:pt x="47530" y="107633"/>
                    </a:cubicBez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95" name="Forme libre : forme 194">
                <a:extLst>
                  <a:ext uri="{FF2B5EF4-FFF2-40B4-BE49-F238E27FC236}">
                    <a16:creationId xmlns:a16="http://schemas.microsoft.com/office/drawing/2014/main" id="{5BD2B1A6-1F4B-C8AA-0848-135BDC2E8C63}"/>
                  </a:ext>
                </a:extLst>
              </p:cNvPr>
              <p:cNvSpPr/>
              <p:nvPr/>
            </p:nvSpPr>
            <p:spPr>
              <a:xfrm>
                <a:off x="2871793" y="2963293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96" name="Forme libre : forme 195">
                <a:extLst>
                  <a:ext uri="{FF2B5EF4-FFF2-40B4-BE49-F238E27FC236}">
                    <a16:creationId xmlns:a16="http://schemas.microsoft.com/office/drawing/2014/main" id="{F81BAF7D-9F6B-2ABE-2D18-2F2FCC86D483}"/>
                  </a:ext>
                </a:extLst>
              </p:cNvPr>
              <p:cNvSpPr/>
              <p:nvPr/>
            </p:nvSpPr>
            <p:spPr>
              <a:xfrm>
                <a:off x="2992981" y="2996535"/>
                <a:ext cx="58557" cy="136493"/>
              </a:xfrm>
              <a:custGeom>
                <a:avLst/>
                <a:gdLst>
                  <a:gd name="connsiteX0" fmla="*/ 58453 w 58557"/>
                  <a:gd name="connsiteY0" fmla="*/ 0 h 136493"/>
                  <a:gd name="connsiteX1" fmla="*/ 11495 w 58557"/>
                  <a:gd name="connsiteY1" fmla="*/ 106490 h 136493"/>
                  <a:gd name="connsiteX2" fmla="*/ 1875 w 58557"/>
                  <a:gd name="connsiteY2" fmla="*/ 136493 h 136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8557" h="136493">
                    <a:moveTo>
                      <a:pt x="58453" y="0"/>
                    </a:moveTo>
                    <a:cubicBezTo>
                      <a:pt x="58453" y="0"/>
                      <a:pt x="63025" y="68104"/>
                      <a:pt x="11495" y="106490"/>
                    </a:cubicBezTo>
                    <a:cubicBezTo>
                      <a:pt x="11495" y="106490"/>
                      <a:pt x="-5555" y="118396"/>
                      <a:pt x="1875" y="136493"/>
                    </a:cubicBez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97" name="Forme libre : forme 196">
                <a:extLst>
                  <a:ext uri="{FF2B5EF4-FFF2-40B4-BE49-F238E27FC236}">
                    <a16:creationId xmlns:a16="http://schemas.microsoft.com/office/drawing/2014/main" id="{C39C1E65-04C1-A034-A4F7-F31EB1269524}"/>
                  </a:ext>
                </a:extLst>
              </p:cNvPr>
              <p:cNvSpPr/>
              <p:nvPr/>
            </p:nvSpPr>
            <p:spPr>
              <a:xfrm>
                <a:off x="2934372" y="3074068"/>
                <a:ext cx="78105" cy="34671"/>
              </a:xfrm>
              <a:custGeom>
                <a:avLst/>
                <a:gdLst>
                  <a:gd name="connsiteX0" fmla="*/ 0 w 78105"/>
                  <a:gd name="connsiteY0" fmla="*/ 0 h 34671"/>
                  <a:gd name="connsiteX1" fmla="*/ 78105 w 78105"/>
                  <a:gd name="connsiteY1" fmla="*/ 0 h 34671"/>
                  <a:gd name="connsiteX2" fmla="*/ 40862 w 78105"/>
                  <a:gd name="connsiteY2" fmla="*/ 34671 h 34671"/>
                  <a:gd name="connsiteX3" fmla="*/ 0 w 78105"/>
                  <a:gd name="connsiteY3" fmla="*/ 0 h 34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105" h="34671">
                    <a:moveTo>
                      <a:pt x="0" y="0"/>
                    </a:moveTo>
                    <a:lnTo>
                      <a:pt x="78105" y="0"/>
                    </a:lnTo>
                    <a:cubicBezTo>
                      <a:pt x="78105" y="0"/>
                      <a:pt x="72390" y="12383"/>
                      <a:pt x="40862" y="34671"/>
                    </a:cubicBezTo>
                    <a:cubicBezTo>
                      <a:pt x="40862" y="34576"/>
                      <a:pt x="15430" y="20098"/>
                      <a:pt x="0" y="0"/>
                    </a:cubicBezTo>
                    <a:close/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98" name="Forme libre : forme 197">
                <a:extLst>
                  <a:ext uri="{FF2B5EF4-FFF2-40B4-BE49-F238E27FC236}">
                    <a16:creationId xmlns:a16="http://schemas.microsoft.com/office/drawing/2014/main" id="{8A9BB468-7322-CF89-B28A-7CAE17E7A031}"/>
                  </a:ext>
                </a:extLst>
              </p:cNvPr>
              <p:cNvSpPr/>
              <p:nvPr/>
            </p:nvSpPr>
            <p:spPr>
              <a:xfrm>
                <a:off x="2975234" y="3108644"/>
                <a:ext cx="9525" cy="91059"/>
              </a:xfrm>
              <a:custGeom>
                <a:avLst/>
                <a:gdLst>
                  <a:gd name="connsiteX0" fmla="*/ 0 w 9525"/>
                  <a:gd name="connsiteY0" fmla="*/ 0 h 91059"/>
                  <a:gd name="connsiteX1" fmla="*/ 0 w 9525"/>
                  <a:gd name="connsiteY1" fmla="*/ 91059 h 91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91059">
                    <a:moveTo>
                      <a:pt x="0" y="0"/>
                    </a:moveTo>
                    <a:lnTo>
                      <a:pt x="0" y="91059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99" name="Forme libre : forme 198">
                <a:extLst>
                  <a:ext uri="{FF2B5EF4-FFF2-40B4-BE49-F238E27FC236}">
                    <a16:creationId xmlns:a16="http://schemas.microsoft.com/office/drawing/2014/main" id="{586F9FCC-5C48-5350-CDDF-6C90B09EACAC}"/>
                  </a:ext>
                </a:extLst>
              </p:cNvPr>
              <p:cNvSpPr/>
              <p:nvPr/>
            </p:nvSpPr>
            <p:spPr>
              <a:xfrm>
                <a:off x="2923069" y="3199036"/>
                <a:ext cx="104361" cy="54387"/>
              </a:xfrm>
              <a:custGeom>
                <a:avLst/>
                <a:gdLst>
                  <a:gd name="connsiteX0" fmla="*/ 158 w 104361"/>
                  <a:gd name="connsiteY0" fmla="*/ 54388 h 54387"/>
                  <a:gd name="connsiteX1" fmla="*/ 51689 w 104361"/>
                  <a:gd name="connsiteY1" fmla="*/ 0 h 54387"/>
                  <a:gd name="connsiteX2" fmla="*/ 104362 w 104361"/>
                  <a:gd name="connsiteY2" fmla="*/ 54388 h 54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4361" h="54387">
                    <a:moveTo>
                      <a:pt x="158" y="54388"/>
                    </a:moveTo>
                    <a:cubicBezTo>
                      <a:pt x="158" y="54388"/>
                      <a:pt x="-5557" y="16573"/>
                      <a:pt x="51689" y="0"/>
                    </a:cubicBezTo>
                    <a:cubicBezTo>
                      <a:pt x="51689" y="0"/>
                      <a:pt x="102647" y="14288"/>
                      <a:pt x="104362" y="54388"/>
                    </a:cubicBez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</p:grpSp>
      <p:grpSp>
        <p:nvGrpSpPr>
          <p:cNvPr id="202" name="Graphique 1828">
            <a:extLst>
              <a:ext uri="{FF2B5EF4-FFF2-40B4-BE49-F238E27FC236}">
                <a16:creationId xmlns:a16="http://schemas.microsoft.com/office/drawing/2014/main" id="{801CECD6-8E12-A9A3-FE3E-0451DA0A308F}"/>
              </a:ext>
            </a:extLst>
          </p:cNvPr>
          <p:cNvGrpSpPr/>
          <p:nvPr/>
        </p:nvGrpSpPr>
        <p:grpSpPr>
          <a:xfrm>
            <a:off x="806498" y="4465119"/>
            <a:ext cx="443533" cy="536915"/>
            <a:chOff x="9584992" y="2956348"/>
            <a:chExt cx="258318" cy="312705"/>
          </a:xfrm>
          <a:noFill/>
        </p:grpSpPr>
        <p:sp>
          <p:nvSpPr>
            <p:cNvPr id="203" name="Forme libre : forme 202">
              <a:extLst>
                <a:ext uri="{FF2B5EF4-FFF2-40B4-BE49-F238E27FC236}">
                  <a16:creationId xmlns:a16="http://schemas.microsoft.com/office/drawing/2014/main" id="{94C504BB-1DF1-86CD-5572-11667736DB03}"/>
                </a:ext>
              </a:extLst>
            </p:cNvPr>
            <p:cNvSpPr/>
            <p:nvPr/>
          </p:nvSpPr>
          <p:spPr>
            <a:xfrm>
              <a:off x="9584992" y="2956348"/>
              <a:ext cx="258318" cy="312705"/>
            </a:xfrm>
            <a:custGeom>
              <a:avLst/>
              <a:gdLst>
                <a:gd name="connsiteX0" fmla="*/ 0 w 258318"/>
                <a:gd name="connsiteY0" fmla="*/ 52102 h 312705"/>
                <a:gd name="connsiteX1" fmla="*/ 129159 w 258318"/>
                <a:gd name="connsiteY1" fmla="*/ 0 h 312705"/>
                <a:gd name="connsiteX2" fmla="*/ 258318 w 258318"/>
                <a:gd name="connsiteY2" fmla="*/ 52102 h 312705"/>
                <a:gd name="connsiteX3" fmla="*/ 129159 w 258318"/>
                <a:gd name="connsiteY3" fmla="*/ 312706 h 312705"/>
                <a:gd name="connsiteX4" fmla="*/ 0 w 258318"/>
                <a:gd name="connsiteY4" fmla="*/ 52102 h 31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318" h="312705">
                  <a:moveTo>
                    <a:pt x="0" y="52102"/>
                  </a:moveTo>
                  <a:cubicBezTo>
                    <a:pt x="60293" y="52102"/>
                    <a:pt x="103346" y="34766"/>
                    <a:pt x="129159" y="0"/>
                  </a:cubicBezTo>
                  <a:cubicBezTo>
                    <a:pt x="154972" y="34766"/>
                    <a:pt x="198025" y="52102"/>
                    <a:pt x="258318" y="52102"/>
                  </a:cubicBezTo>
                  <a:cubicBezTo>
                    <a:pt x="258318" y="186690"/>
                    <a:pt x="215265" y="273558"/>
                    <a:pt x="129159" y="312706"/>
                  </a:cubicBezTo>
                  <a:cubicBezTo>
                    <a:pt x="43053" y="273653"/>
                    <a:pt x="0" y="186785"/>
                    <a:pt x="0" y="52102"/>
                  </a:cubicBezTo>
                  <a:close/>
                </a:path>
              </a:pathLst>
            </a:custGeom>
            <a:grpFill/>
            <a:ln w="571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204" name="Forme libre : forme 203">
              <a:extLst>
                <a:ext uri="{FF2B5EF4-FFF2-40B4-BE49-F238E27FC236}">
                  <a16:creationId xmlns:a16="http://schemas.microsoft.com/office/drawing/2014/main" id="{D2AEF203-F23E-5301-40D4-6E0E1B83B83E}"/>
                </a:ext>
              </a:extLst>
            </p:cNvPr>
            <p:cNvSpPr/>
            <p:nvPr/>
          </p:nvSpPr>
          <p:spPr>
            <a:xfrm>
              <a:off x="9616901" y="3000544"/>
              <a:ext cx="97250" cy="233076"/>
            </a:xfrm>
            <a:custGeom>
              <a:avLst/>
              <a:gdLst>
                <a:gd name="connsiteX0" fmla="*/ 97250 w 97250"/>
                <a:gd name="connsiteY0" fmla="*/ 0 h 233076"/>
                <a:gd name="connsiteX1" fmla="*/ 0 w 97250"/>
                <a:gd name="connsiteY1" fmla="*/ 37338 h 233076"/>
                <a:gd name="connsiteX2" fmla="*/ 97250 w 97250"/>
                <a:gd name="connsiteY2" fmla="*/ 233077 h 233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250" h="233076">
                  <a:moveTo>
                    <a:pt x="97250" y="0"/>
                  </a:moveTo>
                  <a:cubicBezTo>
                    <a:pt x="76867" y="16954"/>
                    <a:pt x="42862" y="34004"/>
                    <a:pt x="0" y="37338"/>
                  </a:cubicBezTo>
                  <a:cubicBezTo>
                    <a:pt x="5429" y="105347"/>
                    <a:pt x="19050" y="190310"/>
                    <a:pt x="97250" y="233077"/>
                  </a:cubicBezTo>
                </a:path>
              </a:pathLst>
            </a:custGeom>
            <a:grpFill/>
            <a:ln w="571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</p:grpSp>
    </p:spTree>
    <p:extLst>
      <p:ext uri="{BB962C8B-B14F-4D97-AF65-F5344CB8AC3E}">
        <p14:creationId xmlns:p14="http://schemas.microsoft.com/office/powerpoint/2010/main" val="38424333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BA494DFD-9468-A850-3BEE-EE550574DF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e-Documents</a:t>
            </a:r>
          </a:p>
          <a:p>
            <a:r>
              <a:rPr lang="fr-FR" b="1" dirty="0"/>
              <a:t>La signature électronique </a:t>
            </a:r>
          </a:p>
          <a:p>
            <a:pPr marL="971550" lvl="2" indent="-514350">
              <a:spcAft>
                <a:spcPts val="600"/>
              </a:spcAft>
              <a:buFont typeface="Arial" panose="020B0604020202020204" pitchFamily="34" charset="0"/>
              <a:buAutoNum type="arabicPeriod"/>
            </a:pPr>
            <a:r>
              <a:rPr lang="fr-FR" sz="1600" dirty="0"/>
              <a:t>En agence (SAG)</a:t>
            </a:r>
          </a:p>
          <a:p>
            <a:pPr marL="971550" lvl="2" indent="-514350">
              <a:spcAft>
                <a:spcPts val="600"/>
              </a:spcAft>
              <a:buFont typeface="Arial" panose="020B0604020202020204" pitchFamily="34" charset="0"/>
              <a:buAutoNum type="arabicPeriod"/>
            </a:pPr>
            <a:r>
              <a:rPr lang="fr-FR" sz="1600" b="1" dirty="0"/>
              <a:t>A distance (SED)</a:t>
            </a:r>
          </a:p>
          <a:p>
            <a:pPr marL="514350" lvl="1" indent="-514350">
              <a:spcAft>
                <a:spcPts val="600"/>
              </a:spcAft>
              <a:buFont typeface="+mj-lt"/>
              <a:buAutoNum type="arabicPeriod" startAt="3"/>
            </a:pPr>
            <a:r>
              <a:rPr lang="fr-FR" sz="1800" dirty="0"/>
              <a:t>Les ambassadeurs digitaux</a:t>
            </a:r>
          </a:p>
        </p:txBody>
      </p:sp>
      <p:grpSp>
        <p:nvGrpSpPr>
          <p:cNvPr id="5" name="Graphique 46">
            <a:extLst>
              <a:ext uri="{FF2B5EF4-FFF2-40B4-BE49-F238E27FC236}">
                <a16:creationId xmlns:a16="http://schemas.microsoft.com/office/drawing/2014/main" id="{9963F8E1-E9A1-E19A-079F-A3CB6E62F722}"/>
              </a:ext>
            </a:extLst>
          </p:cNvPr>
          <p:cNvGrpSpPr/>
          <p:nvPr/>
        </p:nvGrpSpPr>
        <p:grpSpPr>
          <a:xfrm>
            <a:off x="7962900" y="2785050"/>
            <a:ext cx="3246464" cy="3481265"/>
            <a:chOff x="5937479" y="1480351"/>
            <a:chExt cx="488646" cy="523989"/>
          </a:xfrm>
          <a:noFill/>
        </p:grpSpPr>
        <p:sp>
          <p:nvSpPr>
            <p:cNvPr id="6" name="Forme libre : forme 311">
              <a:extLst>
                <a:ext uri="{FF2B5EF4-FFF2-40B4-BE49-F238E27FC236}">
                  <a16:creationId xmlns:a16="http://schemas.microsoft.com/office/drawing/2014/main" id="{29791D2D-54C2-4975-A51B-74C958CA735D}"/>
                </a:ext>
              </a:extLst>
            </p:cNvPr>
            <p:cNvSpPr/>
            <p:nvPr/>
          </p:nvSpPr>
          <p:spPr>
            <a:xfrm>
              <a:off x="6426126" y="1768359"/>
              <a:ext cx="16047" cy="51993"/>
            </a:xfrm>
            <a:custGeom>
              <a:avLst/>
              <a:gdLst>
                <a:gd name="connsiteX0" fmla="*/ 0 w 16047"/>
                <a:gd name="connsiteY0" fmla="*/ 0 h 51993"/>
                <a:gd name="connsiteX1" fmla="*/ 0 w 16047"/>
                <a:gd name="connsiteY1" fmla="*/ 51994 h 51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047" h="51993">
                  <a:moveTo>
                    <a:pt x="0" y="0"/>
                  </a:moveTo>
                  <a:cubicBezTo>
                    <a:pt x="0" y="17331"/>
                    <a:pt x="0" y="34663"/>
                    <a:pt x="0" y="51994"/>
                  </a:cubicBezTo>
                </a:path>
              </a:pathLst>
            </a:custGeom>
            <a:noFill/>
            <a:ln w="9586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" name="Forme libre : forme 312">
              <a:extLst>
                <a:ext uri="{FF2B5EF4-FFF2-40B4-BE49-F238E27FC236}">
                  <a16:creationId xmlns:a16="http://schemas.microsoft.com/office/drawing/2014/main" id="{0A62B146-C1DB-C64E-4F7B-FF6EAF8A4BD3}"/>
                </a:ext>
              </a:extLst>
            </p:cNvPr>
            <p:cNvSpPr/>
            <p:nvPr/>
          </p:nvSpPr>
          <p:spPr>
            <a:xfrm>
              <a:off x="5937479" y="1480351"/>
              <a:ext cx="488646" cy="523989"/>
            </a:xfrm>
            <a:custGeom>
              <a:avLst/>
              <a:gdLst>
                <a:gd name="connsiteX0" fmla="*/ 488647 w 488646"/>
                <a:gd name="connsiteY0" fmla="*/ 373541 h 523989"/>
                <a:gd name="connsiteX1" fmla="*/ 481105 w 488646"/>
                <a:gd name="connsiteY1" fmla="*/ 383170 h 523989"/>
                <a:gd name="connsiteX2" fmla="*/ 436653 w 488646"/>
                <a:gd name="connsiteY2" fmla="*/ 383330 h 523989"/>
                <a:gd name="connsiteX3" fmla="*/ 436653 w 488646"/>
                <a:gd name="connsiteY3" fmla="*/ 372418 h 523989"/>
                <a:gd name="connsiteX4" fmla="*/ 436332 w 488646"/>
                <a:gd name="connsiteY4" fmla="*/ 201993 h 523989"/>
                <a:gd name="connsiteX5" fmla="*/ 265426 w 488646"/>
                <a:gd name="connsiteY5" fmla="*/ 18249 h 523989"/>
                <a:gd name="connsiteX6" fmla="*/ 55364 w 488646"/>
                <a:gd name="connsiteY6" fmla="*/ 173589 h 523989"/>
                <a:gd name="connsiteX7" fmla="*/ 52315 w 488646"/>
                <a:gd name="connsiteY7" fmla="*/ 209375 h 523989"/>
                <a:gd name="connsiteX8" fmla="*/ 52154 w 488646"/>
                <a:gd name="connsiteY8" fmla="*/ 375467 h 523989"/>
                <a:gd name="connsiteX9" fmla="*/ 147156 w 488646"/>
                <a:gd name="connsiteY9" fmla="*/ 487800 h 523989"/>
                <a:gd name="connsiteX10" fmla="*/ 163685 w 488646"/>
                <a:gd name="connsiteY10" fmla="*/ 481862 h 523989"/>
                <a:gd name="connsiteX11" fmla="*/ 220172 w 488646"/>
                <a:gd name="connsiteY11" fmla="*/ 480899 h 523989"/>
                <a:gd name="connsiteX12" fmla="*/ 205569 w 488646"/>
                <a:gd name="connsiteY12" fmla="*/ 522783 h 523989"/>
                <a:gd name="connsiteX13" fmla="*/ 178448 w 488646"/>
                <a:gd name="connsiteY13" fmla="*/ 522302 h 523989"/>
                <a:gd name="connsiteX14" fmla="*/ 160957 w 488646"/>
                <a:gd name="connsiteY14" fmla="*/ 510106 h 523989"/>
                <a:gd name="connsiteX15" fmla="*/ 152933 w 488646"/>
                <a:gd name="connsiteY15" fmla="*/ 505131 h 523989"/>
                <a:gd name="connsiteX16" fmla="*/ 36588 w 488646"/>
                <a:gd name="connsiteY16" fmla="*/ 392638 h 523989"/>
                <a:gd name="connsiteX17" fmla="*/ 34984 w 488646"/>
                <a:gd name="connsiteY17" fmla="*/ 383330 h 523989"/>
                <a:gd name="connsiteX18" fmla="*/ 10912 w 488646"/>
                <a:gd name="connsiteY18" fmla="*/ 383330 h 523989"/>
                <a:gd name="connsiteX19" fmla="*/ 0 w 488646"/>
                <a:gd name="connsiteY19" fmla="*/ 372418 h 523989"/>
                <a:gd name="connsiteX20" fmla="*/ 160 w 488646"/>
                <a:gd name="connsiteY20" fmla="*/ 221732 h 523989"/>
                <a:gd name="connsiteX21" fmla="*/ 12838 w 488646"/>
                <a:gd name="connsiteY21" fmla="*/ 209857 h 523989"/>
                <a:gd name="connsiteX22" fmla="*/ 33379 w 488646"/>
                <a:gd name="connsiteY22" fmla="*/ 208091 h 523989"/>
                <a:gd name="connsiteX23" fmla="*/ 36107 w 488646"/>
                <a:gd name="connsiteY23" fmla="*/ 188674 h 523989"/>
                <a:gd name="connsiteX24" fmla="*/ 214555 w 488646"/>
                <a:gd name="connsiteY24" fmla="*/ 2202 h 523989"/>
                <a:gd name="connsiteX25" fmla="*/ 449170 w 488646"/>
                <a:gd name="connsiteY25" fmla="*/ 167973 h 523989"/>
                <a:gd name="connsiteX26" fmla="*/ 452861 w 488646"/>
                <a:gd name="connsiteY26" fmla="*/ 201833 h 523989"/>
                <a:gd name="connsiteX27" fmla="*/ 461366 w 488646"/>
                <a:gd name="connsiteY27" fmla="*/ 210017 h 523989"/>
                <a:gd name="connsiteX28" fmla="*/ 477574 w 488646"/>
                <a:gd name="connsiteY28" fmla="*/ 209857 h 523989"/>
                <a:gd name="connsiteX29" fmla="*/ 488326 w 488646"/>
                <a:gd name="connsiteY29" fmla="*/ 220287 h 523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88646" h="523989">
                  <a:moveTo>
                    <a:pt x="488647" y="373541"/>
                  </a:moveTo>
                  <a:cubicBezTo>
                    <a:pt x="488647" y="378516"/>
                    <a:pt x="486721" y="383009"/>
                    <a:pt x="481105" y="383170"/>
                  </a:cubicBezTo>
                  <a:cubicBezTo>
                    <a:pt x="466662" y="383491"/>
                    <a:pt x="452219" y="383330"/>
                    <a:pt x="436653" y="383330"/>
                  </a:cubicBezTo>
                  <a:cubicBezTo>
                    <a:pt x="436653" y="378997"/>
                    <a:pt x="436653" y="375627"/>
                    <a:pt x="436653" y="372418"/>
                  </a:cubicBezTo>
                  <a:cubicBezTo>
                    <a:pt x="436653" y="315610"/>
                    <a:pt x="437455" y="258802"/>
                    <a:pt x="436332" y="201993"/>
                  </a:cubicBezTo>
                  <a:cubicBezTo>
                    <a:pt x="434406" y="107794"/>
                    <a:pt x="359143" y="27396"/>
                    <a:pt x="265426" y="18249"/>
                  </a:cubicBezTo>
                  <a:cubicBezTo>
                    <a:pt x="164006" y="8139"/>
                    <a:pt x="74781" y="74095"/>
                    <a:pt x="55364" y="173589"/>
                  </a:cubicBezTo>
                  <a:cubicBezTo>
                    <a:pt x="53117" y="185304"/>
                    <a:pt x="52315" y="197340"/>
                    <a:pt x="52315" y="209375"/>
                  </a:cubicBezTo>
                  <a:cubicBezTo>
                    <a:pt x="51994" y="264739"/>
                    <a:pt x="52154" y="320103"/>
                    <a:pt x="52154" y="375467"/>
                  </a:cubicBezTo>
                  <a:cubicBezTo>
                    <a:pt x="52315" y="431312"/>
                    <a:pt x="92273" y="478492"/>
                    <a:pt x="147156" y="487800"/>
                  </a:cubicBezTo>
                  <a:cubicBezTo>
                    <a:pt x="153735" y="488923"/>
                    <a:pt x="158870" y="488923"/>
                    <a:pt x="163685" y="481862"/>
                  </a:cubicBezTo>
                  <a:cubicBezTo>
                    <a:pt x="173474" y="467580"/>
                    <a:pt x="208939" y="467580"/>
                    <a:pt x="220172" y="480899"/>
                  </a:cubicBezTo>
                  <a:cubicBezTo>
                    <a:pt x="233010" y="495984"/>
                    <a:pt x="225307" y="519413"/>
                    <a:pt x="205569" y="522783"/>
                  </a:cubicBezTo>
                  <a:cubicBezTo>
                    <a:pt x="196743" y="524388"/>
                    <a:pt x="186954" y="524548"/>
                    <a:pt x="178448" y="522302"/>
                  </a:cubicBezTo>
                  <a:cubicBezTo>
                    <a:pt x="172029" y="520697"/>
                    <a:pt x="166734" y="514278"/>
                    <a:pt x="160957" y="510106"/>
                  </a:cubicBezTo>
                  <a:cubicBezTo>
                    <a:pt x="158389" y="508340"/>
                    <a:pt x="155821" y="505452"/>
                    <a:pt x="152933" y="505131"/>
                  </a:cubicBezTo>
                  <a:cubicBezTo>
                    <a:pt x="90508" y="496947"/>
                    <a:pt x="46859" y="455063"/>
                    <a:pt x="36588" y="392638"/>
                  </a:cubicBezTo>
                  <a:cubicBezTo>
                    <a:pt x="36107" y="389910"/>
                    <a:pt x="35625" y="387182"/>
                    <a:pt x="34984" y="383330"/>
                  </a:cubicBezTo>
                  <a:cubicBezTo>
                    <a:pt x="26799" y="383330"/>
                    <a:pt x="18936" y="383170"/>
                    <a:pt x="10912" y="383330"/>
                  </a:cubicBezTo>
                  <a:cubicBezTo>
                    <a:pt x="3210" y="383651"/>
                    <a:pt x="0" y="379800"/>
                    <a:pt x="0" y="372418"/>
                  </a:cubicBezTo>
                  <a:cubicBezTo>
                    <a:pt x="0" y="322189"/>
                    <a:pt x="0" y="271960"/>
                    <a:pt x="160" y="221732"/>
                  </a:cubicBezTo>
                  <a:cubicBezTo>
                    <a:pt x="160" y="212424"/>
                    <a:pt x="2889" y="210178"/>
                    <a:pt x="12838" y="209857"/>
                  </a:cubicBezTo>
                  <a:cubicBezTo>
                    <a:pt x="19899" y="209696"/>
                    <a:pt x="28886" y="211622"/>
                    <a:pt x="33379" y="208091"/>
                  </a:cubicBezTo>
                  <a:cubicBezTo>
                    <a:pt x="37070" y="205203"/>
                    <a:pt x="35305" y="195414"/>
                    <a:pt x="36107" y="188674"/>
                  </a:cubicBezTo>
                  <a:cubicBezTo>
                    <a:pt x="46698" y="92228"/>
                    <a:pt x="119233" y="16324"/>
                    <a:pt x="214555" y="2202"/>
                  </a:cubicBezTo>
                  <a:cubicBezTo>
                    <a:pt x="323357" y="-13846"/>
                    <a:pt x="427345" y="59491"/>
                    <a:pt x="449170" y="167973"/>
                  </a:cubicBezTo>
                  <a:cubicBezTo>
                    <a:pt x="451417" y="179045"/>
                    <a:pt x="452379" y="190600"/>
                    <a:pt x="452861" y="201833"/>
                  </a:cubicBezTo>
                  <a:cubicBezTo>
                    <a:pt x="453182" y="208252"/>
                    <a:pt x="455268" y="210498"/>
                    <a:pt x="461366" y="210017"/>
                  </a:cubicBezTo>
                  <a:cubicBezTo>
                    <a:pt x="466822" y="209536"/>
                    <a:pt x="472278" y="210017"/>
                    <a:pt x="477574" y="209857"/>
                  </a:cubicBezTo>
                  <a:cubicBezTo>
                    <a:pt x="484475" y="209857"/>
                    <a:pt x="488326" y="213066"/>
                    <a:pt x="488326" y="220287"/>
                  </a:cubicBezTo>
                </a:path>
              </a:pathLst>
            </a:custGeom>
            <a:noFill/>
            <a:ln w="9586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8" name="Forme libre : forme 313">
              <a:extLst>
                <a:ext uri="{FF2B5EF4-FFF2-40B4-BE49-F238E27FC236}">
                  <a16:creationId xmlns:a16="http://schemas.microsoft.com/office/drawing/2014/main" id="{959A06C4-8A4E-EFE0-9AB7-FFF4D9E929BC}"/>
                </a:ext>
              </a:extLst>
            </p:cNvPr>
            <p:cNvSpPr/>
            <p:nvPr/>
          </p:nvSpPr>
          <p:spPr>
            <a:xfrm>
              <a:off x="6007606" y="1672644"/>
              <a:ext cx="51672" cy="208849"/>
            </a:xfrm>
            <a:custGeom>
              <a:avLst/>
              <a:gdLst>
                <a:gd name="connsiteX0" fmla="*/ 51513 w 51672"/>
                <a:gd name="connsiteY0" fmla="*/ 105504 h 208849"/>
                <a:gd name="connsiteX1" fmla="*/ 51513 w 51672"/>
                <a:gd name="connsiteY1" fmla="*/ 195370 h 208849"/>
                <a:gd name="connsiteX2" fmla="*/ 38033 w 51672"/>
                <a:gd name="connsiteY2" fmla="*/ 208849 h 208849"/>
                <a:gd name="connsiteX3" fmla="*/ 11554 w 51672"/>
                <a:gd name="connsiteY3" fmla="*/ 208849 h 208849"/>
                <a:gd name="connsiteX4" fmla="*/ 0 w 51672"/>
                <a:gd name="connsiteY4" fmla="*/ 197616 h 208849"/>
                <a:gd name="connsiteX5" fmla="*/ 0 w 51672"/>
                <a:gd name="connsiteY5" fmla="*/ 10984 h 208849"/>
                <a:gd name="connsiteX6" fmla="*/ 11073 w 51672"/>
                <a:gd name="connsiteY6" fmla="*/ 71 h 208849"/>
                <a:gd name="connsiteX7" fmla="*/ 39316 w 51672"/>
                <a:gd name="connsiteY7" fmla="*/ 71 h 208849"/>
                <a:gd name="connsiteX8" fmla="*/ 51673 w 51672"/>
                <a:gd name="connsiteY8" fmla="*/ 12267 h 208849"/>
                <a:gd name="connsiteX9" fmla="*/ 51513 w 51672"/>
                <a:gd name="connsiteY9" fmla="*/ 105504 h 208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672" h="208849">
                  <a:moveTo>
                    <a:pt x="51513" y="105504"/>
                  </a:moveTo>
                  <a:cubicBezTo>
                    <a:pt x="51513" y="135512"/>
                    <a:pt x="51513" y="165361"/>
                    <a:pt x="51513" y="195370"/>
                  </a:cubicBezTo>
                  <a:cubicBezTo>
                    <a:pt x="51513" y="206924"/>
                    <a:pt x="49587" y="208689"/>
                    <a:pt x="38033" y="208849"/>
                  </a:cubicBezTo>
                  <a:cubicBezTo>
                    <a:pt x="29206" y="208849"/>
                    <a:pt x="20380" y="208849"/>
                    <a:pt x="11554" y="208849"/>
                  </a:cubicBezTo>
                  <a:cubicBezTo>
                    <a:pt x="3851" y="208849"/>
                    <a:pt x="0" y="205640"/>
                    <a:pt x="0" y="197616"/>
                  </a:cubicBezTo>
                  <a:cubicBezTo>
                    <a:pt x="160" y="135352"/>
                    <a:pt x="0" y="73248"/>
                    <a:pt x="0" y="10984"/>
                  </a:cubicBezTo>
                  <a:cubicBezTo>
                    <a:pt x="0" y="3441"/>
                    <a:pt x="3691" y="71"/>
                    <a:pt x="11073" y="71"/>
                  </a:cubicBezTo>
                  <a:cubicBezTo>
                    <a:pt x="20541" y="71"/>
                    <a:pt x="29848" y="-89"/>
                    <a:pt x="39316" y="71"/>
                  </a:cubicBezTo>
                  <a:cubicBezTo>
                    <a:pt x="48945" y="232"/>
                    <a:pt x="51513" y="2639"/>
                    <a:pt x="51673" y="12267"/>
                  </a:cubicBezTo>
                  <a:cubicBezTo>
                    <a:pt x="51513" y="43239"/>
                    <a:pt x="51513" y="74371"/>
                    <a:pt x="51513" y="105504"/>
                  </a:cubicBezTo>
                  <a:close/>
                </a:path>
              </a:pathLst>
            </a:custGeom>
            <a:noFill/>
            <a:ln w="9586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9" name="Forme libre : forme 314">
              <a:extLst>
                <a:ext uri="{FF2B5EF4-FFF2-40B4-BE49-F238E27FC236}">
                  <a16:creationId xmlns:a16="http://schemas.microsoft.com/office/drawing/2014/main" id="{2A7187D8-28F6-C443-5122-BF0DAD041C03}"/>
                </a:ext>
              </a:extLst>
            </p:cNvPr>
            <p:cNvSpPr/>
            <p:nvPr/>
          </p:nvSpPr>
          <p:spPr>
            <a:xfrm>
              <a:off x="6304610" y="1672473"/>
              <a:ext cx="51708" cy="208931"/>
            </a:xfrm>
            <a:custGeom>
              <a:avLst/>
              <a:gdLst>
                <a:gd name="connsiteX0" fmla="*/ 51548 w 51708"/>
                <a:gd name="connsiteY0" fmla="*/ 104712 h 208931"/>
                <a:gd name="connsiteX1" fmla="*/ 51548 w 51708"/>
                <a:gd name="connsiteY1" fmla="*/ 195380 h 208931"/>
                <a:gd name="connsiteX2" fmla="*/ 38069 w 51708"/>
                <a:gd name="connsiteY2" fmla="*/ 208860 h 208931"/>
                <a:gd name="connsiteX3" fmla="*/ 14960 w 51708"/>
                <a:gd name="connsiteY3" fmla="*/ 208860 h 208931"/>
                <a:gd name="connsiteX4" fmla="*/ 36 w 51708"/>
                <a:gd name="connsiteY4" fmla="*/ 194257 h 208931"/>
                <a:gd name="connsiteX5" fmla="*/ 36 w 51708"/>
                <a:gd name="connsiteY5" fmla="*/ 25598 h 208931"/>
                <a:gd name="connsiteX6" fmla="*/ 25552 w 51708"/>
                <a:gd name="connsiteY6" fmla="*/ 82 h 208931"/>
                <a:gd name="connsiteX7" fmla="*/ 37587 w 51708"/>
                <a:gd name="connsiteY7" fmla="*/ 82 h 208931"/>
                <a:gd name="connsiteX8" fmla="*/ 51709 w 51708"/>
                <a:gd name="connsiteY8" fmla="*/ 14043 h 208931"/>
                <a:gd name="connsiteX9" fmla="*/ 51548 w 51708"/>
                <a:gd name="connsiteY9" fmla="*/ 104712 h 208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708" h="208931">
                  <a:moveTo>
                    <a:pt x="51548" y="104712"/>
                  </a:moveTo>
                  <a:cubicBezTo>
                    <a:pt x="51548" y="135042"/>
                    <a:pt x="51548" y="165211"/>
                    <a:pt x="51548" y="195380"/>
                  </a:cubicBezTo>
                  <a:cubicBezTo>
                    <a:pt x="51548" y="206774"/>
                    <a:pt x="49623" y="208700"/>
                    <a:pt x="38069" y="208860"/>
                  </a:cubicBezTo>
                  <a:cubicBezTo>
                    <a:pt x="30366" y="208860"/>
                    <a:pt x="22663" y="209021"/>
                    <a:pt x="14960" y="208860"/>
                  </a:cubicBezTo>
                  <a:cubicBezTo>
                    <a:pt x="1480" y="208700"/>
                    <a:pt x="196" y="207416"/>
                    <a:pt x="36" y="194257"/>
                  </a:cubicBezTo>
                  <a:cubicBezTo>
                    <a:pt x="36" y="138091"/>
                    <a:pt x="36" y="81764"/>
                    <a:pt x="36" y="25598"/>
                  </a:cubicBezTo>
                  <a:cubicBezTo>
                    <a:pt x="36" y="-881"/>
                    <a:pt x="-2050" y="-239"/>
                    <a:pt x="25552" y="82"/>
                  </a:cubicBezTo>
                  <a:cubicBezTo>
                    <a:pt x="29563" y="82"/>
                    <a:pt x="33575" y="82"/>
                    <a:pt x="37587" y="82"/>
                  </a:cubicBezTo>
                  <a:cubicBezTo>
                    <a:pt x="49302" y="82"/>
                    <a:pt x="51709" y="2489"/>
                    <a:pt x="51709" y="14043"/>
                  </a:cubicBezTo>
                  <a:cubicBezTo>
                    <a:pt x="51548" y="44213"/>
                    <a:pt x="51548" y="74542"/>
                    <a:pt x="51548" y="104712"/>
                  </a:cubicBezTo>
                  <a:close/>
                </a:path>
              </a:pathLst>
            </a:custGeom>
            <a:noFill/>
            <a:ln w="9586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</p:grpSp>
    </p:spTree>
    <p:extLst>
      <p:ext uri="{BB962C8B-B14F-4D97-AF65-F5344CB8AC3E}">
        <p14:creationId xmlns:p14="http://schemas.microsoft.com/office/powerpoint/2010/main" val="105459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raphique 12">
            <a:extLst>
              <a:ext uri="{FF2B5EF4-FFF2-40B4-BE49-F238E27FC236}">
                <a16:creationId xmlns:a16="http://schemas.microsoft.com/office/drawing/2014/main" id="{937F32CE-796E-FE37-07A1-4E00F1B8F85C}"/>
              </a:ext>
            </a:extLst>
          </p:cNvPr>
          <p:cNvSpPr>
            <a:spLocks noChangeAspect="1"/>
          </p:cNvSpPr>
          <p:nvPr/>
        </p:nvSpPr>
        <p:spPr>
          <a:xfrm>
            <a:off x="825413" y="687208"/>
            <a:ext cx="10541175" cy="5483585"/>
          </a:xfrm>
          <a:custGeom>
            <a:avLst/>
            <a:gdLst>
              <a:gd name="connsiteX0" fmla="*/ 8386001 w 8386000"/>
              <a:gd name="connsiteY0" fmla="*/ 0 h 4362450"/>
              <a:gd name="connsiteX1" fmla="*/ 0 w 8386000"/>
              <a:gd name="connsiteY1" fmla="*/ 0 h 4362450"/>
              <a:gd name="connsiteX2" fmla="*/ 667 w 8386000"/>
              <a:gd name="connsiteY2" fmla="*/ 4272439 h 4362450"/>
              <a:gd name="connsiteX3" fmla="*/ 667 w 8386000"/>
              <a:gd name="connsiteY3" fmla="*/ 4362450 h 4362450"/>
              <a:gd name="connsiteX4" fmla="*/ 7218903 w 8386000"/>
              <a:gd name="connsiteY4" fmla="*/ 4362450 h 4362450"/>
              <a:gd name="connsiteX5" fmla="*/ 7218903 w 8386000"/>
              <a:gd name="connsiteY5" fmla="*/ 4272439 h 4362450"/>
              <a:gd name="connsiteX6" fmla="*/ 8386001 w 8386000"/>
              <a:gd name="connsiteY6" fmla="*/ 4272439 h 4362450"/>
              <a:gd name="connsiteX7" fmla="*/ 8386001 w 8386000"/>
              <a:gd name="connsiteY7" fmla="*/ 0 h 436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86000" h="4362450">
                <a:moveTo>
                  <a:pt x="8386001" y="0"/>
                </a:moveTo>
                <a:lnTo>
                  <a:pt x="0" y="0"/>
                </a:lnTo>
                <a:lnTo>
                  <a:pt x="667" y="4272439"/>
                </a:lnTo>
                <a:lnTo>
                  <a:pt x="667" y="4362450"/>
                </a:lnTo>
                <a:lnTo>
                  <a:pt x="7218903" y="4362450"/>
                </a:lnTo>
                <a:lnTo>
                  <a:pt x="7218903" y="4272439"/>
                </a:lnTo>
                <a:lnTo>
                  <a:pt x="8386001" y="4272439"/>
                </a:lnTo>
                <a:lnTo>
                  <a:pt x="8386001" y="0"/>
                </a:lnTo>
                <a:close/>
              </a:path>
            </a:pathLst>
          </a:custGeom>
          <a:solidFill>
            <a:srgbClr val="F2F2F2"/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 dirty="0"/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020C0C79-6339-0930-509F-B085B4F1F4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72" b="6388"/>
          <a:stretch/>
        </p:blipFill>
        <p:spPr>
          <a:xfrm>
            <a:off x="-1" y="1721331"/>
            <a:ext cx="2041183" cy="4695825"/>
          </a:xfrm>
          <a:prstGeom prst="rect">
            <a:avLst/>
          </a:prstGeom>
        </p:spPr>
      </p:pic>
      <p:grpSp>
        <p:nvGrpSpPr>
          <p:cNvPr id="40" name="Groupe 39">
            <a:extLst>
              <a:ext uri="{FF2B5EF4-FFF2-40B4-BE49-F238E27FC236}">
                <a16:creationId xmlns:a16="http://schemas.microsoft.com/office/drawing/2014/main" id="{ABA5C1F6-D5CD-C8A6-2797-D73CE1F0CF05}"/>
              </a:ext>
            </a:extLst>
          </p:cNvPr>
          <p:cNvGrpSpPr/>
          <p:nvPr/>
        </p:nvGrpSpPr>
        <p:grpSpPr>
          <a:xfrm>
            <a:off x="4702653" y="995402"/>
            <a:ext cx="2262582" cy="825220"/>
            <a:chOff x="4243402" y="995402"/>
            <a:chExt cx="2262582" cy="825220"/>
          </a:xfrm>
        </p:grpSpPr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A207F3FA-11AE-7B46-CF14-116AA842D6D1}"/>
                </a:ext>
              </a:extLst>
            </p:cNvPr>
            <p:cNvSpPr txBox="1"/>
            <p:nvPr/>
          </p:nvSpPr>
          <p:spPr>
            <a:xfrm>
              <a:off x="4952354" y="1112736"/>
              <a:ext cx="155363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4000" dirty="0">
                  <a:solidFill>
                    <a:schemeClr val="accent4">
                      <a:lumMod val="75000"/>
                    </a:schemeClr>
                  </a:solidFill>
                  <a:latin typeface="Montserrat Black" panose="00000A00000000000000" pitchFamily="2" charset="0"/>
                </a:rPr>
                <a:t>QUIZ</a:t>
              </a:r>
            </a:p>
          </p:txBody>
        </p:sp>
        <p:grpSp>
          <p:nvGrpSpPr>
            <p:cNvPr id="42" name="Graphique 1813">
              <a:extLst>
                <a:ext uri="{FF2B5EF4-FFF2-40B4-BE49-F238E27FC236}">
                  <a16:creationId xmlns:a16="http://schemas.microsoft.com/office/drawing/2014/main" id="{516C8D2D-0CCA-40E7-AC26-31AA52B46874}"/>
                </a:ext>
              </a:extLst>
            </p:cNvPr>
            <p:cNvGrpSpPr/>
            <p:nvPr/>
          </p:nvGrpSpPr>
          <p:grpSpPr>
            <a:xfrm>
              <a:off x="4243402" y="995402"/>
              <a:ext cx="708951" cy="661771"/>
              <a:chOff x="2279329" y="2853237"/>
              <a:chExt cx="426529" cy="398144"/>
            </a:xfrm>
            <a:noFill/>
          </p:grpSpPr>
          <p:grpSp>
            <p:nvGrpSpPr>
              <p:cNvPr id="43" name="Graphique 1813">
                <a:extLst>
                  <a:ext uri="{FF2B5EF4-FFF2-40B4-BE49-F238E27FC236}">
                    <a16:creationId xmlns:a16="http://schemas.microsoft.com/office/drawing/2014/main" id="{DC9A4F07-2ACB-2314-5D17-55F0F09859AC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98144"/>
                <a:chOff x="2279329" y="2853237"/>
                <a:chExt cx="426529" cy="398144"/>
              </a:xfrm>
              <a:grpFill/>
            </p:grpSpPr>
            <p:grpSp>
              <p:nvGrpSpPr>
                <p:cNvPr id="45" name="Graphique 1813">
                  <a:extLst>
                    <a:ext uri="{FF2B5EF4-FFF2-40B4-BE49-F238E27FC236}">
                      <a16:creationId xmlns:a16="http://schemas.microsoft.com/office/drawing/2014/main" id="{F7254573-7BB9-A47C-D941-5B7F254C1880}"/>
                    </a:ext>
                  </a:extLst>
                </p:cNvPr>
                <p:cNvGrpSpPr/>
                <p:nvPr/>
              </p:nvGrpSpPr>
              <p:grpSpPr>
                <a:xfrm>
                  <a:off x="2279329" y="2853237"/>
                  <a:ext cx="426529" cy="383857"/>
                  <a:chOff x="2279329" y="2853237"/>
                  <a:chExt cx="426529" cy="383857"/>
                </a:xfrm>
                <a:grpFill/>
              </p:grpSpPr>
              <p:grpSp>
                <p:nvGrpSpPr>
                  <p:cNvPr id="47" name="Graphique 1813">
                    <a:extLst>
                      <a:ext uri="{FF2B5EF4-FFF2-40B4-BE49-F238E27FC236}">
                        <a16:creationId xmlns:a16="http://schemas.microsoft.com/office/drawing/2014/main" id="{AAD325E6-AFC4-D972-E815-8D6CE1BDC039}"/>
                      </a:ext>
                    </a:extLst>
                  </p:cNvPr>
                  <p:cNvGrpSpPr/>
                  <p:nvPr/>
                </p:nvGrpSpPr>
                <p:grpSpPr>
                  <a:xfrm>
                    <a:off x="2404487" y="2986968"/>
                    <a:ext cx="163258" cy="250126"/>
                    <a:chOff x="2404487" y="2986968"/>
                    <a:chExt cx="163258" cy="250126"/>
                  </a:xfrm>
                  <a:grpFill/>
                </p:grpSpPr>
                <p:sp>
                  <p:nvSpPr>
                    <p:cNvPr id="61" name="Forme libre : forme 60">
                      <a:extLst>
                        <a:ext uri="{FF2B5EF4-FFF2-40B4-BE49-F238E27FC236}">
                          <a16:creationId xmlns:a16="http://schemas.microsoft.com/office/drawing/2014/main" id="{AA7EC88B-2324-49B2-F994-6C72A6269C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04487" y="2986968"/>
                      <a:ext cx="163258" cy="250126"/>
                    </a:xfrm>
                    <a:custGeom>
                      <a:avLst/>
                      <a:gdLst>
                        <a:gd name="connsiteX0" fmla="*/ 163259 w 163258"/>
                        <a:gd name="connsiteY0" fmla="*/ 81629 h 250126"/>
                        <a:gd name="connsiteX1" fmla="*/ 81629 w 163258"/>
                        <a:gd name="connsiteY1" fmla="*/ 0 h 250126"/>
                        <a:gd name="connsiteX2" fmla="*/ 0 w 163258"/>
                        <a:gd name="connsiteY2" fmla="*/ 81629 h 250126"/>
                        <a:gd name="connsiteX3" fmla="*/ 23527 w 163258"/>
                        <a:gd name="connsiteY3" fmla="*/ 138875 h 250126"/>
                        <a:gd name="connsiteX4" fmla="*/ 23527 w 163258"/>
                        <a:gd name="connsiteY4" fmla="*/ 138875 h 250126"/>
                        <a:gd name="connsiteX5" fmla="*/ 51911 w 163258"/>
                        <a:gd name="connsiteY5" fmla="*/ 249841 h 250126"/>
                        <a:gd name="connsiteX6" fmla="*/ 114967 w 163258"/>
                        <a:gd name="connsiteY6" fmla="*/ 250126 h 250126"/>
                        <a:gd name="connsiteX7" fmla="*/ 138875 w 163258"/>
                        <a:gd name="connsiteY7" fmla="*/ 139732 h 250126"/>
                        <a:gd name="connsiteX8" fmla="*/ 163259 w 163258"/>
                        <a:gd name="connsiteY8" fmla="*/ 81629 h 2501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63258" h="250126">
                          <a:moveTo>
                            <a:pt x="163259" y="81629"/>
                          </a:moveTo>
                          <a:cubicBezTo>
                            <a:pt x="163259" y="36576"/>
                            <a:pt x="126683" y="0"/>
                            <a:pt x="81629" y="0"/>
                          </a:cubicBezTo>
                          <a:cubicBezTo>
                            <a:pt x="36576" y="0"/>
                            <a:pt x="0" y="36576"/>
                            <a:pt x="0" y="81629"/>
                          </a:cubicBezTo>
                          <a:cubicBezTo>
                            <a:pt x="0" y="103918"/>
                            <a:pt x="8954" y="124111"/>
                            <a:pt x="23527" y="138875"/>
                          </a:cubicBezTo>
                          <a:lnTo>
                            <a:pt x="23527" y="138875"/>
                          </a:lnTo>
                          <a:cubicBezTo>
                            <a:pt x="58293" y="173641"/>
                            <a:pt x="51911" y="249841"/>
                            <a:pt x="51911" y="249841"/>
                          </a:cubicBezTo>
                          <a:lnTo>
                            <a:pt x="114967" y="250126"/>
                          </a:lnTo>
                          <a:cubicBezTo>
                            <a:pt x="114967" y="170688"/>
                            <a:pt x="134779" y="144304"/>
                            <a:pt x="138875" y="139732"/>
                          </a:cubicBezTo>
                          <a:cubicBezTo>
                            <a:pt x="153924" y="124873"/>
                            <a:pt x="163259" y="104394"/>
                            <a:pt x="163259" y="81629"/>
                          </a:cubicBezTo>
                          <a:close/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  <p:sp>
                  <p:nvSpPr>
                    <p:cNvPr id="62" name="Forme libre : forme 61">
                      <a:extLst>
                        <a:ext uri="{FF2B5EF4-FFF2-40B4-BE49-F238E27FC236}">
                          <a16:creationId xmlns:a16="http://schemas.microsoft.com/office/drawing/2014/main" id="{26A3509E-D7E0-CDB9-A166-FDD2DF8BB3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55542" y="3190994"/>
                      <a:ext cx="63912" cy="9525"/>
                    </a:xfrm>
                    <a:custGeom>
                      <a:avLst/>
                      <a:gdLst>
                        <a:gd name="connsiteX0" fmla="*/ 0 w 63912"/>
                        <a:gd name="connsiteY0" fmla="*/ 0 h 9525"/>
                        <a:gd name="connsiteX1" fmla="*/ 63913 w 63912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63912" h="9525">
                          <a:moveTo>
                            <a:pt x="0" y="0"/>
                          </a:moveTo>
                          <a:lnTo>
                            <a:pt x="63913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</p:grpSp>
              <p:sp>
                <p:nvSpPr>
                  <p:cNvPr id="48" name="Forme libre : forme 47">
                    <a:extLst>
                      <a:ext uri="{FF2B5EF4-FFF2-40B4-BE49-F238E27FC236}">
                        <a16:creationId xmlns:a16="http://schemas.microsoft.com/office/drawing/2014/main" id="{60959C31-F98A-40A8-85A9-8D9359453293}"/>
                      </a:ext>
                    </a:extLst>
                  </p:cNvPr>
                  <p:cNvSpPr/>
                  <p:nvPr/>
                </p:nvSpPr>
                <p:spPr>
                  <a:xfrm>
                    <a:off x="2461352" y="3012019"/>
                    <a:ext cx="22574" cy="4857"/>
                  </a:xfrm>
                  <a:custGeom>
                    <a:avLst/>
                    <a:gdLst>
                      <a:gd name="connsiteX0" fmla="*/ 0 w 22574"/>
                      <a:gd name="connsiteY0" fmla="*/ 4858 h 4857"/>
                      <a:gd name="connsiteX1" fmla="*/ 22574 w 22574"/>
                      <a:gd name="connsiteY1" fmla="*/ 0 h 48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2574" h="4857">
                        <a:moveTo>
                          <a:pt x="0" y="4858"/>
                        </a:moveTo>
                        <a:cubicBezTo>
                          <a:pt x="6858" y="1715"/>
                          <a:pt x="14478" y="0"/>
                          <a:pt x="22574" y="0"/>
                        </a:cubicBez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49" name="Forme libre : forme 48">
                    <a:extLst>
                      <a:ext uri="{FF2B5EF4-FFF2-40B4-BE49-F238E27FC236}">
                        <a16:creationId xmlns:a16="http://schemas.microsoft.com/office/drawing/2014/main" id="{58A66E68-54F3-16F6-3C2D-D8B475A0B658}"/>
                      </a:ext>
                    </a:extLst>
                  </p:cNvPr>
                  <p:cNvSpPr/>
                  <p:nvPr/>
                </p:nvSpPr>
                <p:spPr>
                  <a:xfrm>
                    <a:off x="2429062" y="3029545"/>
                    <a:ext cx="14763" cy="48006"/>
                  </a:xfrm>
                  <a:custGeom>
                    <a:avLst/>
                    <a:gdLst>
                      <a:gd name="connsiteX0" fmla="*/ 953 w 14763"/>
                      <a:gd name="connsiteY0" fmla="*/ 48006 h 48006"/>
                      <a:gd name="connsiteX1" fmla="*/ 0 w 14763"/>
                      <a:gd name="connsiteY1" fmla="*/ 37719 h 48006"/>
                      <a:gd name="connsiteX2" fmla="*/ 14764 w 14763"/>
                      <a:gd name="connsiteY2" fmla="*/ 0 h 480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4763" h="48006">
                        <a:moveTo>
                          <a:pt x="953" y="48006"/>
                        </a:moveTo>
                        <a:cubicBezTo>
                          <a:pt x="286" y="44672"/>
                          <a:pt x="0" y="41243"/>
                          <a:pt x="0" y="37719"/>
                        </a:cubicBezTo>
                        <a:cubicBezTo>
                          <a:pt x="0" y="23146"/>
                          <a:pt x="5620" y="9906"/>
                          <a:pt x="14764" y="0"/>
                        </a:cubicBez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50" name="Forme libre : forme 49">
                    <a:extLst>
                      <a:ext uri="{FF2B5EF4-FFF2-40B4-BE49-F238E27FC236}">
                        <a16:creationId xmlns:a16="http://schemas.microsoft.com/office/drawing/2014/main" id="{643AD86E-D4BE-B631-0B89-A6BD967F3690}"/>
                      </a:ext>
                    </a:extLst>
                  </p:cNvPr>
                  <p:cNvSpPr/>
                  <p:nvPr/>
                </p:nvSpPr>
                <p:spPr>
                  <a:xfrm>
                    <a:off x="2492499" y="2853237"/>
                    <a:ext cx="9525" cy="56769"/>
                  </a:xfrm>
                  <a:custGeom>
                    <a:avLst/>
                    <a:gdLst>
                      <a:gd name="connsiteX0" fmla="*/ 0 w 9525"/>
                      <a:gd name="connsiteY0" fmla="*/ 0 h 56769"/>
                      <a:gd name="connsiteX1" fmla="*/ 0 w 9525"/>
                      <a:gd name="connsiteY1" fmla="*/ 56769 h 567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56769">
                        <a:moveTo>
                          <a:pt x="0" y="0"/>
                        </a:moveTo>
                        <a:lnTo>
                          <a:pt x="0" y="56769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grpSp>
                <p:nvGrpSpPr>
                  <p:cNvPr id="51" name="Graphique 1813">
                    <a:extLst>
                      <a:ext uri="{FF2B5EF4-FFF2-40B4-BE49-F238E27FC236}">
                        <a16:creationId xmlns:a16="http://schemas.microsoft.com/office/drawing/2014/main" id="{F77FB302-4F27-49C3-F3AC-719CDB6C5F89}"/>
                      </a:ext>
                    </a:extLst>
                  </p:cNvPr>
                  <p:cNvGrpSpPr/>
                  <p:nvPr/>
                </p:nvGrpSpPr>
                <p:grpSpPr>
                  <a:xfrm>
                    <a:off x="2605465" y="2913530"/>
                    <a:ext cx="100393" cy="307943"/>
                    <a:chOff x="2605465" y="2913530"/>
                    <a:chExt cx="100393" cy="307943"/>
                  </a:xfrm>
                  <a:grpFill/>
                </p:grpSpPr>
                <p:sp>
                  <p:nvSpPr>
                    <p:cNvPr id="58" name="Forme libre : forme 57">
                      <a:extLst>
                        <a:ext uri="{FF2B5EF4-FFF2-40B4-BE49-F238E27FC236}">
                          <a16:creationId xmlns:a16="http://schemas.microsoft.com/office/drawing/2014/main" id="{0FE871E6-8038-2014-07B8-F1ACC3D782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06227" y="2913530"/>
                      <a:ext cx="40100" cy="40100"/>
                    </a:xfrm>
                    <a:custGeom>
                      <a:avLst/>
                      <a:gdLst>
                        <a:gd name="connsiteX0" fmla="*/ 40100 w 40100"/>
                        <a:gd name="connsiteY0" fmla="*/ 0 h 40100"/>
                        <a:gd name="connsiteX1" fmla="*/ 0 w 40100"/>
                        <a:gd name="connsiteY1" fmla="*/ 40100 h 40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0100" h="40100">
                          <a:moveTo>
                            <a:pt x="40100" y="0"/>
                          </a:moveTo>
                          <a:lnTo>
                            <a:pt x="0" y="4010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  <p:sp>
                  <p:nvSpPr>
                    <p:cNvPr id="59" name="Forme libre : forme 58">
                      <a:extLst>
                        <a:ext uri="{FF2B5EF4-FFF2-40B4-BE49-F238E27FC236}">
                          <a16:creationId xmlns:a16="http://schemas.microsoft.com/office/drawing/2014/main" id="{44DA57A6-FEC4-C6FF-3AB0-23BD416D5E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49090" y="3067645"/>
                      <a:ext cx="56769" cy="9525"/>
                    </a:xfrm>
                    <a:custGeom>
                      <a:avLst/>
                      <a:gdLst>
                        <a:gd name="connsiteX0" fmla="*/ 56769 w 56769"/>
                        <a:gd name="connsiteY0" fmla="*/ 0 h 9525"/>
                        <a:gd name="connsiteX1" fmla="*/ 0 w 56769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56769" h="9525">
                          <a:moveTo>
                            <a:pt x="56769" y="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  <p:sp>
                  <p:nvSpPr>
                    <p:cNvPr id="60" name="Forme libre : forme 59">
                      <a:extLst>
                        <a:ext uri="{FF2B5EF4-FFF2-40B4-BE49-F238E27FC236}">
                          <a16:creationId xmlns:a16="http://schemas.microsoft.com/office/drawing/2014/main" id="{6163578A-BC4A-2278-7446-36EE134C1C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05465" y="3181373"/>
                      <a:ext cx="40100" cy="40100"/>
                    </a:xfrm>
                    <a:custGeom>
                      <a:avLst/>
                      <a:gdLst>
                        <a:gd name="connsiteX0" fmla="*/ 40100 w 40100"/>
                        <a:gd name="connsiteY0" fmla="*/ 40100 h 40100"/>
                        <a:gd name="connsiteX1" fmla="*/ 0 w 40100"/>
                        <a:gd name="connsiteY1" fmla="*/ 0 h 40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0100" h="40100">
                          <a:moveTo>
                            <a:pt x="40100" y="4010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</p:grpSp>
              <p:grpSp>
                <p:nvGrpSpPr>
                  <p:cNvPr id="52" name="Graphique 1813">
                    <a:extLst>
                      <a:ext uri="{FF2B5EF4-FFF2-40B4-BE49-F238E27FC236}">
                        <a16:creationId xmlns:a16="http://schemas.microsoft.com/office/drawing/2014/main" id="{DE49651F-37B1-8D33-61C1-2ABD8DF444D1}"/>
                      </a:ext>
                    </a:extLst>
                  </p:cNvPr>
                  <p:cNvGrpSpPr/>
                  <p:nvPr/>
                </p:nvGrpSpPr>
                <p:grpSpPr>
                  <a:xfrm>
                    <a:off x="2279329" y="2915435"/>
                    <a:ext cx="100393" cy="307943"/>
                    <a:chOff x="2279329" y="2915435"/>
                    <a:chExt cx="100393" cy="307943"/>
                  </a:xfrm>
                  <a:grpFill/>
                </p:grpSpPr>
                <p:sp>
                  <p:nvSpPr>
                    <p:cNvPr id="55" name="Forme libre : forme 54">
                      <a:extLst>
                        <a:ext uri="{FF2B5EF4-FFF2-40B4-BE49-F238E27FC236}">
                          <a16:creationId xmlns:a16="http://schemas.microsoft.com/office/drawing/2014/main" id="{A5FCBBC2-7896-9790-7E01-F18A531819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8860" y="2915435"/>
                      <a:ext cx="40100" cy="40100"/>
                    </a:xfrm>
                    <a:custGeom>
                      <a:avLst/>
                      <a:gdLst>
                        <a:gd name="connsiteX0" fmla="*/ 0 w 40100"/>
                        <a:gd name="connsiteY0" fmla="*/ 0 h 40100"/>
                        <a:gd name="connsiteX1" fmla="*/ 40100 w 40100"/>
                        <a:gd name="connsiteY1" fmla="*/ 40100 h 40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0100" h="40100">
                          <a:moveTo>
                            <a:pt x="0" y="0"/>
                          </a:moveTo>
                          <a:lnTo>
                            <a:pt x="40100" y="4010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  <p:sp>
                  <p:nvSpPr>
                    <p:cNvPr id="56" name="Forme libre : forme 55">
                      <a:extLst>
                        <a:ext uri="{FF2B5EF4-FFF2-40B4-BE49-F238E27FC236}">
                          <a16:creationId xmlns:a16="http://schemas.microsoft.com/office/drawing/2014/main" id="{D02B0E30-457B-1A20-BA1A-49D90C8898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79329" y="3069550"/>
                      <a:ext cx="56769" cy="9525"/>
                    </a:xfrm>
                    <a:custGeom>
                      <a:avLst/>
                      <a:gdLst>
                        <a:gd name="connsiteX0" fmla="*/ 0 w 56769"/>
                        <a:gd name="connsiteY0" fmla="*/ 0 h 9525"/>
                        <a:gd name="connsiteX1" fmla="*/ 56769 w 56769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56769" h="9525">
                          <a:moveTo>
                            <a:pt x="0" y="0"/>
                          </a:moveTo>
                          <a:lnTo>
                            <a:pt x="56769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  <p:sp>
                  <p:nvSpPr>
                    <p:cNvPr id="57" name="Forme libre : forme 56">
                      <a:extLst>
                        <a:ext uri="{FF2B5EF4-FFF2-40B4-BE49-F238E27FC236}">
                          <a16:creationId xmlns:a16="http://schemas.microsoft.com/office/drawing/2014/main" id="{F7081FCE-EE8C-FCFE-6CFD-119E4ACFFBF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9622" y="3183278"/>
                      <a:ext cx="40100" cy="40100"/>
                    </a:xfrm>
                    <a:custGeom>
                      <a:avLst/>
                      <a:gdLst>
                        <a:gd name="connsiteX0" fmla="*/ 0 w 40100"/>
                        <a:gd name="connsiteY0" fmla="*/ 40100 h 40100"/>
                        <a:gd name="connsiteX1" fmla="*/ 40100 w 40100"/>
                        <a:gd name="connsiteY1" fmla="*/ 0 h 40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0100" h="40100">
                          <a:moveTo>
                            <a:pt x="0" y="40100"/>
                          </a:moveTo>
                          <a:lnTo>
                            <a:pt x="40100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</p:grpSp>
              <p:sp>
                <p:nvSpPr>
                  <p:cNvPr id="53" name="Forme libre : forme 52">
                    <a:extLst>
                      <a:ext uri="{FF2B5EF4-FFF2-40B4-BE49-F238E27FC236}">
                        <a16:creationId xmlns:a16="http://schemas.microsoft.com/office/drawing/2014/main" id="{24897671-AD86-7D0E-2A93-8C7A375BDFD9}"/>
                      </a:ext>
                    </a:extLst>
                  </p:cNvPr>
                  <p:cNvSpPr/>
                  <p:nvPr/>
                </p:nvSpPr>
                <p:spPr>
                  <a:xfrm>
                    <a:off x="2458875" y="3207758"/>
                    <a:ext cx="21145" cy="9525"/>
                  </a:xfrm>
                  <a:custGeom>
                    <a:avLst/>
                    <a:gdLst>
                      <a:gd name="connsiteX0" fmla="*/ 0 w 21145"/>
                      <a:gd name="connsiteY0" fmla="*/ 0 h 9525"/>
                      <a:gd name="connsiteX1" fmla="*/ 21146 w 21145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1145" h="9525">
                        <a:moveTo>
                          <a:pt x="0" y="0"/>
                        </a:moveTo>
                        <a:lnTo>
                          <a:pt x="21146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54" name="Forme libre : forme 53">
                    <a:extLst>
                      <a:ext uri="{FF2B5EF4-FFF2-40B4-BE49-F238E27FC236}">
                        <a16:creationId xmlns:a16="http://schemas.microsoft.com/office/drawing/2014/main" id="{0623E0A1-9D7B-EDBD-432E-FBE2D6D1ECE2}"/>
                      </a:ext>
                    </a:extLst>
                  </p:cNvPr>
                  <p:cNvSpPr/>
                  <p:nvPr/>
                </p:nvSpPr>
                <p:spPr>
                  <a:xfrm>
                    <a:off x="2459828" y="3222712"/>
                    <a:ext cx="34099" cy="9525"/>
                  </a:xfrm>
                  <a:custGeom>
                    <a:avLst/>
                    <a:gdLst>
                      <a:gd name="connsiteX0" fmla="*/ 0 w 34099"/>
                      <a:gd name="connsiteY0" fmla="*/ 0 h 9525"/>
                      <a:gd name="connsiteX1" fmla="*/ 34100 w 3409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4099" h="9525">
                        <a:moveTo>
                          <a:pt x="0" y="0"/>
                        </a:moveTo>
                        <a:lnTo>
                          <a:pt x="34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</p:grpSp>
            <p:sp>
              <p:nvSpPr>
                <p:cNvPr id="46" name="Forme libre : forme 45">
                  <a:extLst>
                    <a:ext uri="{FF2B5EF4-FFF2-40B4-BE49-F238E27FC236}">
                      <a16:creationId xmlns:a16="http://schemas.microsoft.com/office/drawing/2014/main" id="{8FAA0773-2224-3815-B6B8-FD90B8CB8B91}"/>
                    </a:ext>
                  </a:extLst>
                </p:cNvPr>
                <p:cNvSpPr/>
                <p:nvPr/>
              </p:nvSpPr>
              <p:spPr>
                <a:xfrm>
                  <a:off x="2466019" y="3238047"/>
                  <a:ext cx="44958" cy="13334"/>
                </a:xfrm>
                <a:custGeom>
                  <a:avLst/>
                  <a:gdLst>
                    <a:gd name="connsiteX0" fmla="*/ 44958 w 44958"/>
                    <a:gd name="connsiteY0" fmla="*/ 0 h 13334"/>
                    <a:gd name="connsiteX1" fmla="*/ 22479 w 44958"/>
                    <a:gd name="connsiteY1" fmla="*/ 13335 h 13334"/>
                    <a:gd name="connsiteX2" fmla="*/ 0 w 44958"/>
                    <a:gd name="connsiteY2" fmla="*/ 0 h 13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4958" h="13334">
                      <a:moveTo>
                        <a:pt x="44958" y="0"/>
                      </a:moveTo>
                      <a:cubicBezTo>
                        <a:pt x="44958" y="7334"/>
                        <a:pt x="34862" y="13335"/>
                        <a:pt x="22479" y="13335"/>
                      </a:cubicBezTo>
                      <a:cubicBezTo>
                        <a:pt x="10001" y="13335"/>
                        <a:pt x="0" y="7334"/>
                        <a:pt x="0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sp>
            <p:nvSpPr>
              <p:cNvPr id="44" name="Forme libre : forme 43">
                <a:extLst>
                  <a:ext uri="{FF2B5EF4-FFF2-40B4-BE49-F238E27FC236}">
                    <a16:creationId xmlns:a16="http://schemas.microsoft.com/office/drawing/2014/main" id="{69C7E4ED-B271-4D7B-74E3-13038E73FE21}"/>
                  </a:ext>
                </a:extLst>
              </p:cNvPr>
              <p:cNvSpPr/>
              <p:nvPr/>
            </p:nvSpPr>
            <p:spPr>
              <a:xfrm>
                <a:off x="2457732" y="3016972"/>
                <a:ext cx="59245" cy="129158"/>
              </a:xfrm>
              <a:custGeom>
                <a:avLst/>
                <a:gdLst>
                  <a:gd name="connsiteX0" fmla="*/ 45529 w 59245"/>
                  <a:gd name="connsiteY0" fmla="*/ 0 h 129158"/>
                  <a:gd name="connsiteX1" fmla="*/ 0 w 59245"/>
                  <a:gd name="connsiteY1" fmla="*/ 70295 h 129158"/>
                  <a:gd name="connsiteX2" fmla="*/ 59245 w 59245"/>
                  <a:gd name="connsiteY2" fmla="*/ 68008 h 129158"/>
                  <a:gd name="connsiteX3" fmla="*/ 8287 w 59245"/>
                  <a:gd name="connsiteY3" fmla="*/ 129159 h 129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245" h="129158">
                    <a:moveTo>
                      <a:pt x="45529" y="0"/>
                    </a:moveTo>
                    <a:lnTo>
                      <a:pt x="0" y="70295"/>
                    </a:lnTo>
                    <a:lnTo>
                      <a:pt x="59245" y="68008"/>
                    </a:lnTo>
                    <a:lnTo>
                      <a:pt x="8287" y="129159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6E81F1F1-9007-6CB9-06C7-03626083D0DE}"/>
              </a:ext>
            </a:extLst>
          </p:cNvPr>
          <p:cNvSpPr/>
          <p:nvPr/>
        </p:nvSpPr>
        <p:spPr>
          <a:xfrm>
            <a:off x="-1" y="5914618"/>
            <a:ext cx="3430127" cy="22625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pPr algn="r" defTabSz="457200">
              <a:lnSpc>
                <a:spcPct val="90000"/>
              </a:lnSpc>
              <a:spcBef>
                <a:spcPts val="300"/>
              </a:spcBef>
            </a:pPr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Marché des particuliers, données arrêtés au 31/07/2023</a:t>
            </a:r>
          </a:p>
        </p:txBody>
      </p:sp>
      <p:sp>
        <p:nvSpPr>
          <p:cNvPr id="16" name="Shape 190">
            <a:extLst>
              <a:ext uri="{FF2B5EF4-FFF2-40B4-BE49-F238E27FC236}">
                <a16:creationId xmlns:a16="http://schemas.microsoft.com/office/drawing/2014/main" id="{04A76ECE-4CEC-93FE-B7C6-57CCAD237D23}"/>
              </a:ext>
            </a:extLst>
          </p:cNvPr>
          <p:cNvSpPr txBox="1">
            <a:spLocks/>
          </p:cNvSpPr>
          <p:nvPr/>
        </p:nvSpPr>
        <p:spPr>
          <a:xfrm>
            <a:off x="7427862" y="3057933"/>
            <a:ext cx="66" cy="243657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all" baseline="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/>
                <a:sym typeface="Arial"/>
              </a:defRPr>
            </a:lvl1pPr>
          </a:lstStyle>
          <a:p>
            <a:pPr marL="0" marR="0" lvl="0" indent="0" algn="l" defTabSz="1332098" rtl="0" eaLnBrk="1" fontAlgn="auto" latinLnBrk="0" hangingPunct="1">
              <a:lnSpc>
                <a:spcPts val="189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94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Cabin"/>
              <a:cs typeface="Cabin"/>
              <a:sym typeface="Cabin"/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6DBEEA2-06BB-A203-D397-3F0242E40E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b="1" dirty="0"/>
              <a:t>La signature électronique </a:t>
            </a:r>
          </a:p>
          <a:p>
            <a:endParaRPr lang="fr-FR" dirty="0"/>
          </a:p>
        </p:txBody>
      </p:sp>
      <p:pic>
        <p:nvPicPr>
          <p:cNvPr id="63" name="Image 62">
            <a:extLst>
              <a:ext uri="{FF2B5EF4-FFF2-40B4-BE49-F238E27FC236}">
                <a16:creationId xmlns:a16="http://schemas.microsoft.com/office/drawing/2014/main" id="{F2C5690A-275A-218F-2A1E-187CFFC615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7460" y="-5077"/>
            <a:ext cx="4644540" cy="1544423"/>
          </a:xfrm>
          <a:prstGeom prst="rect">
            <a:avLst/>
          </a:prstGeom>
        </p:spPr>
      </p:pic>
      <p:sp>
        <p:nvSpPr>
          <p:cNvPr id="64" name="ZoneTexte 63">
            <a:extLst>
              <a:ext uri="{FF2B5EF4-FFF2-40B4-BE49-F238E27FC236}">
                <a16:creationId xmlns:a16="http://schemas.microsoft.com/office/drawing/2014/main" id="{FF5A4B8F-1726-B9C0-89F6-CD553BFC0C32}"/>
              </a:ext>
            </a:extLst>
          </p:cNvPr>
          <p:cNvSpPr txBox="1"/>
          <p:nvPr/>
        </p:nvSpPr>
        <p:spPr>
          <a:xfrm>
            <a:off x="2149674" y="1965366"/>
            <a:ext cx="789265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+80%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 ventes à distance </a:t>
            </a:r>
            <a:b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sont signés à l’aide de la Signature Electronique à Distance </a:t>
            </a:r>
          </a:p>
        </p:txBody>
      </p:sp>
      <p:sp>
        <p:nvSpPr>
          <p:cNvPr id="65" name="Rectangle : coins arrondis 64">
            <a:extLst>
              <a:ext uri="{FF2B5EF4-FFF2-40B4-BE49-F238E27FC236}">
                <a16:creationId xmlns:a16="http://schemas.microsoft.com/office/drawing/2014/main" id="{D290A0CD-C1EA-E0D1-7061-9453718FF115}"/>
              </a:ext>
            </a:extLst>
          </p:cNvPr>
          <p:cNvSpPr/>
          <p:nvPr/>
        </p:nvSpPr>
        <p:spPr>
          <a:xfrm>
            <a:off x="2221707" y="3542374"/>
            <a:ext cx="3209925" cy="762000"/>
          </a:xfrm>
          <a:prstGeom prst="roundRect">
            <a:avLst/>
          </a:prstGeom>
          <a:gradFill flip="none" rotWithShape="1">
            <a:gsLst>
              <a:gs pos="1000">
                <a:srgbClr val="DC4D48"/>
              </a:gs>
              <a:gs pos="70000">
                <a:schemeClr val="accent2"/>
              </a:gs>
              <a:gs pos="23000">
                <a:srgbClr val="EB5F48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/>
              <a:t>VRAI</a:t>
            </a:r>
          </a:p>
        </p:txBody>
      </p:sp>
      <p:sp>
        <p:nvSpPr>
          <p:cNvPr id="66" name="Rectangle : coins arrondis 65">
            <a:extLst>
              <a:ext uri="{FF2B5EF4-FFF2-40B4-BE49-F238E27FC236}">
                <a16:creationId xmlns:a16="http://schemas.microsoft.com/office/drawing/2014/main" id="{25D25ED5-AFEF-5DC5-146A-ED7EE2232F3E}"/>
              </a:ext>
            </a:extLst>
          </p:cNvPr>
          <p:cNvSpPr/>
          <p:nvPr/>
        </p:nvSpPr>
        <p:spPr>
          <a:xfrm>
            <a:off x="6869906" y="3542374"/>
            <a:ext cx="3209925" cy="762000"/>
          </a:xfrm>
          <a:prstGeom prst="roundRect">
            <a:avLst/>
          </a:prstGeom>
          <a:gradFill flip="none" rotWithShape="1">
            <a:gsLst>
              <a:gs pos="1000">
                <a:srgbClr val="DC4D48"/>
              </a:gs>
              <a:gs pos="70000">
                <a:schemeClr val="accent2"/>
              </a:gs>
              <a:gs pos="23000">
                <a:srgbClr val="EB5F48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/>
              <a:t>FAUX</a:t>
            </a:r>
          </a:p>
        </p:txBody>
      </p:sp>
      <p:grpSp>
        <p:nvGrpSpPr>
          <p:cNvPr id="68" name="Groupe 67">
            <a:extLst>
              <a:ext uri="{FF2B5EF4-FFF2-40B4-BE49-F238E27FC236}">
                <a16:creationId xmlns:a16="http://schemas.microsoft.com/office/drawing/2014/main" id="{B4D0B161-8BA9-9DCC-A925-CF825B14F7F5}"/>
              </a:ext>
            </a:extLst>
          </p:cNvPr>
          <p:cNvGrpSpPr/>
          <p:nvPr/>
        </p:nvGrpSpPr>
        <p:grpSpPr>
          <a:xfrm>
            <a:off x="2221707" y="3543056"/>
            <a:ext cx="8731949" cy="2149678"/>
            <a:chOff x="2221707" y="3543056"/>
            <a:chExt cx="8731949" cy="2149678"/>
          </a:xfrm>
        </p:grpSpPr>
        <p:graphicFrame>
          <p:nvGraphicFramePr>
            <p:cNvPr id="12" name="Espace réservé du contenu 75">
              <a:extLst>
                <a:ext uri="{FF2B5EF4-FFF2-40B4-BE49-F238E27FC236}">
                  <a16:creationId xmlns:a16="http://schemas.microsoft.com/office/drawing/2014/main" id="{49F03C67-A08A-704A-9ED9-BC360AECAF88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772427828"/>
                </p:ext>
              </p:extLst>
            </p:nvPr>
          </p:nvGraphicFramePr>
          <p:xfrm>
            <a:off x="5742245" y="3553830"/>
            <a:ext cx="5211411" cy="21389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5D324E9D-B474-AA54-043C-B42280D89D51}"/>
                </a:ext>
              </a:extLst>
            </p:cNvPr>
            <p:cNvSpPr/>
            <p:nvPr/>
          </p:nvSpPr>
          <p:spPr>
            <a:xfrm>
              <a:off x="2221707" y="3543056"/>
              <a:ext cx="3209925" cy="762000"/>
            </a:xfrm>
            <a:prstGeom prst="roundRect">
              <a:avLst/>
            </a:pr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/>
                <a:t>VRAI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9370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E198F51A-BFDF-21A8-0A57-B5F67274407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La Signature Electronique à Distance, que des avantages !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B92EEEA3-3821-2241-DA2E-76BF4E44D7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b="1" dirty="0"/>
              <a:t>La signature électronique </a:t>
            </a:r>
          </a:p>
        </p:txBody>
      </p:sp>
      <p:sp>
        <p:nvSpPr>
          <p:cNvPr id="9" name="Espace réservé du contenu 1">
            <a:extLst>
              <a:ext uri="{FF2B5EF4-FFF2-40B4-BE49-F238E27FC236}">
                <a16:creationId xmlns:a16="http://schemas.microsoft.com/office/drawing/2014/main" id="{0411E7E5-40BF-BCC2-C465-14830DC9D7A2}"/>
              </a:ext>
            </a:extLst>
          </p:cNvPr>
          <p:cNvSpPr txBox="1">
            <a:spLocks/>
          </p:cNvSpPr>
          <p:nvPr/>
        </p:nvSpPr>
        <p:spPr>
          <a:xfrm>
            <a:off x="695325" y="1596627"/>
            <a:ext cx="10980738" cy="4760386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31632"/>
              </a:buClr>
              <a:defRPr/>
            </a:pPr>
            <a:endParaRPr lang="fr-FR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buClr>
                <a:srgbClr val="C31632"/>
              </a:buClr>
              <a:defRPr/>
            </a:pPr>
            <a:endParaRPr lang="fr-FR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buClr>
                <a:srgbClr val="C31632"/>
              </a:buClr>
              <a:defRPr/>
            </a:pPr>
            <a:endParaRPr lang="fr-FR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buClr>
                <a:srgbClr val="C31632"/>
              </a:buClr>
              <a:defRPr/>
            </a:pPr>
            <a:endParaRPr lang="fr-FR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buClr>
                <a:srgbClr val="C31632"/>
              </a:buClr>
              <a:defRPr/>
            </a:pPr>
            <a:endParaRPr lang="fr-FR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buClr>
                <a:srgbClr val="C31632"/>
              </a:buClr>
              <a:defRPr/>
            </a:pPr>
            <a:endParaRPr lang="fr-FR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buClr>
                <a:srgbClr val="C31632"/>
              </a:buClr>
              <a:defRPr/>
            </a:pPr>
            <a:endParaRPr lang="fr-FR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buClr>
                <a:srgbClr val="C31632"/>
              </a:buClr>
              <a:defRPr/>
            </a:pPr>
            <a:endParaRPr lang="fr-FR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buClr>
                <a:srgbClr val="C31632"/>
              </a:buClr>
              <a:defRPr/>
            </a:pPr>
            <a:endParaRPr lang="fr-FR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buClr>
                <a:srgbClr val="C31632"/>
              </a:buClr>
              <a:defRPr/>
            </a:pPr>
            <a:endParaRPr lang="fr-FR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buClr>
                <a:srgbClr val="C31632"/>
              </a:buClr>
              <a:defRPr/>
            </a:pPr>
            <a:endParaRPr lang="fr-FR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" name="Espace réservé du contenu 9">
            <a:extLst>
              <a:ext uri="{FF2B5EF4-FFF2-40B4-BE49-F238E27FC236}">
                <a16:creationId xmlns:a16="http://schemas.microsoft.com/office/drawing/2014/main" id="{4D1740EF-0E26-79D4-7612-5AAC009249FF}"/>
              </a:ext>
            </a:extLst>
          </p:cNvPr>
          <p:cNvSpPr txBox="1">
            <a:spLocks/>
          </p:cNvSpPr>
          <p:nvPr/>
        </p:nvSpPr>
        <p:spPr>
          <a:xfrm>
            <a:off x="695325" y="2281314"/>
            <a:ext cx="7306637" cy="184475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/>
            <a:endParaRPr lang="fr-FR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78E0171-7B5B-6B49-5956-B0F04D91A6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4401972"/>
              </p:ext>
            </p:extLst>
          </p:nvPr>
        </p:nvGraphicFramePr>
        <p:xfrm>
          <a:off x="1563191" y="1682477"/>
          <a:ext cx="4224169" cy="853440"/>
        </p:xfrm>
        <a:graphic>
          <a:graphicData uri="http://schemas.openxmlformats.org/drawingml/2006/table">
            <a:tbl>
              <a:tblPr firstRow="1" firstCol="1" bandRow="1"/>
              <a:tblGrid>
                <a:gridCol w="4224169">
                  <a:extLst>
                    <a:ext uri="{9D8B030D-6E8A-4147-A177-3AD203B41FA5}">
                      <a16:colId xmlns:a16="http://schemas.microsoft.com/office/drawing/2014/main" val="18692798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Gain de temps</a:t>
                      </a:r>
                      <a:endParaRPr lang="fr-FR" sz="2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avec la suppression des </a:t>
                      </a:r>
                      <a:r>
                        <a:rPr lang="fr-F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délais postaux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L’offre n’est plus envoyée et retournée par </a:t>
                      </a:r>
                      <a:r>
                        <a:rPr lang="fr-F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courrier</a:t>
                      </a:r>
                      <a:r>
                        <a:rPr lang="fr-F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9371541"/>
                  </a:ext>
                </a:extLst>
              </a:tr>
            </a:tbl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0CACC58-C2D9-052F-6E27-440BFC9EC4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4768570"/>
              </p:ext>
            </p:extLst>
          </p:nvPr>
        </p:nvGraphicFramePr>
        <p:xfrm>
          <a:off x="1563191" y="2985137"/>
          <a:ext cx="4127548" cy="1066800"/>
        </p:xfrm>
        <a:graphic>
          <a:graphicData uri="http://schemas.openxmlformats.org/drawingml/2006/table">
            <a:tbl>
              <a:tblPr firstRow="1" firstCol="1" bandRow="1"/>
              <a:tblGrid>
                <a:gridCol w="4127548">
                  <a:extLst>
                    <a:ext uri="{9D8B030D-6E8A-4147-A177-3AD203B41FA5}">
                      <a16:colId xmlns:a16="http://schemas.microsoft.com/office/drawing/2014/main" val="40884306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Réactivité</a:t>
                      </a:r>
                      <a:endParaRPr lang="fr-FR" sz="2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c’est fluide, simple et utile !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Le client reçoit un </a:t>
                      </a:r>
                      <a:r>
                        <a:rPr lang="fr-F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mail et un SMS </a:t>
                      </a:r>
                      <a:r>
                        <a:rPr lang="fr-F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dès que l’offre est disponible, et, si besoin, des </a:t>
                      </a:r>
                      <a:r>
                        <a:rPr lang="fr-F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SMS de relance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9371541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6C0699C-E3AA-F59A-10FE-E63066E3DA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9734583"/>
              </p:ext>
            </p:extLst>
          </p:nvPr>
        </p:nvGraphicFramePr>
        <p:xfrm>
          <a:off x="1563191" y="4442705"/>
          <a:ext cx="4063436" cy="1066800"/>
        </p:xfrm>
        <a:graphic>
          <a:graphicData uri="http://schemas.openxmlformats.org/drawingml/2006/table">
            <a:tbl>
              <a:tblPr firstRow="1" firstCol="1" bandRow="1"/>
              <a:tblGrid>
                <a:gridCol w="4063436">
                  <a:extLst>
                    <a:ext uri="{9D8B030D-6E8A-4147-A177-3AD203B41FA5}">
                      <a16:colId xmlns:a16="http://schemas.microsoft.com/office/drawing/2014/main" val="917331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Sécurité</a:t>
                      </a:r>
                      <a:endParaRPr lang="fr-FR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l’offre est </a:t>
                      </a:r>
                      <a:r>
                        <a:rPr lang="fr-F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mise à disposition dans l’Espace Client </a:t>
                      </a:r>
                      <a:r>
                        <a:rPr lang="fr-F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et une fois signée, elle y est également </a:t>
                      </a:r>
                      <a:r>
                        <a:rPr lang="fr-F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conservée</a:t>
                      </a:r>
                      <a:r>
                        <a:rPr lang="fr-F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. </a:t>
                      </a:r>
                      <a:endParaRPr lang="fr-FR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9371541"/>
                  </a:ext>
                </a:extLst>
              </a:tr>
            </a:tbl>
          </a:graphicData>
        </a:graphic>
      </p:graphicFrame>
      <p:grpSp>
        <p:nvGrpSpPr>
          <p:cNvPr id="8" name="Graphique 1805">
            <a:extLst>
              <a:ext uri="{FF2B5EF4-FFF2-40B4-BE49-F238E27FC236}">
                <a16:creationId xmlns:a16="http://schemas.microsoft.com/office/drawing/2014/main" id="{3171E58A-872F-584A-57A5-E117D4CF2ED0}"/>
              </a:ext>
            </a:extLst>
          </p:cNvPr>
          <p:cNvGrpSpPr/>
          <p:nvPr/>
        </p:nvGrpSpPr>
        <p:grpSpPr>
          <a:xfrm>
            <a:off x="775293" y="1742284"/>
            <a:ext cx="546354" cy="546196"/>
            <a:chOff x="9578553" y="2203130"/>
            <a:chExt cx="331378" cy="331283"/>
          </a:xfrm>
          <a:noFill/>
        </p:grpSpPr>
        <p:grpSp>
          <p:nvGrpSpPr>
            <p:cNvPr id="11" name="Graphique 1805">
              <a:extLst>
                <a:ext uri="{FF2B5EF4-FFF2-40B4-BE49-F238E27FC236}">
                  <a16:creationId xmlns:a16="http://schemas.microsoft.com/office/drawing/2014/main" id="{EFD0B28C-12F7-7EFD-7325-87C341861B3A}"/>
                </a:ext>
              </a:extLst>
            </p:cNvPr>
            <p:cNvGrpSpPr/>
            <p:nvPr/>
          </p:nvGrpSpPr>
          <p:grpSpPr>
            <a:xfrm>
              <a:off x="9578553" y="2203130"/>
              <a:ext cx="331378" cy="331283"/>
              <a:chOff x="9578553" y="2203130"/>
              <a:chExt cx="331378" cy="331283"/>
            </a:xfrm>
            <a:grpFill/>
          </p:grpSpPr>
          <p:sp>
            <p:nvSpPr>
              <p:cNvPr id="36" name="Forme libre : forme 35">
                <a:extLst>
                  <a:ext uri="{FF2B5EF4-FFF2-40B4-BE49-F238E27FC236}">
                    <a16:creationId xmlns:a16="http://schemas.microsoft.com/office/drawing/2014/main" id="{A9673376-B714-403A-6FD7-96EB8476DBE6}"/>
                  </a:ext>
                </a:extLst>
              </p:cNvPr>
              <p:cNvSpPr/>
              <p:nvPr/>
            </p:nvSpPr>
            <p:spPr>
              <a:xfrm>
                <a:off x="9578553" y="2203130"/>
                <a:ext cx="331378" cy="331283"/>
              </a:xfrm>
              <a:custGeom>
                <a:avLst/>
                <a:gdLst>
                  <a:gd name="connsiteX0" fmla="*/ 106111 w 331378"/>
                  <a:gd name="connsiteY0" fmla="*/ 11050 h 331283"/>
                  <a:gd name="connsiteX1" fmla="*/ 164975 w 331378"/>
                  <a:gd name="connsiteY1" fmla="*/ 1 h 331283"/>
                  <a:gd name="connsiteX2" fmla="*/ 331377 w 331378"/>
                  <a:gd name="connsiteY2" fmla="*/ 164879 h 331283"/>
                  <a:gd name="connsiteX3" fmla="*/ 166499 w 331378"/>
                  <a:gd name="connsiteY3" fmla="*/ 331281 h 331283"/>
                  <a:gd name="connsiteX4" fmla="*/ 2 w 331378"/>
                  <a:gd name="connsiteY4" fmla="*/ 166403 h 331283"/>
                  <a:gd name="connsiteX5" fmla="*/ 29435 w 331378"/>
                  <a:gd name="connsiteY5" fmla="*/ 71344 h 331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1378" h="331283">
                    <a:moveTo>
                      <a:pt x="106111" y="11050"/>
                    </a:moveTo>
                    <a:cubicBezTo>
                      <a:pt x="124399" y="4002"/>
                      <a:pt x="144211" y="97"/>
                      <a:pt x="164975" y="1"/>
                    </a:cubicBezTo>
                    <a:cubicBezTo>
                      <a:pt x="256511" y="-380"/>
                      <a:pt x="330996" y="73439"/>
                      <a:pt x="331377" y="164879"/>
                    </a:cubicBezTo>
                    <a:cubicBezTo>
                      <a:pt x="331758" y="256414"/>
                      <a:pt x="257939" y="330900"/>
                      <a:pt x="166499" y="331281"/>
                    </a:cubicBezTo>
                    <a:cubicBezTo>
                      <a:pt x="74964" y="331757"/>
                      <a:pt x="383" y="257938"/>
                      <a:pt x="2" y="166403"/>
                    </a:cubicBezTo>
                    <a:cubicBezTo>
                      <a:pt x="-188" y="131065"/>
                      <a:pt x="10766" y="98299"/>
                      <a:pt x="29435" y="71344"/>
                    </a:cubicBez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37" name="Forme libre : forme 36">
                <a:extLst>
                  <a:ext uri="{FF2B5EF4-FFF2-40B4-BE49-F238E27FC236}">
                    <a16:creationId xmlns:a16="http://schemas.microsoft.com/office/drawing/2014/main" id="{F6A221FB-06BD-3788-BE93-6F8A50216326}"/>
                  </a:ext>
                </a:extLst>
              </p:cNvPr>
              <p:cNvSpPr/>
              <p:nvPr/>
            </p:nvSpPr>
            <p:spPr>
              <a:xfrm>
                <a:off x="9666947" y="2214085"/>
                <a:ext cx="17716" cy="8096"/>
              </a:xfrm>
              <a:custGeom>
                <a:avLst/>
                <a:gdLst>
                  <a:gd name="connsiteX0" fmla="*/ 0 w 17716"/>
                  <a:gd name="connsiteY0" fmla="*/ 8096 h 8096"/>
                  <a:gd name="connsiteX1" fmla="*/ 17716 w 17716"/>
                  <a:gd name="connsiteY1" fmla="*/ 0 h 8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716" h="8096">
                    <a:moveTo>
                      <a:pt x="0" y="8096"/>
                    </a:moveTo>
                    <a:cubicBezTo>
                      <a:pt x="5715" y="5048"/>
                      <a:pt x="11621" y="2381"/>
                      <a:pt x="17716" y="0"/>
                    </a:cubicBez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38" name="Forme libre : forme 37">
                <a:extLst>
                  <a:ext uri="{FF2B5EF4-FFF2-40B4-BE49-F238E27FC236}">
                    <a16:creationId xmlns:a16="http://schemas.microsoft.com/office/drawing/2014/main" id="{4B573DD5-11DB-DFBC-81C1-0C31047AAE83}"/>
                  </a:ext>
                </a:extLst>
              </p:cNvPr>
              <p:cNvSpPr/>
              <p:nvPr/>
            </p:nvSpPr>
            <p:spPr>
              <a:xfrm>
                <a:off x="9621322" y="2237897"/>
                <a:ext cx="21431" cy="19812"/>
              </a:xfrm>
              <a:custGeom>
                <a:avLst/>
                <a:gdLst>
                  <a:gd name="connsiteX0" fmla="*/ 0 w 21431"/>
                  <a:gd name="connsiteY0" fmla="*/ 19812 h 19812"/>
                  <a:gd name="connsiteX1" fmla="*/ 21431 w 21431"/>
                  <a:gd name="connsiteY1" fmla="*/ 0 h 19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431" h="19812">
                    <a:moveTo>
                      <a:pt x="0" y="19812"/>
                    </a:moveTo>
                    <a:cubicBezTo>
                      <a:pt x="6572" y="12573"/>
                      <a:pt x="13716" y="5906"/>
                      <a:pt x="21431" y="0"/>
                    </a:cubicBez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4C231BA2-D173-8094-0F11-A6EACF708DB7}"/>
                </a:ext>
              </a:extLst>
            </p:cNvPr>
            <p:cNvSpPr/>
            <p:nvPr/>
          </p:nvSpPr>
          <p:spPr>
            <a:xfrm>
              <a:off x="9600747" y="2225323"/>
              <a:ext cx="286896" cy="286896"/>
            </a:xfrm>
            <a:custGeom>
              <a:avLst/>
              <a:gdLst>
                <a:gd name="connsiteX0" fmla="*/ 222315 w 286896"/>
                <a:gd name="connsiteY0" fmla="*/ 263368 h 286896"/>
                <a:gd name="connsiteX1" fmla="*/ 144115 w 286896"/>
                <a:gd name="connsiteY1" fmla="*/ 286895 h 286896"/>
                <a:gd name="connsiteX2" fmla="*/ 2 w 286896"/>
                <a:gd name="connsiteY2" fmla="*/ 144115 h 286896"/>
                <a:gd name="connsiteX3" fmla="*/ 142781 w 286896"/>
                <a:gd name="connsiteY3" fmla="*/ 2 h 286896"/>
                <a:gd name="connsiteX4" fmla="*/ 286895 w 286896"/>
                <a:gd name="connsiteY4" fmla="*/ 142781 h 286896"/>
                <a:gd name="connsiteX5" fmla="*/ 246890 w 286896"/>
                <a:gd name="connsiteY5" fmla="*/ 242794 h 286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6896" h="286896">
                  <a:moveTo>
                    <a:pt x="222315" y="263368"/>
                  </a:moveTo>
                  <a:cubicBezTo>
                    <a:pt x="199836" y="278132"/>
                    <a:pt x="173071" y="286799"/>
                    <a:pt x="144115" y="286895"/>
                  </a:cubicBezTo>
                  <a:cubicBezTo>
                    <a:pt x="64867" y="287276"/>
                    <a:pt x="383" y="223363"/>
                    <a:pt x="2" y="144115"/>
                  </a:cubicBezTo>
                  <a:cubicBezTo>
                    <a:pt x="-379" y="64867"/>
                    <a:pt x="63629" y="383"/>
                    <a:pt x="142781" y="2"/>
                  </a:cubicBezTo>
                  <a:cubicBezTo>
                    <a:pt x="222029" y="-379"/>
                    <a:pt x="286514" y="63629"/>
                    <a:pt x="286895" y="142781"/>
                  </a:cubicBezTo>
                  <a:cubicBezTo>
                    <a:pt x="287085" y="181548"/>
                    <a:pt x="271845" y="216886"/>
                    <a:pt x="246890" y="242794"/>
                  </a:cubicBezTo>
                </a:path>
              </a:pathLst>
            </a:custGeom>
            <a:grpFill/>
            <a:ln w="571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grpSp>
          <p:nvGrpSpPr>
            <p:cNvPr id="19" name="Graphique 1805">
              <a:extLst>
                <a:ext uri="{FF2B5EF4-FFF2-40B4-BE49-F238E27FC236}">
                  <a16:creationId xmlns:a16="http://schemas.microsoft.com/office/drawing/2014/main" id="{E8BA56BD-35D9-900C-FB19-A43467A18C4B}"/>
                </a:ext>
              </a:extLst>
            </p:cNvPr>
            <p:cNvGrpSpPr/>
            <p:nvPr/>
          </p:nvGrpSpPr>
          <p:grpSpPr>
            <a:xfrm>
              <a:off x="9703523" y="2266568"/>
              <a:ext cx="51149" cy="169068"/>
              <a:chOff x="9703523" y="2266568"/>
              <a:chExt cx="51149" cy="169068"/>
            </a:xfrm>
            <a:grpFill/>
          </p:grpSpPr>
          <p:sp>
            <p:nvSpPr>
              <p:cNvPr id="33" name="Forme libre : forme 32">
                <a:extLst>
                  <a:ext uri="{FF2B5EF4-FFF2-40B4-BE49-F238E27FC236}">
                    <a16:creationId xmlns:a16="http://schemas.microsoft.com/office/drawing/2014/main" id="{ADD305DB-4289-CF23-7C5C-7F764B254C60}"/>
                  </a:ext>
                </a:extLst>
              </p:cNvPr>
              <p:cNvSpPr/>
              <p:nvPr/>
            </p:nvSpPr>
            <p:spPr>
              <a:xfrm>
                <a:off x="9740290" y="2266568"/>
                <a:ext cx="380" cy="89534"/>
              </a:xfrm>
              <a:custGeom>
                <a:avLst/>
                <a:gdLst>
                  <a:gd name="connsiteX0" fmla="*/ 0 w 380"/>
                  <a:gd name="connsiteY0" fmla="*/ 0 h 89534"/>
                  <a:gd name="connsiteX1" fmla="*/ 381 w 380"/>
                  <a:gd name="connsiteY1" fmla="*/ 89535 h 89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0" h="89534">
                    <a:moveTo>
                      <a:pt x="0" y="0"/>
                    </a:moveTo>
                    <a:lnTo>
                      <a:pt x="381" y="89535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34" name="Forme libre : forme 33">
                <a:extLst>
                  <a:ext uri="{FF2B5EF4-FFF2-40B4-BE49-F238E27FC236}">
                    <a16:creationId xmlns:a16="http://schemas.microsoft.com/office/drawing/2014/main" id="{D8D84310-72EB-EE5D-A8E8-501BCC2271CC}"/>
                  </a:ext>
                </a:extLst>
              </p:cNvPr>
              <p:cNvSpPr/>
              <p:nvPr/>
            </p:nvSpPr>
            <p:spPr>
              <a:xfrm>
                <a:off x="9703523" y="2382392"/>
                <a:ext cx="31908" cy="53244"/>
              </a:xfrm>
              <a:custGeom>
                <a:avLst/>
                <a:gdLst>
                  <a:gd name="connsiteX0" fmla="*/ 31909 w 31908"/>
                  <a:gd name="connsiteY0" fmla="*/ 0 h 53244"/>
                  <a:gd name="connsiteX1" fmla="*/ 0 w 31908"/>
                  <a:gd name="connsiteY1" fmla="*/ 53245 h 53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908" h="53244">
                    <a:moveTo>
                      <a:pt x="31909" y="0"/>
                    </a:moveTo>
                    <a:lnTo>
                      <a:pt x="0" y="53245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35" name="Forme libre : forme 34">
                <a:extLst>
                  <a:ext uri="{FF2B5EF4-FFF2-40B4-BE49-F238E27FC236}">
                    <a16:creationId xmlns:a16="http://schemas.microsoft.com/office/drawing/2014/main" id="{249D696C-5C4E-2624-A650-F619B47290ED}"/>
                  </a:ext>
                </a:extLst>
              </p:cNvPr>
              <p:cNvSpPr/>
              <p:nvPr/>
            </p:nvSpPr>
            <p:spPr>
              <a:xfrm>
                <a:off x="9728955" y="2356674"/>
                <a:ext cx="25717" cy="25717"/>
              </a:xfrm>
              <a:custGeom>
                <a:avLst/>
                <a:gdLst>
                  <a:gd name="connsiteX0" fmla="*/ 25718 w 25717"/>
                  <a:gd name="connsiteY0" fmla="*/ 12859 h 25717"/>
                  <a:gd name="connsiteX1" fmla="*/ 12859 w 25717"/>
                  <a:gd name="connsiteY1" fmla="*/ 25718 h 25717"/>
                  <a:gd name="connsiteX2" fmla="*/ 0 w 25717"/>
                  <a:gd name="connsiteY2" fmla="*/ 12859 h 25717"/>
                  <a:gd name="connsiteX3" fmla="*/ 12859 w 25717"/>
                  <a:gd name="connsiteY3" fmla="*/ 0 h 25717"/>
                  <a:gd name="connsiteX4" fmla="*/ 25718 w 25717"/>
                  <a:gd name="connsiteY4" fmla="*/ 12859 h 25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717" h="25717">
                    <a:moveTo>
                      <a:pt x="25718" y="12859"/>
                    </a:moveTo>
                    <a:cubicBezTo>
                      <a:pt x="25718" y="19960"/>
                      <a:pt x="19960" y="25718"/>
                      <a:pt x="12859" y="25718"/>
                    </a:cubicBezTo>
                    <a:cubicBezTo>
                      <a:pt x="5757" y="25718"/>
                      <a:pt x="0" y="19960"/>
                      <a:pt x="0" y="12859"/>
                    </a:cubicBezTo>
                    <a:cubicBezTo>
                      <a:pt x="0" y="5757"/>
                      <a:pt x="5757" y="0"/>
                      <a:pt x="12859" y="0"/>
                    </a:cubicBezTo>
                    <a:cubicBezTo>
                      <a:pt x="19960" y="0"/>
                      <a:pt x="25718" y="5757"/>
                      <a:pt x="25718" y="12859"/>
                    </a:cubicBezTo>
                    <a:close/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grpSp>
          <p:nvGrpSpPr>
            <p:cNvPr id="20" name="Graphique 1805">
              <a:extLst>
                <a:ext uri="{FF2B5EF4-FFF2-40B4-BE49-F238E27FC236}">
                  <a16:creationId xmlns:a16="http://schemas.microsoft.com/office/drawing/2014/main" id="{ED6FF777-268B-E3D4-D34C-BA40D6B18032}"/>
                </a:ext>
              </a:extLst>
            </p:cNvPr>
            <p:cNvGrpSpPr/>
            <p:nvPr/>
          </p:nvGrpSpPr>
          <p:grpSpPr>
            <a:xfrm>
              <a:off x="9617703" y="2240279"/>
              <a:ext cx="253079" cy="256984"/>
              <a:chOff x="9617703" y="2240279"/>
              <a:chExt cx="253079" cy="256984"/>
            </a:xfrm>
            <a:grpFill/>
          </p:grpSpPr>
          <p:sp>
            <p:nvSpPr>
              <p:cNvPr id="21" name="Forme libre : forme 20">
                <a:extLst>
                  <a:ext uri="{FF2B5EF4-FFF2-40B4-BE49-F238E27FC236}">
                    <a16:creationId xmlns:a16="http://schemas.microsoft.com/office/drawing/2014/main" id="{5BF7E0CF-26A1-1F72-4990-260696A8C27B}"/>
                  </a:ext>
                </a:extLst>
              </p:cNvPr>
              <p:cNvSpPr/>
              <p:nvPr/>
            </p:nvSpPr>
            <p:spPr>
              <a:xfrm>
                <a:off x="9741909" y="2240279"/>
                <a:ext cx="9525" cy="6191"/>
              </a:xfrm>
              <a:custGeom>
                <a:avLst/>
                <a:gdLst>
                  <a:gd name="connsiteX0" fmla="*/ 0 w 9525"/>
                  <a:gd name="connsiteY0" fmla="*/ 0 h 6191"/>
                  <a:gd name="connsiteX1" fmla="*/ 0 w 9525"/>
                  <a:gd name="connsiteY1" fmla="*/ 6191 h 6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6191">
                    <a:moveTo>
                      <a:pt x="0" y="0"/>
                    </a:moveTo>
                    <a:lnTo>
                      <a:pt x="0" y="6191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22" name="Forme libre : forme 21">
                <a:extLst>
                  <a:ext uri="{FF2B5EF4-FFF2-40B4-BE49-F238E27FC236}">
                    <a16:creationId xmlns:a16="http://schemas.microsoft.com/office/drawing/2014/main" id="{FE80E902-37BE-6766-ADFE-107B198B554D}"/>
                  </a:ext>
                </a:extLst>
              </p:cNvPr>
              <p:cNvSpPr/>
              <p:nvPr/>
            </p:nvSpPr>
            <p:spPr>
              <a:xfrm>
                <a:off x="9802393" y="2264282"/>
                <a:ext cx="9525" cy="6191"/>
              </a:xfrm>
              <a:custGeom>
                <a:avLst/>
                <a:gdLst>
                  <a:gd name="connsiteX0" fmla="*/ 0 w 9525"/>
                  <a:gd name="connsiteY0" fmla="*/ 0 h 6191"/>
                  <a:gd name="connsiteX1" fmla="*/ 0 w 9525"/>
                  <a:gd name="connsiteY1" fmla="*/ 6191 h 6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6191">
                    <a:moveTo>
                      <a:pt x="0" y="0"/>
                    </a:moveTo>
                    <a:lnTo>
                      <a:pt x="0" y="6191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23" name="Forme libre : forme 22">
                <a:extLst>
                  <a:ext uri="{FF2B5EF4-FFF2-40B4-BE49-F238E27FC236}">
                    <a16:creationId xmlns:a16="http://schemas.microsoft.com/office/drawing/2014/main" id="{6C2D42DC-7684-B272-632A-7C010D1491F7}"/>
                  </a:ext>
                </a:extLst>
              </p:cNvPr>
              <p:cNvSpPr/>
              <p:nvPr/>
            </p:nvSpPr>
            <p:spPr>
              <a:xfrm>
                <a:off x="9844017" y="2305525"/>
                <a:ext cx="9525" cy="6191"/>
              </a:xfrm>
              <a:custGeom>
                <a:avLst/>
                <a:gdLst>
                  <a:gd name="connsiteX0" fmla="*/ 0 w 9525"/>
                  <a:gd name="connsiteY0" fmla="*/ 0 h 6191"/>
                  <a:gd name="connsiteX1" fmla="*/ 0 w 9525"/>
                  <a:gd name="connsiteY1" fmla="*/ 6191 h 6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6191">
                    <a:moveTo>
                      <a:pt x="0" y="0"/>
                    </a:moveTo>
                    <a:lnTo>
                      <a:pt x="0" y="6191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24" name="Forme libre : forme 23">
                <a:extLst>
                  <a:ext uri="{FF2B5EF4-FFF2-40B4-BE49-F238E27FC236}">
                    <a16:creationId xmlns:a16="http://schemas.microsoft.com/office/drawing/2014/main" id="{5260A6B5-5547-8B13-D8D6-4B770B479576}"/>
                  </a:ext>
                </a:extLst>
              </p:cNvPr>
              <p:cNvSpPr/>
              <p:nvPr/>
            </p:nvSpPr>
            <p:spPr>
              <a:xfrm>
                <a:off x="9870687" y="2362294"/>
                <a:ext cx="95" cy="6191"/>
              </a:xfrm>
              <a:custGeom>
                <a:avLst/>
                <a:gdLst>
                  <a:gd name="connsiteX0" fmla="*/ 0 w 95"/>
                  <a:gd name="connsiteY0" fmla="*/ 0 h 6191"/>
                  <a:gd name="connsiteX1" fmla="*/ 95 w 95"/>
                  <a:gd name="connsiteY1" fmla="*/ 6191 h 6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" h="6191">
                    <a:moveTo>
                      <a:pt x="0" y="0"/>
                    </a:moveTo>
                    <a:lnTo>
                      <a:pt x="95" y="6191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25" name="Forme libre : forme 24">
                <a:extLst>
                  <a:ext uri="{FF2B5EF4-FFF2-40B4-BE49-F238E27FC236}">
                    <a16:creationId xmlns:a16="http://schemas.microsoft.com/office/drawing/2014/main" id="{CDA2FDCE-F9EF-D8AA-9F11-6E1785A694A3}"/>
                  </a:ext>
                </a:extLst>
              </p:cNvPr>
              <p:cNvSpPr/>
              <p:nvPr/>
            </p:nvSpPr>
            <p:spPr>
              <a:xfrm>
                <a:off x="9844112" y="2421920"/>
                <a:ext cx="9525" cy="6191"/>
              </a:xfrm>
              <a:custGeom>
                <a:avLst/>
                <a:gdLst>
                  <a:gd name="connsiteX0" fmla="*/ 0 w 9525"/>
                  <a:gd name="connsiteY0" fmla="*/ 0 h 6191"/>
                  <a:gd name="connsiteX1" fmla="*/ 0 w 9525"/>
                  <a:gd name="connsiteY1" fmla="*/ 6191 h 6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6191">
                    <a:moveTo>
                      <a:pt x="0" y="0"/>
                    </a:moveTo>
                    <a:lnTo>
                      <a:pt x="0" y="6191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26" name="Forme libre : forme 25">
                <a:extLst>
                  <a:ext uri="{FF2B5EF4-FFF2-40B4-BE49-F238E27FC236}">
                    <a16:creationId xmlns:a16="http://schemas.microsoft.com/office/drawing/2014/main" id="{062BE094-6EB1-ADF6-3744-5F5A9790928B}"/>
                  </a:ext>
                </a:extLst>
              </p:cNvPr>
              <p:cNvSpPr/>
              <p:nvPr/>
            </p:nvSpPr>
            <p:spPr>
              <a:xfrm>
                <a:off x="9802012" y="2464402"/>
                <a:ext cx="9525" cy="6191"/>
              </a:xfrm>
              <a:custGeom>
                <a:avLst/>
                <a:gdLst>
                  <a:gd name="connsiteX0" fmla="*/ 0 w 9525"/>
                  <a:gd name="connsiteY0" fmla="*/ 0 h 6191"/>
                  <a:gd name="connsiteX1" fmla="*/ 0 w 9525"/>
                  <a:gd name="connsiteY1" fmla="*/ 6191 h 6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6191">
                    <a:moveTo>
                      <a:pt x="0" y="0"/>
                    </a:moveTo>
                    <a:lnTo>
                      <a:pt x="0" y="6191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27" name="Forme libre : forme 26">
                <a:extLst>
                  <a:ext uri="{FF2B5EF4-FFF2-40B4-BE49-F238E27FC236}">
                    <a16:creationId xmlns:a16="http://schemas.microsoft.com/office/drawing/2014/main" id="{65E9C2BA-5030-CF23-FA4C-C8814125994F}"/>
                  </a:ext>
                </a:extLst>
              </p:cNvPr>
              <p:cNvSpPr/>
              <p:nvPr/>
            </p:nvSpPr>
            <p:spPr>
              <a:xfrm>
                <a:off x="9745243" y="2491167"/>
                <a:ext cx="9525" cy="6096"/>
              </a:xfrm>
              <a:custGeom>
                <a:avLst/>
                <a:gdLst>
                  <a:gd name="connsiteX0" fmla="*/ 0 w 9525"/>
                  <a:gd name="connsiteY0" fmla="*/ 0 h 6096"/>
                  <a:gd name="connsiteX1" fmla="*/ 0 w 9525"/>
                  <a:gd name="connsiteY1" fmla="*/ 6096 h 6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6096">
                    <a:moveTo>
                      <a:pt x="0" y="0"/>
                    </a:moveTo>
                    <a:lnTo>
                      <a:pt x="0" y="6096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28" name="Forme libre : forme 27">
                <a:extLst>
                  <a:ext uri="{FF2B5EF4-FFF2-40B4-BE49-F238E27FC236}">
                    <a16:creationId xmlns:a16="http://schemas.microsoft.com/office/drawing/2014/main" id="{2C04611D-0C23-4814-CAA7-4C2C57A82BD1}"/>
                  </a:ext>
                </a:extLst>
              </p:cNvPr>
              <p:cNvSpPr/>
              <p:nvPr/>
            </p:nvSpPr>
            <p:spPr>
              <a:xfrm>
                <a:off x="9685997" y="2464497"/>
                <a:ext cx="95" cy="6191"/>
              </a:xfrm>
              <a:custGeom>
                <a:avLst/>
                <a:gdLst>
                  <a:gd name="connsiteX0" fmla="*/ 0 w 95"/>
                  <a:gd name="connsiteY0" fmla="*/ 0 h 6191"/>
                  <a:gd name="connsiteX1" fmla="*/ 95 w 95"/>
                  <a:gd name="connsiteY1" fmla="*/ 6191 h 6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" h="6191">
                    <a:moveTo>
                      <a:pt x="0" y="0"/>
                    </a:moveTo>
                    <a:lnTo>
                      <a:pt x="95" y="6191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29" name="Forme libre : forme 28">
                <a:extLst>
                  <a:ext uri="{FF2B5EF4-FFF2-40B4-BE49-F238E27FC236}">
                    <a16:creationId xmlns:a16="http://schemas.microsoft.com/office/drawing/2014/main" id="{B460533C-1876-BEC9-8F11-7B80C5F0026B}"/>
                  </a:ext>
                </a:extLst>
              </p:cNvPr>
              <p:cNvSpPr/>
              <p:nvPr/>
            </p:nvSpPr>
            <p:spPr>
              <a:xfrm>
                <a:off x="9642658" y="2422397"/>
                <a:ext cx="9525" cy="6191"/>
              </a:xfrm>
              <a:custGeom>
                <a:avLst/>
                <a:gdLst>
                  <a:gd name="connsiteX0" fmla="*/ 0 w 9525"/>
                  <a:gd name="connsiteY0" fmla="*/ 0 h 6191"/>
                  <a:gd name="connsiteX1" fmla="*/ 0 w 9525"/>
                  <a:gd name="connsiteY1" fmla="*/ 6191 h 6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6191">
                    <a:moveTo>
                      <a:pt x="0" y="0"/>
                    </a:moveTo>
                    <a:lnTo>
                      <a:pt x="0" y="6191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30" name="Forme libre : forme 29">
                <a:extLst>
                  <a:ext uri="{FF2B5EF4-FFF2-40B4-BE49-F238E27FC236}">
                    <a16:creationId xmlns:a16="http://schemas.microsoft.com/office/drawing/2014/main" id="{A65E6772-B196-9659-B181-EE337E56B157}"/>
                  </a:ext>
                </a:extLst>
              </p:cNvPr>
              <p:cNvSpPr/>
              <p:nvPr/>
            </p:nvSpPr>
            <p:spPr>
              <a:xfrm>
                <a:off x="9617703" y="2364770"/>
                <a:ext cx="9525" cy="6096"/>
              </a:xfrm>
              <a:custGeom>
                <a:avLst/>
                <a:gdLst>
                  <a:gd name="connsiteX0" fmla="*/ 0 w 9525"/>
                  <a:gd name="connsiteY0" fmla="*/ 0 h 6096"/>
                  <a:gd name="connsiteX1" fmla="*/ 0 w 9525"/>
                  <a:gd name="connsiteY1" fmla="*/ 6096 h 6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6096">
                    <a:moveTo>
                      <a:pt x="0" y="0"/>
                    </a:moveTo>
                    <a:lnTo>
                      <a:pt x="0" y="6096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31" name="Forme libre : forme 30">
                <a:extLst>
                  <a:ext uri="{FF2B5EF4-FFF2-40B4-BE49-F238E27FC236}">
                    <a16:creationId xmlns:a16="http://schemas.microsoft.com/office/drawing/2014/main" id="{B94A147F-A46F-2822-A6FF-113E66F72755}"/>
                  </a:ext>
                </a:extLst>
              </p:cNvPr>
              <p:cNvSpPr/>
              <p:nvPr/>
            </p:nvSpPr>
            <p:spPr>
              <a:xfrm>
                <a:off x="9645230" y="2306382"/>
                <a:ext cx="9525" cy="6191"/>
              </a:xfrm>
              <a:custGeom>
                <a:avLst/>
                <a:gdLst>
                  <a:gd name="connsiteX0" fmla="*/ 0 w 9525"/>
                  <a:gd name="connsiteY0" fmla="*/ 0 h 6191"/>
                  <a:gd name="connsiteX1" fmla="*/ 0 w 9525"/>
                  <a:gd name="connsiteY1" fmla="*/ 6191 h 6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6191">
                    <a:moveTo>
                      <a:pt x="0" y="0"/>
                    </a:moveTo>
                    <a:lnTo>
                      <a:pt x="0" y="6191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32" name="Forme libre : forme 31">
                <a:extLst>
                  <a:ext uri="{FF2B5EF4-FFF2-40B4-BE49-F238E27FC236}">
                    <a16:creationId xmlns:a16="http://schemas.microsoft.com/office/drawing/2014/main" id="{213F94CC-3789-51BB-C15A-1D63DBBC4675}"/>
                  </a:ext>
                </a:extLst>
              </p:cNvPr>
              <p:cNvSpPr/>
              <p:nvPr/>
            </p:nvSpPr>
            <p:spPr>
              <a:xfrm>
                <a:off x="9685521" y="2263901"/>
                <a:ext cx="95" cy="6191"/>
              </a:xfrm>
              <a:custGeom>
                <a:avLst/>
                <a:gdLst>
                  <a:gd name="connsiteX0" fmla="*/ 0 w 95"/>
                  <a:gd name="connsiteY0" fmla="*/ 0 h 6191"/>
                  <a:gd name="connsiteX1" fmla="*/ 95 w 95"/>
                  <a:gd name="connsiteY1" fmla="*/ 6191 h 6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" h="6191">
                    <a:moveTo>
                      <a:pt x="0" y="0"/>
                    </a:moveTo>
                    <a:lnTo>
                      <a:pt x="95" y="6191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</p:grpSp>
      <p:grpSp>
        <p:nvGrpSpPr>
          <p:cNvPr id="61" name="Graphique 1814">
            <a:extLst>
              <a:ext uri="{FF2B5EF4-FFF2-40B4-BE49-F238E27FC236}">
                <a16:creationId xmlns:a16="http://schemas.microsoft.com/office/drawing/2014/main" id="{4861F6A8-6AFC-5850-0326-7907E9BF1ADC}"/>
              </a:ext>
            </a:extLst>
          </p:cNvPr>
          <p:cNvGrpSpPr/>
          <p:nvPr/>
        </p:nvGrpSpPr>
        <p:grpSpPr>
          <a:xfrm>
            <a:off x="826536" y="3110140"/>
            <a:ext cx="389496" cy="618699"/>
            <a:chOff x="2871793" y="2963293"/>
            <a:chExt cx="202977" cy="322421"/>
          </a:xfrm>
          <a:noFill/>
        </p:grpSpPr>
        <p:grpSp>
          <p:nvGrpSpPr>
            <p:cNvPr id="62" name="Graphique 1814">
              <a:extLst>
                <a:ext uri="{FF2B5EF4-FFF2-40B4-BE49-F238E27FC236}">
                  <a16:creationId xmlns:a16="http://schemas.microsoft.com/office/drawing/2014/main" id="{35A54B08-FE06-9B22-AE21-EFE996DD8AFC}"/>
                </a:ext>
              </a:extLst>
            </p:cNvPr>
            <p:cNvGrpSpPr/>
            <p:nvPr/>
          </p:nvGrpSpPr>
          <p:grpSpPr>
            <a:xfrm>
              <a:off x="2927419" y="3008917"/>
              <a:ext cx="40766" cy="52673"/>
              <a:chOff x="2927419" y="3008917"/>
              <a:chExt cx="40766" cy="52673"/>
            </a:xfrm>
            <a:grpFill/>
          </p:grpSpPr>
          <p:sp>
            <p:nvSpPr>
              <p:cNvPr id="73" name="Forme libre : forme 72">
                <a:extLst>
                  <a:ext uri="{FF2B5EF4-FFF2-40B4-BE49-F238E27FC236}">
                    <a16:creationId xmlns:a16="http://schemas.microsoft.com/office/drawing/2014/main" id="{20C0E1BB-12E9-01B2-D892-8969BB954A75}"/>
                  </a:ext>
                </a:extLst>
              </p:cNvPr>
              <p:cNvSpPr/>
              <p:nvPr/>
            </p:nvSpPr>
            <p:spPr>
              <a:xfrm>
                <a:off x="2927419" y="3031015"/>
                <a:ext cx="23717" cy="30575"/>
              </a:xfrm>
              <a:custGeom>
                <a:avLst/>
                <a:gdLst>
                  <a:gd name="connsiteX0" fmla="*/ 23717 w 23717"/>
                  <a:gd name="connsiteY0" fmla="*/ 0 h 30575"/>
                  <a:gd name="connsiteX1" fmla="*/ 0 w 23717"/>
                  <a:gd name="connsiteY1" fmla="*/ 30575 h 30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17" h="30575">
                    <a:moveTo>
                      <a:pt x="23717" y="0"/>
                    </a:moveTo>
                    <a:lnTo>
                      <a:pt x="0" y="30575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4" name="Forme libre : forme 73">
                <a:extLst>
                  <a:ext uri="{FF2B5EF4-FFF2-40B4-BE49-F238E27FC236}">
                    <a16:creationId xmlns:a16="http://schemas.microsoft.com/office/drawing/2014/main" id="{2F6FF529-C3F7-A46F-CF65-F2A5DFA84D0D}"/>
                  </a:ext>
                </a:extLst>
              </p:cNvPr>
              <p:cNvSpPr/>
              <p:nvPr/>
            </p:nvSpPr>
            <p:spPr>
              <a:xfrm>
                <a:off x="2960756" y="3008917"/>
                <a:ext cx="7429" cy="9620"/>
              </a:xfrm>
              <a:custGeom>
                <a:avLst/>
                <a:gdLst>
                  <a:gd name="connsiteX0" fmla="*/ 7429 w 7429"/>
                  <a:gd name="connsiteY0" fmla="*/ 0 h 9620"/>
                  <a:gd name="connsiteX1" fmla="*/ 0 w 7429"/>
                  <a:gd name="connsiteY1" fmla="*/ 9620 h 9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429" h="9620">
                    <a:moveTo>
                      <a:pt x="7429" y="0"/>
                    </a:moveTo>
                    <a:lnTo>
                      <a:pt x="0" y="9620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grpSp>
          <p:nvGrpSpPr>
            <p:cNvPr id="63" name="Graphique 1814">
              <a:extLst>
                <a:ext uri="{FF2B5EF4-FFF2-40B4-BE49-F238E27FC236}">
                  <a16:creationId xmlns:a16="http://schemas.microsoft.com/office/drawing/2014/main" id="{385DAFD1-5F6E-F76E-1A31-55ECD4D2B752}"/>
                </a:ext>
              </a:extLst>
            </p:cNvPr>
            <p:cNvGrpSpPr/>
            <p:nvPr/>
          </p:nvGrpSpPr>
          <p:grpSpPr>
            <a:xfrm>
              <a:off x="2871793" y="2963293"/>
              <a:ext cx="202977" cy="322421"/>
              <a:chOff x="2871793" y="2963293"/>
              <a:chExt cx="202977" cy="322421"/>
            </a:xfrm>
            <a:grpFill/>
          </p:grpSpPr>
          <p:sp>
            <p:nvSpPr>
              <p:cNvPr id="64" name="Forme libre : forme 63">
                <a:extLst>
                  <a:ext uri="{FF2B5EF4-FFF2-40B4-BE49-F238E27FC236}">
                    <a16:creationId xmlns:a16="http://schemas.microsoft.com/office/drawing/2014/main" id="{0248DA13-0886-C129-C084-4D0EDC8F3D02}"/>
                  </a:ext>
                </a:extLst>
              </p:cNvPr>
              <p:cNvSpPr/>
              <p:nvPr/>
            </p:nvSpPr>
            <p:spPr>
              <a:xfrm>
                <a:off x="2874650" y="2966150"/>
                <a:ext cx="200120" cy="30289"/>
              </a:xfrm>
              <a:custGeom>
                <a:avLst/>
                <a:gdLst>
                  <a:gd name="connsiteX0" fmla="*/ 162973 w 200120"/>
                  <a:gd name="connsiteY0" fmla="*/ 0 h 30289"/>
                  <a:gd name="connsiteX1" fmla="*/ 184976 w 200120"/>
                  <a:gd name="connsiteY1" fmla="*/ 0 h 30289"/>
                  <a:gd name="connsiteX2" fmla="*/ 200120 w 200120"/>
                  <a:gd name="connsiteY2" fmla="*/ 15145 h 30289"/>
                  <a:gd name="connsiteX3" fmla="*/ 200120 w 200120"/>
                  <a:gd name="connsiteY3" fmla="*/ 15145 h 30289"/>
                  <a:gd name="connsiteX4" fmla="*/ 184976 w 200120"/>
                  <a:gd name="connsiteY4" fmla="*/ 30290 h 30289"/>
                  <a:gd name="connsiteX5" fmla="*/ 15145 w 200120"/>
                  <a:gd name="connsiteY5" fmla="*/ 30290 h 30289"/>
                  <a:gd name="connsiteX6" fmla="*/ 0 w 200120"/>
                  <a:gd name="connsiteY6" fmla="*/ 15145 h 30289"/>
                  <a:gd name="connsiteX7" fmla="*/ 0 w 200120"/>
                  <a:gd name="connsiteY7" fmla="*/ 15145 h 30289"/>
                  <a:gd name="connsiteX8" fmla="*/ 15145 w 200120"/>
                  <a:gd name="connsiteY8" fmla="*/ 0 h 30289"/>
                  <a:gd name="connsiteX9" fmla="*/ 134398 w 200120"/>
                  <a:gd name="connsiteY9" fmla="*/ 0 h 30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0120" h="30289">
                    <a:moveTo>
                      <a:pt x="162973" y="0"/>
                    </a:moveTo>
                    <a:lnTo>
                      <a:pt x="184976" y="0"/>
                    </a:lnTo>
                    <a:cubicBezTo>
                      <a:pt x="193262" y="0"/>
                      <a:pt x="200120" y="6858"/>
                      <a:pt x="200120" y="15145"/>
                    </a:cubicBezTo>
                    <a:lnTo>
                      <a:pt x="200120" y="15145"/>
                    </a:lnTo>
                    <a:cubicBezTo>
                      <a:pt x="200120" y="23432"/>
                      <a:pt x="193262" y="30290"/>
                      <a:pt x="184976" y="30290"/>
                    </a:cubicBezTo>
                    <a:lnTo>
                      <a:pt x="15145" y="30290"/>
                    </a:lnTo>
                    <a:cubicBezTo>
                      <a:pt x="6858" y="30290"/>
                      <a:pt x="0" y="23432"/>
                      <a:pt x="0" y="15145"/>
                    </a:cubicBezTo>
                    <a:lnTo>
                      <a:pt x="0" y="15145"/>
                    </a:lnTo>
                    <a:cubicBezTo>
                      <a:pt x="0" y="6858"/>
                      <a:pt x="6858" y="0"/>
                      <a:pt x="15145" y="0"/>
                    </a:cubicBezTo>
                    <a:lnTo>
                      <a:pt x="134398" y="0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5" name="Forme libre : forme 64">
                <a:extLst>
                  <a:ext uri="{FF2B5EF4-FFF2-40B4-BE49-F238E27FC236}">
                    <a16:creationId xmlns:a16="http://schemas.microsoft.com/office/drawing/2014/main" id="{D4CFDAD3-F28C-642D-9545-FBE1FAAB7E65}"/>
                  </a:ext>
                </a:extLst>
              </p:cNvPr>
              <p:cNvSpPr/>
              <p:nvPr/>
            </p:nvSpPr>
            <p:spPr>
              <a:xfrm>
                <a:off x="2874650" y="3255424"/>
                <a:ext cx="200120" cy="30289"/>
              </a:xfrm>
              <a:custGeom>
                <a:avLst/>
                <a:gdLst>
                  <a:gd name="connsiteX0" fmla="*/ 95441 w 200120"/>
                  <a:gd name="connsiteY0" fmla="*/ 0 h 30289"/>
                  <a:gd name="connsiteX1" fmla="*/ 184976 w 200120"/>
                  <a:gd name="connsiteY1" fmla="*/ 0 h 30289"/>
                  <a:gd name="connsiteX2" fmla="*/ 200120 w 200120"/>
                  <a:gd name="connsiteY2" fmla="*/ 15145 h 30289"/>
                  <a:gd name="connsiteX3" fmla="*/ 200120 w 200120"/>
                  <a:gd name="connsiteY3" fmla="*/ 15145 h 30289"/>
                  <a:gd name="connsiteX4" fmla="*/ 184976 w 200120"/>
                  <a:gd name="connsiteY4" fmla="*/ 30289 h 30289"/>
                  <a:gd name="connsiteX5" fmla="*/ 15145 w 200120"/>
                  <a:gd name="connsiteY5" fmla="*/ 30289 h 30289"/>
                  <a:gd name="connsiteX6" fmla="*/ 0 w 200120"/>
                  <a:gd name="connsiteY6" fmla="*/ 15145 h 30289"/>
                  <a:gd name="connsiteX7" fmla="*/ 0 w 200120"/>
                  <a:gd name="connsiteY7" fmla="*/ 15145 h 30289"/>
                  <a:gd name="connsiteX8" fmla="*/ 15145 w 200120"/>
                  <a:gd name="connsiteY8" fmla="*/ 0 h 30289"/>
                  <a:gd name="connsiteX9" fmla="*/ 68580 w 200120"/>
                  <a:gd name="connsiteY9" fmla="*/ 0 h 30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0120" h="30289">
                    <a:moveTo>
                      <a:pt x="95441" y="0"/>
                    </a:moveTo>
                    <a:lnTo>
                      <a:pt x="184976" y="0"/>
                    </a:lnTo>
                    <a:cubicBezTo>
                      <a:pt x="193262" y="0"/>
                      <a:pt x="200120" y="6858"/>
                      <a:pt x="200120" y="15145"/>
                    </a:cubicBezTo>
                    <a:lnTo>
                      <a:pt x="200120" y="15145"/>
                    </a:lnTo>
                    <a:cubicBezTo>
                      <a:pt x="200120" y="23432"/>
                      <a:pt x="193262" y="30289"/>
                      <a:pt x="184976" y="30289"/>
                    </a:cubicBezTo>
                    <a:lnTo>
                      <a:pt x="15145" y="30289"/>
                    </a:lnTo>
                    <a:cubicBezTo>
                      <a:pt x="6858" y="30289"/>
                      <a:pt x="0" y="23432"/>
                      <a:pt x="0" y="15145"/>
                    </a:cubicBezTo>
                    <a:lnTo>
                      <a:pt x="0" y="15145"/>
                    </a:lnTo>
                    <a:cubicBezTo>
                      <a:pt x="0" y="6858"/>
                      <a:pt x="6858" y="0"/>
                      <a:pt x="15145" y="0"/>
                    </a:cubicBezTo>
                    <a:lnTo>
                      <a:pt x="68580" y="0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6" name="Forme libre : forme 65">
                <a:extLst>
                  <a:ext uri="{FF2B5EF4-FFF2-40B4-BE49-F238E27FC236}">
                    <a16:creationId xmlns:a16="http://schemas.microsoft.com/office/drawing/2014/main" id="{70AA704F-D45E-EBD2-4811-9EEFBFBB1B23}"/>
                  </a:ext>
                </a:extLst>
              </p:cNvPr>
              <p:cNvSpPr/>
              <p:nvPr/>
            </p:nvSpPr>
            <p:spPr>
              <a:xfrm>
                <a:off x="2897882" y="2997106"/>
                <a:ext cx="58510" cy="255936"/>
              </a:xfrm>
              <a:custGeom>
                <a:avLst/>
                <a:gdLst>
                  <a:gd name="connsiteX0" fmla="*/ 104 w 58510"/>
                  <a:gd name="connsiteY0" fmla="*/ 0 h 255936"/>
                  <a:gd name="connsiteX1" fmla="*/ 47062 w 58510"/>
                  <a:gd name="connsiteY1" fmla="*/ 106490 h 255936"/>
                  <a:gd name="connsiteX2" fmla="*/ 48777 w 58510"/>
                  <a:gd name="connsiteY2" fmla="*/ 148304 h 255936"/>
                  <a:gd name="connsiteX3" fmla="*/ 1247 w 58510"/>
                  <a:gd name="connsiteY3" fmla="*/ 255937 h 255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510" h="255936">
                    <a:moveTo>
                      <a:pt x="104" y="0"/>
                    </a:moveTo>
                    <a:cubicBezTo>
                      <a:pt x="104" y="0"/>
                      <a:pt x="-4468" y="68104"/>
                      <a:pt x="47062" y="106490"/>
                    </a:cubicBezTo>
                    <a:cubicBezTo>
                      <a:pt x="47062" y="106490"/>
                      <a:pt x="71637" y="123635"/>
                      <a:pt x="48777" y="148304"/>
                    </a:cubicBezTo>
                    <a:cubicBezTo>
                      <a:pt x="25059" y="173831"/>
                      <a:pt x="1247" y="199263"/>
                      <a:pt x="1247" y="255937"/>
                    </a:cubicBez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7" name="Forme libre : forme 66">
                <a:extLst>
                  <a:ext uri="{FF2B5EF4-FFF2-40B4-BE49-F238E27FC236}">
                    <a16:creationId xmlns:a16="http://schemas.microsoft.com/office/drawing/2014/main" id="{2727813A-7E6D-419F-B7DB-0ED96D0EE1C1}"/>
                  </a:ext>
                </a:extLst>
              </p:cNvPr>
              <p:cNvSpPr/>
              <p:nvPr/>
            </p:nvSpPr>
            <p:spPr>
              <a:xfrm>
                <a:off x="3002761" y="3144744"/>
                <a:ext cx="47529" cy="107632"/>
              </a:xfrm>
              <a:custGeom>
                <a:avLst/>
                <a:gdLst>
                  <a:gd name="connsiteX0" fmla="*/ 0 w 47529"/>
                  <a:gd name="connsiteY0" fmla="*/ 0 h 107632"/>
                  <a:gd name="connsiteX1" fmla="*/ 47530 w 47529"/>
                  <a:gd name="connsiteY1" fmla="*/ 107633 h 107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7529" h="107632">
                    <a:moveTo>
                      <a:pt x="0" y="0"/>
                    </a:moveTo>
                    <a:cubicBezTo>
                      <a:pt x="23717" y="25527"/>
                      <a:pt x="47530" y="50959"/>
                      <a:pt x="47530" y="107633"/>
                    </a:cubicBez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8" name="Forme libre : forme 67">
                <a:extLst>
                  <a:ext uri="{FF2B5EF4-FFF2-40B4-BE49-F238E27FC236}">
                    <a16:creationId xmlns:a16="http://schemas.microsoft.com/office/drawing/2014/main" id="{B8BC9CD8-CA53-9741-56AF-97330A83F18A}"/>
                  </a:ext>
                </a:extLst>
              </p:cNvPr>
              <p:cNvSpPr/>
              <p:nvPr/>
            </p:nvSpPr>
            <p:spPr>
              <a:xfrm>
                <a:off x="2871793" y="2963293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9" name="Forme libre : forme 68">
                <a:extLst>
                  <a:ext uri="{FF2B5EF4-FFF2-40B4-BE49-F238E27FC236}">
                    <a16:creationId xmlns:a16="http://schemas.microsoft.com/office/drawing/2014/main" id="{65EEACE8-BBFB-B489-D913-688B4941FF93}"/>
                  </a:ext>
                </a:extLst>
              </p:cNvPr>
              <p:cNvSpPr/>
              <p:nvPr/>
            </p:nvSpPr>
            <p:spPr>
              <a:xfrm>
                <a:off x="2992981" y="2996535"/>
                <a:ext cx="58557" cy="136493"/>
              </a:xfrm>
              <a:custGeom>
                <a:avLst/>
                <a:gdLst>
                  <a:gd name="connsiteX0" fmla="*/ 58453 w 58557"/>
                  <a:gd name="connsiteY0" fmla="*/ 0 h 136493"/>
                  <a:gd name="connsiteX1" fmla="*/ 11495 w 58557"/>
                  <a:gd name="connsiteY1" fmla="*/ 106490 h 136493"/>
                  <a:gd name="connsiteX2" fmla="*/ 1875 w 58557"/>
                  <a:gd name="connsiteY2" fmla="*/ 136493 h 136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8557" h="136493">
                    <a:moveTo>
                      <a:pt x="58453" y="0"/>
                    </a:moveTo>
                    <a:cubicBezTo>
                      <a:pt x="58453" y="0"/>
                      <a:pt x="63025" y="68104"/>
                      <a:pt x="11495" y="106490"/>
                    </a:cubicBezTo>
                    <a:cubicBezTo>
                      <a:pt x="11495" y="106490"/>
                      <a:pt x="-5555" y="118396"/>
                      <a:pt x="1875" y="136493"/>
                    </a:cubicBez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0" name="Forme libre : forme 69">
                <a:extLst>
                  <a:ext uri="{FF2B5EF4-FFF2-40B4-BE49-F238E27FC236}">
                    <a16:creationId xmlns:a16="http://schemas.microsoft.com/office/drawing/2014/main" id="{E228B125-A30F-A481-F8FF-5636E0138224}"/>
                  </a:ext>
                </a:extLst>
              </p:cNvPr>
              <p:cNvSpPr/>
              <p:nvPr/>
            </p:nvSpPr>
            <p:spPr>
              <a:xfrm>
                <a:off x="2934372" y="3074068"/>
                <a:ext cx="78105" cy="34671"/>
              </a:xfrm>
              <a:custGeom>
                <a:avLst/>
                <a:gdLst>
                  <a:gd name="connsiteX0" fmla="*/ 0 w 78105"/>
                  <a:gd name="connsiteY0" fmla="*/ 0 h 34671"/>
                  <a:gd name="connsiteX1" fmla="*/ 78105 w 78105"/>
                  <a:gd name="connsiteY1" fmla="*/ 0 h 34671"/>
                  <a:gd name="connsiteX2" fmla="*/ 40862 w 78105"/>
                  <a:gd name="connsiteY2" fmla="*/ 34671 h 34671"/>
                  <a:gd name="connsiteX3" fmla="*/ 0 w 78105"/>
                  <a:gd name="connsiteY3" fmla="*/ 0 h 34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105" h="34671">
                    <a:moveTo>
                      <a:pt x="0" y="0"/>
                    </a:moveTo>
                    <a:lnTo>
                      <a:pt x="78105" y="0"/>
                    </a:lnTo>
                    <a:cubicBezTo>
                      <a:pt x="78105" y="0"/>
                      <a:pt x="72390" y="12383"/>
                      <a:pt x="40862" y="34671"/>
                    </a:cubicBezTo>
                    <a:cubicBezTo>
                      <a:pt x="40862" y="34576"/>
                      <a:pt x="15430" y="20098"/>
                      <a:pt x="0" y="0"/>
                    </a:cubicBezTo>
                    <a:close/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1" name="Forme libre : forme 70">
                <a:extLst>
                  <a:ext uri="{FF2B5EF4-FFF2-40B4-BE49-F238E27FC236}">
                    <a16:creationId xmlns:a16="http://schemas.microsoft.com/office/drawing/2014/main" id="{7906C387-230A-195E-F507-52EFB170FF02}"/>
                  </a:ext>
                </a:extLst>
              </p:cNvPr>
              <p:cNvSpPr/>
              <p:nvPr/>
            </p:nvSpPr>
            <p:spPr>
              <a:xfrm>
                <a:off x="2975234" y="3108644"/>
                <a:ext cx="9525" cy="91059"/>
              </a:xfrm>
              <a:custGeom>
                <a:avLst/>
                <a:gdLst>
                  <a:gd name="connsiteX0" fmla="*/ 0 w 9525"/>
                  <a:gd name="connsiteY0" fmla="*/ 0 h 91059"/>
                  <a:gd name="connsiteX1" fmla="*/ 0 w 9525"/>
                  <a:gd name="connsiteY1" fmla="*/ 91059 h 91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91059">
                    <a:moveTo>
                      <a:pt x="0" y="0"/>
                    </a:moveTo>
                    <a:lnTo>
                      <a:pt x="0" y="91059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2" name="Forme libre : forme 71">
                <a:extLst>
                  <a:ext uri="{FF2B5EF4-FFF2-40B4-BE49-F238E27FC236}">
                    <a16:creationId xmlns:a16="http://schemas.microsoft.com/office/drawing/2014/main" id="{3533A176-8853-0EA0-ADD4-5DB997F19280}"/>
                  </a:ext>
                </a:extLst>
              </p:cNvPr>
              <p:cNvSpPr/>
              <p:nvPr/>
            </p:nvSpPr>
            <p:spPr>
              <a:xfrm>
                <a:off x="2923069" y="3199036"/>
                <a:ext cx="104361" cy="54387"/>
              </a:xfrm>
              <a:custGeom>
                <a:avLst/>
                <a:gdLst>
                  <a:gd name="connsiteX0" fmla="*/ 158 w 104361"/>
                  <a:gd name="connsiteY0" fmla="*/ 54388 h 54387"/>
                  <a:gd name="connsiteX1" fmla="*/ 51689 w 104361"/>
                  <a:gd name="connsiteY1" fmla="*/ 0 h 54387"/>
                  <a:gd name="connsiteX2" fmla="*/ 104362 w 104361"/>
                  <a:gd name="connsiteY2" fmla="*/ 54388 h 54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4361" h="54387">
                    <a:moveTo>
                      <a:pt x="158" y="54388"/>
                    </a:moveTo>
                    <a:cubicBezTo>
                      <a:pt x="158" y="54388"/>
                      <a:pt x="-5557" y="16573"/>
                      <a:pt x="51689" y="0"/>
                    </a:cubicBezTo>
                    <a:cubicBezTo>
                      <a:pt x="51689" y="0"/>
                      <a:pt x="102647" y="14288"/>
                      <a:pt x="104362" y="54388"/>
                    </a:cubicBez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</p:grpSp>
      <p:grpSp>
        <p:nvGrpSpPr>
          <p:cNvPr id="75" name="Graphique 1828">
            <a:extLst>
              <a:ext uri="{FF2B5EF4-FFF2-40B4-BE49-F238E27FC236}">
                <a16:creationId xmlns:a16="http://schemas.microsoft.com/office/drawing/2014/main" id="{86EA4DEA-3AFD-0B2F-3383-A21C8B3E7B04}"/>
              </a:ext>
            </a:extLst>
          </p:cNvPr>
          <p:cNvGrpSpPr/>
          <p:nvPr/>
        </p:nvGrpSpPr>
        <p:grpSpPr>
          <a:xfrm>
            <a:off x="806498" y="4465119"/>
            <a:ext cx="443533" cy="536915"/>
            <a:chOff x="9584992" y="2956348"/>
            <a:chExt cx="258318" cy="312705"/>
          </a:xfrm>
          <a:noFill/>
        </p:grpSpPr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C2FF3E90-2434-D792-E82F-C2713240FA8C}"/>
                </a:ext>
              </a:extLst>
            </p:cNvPr>
            <p:cNvSpPr/>
            <p:nvPr/>
          </p:nvSpPr>
          <p:spPr>
            <a:xfrm>
              <a:off x="9584992" y="2956348"/>
              <a:ext cx="258318" cy="312705"/>
            </a:xfrm>
            <a:custGeom>
              <a:avLst/>
              <a:gdLst>
                <a:gd name="connsiteX0" fmla="*/ 0 w 258318"/>
                <a:gd name="connsiteY0" fmla="*/ 52102 h 312705"/>
                <a:gd name="connsiteX1" fmla="*/ 129159 w 258318"/>
                <a:gd name="connsiteY1" fmla="*/ 0 h 312705"/>
                <a:gd name="connsiteX2" fmla="*/ 258318 w 258318"/>
                <a:gd name="connsiteY2" fmla="*/ 52102 h 312705"/>
                <a:gd name="connsiteX3" fmla="*/ 129159 w 258318"/>
                <a:gd name="connsiteY3" fmla="*/ 312706 h 312705"/>
                <a:gd name="connsiteX4" fmla="*/ 0 w 258318"/>
                <a:gd name="connsiteY4" fmla="*/ 52102 h 31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318" h="312705">
                  <a:moveTo>
                    <a:pt x="0" y="52102"/>
                  </a:moveTo>
                  <a:cubicBezTo>
                    <a:pt x="60293" y="52102"/>
                    <a:pt x="103346" y="34766"/>
                    <a:pt x="129159" y="0"/>
                  </a:cubicBezTo>
                  <a:cubicBezTo>
                    <a:pt x="154972" y="34766"/>
                    <a:pt x="198025" y="52102"/>
                    <a:pt x="258318" y="52102"/>
                  </a:cubicBezTo>
                  <a:cubicBezTo>
                    <a:pt x="258318" y="186690"/>
                    <a:pt x="215265" y="273558"/>
                    <a:pt x="129159" y="312706"/>
                  </a:cubicBezTo>
                  <a:cubicBezTo>
                    <a:pt x="43053" y="273653"/>
                    <a:pt x="0" y="186785"/>
                    <a:pt x="0" y="52102"/>
                  </a:cubicBezTo>
                  <a:close/>
                </a:path>
              </a:pathLst>
            </a:custGeom>
            <a:grpFill/>
            <a:ln w="571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DA3BD467-D2E8-A84E-5663-DF79C1A7DCCF}"/>
                </a:ext>
              </a:extLst>
            </p:cNvPr>
            <p:cNvSpPr/>
            <p:nvPr/>
          </p:nvSpPr>
          <p:spPr>
            <a:xfrm>
              <a:off x="9616901" y="3000544"/>
              <a:ext cx="97250" cy="233076"/>
            </a:xfrm>
            <a:custGeom>
              <a:avLst/>
              <a:gdLst>
                <a:gd name="connsiteX0" fmla="*/ 97250 w 97250"/>
                <a:gd name="connsiteY0" fmla="*/ 0 h 233076"/>
                <a:gd name="connsiteX1" fmla="*/ 0 w 97250"/>
                <a:gd name="connsiteY1" fmla="*/ 37338 h 233076"/>
                <a:gd name="connsiteX2" fmla="*/ 97250 w 97250"/>
                <a:gd name="connsiteY2" fmla="*/ 233077 h 233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250" h="233076">
                  <a:moveTo>
                    <a:pt x="97250" y="0"/>
                  </a:moveTo>
                  <a:cubicBezTo>
                    <a:pt x="76867" y="16954"/>
                    <a:pt x="42862" y="34004"/>
                    <a:pt x="0" y="37338"/>
                  </a:cubicBezTo>
                  <a:cubicBezTo>
                    <a:pt x="5429" y="105347"/>
                    <a:pt x="19050" y="190310"/>
                    <a:pt x="97250" y="233077"/>
                  </a:cubicBezTo>
                </a:path>
              </a:pathLst>
            </a:custGeom>
            <a:grpFill/>
            <a:ln w="571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</p:grpSp>
      <p:pic>
        <p:nvPicPr>
          <p:cNvPr id="110" name="Image 109">
            <a:extLst>
              <a:ext uri="{FF2B5EF4-FFF2-40B4-BE49-F238E27FC236}">
                <a16:creationId xmlns:a16="http://schemas.microsoft.com/office/drawing/2014/main" id="{CA224408-1A83-AC5F-6D5C-9FC87D8A31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407" r="11139" b="2152"/>
          <a:stretch/>
        </p:blipFill>
        <p:spPr>
          <a:xfrm>
            <a:off x="6259922" y="1506217"/>
            <a:ext cx="5424515" cy="33610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sx="102000" sy="102000" algn="ctr" rotWithShape="0">
              <a:schemeClr val="bg1">
                <a:lumMod val="75000"/>
                <a:alpha val="52000"/>
              </a:schemeClr>
            </a:outerShdw>
          </a:effectLst>
        </p:spPr>
      </p:pic>
      <p:pic>
        <p:nvPicPr>
          <p:cNvPr id="115" name="Image 114">
            <a:extLst>
              <a:ext uri="{FF2B5EF4-FFF2-40B4-BE49-F238E27FC236}">
                <a16:creationId xmlns:a16="http://schemas.microsoft.com/office/drawing/2014/main" id="{E7A52FB7-8242-9333-9E4B-528C53D7B7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357"/>
          <a:stretch/>
        </p:blipFill>
        <p:spPr>
          <a:xfrm>
            <a:off x="6997262" y="3562512"/>
            <a:ext cx="4908406" cy="24269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sx="102000" sy="102000" algn="ctr" rotWithShape="0">
              <a:schemeClr val="bg1">
                <a:lumMod val="75000"/>
                <a:alpha val="52000"/>
              </a:schemeClr>
            </a:outerShdw>
          </a:effectLst>
        </p:spPr>
      </p:pic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504A52-0ABE-703E-526C-53CED9FCF9B0}"/>
              </a:ext>
            </a:extLst>
          </p:cNvPr>
          <p:cNvGrpSpPr/>
          <p:nvPr/>
        </p:nvGrpSpPr>
        <p:grpSpPr>
          <a:xfrm>
            <a:off x="9859939" y="5568210"/>
            <a:ext cx="2332056" cy="740888"/>
            <a:chOff x="9859939" y="5568210"/>
            <a:chExt cx="2332056" cy="740888"/>
          </a:xfrm>
        </p:grpSpPr>
        <p:pic>
          <p:nvPicPr>
            <p:cNvPr id="79" name="Image 78" descr="Une image contenant Caractère coloré, orange, capture d’écran, Ambré&#10;&#10;Description générée automatiquement">
              <a:hlinkClick r:id="rId4"/>
              <a:extLst>
                <a:ext uri="{FF2B5EF4-FFF2-40B4-BE49-F238E27FC236}">
                  <a16:creationId xmlns:a16="http://schemas.microsoft.com/office/drawing/2014/main" id="{C960C4A9-C805-031F-648A-446C1DC1F7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859939" y="5568210"/>
              <a:ext cx="2332056" cy="740888"/>
            </a:xfrm>
            <a:prstGeom prst="rect">
              <a:avLst/>
            </a:prstGeom>
          </p:spPr>
        </p:pic>
        <p:sp>
          <p:nvSpPr>
            <p:cNvPr id="80" name="ZoneTexte 79">
              <a:hlinkClick r:id="rId4"/>
              <a:extLst>
                <a:ext uri="{FF2B5EF4-FFF2-40B4-BE49-F238E27FC236}">
                  <a16:creationId xmlns:a16="http://schemas.microsoft.com/office/drawing/2014/main" id="{69E9718A-224B-CCF1-452E-869A54DA8D99}"/>
                </a:ext>
              </a:extLst>
            </p:cNvPr>
            <p:cNvSpPr txBox="1"/>
            <p:nvPr/>
          </p:nvSpPr>
          <p:spPr>
            <a:xfrm>
              <a:off x="10035638" y="5758621"/>
              <a:ext cx="2156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EN SAVOIR 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14596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phique 1794">
            <a:extLst>
              <a:ext uri="{FF2B5EF4-FFF2-40B4-BE49-F238E27FC236}">
                <a16:creationId xmlns:a16="http://schemas.microsoft.com/office/drawing/2014/main" id="{420A7417-9E76-A41C-EC60-3E151B58573D}"/>
              </a:ext>
            </a:extLst>
          </p:cNvPr>
          <p:cNvGrpSpPr/>
          <p:nvPr/>
        </p:nvGrpSpPr>
        <p:grpSpPr>
          <a:xfrm>
            <a:off x="4340033" y="3093482"/>
            <a:ext cx="3511934" cy="3239069"/>
            <a:chOff x="3503290" y="2145982"/>
            <a:chExt cx="407003" cy="375380"/>
          </a:xfrm>
          <a:noFill/>
        </p:grpSpPr>
        <p:grpSp>
          <p:nvGrpSpPr>
            <p:cNvPr id="4" name="Graphique 1794">
              <a:extLst>
                <a:ext uri="{FF2B5EF4-FFF2-40B4-BE49-F238E27FC236}">
                  <a16:creationId xmlns:a16="http://schemas.microsoft.com/office/drawing/2014/main" id="{7A6C0730-589E-54CA-08C6-41D2366E2E7F}"/>
                </a:ext>
              </a:extLst>
            </p:cNvPr>
            <p:cNvGrpSpPr/>
            <p:nvPr/>
          </p:nvGrpSpPr>
          <p:grpSpPr>
            <a:xfrm>
              <a:off x="3503290" y="2521362"/>
              <a:ext cx="407003" cy="9525"/>
              <a:chOff x="3503290" y="2521362"/>
              <a:chExt cx="407003" cy="9525"/>
            </a:xfrm>
            <a:grpFill/>
          </p:grpSpPr>
          <p:sp>
            <p:nvSpPr>
              <p:cNvPr id="35" name="Forme libre : forme 34">
                <a:extLst>
                  <a:ext uri="{FF2B5EF4-FFF2-40B4-BE49-F238E27FC236}">
                    <a16:creationId xmlns:a16="http://schemas.microsoft.com/office/drawing/2014/main" id="{B279B308-687A-F600-9E91-6ECBEBEEE871}"/>
                  </a:ext>
                </a:extLst>
              </p:cNvPr>
              <p:cNvSpPr/>
              <p:nvPr/>
            </p:nvSpPr>
            <p:spPr>
              <a:xfrm>
                <a:off x="3564822" y="2521362"/>
                <a:ext cx="345471" cy="9525"/>
              </a:xfrm>
              <a:custGeom>
                <a:avLst/>
                <a:gdLst>
                  <a:gd name="connsiteX0" fmla="*/ 0 w 345471"/>
                  <a:gd name="connsiteY0" fmla="*/ 0 h 9525"/>
                  <a:gd name="connsiteX1" fmla="*/ 345472 w 34547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45471" h="9525">
                    <a:moveTo>
                      <a:pt x="0" y="0"/>
                    </a:moveTo>
                    <a:lnTo>
                      <a:pt x="345472" y="0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6" name="Forme libre : forme 35">
                <a:extLst>
                  <a:ext uri="{FF2B5EF4-FFF2-40B4-BE49-F238E27FC236}">
                    <a16:creationId xmlns:a16="http://schemas.microsoft.com/office/drawing/2014/main" id="{1AF36F57-BCDD-65F0-CF98-B4232CF9E601}"/>
                  </a:ext>
                </a:extLst>
              </p:cNvPr>
              <p:cNvSpPr/>
              <p:nvPr/>
            </p:nvSpPr>
            <p:spPr>
              <a:xfrm>
                <a:off x="3503290" y="2521362"/>
                <a:ext cx="17335" cy="9525"/>
              </a:xfrm>
              <a:custGeom>
                <a:avLst/>
                <a:gdLst>
                  <a:gd name="connsiteX0" fmla="*/ 0 w 17335"/>
                  <a:gd name="connsiteY0" fmla="*/ 0 h 9525"/>
                  <a:gd name="connsiteX1" fmla="*/ 17335 w 17335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335" h="9525">
                    <a:moveTo>
                      <a:pt x="0" y="0"/>
                    </a:moveTo>
                    <a:lnTo>
                      <a:pt x="17335" y="0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5B37E43E-BDE2-A7B0-9D3B-A56E0C28B382}"/>
                </a:ext>
              </a:extLst>
            </p:cNvPr>
            <p:cNvSpPr/>
            <p:nvPr/>
          </p:nvSpPr>
          <p:spPr>
            <a:xfrm>
              <a:off x="3588158" y="2158079"/>
              <a:ext cx="28003" cy="15049"/>
            </a:xfrm>
            <a:custGeom>
              <a:avLst/>
              <a:gdLst>
                <a:gd name="connsiteX0" fmla="*/ 28003 w 28003"/>
                <a:gd name="connsiteY0" fmla="*/ 15050 h 15049"/>
                <a:gd name="connsiteX1" fmla="*/ 0 w 28003"/>
                <a:gd name="connsiteY1" fmla="*/ 0 h 15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003" h="15049">
                  <a:moveTo>
                    <a:pt x="28003" y="15050"/>
                  </a:moveTo>
                  <a:cubicBezTo>
                    <a:pt x="28003" y="15050"/>
                    <a:pt x="21146" y="2572"/>
                    <a:pt x="0" y="0"/>
                  </a:cubicBezTo>
                </a:path>
              </a:pathLst>
            </a:custGeom>
            <a:grpFill/>
            <a:ln w="571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3C26032B-9C8E-0778-3C72-1329A82980A5}"/>
                </a:ext>
              </a:extLst>
            </p:cNvPr>
            <p:cNvSpPr/>
            <p:nvPr/>
          </p:nvSpPr>
          <p:spPr>
            <a:xfrm>
              <a:off x="3587777" y="2171223"/>
              <a:ext cx="14001" cy="7524"/>
            </a:xfrm>
            <a:custGeom>
              <a:avLst/>
              <a:gdLst>
                <a:gd name="connsiteX0" fmla="*/ 0 w 14001"/>
                <a:gd name="connsiteY0" fmla="*/ 0 h 7524"/>
                <a:gd name="connsiteX1" fmla="*/ 14002 w 14001"/>
                <a:gd name="connsiteY1" fmla="*/ 7525 h 7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001" h="7524">
                  <a:moveTo>
                    <a:pt x="0" y="0"/>
                  </a:moveTo>
                  <a:cubicBezTo>
                    <a:pt x="5715" y="1429"/>
                    <a:pt x="10763" y="3334"/>
                    <a:pt x="14002" y="7525"/>
                  </a:cubicBezTo>
                </a:path>
              </a:pathLst>
            </a:custGeom>
            <a:grpFill/>
            <a:ln w="571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0098EA9A-629D-769C-C567-1A89C2BAB5CE}"/>
                </a:ext>
              </a:extLst>
            </p:cNvPr>
            <p:cNvSpPr/>
            <p:nvPr/>
          </p:nvSpPr>
          <p:spPr>
            <a:xfrm>
              <a:off x="3646737" y="2321052"/>
              <a:ext cx="21907" cy="69151"/>
            </a:xfrm>
            <a:custGeom>
              <a:avLst/>
              <a:gdLst>
                <a:gd name="connsiteX0" fmla="*/ 0 w 21907"/>
                <a:gd name="connsiteY0" fmla="*/ 0 h 69151"/>
                <a:gd name="connsiteX1" fmla="*/ 21907 w 21907"/>
                <a:gd name="connsiteY1" fmla="*/ 69152 h 69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907" h="69151">
                  <a:moveTo>
                    <a:pt x="0" y="0"/>
                  </a:moveTo>
                  <a:lnTo>
                    <a:pt x="21907" y="69152"/>
                  </a:lnTo>
                </a:path>
              </a:pathLst>
            </a:custGeom>
            <a:grpFill/>
            <a:ln w="571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BA859218-368E-8227-F949-297C0748A7DF}"/>
                </a:ext>
              </a:extLst>
            </p:cNvPr>
            <p:cNvSpPr/>
            <p:nvPr/>
          </p:nvSpPr>
          <p:spPr>
            <a:xfrm>
              <a:off x="3601779" y="2178748"/>
              <a:ext cx="37242" cy="117729"/>
            </a:xfrm>
            <a:custGeom>
              <a:avLst/>
              <a:gdLst>
                <a:gd name="connsiteX0" fmla="*/ 0 w 37242"/>
                <a:gd name="connsiteY0" fmla="*/ 0 h 117729"/>
                <a:gd name="connsiteX1" fmla="*/ 37243 w 37242"/>
                <a:gd name="connsiteY1" fmla="*/ 117729 h 117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242" h="117729">
                  <a:moveTo>
                    <a:pt x="0" y="0"/>
                  </a:moveTo>
                  <a:lnTo>
                    <a:pt x="37243" y="117729"/>
                  </a:lnTo>
                </a:path>
              </a:pathLst>
            </a:custGeom>
            <a:grpFill/>
            <a:ln w="571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B1423C45-D0F6-E714-EFD1-D4C29B6DE32D}"/>
                </a:ext>
              </a:extLst>
            </p:cNvPr>
            <p:cNvSpPr/>
            <p:nvPr/>
          </p:nvSpPr>
          <p:spPr>
            <a:xfrm>
              <a:off x="3616161" y="2173128"/>
              <a:ext cx="66198" cy="214312"/>
            </a:xfrm>
            <a:custGeom>
              <a:avLst/>
              <a:gdLst>
                <a:gd name="connsiteX0" fmla="*/ 66199 w 66198"/>
                <a:gd name="connsiteY0" fmla="*/ 214313 h 214312"/>
                <a:gd name="connsiteX1" fmla="*/ 0 w 66198"/>
                <a:gd name="connsiteY1" fmla="*/ 0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198" h="214312">
                  <a:moveTo>
                    <a:pt x="66199" y="214313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43136E59-BD83-B15D-45FF-06DED9E85AB6}"/>
                </a:ext>
              </a:extLst>
            </p:cNvPr>
            <p:cNvSpPr/>
            <p:nvPr/>
          </p:nvSpPr>
          <p:spPr>
            <a:xfrm>
              <a:off x="3694266" y="2400014"/>
              <a:ext cx="180879" cy="61245"/>
            </a:xfrm>
            <a:custGeom>
              <a:avLst/>
              <a:gdLst>
                <a:gd name="connsiteX0" fmla="*/ 180880 w 180879"/>
                <a:gd name="connsiteY0" fmla="*/ 61246 h 61245"/>
                <a:gd name="connsiteX1" fmla="*/ 141732 w 180879"/>
                <a:gd name="connsiteY1" fmla="*/ 24860 h 61245"/>
                <a:gd name="connsiteX2" fmla="*/ 0 w 180879"/>
                <a:gd name="connsiteY2" fmla="*/ 0 h 61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0879" h="61245">
                  <a:moveTo>
                    <a:pt x="180880" y="61246"/>
                  </a:moveTo>
                  <a:cubicBezTo>
                    <a:pt x="178689" y="54007"/>
                    <a:pt x="169545" y="30004"/>
                    <a:pt x="141732" y="24860"/>
                  </a:cubicBezTo>
                  <a:cubicBezTo>
                    <a:pt x="114205" y="19717"/>
                    <a:pt x="27432" y="4763"/>
                    <a:pt x="0" y="0"/>
                  </a:cubicBezTo>
                </a:path>
              </a:pathLst>
            </a:custGeom>
            <a:grpFill/>
            <a:ln w="571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E6259A4A-0B42-9510-A6CF-B84605A4E6F3}"/>
                </a:ext>
              </a:extLst>
            </p:cNvPr>
            <p:cNvSpPr/>
            <p:nvPr/>
          </p:nvSpPr>
          <p:spPr>
            <a:xfrm>
              <a:off x="3804661" y="2431922"/>
              <a:ext cx="52577" cy="28670"/>
            </a:xfrm>
            <a:custGeom>
              <a:avLst/>
              <a:gdLst>
                <a:gd name="connsiteX0" fmla="*/ 0 w 52577"/>
                <a:gd name="connsiteY0" fmla="*/ 0 h 28670"/>
                <a:gd name="connsiteX1" fmla="*/ 28765 w 52577"/>
                <a:gd name="connsiteY1" fmla="*/ 5144 h 28670"/>
                <a:gd name="connsiteX2" fmla="*/ 52578 w 52577"/>
                <a:gd name="connsiteY2" fmla="*/ 28670 h 28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577" h="28670">
                  <a:moveTo>
                    <a:pt x="0" y="0"/>
                  </a:moveTo>
                  <a:lnTo>
                    <a:pt x="28765" y="5144"/>
                  </a:lnTo>
                  <a:cubicBezTo>
                    <a:pt x="28765" y="5144"/>
                    <a:pt x="47815" y="8858"/>
                    <a:pt x="52578" y="28670"/>
                  </a:cubicBezTo>
                </a:path>
              </a:pathLst>
            </a:custGeom>
            <a:grpFill/>
            <a:ln w="571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490F122E-482F-07F6-82EB-64CE7732A1DE}"/>
                </a:ext>
              </a:extLst>
            </p:cNvPr>
            <p:cNvSpPr/>
            <p:nvPr/>
          </p:nvSpPr>
          <p:spPr>
            <a:xfrm>
              <a:off x="3692552" y="2411920"/>
              <a:ext cx="88391" cy="15811"/>
            </a:xfrm>
            <a:custGeom>
              <a:avLst/>
              <a:gdLst>
                <a:gd name="connsiteX0" fmla="*/ 0 w 88391"/>
                <a:gd name="connsiteY0" fmla="*/ 0 h 15811"/>
                <a:gd name="connsiteX1" fmla="*/ 88392 w 88391"/>
                <a:gd name="connsiteY1" fmla="*/ 15811 h 15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391" h="15811">
                  <a:moveTo>
                    <a:pt x="0" y="0"/>
                  </a:moveTo>
                  <a:lnTo>
                    <a:pt x="88392" y="15811"/>
                  </a:lnTo>
                </a:path>
              </a:pathLst>
            </a:custGeom>
            <a:grpFill/>
            <a:ln w="571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8694531F-35CC-C301-C107-D5D744A2B46C}"/>
                </a:ext>
              </a:extLst>
            </p:cNvPr>
            <p:cNvSpPr/>
            <p:nvPr/>
          </p:nvSpPr>
          <p:spPr>
            <a:xfrm>
              <a:off x="3623496" y="2420683"/>
              <a:ext cx="46863" cy="40767"/>
            </a:xfrm>
            <a:custGeom>
              <a:avLst/>
              <a:gdLst>
                <a:gd name="connsiteX0" fmla="*/ 0 w 46863"/>
                <a:gd name="connsiteY0" fmla="*/ 40767 h 40767"/>
                <a:gd name="connsiteX1" fmla="*/ 46863 w 46863"/>
                <a:gd name="connsiteY1" fmla="*/ 0 h 40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6863" h="40767">
                  <a:moveTo>
                    <a:pt x="0" y="40767"/>
                  </a:moveTo>
                  <a:lnTo>
                    <a:pt x="46863" y="0"/>
                  </a:lnTo>
                </a:path>
              </a:pathLst>
            </a:custGeom>
            <a:grpFill/>
            <a:ln w="571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2C3869CF-F526-F651-6D89-08A345B0E721}"/>
                </a:ext>
              </a:extLst>
            </p:cNvPr>
            <p:cNvSpPr/>
            <p:nvPr/>
          </p:nvSpPr>
          <p:spPr>
            <a:xfrm>
              <a:off x="3619590" y="2412015"/>
              <a:ext cx="41338" cy="36195"/>
            </a:xfrm>
            <a:custGeom>
              <a:avLst/>
              <a:gdLst>
                <a:gd name="connsiteX0" fmla="*/ 41339 w 41338"/>
                <a:gd name="connsiteY0" fmla="*/ 0 h 36195"/>
                <a:gd name="connsiteX1" fmla="*/ 0 w 41338"/>
                <a:gd name="connsiteY1" fmla="*/ 36195 h 3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338" h="36195">
                  <a:moveTo>
                    <a:pt x="41339" y="0"/>
                  </a:moveTo>
                  <a:lnTo>
                    <a:pt x="0" y="36195"/>
                  </a:lnTo>
                </a:path>
              </a:pathLst>
            </a:custGeom>
            <a:grpFill/>
            <a:ln w="571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1FFA5B69-3C10-BDB9-6E70-CD922B9C4A41}"/>
                </a:ext>
              </a:extLst>
            </p:cNvPr>
            <p:cNvSpPr/>
            <p:nvPr/>
          </p:nvSpPr>
          <p:spPr>
            <a:xfrm>
              <a:off x="3586539" y="2473547"/>
              <a:ext cx="46863" cy="46863"/>
            </a:xfrm>
            <a:custGeom>
              <a:avLst/>
              <a:gdLst>
                <a:gd name="connsiteX0" fmla="*/ 46863 w 46863"/>
                <a:gd name="connsiteY0" fmla="*/ 23432 h 46863"/>
                <a:gd name="connsiteX1" fmla="*/ 23432 w 46863"/>
                <a:gd name="connsiteY1" fmla="*/ 46863 h 46863"/>
                <a:gd name="connsiteX2" fmla="*/ 0 w 46863"/>
                <a:gd name="connsiteY2" fmla="*/ 23432 h 46863"/>
                <a:gd name="connsiteX3" fmla="*/ 23432 w 46863"/>
                <a:gd name="connsiteY3" fmla="*/ 0 h 46863"/>
                <a:gd name="connsiteX4" fmla="*/ 46863 w 46863"/>
                <a:gd name="connsiteY4" fmla="*/ 23432 h 46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63" h="46863">
                  <a:moveTo>
                    <a:pt x="46863" y="23432"/>
                  </a:moveTo>
                  <a:cubicBezTo>
                    <a:pt x="46863" y="36372"/>
                    <a:pt x="36372" y="46863"/>
                    <a:pt x="23432" y="46863"/>
                  </a:cubicBezTo>
                  <a:cubicBezTo>
                    <a:pt x="10491" y="46863"/>
                    <a:pt x="0" y="36372"/>
                    <a:pt x="0" y="23432"/>
                  </a:cubicBezTo>
                  <a:cubicBezTo>
                    <a:pt x="0" y="10491"/>
                    <a:pt x="10491" y="0"/>
                    <a:pt x="23432" y="0"/>
                  </a:cubicBezTo>
                  <a:cubicBezTo>
                    <a:pt x="36372" y="0"/>
                    <a:pt x="46863" y="10491"/>
                    <a:pt x="46863" y="23432"/>
                  </a:cubicBezTo>
                  <a:close/>
                </a:path>
              </a:pathLst>
            </a:custGeom>
            <a:grpFill/>
            <a:ln w="571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22740FC0-EDFE-AE36-942E-0F6E5BAEFA25}"/>
                </a:ext>
              </a:extLst>
            </p:cNvPr>
            <p:cNvSpPr/>
            <p:nvPr/>
          </p:nvSpPr>
          <p:spPr>
            <a:xfrm>
              <a:off x="3595397" y="2482405"/>
              <a:ext cx="29146" cy="29146"/>
            </a:xfrm>
            <a:custGeom>
              <a:avLst/>
              <a:gdLst>
                <a:gd name="connsiteX0" fmla="*/ 29146 w 29146"/>
                <a:gd name="connsiteY0" fmla="*/ 14573 h 29146"/>
                <a:gd name="connsiteX1" fmla="*/ 14573 w 29146"/>
                <a:gd name="connsiteY1" fmla="*/ 29147 h 29146"/>
                <a:gd name="connsiteX2" fmla="*/ 0 w 29146"/>
                <a:gd name="connsiteY2" fmla="*/ 14573 h 29146"/>
                <a:gd name="connsiteX3" fmla="*/ 14573 w 29146"/>
                <a:gd name="connsiteY3" fmla="*/ 0 h 29146"/>
                <a:gd name="connsiteX4" fmla="*/ 29146 w 29146"/>
                <a:gd name="connsiteY4" fmla="*/ 14573 h 29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146" h="29146">
                  <a:moveTo>
                    <a:pt x="29146" y="14573"/>
                  </a:moveTo>
                  <a:cubicBezTo>
                    <a:pt x="29146" y="22622"/>
                    <a:pt x="22622" y="29147"/>
                    <a:pt x="14573" y="29147"/>
                  </a:cubicBezTo>
                  <a:cubicBezTo>
                    <a:pt x="6525" y="29147"/>
                    <a:pt x="0" y="22622"/>
                    <a:pt x="0" y="14573"/>
                  </a:cubicBezTo>
                  <a:cubicBezTo>
                    <a:pt x="0" y="6525"/>
                    <a:pt x="6525" y="0"/>
                    <a:pt x="14573" y="0"/>
                  </a:cubicBezTo>
                  <a:cubicBezTo>
                    <a:pt x="22622" y="0"/>
                    <a:pt x="29146" y="6525"/>
                    <a:pt x="29146" y="14573"/>
                  </a:cubicBezTo>
                  <a:close/>
                </a:path>
              </a:pathLst>
            </a:custGeom>
            <a:grpFill/>
            <a:ln w="571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2835912D-4054-52F7-3711-5E416D406518}"/>
                </a:ext>
              </a:extLst>
            </p:cNvPr>
            <p:cNvSpPr/>
            <p:nvPr/>
          </p:nvSpPr>
          <p:spPr>
            <a:xfrm>
              <a:off x="3592444" y="2461450"/>
              <a:ext cx="39242" cy="10096"/>
            </a:xfrm>
            <a:custGeom>
              <a:avLst/>
              <a:gdLst>
                <a:gd name="connsiteX0" fmla="*/ 34195 w 39242"/>
                <a:gd name="connsiteY0" fmla="*/ 10097 h 10096"/>
                <a:gd name="connsiteX1" fmla="*/ 5048 w 39242"/>
                <a:gd name="connsiteY1" fmla="*/ 10097 h 10096"/>
                <a:gd name="connsiteX2" fmla="*/ 0 w 39242"/>
                <a:gd name="connsiteY2" fmla="*/ 5048 h 10096"/>
                <a:gd name="connsiteX3" fmla="*/ 0 w 39242"/>
                <a:gd name="connsiteY3" fmla="*/ 5048 h 10096"/>
                <a:gd name="connsiteX4" fmla="*/ 5048 w 39242"/>
                <a:gd name="connsiteY4" fmla="*/ 0 h 10096"/>
                <a:gd name="connsiteX5" fmla="*/ 34195 w 39242"/>
                <a:gd name="connsiteY5" fmla="*/ 0 h 10096"/>
                <a:gd name="connsiteX6" fmla="*/ 39243 w 39242"/>
                <a:gd name="connsiteY6" fmla="*/ 5048 h 10096"/>
                <a:gd name="connsiteX7" fmla="*/ 39243 w 39242"/>
                <a:gd name="connsiteY7" fmla="*/ 5048 h 10096"/>
                <a:gd name="connsiteX8" fmla="*/ 34195 w 39242"/>
                <a:gd name="connsiteY8" fmla="*/ 10097 h 10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242" h="10096">
                  <a:moveTo>
                    <a:pt x="34195" y="10097"/>
                  </a:moveTo>
                  <a:lnTo>
                    <a:pt x="5048" y="10097"/>
                  </a:lnTo>
                  <a:cubicBezTo>
                    <a:pt x="2286" y="10097"/>
                    <a:pt x="0" y="7811"/>
                    <a:pt x="0" y="5048"/>
                  </a:cubicBezTo>
                  <a:lnTo>
                    <a:pt x="0" y="5048"/>
                  </a:lnTo>
                  <a:cubicBezTo>
                    <a:pt x="0" y="2286"/>
                    <a:pt x="2286" y="0"/>
                    <a:pt x="5048" y="0"/>
                  </a:cubicBezTo>
                  <a:lnTo>
                    <a:pt x="34195" y="0"/>
                  </a:lnTo>
                  <a:cubicBezTo>
                    <a:pt x="36957" y="0"/>
                    <a:pt x="39243" y="2286"/>
                    <a:pt x="39243" y="5048"/>
                  </a:cubicBezTo>
                  <a:lnTo>
                    <a:pt x="39243" y="5048"/>
                  </a:lnTo>
                  <a:cubicBezTo>
                    <a:pt x="39148" y="7811"/>
                    <a:pt x="36957" y="10097"/>
                    <a:pt x="34195" y="10097"/>
                  </a:cubicBezTo>
                  <a:close/>
                </a:path>
              </a:pathLst>
            </a:custGeom>
            <a:grpFill/>
            <a:ln w="571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61626DBF-A88A-75D2-81EA-97AB5EC33181}"/>
                </a:ext>
              </a:extLst>
            </p:cNvPr>
            <p:cNvSpPr/>
            <p:nvPr/>
          </p:nvSpPr>
          <p:spPr>
            <a:xfrm>
              <a:off x="3843237" y="2474118"/>
              <a:ext cx="46863" cy="46863"/>
            </a:xfrm>
            <a:custGeom>
              <a:avLst/>
              <a:gdLst>
                <a:gd name="connsiteX0" fmla="*/ 46863 w 46863"/>
                <a:gd name="connsiteY0" fmla="*/ 23431 h 46863"/>
                <a:gd name="connsiteX1" fmla="*/ 23432 w 46863"/>
                <a:gd name="connsiteY1" fmla="*/ 46863 h 46863"/>
                <a:gd name="connsiteX2" fmla="*/ 0 w 46863"/>
                <a:gd name="connsiteY2" fmla="*/ 23431 h 46863"/>
                <a:gd name="connsiteX3" fmla="*/ 23432 w 46863"/>
                <a:gd name="connsiteY3" fmla="*/ 0 h 46863"/>
                <a:gd name="connsiteX4" fmla="*/ 46863 w 46863"/>
                <a:gd name="connsiteY4" fmla="*/ 23431 h 46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63" h="46863">
                  <a:moveTo>
                    <a:pt x="46863" y="23431"/>
                  </a:moveTo>
                  <a:cubicBezTo>
                    <a:pt x="46863" y="36372"/>
                    <a:pt x="36372" y="46863"/>
                    <a:pt x="23432" y="46863"/>
                  </a:cubicBezTo>
                  <a:cubicBezTo>
                    <a:pt x="10491" y="46863"/>
                    <a:pt x="0" y="36372"/>
                    <a:pt x="0" y="23431"/>
                  </a:cubicBezTo>
                  <a:cubicBezTo>
                    <a:pt x="0" y="10491"/>
                    <a:pt x="10491" y="0"/>
                    <a:pt x="23432" y="0"/>
                  </a:cubicBezTo>
                  <a:cubicBezTo>
                    <a:pt x="36372" y="0"/>
                    <a:pt x="46863" y="10491"/>
                    <a:pt x="46863" y="23431"/>
                  </a:cubicBezTo>
                  <a:close/>
                </a:path>
              </a:pathLst>
            </a:custGeom>
            <a:grpFill/>
            <a:ln w="571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81BDE136-2FA6-7D4F-B5AF-06518F4F4CF9}"/>
                </a:ext>
              </a:extLst>
            </p:cNvPr>
            <p:cNvSpPr/>
            <p:nvPr/>
          </p:nvSpPr>
          <p:spPr>
            <a:xfrm>
              <a:off x="3852096" y="2482977"/>
              <a:ext cx="29146" cy="29146"/>
            </a:xfrm>
            <a:custGeom>
              <a:avLst/>
              <a:gdLst>
                <a:gd name="connsiteX0" fmla="*/ 29146 w 29146"/>
                <a:gd name="connsiteY0" fmla="*/ 14573 h 29146"/>
                <a:gd name="connsiteX1" fmla="*/ 14573 w 29146"/>
                <a:gd name="connsiteY1" fmla="*/ 29146 h 29146"/>
                <a:gd name="connsiteX2" fmla="*/ 0 w 29146"/>
                <a:gd name="connsiteY2" fmla="*/ 14573 h 29146"/>
                <a:gd name="connsiteX3" fmla="*/ 14573 w 29146"/>
                <a:gd name="connsiteY3" fmla="*/ 0 h 29146"/>
                <a:gd name="connsiteX4" fmla="*/ 29146 w 29146"/>
                <a:gd name="connsiteY4" fmla="*/ 14573 h 29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146" h="29146">
                  <a:moveTo>
                    <a:pt x="29146" y="14573"/>
                  </a:moveTo>
                  <a:cubicBezTo>
                    <a:pt x="29146" y="22622"/>
                    <a:pt x="22622" y="29146"/>
                    <a:pt x="14573" y="29146"/>
                  </a:cubicBezTo>
                  <a:cubicBezTo>
                    <a:pt x="6525" y="29146"/>
                    <a:pt x="0" y="22622"/>
                    <a:pt x="0" y="14573"/>
                  </a:cubicBezTo>
                  <a:cubicBezTo>
                    <a:pt x="0" y="6525"/>
                    <a:pt x="6525" y="0"/>
                    <a:pt x="14573" y="0"/>
                  </a:cubicBezTo>
                  <a:cubicBezTo>
                    <a:pt x="22622" y="0"/>
                    <a:pt x="29146" y="6525"/>
                    <a:pt x="29146" y="14573"/>
                  </a:cubicBezTo>
                  <a:close/>
                </a:path>
              </a:pathLst>
            </a:custGeom>
            <a:grpFill/>
            <a:ln w="571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0117779B-BB2B-0EFD-C374-D7D5E76A6FB0}"/>
                </a:ext>
              </a:extLst>
            </p:cNvPr>
            <p:cNvSpPr/>
            <p:nvPr/>
          </p:nvSpPr>
          <p:spPr>
            <a:xfrm>
              <a:off x="3846476" y="2462021"/>
              <a:ext cx="39242" cy="10096"/>
            </a:xfrm>
            <a:custGeom>
              <a:avLst/>
              <a:gdLst>
                <a:gd name="connsiteX0" fmla="*/ 34195 w 39242"/>
                <a:gd name="connsiteY0" fmla="*/ 10097 h 10096"/>
                <a:gd name="connsiteX1" fmla="*/ 5048 w 39242"/>
                <a:gd name="connsiteY1" fmla="*/ 10097 h 10096"/>
                <a:gd name="connsiteX2" fmla="*/ 0 w 39242"/>
                <a:gd name="connsiteY2" fmla="*/ 5048 h 10096"/>
                <a:gd name="connsiteX3" fmla="*/ 0 w 39242"/>
                <a:gd name="connsiteY3" fmla="*/ 5048 h 10096"/>
                <a:gd name="connsiteX4" fmla="*/ 5048 w 39242"/>
                <a:gd name="connsiteY4" fmla="*/ 0 h 10096"/>
                <a:gd name="connsiteX5" fmla="*/ 34195 w 39242"/>
                <a:gd name="connsiteY5" fmla="*/ 0 h 10096"/>
                <a:gd name="connsiteX6" fmla="*/ 39243 w 39242"/>
                <a:gd name="connsiteY6" fmla="*/ 5048 h 10096"/>
                <a:gd name="connsiteX7" fmla="*/ 39243 w 39242"/>
                <a:gd name="connsiteY7" fmla="*/ 5048 h 10096"/>
                <a:gd name="connsiteX8" fmla="*/ 34195 w 39242"/>
                <a:gd name="connsiteY8" fmla="*/ 10097 h 10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242" h="10096">
                  <a:moveTo>
                    <a:pt x="34195" y="10097"/>
                  </a:moveTo>
                  <a:lnTo>
                    <a:pt x="5048" y="10097"/>
                  </a:lnTo>
                  <a:cubicBezTo>
                    <a:pt x="2286" y="10097"/>
                    <a:pt x="0" y="7810"/>
                    <a:pt x="0" y="5048"/>
                  </a:cubicBezTo>
                  <a:lnTo>
                    <a:pt x="0" y="5048"/>
                  </a:lnTo>
                  <a:cubicBezTo>
                    <a:pt x="0" y="2286"/>
                    <a:pt x="2286" y="0"/>
                    <a:pt x="5048" y="0"/>
                  </a:cubicBezTo>
                  <a:lnTo>
                    <a:pt x="34195" y="0"/>
                  </a:lnTo>
                  <a:cubicBezTo>
                    <a:pt x="36957" y="0"/>
                    <a:pt x="39243" y="2286"/>
                    <a:pt x="39243" y="5048"/>
                  </a:cubicBezTo>
                  <a:lnTo>
                    <a:pt x="39243" y="5048"/>
                  </a:lnTo>
                  <a:cubicBezTo>
                    <a:pt x="39243" y="7906"/>
                    <a:pt x="36957" y="10097"/>
                    <a:pt x="34195" y="10097"/>
                  </a:cubicBezTo>
                  <a:close/>
                </a:path>
              </a:pathLst>
            </a:custGeom>
            <a:grpFill/>
            <a:ln w="571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34495266-6B00-C773-6D7F-38E4AC2CD1C8}"/>
                </a:ext>
              </a:extLst>
            </p:cNvPr>
            <p:cNvSpPr/>
            <p:nvPr/>
          </p:nvSpPr>
          <p:spPr>
            <a:xfrm>
              <a:off x="3660738" y="2388298"/>
              <a:ext cx="33528" cy="33528"/>
            </a:xfrm>
            <a:custGeom>
              <a:avLst/>
              <a:gdLst>
                <a:gd name="connsiteX0" fmla="*/ 33528 w 33528"/>
                <a:gd name="connsiteY0" fmla="*/ 16764 h 33528"/>
                <a:gd name="connsiteX1" fmla="*/ 16764 w 33528"/>
                <a:gd name="connsiteY1" fmla="*/ 33528 h 33528"/>
                <a:gd name="connsiteX2" fmla="*/ 0 w 33528"/>
                <a:gd name="connsiteY2" fmla="*/ 16764 h 33528"/>
                <a:gd name="connsiteX3" fmla="*/ 16764 w 33528"/>
                <a:gd name="connsiteY3" fmla="*/ 0 h 33528"/>
                <a:gd name="connsiteX4" fmla="*/ 33528 w 33528"/>
                <a:gd name="connsiteY4" fmla="*/ 16764 h 33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28" h="33528">
                  <a:moveTo>
                    <a:pt x="33528" y="16764"/>
                  </a:moveTo>
                  <a:cubicBezTo>
                    <a:pt x="33528" y="26023"/>
                    <a:pt x="26023" y="33528"/>
                    <a:pt x="16764" y="33528"/>
                  </a:cubicBezTo>
                  <a:cubicBezTo>
                    <a:pt x="7506" y="33528"/>
                    <a:pt x="0" y="26023"/>
                    <a:pt x="0" y="16764"/>
                  </a:cubicBezTo>
                  <a:cubicBezTo>
                    <a:pt x="0" y="7505"/>
                    <a:pt x="7506" y="0"/>
                    <a:pt x="16764" y="0"/>
                  </a:cubicBezTo>
                  <a:cubicBezTo>
                    <a:pt x="26023" y="0"/>
                    <a:pt x="33528" y="7505"/>
                    <a:pt x="33528" y="16764"/>
                  </a:cubicBezTo>
                  <a:close/>
                </a:path>
              </a:pathLst>
            </a:custGeom>
            <a:grpFill/>
            <a:ln w="571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50B8EC85-21B5-64D4-7F82-545DAB015EF3}"/>
                </a:ext>
              </a:extLst>
            </p:cNvPr>
            <p:cNvSpPr/>
            <p:nvPr/>
          </p:nvSpPr>
          <p:spPr>
            <a:xfrm>
              <a:off x="3678645" y="2234660"/>
              <a:ext cx="223456" cy="138779"/>
            </a:xfrm>
            <a:custGeom>
              <a:avLst/>
              <a:gdLst>
                <a:gd name="connsiteX0" fmla="*/ 223456 w 223456"/>
                <a:gd name="connsiteY0" fmla="*/ 0 h 138779"/>
                <a:gd name="connsiteX1" fmla="*/ 214313 w 223456"/>
                <a:gd name="connsiteY1" fmla="*/ 97346 h 138779"/>
                <a:gd name="connsiteX2" fmla="*/ 199739 w 223456"/>
                <a:gd name="connsiteY2" fmla="*/ 112490 h 138779"/>
                <a:gd name="connsiteX3" fmla="*/ 0 w 223456"/>
                <a:gd name="connsiteY3" fmla="*/ 138779 h 13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456" h="138779">
                  <a:moveTo>
                    <a:pt x="223456" y="0"/>
                  </a:moveTo>
                  <a:lnTo>
                    <a:pt x="214313" y="97346"/>
                  </a:lnTo>
                  <a:cubicBezTo>
                    <a:pt x="213646" y="105251"/>
                    <a:pt x="207645" y="111538"/>
                    <a:pt x="199739" y="112490"/>
                  </a:cubicBezTo>
                  <a:lnTo>
                    <a:pt x="0" y="138779"/>
                  </a:lnTo>
                </a:path>
              </a:pathLst>
            </a:custGeom>
            <a:grpFill/>
            <a:ln w="571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6394A4D5-F51F-A39C-D334-70F81D1EFBDC}"/>
                </a:ext>
              </a:extLst>
            </p:cNvPr>
            <p:cNvSpPr/>
            <p:nvPr/>
          </p:nvSpPr>
          <p:spPr>
            <a:xfrm>
              <a:off x="3643879" y="2187035"/>
              <a:ext cx="258603" cy="34099"/>
            </a:xfrm>
            <a:custGeom>
              <a:avLst/>
              <a:gdLst>
                <a:gd name="connsiteX0" fmla="*/ 0 w 258603"/>
                <a:gd name="connsiteY0" fmla="*/ 0 h 34099"/>
                <a:gd name="connsiteX1" fmla="*/ 258604 w 258603"/>
                <a:gd name="connsiteY1" fmla="*/ 34099 h 3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8603" h="34099">
                  <a:moveTo>
                    <a:pt x="0" y="0"/>
                  </a:moveTo>
                  <a:lnTo>
                    <a:pt x="258604" y="34099"/>
                  </a:lnTo>
                </a:path>
              </a:pathLst>
            </a:custGeom>
            <a:grpFill/>
            <a:ln w="571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24" name="Graphique 1794">
              <a:extLst>
                <a:ext uri="{FF2B5EF4-FFF2-40B4-BE49-F238E27FC236}">
                  <a16:creationId xmlns:a16="http://schemas.microsoft.com/office/drawing/2014/main" id="{438DE682-8ACE-97EA-AB76-95A335DA362F}"/>
                </a:ext>
              </a:extLst>
            </p:cNvPr>
            <p:cNvGrpSpPr/>
            <p:nvPr/>
          </p:nvGrpSpPr>
          <p:grpSpPr>
            <a:xfrm>
              <a:off x="3666168" y="2199036"/>
              <a:ext cx="226599" cy="168973"/>
              <a:chOff x="3666168" y="2199036"/>
              <a:chExt cx="226599" cy="168973"/>
            </a:xfrm>
            <a:grpFill/>
          </p:grpSpPr>
          <p:sp>
            <p:nvSpPr>
              <p:cNvPr id="28" name="Forme libre : forme 27">
                <a:extLst>
                  <a:ext uri="{FF2B5EF4-FFF2-40B4-BE49-F238E27FC236}">
                    <a16:creationId xmlns:a16="http://schemas.microsoft.com/office/drawing/2014/main" id="{9F2E1DF5-6470-9555-3463-6BC12DA0A2D1}"/>
                  </a:ext>
                </a:extLst>
              </p:cNvPr>
              <p:cNvSpPr/>
              <p:nvPr/>
            </p:nvSpPr>
            <p:spPr>
              <a:xfrm>
                <a:off x="3666168" y="2231517"/>
                <a:ext cx="40671" cy="136493"/>
              </a:xfrm>
              <a:custGeom>
                <a:avLst/>
                <a:gdLst>
                  <a:gd name="connsiteX0" fmla="*/ 0 w 40671"/>
                  <a:gd name="connsiteY0" fmla="*/ 0 h 136493"/>
                  <a:gd name="connsiteX1" fmla="*/ 40672 w 40671"/>
                  <a:gd name="connsiteY1" fmla="*/ 136493 h 136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0671" h="136493">
                    <a:moveTo>
                      <a:pt x="0" y="0"/>
                    </a:moveTo>
                    <a:lnTo>
                      <a:pt x="40672" y="136493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9" name="Forme libre : forme 28">
                <a:extLst>
                  <a:ext uri="{FF2B5EF4-FFF2-40B4-BE49-F238E27FC236}">
                    <a16:creationId xmlns:a16="http://schemas.microsoft.com/office/drawing/2014/main" id="{245D3472-B4C0-DD53-6E4D-60F49B640BFC}"/>
                  </a:ext>
                </a:extLst>
              </p:cNvPr>
              <p:cNvSpPr/>
              <p:nvPr/>
            </p:nvSpPr>
            <p:spPr>
              <a:xfrm>
                <a:off x="3706458" y="2258377"/>
                <a:ext cx="30861" cy="103727"/>
              </a:xfrm>
              <a:custGeom>
                <a:avLst/>
                <a:gdLst>
                  <a:gd name="connsiteX0" fmla="*/ 0 w 30861"/>
                  <a:gd name="connsiteY0" fmla="*/ 0 h 103727"/>
                  <a:gd name="connsiteX1" fmla="*/ 30861 w 30861"/>
                  <a:gd name="connsiteY1" fmla="*/ 103727 h 103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861" h="103727">
                    <a:moveTo>
                      <a:pt x="0" y="0"/>
                    </a:moveTo>
                    <a:lnTo>
                      <a:pt x="30861" y="103727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0" name="Forme libre : forme 29">
                <a:extLst>
                  <a:ext uri="{FF2B5EF4-FFF2-40B4-BE49-F238E27FC236}">
                    <a16:creationId xmlns:a16="http://schemas.microsoft.com/office/drawing/2014/main" id="{87340164-2ED1-97A4-A00D-3DE61C586F9A}"/>
                  </a:ext>
                </a:extLst>
              </p:cNvPr>
              <p:cNvSpPr/>
              <p:nvPr/>
            </p:nvSpPr>
            <p:spPr>
              <a:xfrm>
                <a:off x="3721984" y="2199036"/>
                <a:ext cx="46958" cy="158972"/>
              </a:xfrm>
              <a:custGeom>
                <a:avLst/>
                <a:gdLst>
                  <a:gd name="connsiteX0" fmla="*/ 0 w 46958"/>
                  <a:gd name="connsiteY0" fmla="*/ 0 h 158972"/>
                  <a:gd name="connsiteX1" fmla="*/ 46958 w 46958"/>
                  <a:gd name="connsiteY1" fmla="*/ 158972 h 1589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6958" h="158972">
                    <a:moveTo>
                      <a:pt x="0" y="0"/>
                    </a:moveTo>
                    <a:lnTo>
                      <a:pt x="46958" y="158972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1" name="Forme libre : forme 30">
                <a:extLst>
                  <a:ext uri="{FF2B5EF4-FFF2-40B4-BE49-F238E27FC236}">
                    <a16:creationId xmlns:a16="http://schemas.microsoft.com/office/drawing/2014/main" id="{E6B8177F-B1CF-DC67-6D99-DD168E39DAAB}"/>
                  </a:ext>
                </a:extLst>
              </p:cNvPr>
              <p:cNvSpPr/>
              <p:nvPr/>
            </p:nvSpPr>
            <p:spPr>
              <a:xfrm>
                <a:off x="3755512" y="2203418"/>
                <a:ext cx="44100" cy="150209"/>
              </a:xfrm>
              <a:custGeom>
                <a:avLst/>
                <a:gdLst>
                  <a:gd name="connsiteX0" fmla="*/ 0 w 44100"/>
                  <a:gd name="connsiteY0" fmla="*/ 0 h 150209"/>
                  <a:gd name="connsiteX1" fmla="*/ 44101 w 44100"/>
                  <a:gd name="connsiteY1" fmla="*/ 150209 h 150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4100" h="150209">
                    <a:moveTo>
                      <a:pt x="0" y="0"/>
                    </a:moveTo>
                    <a:lnTo>
                      <a:pt x="44101" y="150209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2" name="Forme libre : forme 31">
                <a:extLst>
                  <a:ext uri="{FF2B5EF4-FFF2-40B4-BE49-F238E27FC236}">
                    <a16:creationId xmlns:a16="http://schemas.microsoft.com/office/drawing/2014/main" id="{B56343F4-1854-D4BF-CA93-142A9885D4B6}"/>
                  </a:ext>
                </a:extLst>
              </p:cNvPr>
              <p:cNvSpPr/>
              <p:nvPr/>
            </p:nvSpPr>
            <p:spPr>
              <a:xfrm>
                <a:off x="3790469" y="2207799"/>
                <a:ext cx="39147" cy="129730"/>
              </a:xfrm>
              <a:custGeom>
                <a:avLst/>
                <a:gdLst>
                  <a:gd name="connsiteX0" fmla="*/ 0 w 39147"/>
                  <a:gd name="connsiteY0" fmla="*/ 0 h 129730"/>
                  <a:gd name="connsiteX1" fmla="*/ 39148 w 39147"/>
                  <a:gd name="connsiteY1" fmla="*/ 129731 h 129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9147" h="129730">
                    <a:moveTo>
                      <a:pt x="0" y="0"/>
                    </a:moveTo>
                    <a:lnTo>
                      <a:pt x="39148" y="129731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3" name="Forme libre : forme 32">
                <a:extLst>
                  <a:ext uri="{FF2B5EF4-FFF2-40B4-BE49-F238E27FC236}">
                    <a16:creationId xmlns:a16="http://schemas.microsoft.com/office/drawing/2014/main" id="{321833E2-802E-B608-A70C-E7EEE01D2C1F}"/>
                  </a:ext>
                </a:extLst>
              </p:cNvPr>
              <p:cNvSpPr/>
              <p:nvPr/>
            </p:nvSpPr>
            <p:spPr>
              <a:xfrm>
                <a:off x="3832665" y="2242947"/>
                <a:ext cx="30765" cy="102870"/>
              </a:xfrm>
              <a:custGeom>
                <a:avLst/>
                <a:gdLst>
                  <a:gd name="connsiteX0" fmla="*/ 0 w 30765"/>
                  <a:gd name="connsiteY0" fmla="*/ 0 h 102870"/>
                  <a:gd name="connsiteX1" fmla="*/ 30766 w 30765"/>
                  <a:gd name="connsiteY1" fmla="*/ 102870 h 1028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765" h="102870">
                    <a:moveTo>
                      <a:pt x="0" y="0"/>
                    </a:moveTo>
                    <a:lnTo>
                      <a:pt x="30766" y="102870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4" name="Forme libre : forme 33">
                <a:extLst>
                  <a:ext uri="{FF2B5EF4-FFF2-40B4-BE49-F238E27FC236}">
                    <a16:creationId xmlns:a16="http://schemas.microsoft.com/office/drawing/2014/main" id="{771663DD-BA79-1A2C-844B-285DE9014FFE}"/>
                  </a:ext>
                </a:extLst>
              </p:cNvPr>
              <p:cNvSpPr/>
              <p:nvPr/>
            </p:nvSpPr>
            <p:spPr>
              <a:xfrm>
                <a:off x="3858096" y="2217229"/>
                <a:ext cx="34671" cy="114776"/>
              </a:xfrm>
              <a:custGeom>
                <a:avLst/>
                <a:gdLst>
                  <a:gd name="connsiteX0" fmla="*/ 0 w 34671"/>
                  <a:gd name="connsiteY0" fmla="*/ 0 h 114776"/>
                  <a:gd name="connsiteX1" fmla="*/ 34671 w 34671"/>
                  <a:gd name="connsiteY1" fmla="*/ 114776 h 1147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4671" h="114776">
                    <a:moveTo>
                      <a:pt x="0" y="0"/>
                    </a:moveTo>
                    <a:lnTo>
                      <a:pt x="34671" y="114776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039C7F53-33B9-B51C-B9A6-B8C8236B8942}"/>
                </a:ext>
              </a:extLst>
            </p:cNvPr>
            <p:cNvSpPr/>
            <p:nvPr/>
          </p:nvSpPr>
          <p:spPr>
            <a:xfrm>
              <a:off x="3553487" y="2145982"/>
              <a:ext cx="35242" cy="35337"/>
            </a:xfrm>
            <a:custGeom>
              <a:avLst/>
              <a:gdLst>
                <a:gd name="connsiteX0" fmla="*/ 2095 w 35242"/>
                <a:gd name="connsiteY0" fmla="*/ 26003 h 35337"/>
                <a:gd name="connsiteX1" fmla="*/ 0 w 35242"/>
                <a:gd name="connsiteY1" fmla="*/ 17621 h 35337"/>
                <a:gd name="connsiteX2" fmla="*/ 17621 w 35242"/>
                <a:gd name="connsiteY2" fmla="*/ 0 h 35337"/>
                <a:gd name="connsiteX3" fmla="*/ 35243 w 35242"/>
                <a:gd name="connsiteY3" fmla="*/ 17621 h 35337"/>
                <a:gd name="connsiteX4" fmla="*/ 17716 w 35242"/>
                <a:gd name="connsiteY4" fmla="*/ 35338 h 35337"/>
                <a:gd name="connsiteX5" fmla="*/ 12382 w 35242"/>
                <a:gd name="connsiteY5" fmla="*/ 34576 h 35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242" h="35337">
                  <a:moveTo>
                    <a:pt x="2095" y="26003"/>
                  </a:moveTo>
                  <a:cubicBezTo>
                    <a:pt x="762" y="23527"/>
                    <a:pt x="0" y="20669"/>
                    <a:pt x="0" y="17621"/>
                  </a:cubicBezTo>
                  <a:cubicBezTo>
                    <a:pt x="0" y="7906"/>
                    <a:pt x="7906" y="0"/>
                    <a:pt x="17621" y="0"/>
                  </a:cubicBezTo>
                  <a:cubicBezTo>
                    <a:pt x="27337" y="0"/>
                    <a:pt x="35243" y="7906"/>
                    <a:pt x="35243" y="17621"/>
                  </a:cubicBezTo>
                  <a:cubicBezTo>
                    <a:pt x="35243" y="27337"/>
                    <a:pt x="27432" y="35338"/>
                    <a:pt x="17716" y="35338"/>
                  </a:cubicBezTo>
                  <a:cubicBezTo>
                    <a:pt x="15907" y="35338"/>
                    <a:pt x="14097" y="35052"/>
                    <a:pt x="12382" y="34576"/>
                  </a:cubicBezTo>
                </a:path>
              </a:pathLst>
            </a:custGeom>
            <a:grpFill/>
            <a:ln w="571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D54F7567-D099-556D-CA60-A78784D10CFE}"/>
                </a:ext>
              </a:extLst>
            </p:cNvPr>
            <p:cNvSpPr/>
            <p:nvPr/>
          </p:nvSpPr>
          <p:spPr>
            <a:xfrm>
              <a:off x="3670454" y="2326957"/>
              <a:ext cx="132207" cy="17811"/>
            </a:xfrm>
            <a:custGeom>
              <a:avLst/>
              <a:gdLst>
                <a:gd name="connsiteX0" fmla="*/ 0 w 132207"/>
                <a:gd name="connsiteY0" fmla="*/ 17812 h 17811"/>
                <a:gd name="connsiteX1" fmla="*/ 132207 w 132207"/>
                <a:gd name="connsiteY1" fmla="*/ 0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2207" h="17811">
                  <a:moveTo>
                    <a:pt x="0" y="17812"/>
                  </a:moveTo>
                  <a:lnTo>
                    <a:pt x="132207" y="0"/>
                  </a:lnTo>
                </a:path>
              </a:pathLst>
            </a:custGeom>
            <a:grpFill/>
            <a:ln w="571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8B004279-73CD-FB0F-AB43-CDDFE43F27F8}"/>
                </a:ext>
              </a:extLst>
            </p:cNvPr>
            <p:cNvSpPr/>
            <p:nvPr/>
          </p:nvSpPr>
          <p:spPr>
            <a:xfrm>
              <a:off x="3661500" y="2298668"/>
              <a:ext cx="103155" cy="13525"/>
            </a:xfrm>
            <a:custGeom>
              <a:avLst/>
              <a:gdLst>
                <a:gd name="connsiteX0" fmla="*/ 0 w 103155"/>
                <a:gd name="connsiteY0" fmla="*/ 13526 h 13525"/>
                <a:gd name="connsiteX1" fmla="*/ 103156 w 103155"/>
                <a:gd name="connsiteY1" fmla="*/ 0 h 1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3155" h="13525">
                  <a:moveTo>
                    <a:pt x="0" y="13526"/>
                  </a:moveTo>
                  <a:lnTo>
                    <a:pt x="103156" y="0"/>
                  </a:lnTo>
                </a:path>
              </a:pathLst>
            </a:custGeom>
            <a:grpFill/>
            <a:ln w="571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7" name="ZoneTexte 36">
            <a:extLst>
              <a:ext uri="{FF2B5EF4-FFF2-40B4-BE49-F238E27FC236}">
                <a16:creationId xmlns:a16="http://schemas.microsoft.com/office/drawing/2014/main" id="{B6401E48-57B8-91A7-565F-14FA0EC8EADC}"/>
              </a:ext>
            </a:extLst>
          </p:cNvPr>
          <p:cNvSpPr txBox="1"/>
          <p:nvPr/>
        </p:nvSpPr>
        <p:spPr>
          <a:xfrm>
            <a:off x="7296150" y="2476050"/>
            <a:ext cx="1514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Offre Confort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C5035F75-9EBD-12EC-372C-D86A68BCAD72}"/>
              </a:ext>
            </a:extLst>
          </p:cNvPr>
          <p:cNvSpPr txBox="1"/>
          <p:nvPr/>
        </p:nvSpPr>
        <p:spPr>
          <a:xfrm>
            <a:off x="5781117" y="1800791"/>
            <a:ext cx="1565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Avenant BAD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01B20A7E-CF94-B056-786E-2A103E163E46}"/>
              </a:ext>
            </a:extLst>
          </p:cNvPr>
          <p:cNvSpPr txBox="1"/>
          <p:nvPr/>
        </p:nvSpPr>
        <p:spPr>
          <a:xfrm>
            <a:off x="3505826" y="2071954"/>
            <a:ext cx="1441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Livret Jeune</a:t>
            </a:r>
          </a:p>
        </p:txBody>
      </p:sp>
      <p:sp>
        <p:nvSpPr>
          <p:cNvPr id="43" name="Espace réservé du texte 42">
            <a:extLst>
              <a:ext uri="{FF2B5EF4-FFF2-40B4-BE49-F238E27FC236}">
                <a16:creationId xmlns:a16="http://schemas.microsoft.com/office/drawing/2014/main" id="{89785D8E-7A29-CA7A-580B-D106684A12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b="1" dirty="0"/>
              <a:t>La signature électronique </a:t>
            </a:r>
          </a:p>
          <a:p>
            <a:endParaRPr lang="fr-FR" dirty="0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B95ED5F2-6035-9BD8-66E7-41C06EE2E79A}"/>
              </a:ext>
            </a:extLst>
          </p:cNvPr>
          <p:cNvSpPr txBox="1"/>
          <p:nvPr/>
        </p:nvSpPr>
        <p:spPr>
          <a:xfrm>
            <a:off x="2149674" y="1099818"/>
            <a:ext cx="78926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 s’il y a plusieurs contrats et actes de gestion ?</a:t>
            </a:r>
          </a:p>
        </p:txBody>
      </p:sp>
      <p:sp>
        <p:nvSpPr>
          <p:cNvPr id="41" name="Arc 40">
            <a:extLst>
              <a:ext uri="{FF2B5EF4-FFF2-40B4-BE49-F238E27FC236}">
                <a16:creationId xmlns:a16="http://schemas.microsoft.com/office/drawing/2014/main" id="{7E33CFC5-72E3-33FA-2127-8555046C59B0}"/>
              </a:ext>
            </a:extLst>
          </p:cNvPr>
          <p:cNvSpPr/>
          <p:nvPr/>
        </p:nvSpPr>
        <p:spPr>
          <a:xfrm rot="362076">
            <a:off x="4180366" y="2327926"/>
            <a:ext cx="1552322" cy="1552322"/>
          </a:xfrm>
          <a:prstGeom prst="arc">
            <a:avLst/>
          </a:prstGeom>
          <a:ln w="12700">
            <a:solidFill>
              <a:schemeClr val="bg1">
                <a:lumMod val="6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2" name="Arc 41">
            <a:extLst>
              <a:ext uri="{FF2B5EF4-FFF2-40B4-BE49-F238E27FC236}">
                <a16:creationId xmlns:a16="http://schemas.microsoft.com/office/drawing/2014/main" id="{AE56F0AD-086D-9EC2-8AFB-D50DB8C7C7BF}"/>
              </a:ext>
            </a:extLst>
          </p:cNvPr>
          <p:cNvSpPr/>
          <p:nvPr/>
        </p:nvSpPr>
        <p:spPr>
          <a:xfrm rot="4430462">
            <a:off x="6948941" y="2682899"/>
            <a:ext cx="720000" cy="720000"/>
          </a:xfrm>
          <a:prstGeom prst="arc">
            <a:avLst/>
          </a:prstGeom>
          <a:ln w="12700">
            <a:solidFill>
              <a:schemeClr val="bg1">
                <a:lumMod val="6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4" name="Arc 43">
            <a:extLst>
              <a:ext uri="{FF2B5EF4-FFF2-40B4-BE49-F238E27FC236}">
                <a16:creationId xmlns:a16="http://schemas.microsoft.com/office/drawing/2014/main" id="{7C2E8A04-27AA-B196-D308-B918BC85B1FB}"/>
              </a:ext>
            </a:extLst>
          </p:cNvPr>
          <p:cNvSpPr/>
          <p:nvPr/>
        </p:nvSpPr>
        <p:spPr>
          <a:xfrm rot="20226476" flipH="1">
            <a:off x="6480287" y="1680963"/>
            <a:ext cx="2222714" cy="2151315"/>
          </a:xfrm>
          <a:prstGeom prst="arc">
            <a:avLst>
              <a:gd name="adj1" fmla="val 18838424"/>
              <a:gd name="adj2" fmla="val 0"/>
            </a:avLst>
          </a:prstGeom>
          <a:ln w="12700">
            <a:solidFill>
              <a:schemeClr val="bg1">
                <a:lumMod val="6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E2B7D90F-2CD7-C17C-5A6E-AF7E321F105E}"/>
              </a:ext>
            </a:extLst>
          </p:cNvPr>
          <p:cNvSpPr txBox="1"/>
          <p:nvPr/>
        </p:nvSpPr>
        <p:spPr>
          <a:xfrm>
            <a:off x="8633228" y="28743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5288241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e 40">
            <a:extLst>
              <a:ext uri="{FF2B5EF4-FFF2-40B4-BE49-F238E27FC236}">
                <a16:creationId xmlns:a16="http://schemas.microsoft.com/office/drawing/2014/main" id="{85EAC9FB-8FC4-6C51-4F1E-A74724B244CE}"/>
              </a:ext>
            </a:extLst>
          </p:cNvPr>
          <p:cNvGrpSpPr/>
          <p:nvPr/>
        </p:nvGrpSpPr>
        <p:grpSpPr>
          <a:xfrm>
            <a:off x="4517446" y="2597391"/>
            <a:ext cx="7529411" cy="2854252"/>
            <a:chOff x="4517446" y="3154347"/>
            <a:chExt cx="7529411" cy="2854252"/>
          </a:xfrm>
        </p:grpSpPr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957EC61F-5F50-395D-95A3-FE40D47D84FE}"/>
                </a:ext>
              </a:extLst>
            </p:cNvPr>
            <p:cNvPicPr/>
            <p:nvPr/>
          </p:nvPicPr>
          <p:blipFill rotWithShape="1">
            <a:blip r:embed="rId2"/>
            <a:srcRect l="20253" r="5260" b="52672"/>
            <a:stretch/>
          </p:blipFill>
          <p:spPr>
            <a:xfrm>
              <a:off x="4517446" y="3818669"/>
              <a:ext cx="7084927" cy="2189930"/>
            </a:xfrm>
            <a:prstGeom prst="rect">
              <a:avLst/>
            </a:prstGeom>
          </p:spPr>
        </p:pic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CDAF3404-92FE-512B-0A97-D4A0AF958E03}"/>
                </a:ext>
              </a:extLst>
            </p:cNvPr>
            <p:cNvSpPr txBox="1"/>
            <p:nvPr/>
          </p:nvSpPr>
          <p:spPr>
            <a:xfrm>
              <a:off x="7297840" y="3154347"/>
              <a:ext cx="474901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Les documents à signer sont </a:t>
              </a:r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mis en attente </a:t>
              </a:r>
              <a:b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</a:b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le temps d’effectuer les autres actes de gestion.</a:t>
              </a:r>
            </a:p>
          </p:txBody>
        </p:sp>
        <p:sp>
          <p:nvSpPr>
            <p:cNvPr id="2" name="Arc 1">
              <a:extLst>
                <a:ext uri="{FF2B5EF4-FFF2-40B4-BE49-F238E27FC236}">
                  <a16:creationId xmlns:a16="http://schemas.microsoft.com/office/drawing/2014/main" id="{6394DEB9-82E7-9D62-10BE-C702D9926741}"/>
                </a:ext>
              </a:extLst>
            </p:cNvPr>
            <p:cNvSpPr/>
            <p:nvPr/>
          </p:nvSpPr>
          <p:spPr>
            <a:xfrm rot="19166823" flipH="1">
              <a:off x="8177287" y="3580449"/>
              <a:ext cx="1473426" cy="1714719"/>
            </a:xfrm>
            <a:prstGeom prst="arc">
              <a:avLst/>
            </a:prstGeom>
            <a:ln w="76200">
              <a:solidFill>
                <a:schemeClr val="bg1">
                  <a:lumMod val="6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grpSp>
          <p:nvGrpSpPr>
            <p:cNvPr id="3" name="Graphique 1794">
              <a:extLst>
                <a:ext uri="{FF2B5EF4-FFF2-40B4-BE49-F238E27FC236}">
                  <a16:creationId xmlns:a16="http://schemas.microsoft.com/office/drawing/2014/main" id="{C6D0C81A-34F3-6A44-E860-A32DA8F3D67C}"/>
                </a:ext>
              </a:extLst>
            </p:cNvPr>
            <p:cNvGrpSpPr/>
            <p:nvPr/>
          </p:nvGrpSpPr>
          <p:grpSpPr>
            <a:xfrm>
              <a:off x="6706296" y="3154347"/>
              <a:ext cx="530605" cy="489379"/>
              <a:chOff x="3503290" y="2145982"/>
              <a:chExt cx="407003" cy="375380"/>
            </a:xfrm>
            <a:noFill/>
          </p:grpSpPr>
          <p:grpSp>
            <p:nvGrpSpPr>
              <p:cNvPr id="4" name="Graphique 1794">
                <a:extLst>
                  <a:ext uri="{FF2B5EF4-FFF2-40B4-BE49-F238E27FC236}">
                    <a16:creationId xmlns:a16="http://schemas.microsoft.com/office/drawing/2014/main" id="{70A6EBCF-8D57-7262-0BC4-76CC8CDE6BC5}"/>
                  </a:ext>
                </a:extLst>
              </p:cNvPr>
              <p:cNvGrpSpPr/>
              <p:nvPr/>
            </p:nvGrpSpPr>
            <p:grpSpPr>
              <a:xfrm>
                <a:off x="3503290" y="2521362"/>
                <a:ext cx="407003" cy="9525"/>
                <a:chOff x="3503290" y="2521362"/>
                <a:chExt cx="407003" cy="9525"/>
              </a:xfrm>
              <a:grpFill/>
            </p:grpSpPr>
            <p:sp>
              <p:nvSpPr>
                <p:cNvPr id="37" name="Forme libre : forme 36">
                  <a:extLst>
                    <a:ext uri="{FF2B5EF4-FFF2-40B4-BE49-F238E27FC236}">
                      <a16:creationId xmlns:a16="http://schemas.microsoft.com/office/drawing/2014/main" id="{0456B376-CC40-0ADF-A699-475DFA4B6822}"/>
                    </a:ext>
                  </a:extLst>
                </p:cNvPr>
                <p:cNvSpPr/>
                <p:nvPr/>
              </p:nvSpPr>
              <p:spPr>
                <a:xfrm>
                  <a:off x="3564822" y="2521362"/>
                  <a:ext cx="345471" cy="9525"/>
                </a:xfrm>
                <a:custGeom>
                  <a:avLst/>
                  <a:gdLst>
                    <a:gd name="connsiteX0" fmla="*/ 0 w 345471"/>
                    <a:gd name="connsiteY0" fmla="*/ 0 h 9525"/>
                    <a:gd name="connsiteX1" fmla="*/ 345472 w 345471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5471" h="9525">
                      <a:moveTo>
                        <a:pt x="0" y="0"/>
                      </a:moveTo>
                      <a:lnTo>
                        <a:pt x="345472" y="0"/>
                      </a:lnTo>
                    </a:path>
                  </a:pathLst>
                </a:custGeom>
                <a:grpFill/>
                <a:ln w="571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38" name="Forme libre : forme 37">
                  <a:extLst>
                    <a:ext uri="{FF2B5EF4-FFF2-40B4-BE49-F238E27FC236}">
                      <a16:creationId xmlns:a16="http://schemas.microsoft.com/office/drawing/2014/main" id="{A7A605C9-0BA7-7350-A76E-F1202246995D}"/>
                    </a:ext>
                  </a:extLst>
                </p:cNvPr>
                <p:cNvSpPr/>
                <p:nvPr/>
              </p:nvSpPr>
              <p:spPr>
                <a:xfrm>
                  <a:off x="3503290" y="2521362"/>
                  <a:ext cx="17335" cy="9525"/>
                </a:xfrm>
                <a:custGeom>
                  <a:avLst/>
                  <a:gdLst>
                    <a:gd name="connsiteX0" fmla="*/ 0 w 17335"/>
                    <a:gd name="connsiteY0" fmla="*/ 0 h 9525"/>
                    <a:gd name="connsiteX1" fmla="*/ 17335 w 1733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335" h="9525">
                      <a:moveTo>
                        <a:pt x="0" y="0"/>
                      </a:moveTo>
                      <a:lnTo>
                        <a:pt x="17335" y="0"/>
                      </a:lnTo>
                    </a:path>
                  </a:pathLst>
                </a:custGeom>
                <a:grpFill/>
                <a:ln w="571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  <p:sp>
            <p:nvSpPr>
              <p:cNvPr id="5" name="Forme libre : forme 4">
                <a:extLst>
                  <a:ext uri="{FF2B5EF4-FFF2-40B4-BE49-F238E27FC236}">
                    <a16:creationId xmlns:a16="http://schemas.microsoft.com/office/drawing/2014/main" id="{DF47FD1B-D1A2-B0B2-F7B8-3770891600A4}"/>
                  </a:ext>
                </a:extLst>
              </p:cNvPr>
              <p:cNvSpPr/>
              <p:nvPr/>
            </p:nvSpPr>
            <p:spPr>
              <a:xfrm>
                <a:off x="3588158" y="2158079"/>
                <a:ext cx="28003" cy="15049"/>
              </a:xfrm>
              <a:custGeom>
                <a:avLst/>
                <a:gdLst>
                  <a:gd name="connsiteX0" fmla="*/ 28003 w 28003"/>
                  <a:gd name="connsiteY0" fmla="*/ 15050 h 15049"/>
                  <a:gd name="connsiteX1" fmla="*/ 0 w 28003"/>
                  <a:gd name="connsiteY1" fmla="*/ 0 h 15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003" h="15049">
                    <a:moveTo>
                      <a:pt x="28003" y="15050"/>
                    </a:moveTo>
                    <a:cubicBezTo>
                      <a:pt x="28003" y="15050"/>
                      <a:pt x="21146" y="2572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6" name="Forme libre : forme 5">
                <a:extLst>
                  <a:ext uri="{FF2B5EF4-FFF2-40B4-BE49-F238E27FC236}">
                    <a16:creationId xmlns:a16="http://schemas.microsoft.com/office/drawing/2014/main" id="{279D8252-054A-6BC7-BBBE-B4D2228FF010}"/>
                  </a:ext>
                </a:extLst>
              </p:cNvPr>
              <p:cNvSpPr/>
              <p:nvPr/>
            </p:nvSpPr>
            <p:spPr>
              <a:xfrm>
                <a:off x="3587777" y="2171223"/>
                <a:ext cx="14001" cy="7524"/>
              </a:xfrm>
              <a:custGeom>
                <a:avLst/>
                <a:gdLst>
                  <a:gd name="connsiteX0" fmla="*/ 0 w 14001"/>
                  <a:gd name="connsiteY0" fmla="*/ 0 h 7524"/>
                  <a:gd name="connsiteX1" fmla="*/ 14002 w 14001"/>
                  <a:gd name="connsiteY1" fmla="*/ 7525 h 7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001" h="7524">
                    <a:moveTo>
                      <a:pt x="0" y="0"/>
                    </a:moveTo>
                    <a:cubicBezTo>
                      <a:pt x="5715" y="1429"/>
                      <a:pt x="10763" y="3334"/>
                      <a:pt x="14002" y="7525"/>
                    </a:cubicBez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B6DA4B65-28DB-8508-CDF3-E9458B10B229}"/>
                  </a:ext>
                </a:extLst>
              </p:cNvPr>
              <p:cNvSpPr/>
              <p:nvPr/>
            </p:nvSpPr>
            <p:spPr>
              <a:xfrm>
                <a:off x="3646737" y="2321052"/>
                <a:ext cx="21907" cy="69151"/>
              </a:xfrm>
              <a:custGeom>
                <a:avLst/>
                <a:gdLst>
                  <a:gd name="connsiteX0" fmla="*/ 0 w 21907"/>
                  <a:gd name="connsiteY0" fmla="*/ 0 h 69151"/>
                  <a:gd name="connsiteX1" fmla="*/ 21907 w 21907"/>
                  <a:gd name="connsiteY1" fmla="*/ 69152 h 69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907" h="69151">
                    <a:moveTo>
                      <a:pt x="0" y="0"/>
                    </a:moveTo>
                    <a:lnTo>
                      <a:pt x="21907" y="69152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89226415-9900-A1C5-4C2E-92768CCF67A0}"/>
                  </a:ext>
                </a:extLst>
              </p:cNvPr>
              <p:cNvSpPr/>
              <p:nvPr/>
            </p:nvSpPr>
            <p:spPr>
              <a:xfrm>
                <a:off x="3601779" y="2178748"/>
                <a:ext cx="37242" cy="117729"/>
              </a:xfrm>
              <a:custGeom>
                <a:avLst/>
                <a:gdLst>
                  <a:gd name="connsiteX0" fmla="*/ 0 w 37242"/>
                  <a:gd name="connsiteY0" fmla="*/ 0 h 117729"/>
                  <a:gd name="connsiteX1" fmla="*/ 37243 w 37242"/>
                  <a:gd name="connsiteY1" fmla="*/ 117729 h 117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117729">
                    <a:moveTo>
                      <a:pt x="0" y="0"/>
                    </a:moveTo>
                    <a:lnTo>
                      <a:pt x="37243" y="117729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0" name="Forme libre : forme 9">
                <a:extLst>
                  <a:ext uri="{FF2B5EF4-FFF2-40B4-BE49-F238E27FC236}">
                    <a16:creationId xmlns:a16="http://schemas.microsoft.com/office/drawing/2014/main" id="{A7C253E4-6F30-6619-FE55-53622F95F3EB}"/>
                  </a:ext>
                </a:extLst>
              </p:cNvPr>
              <p:cNvSpPr/>
              <p:nvPr/>
            </p:nvSpPr>
            <p:spPr>
              <a:xfrm>
                <a:off x="3616161" y="2173128"/>
                <a:ext cx="66198" cy="214312"/>
              </a:xfrm>
              <a:custGeom>
                <a:avLst/>
                <a:gdLst>
                  <a:gd name="connsiteX0" fmla="*/ 66199 w 66198"/>
                  <a:gd name="connsiteY0" fmla="*/ 214313 h 214312"/>
                  <a:gd name="connsiteX1" fmla="*/ 0 w 66198"/>
                  <a:gd name="connsiteY1" fmla="*/ 0 h 214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6198" h="214312">
                    <a:moveTo>
                      <a:pt x="66199" y="214313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1" name="Forme libre : forme 10">
                <a:extLst>
                  <a:ext uri="{FF2B5EF4-FFF2-40B4-BE49-F238E27FC236}">
                    <a16:creationId xmlns:a16="http://schemas.microsoft.com/office/drawing/2014/main" id="{76E0A3C4-00B4-1D6F-4E97-060EFD6DFAC0}"/>
                  </a:ext>
                </a:extLst>
              </p:cNvPr>
              <p:cNvSpPr/>
              <p:nvPr/>
            </p:nvSpPr>
            <p:spPr>
              <a:xfrm>
                <a:off x="3694266" y="2400014"/>
                <a:ext cx="180879" cy="61245"/>
              </a:xfrm>
              <a:custGeom>
                <a:avLst/>
                <a:gdLst>
                  <a:gd name="connsiteX0" fmla="*/ 180880 w 180879"/>
                  <a:gd name="connsiteY0" fmla="*/ 61246 h 61245"/>
                  <a:gd name="connsiteX1" fmla="*/ 141732 w 180879"/>
                  <a:gd name="connsiteY1" fmla="*/ 24860 h 61245"/>
                  <a:gd name="connsiteX2" fmla="*/ 0 w 180879"/>
                  <a:gd name="connsiteY2" fmla="*/ 0 h 61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0879" h="61245">
                    <a:moveTo>
                      <a:pt x="180880" y="61246"/>
                    </a:moveTo>
                    <a:cubicBezTo>
                      <a:pt x="178689" y="54007"/>
                      <a:pt x="169545" y="30004"/>
                      <a:pt x="141732" y="24860"/>
                    </a:cubicBezTo>
                    <a:cubicBezTo>
                      <a:pt x="114205" y="19717"/>
                      <a:pt x="27432" y="476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2" name="Forme libre : forme 11">
                <a:extLst>
                  <a:ext uri="{FF2B5EF4-FFF2-40B4-BE49-F238E27FC236}">
                    <a16:creationId xmlns:a16="http://schemas.microsoft.com/office/drawing/2014/main" id="{122FA612-A218-F838-7253-C84CA83C0B3D}"/>
                  </a:ext>
                </a:extLst>
              </p:cNvPr>
              <p:cNvSpPr/>
              <p:nvPr/>
            </p:nvSpPr>
            <p:spPr>
              <a:xfrm>
                <a:off x="3804661" y="2431922"/>
                <a:ext cx="52577" cy="28670"/>
              </a:xfrm>
              <a:custGeom>
                <a:avLst/>
                <a:gdLst>
                  <a:gd name="connsiteX0" fmla="*/ 0 w 52577"/>
                  <a:gd name="connsiteY0" fmla="*/ 0 h 28670"/>
                  <a:gd name="connsiteX1" fmla="*/ 28765 w 52577"/>
                  <a:gd name="connsiteY1" fmla="*/ 5144 h 28670"/>
                  <a:gd name="connsiteX2" fmla="*/ 52578 w 52577"/>
                  <a:gd name="connsiteY2" fmla="*/ 28670 h 28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2577" h="28670">
                    <a:moveTo>
                      <a:pt x="0" y="0"/>
                    </a:moveTo>
                    <a:lnTo>
                      <a:pt x="28765" y="5144"/>
                    </a:lnTo>
                    <a:cubicBezTo>
                      <a:pt x="28765" y="5144"/>
                      <a:pt x="47815" y="8858"/>
                      <a:pt x="52578" y="28670"/>
                    </a:cubicBez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3" name="Forme libre : forme 12">
                <a:extLst>
                  <a:ext uri="{FF2B5EF4-FFF2-40B4-BE49-F238E27FC236}">
                    <a16:creationId xmlns:a16="http://schemas.microsoft.com/office/drawing/2014/main" id="{244723C5-073A-2E34-7222-5ED77259F777}"/>
                  </a:ext>
                </a:extLst>
              </p:cNvPr>
              <p:cNvSpPr/>
              <p:nvPr/>
            </p:nvSpPr>
            <p:spPr>
              <a:xfrm>
                <a:off x="3692552" y="2411920"/>
                <a:ext cx="88391" cy="15811"/>
              </a:xfrm>
              <a:custGeom>
                <a:avLst/>
                <a:gdLst>
                  <a:gd name="connsiteX0" fmla="*/ 0 w 88391"/>
                  <a:gd name="connsiteY0" fmla="*/ 0 h 15811"/>
                  <a:gd name="connsiteX1" fmla="*/ 88392 w 88391"/>
                  <a:gd name="connsiteY1" fmla="*/ 15811 h 15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8391" h="15811">
                    <a:moveTo>
                      <a:pt x="0" y="0"/>
                    </a:moveTo>
                    <a:lnTo>
                      <a:pt x="88392" y="15811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73F5DD81-08AC-E8B1-0E58-190C601F7011}"/>
                  </a:ext>
                </a:extLst>
              </p:cNvPr>
              <p:cNvSpPr/>
              <p:nvPr/>
            </p:nvSpPr>
            <p:spPr>
              <a:xfrm>
                <a:off x="3623496" y="2420683"/>
                <a:ext cx="46863" cy="40767"/>
              </a:xfrm>
              <a:custGeom>
                <a:avLst/>
                <a:gdLst>
                  <a:gd name="connsiteX0" fmla="*/ 0 w 46863"/>
                  <a:gd name="connsiteY0" fmla="*/ 40767 h 40767"/>
                  <a:gd name="connsiteX1" fmla="*/ 46863 w 46863"/>
                  <a:gd name="connsiteY1" fmla="*/ 0 h 40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6863" h="40767">
                    <a:moveTo>
                      <a:pt x="0" y="40767"/>
                    </a:moveTo>
                    <a:lnTo>
                      <a:pt x="46863" y="0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53AE6167-5361-9386-87C2-9A70D797E0BD}"/>
                  </a:ext>
                </a:extLst>
              </p:cNvPr>
              <p:cNvSpPr/>
              <p:nvPr/>
            </p:nvSpPr>
            <p:spPr>
              <a:xfrm>
                <a:off x="3619590" y="2412015"/>
                <a:ext cx="41338" cy="36195"/>
              </a:xfrm>
              <a:custGeom>
                <a:avLst/>
                <a:gdLst>
                  <a:gd name="connsiteX0" fmla="*/ 41339 w 41338"/>
                  <a:gd name="connsiteY0" fmla="*/ 0 h 36195"/>
                  <a:gd name="connsiteX1" fmla="*/ 0 w 41338"/>
                  <a:gd name="connsiteY1" fmla="*/ 36195 h 36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1338" h="36195">
                    <a:moveTo>
                      <a:pt x="41339" y="0"/>
                    </a:moveTo>
                    <a:lnTo>
                      <a:pt x="0" y="36195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DBABC66D-0C58-82E7-0B5F-520912FDE7EF}"/>
                  </a:ext>
                </a:extLst>
              </p:cNvPr>
              <p:cNvSpPr/>
              <p:nvPr/>
            </p:nvSpPr>
            <p:spPr>
              <a:xfrm>
                <a:off x="3586539" y="2473547"/>
                <a:ext cx="46863" cy="46863"/>
              </a:xfrm>
              <a:custGeom>
                <a:avLst/>
                <a:gdLst>
                  <a:gd name="connsiteX0" fmla="*/ 46863 w 46863"/>
                  <a:gd name="connsiteY0" fmla="*/ 23432 h 46863"/>
                  <a:gd name="connsiteX1" fmla="*/ 23432 w 46863"/>
                  <a:gd name="connsiteY1" fmla="*/ 46863 h 46863"/>
                  <a:gd name="connsiteX2" fmla="*/ 0 w 46863"/>
                  <a:gd name="connsiteY2" fmla="*/ 23432 h 46863"/>
                  <a:gd name="connsiteX3" fmla="*/ 23432 w 46863"/>
                  <a:gd name="connsiteY3" fmla="*/ 0 h 46863"/>
                  <a:gd name="connsiteX4" fmla="*/ 46863 w 46863"/>
                  <a:gd name="connsiteY4" fmla="*/ 23432 h 46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863" h="46863">
                    <a:moveTo>
                      <a:pt x="46863" y="23432"/>
                    </a:moveTo>
                    <a:cubicBezTo>
                      <a:pt x="46863" y="36372"/>
                      <a:pt x="36372" y="46863"/>
                      <a:pt x="23432" y="46863"/>
                    </a:cubicBezTo>
                    <a:cubicBezTo>
                      <a:pt x="10491" y="46863"/>
                      <a:pt x="0" y="36372"/>
                      <a:pt x="0" y="23432"/>
                    </a:cubicBezTo>
                    <a:cubicBezTo>
                      <a:pt x="0" y="10491"/>
                      <a:pt x="10491" y="0"/>
                      <a:pt x="23432" y="0"/>
                    </a:cubicBezTo>
                    <a:cubicBezTo>
                      <a:pt x="36372" y="0"/>
                      <a:pt x="46863" y="10491"/>
                      <a:pt x="46863" y="23432"/>
                    </a:cubicBezTo>
                    <a:close/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909A03A-AF65-CEC2-9EF4-5B2A65401D7D}"/>
                  </a:ext>
                </a:extLst>
              </p:cNvPr>
              <p:cNvSpPr/>
              <p:nvPr/>
            </p:nvSpPr>
            <p:spPr>
              <a:xfrm>
                <a:off x="3595397" y="2482405"/>
                <a:ext cx="29146" cy="29146"/>
              </a:xfrm>
              <a:custGeom>
                <a:avLst/>
                <a:gdLst>
                  <a:gd name="connsiteX0" fmla="*/ 29146 w 29146"/>
                  <a:gd name="connsiteY0" fmla="*/ 14573 h 29146"/>
                  <a:gd name="connsiteX1" fmla="*/ 14573 w 29146"/>
                  <a:gd name="connsiteY1" fmla="*/ 29147 h 29146"/>
                  <a:gd name="connsiteX2" fmla="*/ 0 w 29146"/>
                  <a:gd name="connsiteY2" fmla="*/ 14573 h 29146"/>
                  <a:gd name="connsiteX3" fmla="*/ 14573 w 29146"/>
                  <a:gd name="connsiteY3" fmla="*/ 0 h 29146"/>
                  <a:gd name="connsiteX4" fmla="*/ 29146 w 29146"/>
                  <a:gd name="connsiteY4" fmla="*/ 14573 h 291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146" h="29146">
                    <a:moveTo>
                      <a:pt x="29146" y="14573"/>
                    </a:moveTo>
                    <a:cubicBezTo>
                      <a:pt x="29146" y="22622"/>
                      <a:pt x="22622" y="29147"/>
                      <a:pt x="14573" y="29147"/>
                    </a:cubicBezTo>
                    <a:cubicBezTo>
                      <a:pt x="6525" y="29147"/>
                      <a:pt x="0" y="22622"/>
                      <a:pt x="0" y="14573"/>
                    </a:cubicBezTo>
                    <a:cubicBezTo>
                      <a:pt x="0" y="6525"/>
                      <a:pt x="6525" y="0"/>
                      <a:pt x="14573" y="0"/>
                    </a:cubicBezTo>
                    <a:cubicBezTo>
                      <a:pt x="22622" y="0"/>
                      <a:pt x="29146" y="6525"/>
                      <a:pt x="29146" y="14573"/>
                    </a:cubicBezTo>
                    <a:close/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851D74B9-3D77-D29E-86D8-4B6344302D5E}"/>
                  </a:ext>
                </a:extLst>
              </p:cNvPr>
              <p:cNvSpPr/>
              <p:nvPr/>
            </p:nvSpPr>
            <p:spPr>
              <a:xfrm>
                <a:off x="3592444" y="2461450"/>
                <a:ext cx="39242" cy="10096"/>
              </a:xfrm>
              <a:custGeom>
                <a:avLst/>
                <a:gdLst>
                  <a:gd name="connsiteX0" fmla="*/ 34195 w 39242"/>
                  <a:gd name="connsiteY0" fmla="*/ 10097 h 10096"/>
                  <a:gd name="connsiteX1" fmla="*/ 5048 w 39242"/>
                  <a:gd name="connsiteY1" fmla="*/ 10097 h 10096"/>
                  <a:gd name="connsiteX2" fmla="*/ 0 w 39242"/>
                  <a:gd name="connsiteY2" fmla="*/ 5048 h 10096"/>
                  <a:gd name="connsiteX3" fmla="*/ 0 w 39242"/>
                  <a:gd name="connsiteY3" fmla="*/ 5048 h 10096"/>
                  <a:gd name="connsiteX4" fmla="*/ 5048 w 39242"/>
                  <a:gd name="connsiteY4" fmla="*/ 0 h 10096"/>
                  <a:gd name="connsiteX5" fmla="*/ 34195 w 39242"/>
                  <a:gd name="connsiteY5" fmla="*/ 0 h 10096"/>
                  <a:gd name="connsiteX6" fmla="*/ 39243 w 39242"/>
                  <a:gd name="connsiteY6" fmla="*/ 5048 h 10096"/>
                  <a:gd name="connsiteX7" fmla="*/ 39243 w 39242"/>
                  <a:gd name="connsiteY7" fmla="*/ 5048 h 10096"/>
                  <a:gd name="connsiteX8" fmla="*/ 34195 w 39242"/>
                  <a:gd name="connsiteY8" fmla="*/ 10097 h 10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242" h="10096">
                    <a:moveTo>
                      <a:pt x="34195" y="10097"/>
                    </a:moveTo>
                    <a:lnTo>
                      <a:pt x="5048" y="10097"/>
                    </a:lnTo>
                    <a:cubicBezTo>
                      <a:pt x="2286" y="10097"/>
                      <a:pt x="0" y="7811"/>
                      <a:pt x="0" y="5048"/>
                    </a:cubicBezTo>
                    <a:lnTo>
                      <a:pt x="0" y="5048"/>
                    </a:lnTo>
                    <a:cubicBezTo>
                      <a:pt x="0" y="2286"/>
                      <a:pt x="2286" y="0"/>
                      <a:pt x="5048" y="0"/>
                    </a:cubicBezTo>
                    <a:lnTo>
                      <a:pt x="34195" y="0"/>
                    </a:lnTo>
                    <a:cubicBezTo>
                      <a:pt x="36957" y="0"/>
                      <a:pt x="39243" y="2286"/>
                      <a:pt x="39243" y="5048"/>
                    </a:cubicBezTo>
                    <a:lnTo>
                      <a:pt x="39243" y="5048"/>
                    </a:lnTo>
                    <a:cubicBezTo>
                      <a:pt x="39148" y="7811"/>
                      <a:pt x="36957" y="10097"/>
                      <a:pt x="34195" y="10097"/>
                    </a:cubicBezTo>
                    <a:close/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05E8C31E-7774-73B3-BCD1-2BA6762BE24A}"/>
                  </a:ext>
                </a:extLst>
              </p:cNvPr>
              <p:cNvSpPr/>
              <p:nvPr/>
            </p:nvSpPr>
            <p:spPr>
              <a:xfrm>
                <a:off x="3843237" y="2474118"/>
                <a:ext cx="46863" cy="46863"/>
              </a:xfrm>
              <a:custGeom>
                <a:avLst/>
                <a:gdLst>
                  <a:gd name="connsiteX0" fmla="*/ 46863 w 46863"/>
                  <a:gd name="connsiteY0" fmla="*/ 23431 h 46863"/>
                  <a:gd name="connsiteX1" fmla="*/ 23432 w 46863"/>
                  <a:gd name="connsiteY1" fmla="*/ 46863 h 46863"/>
                  <a:gd name="connsiteX2" fmla="*/ 0 w 46863"/>
                  <a:gd name="connsiteY2" fmla="*/ 23431 h 46863"/>
                  <a:gd name="connsiteX3" fmla="*/ 23432 w 46863"/>
                  <a:gd name="connsiteY3" fmla="*/ 0 h 46863"/>
                  <a:gd name="connsiteX4" fmla="*/ 46863 w 46863"/>
                  <a:gd name="connsiteY4" fmla="*/ 23431 h 46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863" h="46863">
                    <a:moveTo>
                      <a:pt x="46863" y="23431"/>
                    </a:moveTo>
                    <a:cubicBezTo>
                      <a:pt x="46863" y="36372"/>
                      <a:pt x="36372" y="46863"/>
                      <a:pt x="23432" y="46863"/>
                    </a:cubicBezTo>
                    <a:cubicBezTo>
                      <a:pt x="10491" y="46863"/>
                      <a:pt x="0" y="36372"/>
                      <a:pt x="0" y="23431"/>
                    </a:cubicBezTo>
                    <a:cubicBezTo>
                      <a:pt x="0" y="10491"/>
                      <a:pt x="10491" y="0"/>
                      <a:pt x="23432" y="0"/>
                    </a:cubicBezTo>
                    <a:cubicBezTo>
                      <a:pt x="36372" y="0"/>
                      <a:pt x="46863" y="10491"/>
                      <a:pt x="46863" y="23431"/>
                    </a:cubicBezTo>
                    <a:close/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0" name="Forme libre : forme 19">
                <a:extLst>
                  <a:ext uri="{FF2B5EF4-FFF2-40B4-BE49-F238E27FC236}">
                    <a16:creationId xmlns:a16="http://schemas.microsoft.com/office/drawing/2014/main" id="{1D8558A4-10B6-837E-8124-30CDC4CC5B9C}"/>
                  </a:ext>
                </a:extLst>
              </p:cNvPr>
              <p:cNvSpPr/>
              <p:nvPr/>
            </p:nvSpPr>
            <p:spPr>
              <a:xfrm>
                <a:off x="3852096" y="2482977"/>
                <a:ext cx="29146" cy="29146"/>
              </a:xfrm>
              <a:custGeom>
                <a:avLst/>
                <a:gdLst>
                  <a:gd name="connsiteX0" fmla="*/ 29146 w 29146"/>
                  <a:gd name="connsiteY0" fmla="*/ 14573 h 29146"/>
                  <a:gd name="connsiteX1" fmla="*/ 14573 w 29146"/>
                  <a:gd name="connsiteY1" fmla="*/ 29146 h 29146"/>
                  <a:gd name="connsiteX2" fmla="*/ 0 w 29146"/>
                  <a:gd name="connsiteY2" fmla="*/ 14573 h 29146"/>
                  <a:gd name="connsiteX3" fmla="*/ 14573 w 29146"/>
                  <a:gd name="connsiteY3" fmla="*/ 0 h 29146"/>
                  <a:gd name="connsiteX4" fmla="*/ 29146 w 29146"/>
                  <a:gd name="connsiteY4" fmla="*/ 14573 h 291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146" h="29146">
                    <a:moveTo>
                      <a:pt x="29146" y="14573"/>
                    </a:moveTo>
                    <a:cubicBezTo>
                      <a:pt x="29146" y="22622"/>
                      <a:pt x="22622" y="29146"/>
                      <a:pt x="14573" y="29146"/>
                    </a:cubicBezTo>
                    <a:cubicBezTo>
                      <a:pt x="6525" y="29146"/>
                      <a:pt x="0" y="22622"/>
                      <a:pt x="0" y="14573"/>
                    </a:cubicBezTo>
                    <a:cubicBezTo>
                      <a:pt x="0" y="6525"/>
                      <a:pt x="6525" y="0"/>
                      <a:pt x="14573" y="0"/>
                    </a:cubicBezTo>
                    <a:cubicBezTo>
                      <a:pt x="22622" y="0"/>
                      <a:pt x="29146" y="6525"/>
                      <a:pt x="29146" y="14573"/>
                    </a:cubicBezTo>
                    <a:close/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1" name="Forme libre : forme 20">
                <a:extLst>
                  <a:ext uri="{FF2B5EF4-FFF2-40B4-BE49-F238E27FC236}">
                    <a16:creationId xmlns:a16="http://schemas.microsoft.com/office/drawing/2014/main" id="{B22BD7CB-32E8-D670-9AA3-252742D4CB5D}"/>
                  </a:ext>
                </a:extLst>
              </p:cNvPr>
              <p:cNvSpPr/>
              <p:nvPr/>
            </p:nvSpPr>
            <p:spPr>
              <a:xfrm>
                <a:off x="3846476" y="2462021"/>
                <a:ext cx="39242" cy="10096"/>
              </a:xfrm>
              <a:custGeom>
                <a:avLst/>
                <a:gdLst>
                  <a:gd name="connsiteX0" fmla="*/ 34195 w 39242"/>
                  <a:gd name="connsiteY0" fmla="*/ 10097 h 10096"/>
                  <a:gd name="connsiteX1" fmla="*/ 5048 w 39242"/>
                  <a:gd name="connsiteY1" fmla="*/ 10097 h 10096"/>
                  <a:gd name="connsiteX2" fmla="*/ 0 w 39242"/>
                  <a:gd name="connsiteY2" fmla="*/ 5048 h 10096"/>
                  <a:gd name="connsiteX3" fmla="*/ 0 w 39242"/>
                  <a:gd name="connsiteY3" fmla="*/ 5048 h 10096"/>
                  <a:gd name="connsiteX4" fmla="*/ 5048 w 39242"/>
                  <a:gd name="connsiteY4" fmla="*/ 0 h 10096"/>
                  <a:gd name="connsiteX5" fmla="*/ 34195 w 39242"/>
                  <a:gd name="connsiteY5" fmla="*/ 0 h 10096"/>
                  <a:gd name="connsiteX6" fmla="*/ 39243 w 39242"/>
                  <a:gd name="connsiteY6" fmla="*/ 5048 h 10096"/>
                  <a:gd name="connsiteX7" fmla="*/ 39243 w 39242"/>
                  <a:gd name="connsiteY7" fmla="*/ 5048 h 10096"/>
                  <a:gd name="connsiteX8" fmla="*/ 34195 w 39242"/>
                  <a:gd name="connsiteY8" fmla="*/ 10097 h 10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242" h="10096">
                    <a:moveTo>
                      <a:pt x="34195" y="10097"/>
                    </a:moveTo>
                    <a:lnTo>
                      <a:pt x="5048" y="10097"/>
                    </a:lnTo>
                    <a:cubicBezTo>
                      <a:pt x="2286" y="10097"/>
                      <a:pt x="0" y="7810"/>
                      <a:pt x="0" y="5048"/>
                    </a:cubicBezTo>
                    <a:lnTo>
                      <a:pt x="0" y="5048"/>
                    </a:lnTo>
                    <a:cubicBezTo>
                      <a:pt x="0" y="2286"/>
                      <a:pt x="2286" y="0"/>
                      <a:pt x="5048" y="0"/>
                    </a:cubicBezTo>
                    <a:lnTo>
                      <a:pt x="34195" y="0"/>
                    </a:lnTo>
                    <a:cubicBezTo>
                      <a:pt x="36957" y="0"/>
                      <a:pt x="39243" y="2286"/>
                      <a:pt x="39243" y="5048"/>
                    </a:cubicBezTo>
                    <a:lnTo>
                      <a:pt x="39243" y="5048"/>
                    </a:lnTo>
                    <a:cubicBezTo>
                      <a:pt x="39243" y="7906"/>
                      <a:pt x="36957" y="10097"/>
                      <a:pt x="34195" y="10097"/>
                    </a:cubicBezTo>
                    <a:close/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2" name="Forme libre : forme 21">
                <a:extLst>
                  <a:ext uri="{FF2B5EF4-FFF2-40B4-BE49-F238E27FC236}">
                    <a16:creationId xmlns:a16="http://schemas.microsoft.com/office/drawing/2014/main" id="{EFE7ABE6-E94D-A159-E0B5-1A79ACE529AC}"/>
                  </a:ext>
                </a:extLst>
              </p:cNvPr>
              <p:cNvSpPr/>
              <p:nvPr/>
            </p:nvSpPr>
            <p:spPr>
              <a:xfrm>
                <a:off x="3660738" y="2388298"/>
                <a:ext cx="33528" cy="33528"/>
              </a:xfrm>
              <a:custGeom>
                <a:avLst/>
                <a:gdLst>
                  <a:gd name="connsiteX0" fmla="*/ 33528 w 33528"/>
                  <a:gd name="connsiteY0" fmla="*/ 16764 h 33528"/>
                  <a:gd name="connsiteX1" fmla="*/ 16764 w 33528"/>
                  <a:gd name="connsiteY1" fmla="*/ 33528 h 33528"/>
                  <a:gd name="connsiteX2" fmla="*/ 0 w 33528"/>
                  <a:gd name="connsiteY2" fmla="*/ 16764 h 33528"/>
                  <a:gd name="connsiteX3" fmla="*/ 16764 w 33528"/>
                  <a:gd name="connsiteY3" fmla="*/ 0 h 33528"/>
                  <a:gd name="connsiteX4" fmla="*/ 33528 w 33528"/>
                  <a:gd name="connsiteY4" fmla="*/ 16764 h 335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528" h="33528">
                    <a:moveTo>
                      <a:pt x="33528" y="16764"/>
                    </a:moveTo>
                    <a:cubicBezTo>
                      <a:pt x="33528" y="26023"/>
                      <a:pt x="26023" y="33528"/>
                      <a:pt x="16764" y="33528"/>
                    </a:cubicBezTo>
                    <a:cubicBezTo>
                      <a:pt x="7506" y="33528"/>
                      <a:pt x="0" y="26023"/>
                      <a:pt x="0" y="16764"/>
                    </a:cubicBezTo>
                    <a:cubicBezTo>
                      <a:pt x="0" y="7505"/>
                      <a:pt x="7506" y="0"/>
                      <a:pt x="16764" y="0"/>
                    </a:cubicBezTo>
                    <a:cubicBezTo>
                      <a:pt x="26023" y="0"/>
                      <a:pt x="33528" y="7505"/>
                      <a:pt x="33528" y="16764"/>
                    </a:cubicBezTo>
                    <a:close/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3" name="Forme libre : forme 22">
                <a:extLst>
                  <a:ext uri="{FF2B5EF4-FFF2-40B4-BE49-F238E27FC236}">
                    <a16:creationId xmlns:a16="http://schemas.microsoft.com/office/drawing/2014/main" id="{3D48B34B-5018-FD98-DE3F-5EC0F4CC42C2}"/>
                  </a:ext>
                </a:extLst>
              </p:cNvPr>
              <p:cNvSpPr/>
              <p:nvPr/>
            </p:nvSpPr>
            <p:spPr>
              <a:xfrm>
                <a:off x="3678645" y="2234660"/>
                <a:ext cx="223456" cy="138779"/>
              </a:xfrm>
              <a:custGeom>
                <a:avLst/>
                <a:gdLst>
                  <a:gd name="connsiteX0" fmla="*/ 223456 w 223456"/>
                  <a:gd name="connsiteY0" fmla="*/ 0 h 138779"/>
                  <a:gd name="connsiteX1" fmla="*/ 214313 w 223456"/>
                  <a:gd name="connsiteY1" fmla="*/ 97346 h 138779"/>
                  <a:gd name="connsiteX2" fmla="*/ 199739 w 223456"/>
                  <a:gd name="connsiteY2" fmla="*/ 112490 h 138779"/>
                  <a:gd name="connsiteX3" fmla="*/ 0 w 223456"/>
                  <a:gd name="connsiteY3" fmla="*/ 138779 h 138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3456" h="138779">
                    <a:moveTo>
                      <a:pt x="223456" y="0"/>
                    </a:moveTo>
                    <a:lnTo>
                      <a:pt x="214313" y="97346"/>
                    </a:lnTo>
                    <a:cubicBezTo>
                      <a:pt x="213646" y="105251"/>
                      <a:pt x="207645" y="111538"/>
                      <a:pt x="199739" y="112490"/>
                    </a:cubicBezTo>
                    <a:lnTo>
                      <a:pt x="0" y="138779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4" name="Forme libre : forme 23">
                <a:extLst>
                  <a:ext uri="{FF2B5EF4-FFF2-40B4-BE49-F238E27FC236}">
                    <a16:creationId xmlns:a16="http://schemas.microsoft.com/office/drawing/2014/main" id="{C60378AE-5395-00A5-CDD9-AB05EC06A528}"/>
                  </a:ext>
                </a:extLst>
              </p:cNvPr>
              <p:cNvSpPr/>
              <p:nvPr/>
            </p:nvSpPr>
            <p:spPr>
              <a:xfrm>
                <a:off x="3643879" y="2187035"/>
                <a:ext cx="258603" cy="34099"/>
              </a:xfrm>
              <a:custGeom>
                <a:avLst/>
                <a:gdLst>
                  <a:gd name="connsiteX0" fmla="*/ 0 w 258603"/>
                  <a:gd name="connsiteY0" fmla="*/ 0 h 34099"/>
                  <a:gd name="connsiteX1" fmla="*/ 258604 w 258603"/>
                  <a:gd name="connsiteY1" fmla="*/ 34099 h 3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58603" h="34099">
                    <a:moveTo>
                      <a:pt x="0" y="0"/>
                    </a:moveTo>
                    <a:lnTo>
                      <a:pt x="258604" y="34099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grpSp>
            <p:nvGrpSpPr>
              <p:cNvPr id="25" name="Graphique 1794">
                <a:extLst>
                  <a:ext uri="{FF2B5EF4-FFF2-40B4-BE49-F238E27FC236}">
                    <a16:creationId xmlns:a16="http://schemas.microsoft.com/office/drawing/2014/main" id="{5D81374E-F2AE-BAAB-CBB3-52429A2B8504}"/>
                  </a:ext>
                </a:extLst>
              </p:cNvPr>
              <p:cNvGrpSpPr/>
              <p:nvPr/>
            </p:nvGrpSpPr>
            <p:grpSpPr>
              <a:xfrm>
                <a:off x="3666168" y="2199036"/>
                <a:ext cx="226599" cy="168973"/>
                <a:chOff x="3666168" y="2199036"/>
                <a:chExt cx="226599" cy="168973"/>
              </a:xfrm>
              <a:grpFill/>
            </p:grpSpPr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283F7885-CF2F-ACF8-A7FC-28EAC7AD051B}"/>
                    </a:ext>
                  </a:extLst>
                </p:cNvPr>
                <p:cNvSpPr/>
                <p:nvPr/>
              </p:nvSpPr>
              <p:spPr>
                <a:xfrm>
                  <a:off x="3666168" y="2231517"/>
                  <a:ext cx="40671" cy="136493"/>
                </a:xfrm>
                <a:custGeom>
                  <a:avLst/>
                  <a:gdLst>
                    <a:gd name="connsiteX0" fmla="*/ 0 w 40671"/>
                    <a:gd name="connsiteY0" fmla="*/ 0 h 136493"/>
                    <a:gd name="connsiteX1" fmla="*/ 40672 w 40671"/>
                    <a:gd name="connsiteY1" fmla="*/ 136493 h 136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0671" h="136493">
                      <a:moveTo>
                        <a:pt x="0" y="0"/>
                      </a:moveTo>
                      <a:lnTo>
                        <a:pt x="40672" y="136493"/>
                      </a:lnTo>
                    </a:path>
                  </a:pathLst>
                </a:custGeom>
                <a:grpFill/>
                <a:ln w="571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E40F684D-0893-8BD4-F01D-BA6B85CFDA3C}"/>
                    </a:ext>
                  </a:extLst>
                </p:cNvPr>
                <p:cNvSpPr/>
                <p:nvPr/>
              </p:nvSpPr>
              <p:spPr>
                <a:xfrm>
                  <a:off x="3706458" y="2258377"/>
                  <a:ext cx="30861" cy="103727"/>
                </a:xfrm>
                <a:custGeom>
                  <a:avLst/>
                  <a:gdLst>
                    <a:gd name="connsiteX0" fmla="*/ 0 w 30861"/>
                    <a:gd name="connsiteY0" fmla="*/ 0 h 103727"/>
                    <a:gd name="connsiteX1" fmla="*/ 30861 w 30861"/>
                    <a:gd name="connsiteY1" fmla="*/ 103727 h 1037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861" h="103727">
                      <a:moveTo>
                        <a:pt x="0" y="0"/>
                      </a:moveTo>
                      <a:lnTo>
                        <a:pt x="30861" y="103727"/>
                      </a:lnTo>
                    </a:path>
                  </a:pathLst>
                </a:custGeom>
                <a:grpFill/>
                <a:ln w="571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9A858024-BEE0-4D21-D323-3803A06DDBDA}"/>
                    </a:ext>
                  </a:extLst>
                </p:cNvPr>
                <p:cNvSpPr/>
                <p:nvPr/>
              </p:nvSpPr>
              <p:spPr>
                <a:xfrm>
                  <a:off x="3721984" y="2199036"/>
                  <a:ext cx="46958" cy="158972"/>
                </a:xfrm>
                <a:custGeom>
                  <a:avLst/>
                  <a:gdLst>
                    <a:gd name="connsiteX0" fmla="*/ 0 w 46958"/>
                    <a:gd name="connsiteY0" fmla="*/ 0 h 158972"/>
                    <a:gd name="connsiteX1" fmla="*/ 46958 w 46958"/>
                    <a:gd name="connsiteY1" fmla="*/ 158972 h 1589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6958" h="158972">
                      <a:moveTo>
                        <a:pt x="0" y="0"/>
                      </a:moveTo>
                      <a:lnTo>
                        <a:pt x="46958" y="158972"/>
                      </a:lnTo>
                    </a:path>
                  </a:pathLst>
                </a:custGeom>
                <a:grpFill/>
                <a:ln w="571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33" name="Forme libre : forme 32">
                  <a:extLst>
                    <a:ext uri="{FF2B5EF4-FFF2-40B4-BE49-F238E27FC236}">
                      <a16:creationId xmlns:a16="http://schemas.microsoft.com/office/drawing/2014/main" id="{473E8F2D-1429-CF44-DB04-36F2DC4D6FD8}"/>
                    </a:ext>
                  </a:extLst>
                </p:cNvPr>
                <p:cNvSpPr/>
                <p:nvPr/>
              </p:nvSpPr>
              <p:spPr>
                <a:xfrm>
                  <a:off x="3755512" y="2203418"/>
                  <a:ext cx="44100" cy="150209"/>
                </a:xfrm>
                <a:custGeom>
                  <a:avLst/>
                  <a:gdLst>
                    <a:gd name="connsiteX0" fmla="*/ 0 w 44100"/>
                    <a:gd name="connsiteY0" fmla="*/ 0 h 150209"/>
                    <a:gd name="connsiteX1" fmla="*/ 44101 w 44100"/>
                    <a:gd name="connsiteY1" fmla="*/ 150209 h 1502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4100" h="150209">
                      <a:moveTo>
                        <a:pt x="0" y="0"/>
                      </a:moveTo>
                      <a:lnTo>
                        <a:pt x="44101" y="150209"/>
                      </a:lnTo>
                    </a:path>
                  </a:pathLst>
                </a:custGeom>
                <a:grpFill/>
                <a:ln w="571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34" name="Forme libre : forme 33">
                  <a:extLst>
                    <a:ext uri="{FF2B5EF4-FFF2-40B4-BE49-F238E27FC236}">
                      <a16:creationId xmlns:a16="http://schemas.microsoft.com/office/drawing/2014/main" id="{15C99722-8D1E-A95C-EB2D-C11FF787B791}"/>
                    </a:ext>
                  </a:extLst>
                </p:cNvPr>
                <p:cNvSpPr/>
                <p:nvPr/>
              </p:nvSpPr>
              <p:spPr>
                <a:xfrm>
                  <a:off x="3790469" y="2207799"/>
                  <a:ext cx="39147" cy="129730"/>
                </a:xfrm>
                <a:custGeom>
                  <a:avLst/>
                  <a:gdLst>
                    <a:gd name="connsiteX0" fmla="*/ 0 w 39147"/>
                    <a:gd name="connsiteY0" fmla="*/ 0 h 129730"/>
                    <a:gd name="connsiteX1" fmla="*/ 39148 w 39147"/>
                    <a:gd name="connsiteY1" fmla="*/ 129731 h 1297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9147" h="129730">
                      <a:moveTo>
                        <a:pt x="0" y="0"/>
                      </a:moveTo>
                      <a:lnTo>
                        <a:pt x="39148" y="129731"/>
                      </a:lnTo>
                    </a:path>
                  </a:pathLst>
                </a:custGeom>
                <a:grpFill/>
                <a:ln w="571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35" name="Forme libre : forme 34">
                  <a:extLst>
                    <a:ext uri="{FF2B5EF4-FFF2-40B4-BE49-F238E27FC236}">
                      <a16:creationId xmlns:a16="http://schemas.microsoft.com/office/drawing/2014/main" id="{87ECD1B6-35A8-DAB9-BB6B-DD0C0896FCF4}"/>
                    </a:ext>
                  </a:extLst>
                </p:cNvPr>
                <p:cNvSpPr/>
                <p:nvPr/>
              </p:nvSpPr>
              <p:spPr>
                <a:xfrm>
                  <a:off x="3832665" y="2242947"/>
                  <a:ext cx="30765" cy="102870"/>
                </a:xfrm>
                <a:custGeom>
                  <a:avLst/>
                  <a:gdLst>
                    <a:gd name="connsiteX0" fmla="*/ 0 w 30765"/>
                    <a:gd name="connsiteY0" fmla="*/ 0 h 102870"/>
                    <a:gd name="connsiteX1" fmla="*/ 30766 w 30765"/>
                    <a:gd name="connsiteY1" fmla="*/ 102870 h 1028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765" h="102870">
                      <a:moveTo>
                        <a:pt x="0" y="0"/>
                      </a:moveTo>
                      <a:lnTo>
                        <a:pt x="30766" y="102870"/>
                      </a:lnTo>
                    </a:path>
                  </a:pathLst>
                </a:custGeom>
                <a:grpFill/>
                <a:ln w="571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36" name="Forme libre : forme 35">
                  <a:extLst>
                    <a:ext uri="{FF2B5EF4-FFF2-40B4-BE49-F238E27FC236}">
                      <a16:creationId xmlns:a16="http://schemas.microsoft.com/office/drawing/2014/main" id="{B3565CD1-11F3-C236-FF91-ADE662ABB442}"/>
                    </a:ext>
                  </a:extLst>
                </p:cNvPr>
                <p:cNvSpPr/>
                <p:nvPr/>
              </p:nvSpPr>
              <p:spPr>
                <a:xfrm>
                  <a:off x="3858096" y="2217229"/>
                  <a:ext cx="34671" cy="114776"/>
                </a:xfrm>
                <a:custGeom>
                  <a:avLst/>
                  <a:gdLst>
                    <a:gd name="connsiteX0" fmla="*/ 0 w 34671"/>
                    <a:gd name="connsiteY0" fmla="*/ 0 h 114776"/>
                    <a:gd name="connsiteX1" fmla="*/ 34671 w 34671"/>
                    <a:gd name="connsiteY1" fmla="*/ 114776 h 1147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671" h="114776">
                      <a:moveTo>
                        <a:pt x="0" y="0"/>
                      </a:moveTo>
                      <a:lnTo>
                        <a:pt x="34671" y="114776"/>
                      </a:lnTo>
                    </a:path>
                  </a:pathLst>
                </a:custGeom>
                <a:grpFill/>
                <a:ln w="571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  <p:sp>
            <p:nvSpPr>
              <p:cNvPr id="26" name="Forme libre : forme 25">
                <a:extLst>
                  <a:ext uri="{FF2B5EF4-FFF2-40B4-BE49-F238E27FC236}">
                    <a16:creationId xmlns:a16="http://schemas.microsoft.com/office/drawing/2014/main" id="{641D9F38-0DA6-1B78-C915-F859CB7B0F9F}"/>
                  </a:ext>
                </a:extLst>
              </p:cNvPr>
              <p:cNvSpPr/>
              <p:nvPr/>
            </p:nvSpPr>
            <p:spPr>
              <a:xfrm>
                <a:off x="3553487" y="2145982"/>
                <a:ext cx="35242" cy="35337"/>
              </a:xfrm>
              <a:custGeom>
                <a:avLst/>
                <a:gdLst>
                  <a:gd name="connsiteX0" fmla="*/ 2095 w 35242"/>
                  <a:gd name="connsiteY0" fmla="*/ 26003 h 35337"/>
                  <a:gd name="connsiteX1" fmla="*/ 0 w 35242"/>
                  <a:gd name="connsiteY1" fmla="*/ 17621 h 35337"/>
                  <a:gd name="connsiteX2" fmla="*/ 17621 w 35242"/>
                  <a:gd name="connsiteY2" fmla="*/ 0 h 35337"/>
                  <a:gd name="connsiteX3" fmla="*/ 35243 w 35242"/>
                  <a:gd name="connsiteY3" fmla="*/ 17621 h 35337"/>
                  <a:gd name="connsiteX4" fmla="*/ 17716 w 35242"/>
                  <a:gd name="connsiteY4" fmla="*/ 35338 h 35337"/>
                  <a:gd name="connsiteX5" fmla="*/ 12382 w 35242"/>
                  <a:gd name="connsiteY5" fmla="*/ 34576 h 35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5242" h="35337">
                    <a:moveTo>
                      <a:pt x="2095" y="26003"/>
                    </a:moveTo>
                    <a:cubicBezTo>
                      <a:pt x="762" y="23527"/>
                      <a:pt x="0" y="20669"/>
                      <a:pt x="0" y="17621"/>
                    </a:cubicBezTo>
                    <a:cubicBezTo>
                      <a:pt x="0" y="7906"/>
                      <a:pt x="7906" y="0"/>
                      <a:pt x="17621" y="0"/>
                    </a:cubicBezTo>
                    <a:cubicBezTo>
                      <a:pt x="27337" y="0"/>
                      <a:pt x="35243" y="7906"/>
                      <a:pt x="35243" y="17621"/>
                    </a:cubicBezTo>
                    <a:cubicBezTo>
                      <a:pt x="35243" y="27337"/>
                      <a:pt x="27432" y="35338"/>
                      <a:pt x="17716" y="35338"/>
                    </a:cubicBezTo>
                    <a:cubicBezTo>
                      <a:pt x="15907" y="35338"/>
                      <a:pt x="14097" y="35052"/>
                      <a:pt x="12382" y="34576"/>
                    </a:cubicBez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7" name="Forme libre : forme 26">
                <a:extLst>
                  <a:ext uri="{FF2B5EF4-FFF2-40B4-BE49-F238E27FC236}">
                    <a16:creationId xmlns:a16="http://schemas.microsoft.com/office/drawing/2014/main" id="{3B9E973B-4848-C1BE-C54C-823713F6577F}"/>
                  </a:ext>
                </a:extLst>
              </p:cNvPr>
              <p:cNvSpPr/>
              <p:nvPr/>
            </p:nvSpPr>
            <p:spPr>
              <a:xfrm>
                <a:off x="3670454" y="2326957"/>
                <a:ext cx="132207" cy="17811"/>
              </a:xfrm>
              <a:custGeom>
                <a:avLst/>
                <a:gdLst>
                  <a:gd name="connsiteX0" fmla="*/ 0 w 132207"/>
                  <a:gd name="connsiteY0" fmla="*/ 17812 h 17811"/>
                  <a:gd name="connsiteX1" fmla="*/ 132207 w 132207"/>
                  <a:gd name="connsiteY1" fmla="*/ 0 h 17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2207" h="17811">
                    <a:moveTo>
                      <a:pt x="0" y="17812"/>
                    </a:moveTo>
                    <a:lnTo>
                      <a:pt x="132207" y="0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8" name="Forme libre : forme 27">
                <a:extLst>
                  <a:ext uri="{FF2B5EF4-FFF2-40B4-BE49-F238E27FC236}">
                    <a16:creationId xmlns:a16="http://schemas.microsoft.com/office/drawing/2014/main" id="{837BBFFE-4CD4-0B09-40D4-2273D0EFE6F2}"/>
                  </a:ext>
                </a:extLst>
              </p:cNvPr>
              <p:cNvSpPr/>
              <p:nvPr/>
            </p:nvSpPr>
            <p:spPr>
              <a:xfrm>
                <a:off x="3661500" y="2298668"/>
                <a:ext cx="103155" cy="13525"/>
              </a:xfrm>
              <a:custGeom>
                <a:avLst/>
                <a:gdLst>
                  <a:gd name="connsiteX0" fmla="*/ 0 w 103155"/>
                  <a:gd name="connsiteY0" fmla="*/ 13526 h 13525"/>
                  <a:gd name="connsiteX1" fmla="*/ 103156 w 103155"/>
                  <a:gd name="connsiteY1" fmla="*/ 0 h 13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3155" h="13525">
                    <a:moveTo>
                      <a:pt x="0" y="13526"/>
                    </a:moveTo>
                    <a:lnTo>
                      <a:pt x="103156" y="0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sp>
        <p:nvSpPr>
          <p:cNvPr id="54" name="Espace réservé du contenu 53">
            <a:extLst>
              <a:ext uri="{FF2B5EF4-FFF2-40B4-BE49-F238E27FC236}">
                <a16:creationId xmlns:a16="http://schemas.microsoft.com/office/drawing/2014/main" id="{CA9D6E6C-9315-8FE4-D150-706B4EFCD20A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dirty="0"/>
              <a:t>La</a:t>
            </a:r>
            <a:r>
              <a:rPr lang="fr-FR" b="1" dirty="0"/>
              <a:t> signature électronique multi-dossiers </a:t>
            </a:r>
            <a:r>
              <a:rPr lang="fr-FR" dirty="0"/>
              <a:t>(ou panier de signature) concerne aussi bien la </a:t>
            </a:r>
            <a:r>
              <a:rPr lang="fr-FR" b="1" dirty="0"/>
              <a:t>SAG </a:t>
            </a:r>
            <a:r>
              <a:rPr lang="fr-FR" dirty="0"/>
              <a:t>que la </a:t>
            </a:r>
            <a:r>
              <a:rPr lang="fr-FR" b="1" dirty="0"/>
              <a:t>SED.</a:t>
            </a:r>
          </a:p>
          <a:p>
            <a:r>
              <a:rPr lang="fr-FR" dirty="0"/>
              <a:t>Elle permet à nos clients d'</a:t>
            </a:r>
            <a:r>
              <a:rPr lang="fr-FR" b="1" dirty="0"/>
              <a:t>effectuer une signature unique avec un regroupement de tous les actes de gestion dans un panier électronique. </a:t>
            </a:r>
          </a:p>
          <a:p>
            <a:endParaRPr lang="fr-FR" b="1" dirty="0"/>
          </a:p>
        </p:txBody>
      </p:sp>
      <p:sp>
        <p:nvSpPr>
          <p:cNvPr id="39" name="Espace réservé du texte 38">
            <a:extLst>
              <a:ext uri="{FF2B5EF4-FFF2-40B4-BE49-F238E27FC236}">
                <a16:creationId xmlns:a16="http://schemas.microsoft.com/office/drawing/2014/main" id="{87A2AFB4-38A5-61FA-2621-A939E9514EC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La Signature Electronique Multi-Dossier (SEMD) permet de regrouper les signatures pour simplifier la contractualisation </a:t>
            </a:r>
          </a:p>
        </p:txBody>
      </p:sp>
      <p:sp>
        <p:nvSpPr>
          <p:cNvPr id="40" name="Espace réservé du texte 39">
            <a:extLst>
              <a:ext uri="{FF2B5EF4-FFF2-40B4-BE49-F238E27FC236}">
                <a16:creationId xmlns:a16="http://schemas.microsoft.com/office/drawing/2014/main" id="{091AE7B4-678C-FAB4-0988-8CFE2418B6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b="1" dirty="0"/>
              <a:t>La signature électronique </a:t>
            </a:r>
          </a:p>
        </p:txBody>
      </p: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F7A26986-3FE1-58D8-4701-6F829F4508F6}"/>
              </a:ext>
            </a:extLst>
          </p:cNvPr>
          <p:cNvGrpSpPr/>
          <p:nvPr/>
        </p:nvGrpSpPr>
        <p:grpSpPr>
          <a:xfrm>
            <a:off x="9859939" y="5568210"/>
            <a:ext cx="2332056" cy="740888"/>
            <a:chOff x="9859939" y="5568210"/>
            <a:chExt cx="2332056" cy="740888"/>
          </a:xfrm>
        </p:grpSpPr>
        <p:pic>
          <p:nvPicPr>
            <p:cNvPr id="49" name="Image 48" descr="Une image contenant Caractère coloré, orange, capture d’écran, Ambré&#10;&#10;Description générée automatiquement">
              <a:hlinkClick r:id="rId3"/>
              <a:extLst>
                <a:ext uri="{FF2B5EF4-FFF2-40B4-BE49-F238E27FC236}">
                  <a16:creationId xmlns:a16="http://schemas.microsoft.com/office/drawing/2014/main" id="{F4CB9ACE-4242-E710-1711-B7F9A3D559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859939" y="5568210"/>
              <a:ext cx="2332056" cy="740888"/>
            </a:xfrm>
            <a:prstGeom prst="rect">
              <a:avLst/>
            </a:prstGeom>
          </p:spPr>
        </p:pic>
        <p:sp>
          <p:nvSpPr>
            <p:cNvPr id="50" name="ZoneTexte 49">
              <a:hlinkClick r:id="rId3"/>
              <a:extLst>
                <a:ext uri="{FF2B5EF4-FFF2-40B4-BE49-F238E27FC236}">
                  <a16:creationId xmlns:a16="http://schemas.microsoft.com/office/drawing/2014/main" id="{2704D255-D7EB-3A77-98DD-EE6ACCCD6A7A}"/>
                </a:ext>
              </a:extLst>
            </p:cNvPr>
            <p:cNvSpPr txBox="1"/>
            <p:nvPr/>
          </p:nvSpPr>
          <p:spPr>
            <a:xfrm>
              <a:off x="10035638" y="5758621"/>
              <a:ext cx="2156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EN SAVOIR +</a:t>
              </a:r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E967EF1B-A43A-20BE-2730-EA7E87AF783B}"/>
              </a:ext>
            </a:extLst>
          </p:cNvPr>
          <p:cNvSpPr/>
          <p:nvPr/>
        </p:nvSpPr>
        <p:spPr>
          <a:xfrm>
            <a:off x="695325" y="3261713"/>
            <a:ext cx="3647033" cy="220761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sx="102000" sy="102000" algn="ctr" rotWithShape="0">
              <a:schemeClr val="bg1">
                <a:lumMod val="75000"/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50B453E-CB1F-EA31-0B9C-E77A31E77D5D}"/>
              </a:ext>
            </a:extLst>
          </p:cNvPr>
          <p:cNvSpPr txBox="1"/>
          <p:nvPr/>
        </p:nvSpPr>
        <p:spPr>
          <a:xfrm>
            <a:off x="751266" y="3666273"/>
            <a:ext cx="3535150" cy="1716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440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tabLst/>
              <a:defRPr/>
            </a:pP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Gain de temps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commercial en regroupant les signatures </a:t>
            </a:r>
          </a:p>
          <a:p>
            <a:pPr marL="28440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tabLst/>
              <a:defRPr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Parcours de signature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plus simple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plus rapide </a:t>
            </a:r>
          </a:p>
          <a:p>
            <a:pPr marL="28440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tabLst/>
              <a:defRPr/>
            </a:pP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Aucun changement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dans le processus de vente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325EA16-B73D-E063-0603-466F1CB3985F}"/>
              </a:ext>
            </a:extLst>
          </p:cNvPr>
          <p:cNvSpPr/>
          <p:nvPr/>
        </p:nvSpPr>
        <p:spPr>
          <a:xfrm>
            <a:off x="680451" y="3261713"/>
            <a:ext cx="141630" cy="37934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54261A62-8605-EE84-8346-74E7FA800966}"/>
              </a:ext>
            </a:extLst>
          </p:cNvPr>
          <p:cNvSpPr txBox="1"/>
          <p:nvPr/>
        </p:nvSpPr>
        <p:spPr>
          <a:xfrm>
            <a:off x="839301" y="3266717"/>
            <a:ext cx="34067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Les avantages</a:t>
            </a:r>
          </a:p>
        </p:txBody>
      </p:sp>
    </p:spTree>
    <p:extLst>
      <p:ext uri="{BB962C8B-B14F-4D97-AF65-F5344CB8AC3E}">
        <p14:creationId xmlns:p14="http://schemas.microsoft.com/office/powerpoint/2010/main" val="3337123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Espace réservé du texte 34">
            <a:extLst>
              <a:ext uri="{FF2B5EF4-FFF2-40B4-BE49-F238E27FC236}">
                <a16:creationId xmlns:a16="http://schemas.microsoft.com/office/drawing/2014/main" id="{EE682710-75A4-F5D8-EC27-F688C0C960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C’est vous qui le dites !</a:t>
            </a:r>
          </a:p>
        </p:txBody>
      </p:sp>
      <p:sp>
        <p:nvSpPr>
          <p:cNvPr id="36" name="Espace réservé du texte 35">
            <a:extLst>
              <a:ext uri="{FF2B5EF4-FFF2-40B4-BE49-F238E27FC236}">
                <a16:creationId xmlns:a16="http://schemas.microsoft.com/office/drawing/2014/main" id="{CB3B1DD3-AD43-0D16-D88D-007DB7E304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b="1" dirty="0"/>
              <a:t>La signature électronique </a:t>
            </a:r>
          </a:p>
        </p:txBody>
      </p:sp>
      <p:pic>
        <p:nvPicPr>
          <p:cNvPr id="39" name="Graphique 38">
            <a:extLst>
              <a:ext uri="{FF2B5EF4-FFF2-40B4-BE49-F238E27FC236}">
                <a16:creationId xmlns:a16="http://schemas.microsoft.com/office/drawing/2014/main" id="{B0A28B71-8FC6-A800-73EA-F873388B17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27994" y="1778444"/>
            <a:ext cx="9263806" cy="3290209"/>
          </a:xfrm>
          <a:prstGeom prst="rect">
            <a:avLst/>
          </a:prstGeom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6E422D91-5B52-85B2-DB69-7E880208CD52}"/>
              </a:ext>
            </a:extLst>
          </p:cNvPr>
          <p:cNvSpPr txBox="1"/>
          <p:nvPr/>
        </p:nvSpPr>
        <p:spPr>
          <a:xfrm>
            <a:off x="1400290" y="1413065"/>
            <a:ext cx="988661" cy="20104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0" b="1" dirty="0">
                <a:solidFill>
                  <a:schemeClr val="accent1"/>
                </a:solidFill>
                <a:effectLst/>
                <a:latin typeface="Montserrat ExtraBold" pitchFamily="2" charset="77"/>
              </a:rPr>
              <a:t>“</a:t>
            </a:r>
            <a:endParaRPr lang="fr-FR" sz="12000" dirty="0">
              <a:solidFill>
                <a:schemeClr val="accent1"/>
              </a:solidFill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275E4D17-D696-83D6-153A-1A4B1BB0C2E6}"/>
              </a:ext>
            </a:extLst>
          </p:cNvPr>
          <p:cNvSpPr txBox="1"/>
          <p:nvPr/>
        </p:nvSpPr>
        <p:spPr>
          <a:xfrm>
            <a:off x="9603139" y="3653880"/>
            <a:ext cx="98866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0" b="1" dirty="0">
                <a:solidFill>
                  <a:schemeClr val="accent1"/>
                </a:solidFill>
                <a:effectLst/>
                <a:latin typeface="Montserrat ExtraBold" pitchFamily="2" charset="77"/>
              </a:rPr>
              <a:t>”</a:t>
            </a:r>
            <a:endParaRPr lang="fr-FR" sz="12000" dirty="0">
              <a:solidFill>
                <a:schemeClr val="accent1"/>
              </a:solidFill>
            </a:endParaRPr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1B5CAB23-2CC5-F160-D07C-0C680A6218F8}"/>
              </a:ext>
            </a:extLst>
          </p:cNvPr>
          <p:cNvSpPr/>
          <p:nvPr/>
        </p:nvSpPr>
        <p:spPr>
          <a:xfrm>
            <a:off x="791401" y="5918650"/>
            <a:ext cx="2224723" cy="51432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Cindy BA, </a:t>
            </a:r>
            <a:b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GC à Gérardmer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2FE9B17A-4FAA-0E2B-6580-0686D88C0AA2}"/>
              </a:ext>
            </a:extLst>
          </p:cNvPr>
          <p:cNvSpPr txBox="1"/>
          <p:nvPr/>
        </p:nvSpPr>
        <p:spPr>
          <a:xfrm>
            <a:off x="1857840" y="2638217"/>
            <a:ext cx="821961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C’est un vrai gain de temps. Tout est envoyé et signé en même temps. Il évite les nombreux mails ainsi que les oublis de signature. </a:t>
            </a:r>
          </a:p>
          <a:p>
            <a:r>
              <a:rPr lang="fr-F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C’est un véritable coup de pouce dans mon quotidien. </a:t>
            </a:r>
          </a:p>
        </p:txBody>
      </p:sp>
      <p:pic>
        <p:nvPicPr>
          <p:cNvPr id="47" name="Image 46" descr="Une image contenant Visage humain, personne, habits, Cheveux dégradés&#10;&#10;Description générée automatiquement">
            <a:extLst>
              <a:ext uri="{FF2B5EF4-FFF2-40B4-BE49-F238E27FC236}">
                <a16:creationId xmlns:a16="http://schemas.microsoft.com/office/drawing/2014/main" id="{C43EE59A-34B7-FCF0-F736-1C9054DF530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09" b="20241"/>
          <a:stretch/>
        </p:blipFill>
        <p:spPr>
          <a:xfrm>
            <a:off x="1119521" y="4048361"/>
            <a:ext cx="1550201" cy="187029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186818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BA494DFD-9468-A850-3BEE-EE550574DF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e-Documents</a:t>
            </a:r>
          </a:p>
          <a:p>
            <a:r>
              <a:rPr lang="fr-FR" dirty="0"/>
              <a:t>La signature électronique </a:t>
            </a:r>
          </a:p>
          <a:p>
            <a:pPr marL="971550" lvl="2" indent="-514350">
              <a:spcAft>
                <a:spcPts val="600"/>
              </a:spcAft>
              <a:buFont typeface="Arial" panose="020B0604020202020204" pitchFamily="34" charset="0"/>
              <a:buAutoNum type="arabicPeriod"/>
            </a:pPr>
            <a:r>
              <a:rPr lang="fr-FR" sz="1600" dirty="0"/>
              <a:t>En agence (SAG)</a:t>
            </a:r>
          </a:p>
          <a:p>
            <a:pPr marL="971550" lvl="2" indent="-514350">
              <a:spcAft>
                <a:spcPts val="600"/>
              </a:spcAft>
              <a:buFont typeface="Arial" panose="020B0604020202020204" pitchFamily="34" charset="0"/>
              <a:buAutoNum type="arabicPeriod"/>
            </a:pPr>
            <a:r>
              <a:rPr lang="fr-FR" sz="1600" dirty="0"/>
              <a:t>A distance (SED)</a:t>
            </a:r>
          </a:p>
          <a:p>
            <a:pPr marL="514350" lvl="1" indent="-514350">
              <a:spcAft>
                <a:spcPts val="600"/>
              </a:spcAft>
              <a:buFont typeface="+mj-lt"/>
              <a:buAutoNum type="arabicPeriod" startAt="3"/>
            </a:pPr>
            <a:r>
              <a:rPr lang="fr-FR" sz="1800" b="1" dirty="0"/>
              <a:t>Les ambassadeurs digitaux</a:t>
            </a:r>
          </a:p>
        </p:txBody>
      </p:sp>
      <p:grpSp>
        <p:nvGrpSpPr>
          <p:cNvPr id="4" name="Graphique 1848">
            <a:extLst>
              <a:ext uri="{FF2B5EF4-FFF2-40B4-BE49-F238E27FC236}">
                <a16:creationId xmlns:a16="http://schemas.microsoft.com/office/drawing/2014/main" id="{9A1E6B69-B262-99C7-881E-8D0268406E1D}"/>
              </a:ext>
            </a:extLst>
          </p:cNvPr>
          <p:cNvGrpSpPr/>
          <p:nvPr/>
        </p:nvGrpSpPr>
        <p:grpSpPr>
          <a:xfrm>
            <a:off x="7941732" y="3429000"/>
            <a:ext cx="3394632" cy="2767441"/>
            <a:chOff x="1221041" y="4485535"/>
            <a:chExt cx="376330" cy="306800"/>
          </a:xfrm>
          <a:noFill/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E623628E-AD63-0E51-F323-455A74E7F550}"/>
                </a:ext>
              </a:extLst>
            </p:cNvPr>
            <p:cNvSpPr/>
            <p:nvPr/>
          </p:nvSpPr>
          <p:spPr>
            <a:xfrm>
              <a:off x="1224106" y="4737090"/>
              <a:ext cx="21413" cy="35909"/>
            </a:xfrm>
            <a:custGeom>
              <a:avLst/>
              <a:gdLst>
                <a:gd name="connsiteX0" fmla="*/ 173 w 21413"/>
                <a:gd name="connsiteY0" fmla="*/ 0 h 35909"/>
                <a:gd name="connsiteX1" fmla="*/ 173 w 21413"/>
                <a:gd name="connsiteY1" fmla="*/ 8668 h 35909"/>
                <a:gd name="connsiteX2" fmla="*/ 21414 w 21413"/>
                <a:gd name="connsiteY2" fmla="*/ 35909 h 35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413" h="35909">
                  <a:moveTo>
                    <a:pt x="173" y="0"/>
                  </a:moveTo>
                  <a:lnTo>
                    <a:pt x="173" y="8668"/>
                  </a:lnTo>
                  <a:cubicBezTo>
                    <a:pt x="173" y="8668"/>
                    <a:pt x="-3351" y="35909"/>
                    <a:pt x="21414" y="35909"/>
                  </a:cubicBezTo>
                </a:path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456AD5ED-9280-E8B9-B8C9-5717FD991AD5}"/>
                </a:ext>
              </a:extLst>
            </p:cNvPr>
            <p:cNvSpPr/>
            <p:nvPr/>
          </p:nvSpPr>
          <p:spPr>
            <a:xfrm>
              <a:off x="1223805" y="4644221"/>
              <a:ext cx="57433" cy="78962"/>
            </a:xfrm>
            <a:custGeom>
              <a:avLst/>
              <a:gdLst>
                <a:gd name="connsiteX0" fmla="*/ 40384 w 57433"/>
                <a:gd name="connsiteY0" fmla="*/ 19526 h 78962"/>
                <a:gd name="connsiteX1" fmla="*/ 48575 w 57433"/>
                <a:gd name="connsiteY1" fmla="*/ 26194 h 78962"/>
                <a:gd name="connsiteX2" fmla="*/ 57434 w 57433"/>
                <a:gd name="connsiteY2" fmla="*/ 14288 h 78962"/>
                <a:gd name="connsiteX3" fmla="*/ 41241 w 57433"/>
                <a:gd name="connsiteY3" fmla="*/ 0 h 78962"/>
                <a:gd name="connsiteX4" fmla="*/ 33621 w 57433"/>
                <a:gd name="connsiteY4" fmla="*/ 9430 h 78962"/>
                <a:gd name="connsiteX5" fmla="*/ 379 w 57433"/>
                <a:gd name="connsiteY5" fmla="*/ 54197 h 78962"/>
                <a:gd name="connsiteX6" fmla="*/ 379 w 57433"/>
                <a:gd name="connsiteY6" fmla="*/ 78962 h 78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3" h="78962">
                  <a:moveTo>
                    <a:pt x="40384" y="19526"/>
                  </a:moveTo>
                  <a:lnTo>
                    <a:pt x="48575" y="26194"/>
                  </a:lnTo>
                  <a:lnTo>
                    <a:pt x="57434" y="14288"/>
                  </a:lnTo>
                  <a:lnTo>
                    <a:pt x="41241" y="0"/>
                  </a:lnTo>
                  <a:lnTo>
                    <a:pt x="33621" y="9430"/>
                  </a:lnTo>
                  <a:cubicBezTo>
                    <a:pt x="-6003" y="24098"/>
                    <a:pt x="379" y="54197"/>
                    <a:pt x="379" y="54197"/>
                  </a:cubicBezTo>
                  <a:lnTo>
                    <a:pt x="379" y="78962"/>
                  </a:lnTo>
                </a:path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DDE19ADB-CD41-2B0D-7EE8-596F1684B1E4}"/>
                </a:ext>
              </a:extLst>
            </p:cNvPr>
            <p:cNvSpPr/>
            <p:nvPr/>
          </p:nvSpPr>
          <p:spPr>
            <a:xfrm>
              <a:off x="1283905" y="4643554"/>
              <a:ext cx="57433" cy="87915"/>
            </a:xfrm>
            <a:custGeom>
              <a:avLst/>
              <a:gdLst>
                <a:gd name="connsiteX0" fmla="*/ 8858 w 57433"/>
                <a:gd name="connsiteY0" fmla="*/ 26194 h 87915"/>
                <a:gd name="connsiteX1" fmla="*/ 0 w 57433"/>
                <a:gd name="connsiteY1" fmla="*/ 14288 h 87915"/>
                <a:gd name="connsiteX2" fmla="*/ 16193 w 57433"/>
                <a:gd name="connsiteY2" fmla="*/ 0 h 87915"/>
                <a:gd name="connsiteX3" fmla="*/ 23813 w 57433"/>
                <a:gd name="connsiteY3" fmla="*/ 9430 h 87915"/>
                <a:gd name="connsiteX4" fmla="*/ 57055 w 57433"/>
                <a:gd name="connsiteY4" fmla="*/ 54197 h 87915"/>
                <a:gd name="connsiteX5" fmla="*/ 57055 w 57433"/>
                <a:gd name="connsiteY5" fmla="*/ 87916 h 8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33" h="87915">
                  <a:moveTo>
                    <a:pt x="8858" y="26194"/>
                  </a:moveTo>
                  <a:lnTo>
                    <a:pt x="0" y="14288"/>
                  </a:lnTo>
                  <a:lnTo>
                    <a:pt x="16193" y="0"/>
                  </a:lnTo>
                  <a:lnTo>
                    <a:pt x="23813" y="9430"/>
                  </a:lnTo>
                  <a:cubicBezTo>
                    <a:pt x="63437" y="24098"/>
                    <a:pt x="57055" y="54197"/>
                    <a:pt x="57055" y="54197"/>
                  </a:cubicBezTo>
                  <a:lnTo>
                    <a:pt x="57055" y="87916"/>
                  </a:lnTo>
                </a:path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0BA58B28-3368-F0D1-FED6-CBFEEA8D13ED}"/>
                </a:ext>
              </a:extLst>
            </p:cNvPr>
            <p:cNvSpPr/>
            <p:nvPr/>
          </p:nvSpPr>
          <p:spPr>
            <a:xfrm>
              <a:off x="1254568" y="4611741"/>
              <a:ext cx="27432" cy="27051"/>
            </a:xfrm>
            <a:custGeom>
              <a:avLst/>
              <a:gdLst>
                <a:gd name="connsiteX0" fmla="*/ 27432 w 27432"/>
                <a:gd name="connsiteY0" fmla="*/ 27051 h 27051"/>
                <a:gd name="connsiteX1" fmla="*/ 0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94EF90E9-B8E0-AEE5-E1D5-0B518CA62913}"/>
                </a:ext>
              </a:extLst>
            </p:cNvPr>
            <p:cNvSpPr/>
            <p:nvPr/>
          </p:nvSpPr>
          <p:spPr>
            <a:xfrm>
              <a:off x="1253140" y="4557829"/>
              <a:ext cx="28860" cy="37052"/>
            </a:xfrm>
            <a:custGeom>
              <a:avLst/>
              <a:gdLst>
                <a:gd name="connsiteX0" fmla="*/ 0 w 28860"/>
                <a:gd name="connsiteY0" fmla="*/ 37052 h 37052"/>
                <a:gd name="connsiteX1" fmla="*/ 28861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0" y="37052"/>
                  </a:moveTo>
                  <a:cubicBezTo>
                    <a:pt x="953" y="15716"/>
                    <a:pt x="13811" y="0"/>
                    <a:pt x="28861" y="0"/>
                  </a:cubicBezTo>
                </a:path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9714ED1C-7D16-8B5C-42F3-00E5915FEEDC}"/>
                </a:ext>
              </a:extLst>
            </p:cNvPr>
            <p:cNvSpPr/>
            <p:nvPr/>
          </p:nvSpPr>
          <p:spPr>
            <a:xfrm>
              <a:off x="1247139" y="4595644"/>
              <a:ext cx="5810" cy="15906"/>
            </a:xfrm>
            <a:custGeom>
              <a:avLst/>
              <a:gdLst>
                <a:gd name="connsiteX0" fmla="*/ 5810 w 5810"/>
                <a:gd name="connsiteY0" fmla="*/ 15907 h 15906"/>
                <a:gd name="connsiteX1" fmla="*/ 0 w 5810"/>
                <a:gd name="connsiteY1" fmla="*/ 8001 h 15906"/>
                <a:gd name="connsiteX2" fmla="*/ 5429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5810" y="15907"/>
                  </a:moveTo>
                  <a:cubicBezTo>
                    <a:pt x="2572" y="15907"/>
                    <a:pt x="0" y="12382"/>
                    <a:pt x="0" y="8001"/>
                  </a:cubicBezTo>
                  <a:cubicBezTo>
                    <a:pt x="0" y="3619"/>
                    <a:pt x="2191" y="0"/>
                    <a:pt x="5429" y="0"/>
                  </a:cubicBezTo>
                </a:path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93C56D41-6E16-08C3-F31E-F1E785160194}"/>
                </a:ext>
              </a:extLst>
            </p:cNvPr>
            <p:cNvSpPr/>
            <p:nvPr/>
          </p:nvSpPr>
          <p:spPr>
            <a:xfrm>
              <a:off x="1283524" y="4611741"/>
              <a:ext cx="27431" cy="27051"/>
            </a:xfrm>
            <a:custGeom>
              <a:avLst/>
              <a:gdLst>
                <a:gd name="connsiteX0" fmla="*/ 0 w 27431"/>
                <a:gd name="connsiteY0" fmla="*/ 27051 h 27051"/>
                <a:gd name="connsiteX1" fmla="*/ 27432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42778F51-FE07-6467-3920-F2A73FA0E4EA}"/>
                </a:ext>
              </a:extLst>
            </p:cNvPr>
            <p:cNvSpPr/>
            <p:nvPr/>
          </p:nvSpPr>
          <p:spPr>
            <a:xfrm>
              <a:off x="1283524" y="4557829"/>
              <a:ext cx="28860" cy="37052"/>
            </a:xfrm>
            <a:custGeom>
              <a:avLst/>
              <a:gdLst>
                <a:gd name="connsiteX0" fmla="*/ 28861 w 28860"/>
                <a:gd name="connsiteY0" fmla="*/ 37052 h 37052"/>
                <a:gd name="connsiteX1" fmla="*/ 0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28861" y="37052"/>
                  </a:moveTo>
                  <a:cubicBezTo>
                    <a:pt x="27908" y="15716"/>
                    <a:pt x="15050" y="0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92E53280-7421-999E-93B2-7DE5E3E7CD3E}"/>
                </a:ext>
              </a:extLst>
            </p:cNvPr>
            <p:cNvSpPr/>
            <p:nvPr/>
          </p:nvSpPr>
          <p:spPr>
            <a:xfrm>
              <a:off x="1312576" y="4595644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2"/>
                    <a:pt x="5810" y="8001"/>
                  </a:cubicBezTo>
                  <a:cubicBezTo>
                    <a:pt x="5810" y="3619"/>
                    <a:pt x="3620" y="0"/>
                    <a:pt x="381" y="0"/>
                  </a:cubicBezTo>
                </a:path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BD8C865D-6476-FCA7-A548-A0291F27E807}"/>
                </a:ext>
              </a:extLst>
            </p:cNvPr>
            <p:cNvSpPr/>
            <p:nvPr/>
          </p:nvSpPr>
          <p:spPr>
            <a:xfrm>
              <a:off x="1351916" y="4644316"/>
              <a:ext cx="57433" cy="54197"/>
            </a:xfrm>
            <a:custGeom>
              <a:avLst/>
              <a:gdLst>
                <a:gd name="connsiteX0" fmla="*/ 379 w 57433"/>
                <a:gd name="connsiteY0" fmla="*/ 54197 h 54197"/>
                <a:gd name="connsiteX1" fmla="*/ 33621 w 57433"/>
                <a:gd name="connsiteY1" fmla="*/ 9430 h 54197"/>
                <a:gd name="connsiteX2" fmla="*/ 41241 w 57433"/>
                <a:gd name="connsiteY2" fmla="*/ 0 h 54197"/>
                <a:gd name="connsiteX3" fmla="*/ 57434 w 57433"/>
                <a:gd name="connsiteY3" fmla="*/ 14288 h 54197"/>
                <a:gd name="connsiteX4" fmla="*/ 48575 w 57433"/>
                <a:gd name="connsiteY4" fmla="*/ 26194 h 54197"/>
                <a:gd name="connsiteX5" fmla="*/ 40384 w 57433"/>
                <a:gd name="connsiteY5" fmla="*/ 19526 h 54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33" h="54197">
                  <a:moveTo>
                    <a:pt x="379" y="54197"/>
                  </a:moveTo>
                  <a:cubicBezTo>
                    <a:pt x="379" y="54197"/>
                    <a:pt x="-6003" y="24003"/>
                    <a:pt x="33621" y="9430"/>
                  </a:cubicBezTo>
                  <a:lnTo>
                    <a:pt x="41241" y="0"/>
                  </a:lnTo>
                  <a:lnTo>
                    <a:pt x="57434" y="14288"/>
                  </a:lnTo>
                  <a:lnTo>
                    <a:pt x="48575" y="26194"/>
                  </a:lnTo>
                  <a:lnTo>
                    <a:pt x="40384" y="19526"/>
                  </a:lnTo>
                </a:path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08088C2C-6D97-F54F-A057-8B275746A398}"/>
                </a:ext>
              </a:extLst>
            </p:cNvPr>
            <p:cNvSpPr/>
            <p:nvPr/>
          </p:nvSpPr>
          <p:spPr>
            <a:xfrm>
              <a:off x="1411826" y="4643554"/>
              <a:ext cx="57433" cy="54197"/>
            </a:xfrm>
            <a:custGeom>
              <a:avLst/>
              <a:gdLst>
                <a:gd name="connsiteX0" fmla="*/ 57055 w 57433"/>
                <a:gd name="connsiteY0" fmla="*/ 54197 h 54197"/>
                <a:gd name="connsiteX1" fmla="*/ 23813 w 57433"/>
                <a:gd name="connsiteY1" fmla="*/ 9430 h 54197"/>
                <a:gd name="connsiteX2" fmla="*/ 16192 w 57433"/>
                <a:gd name="connsiteY2" fmla="*/ 0 h 54197"/>
                <a:gd name="connsiteX3" fmla="*/ 0 w 57433"/>
                <a:gd name="connsiteY3" fmla="*/ 14288 h 54197"/>
                <a:gd name="connsiteX4" fmla="*/ 8858 w 57433"/>
                <a:gd name="connsiteY4" fmla="*/ 26194 h 54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433" h="54197">
                  <a:moveTo>
                    <a:pt x="57055" y="54197"/>
                  </a:moveTo>
                  <a:cubicBezTo>
                    <a:pt x="57055" y="54197"/>
                    <a:pt x="63437" y="24003"/>
                    <a:pt x="23813" y="9430"/>
                  </a:cubicBezTo>
                  <a:lnTo>
                    <a:pt x="16192" y="0"/>
                  </a:lnTo>
                  <a:lnTo>
                    <a:pt x="0" y="14288"/>
                  </a:lnTo>
                  <a:lnTo>
                    <a:pt x="8858" y="26194"/>
                  </a:lnTo>
                </a:path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03DB0209-D267-BCDA-1D2C-7BA02B0991EB}"/>
                </a:ext>
              </a:extLst>
            </p:cNvPr>
            <p:cNvSpPr/>
            <p:nvPr/>
          </p:nvSpPr>
          <p:spPr>
            <a:xfrm>
              <a:off x="1328197" y="4580880"/>
              <a:ext cx="16192" cy="14287"/>
            </a:xfrm>
            <a:custGeom>
              <a:avLst/>
              <a:gdLst>
                <a:gd name="connsiteX0" fmla="*/ 0 w 16192"/>
                <a:gd name="connsiteY0" fmla="*/ 0 h 14287"/>
                <a:gd name="connsiteX1" fmla="*/ 16192 w 16192"/>
                <a:gd name="connsiteY1" fmla="*/ 1428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192" h="14287">
                  <a:moveTo>
                    <a:pt x="0" y="0"/>
                  </a:moveTo>
                  <a:lnTo>
                    <a:pt x="16192" y="14288"/>
                  </a:lnTo>
                </a:path>
              </a:pathLst>
            </a:custGeom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3E5DCDCA-C24B-3423-9BE6-9BCDA7C8E1A8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EFE33092-DC6B-8213-468D-BDAD285E1E3C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6390F1D1-1FE1-7AFE-9F5E-B03A41078304}"/>
                </a:ext>
              </a:extLst>
            </p:cNvPr>
            <p:cNvSpPr/>
            <p:nvPr/>
          </p:nvSpPr>
          <p:spPr>
            <a:xfrm>
              <a:off x="1347056" y="4580118"/>
              <a:ext cx="16097" cy="14382"/>
            </a:xfrm>
            <a:custGeom>
              <a:avLst/>
              <a:gdLst>
                <a:gd name="connsiteX0" fmla="*/ 16097 w 16097"/>
                <a:gd name="connsiteY0" fmla="*/ 0 h 14382"/>
                <a:gd name="connsiteX1" fmla="*/ 0 w 16097"/>
                <a:gd name="connsiteY1" fmla="*/ 14383 h 14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097" h="14382">
                  <a:moveTo>
                    <a:pt x="16097" y="0"/>
                  </a:moveTo>
                  <a:lnTo>
                    <a:pt x="0" y="14383"/>
                  </a:lnTo>
                </a:path>
              </a:pathLst>
            </a:custGeom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72FD27FD-9732-2DE5-CF06-C160D1F02CD4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A9804291-1B5B-FB6E-89E0-1F505ED27609}"/>
                </a:ext>
              </a:extLst>
            </p:cNvPr>
            <p:cNvSpPr/>
            <p:nvPr/>
          </p:nvSpPr>
          <p:spPr>
            <a:xfrm>
              <a:off x="1317719" y="4542780"/>
              <a:ext cx="27432" cy="27051"/>
            </a:xfrm>
            <a:custGeom>
              <a:avLst/>
              <a:gdLst>
                <a:gd name="connsiteX0" fmla="*/ 27432 w 27432"/>
                <a:gd name="connsiteY0" fmla="*/ 27051 h 27051"/>
                <a:gd name="connsiteX1" fmla="*/ 0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D97F007A-663E-A4C6-EA98-C72F07AE84CF}"/>
                </a:ext>
              </a:extLst>
            </p:cNvPr>
            <p:cNvSpPr/>
            <p:nvPr/>
          </p:nvSpPr>
          <p:spPr>
            <a:xfrm>
              <a:off x="1316291" y="4488773"/>
              <a:ext cx="28860" cy="37052"/>
            </a:xfrm>
            <a:custGeom>
              <a:avLst/>
              <a:gdLst>
                <a:gd name="connsiteX0" fmla="*/ 0 w 28860"/>
                <a:gd name="connsiteY0" fmla="*/ 37052 h 37052"/>
                <a:gd name="connsiteX1" fmla="*/ 28861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0" y="37052"/>
                  </a:moveTo>
                  <a:cubicBezTo>
                    <a:pt x="953" y="15716"/>
                    <a:pt x="13811" y="0"/>
                    <a:pt x="28861" y="0"/>
                  </a:cubicBezTo>
                </a:path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200A6A9D-0CE2-EEBB-D4AA-255FD32BCE04}"/>
                </a:ext>
              </a:extLst>
            </p:cNvPr>
            <p:cNvSpPr/>
            <p:nvPr/>
          </p:nvSpPr>
          <p:spPr>
            <a:xfrm>
              <a:off x="1310290" y="4526683"/>
              <a:ext cx="5810" cy="15811"/>
            </a:xfrm>
            <a:custGeom>
              <a:avLst/>
              <a:gdLst>
                <a:gd name="connsiteX0" fmla="*/ 5810 w 5810"/>
                <a:gd name="connsiteY0" fmla="*/ 15811 h 15811"/>
                <a:gd name="connsiteX1" fmla="*/ 0 w 5810"/>
                <a:gd name="connsiteY1" fmla="*/ 7906 h 15811"/>
                <a:gd name="connsiteX2" fmla="*/ 5429 w 5810"/>
                <a:gd name="connsiteY2" fmla="*/ 0 h 15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811">
                  <a:moveTo>
                    <a:pt x="5810" y="15811"/>
                  </a:moveTo>
                  <a:cubicBezTo>
                    <a:pt x="2572" y="15811"/>
                    <a:pt x="0" y="12287"/>
                    <a:pt x="0" y="7906"/>
                  </a:cubicBezTo>
                  <a:cubicBezTo>
                    <a:pt x="0" y="3524"/>
                    <a:pt x="2191" y="0"/>
                    <a:pt x="5429" y="0"/>
                  </a:cubicBezTo>
                </a:path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9464601B-D475-4182-0C44-50DB1E53ABE2}"/>
                </a:ext>
              </a:extLst>
            </p:cNvPr>
            <p:cNvSpPr/>
            <p:nvPr/>
          </p:nvSpPr>
          <p:spPr>
            <a:xfrm>
              <a:off x="1346580" y="4542780"/>
              <a:ext cx="27431" cy="27051"/>
            </a:xfrm>
            <a:custGeom>
              <a:avLst/>
              <a:gdLst>
                <a:gd name="connsiteX0" fmla="*/ 0 w 27431"/>
                <a:gd name="connsiteY0" fmla="*/ 27051 h 27051"/>
                <a:gd name="connsiteX1" fmla="*/ 27432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CE3DEE6A-314E-0BB1-998F-794295EC5986}"/>
                </a:ext>
              </a:extLst>
            </p:cNvPr>
            <p:cNvSpPr/>
            <p:nvPr/>
          </p:nvSpPr>
          <p:spPr>
            <a:xfrm>
              <a:off x="1346580" y="4488773"/>
              <a:ext cx="28860" cy="37052"/>
            </a:xfrm>
            <a:custGeom>
              <a:avLst/>
              <a:gdLst>
                <a:gd name="connsiteX0" fmla="*/ 28861 w 28860"/>
                <a:gd name="connsiteY0" fmla="*/ 37052 h 37052"/>
                <a:gd name="connsiteX1" fmla="*/ 0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28861" y="37052"/>
                  </a:moveTo>
                  <a:cubicBezTo>
                    <a:pt x="27908" y="15716"/>
                    <a:pt x="15049" y="0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6C380B59-57F3-1F8A-DB65-660995AAAF08}"/>
                </a:ext>
              </a:extLst>
            </p:cNvPr>
            <p:cNvSpPr/>
            <p:nvPr/>
          </p:nvSpPr>
          <p:spPr>
            <a:xfrm>
              <a:off x="1375631" y="4526587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3"/>
                    <a:pt x="5810" y="8001"/>
                  </a:cubicBezTo>
                  <a:cubicBezTo>
                    <a:pt x="5810" y="3620"/>
                    <a:pt x="3620" y="0"/>
                    <a:pt x="381" y="0"/>
                  </a:cubicBezTo>
                </a:path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C4453CA1-3A2E-2811-B21E-2FC5D563FE25}"/>
                </a:ext>
              </a:extLst>
            </p:cNvPr>
            <p:cNvSpPr/>
            <p:nvPr/>
          </p:nvSpPr>
          <p:spPr>
            <a:xfrm>
              <a:off x="1330387" y="4507347"/>
              <a:ext cx="30003" cy="11843"/>
            </a:xfrm>
            <a:custGeom>
              <a:avLst/>
              <a:gdLst>
                <a:gd name="connsiteX0" fmla="*/ 0 w 30003"/>
                <a:gd name="connsiteY0" fmla="*/ 10954 h 11843"/>
                <a:gd name="connsiteX1" fmla="*/ 25908 w 30003"/>
                <a:gd name="connsiteY1" fmla="*/ 0 h 11843"/>
                <a:gd name="connsiteX2" fmla="*/ 30004 w 30003"/>
                <a:gd name="connsiteY2" fmla="*/ 8858 h 1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03" h="11843">
                  <a:moveTo>
                    <a:pt x="0" y="10954"/>
                  </a:moveTo>
                  <a:cubicBezTo>
                    <a:pt x="0" y="10954"/>
                    <a:pt x="15145" y="16478"/>
                    <a:pt x="25908" y="0"/>
                  </a:cubicBezTo>
                  <a:lnTo>
                    <a:pt x="30004" y="8858"/>
                  </a:lnTo>
                </a:path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2E691965-012B-7631-6011-EFA878D00A5B}"/>
                </a:ext>
              </a:extLst>
            </p:cNvPr>
            <p:cNvSpPr/>
            <p:nvPr/>
          </p:nvSpPr>
          <p:spPr>
            <a:xfrm>
              <a:off x="1456784" y="4580880"/>
              <a:ext cx="16192" cy="14287"/>
            </a:xfrm>
            <a:custGeom>
              <a:avLst/>
              <a:gdLst>
                <a:gd name="connsiteX0" fmla="*/ 0 w 16192"/>
                <a:gd name="connsiteY0" fmla="*/ 0 h 14287"/>
                <a:gd name="connsiteX1" fmla="*/ 16193 w 16192"/>
                <a:gd name="connsiteY1" fmla="*/ 1428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192" h="14287">
                  <a:moveTo>
                    <a:pt x="0" y="0"/>
                  </a:moveTo>
                  <a:lnTo>
                    <a:pt x="16193" y="14288"/>
                  </a:lnTo>
                </a:path>
              </a:pathLst>
            </a:custGeom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C7D5EF48-6B64-1BAF-4EBC-3C41B3CCA88C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4FFC794B-F5B4-2BFD-A73B-4FDE3B6A7C87}"/>
                </a:ext>
              </a:extLst>
            </p:cNvPr>
            <p:cNvSpPr/>
            <p:nvPr/>
          </p:nvSpPr>
          <p:spPr>
            <a:xfrm>
              <a:off x="1475644" y="4580118"/>
              <a:ext cx="16097" cy="39528"/>
            </a:xfrm>
            <a:custGeom>
              <a:avLst/>
              <a:gdLst>
                <a:gd name="connsiteX0" fmla="*/ 16097 w 16097"/>
                <a:gd name="connsiteY0" fmla="*/ 0 h 39528"/>
                <a:gd name="connsiteX1" fmla="*/ 0 w 16097"/>
                <a:gd name="connsiteY1" fmla="*/ 14383 h 39528"/>
                <a:gd name="connsiteX2" fmla="*/ 0 w 16097"/>
                <a:gd name="connsiteY2" fmla="*/ 39529 h 39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97" h="39528">
                  <a:moveTo>
                    <a:pt x="16097" y="0"/>
                  </a:moveTo>
                  <a:lnTo>
                    <a:pt x="0" y="14383"/>
                  </a:lnTo>
                  <a:lnTo>
                    <a:pt x="0" y="39529"/>
                  </a:lnTo>
                </a:path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0472260C-A3FF-6E53-4922-00470BCA7100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04631BC7-D182-E6B8-BDA2-88AF6CC5EDA1}"/>
                </a:ext>
              </a:extLst>
            </p:cNvPr>
            <p:cNvSpPr/>
            <p:nvPr/>
          </p:nvSpPr>
          <p:spPr>
            <a:xfrm>
              <a:off x="1479837" y="4644221"/>
              <a:ext cx="57433" cy="100583"/>
            </a:xfrm>
            <a:custGeom>
              <a:avLst/>
              <a:gdLst>
                <a:gd name="connsiteX0" fmla="*/ 40384 w 57433"/>
                <a:gd name="connsiteY0" fmla="*/ 19526 h 100583"/>
                <a:gd name="connsiteX1" fmla="*/ 48575 w 57433"/>
                <a:gd name="connsiteY1" fmla="*/ 26194 h 100583"/>
                <a:gd name="connsiteX2" fmla="*/ 57434 w 57433"/>
                <a:gd name="connsiteY2" fmla="*/ 14288 h 100583"/>
                <a:gd name="connsiteX3" fmla="*/ 41241 w 57433"/>
                <a:gd name="connsiteY3" fmla="*/ 0 h 100583"/>
                <a:gd name="connsiteX4" fmla="*/ 33621 w 57433"/>
                <a:gd name="connsiteY4" fmla="*/ 9430 h 100583"/>
                <a:gd name="connsiteX5" fmla="*/ 379 w 57433"/>
                <a:gd name="connsiteY5" fmla="*/ 54197 h 100583"/>
                <a:gd name="connsiteX6" fmla="*/ 379 w 57433"/>
                <a:gd name="connsiteY6" fmla="*/ 100584 h 100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3" h="100583">
                  <a:moveTo>
                    <a:pt x="40384" y="19526"/>
                  </a:moveTo>
                  <a:lnTo>
                    <a:pt x="48575" y="26194"/>
                  </a:lnTo>
                  <a:lnTo>
                    <a:pt x="57434" y="14288"/>
                  </a:lnTo>
                  <a:lnTo>
                    <a:pt x="41241" y="0"/>
                  </a:lnTo>
                  <a:lnTo>
                    <a:pt x="33621" y="9430"/>
                  </a:lnTo>
                  <a:cubicBezTo>
                    <a:pt x="-6003" y="24098"/>
                    <a:pt x="379" y="54197"/>
                    <a:pt x="379" y="54197"/>
                  </a:cubicBezTo>
                  <a:lnTo>
                    <a:pt x="379" y="100584"/>
                  </a:lnTo>
                </a:path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AF6543FC-1E7A-FC1D-6112-F7D19643DFBE}"/>
                </a:ext>
              </a:extLst>
            </p:cNvPr>
            <p:cNvSpPr/>
            <p:nvPr/>
          </p:nvSpPr>
          <p:spPr>
            <a:xfrm>
              <a:off x="1539937" y="4643554"/>
              <a:ext cx="57433" cy="103251"/>
            </a:xfrm>
            <a:custGeom>
              <a:avLst/>
              <a:gdLst>
                <a:gd name="connsiteX0" fmla="*/ 8858 w 57433"/>
                <a:gd name="connsiteY0" fmla="*/ 26194 h 103251"/>
                <a:gd name="connsiteX1" fmla="*/ 0 w 57433"/>
                <a:gd name="connsiteY1" fmla="*/ 14288 h 103251"/>
                <a:gd name="connsiteX2" fmla="*/ 16193 w 57433"/>
                <a:gd name="connsiteY2" fmla="*/ 0 h 103251"/>
                <a:gd name="connsiteX3" fmla="*/ 23813 w 57433"/>
                <a:gd name="connsiteY3" fmla="*/ 9430 h 103251"/>
                <a:gd name="connsiteX4" fmla="*/ 57055 w 57433"/>
                <a:gd name="connsiteY4" fmla="*/ 54197 h 103251"/>
                <a:gd name="connsiteX5" fmla="*/ 57055 w 57433"/>
                <a:gd name="connsiteY5" fmla="*/ 103251 h 103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33" h="103251">
                  <a:moveTo>
                    <a:pt x="8858" y="26194"/>
                  </a:moveTo>
                  <a:lnTo>
                    <a:pt x="0" y="14288"/>
                  </a:lnTo>
                  <a:lnTo>
                    <a:pt x="16193" y="0"/>
                  </a:lnTo>
                  <a:lnTo>
                    <a:pt x="23813" y="9430"/>
                  </a:lnTo>
                  <a:cubicBezTo>
                    <a:pt x="63437" y="24098"/>
                    <a:pt x="57055" y="54197"/>
                    <a:pt x="57055" y="54197"/>
                  </a:cubicBezTo>
                  <a:lnTo>
                    <a:pt x="57055" y="103251"/>
                  </a:lnTo>
                </a:path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C6AFF651-CE52-2C13-AC14-4C0D3A59A63B}"/>
                </a:ext>
              </a:extLst>
            </p:cNvPr>
            <p:cNvSpPr/>
            <p:nvPr/>
          </p:nvSpPr>
          <p:spPr>
            <a:xfrm>
              <a:off x="1510600" y="4611741"/>
              <a:ext cx="27431" cy="27051"/>
            </a:xfrm>
            <a:custGeom>
              <a:avLst/>
              <a:gdLst>
                <a:gd name="connsiteX0" fmla="*/ 27432 w 27431"/>
                <a:gd name="connsiteY0" fmla="*/ 27051 h 27051"/>
                <a:gd name="connsiteX1" fmla="*/ 0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20A55AE9-6A62-F9F7-F154-328BFA155EED}"/>
                </a:ext>
              </a:extLst>
            </p:cNvPr>
            <p:cNvSpPr/>
            <p:nvPr/>
          </p:nvSpPr>
          <p:spPr>
            <a:xfrm>
              <a:off x="1509267" y="4557829"/>
              <a:ext cx="28860" cy="37052"/>
            </a:xfrm>
            <a:custGeom>
              <a:avLst/>
              <a:gdLst>
                <a:gd name="connsiteX0" fmla="*/ 0 w 28860"/>
                <a:gd name="connsiteY0" fmla="*/ 37052 h 37052"/>
                <a:gd name="connsiteX1" fmla="*/ 28861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0" y="37052"/>
                  </a:moveTo>
                  <a:cubicBezTo>
                    <a:pt x="953" y="15716"/>
                    <a:pt x="13811" y="0"/>
                    <a:pt x="28861" y="0"/>
                  </a:cubicBezTo>
                </a:path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36" name="Forme libre : forme 35">
              <a:extLst>
                <a:ext uri="{FF2B5EF4-FFF2-40B4-BE49-F238E27FC236}">
                  <a16:creationId xmlns:a16="http://schemas.microsoft.com/office/drawing/2014/main" id="{7341B73A-17BE-2682-5ED6-B50ECD5E270A}"/>
                </a:ext>
              </a:extLst>
            </p:cNvPr>
            <p:cNvSpPr/>
            <p:nvPr/>
          </p:nvSpPr>
          <p:spPr>
            <a:xfrm>
              <a:off x="1503171" y="4595644"/>
              <a:ext cx="5810" cy="15906"/>
            </a:xfrm>
            <a:custGeom>
              <a:avLst/>
              <a:gdLst>
                <a:gd name="connsiteX0" fmla="*/ 5810 w 5810"/>
                <a:gd name="connsiteY0" fmla="*/ 15907 h 15906"/>
                <a:gd name="connsiteX1" fmla="*/ 0 w 5810"/>
                <a:gd name="connsiteY1" fmla="*/ 8001 h 15906"/>
                <a:gd name="connsiteX2" fmla="*/ 5429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5810" y="15907"/>
                  </a:moveTo>
                  <a:cubicBezTo>
                    <a:pt x="2572" y="15907"/>
                    <a:pt x="0" y="12382"/>
                    <a:pt x="0" y="8001"/>
                  </a:cubicBezTo>
                  <a:cubicBezTo>
                    <a:pt x="0" y="3619"/>
                    <a:pt x="2191" y="0"/>
                    <a:pt x="5429" y="0"/>
                  </a:cubicBezTo>
                </a:path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F4A1CBE-4415-D761-9231-476BD231C4F1}"/>
                </a:ext>
              </a:extLst>
            </p:cNvPr>
            <p:cNvSpPr/>
            <p:nvPr/>
          </p:nvSpPr>
          <p:spPr>
            <a:xfrm>
              <a:off x="1539556" y="4611741"/>
              <a:ext cx="27432" cy="27051"/>
            </a:xfrm>
            <a:custGeom>
              <a:avLst/>
              <a:gdLst>
                <a:gd name="connsiteX0" fmla="*/ 0 w 27432"/>
                <a:gd name="connsiteY0" fmla="*/ 27051 h 27051"/>
                <a:gd name="connsiteX1" fmla="*/ 27432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82E01007-6D5B-C301-3F31-7D8D39994CC2}"/>
                </a:ext>
              </a:extLst>
            </p:cNvPr>
            <p:cNvSpPr/>
            <p:nvPr/>
          </p:nvSpPr>
          <p:spPr>
            <a:xfrm>
              <a:off x="1539556" y="4557829"/>
              <a:ext cx="28860" cy="37052"/>
            </a:xfrm>
            <a:custGeom>
              <a:avLst/>
              <a:gdLst>
                <a:gd name="connsiteX0" fmla="*/ 28861 w 28860"/>
                <a:gd name="connsiteY0" fmla="*/ 37052 h 37052"/>
                <a:gd name="connsiteX1" fmla="*/ 0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28861" y="37052"/>
                  </a:moveTo>
                  <a:cubicBezTo>
                    <a:pt x="27908" y="15716"/>
                    <a:pt x="15050" y="0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0F2AAD32-D3CC-C4EF-6FEE-506B46D3BAB7}"/>
                </a:ext>
              </a:extLst>
            </p:cNvPr>
            <p:cNvSpPr/>
            <p:nvPr/>
          </p:nvSpPr>
          <p:spPr>
            <a:xfrm>
              <a:off x="1568608" y="4595644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2"/>
                    <a:pt x="5810" y="8001"/>
                  </a:cubicBezTo>
                  <a:cubicBezTo>
                    <a:pt x="5810" y="3619"/>
                    <a:pt x="3619" y="0"/>
                    <a:pt x="381" y="0"/>
                  </a:cubicBezTo>
                </a:path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D8E181D8-7D6A-7407-63D7-3EFCF7DDC375}"/>
                </a:ext>
              </a:extLst>
            </p:cNvPr>
            <p:cNvSpPr/>
            <p:nvPr/>
          </p:nvSpPr>
          <p:spPr>
            <a:xfrm>
              <a:off x="1522888" y="4576308"/>
              <a:ext cx="33242" cy="11843"/>
            </a:xfrm>
            <a:custGeom>
              <a:avLst/>
              <a:gdLst>
                <a:gd name="connsiteX0" fmla="*/ 33242 w 33242"/>
                <a:gd name="connsiteY0" fmla="*/ 10954 h 11843"/>
                <a:gd name="connsiteX1" fmla="*/ 4572 w 33242"/>
                <a:gd name="connsiteY1" fmla="*/ 0 h 11843"/>
                <a:gd name="connsiteX2" fmla="*/ 0 w 33242"/>
                <a:gd name="connsiteY2" fmla="*/ 8858 h 1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242" h="11843">
                  <a:moveTo>
                    <a:pt x="33242" y="10954"/>
                  </a:moveTo>
                  <a:cubicBezTo>
                    <a:pt x="33242" y="10954"/>
                    <a:pt x="16478" y="16478"/>
                    <a:pt x="4572" y="0"/>
                  </a:cubicBezTo>
                  <a:lnTo>
                    <a:pt x="0" y="8858"/>
                  </a:lnTo>
                </a:path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51F57DC6-25C0-1B54-64CF-2C521528439C}"/>
                </a:ext>
              </a:extLst>
            </p:cNvPr>
            <p:cNvSpPr/>
            <p:nvPr/>
          </p:nvSpPr>
          <p:spPr>
            <a:xfrm>
              <a:off x="1247425" y="4695847"/>
              <a:ext cx="9525" cy="96488"/>
            </a:xfrm>
            <a:custGeom>
              <a:avLst/>
              <a:gdLst>
                <a:gd name="connsiteX0" fmla="*/ 0 w 9525"/>
                <a:gd name="connsiteY0" fmla="*/ 0 h 96488"/>
                <a:gd name="connsiteX1" fmla="*/ 0 w 9525"/>
                <a:gd name="connsiteY1" fmla="*/ 96488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6488">
                  <a:moveTo>
                    <a:pt x="0" y="0"/>
                  </a:moveTo>
                  <a:lnTo>
                    <a:pt x="0" y="96488"/>
                  </a:lnTo>
                </a:path>
              </a:pathLst>
            </a:custGeom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9F1CC833-74AA-F67E-6118-D2ACAD6A3237}"/>
                </a:ext>
              </a:extLst>
            </p:cNvPr>
            <p:cNvSpPr/>
            <p:nvPr/>
          </p:nvSpPr>
          <p:spPr>
            <a:xfrm>
              <a:off x="1567179" y="4770808"/>
              <a:ext cx="9525" cy="9715"/>
            </a:xfrm>
            <a:custGeom>
              <a:avLst/>
              <a:gdLst>
                <a:gd name="connsiteX0" fmla="*/ 0 w 9525"/>
                <a:gd name="connsiteY0" fmla="*/ 0 h 9715"/>
                <a:gd name="connsiteX1" fmla="*/ 0 w 9525"/>
                <a:gd name="connsiteY1" fmla="*/ 9715 h 9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715">
                  <a:moveTo>
                    <a:pt x="0" y="0"/>
                  </a:moveTo>
                  <a:lnTo>
                    <a:pt x="0" y="9715"/>
                  </a:lnTo>
                </a:path>
              </a:pathLst>
            </a:custGeom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F9B84D44-8807-B62B-74D2-45998DFAD649}"/>
                </a:ext>
              </a:extLst>
            </p:cNvPr>
            <p:cNvSpPr/>
            <p:nvPr/>
          </p:nvSpPr>
          <p:spPr>
            <a:xfrm>
              <a:off x="1567179" y="4699847"/>
              <a:ext cx="9525" cy="56388"/>
            </a:xfrm>
            <a:custGeom>
              <a:avLst/>
              <a:gdLst>
                <a:gd name="connsiteX0" fmla="*/ 0 w 9525"/>
                <a:gd name="connsiteY0" fmla="*/ 0 h 56388"/>
                <a:gd name="connsiteX1" fmla="*/ 0 w 9525"/>
                <a:gd name="connsiteY1" fmla="*/ 56388 h 56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6388">
                  <a:moveTo>
                    <a:pt x="0" y="0"/>
                  </a:moveTo>
                  <a:lnTo>
                    <a:pt x="0" y="56388"/>
                  </a:lnTo>
                </a:path>
              </a:pathLst>
            </a:custGeom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44" name="Forme libre : forme 43">
              <a:extLst>
                <a:ext uri="{FF2B5EF4-FFF2-40B4-BE49-F238E27FC236}">
                  <a16:creationId xmlns:a16="http://schemas.microsoft.com/office/drawing/2014/main" id="{6B9862AA-D769-2091-9B55-16B550C964FA}"/>
                </a:ext>
              </a:extLst>
            </p:cNvPr>
            <p:cNvSpPr/>
            <p:nvPr/>
          </p:nvSpPr>
          <p:spPr>
            <a:xfrm>
              <a:off x="1440973" y="4702800"/>
              <a:ext cx="9525" cy="28194"/>
            </a:xfrm>
            <a:custGeom>
              <a:avLst/>
              <a:gdLst>
                <a:gd name="connsiteX0" fmla="*/ 0 w 9525"/>
                <a:gd name="connsiteY0" fmla="*/ 0 h 28194"/>
                <a:gd name="connsiteX1" fmla="*/ 0 w 9525"/>
                <a:gd name="connsiteY1" fmla="*/ 28194 h 2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8194">
                  <a:moveTo>
                    <a:pt x="0" y="0"/>
                  </a:moveTo>
                  <a:lnTo>
                    <a:pt x="0" y="28194"/>
                  </a:lnTo>
                </a:path>
              </a:pathLst>
            </a:custGeom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45" name="Forme libre : forme 44">
              <a:extLst>
                <a:ext uri="{FF2B5EF4-FFF2-40B4-BE49-F238E27FC236}">
                  <a16:creationId xmlns:a16="http://schemas.microsoft.com/office/drawing/2014/main" id="{8718B4B1-E195-6867-B9F6-5D48C6BA2939}"/>
                </a:ext>
              </a:extLst>
            </p:cNvPr>
            <p:cNvSpPr/>
            <p:nvPr/>
          </p:nvSpPr>
          <p:spPr>
            <a:xfrm>
              <a:off x="1375631" y="4690417"/>
              <a:ext cx="9525" cy="78676"/>
            </a:xfrm>
            <a:custGeom>
              <a:avLst/>
              <a:gdLst>
                <a:gd name="connsiteX0" fmla="*/ 0 w 9525"/>
                <a:gd name="connsiteY0" fmla="*/ 0 h 78676"/>
                <a:gd name="connsiteX1" fmla="*/ 0 w 9525"/>
                <a:gd name="connsiteY1" fmla="*/ 78677 h 7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8676">
                  <a:moveTo>
                    <a:pt x="0" y="0"/>
                  </a:moveTo>
                  <a:lnTo>
                    <a:pt x="0" y="78677"/>
                  </a:lnTo>
                </a:path>
              </a:pathLst>
            </a:custGeom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46" name="Forme libre : forme 45">
              <a:extLst>
                <a:ext uri="{FF2B5EF4-FFF2-40B4-BE49-F238E27FC236}">
                  <a16:creationId xmlns:a16="http://schemas.microsoft.com/office/drawing/2014/main" id="{AA421EE3-CD43-A3BF-593C-39947C5F852D}"/>
                </a:ext>
              </a:extLst>
            </p:cNvPr>
            <p:cNvSpPr/>
            <p:nvPr/>
          </p:nvSpPr>
          <p:spPr>
            <a:xfrm>
              <a:off x="1345628" y="4593739"/>
              <a:ext cx="9525" cy="50196"/>
            </a:xfrm>
            <a:custGeom>
              <a:avLst/>
              <a:gdLst>
                <a:gd name="connsiteX0" fmla="*/ 0 w 9525"/>
                <a:gd name="connsiteY0" fmla="*/ 0 h 50196"/>
                <a:gd name="connsiteX1" fmla="*/ 0 w 9525"/>
                <a:gd name="connsiteY1" fmla="*/ 50197 h 50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0196">
                  <a:moveTo>
                    <a:pt x="0" y="0"/>
                  </a:moveTo>
                  <a:lnTo>
                    <a:pt x="0" y="50197"/>
                  </a:lnTo>
                </a:path>
              </a:pathLst>
            </a:custGeom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grpSp>
          <p:nvGrpSpPr>
            <p:cNvPr id="47" name="Graphique 1848">
              <a:extLst>
                <a:ext uri="{FF2B5EF4-FFF2-40B4-BE49-F238E27FC236}">
                  <a16:creationId xmlns:a16="http://schemas.microsoft.com/office/drawing/2014/main" id="{94E5231A-0BF2-59B6-C4CF-9F34F2ED2BF5}"/>
                </a:ext>
              </a:extLst>
            </p:cNvPr>
            <p:cNvGrpSpPr/>
            <p:nvPr/>
          </p:nvGrpSpPr>
          <p:grpSpPr>
            <a:xfrm>
              <a:off x="1365725" y="4557149"/>
              <a:ext cx="88773" cy="81642"/>
              <a:chOff x="1365725" y="4557149"/>
              <a:chExt cx="88773" cy="81642"/>
            </a:xfrm>
            <a:noFill/>
          </p:grpSpPr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8EB5B864-A85B-165E-3360-8ACB6B84E7E3}"/>
                  </a:ext>
                </a:extLst>
              </p:cNvPr>
              <p:cNvSpPr/>
              <p:nvPr/>
            </p:nvSpPr>
            <p:spPr>
              <a:xfrm>
                <a:off x="1382584" y="4611741"/>
                <a:ext cx="27432" cy="27051"/>
              </a:xfrm>
              <a:custGeom>
                <a:avLst/>
                <a:gdLst>
                  <a:gd name="connsiteX0" fmla="*/ 27432 w 27432"/>
                  <a:gd name="connsiteY0" fmla="*/ 27051 h 27051"/>
                  <a:gd name="connsiteX1" fmla="*/ 0 w 27432"/>
                  <a:gd name="connsiteY1" fmla="*/ 0 h 27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432" h="27051">
                    <a:moveTo>
                      <a:pt x="27432" y="27051"/>
                    </a:moveTo>
                    <a:cubicBezTo>
                      <a:pt x="14764" y="27051"/>
                      <a:pt x="3905" y="15716"/>
                      <a:pt x="0" y="0"/>
                    </a:cubicBezTo>
                  </a:path>
                </a:pathLst>
              </a:custGeom>
              <a:noFill/>
              <a:ln w="5715" cap="rnd">
                <a:solidFill>
                  <a:schemeClr val="bg1">
                    <a:lumMod val="8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6593C719-9C72-6B09-A75E-977CFAAD84DA}"/>
                  </a:ext>
                </a:extLst>
              </p:cNvPr>
              <p:cNvSpPr/>
              <p:nvPr/>
            </p:nvSpPr>
            <p:spPr>
              <a:xfrm>
                <a:off x="1411541" y="4611741"/>
                <a:ext cx="27431" cy="27051"/>
              </a:xfrm>
              <a:custGeom>
                <a:avLst/>
                <a:gdLst>
                  <a:gd name="connsiteX0" fmla="*/ 0 w 27431"/>
                  <a:gd name="connsiteY0" fmla="*/ 27051 h 27051"/>
                  <a:gd name="connsiteX1" fmla="*/ 27432 w 27431"/>
                  <a:gd name="connsiteY1" fmla="*/ 0 h 27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431" h="27051">
                    <a:moveTo>
                      <a:pt x="0" y="27051"/>
                    </a:moveTo>
                    <a:cubicBezTo>
                      <a:pt x="12668" y="27051"/>
                      <a:pt x="23527" y="15716"/>
                      <a:pt x="27432" y="0"/>
                    </a:cubicBezTo>
                  </a:path>
                </a:pathLst>
              </a:custGeom>
              <a:noFill/>
              <a:ln w="5715" cap="rnd">
                <a:solidFill>
                  <a:schemeClr val="bg1">
                    <a:lumMod val="8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56" name="Forme libre : forme 55">
                <a:extLst>
                  <a:ext uri="{FF2B5EF4-FFF2-40B4-BE49-F238E27FC236}">
                    <a16:creationId xmlns:a16="http://schemas.microsoft.com/office/drawing/2014/main" id="{EF2EEA8F-65A5-A142-A659-EE0B3C39FC57}"/>
                  </a:ext>
                </a:extLst>
              </p:cNvPr>
              <p:cNvSpPr/>
              <p:nvPr/>
            </p:nvSpPr>
            <p:spPr>
              <a:xfrm>
                <a:off x="1440592" y="4595644"/>
                <a:ext cx="5810" cy="15906"/>
              </a:xfrm>
              <a:custGeom>
                <a:avLst/>
                <a:gdLst>
                  <a:gd name="connsiteX0" fmla="*/ 0 w 5810"/>
                  <a:gd name="connsiteY0" fmla="*/ 15907 h 15906"/>
                  <a:gd name="connsiteX1" fmla="*/ 5810 w 5810"/>
                  <a:gd name="connsiteY1" fmla="*/ 8001 h 15906"/>
                  <a:gd name="connsiteX2" fmla="*/ 381 w 5810"/>
                  <a:gd name="connsiteY2" fmla="*/ 0 h 15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810" h="15906">
                    <a:moveTo>
                      <a:pt x="0" y="15907"/>
                    </a:moveTo>
                    <a:cubicBezTo>
                      <a:pt x="3239" y="15907"/>
                      <a:pt x="5810" y="12382"/>
                      <a:pt x="5810" y="8001"/>
                    </a:cubicBezTo>
                    <a:cubicBezTo>
                      <a:pt x="5810" y="3619"/>
                      <a:pt x="3620" y="0"/>
                      <a:pt x="381" y="0"/>
                    </a:cubicBezTo>
                  </a:path>
                </a:pathLst>
              </a:custGeom>
              <a:noFill/>
              <a:ln w="5715" cap="rnd">
                <a:solidFill>
                  <a:schemeClr val="bg1">
                    <a:lumMod val="8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57" name="Forme libre : forme 56">
                <a:extLst>
                  <a:ext uri="{FF2B5EF4-FFF2-40B4-BE49-F238E27FC236}">
                    <a16:creationId xmlns:a16="http://schemas.microsoft.com/office/drawing/2014/main" id="{3DFF2224-0C0B-589D-7BC1-1A27B4E29234}"/>
                  </a:ext>
                </a:extLst>
              </p:cNvPr>
              <p:cNvSpPr/>
              <p:nvPr/>
            </p:nvSpPr>
            <p:spPr>
              <a:xfrm>
                <a:off x="1389443" y="4578975"/>
                <a:ext cx="32004" cy="19145"/>
              </a:xfrm>
              <a:custGeom>
                <a:avLst/>
                <a:gdLst>
                  <a:gd name="connsiteX0" fmla="*/ 0 w 32004"/>
                  <a:gd name="connsiteY0" fmla="*/ 19145 h 19145"/>
                  <a:gd name="connsiteX1" fmla="*/ 32004 w 32004"/>
                  <a:gd name="connsiteY1" fmla="*/ 0 h 19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2004" h="19145">
                    <a:moveTo>
                      <a:pt x="0" y="19145"/>
                    </a:moveTo>
                    <a:cubicBezTo>
                      <a:pt x="7525" y="17526"/>
                      <a:pt x="19145" y="12859"/>
                      <a:pt x="32004" y="0"/>
                    </a:cubicBezTo>
                  </a:path>
                </a:pathLst>
              </a:custGeom>
              <a:noFill/>
              <a:ln w="5715" cap="rnd">
                <a:solidFill>
                  <a:schemeClr val="bg1">
                    <a:lumMod val="8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58" name="Forme libre : forme 57">
                <a:extLst>
                  <a:ext uri="{FF2B5EF4-FFF2-40B4-BE49-F238E27FC236}">
                    <a16:creationId xmlns:a16="http://schemas.microsoft.com/office/drawing/2014/main" id="{E6442446-B45D-80C5-7574-98FF70F9121C}"/>
                  </a:ext>
                </a:extLst>
              </p:cNvPr>
              <p:cNvSpPr/>
              <p:nvPr/>
            </p:nvSpPr>
            <p:spPr>
              <a:xfrm>
                <a:off x="1365725" y="4576784"/>
                <a:ext cx="28003" cy="58728"/>
              </a:xfrm>
              <a:custGeom>
                <a:avLst/>
                <a:gdLst>
                  <a:gd name="connsiteX0" fmla="*/ 12097 w 28003"/>
                  <a:gd name="connsiteY0" fmla="*/ 0 h 58728"/>
                  <a:gd name="connsiteX1" fmla="*/ 7144 w 28003"/>
                  <a:gd name="connsiteY1" fmla="*/ 31433 h 58728"/>
                  <a:gd name="connsiteX2" fmla="*/ 0 w 28003"/>
                  <a:gd name="connsiteY2" fmla="*/ 52007 h 58728"/>
                  <a:gd name="connsiteX3" fmla="*/ 28003 w 28003"/>
                  <a:gd name="connsiteY3" fmla="*/ 55435 h 58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003" h="58728">
                    <a:moveTo>
                      <a:pt x="12097" y="0"/>
                    </a:moveTo>
                    <a:cubicBezTo>
                      <a:pt x="6668" y="10382"/>
                      <a:pt x="4858" y="22860"/>
                      <a:pt x="7144" y="31433"/>
                    </a:cubicBezTo>
                    <a:cubicBezTo>
                      <a:pt x="11811" y="49530"/>
                      <a:pt x="0" y="52007"/>
                      <a:pt x="0" y="52007"/>
                    </a:cubicBezTo>
                    <a:cubicBezTo>
                      <a:pt x="16192" y="64770"/>
                      <a:pt x="28003" y="55435"/>
                      <a:pt x="28003" y="55435"/>
                    </a:cubicBezTo>
                  </a:path>
                </a:pathLst>
              </a:custGeom>
              <a:noFill/>
              <a:ln w="5715" cap="rnd">
                <a:solidFill>
                  <a:schemeClr val="bg1">
                    <a:lumMod val="8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59" name="Forme libre : forme 58">
                <a:extLst>
                  <a:ext uri="{FF2B5EF4-FFF2-40B4-BE49-F238E27FC236}">
                    <a16:creationId xmlns:a16="http://schemas.microsoft.com/office/drawing/2014/main" id="{F1E354BD-BE59-1F32-1449-0502432F0826}"/>
                  </a:ext>
                </a:extLst>
              </p:cNvPr>
              <p:cNvSpPr/>
              <p:nvPr/>
            </p:nvSpPr>
            <p:spPr>
              <a:xfrm>
                <a:off x="1389823" y="4557149"/>
                <a:ext cx="64674" cy="78324"/>
              </a:xfrm>
              <a:custGeom>
                <a:avLst/>
                <a:gdLst>
                  <a:gd name="connsiteX0" fmla="*/ 38767 w 64674"/>
                  <a:gd name="connsiteY0" fmla="*/ 76308 h 78324"/>
                  <a:gd name="connsiteX1" fmla="*/ 64675 w 64674"/>
                  <a:gd name="connsiteY1" fmla="*/ 71641 h 78324"/>
                  <a:gd name="connsiteX2" fmla="*/ 57531 w 64674"/>
                  <a:gd name="connsiteY2" fmla="*/ 51067 h 78324"/>
                  <a:gd name="connsiteX3" fmla="*/ 19622 w 64674"/>
                  <a:gd name="connsiteY3" fmla="*/ 13 h 78324"/>
                  <a:gd name="connsiteX4" fmla="*/ 19526 w 64674"/>
                  <a:gd name="connsiteY4" fmla="*/ 13 h 78324"/>
                  <a:gd name="connsiteX5" fmla="*/ 0 w 64674"/>
                  <a:gd name="connsiteY5" fmla="*/ 5347 h 78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674" h="78324">
                    <a:moveTo>
                      <a:pt x="38767" y="76308"/>
                    </a:moveTo>
                    <a:cubicBezTo>
                      <a:pt x="42863" y="78309"/>
                      <a:pt x="52578" y="81166"/>
                      <a:pt x="64675" y="71641"/>
                    </a:cubicBezTo>
                    <a:cubicBezTo>
                      <a:pt x="64675" y="71641"/>
                      <a:pt x="52864" y="69165"/>
                      <a:pt x="57531" y="51067"/>
                    </a:cubicBezTo>
                    <a:cubicBezTo>
                      <a:pt x="62198" y="32970"/>
                      <a:pt x="48578" y="-82"/>
                      <a:pt x="19622" y="13"/>
                    </a:cubicBezTo>
                    <a:lnTo>
                      <a:pt x="19526" y="13"/>
                    </a:lnTo>
                    <a:cubicBezTo>
                      <a:pt x="12192" y="-177"/>
                      <a:pt x="5239" y="1728"/>
                      <a:pt x="0" y="5347"/>
                    </a:cubicBezTo>
                  </a:path>
                </a:pathLst>
              </a:custGeom>
              <a:noFill/>
              <a:ln w="5715" cap="rnd">
                <a:solidFill>
                  <a:schemeClr val="bg1">
                    <a:lumMod val="8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E40A031B-6712-8458-A966-46BB5F532C6C}"/>
                </a:ext>
              </a:extLst>
            </p:cNvPr>
            <p:cNvSpPr/>
            <p:nvPr/>
          </p:nvSpPr>
          <p:spPr>
            <a:xfrm>
              <a:off x="1446402" y="4543065"/>
              <a:ext cx="27432" cy="27051"/>
            </a:xfrm>
            <a:custGeom>
              <a:avLst/>
              <a:gdLst>
                <a:gd name="connsiteX0" fmla="*/ 27432 w 27432"/>
                <a:gd name="connsiteY0" fmla="*/ 27051 h 27051"/>
                <a:gd name="connsiteX1" fmla="*/ 0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398C968F-24C9-F008-621A-19D7962D2F4B}"/>
                </a:ext>
              </a:extLst>
            </p:cNvPr>
            <p:cNvSpPr/>
            <p:nvPr/>
          </p:nvSpPr>
          <p:spPr>
            <a:xfrm>
              <a:off x="1475358" y="4543065"/>
              <a:ext cx="27431" cy="27051"/>
            </a:xfrm>
            <a:custGeom>
              <a:avLst/>
              <a:gdLst>
                <a:gd name="connsiteX0" fmla="*/ 0 w 27431"/>
                <a:gd name="connsiteY0" fmla="*/ 27051 h 27051"/>
                <a:gd name="connsiteX1" fmla="*/ 27432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EFCE47E3-0067-075C-71B6-E57C2143ADA0}"/>
                </a:ext>
              </a:extLst>
            </p:cNvPr>
            <p:cNvSpPr/>
            <p:nvPr/>
          </p:nvSpPr>
          <p:spPr>
            <a:xfrm>
              <a:off x="1504409" y="4526873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2"/>
                    <a:pt x="5810" y="8001"/>
                  </a:cubicBezTo>
                  <a:cubicBezTo>
                    <a:pt x="5810" y="3619"/>
                    <a:pt x="3619" y="0"/>
                    <a:pt x="381" y="0"/>
                  </a:cubicBezTo>
                </a:path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51" name="Forme libre : forme 50">
              <a:extLst>
                <a:ext uri="{FF2B5EF4-FFF2-40B4-BE49-F238E27FC236}">
                  <a16:creationId xmlns:a16="http://schemas.microsoft.com/office/drawing/2014/main" id="{8C007EB6-E74C-AA98-E7B2-8837E3817D3D}"/>
                </a:ext>
              </a:extLst>
            </p:cNvPr>
            <p:cNvSpPr/>
            <p:nvPr/>
          </p:nvSpPr>
          <p:spPr>
            <a:xfrm>
              <a:off x="1457356" y="4510395"/>
              <a:ext cx="32004" cy="19145"/>
            </a:xfrm>
            <a:custGeom>
              <a:avLst/>
              <a:gdLst>
                <a:gd name="connsiteX0" fmla="*/ 32004 w 32004"/>
                <a:gd name="connsiteY0" fmla="*/ 19145 h 19145"/>
                <a:gd name="connsiteX1" fmla="*/ 0 w 32004"/>
                <a:gd name="connsiteY1" fmla="*/ 0 h 19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004" h="19145">
                  <a:moveTo>
                    <a:pt x="32004" y="19145"/>
                  </a:moveTo>
                  <a:cubicBezTo>
                    <a:pt x="24479" y="17526"/>
                    <a:pt x="12859" y="12859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52" name="Forme libre : forme 51">
              <a:extLst>
                <a:ext uri="{FF2B5EF4-FFF2-40B4-BE49-F238E27FC236}">
                  <a16:creationId xmlns:a16="http://schemas.microsoft.com/office/drawing/2014/main" id="{EC5CEBAE-C263-77E2-8281-4212253F0AA7}"/>
                </a:ext>
              </a:extLst>
            </p:cNvPr>
            <p:cNvSpPr/>
            <p:nvPr/>
          </p:nvSpPr>
          <p:spPr>
            <a:xfrm>
              <a:off x="1429543" y="4508013"/>
              <a:ext cx="28003" cy="58728"/>
            </a:xfrm>
            <a:custGeom>
              <a:avLst/>
              <a:gdLst>
                <a:gd name="connsiteX0" fmla="*/ 12097 w 28003"/>
                <a:gd name="connsiteY0" fmla="*/ 0 h 58728"/>
                <a:gd name="connsiteX1" fmla="*/ 7144 w 28003"/>
                <a:gd name="connsiteY1" fmla="*/ 31433 h 58728"/>
                <a:gd name="connsiteX2" fmla="*/ 0 w 28003"/>
                <a:gd name="connsiteY2" fmla="*/ 52007 h 58728"/>
                <a:gd name="connsiteX3" fmla="*/ 28004 w 28003"/>
                <a:gd name="connsiteY3" fmla="*/ 55436 h 58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03" h="58728">
                  <a:moveTo>
                    <a:pt x="12097" y="0"/>
                  </a:moveTo>
                  <a:cubicBezTo>
                    <a:pt x="6668" y="10382"/>
                    <a:pt x="4858" y="22860"/>
                    <a:pt x="7144" y="31433"/>
                  </a:cubicBezTo>
                  <a:cubicBezTo>
                    <a:pt x="11811" y="49530"/>
                    <a:pt x="0" y="52007"/>
                    <a:pt x="0" y="52007"/>
                  </a:cubicBezTo>
                  <a:cubicBezTo>
                    <a:pt x="16193" y="64770"/>
                    <a:pt x="28004" y="55436"/>
                    <a:pt x="28004" y="55436"/>
                  </a:cubicBezTo>
                </a:path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53" name="Forme libre : forme 52">
              <a:extLst>
                <a:ext uri="{FF2B5EF4-FFF2-40B4-BE49-F238E27FC236}">
                  <a16:creationId xmlns:a16="http://schemas.microsoft.com/office/drawing/2014/main" id="{A6C451CD-4A80-B032-6C18-2E8CB90DB8FA}"/>
                </a:ext>
              </a:extLst>
            </p:cNvPr>
            <p:cNvSpPr/>
            <p:nvPr/>
          </p:nvSpPr>
          <p:spPr>
            <a:xfrm>
              <a:off x="1453546" y="4488474"/>
              <a:ext cx="64674" cy="78324"/>
            </a:xfrm>
            <a:custGeom>
              <a:avLst/>
              <a:gdLst>
                <a:gd name="connsiteX0" fmla="*/ 38767 w 64674"/>
                <a:gd name="connsiteY0" fmla="*/ 76308 h 78324"/>
                <a:gd name="connsiteX1" fmla="*/ 64675 w 64674"/>
                <a:gd name="connsiteY1" fmla="*/ 71641 h 78324"/>
                <a:gd name="connsiteX2" fmla="*/ 57531 w 64674"/>
                <a:gd name="connsiteY2" fmla="*/ 51067 h 78324"/>
                <a:gd name="connsiteX3" fmla="*/ 19621 w 64674"/>
                <a:gd name="connsiteY3" fmla="*/ 13 h 78324"/>
                <a:gd name="connsiteX4" fmla="*/ 19526 w 64674"/>
                <a:gd name="connsiteY4" fmla="*/ 13 h 78324"/>
                <a:gd name="connsiteX5" fmla="*/ 0 w 64674"/>
                <a:gd name="connsiteY5" fmla="*/ 5442 h 7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674" h="78324">
                  <a:moveTo>
                    <a:pt x="38767" y="76308"/>
                  </a:moveTo>
                  <a:cubicBezTo>
                    <a:pt x="42863" y="78309"/>
                    <a:pt x="52578" y="81166"/>
                    <a:pt x="64675" y="71641"/>
                  </a:cubicBezTo>
                  <a:cubicBezTo>
                    <a:pt x="64675" y="71641"/>
                    <a:pt x="52864" y="69165"/>
                    <a:pt x="57531" y="51067"/>
                  </a:cubicBezTo>
                  <a:cubicBezTo>
                    <a:pt x="62198" y="32970"/>
                    <a:pt x="48578" y="-82"/>
                    <a:pt x="19621" y="13"/>
                  </a:cubicBezTo>
                  <a:lnTo>
                    <a:pt x="19526" y="13"/>
                  </a:lnTo>
                  <a:cubicBezTo>
                    <a:pt x="12192" y="-177"/>
                    <a:pt x="5239" y="1728"/>
                    <a:pt x="0" y="5442"/>
                  </a:cubicBezTo>
                </a:path>
              </a:pathLst>
            </a:custGeom>
            <a:noFill/>
            <a:ln w="5715" cap="rnd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</p:grpSp>
    </p:spTree>
    <p:extLst>
      <p:ext uri="{BB962C8B-B14F-4D97-AF65-F5344CB8AC3E}">
        <p14:creationId xmlns:p14="http://schemas.microsoft.com/office/powerpoint/2010/main" val="36359257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7E0C26E4-5A7F-F73B-F6B3-77EFEF387975}"/>
              </a:ext>
            </a:extLst>
          </p:cNvPr>
          <p:cNvSpPr/>
          <p:nvPr/>
        </p:nvSpPr>
        <p:spPr>
          <a:xfrm>
            <a:off x="8607871" y="1240164"/>
            <a:ext cx="3259930" cy="30016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sx="102000" sy="102000" algn="ctr" rotWithShape="0">
              <a:schemeClr val="bg1">
                <a:lumMod val="75000"/>
                <a:alpha val="5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Espace réservé du contenu 28">
            <a:extLst>
              <a:ext uri="{FF2B5EF4-FFF2-40B4-BE49-F238E27FC236}">
                <a16:creationId xmlns:a16="http://schemas.microsoft.com/office/drawing/2014/main" id="{FCFF1386-BD09-A36E-3375-979322B28DB6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8788008" y="1617972"/>
            <a:ext cx="3259931" cy="2623828"/>
          </a:xfrm>
        </p:spPr>
        <p:txBody>
          <a:bodyPr/>
          <a:lstStyle/>
          <a:p>
            <a:r>
              <a:rPr lang="fr-FR" sz="1400" dirty="0"/>
              <a:t>Il est le </a:t>
            </a:r>
            <a:r>
              <a:rPr lang="fr-FR" sz="1400" b="1" dirty="0"/>
              <a:t>référent digital </a:t>
            </a:r>
            <a:r>
              <a:rPr lang="fr-FR" sz="1400" dirty="0"/>
              <a:t>de la DR</a:t>
            </a:r>
          </a:p>
          <a:p>
            <a:r>
              <a:rPr lang="fr-FR" sz="1400" dirty="0"/>
              <a:t>Il </a:t>
            </a:r>
            <a:r>
              <a:rPr lang="fr-FR" sz="1400" b="1" dirty="0"/>
              <a:t>forme</a:t>
            </a:r>
            <a:r>
              <a:rPr lang="fr-FR" sz="1400" dirty="0"/>
              <a:t> et </a:t>
            </a:r>
            <a:r>
              <a:rPr lang="fr-FR" sz="1400" b="1" dirty="0"/>
              <a:t>accompagne</a:t>
            </a:r>
            <a:r>
              <a:rPr lang="fr-FR" sz="1400" dirty="0"/>
              <a:t> les collaborateurs sur les outils </a:t>
            </a:r>
            <a:br>
              <a:rPr lang="fr-FR" sz="1400" dirty="0"/>
            </a:br>
            <a:r>
              <a:rPr lang="fr-FR" sz="1400" dirty="0"/>
              <a:t>de la </a:t>
            </a:r>
            <a:r>
              <a:rPr lang="fr-FR" sz="1400" b="1" dirty="0"/>
              <a:t>relation à distance</a:t>
            </a:r>
          </a:p>
          <a:p>
            <a:r>
              <a:rPr lang="fr-FR" sz="1400" dirty="0"/>
              <a:t>Il est votre l’interlocuteur sur </a:t>
            </a:r>
            <a:r>
              <a:rPr lang="fr-FR" sz="1400" b="1" dirty="0"/>
              <a:t>l’évolution des outils</a:t>
            </a:r>
          </a:p>
          <a:p>
            <a:r>
              <a:rPr lang="fr-FR" sz="1400" dirty="0"/>
              <a:t>Il </a:t>
            </a:r>
            <a:r>
              <a:rPr lang="fr-FR" sz="1400" b="1" dirty="0"/>
              <a:t>pilote</a:t>
            </a:r>
            <a:r>
              <a:rPr lang="fr-FR" sz="1400" dirty="0"/>
              <a:t> au plus près les </a:t>
            </a:r>
            <a:r>
              <a:rPr lang="fr-FR" sz="1400" b="1" dirty="0"/>
              <a:t>indicateurs digitaux</a:t>
            </a:r>
          </a:p>
          <a:p>
            <a:pPr marL="0" indent="0">
              <a:buNone/>
            </a:pPr>
            <a:r>
              <a:rPr lang="fr-FR" sz="1400" b="1" dirty="0"/>
              <a:t>N’hésitez pas à solliciter votre ambassadeur !</a:t>
            </a:r>
          </a:p>
          <a:p>
            <a:endParaRPr lang="fr-FR" sz="140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Un ambassadeur digital dans chaque DR pour vous accompagner sur les outils de relation à distance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Les ambassadeurs digitaux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E2D2A2C-0B7D-DF78-6EA5-B7D3B383F6C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99" b="98261" l="760" r="96071">
                        <a14:foregroundMark x1="42712" y1="22174" x2="34601" y2="1739"/>
                        <a14:foregroundMark x1="34601" y1="1739" x2="20025" y2="4203"/>
                        <a14:foregroundMark x1="20025" y1="4203" x2="14449" y2="7826"/>
                        <a14:foregroundMark x1="14449" y1="7826" x2="3802" y2="27971"/>
                        <a14:foregroundMark x1="3802" y1="27971" x2="634" y2="52174"/>
                        <a14:foregroundMark x1="634" y1="52174" x2="4563" y2="76957"/>
                        <a14:foregroundMark x1="4563" y1="76957" x2="14702" y2="87536"/>
                        <a14:foregroundMark x1="14702" y1="87536" x2="37643" y2="95362"/>
                        <a14:foregroundMark x1="37643" y1="95362" x2="44360" y2="95797"/>
                        <a14:foregroundMark x1="44360" y1="95797" x2="60710" y2="90000"/>
                        <a14:foregroundMark x1="60710" y1="90000" x2="82129" y2="97391"/>
                        <a14:foregroundMark x1="82129" y1="97391" x2="89227" y2="95072"/>
                        <a14:foregroundMark x1="89227" y1="95072" x2="92395" y2="88841"/>
                        <a14:foregroundMark x1="92395" y1="88841" x2="95311" y2="63188"/>
                        <a14:foregroundMark x1="95311" y1="63188" x2="99240" y2="56667"/>
                        <a14:foregroundMark x1="99240" y1="56667" x2="99493" y2="41159"/>
                        <a14:foregroundMark x1="99493" y1="41159" x2="95311" y2="35362"/>
                        <a14:foregroundMark x1="95311" y1="35362" x2="41445" y2="21449"/>
                        <a14:foregroundMark x1="16984" y1="7246" x2="33587" y2="3188"/>
                        <a14:foregroundMark x1="33587" y1="3188" x2="37389" y2="12754"/>
                        <a14:foregroundMark x1="37389" y1="12754" x2="30165" y2="44493"/>
                        <a14:foregroundMark x1="30165" y1="44493" x2="23954" y2="29855"/>
                        <a14:foregroundMark x1="23954" y1="29855" x2="24335" y2="19565"/>
                        <a14:foregroundMark x1="24335" y1="19565" x2="22940" y2="70435"/>
                        <a14:foregroundMark x1="22940" y1="70435" x2="18504" y2="62899"/>
                        <a14:foregroundMark x1="18504" y1="62899" x2="25095" y2="52609"/>
                        <a14:foregroundMark x1="25095" y1="52609" x2="38783" y2="58406"/>
                        <a14:foregroundMark x1="38783" y1="58406" x2="49556" y2="73188"/>
                        <a14:foregroundMark x1="49556" y1="73188" x2="48796" y2="83043"/>
                        <a14:foregroundMark x1="48796" y1="83043" x2="40811" y2="75217"/>
                        <a14:foregroundMark x1="40811" y1="75217" x2="51711" y2="69565"/>
                        <a14:foregroundMark x1="51711" y1="69565" x2="72243" y2="84783"/>
                        <a14:foregroundMark x1="72243" y1="84783" x2="73511" y2="68696"/>
                        <a14:foregroundMark x1="73511" y1="68696" x2="83270" y2="75652"/>
                        <a14:foregroundMark x1="83270" y1="75652" x2="84664" y2="53768"/>
                        <a14:foregroundMark x1="84664" y1="53768" x2="85932" y2="61159"/>
                        <a14:foregroundMark x1="85932" y1="61159" x2="80228" y2="54493"/>
                        <a14:foregroundMark x1="80228" y1="54493" x2="66413" y2="45217"/>
                        <a14:foregroundMark x1="66413" y1="45217" x2="76172" y2="45797"/>
                        <a14:foregroundMark x1="76172" y1="45797" x2="71863" y2="50870"/>
                        <a14:foregroundMark x1="92269" y1="92174" x2="56274" y2="82029"/>
                        <a14:foregroundMark x1="13181" y1="24493" x2="5450" y2="51159"/>
                        <a14:foregroundMark x1="5450" y1="51159" x2="4436" y2="72754"/>
                        <a14:foregroundMark x1="4436" y1="72754" x2="5703" y2="80435"/>
                        <a14:foregroundMark x1="5703" y1="80435" x2="5830" y2="80580"/>
                        <a14:foregroundMark x1="16350" y1="68406" x2="37009" y2="72029"/>
                        <a14:foregroundMark x1="37009" y1="72029" x2="43726" y2="75362"/>
                        <a14:foregroundMark x1="40177" y1="69710" x2="22814" y2="69420"/>
                        <a14:foregroundMark x1="95817" y1="55362" x2="84411" y2="56522"/>
                        <a14:foregroundMark x1="92142" y1="50580" x2="79468" y2="51159"/>
                        <a14:foregroundMark x1="98733" y1="40580" x2="96071" y2="61159"/>
                        <a14:foregroundMark x1="96071" y1="61159" x2="94043" y2="67826"/>
                        <a14:foregroundMark x1="86565" y1="98261" x2="74778" y2="92754"/>
                        <a14:foregroundMark x1="85805" y1="80145" x2="74651" y2="80145"/>
                        <a14:foregroundMark x1="69708" y1="68261" x2="56147" y2="68406"/>
                        <a14:foregroundMark x1="22180" y1="41449" x2="14829" y2="41739"/>
                        <a14:foregroundMark x1="4943" y1="40725" x2="760" y2="66087"/>
                        <a14:foregroundMark x1="760" y1="66087" x2="1267" y2="68406"/>
                        <a14:backgroundMark x1="71483" y1="20725" x2="64259" y2="21304"/>
                        <a14:backgroundMark x1="64259" y1="21304" x2="56527" y2="7536"/>
                        <a14:backgroundMark x1="56527" y1="7536" x2="55640" y2="290"/>
                        <a14:backgroundMark x1="55640" y1="290" x2="58555" y2="16957"/>
                        <a14:backgroundMark x1="58555" y1="16957" x2="64132" y2="21014"/>
                        <a14:backgroundMark x1="64132" y1="21014" x2="71229" y2="20000"/>
                        <a14:backgroundMark x1="71229" y1="20000" x2="73131" y2="18986"/>
                        <a14:backgroundMark x1="73131" y1="21304" x2="64892" y2="20725"/>
                        <a14:backgroundMark x1="64892" y1="20725" x2="58428" y2="17971"/>
                        <a14:backgroundMark x1="58428" y1="17971" x2="67047" y2="21884"/>
                        <a14:backgroundMark x1="67300" y1="21884" x2="60963" y2="20290"/>
                        <a14:backgroundMark x1="60963" y1="20290" x2="62231" y2="21014"/>
                        <a14:backgroundMark x1="74905" y1="21304" x2="68441" y2="23478"/>
                        <a14:backgroundMark x1="68441" y1="23478" x2="61597" y2="23188"/>
                        <a14:backgroundMark x1="61597" y1="23188" x2="55640" y2="19565"/>
                        <a14:backgroundMark x1="55640" y1="19565" x2="53612" y2="4348"/>
                        <a14:backgroundMark x1="53612" y1="4348" x2="59442" y2="580"/>
                        <a14:backgroundMark x1="59442" y1="580" x2="78834" y2="4783"/>
                        <a14:backgroundMark x1="78834" y1="4783" x2="82129" y2="12319"/>
                        <a14:backgroundMark x1="82129" y1="12319" x2="78580" y2="19275"/>
                        <a14:backgroundMark x1="78580" y1="19275" x2="72117" y2="2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6086" y="1007482"/>
            <a:ext cx="5715293" cy="4998165"/>
          </a:xfrm>
          <a:prstGeom prst="rect">
            <a:avLst/>
          </a:prstGeom>
        </p:spPr>
      </p:pic>
      <p:sp>
        <p:nvSpPr>
          <p:cNvPr id="7" name="Flèche : droite 4">
            <a:extLst>
              <a:ext uri="{FF2B5EF4-FFF2-40B4-BE49-F238E27FC236}">
                <a16:creationId xmlns:a16="http://schemas.microsoft.com/office/drawing/2014/main" id="{ACAAA5BF-1669-C5B1-FE1A-1A4A6011BAF7}"/>
              </a:ext>
            </a:extLst>
          </p:cNvPr>
          <p:cNvSpPr/>
          <p:nvPr/>
        </p:nvSpPr>
        <p:spPr>
          <a:xfrm rot="4461376">
            <a:off x="1708724" y="2197619"/>
            <a:ext cx="653317" cy="211167"/>
          </a:xfrm>
          <a:custGeom>
            <a:avLst/>
            <a:gdLst>
              <a:gd name="connsiteX0" fmla="*/ 0 w 653317"/>
              <a:gd name="connsiteY0" fmla="*/ 52792 h 211167"/>
              <a:gd name="connsiteX1" fmla="*/ 547734 w 653317"/>
              <a:gd name="connsiteY1" fmla="*/ 52792 h 211167"/>
              <a:gd name="connsiteX2" fmla="*/ 547734 w 653317"/>
              <a:gd name="connsiteY2" fmla="*/ 0 h 211167"/>
              <a:gd name="connsiteX3" fmla="*/ 653317 w 653317"/>
              <a:gd name="connsiteY3" fmla="*/ 105584 h 211167"/>
              <a:gd name="connsiteX4" fmla="*/ 547734 w 653317"/>
              <a:gd name="connsiteY4" fmla="*/ 211167 h 211167"/>
              <a:gd name="connsiteX5" fmla="*/ 547734 w 653317"/>
              <a:gd name="connsiteY5" fmla="*/ 158375 h 211167"/>
              <a:gd name="connsiteX6" fmla="*/ 0 w 653317"/>
              <a:gd name="connsiteY6" fmla="*/ 158375 h 211167"/>
              <a:gd name="connsiteX7" fmla="*/ 0 w 653317"/>
              <a:gd name="connsiteY7" fmla="*/ 52792 h 211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3317" h="211167" fill="none" extrusionOk="0">
                <a:moveTo>
                  <a:pt x="0" y="52792"/>
                </a:moveTo>
                <a:cubicBezTo>
                  <a:pt x="177103" y="55677"/>
                  <a:pt x="363479" y="80008"/>
                  <a:pt x="547734" y="52792"/>
                </a:cubicBezTo>
                <a:cubicBezTo>
                  <a:pt x="549737" y="42046"/>
                  <a:pt x="548056" y="25092"/>
                  <a:pt x="547734" y="0"/>
                </a:cubicBezTo>
                <a:cubicBezTo>
                  <a:pt x="588451" y="43782"/>
                  <a:pt x="607368" y="62734"/>
                  <a:pt x="653317" y="105584"/>
                </a:cubicBezTo>
                <a:cubicBezTo>
                  <a:pt x="622670" y="137808"/>
                  <a:pt x="585798" y="168369"/>
                  <a:pt x="547734" y="211167"/>
                </a:cubicBezTo>
                <a:cubicBezTo>
                  <a:pt x="545240" y="185416"/>
                  <a:pt x="546726" y="178253"/>
                  <a:pt x="547734" y="158375"/>
                </a:cubicBezTo>
                <a:cubicBezTo>
                  <a:pt x="312440" y="136858"/>
                  <a:pt x="111859" y="151197"/>
                  <a:pt x="0" y="158375"/>
                </a:cubicBezTo>
                <a:cubicBezTo>
                  <a:pt x="4935" y="124015"/>
                  <a:pt x="1839" y="77891"/>
                  <a:pt x="0" y="52792"/>
                </a:cubicBezTo>
                <a:close/>
              </a:path>
              <a:path w="653317" h="211167" stroke="0" extrusionOk="0">
                <a:moveTo>
                  <a:pt x="0" y="52792"/>
                </a:moveTo>
                <a:cubicBezTo>
                  <a:pt x="244157" y="27058"/>
                  <a:pt x="326869" y="74903"/>
                  <a:pt x="547734" y="52792"/>
                </a:cubicBezTo>
                <a:cubicBezTo>
                  <a:pt x="547948" y="28499"/>
                  <a:pt x="547306" y="22419"/>
                  <a:pt x="547734" y="0"/>
                </a:cubicBezTo>
                <a:cubicBezTo>
                  <a:pt x="570121" y="24483"/>
                  <a:pt x="618254" y="77835"/>
                  <a:pt x="653317" y="105584"/>
                </a:cubicBezTo>
                <a:cubicBezTo>
                  <a:pt x="625002" y="139822"/>
                  <a:pt x="594301" y="166695"/>
                  <a:pt x="547734" y="211167"/>
                </a:cubicBezTo>
                <a:cubicBezTo>
                  <a:pt x="546623" y="187377"/>
                  <a:pt x="550190" y="169400"/>
                  <a:pt x="547734" y="158375"/>
                </a:cubicBezTo>
                <a:cubicBezTo>
                  <a:pt x="372333" y="180103"/>
                  <a:pt x="250582" y="162768"/>
                  <a:pt x="0" y="158375"/>
                </a:cubicBezTo>
                <a:cubicBezTo>
                  <a:pt x="-2915" y="117389"/>
                  <a:pt x="-912" y="104671"/>
                  <a:pt x="0" y="52792"/>
                </a:cubicBezTo>
                <a:close/>
              </a:path>
            </a:pathLst>
          </a:custGeom>
          <a:solidFill>
            <a:srgbClr val="0A988A"/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71817289">
                  <a:prstGeom prst="right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Flèche : droite 48">
            <a:extLst>
              <a:ext uri="{FF2B5EF4-FFF2-40B4-BE49-F238E27FC236}">
                <a16:creationId xmlns:a16="http://schemas.microsoft.com/office/drawing/2014/main" id="{8AB570C7-DFEC-17C4-A781-5752AAAD0AC3}"/>
              </a:ext>
            </a:extLst>
          </p:cNvPr>
          <p:cNvSpPr/>
          <p:nvPr/>
        </p:nvSpPr>
        <p:spPr>
          <a:xfrm rot="17924284">
            <a:off x="2226321" y="4818899"/>
            <a:ext cx="679748" cy="200054"/>
          </a:xfrm>
          <a:custGeom>
            <a:avLst/>
            <a:gdLst>
              <a:gd name="connsiteX0" fmla="*/ 0 w 679748"/>
              <a:gd name="connsiteY0" fmla="*/ 50014 h 200054"/>
              <a:gd name="connsiteX1" fmla="*/ 579721 w 679748"/>
              <a:gd name="connsiteY1" fmla="*/ 50014 h 200054"/>
              <a:gd name="connsiteX2" fmla="*/ 579721 w 679748"/>
              <a:gd name="connsiteY2" fmla="*/ 0 h 200054"/>
              <a:gd name="connsiteX3" fmla="*/ 679748 w 679748"/>
              <a:gd name="connsiteY3" fmla="*/ 100027 h 200054"/>
              <a:gd name="connsiteX4" fmla="*/ 579721 w 679748"/>
              <a:gd name="connsiteY4" fmla="*/ 200054 h 200054"/>
              <a:gd name="connsiteX5" fmla="*/ 579721 w 679748"/>
              <a:gd name="connsiteY5" fmla="*/ 150041 h 200054"/>
              <a:gd name="connsiteX6" fmla="*/ 0 w 679748"/>
              <a:gd name="connsiteY6" fmla="*/ 150041 h 200054"/>
              <a:gd name="connsiteX7" fmla="*/ 0 w 679748"/>
              <a:gd name="connsiteY7" fmla="*/ 50014 h 200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9748" h="200054" fill="none" extrusionOk="0">
                <a:moveTo>
                  <a:pt x="0" y="50014"/>
                </a:moveTo>
                <a:cubicBezTo>
                  <a:pt x="213874" y="42458"/>
                  <a:pt x="386289" y="50650"/>
                  <a:pt x="579721" y="50014"/>
                </a:cubicBezTo>
                <a:cubicBezTo>
                  <a:pt x="578595" y="30582"/>
                  <a:pt x="580839" y="22861"/>
                  <a:pt x="579721" y="0"/>
                </a:cubicBezTo>
                <a:cubicBezTo>
                  <a:pt x="611328" y="33418"/>
                  <a:pt x="640639" y="58876"/>
                  <a:pt x="679748" y="100027"/>
                </a:cubicBezTo>
                <a:cubicBezTo>
                  <a:pt x="657773" y="119687"/>
                  <a:pt x="607363" y="172970"/>
                  <a:pt x="579721" y="200054"/>
                </a:cubicBezTo>
                <a:cubicBezTo>
                  <a:pt x="582193" y="182383"/>
                  <a:pt x="579717" y="171146"/>
                  <a:pt x="579721" y="150041"/>
                </a:cubicBezTo>
                <a:cubicBezTo>
                  <a:pt x="392119" y="175698"/>
                  <a:pt x="171165" y="161678"/>
                  <a:pt x="0" y="150041"/>
                </a:cubicBezTo>
                <a:cubicBezTo>
                  <a:pt x="4313" y="110854"/>
                  <a:pt x="-645" y="77699"/>
                  <a:pt x="0" y="50014"/>
                </a:cubicBezTo>
                <a:close/>
              </a:path>
              <a:path w="679748" h="200054" stroke="0" extrusionOk="0">
                <a:moveTo>
                  <a:pt x="0" y="50014"/>
                </a:moveTo>
                <a:cubicBezTo>
                  <a:pt x="275341" y="75401"/>
                  <a:pt x="367175" y="36110"/>
                  <a:pt x="579721" y="50014"/>
                </a:cubicBezTo>
                <a:cubicBezTo>
                  <a:pt x="582103" y="34962"/>
                  <a:pt x="578567" y="23819"/>
                  <a:pt x="579721" y="0"/>
                </a:cubicBezTo>
                <a:cubicBezTo>
                  <a:pt x="620472" y="45381"/>
                  <a:pt x="650679" y="71611"/>
                  <a:pt x="679748" y="100027"/>
                </a:cubicBezTo>
                <a:cubicBezTo>
                  <a:pt x="650360" y="133442"/>
                  <a:pt x="626994" y="153994"/>
                  <a:pt x="579721" y="200054"/>
                </a:cubicBezTo>
                <a:cubicBezTo>
                  <a:pt x="581946" y="176629"/>
                  <a:pt x="579373" y="167057"/>
                  <a:pt x="579721" y="150041"/>
                </a:cubicBezTo>
                <a:cubicBezTo>
                  <a:pt x="331039" y="167396"/>
                  <a:pt x="184062" y="161355"/>
                  <a:pt x="0" y="150041"/>
                </a:cubicBezTo>
                <a:cubicBezTo>
                  <a:pt x="2957" y="109432"/>
                  <a:pt x="3525" y="97062"/>
                  <a:pt x="0" y="50014"/>
                </a:cubicBezTo>
                <a:close/>
              </a:path>
            </a:pathLst>
          </a:custGeom>
          <a:solidFill>
            <a:srgbClr val="B61257"/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71817289">
                  <a:prstGeom prst="right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Flèche : droite 49">
            <a:extLst>
              <a:ext uri="{FF2B5EF4-FFF2-40B4-BE49-F238E27FC236}">
                <a16:creationId xmlns:a16="http://schemas.microsoft.com/office/drawing/2014/main" id="{4B7BBBCF-110E-5426-F484-6928042DB8F0}"/>
              </a:ext>
            </a:extLst>
          </p:cNvPr>
          <p:cNvSpPr/>
          <p:nvPr/>
        </p:nvSpPr>
        <p:spPr>
          <a:xfrm rot="8366463">
            <a:off x="3644645" y="2129976"/>
            <a:ext cx="721650" cy="177554"/>
          </a:xfrm>
          <a:custGeom>
            <a:avLst/>
            <a:gdLst>
              <a:gd name="connsiteX0" fmla="*/ 0 w 721650"/>
              <a:gd name="connsiteY0" fmla="*/ 44389 h 177554"/>
              <a:gd name="connsiteX1" fmla="*/ 632873 w 721650"/>
              <a:gd name="connsiteY1" fmla="*/ 44389 h 177554"/>
              <a:gd name="connsiteX2" fmla="*/ 632873 w 721650"/>
              <a:gd name="connsiteY2" fmla="*/ 0 h 177554"/>
              <a:gd name="connsiteX3" fmla="*/ 721650 w 721650"/>
              <a:gd name="connsiteY3" fmla="*/ 88777 h 177554"/>
              <a:gd name="connsiteX4" fmla="*/ 632873 w 721650"/>
              <a:gd name="connsiteY4" fmla="*/ 177554 h 177554"/>
              <a:gd name="connsiteX5" fmla="*/ 632873 w 721650"/>
              <a:gd name="connsiteY5" fmla="*/ 133166 h 177554"/>
              <a:gd name="connsiteX6" fmla="*/ 0 w 721650"/>
              <a:gd name="connsiteY6" fmla="*/ 133166 h 177554"/>
              <a:gd name="connsiteX7" fmla="*/ 0 w 721650"/>
              <a:gd name="connsiteY7" fmla="*/ 44389 h 177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1650" h="177554" fill="none" extrusionOk="0">
                <a:moveTo>
                  <a:pt x="0" y="44389"/>
                </a:moveTo>
                <a:cubicBezTo>
                  <a:pt x="194775" y="65095"/>
                  <a:pt x="490725" y="13995"/>
                  <a:pt x="632873" y="44389"/>
                </a:cubicBezTo>
                <a:cubicBezTo>
                  <a:pt x="633557" y="25300"/>
                  <a:pt x="631060" y="11951"/>
                  <a:pt x="632873" y="0"/>
                </a:cubicBezTo>
                <a:cubicBezTo>
                  <a:pt x="676635" y="35204"/>
                  <a:pt x="699280" y="67131"/>
                  <a:pt x="721650" y="88777"/>
                </a:cubicBezTo>
                <a:cubicBezTo>
                  <a:pt x="694523" y="114835"/>
                  <a:pt x="665975" y="142288"/>
                  <a:pt x="632873" y="177554"/>
                </a:cubicBezTo>
                <a:cubicBezTo>
                  <a:pt x="633512" y="161344"/>
                  <a:pt x="633827" y="148838"/>
                  <a:pt x="632873" y="133166"/>
                </a:cubicBezTo>
                <a:cubicBezTo>
                  <a:pt x="491556" y="113299"/>
                  <a:pt x="129635" y="123554"/>
                  <a:pt x="0" y="133166"/>
                </a:cubicBezTo>
                <a:cubicBezTo>
                  <a:pt x="1460" y="97547"/>
                  <a:pt x="-1488" y="64400"/>
                  <a:pt x="0" y="44389"/>
                </a:cubicBezTo>
                <a:close/>
              </a:path>
              <a:path w="721650" h="177554" stroke="0" extrusionOk="0">
                <a:moveTo>
                  <a:pt x="0" y="44389"/>
                </a:moveTo>
                <a:cubicBezTo>
                  <a:pt x="191908" y="43939"/>
                  <a:pt x="388575" y="12762"/>
                  <a:pt x="632873" y="44389"/>
                </a:cubicBezTo>
                <a:cubicBezTo>
                  <a:pt x="632235" y="29458"/>
                  <a:pt x="634666" y="17092"/>
                  <a:pt x="632873" y="0"/>
                </a:cubicBezTo>
                <a:cubicBezTo>
                  <a:pt x="669229" y="31621"/>
                  <a:pt x="690621" y="49849"/>
                  <a:pt x="721650" y="88777"/>
                </a:cubicBezTo>
                <a:cubicBezTo>
                  <a:pt x="704472" y="111625"/>
                  <a:pt x="673474" y="142770"/>
                  <a:pt x="632873" y="177554"/>
                </a:cubicBezTo>
                <a:cubicBezTo>
                  <a:pt x="634813" y="167761"/>
                  <a:pt x="634192" y="142941"/>
                  <a:pt x="632873" y="133166"/>
                </a:cubicBezTo>
                <a:cubicBezTo>
                  <a:pt x="457533" y="112423"/>
                  <a:pt x="301519" y="111811"/>
                  <a:pt x="0" y="133166"/>
                </a:cubicBezTo>
                <a:cubicBezTo>
                  <a:pt x="2223" y="93441"/>
                  <a:pt x="1882" y="73262"/>
                  <a:pt x="0" y="44389"/>
                </a:cubicBezTo>
                <a:close/>
              </a:path>
            </a:pathLst>
          </a:custGeom>
          <a:solidFill>
            <a:srgbClr val="FAA635"/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71817289">
                  <a:prstGeom prst="right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Flèche : droite 50">
            <a:extLst>
              <a:ext uri="{FF2B5EF4-FFF2-40B4-BE49-F238E27FC236}">
                <a16:creationId xmlns:a16="http://schemas.microsoft.com/office/drawing/2014/main" id="{4EC84969-6CA4-C7FE-2E4A-1428D346A4CA}"/>
              </a:ext>
            </a:extLst>
          </p:cNvPr>
          <p:cNvSpPr/>
          <p:nvPr/>
        </p:nvSpPr>
        <p:spPr>
          <a:xfrm rot="8571338">
            <a:off x="5349937" y="2625938"/>
            <a:ext cx="753292" cy="167042"/>
          </a:xfrm>
          <a:custGeom>
            <a:avLst/>
            <a:gdLst>
              <a:gd name="connsiteX0" fmla="*/ 0 w 753292"/>
              <a:gd name="connsiteY0" fmla="*/ 41761 h 167042"/>
              <a:gd name="connsiteX1" fmla="*/ 669771 w 753292"/>
              <a:gd name="connsiteY1" fmla="*/ 41761 h 167042"/>
              <a:gd name="connsiteX2" fmla="*/ 669771 w 753292"/>
              <a:gd name="connsiteY2" fmla="*/ 0 h 167042"/>
              <a:gd name="connsiteX3" fmla="*/ 753292 w 753292"/>
              <a:gd name="connsiteY3" fmla="*/ 83521 h 167042"/>
              <a:gd name="connsiteX4" fmla="*/ 669771 w 753292"/>
              <a:gd name="connsiteY4" fmla="*/ 167042 h 167042"/>
              <a:gd name="connsiteX5" fmla="*/ 669771 w 753292"/>
              <a:gd name="connsiteY5" fmla="*/ 125282 h 167042"/>
              <a:gd name="connsiteX6" fmla="*/ 0 w 753292"/>
              <a:gd name="connsiteY6" fmla="*/ 125282 h 167042"/>
              <a:gd name="connsiteX7" fmla="*/ 0 w 753292"/>
              <a:gd name="connsiteY7" fmla="*/ 41761 h 167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3292" h="167042" fill="none" extrusionOk="0">
                <a:moveTo>
                  <a:pt x="0" y="41761"/>
                </a:moveTo>
                <a:cubicBezTo>
                  <a:pt x="240946" y="23425"/>
                  <a:pt x="350205" y="60409"/>
                  <a:pt x="669771" y="41761"/>
                </a:cubicBezTo>
                <a:cubicBezTo>
                  <a:pt x="671016" y="23560"/>
                  <a:pt x="671622" y="12745"/>
                  <a:pt x="669771" y="0"/>
                </a:cubicBezTo>
                <a:cubicBezTo>
                  <a:pt x="712344" y="35861"/>
                  <a:pt x="726439" y="55944"/>
                  <a:pt x="753292" y="83521"/>
                </a:cubicBezTo>
                <a:cubicBezTo>
                  <a:pt x="720145" y="108673"/>
                  <a:pt x="697673" y="140018"/>
                  <a:pt x="669771" y="167042"/>
                </a:cubicBezTo>
                <a:cubicBezTo>
                  <a:pt x="669109" y="158552"/>
                  <a:pt x="670903" y="143608"/>
                  <a:pt x="669771" y="125282"/>
                </a:cubicBezTo>
                <a:cubicBezTo>
                  <a:pt x="506030" y="133386"/>
                  <a:pt x="213059" y="112941"/>
                  <a:pt x="0" y="125282"/>
                </a:cubicBezTo>
                <a:cubicBezTo>
                  <a:pt x="-1594" y="106738"/>
                  <a:pt x="3768" y="61480"/>
                  <a:pt x="0" y="41761"/>
                </a:cubicBezTo>
                <a:close/>
              </a:path>
              <a:path w="753292" h="167042" stroke="0" extrusionOk="0">
                <a:moveTo>
                  <a:pt x="0" y="41761"/>
                </a:moveTo>
                <a:cubicBezTo>
                  <a:pt x="186741" y="20401"/>
                  <a:pt x="411643" y="20023"/>
                  <a:pt x="669771" y="41761"/>
                </a:cubicBezTo>
                <a:cubicBezTo>
                  <a:pt x="670002" y="22268"/>
                  <a:pt x="670527" y="17430"/>
                  <a:pt x="669771" y="0"/>
                </a:cubicBezTo>
                <a:cubicBezTo>
                  <a:pt x="703289" y="35143"/>
                  <a:pt x="732945" y="56743"/>
                  <a:pt x="753292" y="83521"/>
                </a:cubicBezTo>
                <a:cubicBezTo>
                  <a:pt x="730800" y="99455"/>
                  <a:pt x="689225" y="139257"/>
                  <a:pt x="669771" y="167042"/>
                </a:cubicBezTo>
                <a:cubicBezTo>
                  <a:pt x="667897" y="151411"/>
                  <a:pt x="669112" y="138469"/>
                  <a:pt x="669771" y="125282"/>
                </a:cubicBezTo>
                <a:cubicBezTo>
                  <a:pt x="377806" y="124693"/>
                  <a:pt x="267534" y="137355"/>
                  <a:pt x="0" y="125282"/>
                </a:cubicBezTo>
                <a:cubicBezTo>
                  <a:pt x="-2290" y="97378"/>
                  <a:pt x="-924" y="59290"/>
                  <a:pt x="0" y="41761"/>
                </a:cubicBezTo>
                <a:close/>
              </a:path>
            </a:pathLst>
          </a:custGeom>
          <a:solidFill>
            <a:srgbClr val="71BF44"/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71817289">
                  <a:prstGeom prst="right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Flèche : droite 51">
            <a:extLst>
              <a:ext uri="{FF2B5EF4-FFF2-40B4-BE49-F238E27FC236}">
                <a16:creationId xmlns:a16="http://schemas.microsoft.com/office/drawing/2014/main" id="{66CE3A17-5172-9088-ADCA-659EDBB53CDC}"/>
              </a:ext>
            </a:extLst>
          </p:cNvPr>
          <p:cNvSpPr/>
          <p:nvPr/>
        </p:nvSpPr>
        <p:spPr>
          <a:xfrm rot="15713519">
            <a:off x="4558365" y="4998122"/>
            <a:ext cx="573823" cy="197662"/>
          </a:xfrm>
          <a:custGeom>
            <a:avLst/>
            <a:gdLst>
              <a:gd name="connsiteX0" fmla="*/ 0 w 573823"/>
              <a:gd name="connsiteY0" fmla="*/ 49416 h 197662"/>
              <a:gd name="connsiteX1" fmla="*/ 474992 w 573823"/>
              <a:gd name="connsiteY1" fmla="*/ 49416 h 197662"/>
              <a:gd name="connsiteX2" fmla="*/ 474992 w 573823"/>
              <a:gd name="connsiteY2" fmla="*/ 0 h 197662"/>
              <a:gd name="connsiteX3" fmla="*/ 573823 w 573823"/>
              <a:gd name="connsiteY3" fmla="*/ 98831 h 197662"/>
              <a:gd name="connsiteX4" fmla="*/ 474992 w 573823"/>
              <a:gd name="connsiteY4" fmla="*/ 197662 h 197662"/>
              <a:gd name="connsiteX5" fmla="*/ 474992 w 573823"/>
              <a:gd name="connsiteY5" fmla="*/ 148247 h 197662"/>
              <a:gd name="connsiteX6" fmla="*/ 0 w 573823"/>
              <a:gd name="connsiteY6" fmla="*/ 148247 h 197662"/>
              <a:gd name="connsiteX7" fmla="*/ 0 w 573823"/>
              <a:gd name="connsiteY7" fmla="*/ 49416 h 19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3823" h="197662" fill="none" extrusionOk="0">
                <a:moveTo>
                  <a:pt x="0" y="49416"/>
                </a:moveTo>
                <a:cubicBezTo>
                  <a:pt x="195827" y="44236"/>
                  <a:pt x="283052" y="60788"/>
                  <a:pt x="474992" y="49416"/>
                </a:cubicBezTo>
                <a:cubicBezTo>
                  <a:pt x="474301" y="32335"/>
                  <a:pt x="474674" y="15556"/>
                  <a:pt x="474992" y="0"/>
                </a:cubicBezTo>
                <a:cubicBezTo>
                  <a:pt x="503577" y="21361"/>
                  <a:pt x="522975" y="52754"/>
                  <a:pt x="573823" y="98831"/>
                </a:cubicBezTo>
                <a:cubicBezTo>
                  <a:pt x="534358" y="146188"/>
                  <a:pt x="518786" y="159344"/>
                  <a:pt x="474992" y="197662"/>
                </a:cubicBezTo>
                <a:cubicBezTo>
                  <a:pt x="474960" y="179201"/>
                  <a:pt x="473400" y="160625"/>
                  <a:pt x="474992" y="148247"/>
                </a:cubicBezTo>
                <a:cubicBezTo>
                  <a:pt x="249575" y="137769"/>
                  <a:pt x="110160" y="127133"/>
                  <a:pt x="0" y="148247"/>
                </a:cubicBezTo>
                <a:cubicBezTo>
                  <a:pt x="350" y="119750"/>
                  <a:pt x="654" y="90094"/>
                  <a:pt x="0" y="49416"/>
                </a:cubicBezTo>
                <a:close/>
              </a:path>
              <a:path w="573823" h="197662" stroke="0" extrusionOk="0">
                <a:moveTo>
                  <a:pt x="0" y="49416"/>
                </a:moveTo>
                <a:cubicBezTo>
                  <a:pt x="144588" y="28700"/>
                  <a:pt x="334848" y="49246"/>
                  <a:pt x="474992" y="49416"/>
                </a:cubicBezTo>
                <a:cubicBezTo>
                  <a:pt x="475734" y="36627"/>
                  <a:pt x="474823" y="10562"/>
                  <a:pt x="474992" y="0"/>
                </a:cubicBezTo>
                <a:cubicBezTo>
                  <a:pt x="502606" y="29471"/>
                  <a:pt x="539238" y="61255"/>
                  <a:pt x="573823" y="98831"/>
                </a:cubicBezTo>
                <a:cubicBezTo>
                  <a:pt x="529723" y="139575"/>
                  <a:pt x="503511" y="165250"/>
                  <a:pt x="474992" y="197662"/>
                </a:cubicBezTo>
                <a:cubicBezTo>
                  <a:pt x="476944" y="175696"/>
                  <a:pt x="476174" y="160599"/>
                  <a:pt x="474992" y="148247"/>
                </a:cubicBezTo>
                <a:cubicBezTo>
                  <a:pt x="354326" y="145396"/>
                  <a:pt x="218624" y="151104"/>
                  <a:pt x="0" y="148247"/>
                </a:cubicBezTo>
                <a:cubicBezTo>
                  <a:pt x="-1445" y="106892"/>
                  <a:pt x="-3617" y="71550"/>
                  <a:pt x="0" y="49416"/>
                </a:cubicBezTo>
                <a:close/>
              </a:path>
            </a:pathLst>
          </a:custGeom>
          <a:solidFill>
            <a:srgbClr val="3660AC"/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71817289">
                  <a:prstGeom prst="right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Flèche : droite 52">
            <a:extLst>
              <a:ext uri="{FF2B5EF4-FFF2-40B4-BE49-F238E27FC236}">
                <a16:creationId xmlns:a16="http://schemas.microsoft.com/office/drawing/2014/main" id="{912E0F58-86EC-35BA-58B9-433CFCFBEDF0}"/>
              </a:ext>
            </a:extLst>
          </p:cNvPr>
          <p:cNvSpPr/>
          <p:nvPr/>
        </p:nvSpPr>
        <p:spPr>
          <a:xfrm rot="10800000">
            <a:off x="6245114" y="4923154"/>
            <a:ext cx="297870" cy="154249"/>
          </a:xfrm>
          <a:custGeom>
            <a:avLst/>
            <a:gdLst>
              <a:gd name="connsiteX0" fmla="*/ 0 w 297870"/>
              <a:gd name="connsiteY0" fmla="*/ 38562 h 154249"/>
              <a:gd name="connsiteX1" fmla="*/ 220746 w 297870"/>
              <a:gd name="connsiteY1" fmla="*/ 38562 h 154249"/>
              <a:gd name="connsiteX2" fmla="*/ 220746 w 297870"/>
              <a:gd name="connsiteY2" fmla="*/ 0 h 154249"/>
              <a:gd name="connsiteX3" fmla="*/ 297870 w 297870"/>
              <a:gd name="connsiteY3" fmla="*/ 77125 h 154249"/>
              <a:gd name="connsiteX4" fmla="*/ 220746 w 297870"/>
              <a:gd name="connsiteY4" fmla="*/ 154249 h 154249"/>
              <a:gd name="connsiteX5" fmla="*/ 220746 w 297870"/>
              <a:gd name="connsiteY5" fmla="*/ 115687 h 154249"/>
              <a:gd name="connsiteX6" fmla="*/ 0 w 297870"/>
              <a:gd name="connsiteY6" fmla="*/ 115687 h 154249"/>
              <a:gd name="connsiteX7" fmla="*/ 0 w 297870"/>
              <a:gd name="connsiteY7" fmla="*/ 38562 h 154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7870" h="154249" fill="none" extrusionOk="0">
                <a:moveTo>
                  <a:pt x="0" y="38562"/>
                </a:moveTo>
                <a:cubicBezTo>
                  <a:pt x="47016" y="42057"/>
                  <a:pt x="147119" y="43611"/>
                  <a:pt x="220746" y="38562"/>
                </a:cubicBezTo>
                <a:cubicBezTo>
                  <a:pt x="221697" y="29202"/>
                  <a:pt x="220710" y="8676"/>
                  <a:pt x="220746" y="0"/>
                </a:cubicBezTo>
                <a:cubicBezTo>
                  <a:pt x="235756" y="22007"/>
                  <a:pt x="281238" y="58302"/>
                  <a:pt x="297870" y="77125"/>
                </a:cubicBezTo>
                <a:cubicBezTo>
                  <a:pt x="266601" y="104808"/>
                  <a:pt x="257905" y="119641"/>
                  <a:pt x="220746" y="154249"/>
                </a:cubicBezTo>
                <a:cubicBezTo>
                  <a:pt x="221741" y="138180"/>
                  <a:pt x="221992" y="127944"/>
                  <a:pt x="220746" y="115687"/>
                </a:cubicBezTo>
                <a:cubicBezTo>
                  <a:pt x="145885" y="122059"/>
                  <a:pt x="95529" y="106518"/>
                  <a:pt x="0" y="115687"/>
                </a:cubicBezTo>
                <a:cubicBezTo>
                  <a:pt x="3761" y="78685"/>
                  <a:pt x="-527" y="69107"/>
                  <a:pt x="0" y="38562"/>
                </a:cubicBezTo>
                <a:close/>
              </a:path>
              <a:path w="297870" h="154249" stroke="0" extrusionOk="0">
                <a:moveTo>
                  <a:pt x="0" y="38562"/>
                </a:moveTo>
                <a:cubicBezTo>
                  <a:pt x="80392" y="32583"/>
                  <a:pt x="123609" y="33176"/>
                  <a:pt x="220746" y="38562"/>
                </a:cubicBezTo>
                <a:cubicBezTo>
                  <a:pt x="219324" y="27038"/>
                  <a:pt x="221926" y="17740"/>
                  <a:pt x="220746" y="0"/>
                </a:cubicBezTo>
                <a:cubicBezTo>
                  <a:pt x="246075" y="21876"/>
                  <a:pt x="274450" y="48874"/>
                  <a:pt x="297870" y="77125"/>
                </a:cubicBezTo>
                <a:cubicBezTo>
                  <a:pt x="276117" y="91232"/>
                  <a:pt x="253610" y="122614"/>
                  <a:pt x="220746" y="154249"/>
                </a:cubicBezTo>
                <a:cubicBezTo>
                  <a:pt x="220678" y="145516"/>
                  <a:pt x="221064" y="124244"/>
                  <a:pt x="220746" y="115687"/>
                </a:cubicBezTo>
                <a:cubicBezTo>
                  <a:pt x="126489" y="117021"/>
                  <a:pt x="85092" y="106527"/>
                  <a:pt x="0" y="115687"/>
                </a:cubicBezTo>
                <a:cubicBezTo>
                  <a:pt x="1966" y="87866"/>
                  <a:pt x="-3562" y="73425"/>
                  <a:pt x="0" y="38562"/>
                </a:cubicBezTo>
                <a:close/>
              </a:path>
            </a:pathLst>
          </a:custGeom>
          <a:solidFill>
            <a:srgbClr val="F04D3F"/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71817289">
                  <a:prstGeom prst="right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Flèche : droite 53">
            <a:extLst>
              <a:ext uri="{FF2B5EF4-FFF2-40B4-BE49-F238E27FC236}">
                <a16:creationId xmlns:a16="http://schemas.microsoft.com/office/drawing/2014/main" id="{5B2EF8E2-95A5-7669-ADFE-A3D897A6EB25}"/>
              </a:ext>
            </a:extLst>
          </p:cNvPr>
          <p:cNvSpPr/>
          <p:nvPr/>
        </p:nvSpPr>
        <p:spPr>
          <a:xfrm rot="12857014">
            <a:off x="6604428" y="3554775"/>
            <a:ext cx="374203" cy="158871"/>
          </a:xfrm>
          <a:custGeom>
            <a:avLst/>
            <a:gdLst>
              <a:gd name="connsiteX0" fmla="*/ 0 w 374203"/>
              <a:gd name="connsiteY0" fmla="*/ 39718 h 158871"/>
              <a:gd name="connsiteX1" fmla="*/ 294768 w 374203"/>
              <a:gd name="connsiteY1" fmla="*/ 39718 h 158871"/>
              <a:gd name="connsiteX2" fmla="*/ 294768 w 374203"/>
              <a:gd name="connsiteY2" fmla="*/ 0 h 158871"/>
              <a:gd name="connsiteX3" fmla="*/ 374203 w 374203"/>
              <a:gd name="connsiteY3" fmla="*/ 79436 h 158871"/>
              <a:gd name="connsiteX4" fmla="*/ 294768 w 374203"/>
              <a:gd name="connsiteY4" fmla="*/ 158871 h 158871"/>
              <a:gd name="connsiteX5" fmla="*/ 294768 w 374203"/>
              <a:gd name="connsiteY5" fmla="*/ 119153 h 158871"/>
              <a:gd name="connsiteX6" fmla="*/ 0 w 374203"/>
              <a:gd name="connsiteY6" fmla="*/ 119153 h 158871"/>
              <a:gd name="connsiteX7" fmla="*/ 0 w 374203"/>
              <a:gd name="connsiteY7" fmla="*/ 39718 h 158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4203" h="158871" fill="none" extrusionOk="0">
                <a:moveTo>
                  <a:pt x="0" y="39718"/>
                </a:moveTo>
                <a:cubicBezTo>
                  <a:pt x="131203" y="45199"/>
                  <a:pt x="169609" y="39668"/>
                  <a:pt x="294768" y="39718"/>
                </a:cubicBezTo>
                <a:cubicBezTo>
                  <a:pt x="294465" y="31429"/>
                  <a:pt x="295169" y="8235"/>
                  <a:pt x="294768" y="0"/>
                </a:cubicBezTo>
                <a:cubicBezTo>
                  <a:pt x="315982" y="28659"/>
                  <a:pt x="337606" y="43612"/>
                  <a:pt x="374203" y="79436"/>
                </a:cubicBezTo>
                <a:cubicBezTo>
                  <a:pt x="346062" y="111013"/>
                  <a:pt x="316985" y="134611"/>
                  <a:pt x="294768" y="158871"/>
                </a:cubicBezTo>
                <a:cubicBezTo>
                  <a:pt x="295856" y="139921"/>
                  <a:pt x="294083" y="127294"/>
                  <a:pt x="294768" y="119153"/>
                </a:cubicBezTo>
                <a:cubicBezTo>
                  <a:pt x="170998" y="122659"/>
                  <a:pt x="123468" y="112991"/>
                  <a:pt x="0" y="119153"/>
                </a:cubicBezTo>
                <a:cubicBezTo>
                  <a:pt x="1774" y="87194"/>
                  <a:pt x="16" y="66182"/>
                  <a:pt x="0" y="39718"/>
                </a:cubicBezTo>
                <a:close/>
              </a:path>
              <a:path w="374203" h="158871" stroke="0" extrusionOk="0">
                <a:moveTo>
                  <a:pt x="0" y="39718"/>
                </a:moveTo>
                <a:cubicBezTo>
                  <a:pt x="140428" y="39696"/>
                  <a:pt x="203841" y="25198"/>
                  <a:pt x="294768" y="39718"/>
                </a:cubicBezTo>
                <a:cubicBezTo>
                  <a:pt x="296514" y="27804"/>
                  <a:pt x="296480" y="10152"/>
                  <a:pt x="294768" y="0"/>
                </a:cubicBezTo>
                <a:cubicBezTo>
                  <a:pt x="326234" y="29082"/>
                  <a:pt x="349335" y="60026"/>
                  <a:pt x="374203" y="79436"/>
                </a:cubicBezTo>
                <a:cubicBezTo>
                  <a:pt x="347245" y="105058"/>
                  <a:pt x="307779" y="137969"/>
                  <a:pt x="294768" y="158871"/>
                </a:cubicBezTo>
                <a:cubicBezTo>
                  <a:pt x="296007" y="147434"/>
                  <a:pt x="293507" y="127828"/>
                  <a:pt x="294768" y="119153"/>
                </a:cubicBezTo>
                <a:cubicBezTo>
                  <a:pt x="175949" y="105321"/>
                  <a:pt x="102710" y="126583"/>
                  <a:pt x="0" y="119153"/>
                </a:cubicBezTo>
                <a:cubicBezTo>
                  <a:pt x="-3074" y="80167"/>
                  <a:pt x="3598" y="74966"/>
                  <a:pt x="0" y="39718"/>
                </a:cubicBezTo>
                <a:close/>
              </a:path>
            </a:pathLst>
          </a:custGeom>
          <a:solidFill>
            <a:srgbClr val="956CAF"/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71817289">
                  <a:prstGeom prst="right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3E25C01F-1914-50DE-3BE5-BBAC71443F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2968569"/>
              </p:ext>
            </p:extLst>
          </p:nvPr>
        </p:nvGraphicFramePr>
        <p:xfrm>
          <a:off x="772875" y="1386674"/>
          <a:ext cx="1846729" cy="610712"/>
        </p:xfrm>
        <a:graphic>
          <a:graphicData uri="http://schemas.openxmlformats.org/drawingml/2006/table">
            <a:tbl>
              <a:tblPr firstRow="1" bandRow="1"/>
              <a:tblGrid>
                <a:gridCol w="1846729">
                  <a:extLst>
                    <a:ext uri="{9D8B030D-6E8A-4147-A177-3AD203B41FA5}">
                      <a16:colId xmlns:a16="http://schemas.microsoft.com/office/drawing/2014/main" val="2078640076"/>
                    </a:ext>
                  </a:extLst>
                </a:gridCol>
              </a:tblGrid>
              <a:tr h="2413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050" dirty="0">
                          <a:solidFill>
                            <a:srgbClr val="0A988A"/>
                          </a:solidFill>
                        </a:rPr>
                        <a:t>MARNE</a:t>
                      </a:r>
                      <a:r>
                        <a:rPr lang="fr-FR" sz="1050" baseline="0" dirty="0">
                          <a:solidFill>
                            <a:srgbClr val="0A988A"/>
                          </a:solidFill>
                        </a:rPr>
                        <a:t> ARDENNES</a:t>
                      </a:r>
                      <a:endParaRPr lang="fr-FR" sz="1050" dirty="0">
                        <a:solidFill>
                          <a:srgbClr val="0A988A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A89C86"/>
                      </a:solidFill>
                    </a:lnT>
                    <a:lnB w="12700" cmpd="sng">
                      <a:solidFill>
                        <a:srgbClr val="A89C8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2179123"/>
                  </a:ext>
                </a:extLst>
              </a:tr>
              <a:tr h="3592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050" b="1" dirty="0">
                          <a:solidFill>
                            <a:schemeClr val="tx1"/>
                          </a:solidFill>
                        </a:rPr>
                        <a:t>Nadège</a:t>
                      </a:r>
                      <a:r>
                        <a:rPr lang="fr-FR" sz="1050" b="1" baseline="0" dirty="0">
                          <a:solidFill>
                            <a:schemeClr val="tx1"/>
                          </a:solidFill>
                        </a:rPr>
                        <a:t> VOILLEMIN</a:t>
                      </a:r>
                      <a:endParaRPr lang="fr-FR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A89C86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9C86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694904"/>
                  </a:ext>
                </a:extLst>
              </a:tr>
            </a:tbl>
          </a:graphicData>
        </a:graphic>
      </p:graphicFrame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B60799DF-123C-778C-73F8-BC208965CD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0169400"/>
              </p:ext>
            </p:extLst>
          </p:nvPr>
        </p:nvGraphicFramePr>
        <p:xfrm>
          <a:off x="4010245" y="1386674"/>
          <a:ext cx="1846729" cy="610712"/>
        </p:xfrm>
        <a:graphic>
          <a:graphicData uri="http://schemas.openxmlformats.org/drawingml/2006/table">
            <a:tbl>
              <a:tblPr firstRow="1" bandRow="1"/>
              <a:tblGrid>
                <a:gridCol w="1846729">
                  <a:extLst>
                    <a:ext uri="{9D8B030D-6E8A-4147-A177-3AD203B41FA5}">
                      <a16:colId xmlns:a16="http://schemas.microsoft.com/office/drawing/2014/main" val="2078640076"/>
                    </a:ext>
                  </a:extLst>
                </a:gridCol>
              </a:tblGrid>
              <a:tr h="2413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050" dirty="0">
                          <a:solidFill>
                            <a:srgbClr val="FAA635"/>
                          </a:solidFill>
                        </a:rPr>
                        <a:t>M&amp;M</a:t>
                      </a:r>
                      <a:r>
                        <a:rPr lang="fr-FR" sz="1050" baseline="0" dirty="0">
                          <a:solidFill>
                            <a:srgbClr val="FAA635"/>
                          </a:solidFill>
                        </a:rPr>
                        <a:t> MEUSE</a:t>
                      </a:r>
                      <a:endParaRPr lang="fr-FR" sz="1050" dirty="0">
                        <a:solidFill>
                          <a:srgbClr val="FAA635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A89C86"/>
                      </a:solidFill>
                    </a:lnT>
                    <a:lnB w="12700" cmpd="sng">
                      <a:solidFill>
                        <a:srgbClr val="A89C8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2179123"/>
                  </a:ext>
                </a:extLst>
              </a:tr>
              <a:tr h="3592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050" b="1" dirty="0">
                          <a:solidFill>
                            <a:schemeClr val="tx1"/>
                          </a:solidFill>
                        </a:rPr>
                        <a:t>Tom WEBER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A89C86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9C86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694904"/>
                  </a:ext>
                </a:extLst>
              </a:tr>
            </a:tbl>
          </a:graphicData>
        </a:graphic>
      </p:graphicFrame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B1479E14-2EA2-D106-C388-880ED6DDB6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870517"/>
              </p:ext>
            </p:extLst>
          </p:nvPr>
        </p:nvGraphicFramePr>
        <p:xfrm>
          <a:off x="6051177" y="1960173"/>
          <a:ext cx="1846729" cy="662940"/>
        </p:xfrm>
        <a:graphic>
          <a:graphicData uri="http://schemas.openxmlformats.org/drawingml/2006/table">
            <a:tbl>
              <a:tblPr firstRow="1" bandRow="1"/>
              <a:tblGrid>
                <a:gridCol w="1846729">
                  <a:extLst>
                    <a:ext uri="{9D8B030D-6E8A-4147-A177-3AD203B41FA5}">
                      <a16:colId xmlns:a16="http://schemas.microsoft.com/office/drawing/2014/main" val="2078640076"/>
                    </a:ext>
                  </a:extLst>
                </a:gridCol>
              </a:tblGrid>
              <a:tr h="2413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050" dirty="0">
                          <a:solidFill>
                            <a:srgbClr val="71BF44"/>
                          </a:solidFill>
                        </a:rPr>
                        <a:t>MOSELLE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A89C86"/>
                      </a:solidFill>
                    </a:lnT>
                    <a:lnB w="12700" cmpd="sng">
                      <a:solidFill>
                        <a:srgbClr val="A89C8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2179123"/>
                  </a:ext>
                </a:extLst>
              </a:tr>
              <a:tr h="3592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050" b="1" dirty="0">
                          <a:solidFill>
                            <a:schemeClr val="tx1"/>
                          </a:solidFill>
                        </a:rPr>
                        <a:t>Marco</a:t>
                      </a:r>
                      <a:r>
                        <a:rPr lang="fr-FR" sz="1050" b="1" baseline="0" dirty="0">
                          <a:solidFill>
                            <a:schemeClr val="tx1"/>
                          </a:solidFill>
                        </a:rPr>
                        <a:t> AGOSTINI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050" b="1" baseline="0" dirty="0">
                          <a:solidFill>
                            <a:schemeClr val="tx1"/>
                          </a:solidFill>
                        </a:rPr>
                        <a:t>Jonathan NERDEN</a:t>
                      </a:r>
                      <a:endParaRPr lang="fr-FR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A89C86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9C86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694904"/>
                  </a:ext>
                </a:extLst>
              </a:tr>
            </a:tbl>
          </a:graphicData>
        </a:graphic>
      </p:graphicFrame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51585547-1CC8-FFF9-41D5-53AA5F5405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317090"/>
              </p:ext>
            </p:extLst>
          </p:nvPr>
        </p:nvGraphicFramePr>
        <p:xfrm>
          <a:off x="772875" y="5271368"/>
          <a:ext cx="1846729" cy="610712"/>
        </p:xfrm>
        <a:graphic>
          <a:graphicData uri="http://schemas.openxmlformats.org/drawingml/2006/table">
            <a:tbl>
              <a:tblPr firstRow="1" bandRow="1"/>
              <a:tblGrid>
                <a:gridCol w="1846729">
                  <a:extLst>
                    <a:ext uri="{9D8B030D-6E8A-4147-A177-3AD203B41FA5}">
                      <a16:colId xmlns:a16="http://schemas.microsoft.com/office/drawing/2014/main" val="2078640076"/>
                    </a:ext>
                  </a:extLst>
                </a:gridCol>
              </a:tblGrid>
              <a:tr h="2413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050" dirty="0">
                          <a:solidFill>
                            <a:srgbClr val="B61257"/>
                          </a:solidFill>
                        </a:rPr>
                        <a:t>AUBE HTE MARNE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A89C86"/>
                      </a:solidFill>
                    </a:lnT>
                    <a:lnB w="12700" cmpd="sng">
                      <a:solidFill>
                        <a:srgbClr val="A89C8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2179123"/>
                  </a:ext>
                </a:extLst>
              </a:tr>
              <a:tr h="3592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050" b="1" dirty="0">
                          <a:solidFill>
                            <a:schemeClr val="tx1"/>
                          </a:solidFill>
                        </a:rPr>
                        <a:t>Nathalie SALAUN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A89C86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9C86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694904"/>
                  </a:ext>
                </a:extLst>
              </a:tr>
            </a:tbl>
          </a:graphicData>
        </a:graphic>
      </p:graphicFrame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8630B3E8-A347-EFCC-59AB-178958B6F9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3045664"/>
              </p:ext>
            </p:extLst>
          </p:nvPr>
        </p:nvGraphicFramePr>
        <p:xfrm>
          <a:off x="6542985" y="3770957"/>
          <a:ext cx="1846729" cy="610712"/>
        </p:xfrm>
        <a:graphic>
          <a:graphicData uri="http://schemas.openxmlformats.org/drawingml/2006/table">
            <a:tbl>
              <a:tblPr firstRow="1" bandRow="1"/>
              <a:tblGrid>
                <a:gridCol w="1846729">
                  <a:extLst>
                    <a:ext uri="{9D8B030D-6E8A-4147-A177-3AD203B41FA5}">
                      <a16:colId xmlns:a16="http://schemas.microsoft.com/office/drawing/2014/main" val="2078640076"/>
                    </a:ext>
                  </a:extLst>
                </a:gridCol>
              </a:tblGrid>
              <a:tr h="2413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050" dirty="0">
                          <a:solidFill>
                            <a:srgbClr val="956CAF"/>
                          </a:solidFill>
                        </a:rPr>
                        <a:t>BAS RHIN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A89C86"/>
                      </a:solidFill>
                    </a:lnT>
                    <a:lnB w="12700" cmpd="sng">
                      <a:solidFill>
                        <a:srgbClr val="A89C8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2179123"/>
                  </a:ext>
                </a:extLst>
              </a:tr>
              <a:tr h="3592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050" b="1" dirty="0">
                          <a:solidFill>
                            <a:schemeClr val="tx1"/>
                          </a:solidFill>
                        </a:rPr>
                        <a:t>Nicolas</a:t>
                      </a:r>
                      <a:r>
                        <a:rPr lang="fr-FR" sz="1050" b="1" baseline="0" dirty="0">
                          <a:solidFill>
                            <a:schemeClr val="tx1"/>
                          </a:solidFill>
                        </a:rPr>
                        <a:t> RICHERT</a:t>
                      </a:r>
                      <a:endParaRPr lang="fr-FR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A89C86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9C86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694904"/>
                  </a:ext>
                </a:extLst>
              </a:tr>
            </a:tbl>
          </a:graphicData>
        </a:graphic>
      </p:graphicFrame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id="{5920026C-E466-5E75-AF9D-BA0CE6C9DC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573484"/>
              </p:ext>
            </p:extLst>
          </p:nvPr>
        </p:nvGraphicFramePr>
        <p:xfrm>
          <a:off x="6542984" y="4857827"/>
          <a:ext cx="1846729" cy="610712"/>
        </p:xfrm>
        <a:graphic>
          <a:graphicData uri="http://schemas.openxmlformats.org/drawingml/2006/table">
            <a:tbl>
              <a:tblPr firstRow="1" bandRow="1"/>
              <a:tblGrid>
                <a:gridCol w="1846729">
                  <a:extLst>
                    <a:ext uri="{9D8B030D-6E8A-4147-A177-3AD203B41FA5}">
                      <a16:colId xmlns:a16="http://schemas.microsoft.com/office/drawing/2014/main" val="2078640076"/>
                    </a:ext>
                  </a:extLst>
                </a:gridCol>
              </a:tblGrid>
              <a:tr h="2413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050" dirty="0">
                          <a:solidFill>
                            <a:srgbClr val="F04D3F"/>
                          </a:solidFill>
                        </a:rPr>
                        <a:t>HAUT</a:t>
                      </a:r>
                      <a:r>
                        <a:rPr lang="fr-FR" sz="1050" baseline="0" dirty="0">
                          <a:solidFill>
                            <a:srgbClr val="F04D3F"/>
                          </a:solidFill>
                        </a:rPr>
                        <a:t> RHIN</a:t>
                      </a:r>
                      <a:endParaRPr lang="fr-FR" sz="1050" dirty="0">
                        <a:solidFill>
                          <a:srgbClr val="F04D3F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A89C86"/>
                      </a:solidFill>
                    </a:lnT>
                    <a:lnB w="12700" cmpd="sng">
                      <a:solidFill>
                        <a:srgbClr val="A89C8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2179123"/>
                  </a:ext>
                </a:extLst>
              </a:tr>
              <a:tr h="3592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050" b="1" dirty="0">
                          <a:solidFill>
                            <a:schemeClr val="tx1"/>
                          </a:solidFill>
                        </a:rPr>
                        <a:t>Estela SANJUAN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A89C86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9C86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694904"/>
                  </a:ext>
                </a:extLst>
              </a:tr>
            </a:tbl>
          </a:graphicData>
        </a:graphic>
      </p:graphicFrame>
      <p:graphicFrame>
        <p:nvGraphicFramePr>
          <p:cNvPr id="25" name="Tableau 24">
            <a:extLst>
              <a:ext uri="{FF2B5EF4-FFF2-40B4-BE49-F238E27FC236}">
                <a16:creationId xmlns:a16="http://schemas.microsoft.com/office/drawing/2014/main" id="{6C94CEC6-2361-BF8E-918C-0DC9C37FFB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7324516"/>
              </p:ext>
            </p:extLst>
          </p:nvPr>
        </p:nvGraphicFramePr>
        <p:xfrm>
          <a:off x="3973905" y="5522413"/>
          <a:ext cx="1578635" cy="610712"/>
        </p:xfrm>
        <a:graphic>
          <a:graphicData uri="http://schemas.openxmlformats.org/drawingml/2006/table">
            <a:tbl>
              <a:tblPr firstRow="1" bandRow="1"/>
              <a:tblGrid>
                <a:gridCol w="1578635">
                  <a:extLst>
                    <a:ext uri="{9D8B030D-6E8A-4147-A177-3AD203B41FA5}">
                      <a16:colId xmlns:a16="http://schemas.microsoft.com/office/drawing/2014/main" val="2078640076"/>
                    </a:ext>
                  </a:extLst>
                </a:gridCol>
              </a:tblGrid>
              <a:tr h="2413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050" dirty="0">
                          <a:solidFill>
                            <a:srgbClr val="3660AC"/>
                          </a:solidFill>
                        </a:rPr>
                        <a:t>VOSGES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A89C86"/>
                      </a:solidFill>
                    </a:lnT>
                    <a:lnB w="12700" cmpd="sng">
                      <a:solidFill>
                        <a:srgbClr val="A89C8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2179123"/>
                  </a:ext>
                </a:extLst>
              </a:tr>
              <a:tr h="3592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050" b="1" dirty="0">
                          <a:solidFill>
                            <a:schemeClr val="tx1"/>
                          </a:solidFill>
                        </a:rPr>
                        <a:t>Nomination en cours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A89C86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9C86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694904"/>
                  </a:ext>
                </a:extLst>
              </a:tr>
            </a:tbl>
          </a:graphicData>
        </a:graphic>
      </p:graphicFrame>
      <p:graphicFrame>
        <p:nvGraphicFramePr>
          <p:cNvPr id="26" name="Tableau 25">
            <a:extLst>
              <a:ext uri="{FF2B5EF4-FFF2-40B4-BE49-F238E27FC236}">
                <a16:creationId xmlns:a16="http://schemas.microsoft.com/office/drawing/2014/main" id="{79001C89-CF9A-B04F-38EA-C79A4E0679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3860811"/>
              </p:ext>
            </p:extLst>
          </p:nvPr>
        </p:nvGraphicFramePr>
        <p:xfrm>
          <a:off x="6542984" y="5681541"/>
          <a:ext cx="1846729" cy="610712"/>
        </p:xfrm>
        <a:graphic>
          <a:graphicData uri="http://schemas.openxmlformats.org/drawingml/2006/table">
            <a:tbl>
              <a:tblPr firstRow="1" bandRow="1"/>
              <a:tblGrid>
                <a:gridCol w="1846729">
                  <a:extLst>
                    <a:ext uri="{9D8B030D-6E8A-4147-A177-3AD203B41FA5}">
                      <a16:colId xmlns:a16="http://schemas.microsoft.com/office/drawing/2014/main" val="2078640076"/>
                    </a:ext>
                  </a:extLst>
                </a:gridCol>
              </a:tblGrid>
              <a:tr h="2413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05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Marché PREMIUM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A89C86"/>
                      </a:solidFill>
                    </a:lnT>
                    <a:lnB w="12700" cmpd="sng">
                      <a:solidFill>
                        <a:srgbClr val="A89C8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2179123"/>
                  </a:ext>
                </a:extLst>
              </a:tr>
              <a:tr h="3592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050" b="1" dirty="0">
                          <a:solidFill>
                            <a:schemeClr val="tx1"/>
                          </a:solidFill>
                        </a:rPr>
                        <a:t>Nathalie</a:t>
                      </a:r>
                      <a:r>
                        <a:rPr lang="fr-FR" sz="1050" b="1" baseline="0" dirty="0">
                          <a:solidFill>
                            <a:schemeClr val="tx1"/>
                          </a:solidFill>
                        </a:rPr>
                        <a:t> CASSAN</a:t>
                      </a:r>
                      <a:endParaRPr lang="fr-FR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A89C86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9C86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694904"/>
                  </a:ext>
                </a:extLst>
              </a:tr>
            </a:tbl>
          </a:graphicData>
        </a:graphic>
      </p:graphicFrame>
      <p:sp>
        <p:nvSpPr>
          <p:cNvPr id="34" name="ZoneTexte 33">
            <a:extLst>
              <a:ext uri="{FF2B5EF4-FFF2-40B4-BE49-F238E27FC236}">
                <a16:creationId xmlns:a16="http://schemas.microsoft.com/office/drawing/2014/main" id="{2AFCEC59-787D-C8C0-7269-3FBD84A23E8B}"/>
              </a:ext>
            </a:extLst>
          </p:cNvPr>
          <p:cNvSpPr txBox="1"/>
          <p:nvPr/>
        </p:nvSpPr>
        <p:spPr>
          <a:xfrm>
            <a:off x="8749501" y="1250174"/>
            <a:ext cx="34067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Votre ambassadeur digital 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CAC03E5-D6B3-F399-8798-23AAA82BBEE9}"/>
              </a:ext>
            </a:extLst>
          </p:cNvPr>
          <p:cNvSpPr/>
          <p:nvPr/>
        </p:nvSpPr>
        <p:spPr>
          <a:xfrm>
            <a:off x="8607871" y="1240165"/>
            <a:ext cx="141630" cy="37934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8244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9269CA8D-DDC1-04DC-9247-375E26D8BA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167" y="2555877"/>
            <a:ext cx="5291666" cy="1746247"/>
          </a:xfrm>
          <a:prstGeom prst="rect">
            <a:avLst/>
          </a:prstGeom>
        </p:spPr>
      </p:pic>
      <p:pic>
        <p:nvPicPr>
          <p:cNvPr id="8" name="Image 7" descr="Une image contenant Caractère coloré, Graphique, art&#10;&#10;Description générée automatiquement">
            <a:extLst>
              <a:ext uri="{FF2B5EF4-FFF2-40B4-BE49-F238E27FC236}">
                <a16:creationId xmlns:a16="http://schemas.microsoft.com/office/drawing/2014/main" id="{0E735E47-44FC-E133-78A6-1777309A35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8642"/>
            <a:ext cx="12192000" cy="5829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70094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402bd0e2-1d78-4f7d-9dde-91cd55d66e87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5955</TotalTime>
  <Words>1614</Words>
  <Application>Microsoft Office PowerPoint</Application>
  <PresentationFormat>Grand écran</PresentationFormat>
  <Paragraphs>265</Paragraphs>
  <Slides>23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34" baseType="lpstr">
      <vt:lpstr>Arial</vt:lpstr>
      <vt:lpstr>Arial Black</vt:lpstr>
      <vt:lpstr>Bierstadt</vt:lpstr>
      <vt:lpstr>Corbel</vt:lpstr>
      <vt:lpstr>Montserrat Black</vt:lpstr>
      <vt:lpstr>Montserrat ExtraBold</vt:lpstr>
      <vt:lpstr>Segoe Print</vt:lpstr>
      <vt:lpstr>Ubuntu</vt:lpstr>
      <vt:lpstr>Ubuntu Light</vt:lpstr>
      <vt:lpstr>Wingdings</vt:lpstr>
      <vt:lpstr>Thème Office</vt:lpstr>
      <vt:lpstr>Se libérer du papier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RICHTER Marie-Aline [CEGEE]</cp:lastModifiedBy>
  <cp:revision>351</cp:revision>
  <dcterms:created xsi:type="dcterms:W3CDTF">2020-06-24T09:20:11Z</dcterms:created>
  <dcterms:modified xsi:type="dcterms:W3CDTF">2023-09-20T07:50:01Z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