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00000"/>
    <a:srgbClr val="FBDCDD"/>
    <a:srgbClr val="C31632"/>
    <a:srgbClr val="EC1B24"/>
    <a:srgbClr val="E7302A"/>
    <a:srgbClr val="F5F5F5"/>
    <a:srgbClr val="D11921"/>
    <a:srgbClr val="FF0000"/>
    <a:srgbClr val="E33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35" autoAdjust="0"/>
    <p:restoredTop sz="96265" autoAdjust="0"/>
  </p:normalViewPr>
  <p:slideViewPr>
    <p:cSldViewPr snapToGrid="0">
      <p:cViewPr varScale="1">
        <p:scale>
          <a:sx n="62" d="100"/>
          <a:sy n="62" d="100"/>
        </p:scale>
        <p:origin x="11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D5315A-539B-40FB-AEEC-C0C014DC2E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Epreuves du BAC : SMS envoyés à nos clients le 16 mars 2023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649455-ADE4-4CA1-809D-5BA69FC02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7FFA3C7-82C7-4EC4-B0F5-01E935772141}"/>
              </a:ext>
            </a:extLst>
          </p:cNvPr>
          <p:cNvGrpSpPr/>
          <p:nvPr/>
        </p:nvGrpSpPr>
        <p:grpSpPr>
          <a:xfrm>
            <a:off x="2889713" y="1279994"/>
            <a:ext cx="2565400" cy="4826000"/>
            <a:chOff x="-13280" y="1339850"/>
            <a:chExt cx="2565400" cy="482600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3B29054-A8DE-4957-AF84-AA9FF5922B16}"/>
                </a:ext>
              </a:extLst>
            </p:cNvPr>
            <p:cNvSpPr/>
            <p:nvPr/>
          </p:nvSpPr>
          <p:spPr>
            <a:xfrm>
              <a:off x="102934" y="1479550"/>
              <a:ext cx="2332972" cy="4546599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Picture 4" descr="Maquette de téléphone smartphone mobile isolé sur fond blanc avec écran blanc Vecteur Premium">
              <a:extLst>
                <a:ext uri="{FF2B5EF4-FFF2-40B4-BE49-F238E27FC236}">
                  <a16:creationId xmlns:a16="http://schemas.microsoft.com/office/drawing/2014/main" id="{658CFBB8-2474-468F-BF6C-6005F30543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01" t="9158" r="28674" b="9905"/>
            <a:stretch/>
          </p:blipFill>
          <p:spPr bwMode="auto">
            <a:xfrm>
              <a:off x="-13280" y="1339850"/>
              <a:ext cx="2565400" cy="482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2C432A24-93CE-4461-B896-5847D1EB2AD2}"/>
                </a:ext>
              </a:extLst>
            </p:cNvPr>
            <p:cNvGrpSpPr/>
            <p:nvPr/>
          </p:nvGrpSpPr>
          <p:grpSpPr>
            <a:xfrm>
              <a:off x="174673" y="1479550"/>
              <a:ext cx="2189493" cy="2768599"/>
              <a:chOff x="3464876" y="2044700"/>
              <a:chExt cx="1887921" cy="2768599"/>
            </a:xfrm>
          </p:grpSpPr>
          <p:pic>
            <p:nvPicPr>
              <p:cNvPr id="17" name="Picture 2">
                <a:extLst>
                  <a:ext uri="{FF2B5EF4-FFF2-40B4-BE49-F238E27FC236}">
                    <a16:creationId xmlns:a16="http://schemas.microsoft.com/office/drawing/2014/main" id="{BE9213EC-881F-45CB-850C-07384AEC20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27" t="4620" r="14233" b="52790"/>
              <a:stretch/>
            </p:blipFill>
            <p:spPr bwMode="auto">
              <a:xfrm>
                <a:off x="3464879" y="2044700"/>
                <a:ext cx="1887918" cy="2768599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8DBA1B0-C294-47D4-9CEB-A5DC54B22694}"/>
                  </a:ext>
                </a:extLst>
              </p:cNvPr>
              <p:cNvSpPr/>
              <p:nvPr/>
            </p:nvSpPr>
            <p:spPr>
              <a:xfrm>
                <a:off x="3464876" y="2717799"/>
                <a:ext cx="1887919" cy="20955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F8C4D25-FB68-44AA-925B-A654D4B37541}"/>
              </a:ext>
            </a:extLst>
          </p:cNvPr>
          <p:cNvGrpSpPr/>
          <p:nvPr/>
        </p:nvGrpSpPr>
        <p:grpSpPr>
          <a:xfrm>
            <a:off x="6180952" y="1279588"/>
            <a:ext cx="2565400" cy="4826000"/>
            <a:chOff x="-13280" y="1339850"/>
            <a:chExt cx="2565400" cy="482600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05120D5-43BF-4137-8FD5-470AA5AE8415}"/>
                </a:ext>
              </a:extLst>
            </p:cNvPr>
            <p:cNvSpPr/>
            <p:nvPr/>
          </p:nvSpPr>
          <p:spPr>
            <a:xfrm>
              <a:off x="102934" y="1479550"/>
              <a:ext cx="2332972" cy="4546599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" name="Picture 4" descr="Maquette de téléphone smartphone mobile isolé sur fond blanc avec écran blanc Vecteur Premium">
              <a:extLst>
                <a:ext uri="{FF2B5EF4-FFF2-40B4-BE49-F238E27FC236}">
                  <a16:creationId xmlns:a16="http://schemas.microsoft.com/office/drawing/2014/main" id="{B1B08C12-D100-45A4-BD33-83036D9C1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01" t="9158" r="28674" b="9905"/>
            <a:stretch/>
          </p:blipFill>
          <p:spPr bwMode="auto">
            <a:xfrm>
              <a:off x="-13280" y="1339850"/>
              <a:ext cx="2565400" cy="482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8AB0A57D-D9B4-4204-A7FE-B791BDC966BA}"/>
                </a:ext>
              </a:extLst>
            </p:cNvPr>
            <p:cNvGrpSpPr/>
            <p:nvPr/>
          </p:nvGrpSpPr>
          <p:grpSpPr>
            <a:xfrm>
              <a:off x="174673" y="1479550"/>
              <a:ext cx="2189493" cy="2768599"/>
              <a:chOff x="3464876" y="2044700"/>
              <a:chExt cx="1887921" cy="2768599"/>
            </a:xfrm>
          </p:grpSpPr>
          <p:pic>
            <p:nvPicPr>
              <p:cNvPr id="29" name="Picture 2">
                <a:extLst>
                  <a:ext uri="{FF2B5EF4-FFF2-40B4-BE49-F238E27FC236}">
                    <a16:creationId xmlns:a16="http://schemas.microsoft.com/office/drawing/2014/main" id="{E90E0436-AE97-430B-BEFD-141A5B2A6F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27" t="4620" r="14233" b="52790"/>
              <a:stretch/>
            </p:blipFill>
            <p:spPr bwMode="auto">
              <a:xfrm>
                <a:off x="3464879" y="2044700"/>
                <a:ext cx="1887918" cy="2768599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CF1FBB8-324A-432E-8B8E-FECFD5DC6FEB}"/>
                  </a:ext>
                </a:extLst>
              </p:cNvPr>
              <p:cNvSpPr/>
              <p:nvPr/>
            </p:nvSpPr>
            <p:spPr>
              <a:xfrm>
                <a:off x="3464876" y="2717799"/>
                <a:ext cx="1887919" cy="20955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pic>
        <p:nvPicPr>
          <p:cNvPr id="32" name="Picture 6">
            <a:extLst>
              <a:ext uri="{FF2B5EF4-FFF2-40B4-BE49-F238E27FC236}">
                <a16:creationId xmlns:a16="http://schemas.microsoft.com/office/drawing/2014/main" id="{478602BF-A0F6-48B2-AF56-F7D0832E9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8" r="22079" b="67708"/>
          <a:stretch/>
        </p:blipFill>
        <p:spPr bwMode="auto">
          <a:xfrm>
            <a:off x="3143193" y="2168991"/>
            <a:ext cx="2055988" cy="97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>
            <a:extLst>
              <a:ext uri="{FF2B5EF4-FFF2-40B4-BE49-F238E27FC236}">
                <a16:creationId xmlns:a16="http://schemas.microsoft.com/office/drawing/2014/main" id="{BDC73899-AD7B-45E8-BADF-2E789E992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t="15313" r="28049" b="68541"/>
          <a:stretch/>
        </p:blipFill>
        <p:spPr bwMode="auto">
          <a:xfrm>
            <a:off x="6457803" y="2155888"/>
            <a:ext cx="1975200" cy="101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CA84F66-2B65-46C9-9067-E321D8032996}"/>
              </a:ext>
            </a:extLst>
          </p:cNvPr>
          <p:cNvSpPr/>
          <p:nvPr/>
        </p:nvSpPr>
        <p:spPr>
          <a:xfrm>
            <a:off x="2885342" y="5015582"/>
            <a:ext cx="2709998" cy="699842"/>
          </a:xfrm>
          <a:custGeom>
            <a:avLst/>
            <a:gdLst>
              <a:gd name="connsiteX0" fmla="*/ 0 w 2709998"/>
              <a:gd name="connsiteY0" fmla="*/ 0 h 699842"/>
              <a:gd name="connsiteX1" fmla="*/ 623300 w 2709998"/>
              <a:gd name="connsiteY1" fmla="*/ 0 h 699842"/>
              <a:gd name="connsiteX2" fmla="*/ 1273699 w 2709998"/>
              <a:gd name="connsiteY2" fmla="*/ 0 h 699842"/>
              <a:gd name="connsiteX3" fmla="*/ 1951199 w 2709998"/>
              <a:gd name="connsiteY3" fmla="*/ 0 h 699842"/>
              <a:gd name="connsiteX4" fmla="*/ 2709998 w 2709998"/>
              <a:gd name="connsiteY4" fmla="*/ 0 h 699842"/>
              <a:gd name="connsiteX5" fmla="*/ 2709998 w 2709998"/>
              <a:gd name="connsiteY5" fmla="*/ 699842 h 699842"/>
              <a:gd name="connsiteX6" fmla="*/ 1978299 w 2709998"/>
              <a:gd name="connsiteY6" fmla="*/ 699842 h 699842"/>
              <a:gd name="connsiteX7" fmla="*/ 1246599 w 2709998"/>
              <a:gd name="connsiteY7" fmla="*/ 699842 h 699842"/>
              <a:gd name="connsiteX8" fmla="*/ 650400 w 2709998"/>
              <a:gd name="connsiteY8" fmla="*/ 699842 h 699842"/>
              <a:gd name="connsiteX9" fmla="*/ 0 w 2709998"/>
              <a:gd name="connsiteY9" fmla="*/ 699842 h 699842"/>
              <a:gd name="connsiteX10" fmla="*/ 0 w 2709998"/>
              <a:gd name="connsiteY10" fmla="*/ 0 h 6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9998" h="699842" fill="none" extrusionOk="0">
                <a:moveTo>
                  <a:pt x="0" y="0"/>
                </a:moveTo>
                <a:cubicBezTo>
                  <a:pt x="206365" y="-20699"/>
                  <a:pt x="390045" y="8849"/>
                  <a:pt x="623300" y="0"/>
                </a:cubicBezTo>
                <a:cubicBezTo>
                  <a:pt x="856555" y="-8849"/>
                  <a:pt x="1102839" y="19943"/>
                  <a:pt x="1273699" y="0"/>
                </a:cubicBezTo>
                <a:cubicBezTo>
                  <a:pt x="1444559" y="-19943"/>
                  <a:pt x="1769036" y="-13559"/>
                  <a:pt x="1951199" y="0"/>
                </a:cubicBezTo>
                <a:cubicBezTo>
                  <a:pt x="2133362" y="13559"/>
                  <a:pt x="2424726" y="4350"/>
                  <a:pt x="2709998" y="0"/>
                </a:cubicBezTo>
                <a:cubicBezTo>
                  <a:pt x="2681856" y="337076"/>
                  <a:pt x="2721665" y="368678"/>
                  <a:pt x="2709998" y="699842"/>
                </a:cubicBezTo>
                <a:cubicBezTo>
                  <a:pt x="2522515" y="682361"/>
                  <a:pt x="2214133" y="691973"/>
                  <a:pt x="1978299" y="699842"/>
                </a:cubicBezTo>
                <a:cubicBezTo>
                  <a:pt x="1742465" y="707711"/>
                  <a:pt x="1556385" y="673233"/>
                  <a:pt x="1246599" y="699842"/>
                </a:cubicBezTo>
                <a:cubicBezTo>
                  <a:pt x="936813" y="726451"/>
                  <a:pt x="802560" y="671955"/>
                  <a:pt x="650400" y="699842"/>
                </a:cubicBezTo>
                <a:cubicBezTo>
                  <a:pt x="498240" y="727729"/>
                  <a:pt x="153291" y="709172"/>
                  <a:pt x="0" y="699842"/>
                </a:cubicBezTo>
                <a:cubicBezTo>
                  <a:pt x="-8709" y="525959"/>
                  <a:pt x="22030" y="343623"/>
                  <a:pt x="0" y="0"/>
                </a:cubicBezTo>
                <a:close/>
              </a:path>
              <a:path w="2709998" h="699842" stroke="0" extrusionOk="0">
                <a:moveTo>
                  <a:pt x="0" y="0"/>
                </a:moveTo>
                <a:cubicBezTo>
                  <a:pt x="274854" y="-219"/>
                  <a:pt x="488209" y="6941"/>
                  <a:pt x="650400" y="0"/>
                </a:cubicBezTo>
                <a:cubicBezTo>
                  <a:pt x="812591" y="-6941"/>
                  <a:pt x="1021085" y="32753"/>
                  <a:pt x="1382099" y="0"/>
                </a:cubicBezTo>
                <a:cubicBezTo>
                  <a:pt x="1743113" y="-32753"/>
                  <a:pt x="1885898" y="-368"/>
                  <a:pt x="2086698" y="0"/>
                </a:cubicBezTo>
                <a:cubicBezTo>
                  <a:pt x="2287498" y="368"/>
                  <a:pt x="2490971" y="21891"/>
                  <a:pt x="2709998" y="0"/>
                </a:cubicBezTo>
                <a:cubicBezTo>
                  <a:pt x="2682463" y="295737"/>
                  <a:pt x="2712771" y="525414"/>
                  <a:pt x="2709998" y="699842"/>
                </a:cubicBezTo>
                <a:cubicBezTo>
                  <a:pt x="2371502" y="699295"/>
                  <a:pt x="2246902" y="676522"/>
                  <a:pt x="1978299" y="699842"/>
                </a:cubicBezTo>
                <a:cubicBezTo>
                  <a:pt x="1709696" y="723162"/>
                  <a:pt x="1672631" y="712480"/>
                  <a:pt x="1382099" y="699842"/>
                </a:cubicBezTo>
                <a:cubicBezTo>
                  <a:pt x="1091567" y="687204"/>
                  <a:pt x="956486" y="731661"/>
                  <a:pt x="677500" y="699842"/>
                </a:cubicBezTo>
                <a:cubicBezTo>
                  <a:pt x="398514" y="668023"/>
                  <a:pt x="229153" y="706851"/>
                  <a:pt x="0" y="699842"/>
                </a:cubicBezTo>
                <a:cubicBezTo>
                  <a:pt x="28898" y="537139"/>
                  <a:pt x="-27605" y="23230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E3322C">
                  <a:shade val="30000"/>
                  <a:satMod val="115000"/>
                </a:srgbClr>
              </a:gs>
              <a:gs pos="50000">
                <a:srgbClr val="E3322C">
                  <a:shade val="67500"/>
                  <a:satMod val="115000"/>
                </a:srgbClr>
              </a:gs>
              <a:gs pos="100000">
                <a:srgbClr val="E3322C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6315420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Cavolini" panose="03000502040302020204" pitchFamily="66" charset="0"/>
                <a:cs typeface="Cavolini" panose="03000502040302020204" pitchFamily="66" charset="0"/>
              </a:rPr>
              <a:t>BAC si jeune mineur : </a:t>
            </a:r>
          </a:p>
          <a:p>
            <a:pPr algn="ctr"/>
            <a:r>
              <a:rPr lang="fr-FR" sz="1400" dirty="0">
                <a:latin typeface="Cavolini" panose="03000502040302020204" pitchFamily="66" charset="0"/>
                <a:cs typeface="Cavolini" panose="03000502040302020204" pitchFamily="66" charset="0"/>
              </a:rPr>
              <a:t>SMS envoyé aux parents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2922AE-6279-43C1-A1EA-66C1F7696ED9}"/>
              </a:ext>
            </a:extLst>
          </p:cNvPr>
          <p:cNvSpPr/>
          <p:nvPr/>
        </p:nvSpPr>
        <p:spPr>
          <a:xfrm>
            <a:off x="6136459" y="4996969"/>
            <a:ext cx="2709998" cy="699842"/>
          </a:xfrm>
          <a:custGeom>
            <a:avLst/>
            <a:gdLst>
              <a:gd name="connsiteX0" fmla="*/ 0 w 2709998"/>
              <a:gd name="connsiteY0" fmla="*/ 0 h 699842"/>
              <a:gd name="connsiteX1" fmla="*/ 623300 w 2709998"/>
              <a:gd name="connsiteY1" fmla="*/ 0 h 699842"/>
              <a:gd name="connsiteX2" fmla="*/ 1273699 w 2709998"/>
              <a:gd name="connsiteY2" fmla="*/ 0 h 699842"/>
              <a:gd name="connsiteX3" fmla="*/ 1951199 w 2709998"/>
              <a:gd name="connsiteY3" fmla="*/ 0 h 699842"/>
              <a:gd name="connsiteX4" fmla="*/ 2709998 w 2709998"/>
              <a:gd name="connsiteY4" fmla="*/ 0 h 699842"/>
              <a:gd name="connsiteX5" fmla="*/ 2709998 w 2709998"/>
              <a:gd name="connsiteY5" fmla="*/ 699842 h 699842"/>
              <a:gd name="connsiteX6" fmla="*/ 1978299 w 2709998"/>
              <a:gd name="connsiteY6" fmla="*/ 699842 h 699842"/>
              <a:gd name="connsiteX7" fmla="*/ 1246599 w 2709998"/>
              <a:gd name="connsiteY7" fmla="*/ 699842 h 699842"/>
              <a:gd name="connsiteX8" fmla="*/ 650400 w 2709998"/>
              <a:gd name="connsiteY8" fmla="*/ 699842 h 699842"/>
              <a:gd name="connsiteX9" fmla="*/ 0 w 2709998"/>
              <a:gd name="connsiteY9" fmla="*/ 699842 h 699842"/>
              <a:gd name="connsiteX10" fmla="*/ 0 w 2709998"/>
              <a:gd name="connsiteY10" fmla="*/ 0 h 6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9998" h="699842" fill="none" extrusionOk="0">
                <a:moveTo>
                  <a:pt x="0" y="0"/>
                </a:moveTo>
                <a:cubicBezTo>
                  <a:pt x="206365" y="-20699"/>
                  <a:pt x="390045" y="8849"/>
                  <a:pt x="623300" y="0"/>
                </a:cubicBezTo>
                <a:cubicBezTo>
                  <a:pt x="856555" y="-8849"/>
                  <a:pt x="1102839" y="19943"/>
                  <a:pt x="1273699" y="0"/>
                </a:cubicBezTo>
                <a:cubicBezTo>
                  <a:pt x="1444559" y="-19943"/>
                  <a:pt x="1769036" y="-13559"/>
                  <a:pt x="1951199" y="0"/>
                </a:cubicBezTo>
                <a:cubicBezTo>
                  <a:pt x="2133362" y="13559"/>
                  <a:pt x="2424726" y="4350"/>
                  <a:pt x="2709998" y="0"/>
                </a:cubicBezTo>
                <a:cubicBezTo>
                  <a:pt x="2681856" y="337076"/>
                  <a:pt x="2721665" y="368678"/>
                  <a:pt x="2709998" y="699842"/>
                </a:cubicBezTo>
                <a:cubicBezTo>
                  <a:pt x="2522515" y="682361"/>
                  <a:pt x="2214133" y="691973"/>
                  <a:pt x="1978299" y="699842"/>
                </a:cubicBezTo>
                <a:cubicBezTo>
                  <a:pt x="1742465" y="707711"/>
                  <a:pt x="1556385" y="673233"/>
                  <a:pt x="1246599" y="699842"/>
                </a:cubicBezTo>
                <a:cubicBezTo>
                  <a:pt x="936813" y="726451"/>
                  <a:pt x="802560" y="671955"/>
                  <a:pt x="650400" y="699842"/>
                </a:cubicBezTo>
                <a:cubicBezTo>
                  <a:pt x="498240" y="727729"/>
                  <a:pt x="153291" y="709172"/>
                  <a:pt x="0" y="699842"/>
                </a:cubicBezTo>
                <a:cubicBezTo>
                  <a:pt x="-8709" y="525959"/>
                  <a:pt x="22030" y="343623"/>
                  <a:pt x="0" y="0"/>
                </a:cubicBezTo>
                <a:close/>
              </a:path>
              <a:path w="2709998" h="699842" stroke="0" extrusionOk="0">
                <a:moveTo>
                  <a:pt x="0" y="0"/>
                </a:moveTo>
                <a:cubicBezTo>
                  <a:pt x="274854" y="-219"/>
                  <a:pt x="488209" y="6941"/>
                  <a:pt x="650400" y="0"/>
                </a:cubicBezTo>
                <a:cubicBezTo>
                  <a:pt x="812591" y="-6941"/>
                  <a:pt x="1021085" y="32753"/>
                  <a:pt x="1382099" y="0"/>
                </a:cubicBezTo>
                <a:cubicBezTo>
                  <a:pt x="1743113" y="-32753"/>
                  <a:pt x="1885898" y="-368"/>
                  <a:pt x="2086698" y="0"/>
                </a:cubicBezTo>
                <a:cubicBezTo>
                  <a:pt x="2287498" y="368"/>
                  <a:pt x="2490971" y="21891"/>
                  <a:pt x="2709998" y="0"/>
                </a:cubicBezTo>
                <a:cubicBezTo>
                  <a:pt x="2682463" y="295737"/>
                  <a:pt x="2712771" y="525414"/>
                  <a:pt x="2709998" y="699842"/>
                </a:cubicBezTo>
                <a:cubicBezTo>
                  <a:pt x="2371502" y="699295"/>
                  <a:pt x="2246902" y="676522"/>
                  <a:pt x="1978299" y="699842"/>
                </a:cubicBezTo>
                <a:cubicBezTo>
                  <a:pt x="1709696" y="723162"/>
                  <a:pt x="1672631" y="712480"/>
                  <a:pt x="1382099" y="699842"/>
                </a:cubicBezTo>
                <a:cubicBezTo>
                  <a:pt x="1091567" y="687204"/>
                  <a:pt x="956486" y="731661"/>
                  <a:pt x="677500" y="699842"/>
                </a:cubicBezTo>
                <a:cubicBezTo>
                  <a:pt x="398514" y="668023"/>
                  <a:pt x="229153" y="706851"/>
                  <a:pt x="0" y="699842"/>
                </a:cubicBezTo>
                <a:cubicBezTo>
                  <a:pt x="28898" y="537139"/>
                  <a:pt x="-27605" y="23230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E3322C">
                  <a:shade val="30000"/>
                  <a:satMod val="115000"/>
                </a:srgbClr>
              </a:gs>
              <a:gs pos="50000">
                <a:srgbClr val="E3322C">
                  <a:shade val="67500"/>
                  <a:satMod val="115000"/>
                </a:srgbClr>
              </a:gs>
              <a:gs pos="100000">
                <a:srgbClr val="E3322C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6315420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Cavolini" panose="03000502040302020204" pitchFamily="66" charset="0"/>
                <a:cs typeface="Cavolini" panose="03000502040302020204" pitchFamily="66" charset="0"/>
              </a:rPr>
              <a:t>BAC si jeune majeur : </a:t>
            </a:r>
          </a:p>
          <a:p>
            <a:pPr algn="ctr"/>
            <a:r>
              <a:rPr lang="fr-FR" sz="1400" dirty="0">
                <a:latin typeface="Cavolini" panose="03000502040302020204" pitchFamily="66" charset="0"/>
                <a:cs typeface="Cavolini" panose="03000502040302020204" pitchFamily="66" charset="0"/>
              </a:rPr>
              <a:t>SMS envoyé aux parents</a:t>
            </a:r>
          </a:p>
        </p:txBody>
      </p:sp>
    </p:spTree>
    <p:extLst>
      <p:ext uri="{BB962C8B-B14F-4D97-AF65-F5344CB8AC3E}">
        <p14:creationId xmlns:p14="http://schemas.microsoft.com/office/powerpoint/2010/main" val="23518554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4009</TotalTime>
  <Words>31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Cavolini</vt:lpstr>
      <vt:lpstr>Montserrat Black</vt:lpstr>
      <vt:lpstr>Wingdings</vt:lpstr>
      <vt:lpstr>Thème Office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265</cp:revision>
  <dcterms:created xsi:type="dcterms:W3CDTF">2020-06-24T09:20:11Z</dcterms:created>
  <dcterms:modified xsi:type="dcterms:W3CDTF">2023-03-16T17:06:35Z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2023-03-16T17:03:52Z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