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sldIdLst>
    <p:sldId id="256" r:id="rId6"/>
    <p:sldId id="282" r:id="rId7"/>
    <p:sldId id="318" r:id="rId8"/>
    <p:sldId id="588" r:id="rId9"/>
    <p:sldId id="276" r:id="rId10"/>
    <p:sldId id="304" r:id="rId11"/>
    <p:sldId id="289" r:id="rId12"/>
    <p:sldId id="290" r:id="rId13"/>
    <p:sldId id="315" r:id="rId14"/>
    <p:sldId id="322" r:id="rId15"/>
    <p:sldId id="600" r:id="rId16"/>
    <p:sldId id="308" r:id="rId17"/>
    <p:sldId id="329" r:id="rId18"/>
    <p:sldId id="273" r:id="rId19"/>
    <p:sldId id="319" r:id="rId20"/>
    <p:sldId id="330" r:id="rId21"/>
    <p:sldId id="589" r:id="rId22"/>
    <p:sldId id="590" r:id="rId23"/>
    <p:sldId id="594" r:id="rId24"/>
    <p:sldId id="591" r:id="rId25"/>
    <p:sldId id="597" r:id="rId26"/>
    <p:sldId id="598" r:id="rId27"/>
    <p:sldId id="599" r:id="rId28"/>
    <p:sldId id="323"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5864"/>
    <a:srgbClr val="501216"/>
    <a:srgbClr val="303134"/>
    <a:srgbClr val="AF949A"/>
    <a:srgbClr val="B4222D"/>
    <a:srgbClr val="E09690"/>
    <a:srgbClr val="D9C8C6"/>
    <a:srgbClr val="123250"/>
    <a:srgbClr val="FACBB4"/>
    <a:srgbClr val="F37D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62" d="100"/>
          <a:sy n="62" d="100"/>
        </p:scale>
        <p:origin x="1092"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3E33AC-AF5A-495D-AB10-6B2E187E5AD2}" type="datetimeFigureOut">
              <a:rPr lang="fr-FR" smtClean="0"/>
              <a:t>02/01/2024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4B8BA-0556-4A0B-B28B-BBECBBB3C909}" type="slidenum">
              <a:rPr lang="fr-FR" smtClean="0"/>
              <a:t>‹N°›</a:t>
            </a:fld>
            <a:endParaRPr lang="fr-FR"/>
          </a:p>
        </p:txBody>
      </p:sp>
    </p:spTree>
    <p:extLst>
      <p:ext uri="{BB962C8B-B14F-4D97-AF65-F5344CB8AC3E}">
        <p14:creationId xmlns:p14="http://schemas.microsoft.com/office/powerpoint/2010/main" val="65383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2.jpeg"/><Relationship Id="rId4" Type="http://schemas.microsoft.com/office/2007/relationships/hdphoto" Target="../media/hdphoto3.wdp"/><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jpe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6.wdp"/><Relationship Id="rId3" Type="http://schemas.openxmlformats.org/officeDocument/2006/relationships/image" Target="../media/image10.png"/><Relationship Id="rId7" Type="http://schemas.openxmlformats.org/officeDocument/2006/relationships/image" Target="../media/image29.jpeg"/><Relationship Id="rId12" Type="http://schemas.openxmlformats.org/officeDocument/2006/relationships/image" Target="../media/image30.png"/><Relationship Id="rId2" Type="http://schemas.openxmlformats.org/officeDocument/2006/relationships/image" Target="../media/image27.jpeg"/><Relationship Id="rId1" Type="http://schemas.openxmlformats.org/officeDocument/2006/relationships/slideLayout" Target="../slideLayouts/slideLayout4.xml"/><Relationship Id="rId6" Type="http://schemas.microsoft.com/office/2007/relationships/hdphoto" Target="../media/hdphoto5.wdp"/><Relationship Id="rId11" Type="http://schemas.microsoft.com/office/2007/relationships/hdphoto" Target="../media/hdphoto1.wdp"/><Relationship Id="rId5" Type="http://schemas.openxmlformats.org/officeDocument/2006/relationships/image" Target="../media/image28.png"/><Relationship Id="rId10" Type="http://schemas.openxmlformats.org/officeDocument/2006/relationships/image" Target="../media/image11.png"/><Relationship Id="rId4" Type="http://schemas.microsoft.com/office/2007/relationships/hdphoto" Target="../media/hdphoto2.wdp"/><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7.png"/><Relationship Id="rId7"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Layout" Target="../slideLayouts/slideLayout4.xml"/><Relationship Id="rId6" Type="http://schemas.microsoft.com/office/2007/relationships/hdphoto" Target="../media/hdphoto8.wdp"/><Relationship Id="rId11" Type="http://schemas.openxmlformats.org/officeDocument/2006/relationships/image" Target="../media/image41.jpeg"/><Relationship Id="rId5" Type="http://schemas.openxmlformats.org/officeDocument/2006/relationships/image" Target="../media/image39.png"/><Relationship Id="rId10" Type="http://schemas.microsoft.com/office/2007/relationships/hdphoto" Target="../media/hdphoto9.wdp"/><Relationship Id="rId4" Type="http://schemas.openxmlformats.org/officeDocument/2006/relationships/image" Target="../media/image38.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0.png"/><Relationship Id="rId7"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48.jpeg"/><Relationship Id="rId4" Type="http://schemas.microsoft.com/office/2007/relationships/hdphoto" Target="../media/hdphoto2.wdp"/><Relationship Id="rId9" Type="http://schemas.microsoft.com/office/2007/relationships/hdphoto" Target="../media/hdphoto10.wdp"/></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 Id="rId4" Type="http://schemas.microsoft.com/office/2007/relationships/hdphoto" Target="../media/hdphoto11.wdp"/></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8.png"/><Relationship Id="rId3" Type="http://schemas.openxmlformats.org/officeDocument/2006/relationships/slideLayout" Target="../slideLayouts/slideLayout4.xml"/><Relationship Id="rId7" Type="http://schemas.openxmlformats.org/officeDocument/2006/relationships/image" Target="../media/image54.jpeg"/><Relationship Id="rId12" Type="http://schemas.openxmlformats.org/officeDocument/2006/relationships/image" Target="../media/image57.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2.wdp"/><Relationship Id="rId11" Type="http://schemas.openxmlformats.org/officeDocument/2006/relationships/hyperlink" Target="https://groupebpce.sharepoint.com/sites/Cahierderecettes/SitePages/Les%20recettes.aspx" TargetMode="External"/><Relationship Id="rId5" Type="http://schemas.openxmlformats.org/officeDocument/2006/relationships/image" Target="../media/image10.png"/><Relationship Id="rId10" Type="http://schemas.microsoft.com/office/2007/relationships/hdphoto" Target="../media/hdphoto12.wdp"/><Relationship Id="rId4" Type="http://schemas.openxmlformats.org/officeDocument/2006/relationships/image" Target="../media/image53.png"/><Relationship Id="rId9"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3.wdp"/></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62.jpeg"/><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slide" Target="slide23.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4.jpeg"/><Relationship Id="rId4" Type="http://schemas.openxmlformats.org/officeDocument/2006/relationships/slide" Target="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jpeg"/><Relationship Id="rId1" Type="http://schemas.openxmlformats.org/officeDocument/2006/relationships/slideLayout" Target="../slideLayouts/slideLayout4.xml"/><Relationship Id="rId5" Type="http://schemas.openxmlformats.org/officeDocument/2006/relationships/slide" Target="slide20.xml"/><Relationship Id="rId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4.jpeg"/><Relationship Id="rId4" Type="http://schemas.openxmlformats.org/officeDocument/2006/relationships/slide" Target="slide20.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wdp"/><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7.png"/><Relationship Id="rId11" Type="http://schemas.microsoft.com/office/2007/relationships/hdphoto" Target="../media/hdphoto3.wdp"/><Relationship Id="rId5" Type="http://schemas.openxmlformats.org/officeDocument/2006/relationships/image" Target="../media/image6.jpe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Mars 2023</a:t>
            </a:r>
          </a:p>
        </p:txBody>
      </p:sp>
      <p:sp>
        <p:nvSpPr>
          <p:cNvPr id="4" name="Titre 3"/>
          <p:cNvSpPr>
            <a:spLocks noGrp="1"/>
          </p:cNvSpPr>
          <p:nvPr>
            <p:ph type="ctrTitle"/>
          </p:nvPr>
        </p:nvSpPr>
        <p:spPr/>
        <p:txBody>
          <a:bodyPr>
            <a:normAutofit/>
          </a:bodyPr>
          <a:lstStyle/>
          <a:p>
            <a:r>
              <a:rPr lang="fr-FR" dirty="0"/>
              <a:t>DISPOSITIF DE PARRAINAGE </a:t>
            </a:r>
          </a:p>
        </p:txBody>
      </p:sp>
      <p:sp>
        <p:nvSpPr>
          <p:cNvPr id="5" name="Espace réservé du texte 4"/>
          <p:cNvSpPr>
            <a:spLocks noGrp="1"/>
          </p:cNvSpPr>
          <p:nvPr>
            <p:ph type="body" sz="quarter" idx="11"/>
          </p:nvPr>
        </p:nvSpPr>
        <p:spPr/>
        <p:txBody>
          <a:bodyPr/>
          <a:lstStyle/>
          <a:p>
            <a:r>
              <a:rPr lang="fr-FR" dirty="0"/>
              <a:t>Direction Marketing et Performance Data</a:t>
            </a:r>
          </a:p>
        </p:txBody>
      </p:sp>
      <p:pic>
        <p:nvPicPr>
          <p:cNvPr id="2050" name="Picture 2" descr="Pack d'icônes de profil dessinés à la main">
            <a:extLst>
              <a:ext uri="{FF2B5EF4-FFF2-40B4-BE49-F238E27FC236}">
                <a16:creationId xmlns:a16="http://schemas.microsoft.com/office/drawing/2014/main" id="{AFCB79F5-4AC5-4CAD-AA39-72D1ADC3B40D}"/>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37003" t="5765" r="35371" b="51919"/>
          <a:stretch/>
        </p:blipFill>
        <p:spPr bwMode="auto">
          <a:xfrm rot="21201511">
            <a:off x="4773415" y="2446832"/>
            <a:ext cx="905692" cy="9240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ck d'icônes de profil dessinés à la main">
            <a:extLst>
              <a:ext uri="{FF2B5EF4-FFF2-40B4-BE49-F238E27FC236}">
                <a16:creationId xmlns:a16="http://schemas.microsoft.com/office/drawing/2014/main" id="{14937388-9199-4B7A-8283-1B987BFF4CCB}"/>
              </a:ext>
            </a:extLst>
          </p:cNvPr>
          <p:cNvPicPr>
            <a:picLocks noChangeAspect="1" noChangeArrowheads="1"/>
          </p:cNvPicPr>
          <p:nvPr/>
        </p:nvPicPr>
        <p:blipFill rotWithShape="1">
          <a:blip r:embed="rId2">
            <a:clrChange>
              <a:clrFrom>
                <a:srgbClr val="FFFEFF"/>
              </a:clrFrom>
              <a:clrTo>
                <a:srgbClr val="FFFEFF">
                  <a:alpha val="0"/>
                </a:srgbClr>
              </a:clrTo>
            </a:clrChange>
            <a:extLst>
              <a:ext uri="{28A0092B-C50C-407E-A947-70E740481C1C}">
                <a14:useLocalDpi xmlns:a14="http://schemas.microsoft.com/office/drawing/2010/main" val="0"/>
              </a:ext>
            </a:extLst>
          </a:blip>
          <a:srcRect l="8010" t="4779" r="64970" b="50067"/>
          <a:stretch/>
        </p:blipFill>
        <p:spPr bwMode="auto">
          <a:xfrm rot="450274">
            <a:off x="8974402" y="2193485"/>
            <a:ext cx="885792" cy="9860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ack d'icônes de profil dessinés à la main">
            <a:extLst>
              <a:ext uri="{FF2B5EF4-FFF2-40B4-BE49-F238E27FC236}">
                <a16:creationId xmlns:a16="http://schemas.microsoft.com/office/drawing/2014/main" id="{ADD64986-30DF-4ECE-8591-5C886B2D6A0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186" t="51589" r="65188" b="3839"/>
          <a:stretch/>
        </p:blipFill>
        <p:spPr bwMode="auto">
          <a:xfrm rot="1346043">
            <a:off x="6224635" y="3648483"/>
            <a:ext cx="905692" cy="9733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1DBE03F1-5FA5-4B31-B38B-0505CFEEE69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backgroundMark x1="82748" y1="44125" x2="82748" y2="44125"/>
                        <a14:backgroundMark x1="87061" y1="47722" x2="87061" y2="47722"/>
                      </a14:backgroundRemoval>
                    </a14:imgEffect>
                  </a14:imgLayer>
                </a14:imgProps>
              </a:ext>
              <a:ext uri="{28A0092B-C50C-407E-A947-70E740481C1C}">
                <a14:useLocalDpi xmlns:a14="http://schemas.microsoft.com/office/drawing/2010/main" val="0"/>
              </a:ext>
            </a:extLst>
          </a:blip>
          <a:srcRect l="67667"/>
          <a:stretch/>
        </p:blipFill>
        <p:spPr bwMode="auto">
          <a:xfrm>
            <a:off x="8048177" y="2524109"/>
            <a:ext cx="2168220" cy="446703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3CA68341-16CD-4E29-8FC6-E6BFBCEC1EF8}"/>
              </a:ext>
            </a:extLst>
          </p:cNvPr>
          <p:cNvGrpSpPr/>
          <p:nvPr/>
        </p:nvGrpSpPr>
        <p:grpSpPr>
          <a:xfrm>
            <a:off x="0" y="1"/>
            <a:ext cx="12192000" cy="6858000"/>
            <a:chOff x="0" y="1"/>
            <a:chExt cx="12192000" cy="6858000"/>
          </a:xfrm>
        </p:grpSpPr>
        <p:pic>
          <p:nvPicPr>
            <p:cNvPr id="11" name="Picture 4" descr="Réception d'hôtel plat illustrée">
              <a:extLst>
                <a:ext uri="{FF2B5EF4-FFF2-40B4-BE49-F238E27FC236}">
                  <a16:creationId xmlns:a16="http://schemas.microsoft.com/office/drawing/2014/main" id="{7099C2BD-A7FA-4F9A-ACF3-AB3F7796E5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9063"/>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E678F07F-2FE2-4BE3-B134-DA1D7253149E}"/>
                </a:ext>
              </a:extLst>
            </p:cNvPr>
            <p:cNvPicPr>
              <a:picLocks noChangeAspect="1"/>
            </p:cNvPicPr>
            <p:nvPr/>
          </p:nvPicPr>
          <p:blipFill>
            <a:blip r:embed="rId6"/>
            <a:stretch>
              <a:fillRect/>
            </a:stretch>
          </p:blipFill>
          <p:spPr>
            <a:xfrm>
              <a:off x="391657" y="2650208"/>
              <a:ext cx="4162425" cy="457200"/>
            </a:xfrm>
            <a:prstGeom prst="rect">
              <a:avLst/>
            </a:prstGeom>
          </p:spPr>
        </p:pic>
        <p:pic>
          <p:nvPicPr>
            <p:cNvPr id="8" name="Image 7">
              <a:extLst>
                <a:ext uri="{FF2B5EF4-FFF2-40B4-BE49-F238E27FC236}">
                  <a16:creationId xmlns:a16="http://schemas.microsoft.com/office/drawing/2014/main" id="{8302ADB9-1618-493F-89D3-FD7776037F2D}"/>
                </a:ext>
              </a:extLst>
            </p:cNvPr>
            <p:cNvPicPr>
              <a:picLocks noChangeAspect="1"/>
            </p:cNvPicPr>
            <p:nvPr/>
          </p:nvPicPr>
          <p:blipFill>
            <a:blip r:embed="rId7"/>
            <a:stretch>
              <a:fillRect/>
            </a:stretch>
          </p:blipFill>
          <p:spPr>
            <a:xfrm>
              <a:off x="10763575" y="2640683"/>
              <a:ext cx="1428425" cy="466725"/>
            </a:xfrm>
            <a:prstGeom prst="rect">
              <a:avLst/>
            </a:prstGeom>
          </p:spPr>
        </p:pic>
      </p:grpSp>
      <p:sp>
        <p:nvSpPr>
          <p:cNvPr id="16" name="Titre 3">
            <a:extLst>
              <a:ext uri="{FF2B5EF4-FFF2-40B4-BE49-F238E27FC236}">
                <a16:creationId xmlns:a16="http://schemas.microsoft.com/office/drawing/2014/main" id="{62693315-E29B-4C88-903C-8DA5F5186BDA}"/>
              </a:ext>
            </a:extLst>
          </p:cNvPr>
          <p:cNvSpPr txBox="1">
            <a:spLocks/>
          </p:cNvSpPr>
          <p:nvPr/>
        </p:nvSpPr>
        <p:spPr>
          <a:xfrm>
            <a:off x="381815" y="2141559"/>
            <a:ext cx="7443189" cy="1817320"/>
          </a:xfrm>
          <a:prstGeom prst="rect">
            <a:avLst/>
          </a:prstGeom>
          <a:no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dirty="0">
                <a:solidFill>
                  <a:schemeClr val="bg1"/>
                </a:solidFill>
                <a:effectLst>
                  <a:outerShdw blurRad="38100" dist="38100" dir="2700000" algn="tl">
                    <a:srgbClr val="000000">
                      <a:alpha val="43137"/>
                    </a:srgbClr>
                  </a:outerShdw>
                </a:effectLst>
              </a:rPr>
              <a:t>La Recommandation comme levier de Conquête</a:t>
            </a:r>
          </a:p>
        </p:txBody>
      </p:sp>
      <p:sp>
        <p:nvSpPr>
          <p:cNvPr id="17" name="Sous-titre 1">
            <a:extLst>
              <a:ext uri="{FF2B5EF4-FFF2-40B4-BE49-F238E27FC236}">
                <a16:creationId xmlns:a16="http://schemas.microsoft.com/office/drawing/2014/main" id="{F6268048-7531-4285-B2C6-B951805CBD72}"/>
              </a:ext>
            </a:extLst>
          </p:cNvPr>
          <p:cNvSpPr txBox="1">
            <a:spLocks/>
          </p:cNvSpPr>
          <p:nvPr/>
        </p:nvSpPr>
        <p:spPr>
          <a:xfrm>
            <a:off x="500349" y="3960769"/>
            <a:ext cx="2278362" cy="282887"/>
          </a:xfrm>
          <a:prstGeom prst="rect">
            <a:avLst/>
          </a:prstGeom>
        </p:spPr>
        <p:txBody>
          <a:bodyPr anchor="ct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b="1" kern="1200" baseline="0">
                <a:solidFill>
                  <a:schemeClr val="tx1">
                    <a:lumMod val="65000"/>
                    <a:lumOff val="35000"/>
                  </a:schemeClr>
                </a:solidFill>
                <a:latin typeface="+mn-lt"/>
                <a:ea typeface="+mn-ea"/>
                <a:cs typeface="+mn-cs"/>
              </a:defRPr>
            </a:lvl1pPr>
            <a:lvl2pPr marL="4572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914400" marR="0" indent="0" algn="ctr"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None/>
              <a:tabLst/>
              <a:defRPr sz="1800" kern="1200">
                <a:solidFill>
                  <a:schemeClr val="tx1">
                    <a:lumMod val="75000"/>
                    <a:lumOff val="25000"/>
                  </a:schemeClr>
                </a:solidFill>
                <a:latin typeface="+mn-lt"/>
                <a:ea typeface="+mn-ea"/>
                <a:cs typeface="+mn-cs"/>
              </a:defRPr>
            </a:lvl3pPr>
            <a:lvl4pPr marL="13716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4pPr>
            <a:lvl5pPr marL="18288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bg1"/>
                </a:solidFill>
                <a:effectLst>
                  <a:outerShdw blurRad="38100" dist="38100" dir="2700000" algn="tl">
                    <a:srgbClr val="000000">
                      <a:alpha val="43137"/>
                    </a:srgbClr>
                  </a:outerShdw>
                </a:effectLst>
              </a:rPr>
              <a:t>Heure du Jeudi</a:t>
            </a:r>
          </a:p>
        </p:txBody>
      </p:sp>
      <p:sp>
        <p:nvSpPr>
          <p:cNvPr id="18" name="Espace réservé du texte 2">
            <a:extLst>
              <a:ext uri="{FF2B5EF4-FFF2-40B4-BE49-F238E27FC236}">
                <a16:creationId xmlns:a16="http://schemas.microsoft.com/office/drawing/2014/main" id="{31DE4A93-3C6E-48B9-AE54-5961E91031A8}"/>
              </a:ext>
            </a:extLst>
          </p:cNvPr>
          <p:cNvSpPr txBox="1">
            <a:spLocks/>
          </p:cNvSpPr>
          <p:nvPr/>
        </p:nvSpPr>
        <p:spPr>
          <a:xfrm>
            <a:off x="511146" y="4218068"/>
            <a:ext cx="3252374" cy="667808"/>
          </a:xfrm>
          <a:prstGeom prst="rect">
            <a:avLst/>
          </a:prstGeom>
        </p:spPr>
        <p:txBody>
          <a:bodyPr anchor="ctr">
            <a:normAutofit fontScale="775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baseline="0">
                <a:solidFill>
                  <a:schemeClr val="tx1">
                    <a:lumMod val="65000"/>
                    <a:lumOff val="3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bg1"/>
                </a:solidFill>
                <a:effectLst>
                  <a:outerShdw blurRad="38100" dist="38100" dir="2700000" algn="tl">
                    <a:srgbClr val="000000">
                      <a:alpha val="43137"/>
                    </a:srgbClr>
                  </a:outerShdw>
                </a:effectLst>
              </a:rPr>
              <a:t>9 Mars 2023</a:t>
            </a:r>
          </a:p>
          <a:p>
            <a:r>
              <a:rPr lang="fr-FR" dirty="0">
                <a:solidFill>
                  <a:schemeClr val="bg1"/>
                </a:solidFill>
                <a:effectLst>
                  <a:outerShdw blurRad="38100" dist="38100" dir="2700000" algn="tl">
                    <a:srgbClr val="000000">
                      <a:alpha val="43137"/>
                    </a:srgbClr>
                  </a:outerShdw>
                </a:effectLst>
              </a:rPr>
              <a:t>Actualisation des offres en </a:t>
            </a:r>
            <a:r>
              <a:rPr lang="fr-FR" dirty="0">
                <a:solidFill>
                  <a:srgbClr val="C00000"/>
                </a:solidFill>
                <a:effectLst>
                  <a:outerShdw blurRad="38100" dist="38100" dir="2700000" algn="tl">
                    <a:srgbClr val="000000">
                      <a:alpha val="43137"/>
                    </a:srgbClr>
                  </a:outerShdw>
                </a:effectLst>
              </a:rPr>
              <a:t>janvier 2024</a:t>
            </a:r>
          </a:p>
        </p:txBody>
      </p:sp>
      <p:pic>
        <p:nvPicPr>
          <p:cNvPr id="30" name="Image 29" descr="Une image contenant texte&#10;&#10;Description générée automatiquement">
            <a:extLst>
              <a:ext uri="{FF2B5EF4-FFF2-40B4-BE49-F238E27FC236}">
                <a16:creationId xmlns:a16="http://schemas.microsoft.com/office/drawing/2014/main" id="{ACDC0FE3-5E10-484F-B135-3DB5243A56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0510" y="4649762"/>
            <a:ext cx="2458696" cy="807354"/>
          </a:xfrm>
          <a:prstGeom prst="rect">
            <a:avLst/>
          </a:prstGeom>
        </p:spPr>
      </p:pic>
      <p:pic>
        <p:nvPicPr>
          <p:cNvPr id="19" name="Picture 2" descr="Belle femme d'affaires faisant différentes actions">
            <a:extLst>
              <a:ext uri="{FF2B5EF4-FFF2-40B4-BE49-F238E27FC236}">
                <a16:creationId xmlns:a16="http://schemas.microsoft.com/office/drawing/2014/main" id="{C3697F39-EA60-4A02-987E-BAB87CB2894C}"/>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7067693" y="1105399"/>
            <a:ext cx="2583355" cy="57660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Vecteur le patient parle à la réception du personnel médical de la réceptionniste">
            <a:extLst>
              <a:ext uri="{FF2B5EF4-FFF2-40B4-BE49-F238E27FC236}">
                <a16:creationId xmlns:a16="http://schemas.microsoft.com/office/drawing/2014/main" id="{87C587A6-EBD8-428C-9BD5-0418C141B29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a:off x="9526389" y="669123"/>
            <a:ext cx="3010457" cy="6202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Parrainage (3) (1)">
            <a:hlinkClick r:id="" action="ppaction://media"/>
            <a:extLst>
              <a:ext uri="{FF2B5EF4-FFF2-40B4-BE49-F238E27FC236}">
                <a16:creationId xmlns:a16="http://schemas.microsoft.com/office/drawing/2014/main" id="{5960DD3F-8420-4726-97DC-3395259E58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98577650"/>
      </p:ext>
    </p:extLst>
  </p:cSld>
  <p:clrMapOvr>
    <a:masterClrMapping/>
  </p:clrMapOvr>
  <mc:AlternateContent xmlns:mc="http://schemas.openxmlformats.org/markup-compatibility/2006" xmlns:p14="http://schemas.microsoft.com/office/powerpoint/2010/main">
    <mc:Choice Requires="p14">
      <p:transition spd="med" p14:dur="700" advTm="38000">
        <p:fade/>
      </p:transition>
    </mc:Choice>
    <mc:Fallback xmlns="">
      <p:transition spd="med" advTm="3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9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16" name="Groupe 15">
            <a:extLst>
              <a:ext uri="{FF2B5EF4-FFF2-40B4-BE49-F238E27FC236}">
                <a16:creationId xmlns:a16="http://schemas.microsoft.com/office/drawing/2014/main" id="{01726930-709F-48C8-8BA6-707979B0101B}"/>
              </a:ext>
            </a:extLst>
          </p:cNvPr>
          <p:cNvGrpSpPr/>
          <p:nvPr/>
        </p:nvGrpSpPr>
        <p:grpSpPr>
          <a:xfrm>
            <a:off x="-3211954" y="1164771"/>
            <a:ext cx="9449468" cy="4201886"/>
            <a:chOff x="-3211954" y="1164771"/>
            <a:chExt cx="9449468" cy="4201886"/>
          </a:xfrm>
        </p:grpSpPr>
        <p:sp>
          <p:nvSpPr>
            <p:cNvPr id="4" name="Organigramme : Connecteur 3">
              <a:extLst>
                <a:ext uri="{FF2B5EF4-FFF2-40B4-BE49-F238E27FC236}">
                  <a16:creationId xmlns:a16="http://schemas.microsoft.com/office/drawing/2014/main" id="{72FD432B-F0EE-4AEA-9C49-778B3251814F}"/>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C639499A-9F2E-42D9-AC2E-99EB0C220293}"/>
                </a:ext>
              </a:extLst>
            </p:cNvPr>
            <p:cNvPicPr>
              <a:picLocks noChangeAspect="1"/>
            </p:cNvPicPr>
            <p:nvPr/>
          </p:nvPicPr>
          <p:blipFill>
            <a:blip r:embed="rId3">
              <a:duotone>
                <a:schemeClr val="accent4">
                  <a:shade val="45000"/>
                  <a:satMod val="135000"/>
                </a:schemeClr>
                <a:prstClr val="white"/>
              </a:duotone>
            </a:blip>
            <a:stretch>
              <a:fillRect/>
            </a:stretch>
          </p:blipFill>
          <p:spPr>
            <a:xfrm>
              <a:off x="942991" y="2469157"/>
              <a:ext cx="3534456" cy="535316"/>
            </a:xfrm>
            <a:prstGeom prst="rect">
              <a:avLst/>
            </a:prstGeom>
          </p:spPr>
        </p:pic>
        <p:sp>
          <p:nvSpPr>
            <p:cNvPr id="3" name="Rectangle 2">
              <a:extLst>
                <a:ext uri="{FF2B5EF4-FFF2-40B4-BE49-F238E27FC236}">
                  <a16:creationId xmlns:a16="http://schemas.microsoft.com/office/drawing/2014/main" id="{1CF1A746-3353-4DF1-A1FE-27F1CAB47424}"/>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C38E28E8-0C1A-4103-BA68-7B7F3EFF7656}"/>
                </a:ext>
              </a:extLst>
            </p:cNvPr>
            <p:cNvGrpSpPr/>
            <p:nvPr/>
          </p:nvGrpSpPr>
          <p:grpSpPr>
            <a:xfrm>
              <a:off x="463683" y="3444436"/>
              <a:ext cx="4853907" cy="380259"/>
              <a:chOff x="431029" y="1288998"/>
              <a:chExt cx="4853907" cy="380259"/>
            </a:xfrm>
          </p:grpSpPr>
          <p:pic>
            <p:nvPicPr>
              <p:cNvPr id="13" name="Image 12">
                <a:extLst>
                  <a:ext uri="{FF2B5EF4-FFF2-40B4-BE49-F238E27FC236}">
                    <a16:creationId xmlns:a16="http://schemas.microsoft.com/office/drawing/2014/main" id="{3CA2B5A2-2475-4C1B-9797-2AB356665739}"/>
                  </a:ext>
                </a:extLst>
              </p:cNvPr>
              <p:cNvPicPr>
                <a:picLocks noChangeAspect="1"/>
              </p:cNvPicPr>
              <p:nvPr/>
            </p:nvPicPr>
            <p:blipFill rotWithShape="1">
              <a:blip r:embed="rId4"/>
              <a:srcRect l="82670" t="-15513"/>
              <a:stretch/>
            </p:blipFill>
            <p:spPr>
              <a:xfrm>
                <a:off x="431029" y="1288998"/>
                <a:ext cx="704722" cy="380259"/>
              </a:xfrm>
              <a:prstGeom prst="rect">
                <a:avLst/>
              </a:prstGeom>
            </p:spPr>
          </p:pic>
          <p:pic>
            <p:nvPicPr>
              <p:cNvPr id="14" name="Image 13">
                <a:extLst>
                  <a:ext uri="{FF2B5EF4-FFF2-40B4-BE49-F238E27FC236}">
                    <a16:creationId xmlns:a16="http://schemas.microsoft.com/office/drawing/2014/main" id="{D83DA2ED-6857-4040-B25A-C5FF1FE1EDA5}"/>
                  </a:ext>
                </a:extLst>
              </p:cNvPr>
              <p:cNvPicPr>
                <a:picLocks noChangeAspect="1"/>
              </p:cNvPicPr>
              <p:nvPr/>
            </p:nvPicPr>
            <p:blipFill rotWithShape="1">
              <a:blip r:embed="rId5"/>
              <a:srcRect r="8055" b="-2083"/>
              <a:stretch/>
            </p:blipFill>
            <p:spPr>
              <a:xfrm>
                <a:off x="1209818" y="1330139"/>
                <a:ext cx="4075118" cy="322604"/>
              </a:xfrm>
              <a:prstGeom prst="rect">
                <a:avLst/>
              </a:prstGeom>
            </p:spPr>
          </p:pic>
        </p:grpSp>
      </p:grpSp>
    </p:spTree>
    <p:extLst>
      <p:ext uri="{BB962C8B-B14F-4D97-AF65-F5344CB8AC3E}">
        <p14:creationId xmlns:p14="http://schemas.microsoft.com/office/powerpoint/2010/main" val="205455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Vecteur gratuit bâtiment de la banque moderne sur la rue de la ville">
            <a:extLst>
              <a:ext uri="{FF2B5EF4-FFF2-40B4-BE49-F238E27FC236}">
                <a16:creationId xmlns:a16="http://schemas.microsoft.com/office/drawing/2014/main" id="{DB6599A9-94ED-480B-862B-A4D458B426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84" r="14963"/>
          <a:stretch/>
        </p:blipFill>
        <p:spPr bwMode="auto">
          <a:xfrm>
            <a:off x="5611031" y="1637672"/>
            <a:ext cx="5885645" cy="4297996"/>
          </a:xfrm>
          <a:custGeom>
            <a:avLst/>
            <a:gdLst>
              <a:gd name="connsiteX0" fmla="*/ 0 w 5885645"/>
              <a:gd name="connsiteY0" fmla="*/ 0 h 4297996"/>
              <a:gd name="connsiteX1" fmla="*/ 771673 w 5885645"/>
              <a:gd name="connsiteY1" fmla="*/ 0 h 4297996"/>
              <a:gd name="connsiteX2" fmla="*/ 1543347 w 5885645"/>
              <a:gd name="connsiteY2" fmla="*/ 0 h 4297996"/>
              <a:gd name="connsiteX3" fmla="*/ 2256164 w 5885645"/>
              <a:gd name="connsiteY3" fmla="*/ 0 h 4297996"/>
              <a:gd name="connsiteX4" fmla="*/ 2733555 w 5885645"/>
              <a:gd name="connsiteY4" fmla="*/ 0 h 4297996"/>
              <a:gd name="connsiteX5" fmla="*/ 3387516 w 5885645"/>
              <a:gd name="connsiteY5" fmla="*/ 0 h 4297996"/>
              <a:gd name="connsiteX6" fmla="*/ 3982620 w 5885645"/>
              <a:gd name="connsiteY6" fmla="*/ 0 h 4297996"/>
              <a:gd name="connsiteX7" fmla="*/ 4695437 w 5885645"/>
              <a:gd name="connsiteY7" fmla="*/ 0 h 4297996"/>
              <a:gd name="connsiteX8" fmla="*/ 5290541 w 5885645"/>
              <a:gd name="connsiteY8" fmla="*/ 0 h 4297996"/>
              <a:gd name="connsiteX9" fmla="*/ 5885645 w 5885645"/>
              <a:gd name="connsiteY9" fmla="*/ 0 h 4297996"/>
              <a:gd name="connsiteX10" fmla="*/ 5885645 w 5885645"/>
              <a:gd name="connsiteY10" fmla="*/ 571019 h 4297996"/>
              <a:gd name="connsiteX11" fmla="*/ 5885645 w 5885645"/>
              <a:gd name="connsiteY11" fmla="*/ 1056079 h 4297996"/>
              <a:gd name="connsiteX12" fmla="*/ 5885645 w 5885645"/>
              <a:gd name="connsiteY12" fmla="*/ 1756038 h 4297996"/>
              <a:gd name="connsiteX13" fmla="*/ 5885645 w 5885645"/>
              <a:gd name="connsiteY13" fmla="*/ 2413018 h 4297996"/>
              <a:gd name="connsiteX14" fmla="*/ 5885645 w 5885645"/>
              <a:gd name="connsiteY14" fmla="*/ 3069997 h 4297996"/>
              <a:gd name="connsiteX15" fmla="*/ 5885645 w 5885645"/>
              <a:gd name="connsiteY15" fmla="*/ 3555057 h 4297996"/>
              <a:gd name="connsiteX16" fmla="*/ 5885645 w 5885645"/>
              <a:gd name="connsiteY16" fmla="*/ 4297996 h 4297996"/>
              <a:gd name="connsiteX17" fmla="*/ 5172828 w 5885645"/>
              <a:gd name="connsiteY17" fmla="*/ 4297996 h 4297996"/>
              <a:gd name="connsiteX18" fmla="*/ 4518867 w 5885645"/>
              <a:gd name="connsiteY18" fmla="*/ 4297996 h 4297996"/>
              <a:gd name="connsiteX19" fmla="*/ 4041476 w 5885645"/>
              <a:gd name="connsiteY19" fmla="*/ 4297996 h 4297996"/>
              <a:gd name="connsiteX20" fmla="*/ 3564085 w 5885645"/>
              <a:gd name="connsiteY20" fmla="*/ 4297996 h 4297996"/>
              <a:gd name="connsiteX21" fmla="*/ 2851268 w 5885645"/>
              <a:gd name="connsiteY21" fmla="*/ 4297996 h 4297996"/>
              <a:gd name="connsiteX22" fmla="*/ 2138451 w 5885645"/>
              <a:gd name="connsiteY22" fmla="*/ 4297996 h 4297996"/>
              <a:gd name="connsiteX23" fmla="*/ 1484490 w 5885645"/>
              <a:gd name="connsiteY23" fmla="*/ 4297996 h 4297996"/>
              <a:gd name="connsiteX24" fmla="*/ 712817 w 5885645"/>
              <a:gd name="connsiteY24" fmla="*/ 4297996 h 4297996"/>
              <a:gd name="connsiteX25" fmla="*/ 0 w 5885645"/>
              <a:gd name="connsiteY25" fmla="*/ 4297996 h 4297996"/>
              <a:gd name="connsiteX26" fmla="*/ 0 w 5885645"/>
              <a:gd name="connsiteY26" fmla="*/ 3641017 h 4297996"/>
              <a:gd name="connsiteX27" fmla="*/ 0 w 5885645"/>
              <a:gd name="connsiteY27" fmla="*/ 3155957 h 4297996"/>
              <a:gd name="connsiteX28" fmla="*/ 0 w 5885645"/>
              <a:gd name="connsiteY28" fmla="*/ 2498978 h 4297996"/>
              <a:gd name="connsiteX29" fmla="*/ 0 w 5885645"/>
              <a:gd name="connsiteY29" fmla="*/ 1970938 h 4297996"/>
              <a:gd name="connsiteX30" fmla="*/ 0 w 5885645"/>
              <a:gd name="connsiteY30" fmla="*/ 1485879 h 4297996"/>
              <a:gd name="connsiteX31" fmla="*/ 0 w 5885645"/>
              <a:gd name="connsiteY31" fmla="*/ 871879 h 4297996"/>
              <a:gd name="connsiteX32" fmla="*/ 0 w 5885645"/>
              <a:gd name="connsiteY32" fmla="*/ 0 h 429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85645" h="4297996" extrusionOk="0">
                <a:moveTo>
                  <a:pt x="0" y="0"/>
                </a:moveTo>
                <a:cubicBezTo>
                  <a:pt x="217574" y="15148"/>
                  <a:pt x="523804" y="7183"/>
                  <a:pt x="771673" y="0"/>
                </a:cubicBezTo>
                <a:cubicBezTo>
                  <a:pt x="1019542" y="-7183"/>
                  <a:pt x="1206116" y="-31636"/>
                  <a:pt x="1543347" y="0"/>
                </a:cubicBezTo>
                <a:cubicBezTo>
                  <a:pt x="1880578" y="31636"/>
                  <a:pt x="1951258" y="-28087"/>
                  <a:pt x="2256164" y="0"/>
                </a:cubicBezTo>
                <a:cubicBezTo>
                  <a:pt x="2561070" y="28087"/>
                  <a:pt x="2628978" y="8379"/>
                  <a:pt x="2733555" y="0"/>
                </a:cubicBezTo>
                <a:cubicBezTo>
                  <a:pt x="2838132" y="-8379"/>
                  <a:pt x="3150049" y="-28968"/>
                  <a:pt x="3387516" y="0"/>
                </a:cubicBezTo>
                <a:cubicBezTo>
                  <a:pt x="3624983" y="28968"/>
                  <a:pt x="3788223" y="-8879"/>
                  <a:pt x="3982620" y="0"/>
                </a:cubicBezTo>
                <a:cubicBezTo>
                  <a:pt x="4177017" y="8879"/>
                  <a:pt x="4390718" y="25162"/>
                  <a:pt x="4695437" y="0"/>
                </a:cubicBezTo>
                <a:cubicBezTo>
                  <a:pt x="5000156" y="-25162"/>
                  <a:pt x="5026732" y="6819"/>
                  <a:pt x="5290541" y="0"/>
                </a:cubicBezTo>
                <a:cubicBezTo>
                  <a:pt x="5554350" y="-6819"/>
                  <a:pt x="5683915" y="-24826"/>
                  <a:pt x="5885645" y="0"/>
                </a:cubicBezTo>
                <a:cubicBezTo>
                  <a:pt x="5888732" y="238082"/>
                  <a:pt x="5878414" y="370632"/>
                  <a:pt x="5885645" y="571019"/>
                </a:cubicBezTo>
                <a:cubicBezTo>
                  <a:pt x="5892876" y="771406"/>
                  <a:pt x="5893894" y="840823"/>
                  <a:pt x="5885645" y="1056079"/>
                </a:cubicBezTo>
                <a:cubicBezTo>
                  <a:pt x="5877396" y="1271335"/>
                  <a:pt x="5854172" y="1540350"/>
                  <a:pt x="5885645" y="1756038"/>
                </a:cubicBezTo>
                <a:cubicBezTo>
                  <a:pt x="5917118" y="1971726"/>
                  <a:pt x="5885290" y="2114041"/>
                  <a:pt x="5885645" y="2413018"/>
                </a:cubicBezTo>
                <a:cubicBezTo>
                  <a:pt x="5886000" y="2711995"/>
                  <a:pt x="5900650" y="2847961"/>
                  <a:pt x="5885645" y="3069997"/>
                </a:cubicBezTo>
                <a:cubicBezTo>
                  <a:pt x="5870640" y="3292033"/>
                  <a:pt x="5892551" y="3421288"/>
                  <a:pt x="5885645" y="3555057"/>
                </a:cubicBezTo>
                <a:cubicBezTo>
                  <a:pt x="5878739" y="3688826"/>
                  <a:pt x="5865949" y="4079943"/>
                  <a:pt x="5885645" y="4297996"/>
                </a:cubicBezTo>
                <a:cubicBezTo>
                  <a:pt x="5673864" y="4285544"/>
                  <a:pt x="5437163" y="4302055"/>
                  <a:pt x="5172828" y="4297996"/>
                </a:cubicBezTo>
                <a:cubicBezTo>
                  <a:pt x="4908493" y="4293937"/>
                  <a:pt x="4725896" y="4272417"/>
                  <a:pt x="4518867" y="4297996"/>
                </a:cubicBezTo>
                <a:cubicBezTo>
                  <a:pt x="4311838" y="4323575"/>
                  <a:pt x="4268335" y="4309178"/>
                  <a:pt x="4041476" y="4297996"/>
                </a:cubicBezTo>
                <a:cubicBezTo>
                  <a:pt x="3814617" y="4286814"/>
                  <a:pt x="3684539" y="4306956"/>
                  <a:pt x="3564085" y="4297996"/>
                </a:cubicBezTo>
                <a:cubicBezTo>
                  <a:pt x="3443631" y="4289036"/>
                  <a:pt x="3177957" y="4274833"/>
                  <a:pt x="2851268" y="4297996"/>
                </a:cubicBezTo>
                <a:cubicBezTo>
                  <a:pt x="2524579" y="4321159"/>
                  <a:pt x="2339583" y="4330982"/>
                  <a:pt x="2138451" y="4297996"/>
                </a:cubicBezTo>
                <a:cubicBezTo>
                  <a:pt x="1937319" y="4265010"/>
                  <a:pt x="1786352" y="4314733"/>
                  <a:pt x="1484490" y="4297996"/>
                </a:cubicBezTo>
                <a:cubicBezTo>
                  <a:pt x="1182628" y="4281259"/>
                  <a:pt x="1044593" y="4336326"/>
                  <a:pt x="712817" y="4297996"/>
                </a:cubicBezTo>
                <a:cubicBezTo>
                  <a:pt x="381041" y="4259666"/>
                  <a:pt x="272809" y="4330995"/>
                  <a:pt x="0" y="4297996"/>
                </a:cubicBezTo>
                <a:cubicBezTo>
                  <a:pt x="16127" y="4027125"/>
                  <a:pt x="25192" y="3785179"/>
                  <a:pt x="0" y="3641017"/>
                </a:cubicBezTo>
                <a:cubicBezTo>
                  <a:pt x="-25192" y="3496855"/>
                  <a:pt x="12481" y="3317906"/>
                  <a:pt x="0" y="3155957"/>
                </a:cubicBezTo>
                <a:cubicBezTo>
                  <a:pt x="-12481" y="2994008"/>
                  <a:pt x="-12086" y="2822443"/>
                  <a:pt x="0" y="2498978"/>
                </a:cubicBezTo>
                <a:cubicBezTo>
                  <a:pt x="12086" y="2175513"/>
                  <a:pt x="-14871" y="2228075"/>
                  <a:pt x="0" y="1970938"/>
                </a:cubicBezTo>
                <a:cubicBezTo>
                  <a:pt x="14871" y="1713801"/>
                  <a:pt x="4643" y="1646976"/>
                  <a:pt x="0" y="1485879"/>
                </a:cubicBezTo>
                <a:cubicBezTo>
                  <a:pt x="-4643" y="1324782"/>
                  <a:pt x="12076" y="1112819"/>
                  <a:pt x="0" y="871879"/>
                </a:cubicBezTo>
                <a:cubicBezTo>
                  <a:pt x="-12076" y="630939"/>
                  <a:pt x="-6403" y="17638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112858145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698346CB-5969-47AE-BEFC-010CB45A3120}"/>
              </a:ext>
            </a:extLst>
          </p:cNvPr>
          <p:cNvSpPr>
            <a:spLocks noGrp="1"/>
          </p:cNvSpPr>
          <p:nvPr>
            <p:ph type="body" sz="quarter" idx="12"/>
          </p:nvPr>
        </p:nvSpPr>
        <p:spPr/>
        <p:txBody>
          <a:bodyPr>
            <a:normAutofit/>
          </a:bodyPr>
          <a:lstStyle/>
          <a:p>
            <a:r>
              <a:rPr lang="fr-FR" dirty="0"/>
              <a:t>Le développement de notre fonds de commerce peut s’effectuer soit via la conquête interne, soit via la conquête externe. </a:t>
            </a:r>
          </a:p>
        </p:txBody>
      </p:sp>
      <p:sp>
        <p:nvSpPr>
          <p:cNvPr id="4" name="Espace réservé du texte 3">
            <a:extLst>
              <a:ext uri="{FF2B5EF4-FFF2-40B4-BE49-F238E27FC236}">
                <a16:creationId xmlns:a16="http://schemas.microsoft.com/office/drawing/2014/main" id="{A15768EC-F4EA-4E27-86EC-8E32B819F94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B87C7EB-B940-42A2-9AB7-BEE131BE8FD1}"/>
              </a:ext>
            </a:extLst>
          </p:cNvPr>
          <p:cNvSpPr>
            <a:spLocks noGrp="1"/>
          </p:cNvSpPr>
          <p:nvPr>
            <p:ph type="body" sz="quarter" idx="16"/>
          </p:nvPr>
        </p:nvSpPr>
        <p:spPr/>
        <p:txBody>
          <a:bodyPr/>
          <a:lstStyle/>
          <a:p>
            <a:endParaRPr lang="fr-FR"/>
          </a:p>
        </p:txBody>
      </p:sp>
      <p:sp>
        <p:nvSpPr>
          <p:cNvPr id="11" name="Rectangle 10">
            <a:extLst>
              <a:ext uri="{FF2B5EF4-FFF2-40B4-BE49-F238E27FC236}">
                <a16:creationId xmlns:a16="http://schemas.microsoft.com/office/drawing/2014/main" id="{BA6C727D-34C7-4B58-9571-83E03AE5975D}"/>
              </a:ext>
            </a:extLst>
          </p:cNvPr>
          <p:cNvSpPr/>
          <p:nvPr/>
        </p:nvSpPr>
        <p:spPr>
          <a:xfrm>
            <a:off x="610045" y="1424852"/>
            <a:ext cx="11066017" cy="4758233"/>
          </a:xfrm>
          <a:custGeom>
            <a:avLst/>
            <a:gdLst>
              <a:gd name="connsiteX0" fmla="*/ 0 w 11066017"/>
              <a:gd name="connsiteY0" fmla="*/ 0 h 4758233"/>
              <a:gd name="connsiteX1" fmla="*/ 470306 w 11066017"/>
              <a:gd name="connsiteY1" fmla="*/ 0 h 4758233"/>
              <a:gd name="connsiteX2" fmla="*/ 1272592 w 11066017"/>
              <a:gd name="connsiteY2" fmla="*/ 0 h 4758233"/>
              <a:gd name="connsiteX3" fmla="*/ 1853558 w 11066017"/>
              <a:gd name="connsiteY3" fmla="*/ 0 h 4758233"/>
              <a:gd name="connsiteX4" fmla="*/ 2766504 w 11066017"/>
              <a:gd name="connsiteY4" fmla="*/ 0 h 4758233"/>
              <a:gd name="connsiteX5" fmla="*/ 3679451 w 11066017"/>
              <a:gd name="connsiteY5" fmla="*/ 0 h 4758233"/>
              <a:gd name="connsiteX6" fmla="*/ 4149756 w 11066017"/>
              <a:gd name="connsiteY6" fmla="*/ 0 h 4758233"/>
              <a:gd name="connsiteX7" fmla="*/ 4620062 w 11066017"/>
              <a:gd name="connsiteY7" fmla="*/ 0 h 4758233"/>
              <a:gd name="connsiteX8" fmla="*/ 5533009 w 11066017"/>
              <a:gd name="connsiteY8" fmla="*/ 0 h 4758233"/>
              <a:gd name="connsiteX9" fmla="*/ 6113974 w 11066017"/>
              <a:gd name="connsiteY9" fmla="*/ 0 h 4758233"/>
              <a:gd name="connsiteX10" fmla="*/ 7026921 w 11066017"/>
              <a:gd name="connsiteY10" fmla="*/ 0 h 4758233"/>
              <a:gd name="connsiteX11" fmla="*/ 7497227 w 11066017"/>
              <a:gd name="connsiteY11" fmla="*/ 0 h 4758233"/>
              <a:gd name="connsiteX12" fmla="*/ 8410173 w 11066017"/>
              <a:gd name="connsiteY12" fmla="*/ 0 h 4758233"/>
              <a:gd name="connsiteX13" fmla="*/ 8769818 w 11066017"/>
              <a:gd name="connsiteY13" fmla="*/ 0 h 4758233"/>
              <a:gd name="connsiteX14" fmla="*/ 9240124 w 11066017"/>
              <a:gd name="connsiteY14" fmla="*/ 0 h 4758233"/>
              <a:gd name="connsiteX15" fmla="*/ 9821090 w 11066017"/>
              <a:gd name="connsiteY15" fmla="*/ 0 h 4758233"/>
              <a:gd name="connsiteX16" fmla="*/ 11066017 w 11066017"/>
              <a:gd name="connsiteY16" fmla="*/ 0 h 4758233"/>
              <a:gd name="connsiteX17" fmla="*/ 11066017 w 11066017"/>
              <a:gd name="connsiteY17" fmla="*/ 679748 h 4758233"/>
              <a:gd name="connsiteX18" fmla="*/ 11066017 w 11066017"/>
              <a:gd name="connsiteY18" fmla="*/ 1216748 h 4758233"/>
              <a:gd name="connsiteX19" fmla="*/ 11066017 w 11066017"/>
              <a:gd name="connsiteY19" fmla="*/ 1801331 h 4758233"/>
              <a:gd name="connsiteX20" fmla="*/ 11066017 w 11066017"/>
              <a:gd name="connsiteY20" fmla="*/ 2528661 h 4758233"/>
              <a:gd name="connsiteX21" fmla="*/ 11066017 w 11066017"/>
              <a:gd name="connsiteY21" fmla="*/ 3113244 h 4758233"/>
              <a:gd name="connsiteX22" fmla="*/ 11066017 w 11066017"/>
              <a:gd name="connsiteY22" fmla="*/ 3745409 h 4758233"/>
              <a:gd name="connsiteX23" fmla="*/ 11066017 w 11066017"/>
              <a:gd name="connsiteY23" fmla="*/ 4758233 h 4758233"/>
              <a:gd name="connsiteX24" fmla="*/ 10485051 w 11066017"/>
              <a:gd name="connsiteY24" fmla="*/ 4758233 h 4758233"/>
              <a:gd name="connsiteX25" fmla="*/ 10014745 w 11066017"/>
              <a:gd name="connsiteY25" fmla="*/ 4758233 h 4758233"/>
              <a:gd name="connsiteX26" fmla="*/ 9655100 w 11066017"/>
              <a:gd name="connsiteY26" fmla="*/ 4758233 h 4758233"/>
              <a:gd name="connsiteX27" fmla="*/ 9295454 w 11066017"/>
              <a:gd name="connsiteY27" fmla="*/ 4758233 h 4758233"/>
              <a:gd name="connsiteX28" fmla="*/ 8493168 w 11066017"/>
              <a:gd name="connsiteY28" fmla="*/ 4758233 h 4758233"/>
              <a:gd name="connsiteX29" fmla="*/ 7690882 w 11066017"/>
              <a:gd name="connsiteY29" fmla="*/ 4758233 h 4758233"/>
              <a:gd name="connsiteX30" fmla="*/ 6888596 w 11066017"/>
              <a:gd name="connsiteY30" fmla="*/ 4758233 h 4758233"/>
              <a:gd name="connsiteX31" fmla="*/ 6307630 w 11066017"/>
              <a:gd name="connsiteY31" fmla="*/ 4758233 h 4758233"/>
              <a:gd name="connsiteX32" fmla="*/ 5616004 w 11066017"/>
              <a:gd name="connsiteY32" fmla="*/ 4758233 h 4758233"/>
              <a:gd name="connsiteX33" fmla="*/ 5145698 w 11066017"/>
              <a:gd name="connsiteY33" fmla="*/ 4758233 h 4758233"/>
              <a:gd name="connsiteX34" fmla="*/ 4454072 w 11066017"/>
              <a:gd name="connsiteY34" fmla="*/ 4758233 h 4758233"/>
              <a:gd name="connsiteX35" fmla="*/ 4094426 w 11066017"/>
              <a:gd name="connsiteY35" fmla="*/ 4758233 h 4758233"/>
              <a:gd name="connsiteX36" fmla="*/ 3181480 w 11066017"/>
              <a:gd name="connsiteY36" fmla="*/ 4758233 h 4758233"/>
              <a:gd name="connsiteX37" fmla="*/ 2711174 w 11066017"/>
              <a:gd name="connsiteY37" fmla="*/ 4758233 h 4758233"/>
              <a:gd name="connsiteX38" fmla="*/ 2240868 w 11066017"/>
              <a:gd name="connsiteY38" fmla="*/ 4758233 h 4758233"/>
              <a:gd name="connsiteX39" fmla="*/ 1438582 w 11066017"/>
              <a:gd name="connsiteY39" fmla="*/ 4758233 h 4758233"/>
              <a:gd name="connsiteX40" fmla="*/ 746956 w 11066017"/>
              <a:gd name="connsiteY40" fmla="*/ 4758233 h 4758233"/>
              <a:gd name="connsiteX41" fmla="*/ 0 w 11066017"/>
              <a:gd name="connsiteY41" fmla="*/ 4758233 h 4758233"/>
              <a:gd name="connsiteX42" fmla="*/ 0 w 11066017"/>
              <a:gd name="connsiteY42" fmla="*/ 4173650 h 4758233"/>
              <a:gd name="connsiteX43" fmla="*/ 0 w 11066017"/>
              <a:gd name="connsiteY43" fmla="*/ 3493903 h 4758233"/>
              <a:gd name="connsiteX44" fmla="*/ 0 w 11066017"/>
              <a:gd name="connsiteY44" fmla="*/ 2956902 h 4758233"/>
              <a:gd name="connsiteX45" fmla="*/ 0 w 11066017"/>
              <a:gd name="connsiteY45" fmla="*/ 2324737 h 4758233"/>
              <a:gd name="connsiteX46" fmla="*/ 0 w 11066017"/>
              <a:gd name="connsiteY46" fmla="*/ 1644989 h 4758233"/>
              <a:gd name="connsiteX47" fmla="*/ 0 w 11066017"/>
              <a:gd name="connsiteY47" fmla="*/ 1060406 h 4758233"/>
              <a:gd name="connsiteX48" fmla="*/ 0 w 11066017"/>
              <a:gd name="connsiteY48"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6017" h="4758233"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1038" name="Picture 14" descr="Vecteur gratuit 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D3CB9628-ABEC-448C-AD77-D1A989011F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45867"/>
          <a:stretch/>
        </p:blipFill>
        <p:spPr bwMode="auto">
          <a:xfrm>
            <a:off x="768959" y="1637673"/>
            <a:ext cx="4527079" cy="4297996"/>
          </a:xfrm>
          <a:custGeom>
            <a:avLst/>
            <a:gdLst>
              <a:gd name="connsiteX0" fmla="*/ 0 w 4527079"/>
              <a:gd name="connsiteY0" fmla="*/ 0 h 4297996"/>
              <a:gd name="connsiteX1" fmla="*/ 646726 w 4527079"/>
              <a:gd name="connsiteY1" fmla="*/ 0 h 4297996"/>
              <a:gd name="connsiteX2" fmla="*/ 1293451 w 4527079"/>
              <a:gd name="connsiteY2" fmla="*/ 0 h 4297996"/>
              <a:gd name="connsiteX3" fmla="*/ 1894906 w 4527079"/>
              <a:gd name="connsiteY3" fmla="*/ 0 h 4297996"/>
              <a:gd name="connsiteX4" fmla="*/ 2451090 w 4527079"/>
              <a:gd name="connsiteY4" fmla="*/ 0 h 4297996"/>
              <a:gd name="connsiteX5" fmla="*/ 2962003 w 4527079"/>
              <a:gd name="connsiteY5" fmla="*/ 0 h 4297996"/>
              <a:gd name="connsiteX6" fmla="*/ 3518187 w 4527079"/>
              <a:gd name="connsiteY6" fmla="*/ 0 h 4297996"/>
              <a:gd name="connsiteX7" fmla="*/ 4527079 w 4527079"/>
              <a:gd name="connsiteY7" fmla="*/ 0 h 4297996"/>
              <a:gd name="connsiteX8" fmla="*/ 4527079 w 4527079"/>
              <a:gd name="connsiteY8" fmla="*/ 528040 h 4297996"/>
              <a:gd name="connsiteX9" fmla="*/ 4527079 w 4527079"/>
              <a:gd name="connsiteY9" fmla="*/ 1185019 h 4297996"/>
              <a:gd name="connsiteX10" fmla="*/ 4527079 w 4527079"/>
              <a:gd name="connsiteY10" fmla="*/ 1841998 h 4297996"/>
              <a:gd name="connsiteX11" fmla="*/ 4527079 w 4527079"/>
              <a:gd name="connsiteY11" fmla="*/ 2413018 h 4297996"/>
              <a:gd name="connsiteX12" fmla="*/ 4527079 w 4527079"/>
              <a:gd name="connsiteY12" fmla="*/ 2941057 h 4297996"/>
              <a:gd name="connsiteX13" fmla="*/ 4527079 w 4527079"/>
              <a:gd name="connsiteY13" fmla="*/ 3469097 h 4297996"/>
              <a:gd name="connsiteX14" fmla="*/ 4527079 w 4527079"/>
              <a:gd name="connsiteY14" fmla="*/ 4297996 h 4297996"/>
              <a:gd name="connsiteX15" fmla="*/ 3880353 w 4527079"/>
              <a:gd name="connsiteY15" fmla="*/ 4297996 h 4297996"/>
              <a:gd name="connsiteX16" fmla="*/ 3369440 w 4527079"/>
              <a:gd name="connsiteY16" fmla="*/ 4297996 h 4297996"/>
              <a:gd name="connsiteX17" fmla="*/ 2858527 w 4527079"/>
              <a:gd name="connsiteY17" fmla="*/ 4297996 h 4297996"/>
              <a:gd name="connsiteX18" fmla="*/ 2347614 w 4527079"/>
              <a:gd name="connsiteY18" fmla="*/ 4297996 h 4297996"/>
              <a:gd name="connsiteX19" fmla="*/ 1836701 w 4527079"/>
              <a:gd name="connsiteY19" fmla="*/ 4297996 h 4297996"/>
              <a:gd name="connsiteX20" fmla="*/ 1325787 w 4527079"/>
              <a:gd name="connsiteY20" fmla="*/ 4297996 h 4297996"/>
              <a:gd name="connsiteX21" fmla="*/ 724333 w 4527079"/>
              <a:gd name="connsiteY21" fmla="*/ 4297996 h 4297996"/>
              <a:gd name="connsiteX22" fmla="*/ 0 w 4527079"/>
              <a:gd name="connsiteY22" fmla="*/ 4297996 h 4297996"/>
              <a:gd name="connsiteX23" fmla="*/ 0 w 4527079"/>
              <a:gd name="connsiteY23" fmla="*/ 3641017 h 4297996"/>
              <a:gd name="connsiteX24" fmla="*/ 0 w 4527079"/>
              <a:gd name="connsiteY24" fmla="*/ 2941057 h 4297996"/>
              <a:gd name="connsiteX25" fmla="*/ 0 w 4527079"/>
              <a:gd name="connsiteY25" fmla="*/ 2370038 h 4297996"/>
              <a:gd name="connsiteX26" fmla="*/ 0 w 4527079"/>
              <a:gd name="connsiteY26" fmla="*/ 1756038 h 4297996"/>
              <a:gd name="connsiteX27" fmla="*/ 0 w 4527079"/>
              <a:gd name="connsiteY27" fmla="*/ 1099059 h 4297996"/>
              <a:gd name="connsiteX28" fmla="*/ 0 w 4527079"/>
              <a:gd name="connsiteY28" fmla="*/ 0 h 429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27079" h="4297996" extrusionOk="0">
                <a:moveTo>
                  <a:pt x="0" y="0"/>
                </a:moveTo>
                <a:cubicBezTo>
                  <a:pt x="257565" y="-7716"/>
                  <a:pt x="449660" y="-32"/>
                  <a:pt x="646726" y="0"/>
                </a:cubicBezTo>
                <a:cubicBezTo>
                  <a:pt x="843792" y="32"/>
                  <a:pt x="1034005" y="-17275"/>
                  <a:pt x="1293451" y="0"/>
                </a:cubicBezTo>
                <a:cubicBezTo>
                  <a:pt x="1552897" y="17275"/>
                  <a:pt x="1597897" y="21862"/>
                  <a:pt x="1894906" y="0"/>
                </a:cubicBezTo>
                <a:cubicBezTo>
                  <a:pt x="2191915" y="-21862"/>
                  <a:pt x="2277708" y="-4157"/>
                  <a:pt x="2451090" y="0"/>
                </a:cubicBezTo>
                <a:cubicBezTo>
                  <a:pt x="2624472" y="4157"/>
                  <a:pt x="2773168" y="6135"/>
                  <a:pt x="2962003" y="0"/>
                </a:cubicBezTo>
                <a:cubicBezTo>
                  <a:pt x="3150838" y="-6135"/>
                  <a:pt x="3398912" y="-26446"/>
                  <a:pt x="3518187" y="0"/>
                </a:cubicBezTo>
                <a:cubicBezTo>
                  <a:pt x="3637462" y="26446"/>
                  <a:pt x="4180361" y="49125"/>
                  <a:pt x="4527079" y="0"/>
                </a:cubicBezTo>
                <a:cubicBezTo>
                  <a:pt x="4534351" y="221388"/>
                  <a:pt x="4538385" y="324310"/>
                  <a:pt x="4527079" y="528040"/>
                </a:cubicBezTo>
                <a:cubicBezTo>
                  <a:pt x="4515773" y="731770"/>
                  <a:pt x="4512612" y="1046021"/>
                  <a:pt x="4527079" y="1185019"/>
                </a:cubicBezTo>
                <a:cubicBezTo>
                  <a:pt x="4541546" y="1324017"/>
                  <a:pt x="4518977" y="1689817"/>
                  <a:pt x="4527079" y="1841998"/>
                </a:cubicBezTo>
                <a:cubicBezTo>
                  <a:pt x="4535181" y="1994179"/>
                  <a:pt x="4552650" y="2243086"/>
                  <a:pt x="4527079" y="2413018"/>
                </a:cubicBezTo>
                <a:cubicBezTo>
                  <a:pt x="4501508" y="2582950"/>
                  <a:pt x="4541359" y="2776303"/>
                  <a:pt x="4527079" y="2941057"/>
                </a:cubicBezTo>
                <a:cubicBezTo>
                  <a:pt x="4512799" y="3105811"/>
                  <a:pt x="4551816" y="3280455"/>
                  <a:pt x="4527079" y="3469097"/>
                </a:cubicBezTo>
                <a:cubicBezTo>
                  <a:pt x="4502342" y="3657739"/>
                  <a:pt x="4494887" y="4010509"/>
                  <a:pt x="4527079" y="4297996"/>
                </a:cubicBezTo>
                <a:cubicBezTo>
                  <a:pt x="4345114" y="4295144"/>
                  <a:pt x="4142762" y="4288065"/>
                  <a:pt x="3880353" y="4297996"/>
                </a:cubicBezTo>
                <a:cubicBezTo>
                  <a:pt x="3617944" y="4307927"/>
                  <a:pt x="3499508" y="4290631"/>
                  <a:pt x="3369440" y="4297996"/>
                </a:cubicBezTo>
                <a:cubicBezTo>
                  <a:pt x="3239372" y="4305361"/>
                  <a:pt x="3037921" y="4322758"/>
                  <a:pt x="2858527" y="4297996"/>
                </a:cubicBezTo>
                <a:cubicBezTo>
                  <a:pt x="2679133" y="4273234"/>
                  <a:pt x="2554718" y="4307071"/>
                  <a:pt x="2347614" y="4297996"/>
                </a:cubicBezTo>
                <a:cubicBezTo>
                  <a:pt x="2140510" y="4288921"/>
                  <a:pt x="2082646" y="4302344"/>
                  <a:pt x="1836701" y="4297996"/>
                </a:cubicBezTo>
                <a:cubicBezTo>
                  <a:pt x="1590756" y="4293648"/>
                  <a:pt x="1530137" y="4314530"/>
                  <a:pt x="1325787" y="4297996"/>
                </a:cubicBezTo>
                <a:cubicBezTo>
                  <a:pt x="1121437" y="4281462"/>
                  <a:pt x="958465" y="4312754"/>
                  <a:pt x="724333" y="4297996"/>
                </a:cubicBezTo>
                <a:cubicBezTo>
                  <a:pt x="490201" y="4283238"/>
                  <a:pt x="188456" y="4294335"/>
                  <a:pt x="0" y="4297996"/>
                </a:cubicBezTo>
                <a:cubicBezTo>
                  <a:pt x="-19255" y="4042209"/>
                  <a:pt x="29711" y="3946623"/>
                  <a:pt x="0" y="3641017"/>
                </a:cubicBezTo>
                <a:cubicBezTo>
                  <a:pt x="-29711" y="3335411"/>
                  <a:pt x="-3513" y="3200466"/>
                  <a:pt x="0" y="2941057"/>
                </a:cubicBezTo>
                <a:cubicBezTo>
                  <a:pt x="3513" y="2681648"/>
                  <a:pt x="1709" y="2575768"/>
                  <a:pt x="0" y="2370038"/>
                </a:cubicBezTo>
                <a:cubicBezTo>
                  <a:pt x="-1709" y="2164308"/>
                  <a:pt x="-9325" y="1964313"/>
                  <a:pt x="0" y="1756038"/>
                </a:cubicBezTo>
                <a:cubicBezTo>
                  <a:pt x="9325" y="1547763"/>
                  <a:pt x="6099" y="1306379"/>
                  <a:pt x="0" y="1099059"/>
                </a:cubicBezTo>
                <a:cubicBezTo>
                  <a:pt x="-6099" y="891739"/>
                  <a:pt x="10923" y="22261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93313079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2" name="Picture 8" descr="Vecteur jeu de caractères de jeune étudiant en style cartoon">
            <a:extLst>
              <a:ext uri="{FF2B5EF4-FFF2-40B4-BE49-F238E27FC236}">
                <a16:creationId xmlns:a16="http://schemas.microsoft.com/office/drawing/2014/main" id="{59A02D08-48DF-4754-9EFE-B253025F941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4713" y="3714100"/>
            <a:ext cx="6425730" cy="275095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3CD1F60-F307-4BFC-B321-A7D56A3B4B68}"/>
              </a:ext>
            </a:extLst>
          </p:cNvPr>
          <p:cNvSpPr/>
          <p:nvPr/>
        </p:nvSpPr>
        <p:spPr>
          <a:xfrm>
            <a:off x="915173" y="1778276"/>
            <a:ext cx="4234650" cy="958329"/>
          </a:xfrm>
          <a:custGeom>
            <a:avLst/>
            <a:gdLst>
              <a:gd name="connsiteX0" fmla="*/ 0 w 4234650"/>
              <a:gd name="connsiteY0" fmla="*/ 0 h 958329"/>
              <a:gd name="connsiteX1" fmla="*/ 562603 w 4234650"/>
              <a:gd name="connsiteY1" fmla="*/ 0 h 958329"/>
              <a:gd name="connsiteX2" fmla="*/ 1125207 w 4234650"/>
              <a:gd name="connsiteY2" fmla="*/ 0 h 958329"/>
              <a:gd name="connsiteX3" fmla="*/ 1814850 w 4234650"/>
              <a:gd name="connsiteY3" fmla="*/ 0 h 958329"/>
              <a:gd name="connsiteX4" fmla="*/ 2377454 w 4234650"/>
              <a:gd name="connsiteY4" fmla="*/ 0 h 958329"/>
              <a:gd name="connsiteX5" fmla="*/ 2855364 w 4234650"/>
              <a:gd name="connsiteY5" fmla="*/ 0 h 958329"/>
              <a:gd name="connsiteX6" fmla="*/ 3460314 w 4234650"/>
              <a:gd name="connsiteY6" fmla="*/ 0 h 958329"/>
              <a:gd name="connsiteX7" fmla="*/ 4234650 w 4234650"/>
              <a:gd name="connsiteY7" fmla="*/ 0 h 958329"/>
              <a:gd name="connsiteX8" fmla="*/ 4234650 w 4234650"/>
              <a:gd name="connsiteY8" fmla="*/ 488748 h 958329"/>
              <a:gd name="connsiteX9" fmla="*/ 4234650 w 4234650"/>
              <a:gd name="connsiteY9" fmla="*/ 958329 h 958329"/>
              <a:gd name="connsiteX10" fmla="*/ 3587354 w 4234650"/>
              <a:gd name="connsiteY10" fmla="*/ 958329 h 958329"/>
              <a:gd name="connsiteX11" fmla="*/ 3067097 w 4234650"/>
              <a:gd name="connsiteY11" fmla="*/ 958329 h 958329"/>
              <a:gd name="connsiteX12" fmla="*/ 2419800 w 4234650"/>
              <a:gd name="connsiteY12" fmla="*/ 958329 h 958329"/>
              <a:gd name="connsiteX13" fmla="*/ 1857197 w 4234650"/>
              <a:gd name="connsiteY13" fmla="*/ 958329 h 958329"/>
              <a:gd name="connsiteX14" fmla="*/ 1252247 w 4234650"/>
              <a:gd name="connsiteY14" fmla="*/ 958329 h 958329"/>
              <a:gd name="connsiteX15" fmla="*/ 689643 w 4234650"/>
              <a:gd name="connsiteY15" fmla="*/ 958329 h 958329"/>
              <a:gd name="connsiteX16" fmla="*/ 0 w 4234650"/>
              <a:gd name="connsiteY16" fmla="*/ 958329 h 958329"/>
              <a:gd name="connsiteX17" fmla="*/ 0 w 4234650"/>
              <a:gd name="connsiteY17" fmla="*/ 469581 h 958329"/>
              <a:gd name="connsiteX18" fmla="*/ 0 w 4234650"/>
              <a:gd name="connsiteY18" fmla="*/ 0 h 95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34650" h="958329" fill="none" extrusionOk="0">
                <a:moveTo>
                  <a:pt x="0" y="0"/>
                </a:moveTo>
                <a:cubicBezTo>
                  <a:pt x="129380" y="-19461"/>
                  <a:pt x="345461" y="-8605"/>
                  <a:pt x="562603" y="0"/>
                </a:cubicBezTo>
                <a:cubicBezTo>
                  <a:pt x="779745" y="8605"/>
                  <a:pt x="921107" y="-21877"/>
                  <a:pt x="1125207" y="0"/>
                </a:cubicBezTo>
                <a:cubicBezTo>
                  <a:pt x="1329307" y="21877"/>
                  <a:pt x="1644647" y="-16702"/>
                  <a:pt x="1814850" y="0"/>
                </a:cubicBezTo>
                <a:cubicBezTo>
                  <a:pt x="1985053" y="16702"/>
                  <a:pt x="2169648" y="-25822"/>
                  <a:pt x="2377454" y="0"/>
                </a:cubicBezTo>
                <a:cubicBezTo>
                  <a:pt x="2585260" y="25822"/>
                  <a:pt x="2677053" y="9339"/>
                  <a:pt x="2855364" y="0"/>
                </a:cubicBezTo>
                <a:cubicBezTo>
                  <a:pt x="3033675" y="-9339"/>
                  <a:pt x="3192484" y="-23882"/>
                  <a:pt x="3460314" y="0"/>
                </a:cubicBezTo>
                <a:cubicBezTo>
                  <a:pt x="3728144" y="23882"/>
                  <a:pt x="4068966" y="5002"/>
                  <a:pt x="4234650" y="0"/>
                </a:cubicBezTo>
                <a:cubicBezTo>
                  <a:pt x="4231853" y="101963"/>
                  <a:pt x="4213127" y="254336"/>
                  <a:pt x="4234650" y="488748"/>
                </a:cubicBezTo>
                <a:cubicBezTo>
                  <a:pt x="4256173" y="723160"/>
                  <a:pt x="4233481" y="774302"/>
                  <a:pt x="4234650" y="958329"/>
                </a:cubicBezTo>
                <a:cubicBezTo>
                  <a:pt x="4076532" y="978139"/>
                  <a:pt x="3751790" y="950731"/>
                  <a:pt x="3587354" y="958329"/>
                </a:cubicBezTo>
                <a:cubicBezTo>
                  <a:pt x="3422918" y="965927"/>
                  <a:pt x="3186122" y="956594"/>
                  <a:pt x="3067097" y="958329"/>
                </a:cubicBezTo>
                <a:cubicBezTo>
                  <a:pt x="2948072" y="960064"/>
                  <a:pt x="2654120" y="987780"/>
                  <a:pt x="2419800" y="958329"/>
                </a:cubicBezTo>
                <a:cubicBezTo>
                  <a:pt x="2185480" y="928878"/>
                  <a:pt x="2099658" y="965633"/>
                  <a:pt x="1857197" y="958329"/>
                </a:cubicBezTo>
                <a:cubicBezTo>
                  <a:pt x="1614736" y="951025"/>
                  <a:pt x="1452800" y="952043"/>
                  <a:pt x="1252247" y="958329"/>
                </a:cubicBezTo>
                <a:cubicBezTo>
                  <a:pt x="1051694" y="964616"/>
                  <a:pt x="951600" y="975380"/>
                  <a:pt x="689643" y="958329"/>
                </a:cubicBezTo>
                <a:cubicBezTo>
                  <a:pt x="427686" y="941278"/>
                  <a:pt x="219493" y="969326"/>
                  <a:pt x="0" y="958329"/>
                </a:cubicBezTo>
                <a:cubicBezTo>
                  <a:pt x="16369" y="781751"/>
                  <a:pt x="18947" y="586150"/>
                  <a:pt x="0" y="469581"/>
                </a:cubicBezTo>
                <a:cubicBezTo>
                  <a:pt x="-18947" y="353012"/>
                  <a:pt x="19043" y="99749"/>
                  <a:pt x="0" y="0"/>
                </a:cubicBezTo>
                <a:close/>
              </a:path>
              <a:path w="4234650" h="958329" stroke="0" extrusionOk="0">
                <a:moveTo>
                  <a:pt x="0" y="0"/>
                </a:moveTo>
                <a:cubicBezTo>
                  <a:pt x="219189" y="17507"/>
                  <a:pt x="344818" y="-13961"/>
                  <a:pt x="520257" y="0"/>
                </a:cubicBezTo>
                <a:cubicBezTo>
                  <a:pt x="695696" y="13961"/>
                  <a:pt x="918771" y="25635"/>
                  <a:pt x="1167554" y="0"/>
                </a:cubicBezTo>
                <a:cubicBezTo>
                  <a:pt x="1416337" y="-25635"/>
                  <a:pt x="1542051" y="6229"/>
                  <a:pt x="1730157" y="0"/>
                </a:cubicBezTo>
                <a:cubicBezTo>
                  <a:pt x="1918263" y="-6229"/>
                  <a:pt x="2087183" y="8438"/>
                  <a:pt x="2419800" y="0"/>
                </a:cubicBezTo>
                <a:cubicBezTo>
                  <a:pt x="2752417" y="-8438"/>
                  <a:pt x="2971027" y="-30391"/>
                  <a:pt x="3109443" y="0"/>
                </a:cubicBezTo>
                <a:cubicBezTo>
                  <a:pt x="3247859" y="30391"/>
                  <a:pt x="3437645" y="-8980"/>
                  <a:pt x="3629700" y="0"/>
                </a:cubicBezTo>
                <a:cubicBezTo>
                  <a:pt x="3821755" y="8980"/>
                  <a:pt x="4026329" y="-20798"/>
                  <a:pt x="4234650" y="0"/>
                </a:cubicBezTo>
                <a:cubicBezTo>
                  <a:pt x="4225215" y="196825"/>
                  <a:pt x="4234648" y="332550"/>
                  <a:pt x="4234650" y="498331"/>
                </a:cubicBezTo>
                <a:cubicBezTo>
                  <a:pt x="4234652" y="664112"/>
                  <a:pt x="4238022" y="785772"/>
                  <a:pt x="4234650" y="958329"/>
                </a:cubicBezTo>
                <a:cubicBezTo>
                  <a:pt x="4000966" y="945562"/>
                  <a:pt x="3874465" y="948135"/>
                  <a:pt x="3672047" y="958329"/>
                </a:cubicBezTo>
                <a:cubicBezTo>
                  <a:pt x="3469629" y="968523"/>
                  <a:pt x="3390181" y="979518"/>
                  <a:pt x="3109443" y="958329"/>
                </a:cubicBezTo>
                <a:cubicBezTo>
                  <a:pt x="2828705" y="937140"/>
                  <a:pt x="2751494" y="955031"/>
                  <a:pt x="2631533" y="958329"/>
                </a:cubicBezTo>
                <a:cubicBezTo>
                  <a:pt x="2511572" y="961628"/>
                  <a:pt x="2222504" y="969060"/>
                  <a:pt x="2068929" y="958329"/>
                </a:cubicBezTo>
                <a:cubicBezTo>
                  <a:pt x="1915354" y="947598"/>
                  <a:pt x="1807476" y="983314"/>
                  <a:pt x="1548672" y="958329"/>
                </a:cubicBezTo>
                <a:cubicBezTo>
                  <a:pt x="1289868" y="933344"/>
                  <a:pt x="1130188" y="935627"/>
                  <a:pt x="943722" y="958329"/>
                </a:cubicBezTo>
                <a:cubicBezTo>
                  <a:pt x="757256" y="981032"/>
                  <a:pt x="383085" y="980806"/>
                  <a:pt x="0" y="958329"/>
                </a:cubicBezTo>
                <a:cubicBezTo>
                  <a:pt x="5189" y="757162"/>
                  <a:pt x="21362" y="603881"/>
                  <a:pt x="0" y="498331"/>
                </a:cubicBezTo>
                <a:cubicBezTo>
                  <a:pt x="-21362" y="392781"/>
                  <a:pt x="8435" y="11037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La </a:t>
            </a:r>
            <a:r>
              <a:rPr lang="fr-FR" sz="1600" dirty="0">
                <a:solidFill>
                  <a:schemeClr val="accent4">
                    <a:lumMod val="75000"/>
                  </a:schemeClr>
                </a:solidFill>
                <a:latin typeface="Ink Free" panose="03080402000500000000" pitchFamily="66" charset="0"/>
              </a:rPr>
              <a:t>CONQUETE INTERNE </a:t>
            </a:r>
            <a:r>
              <a:rPr lang="fr-FR" sz="1600" dirty="0">
                <a:solidFill>
                  <a:schemeClr val="tx1"/>
                </a:solidFill>
                <a:latin typeface="Ink Free" panose="03080402000500000000" pitchFamily="66" charset="0"/>
              </a:rPr>
              <a:t>consiste à capter les flux de nos clients jeunes et distanciés.</a:t>
            </a:r>
          </a:p>
        </p:txBody>
      </p:sp>
      <p:sp>
        <p:nvSpPr>
          <p:cNvPr id="18" name="Rectangle 17">
            <a:extLst>
              <a:ext uri="{FF2B5EF4-FFF2-40B4-BE49-F238E27FC236}">
                <a16:creationId xmlns:a16="http://schemas.microsoft.com/office/drawing/2014/main" id="{2A314A2B-5B01-435C-BE46-8026896B728F}"/>
              </a:ext>
            </a:extLst>
          </p:cNvPr>
          <p:cNvSpPr/>
          <p:nvPr/>
        </p:nvSpPr>
        <p:spPr>
          <a:xfrm>
            <a:off x="5767110" y="1778275"/>
            <a:ext cx="5573485" cy="958329"/>
          </a:xfrm>
          <a:custGeom>
            <a:avLst/>
            <a:gdLst>
              <a:gd name="connsiteX0" fmla="*/ 0 w 5573485"/>
              <a:gd name="connsiteY0" fmla="*/ 0 h 958329"/>
              <a:gd name="connsiteX1" fmla="*/ 696686 w 5573485"/>
              <a:gd name="connsiteY1" fmla="*/ 0 h 958329"/>
              <a:gd name="connsiteX2" fmla="*/ 1226167 w 5573485"/>
              <a:gd name="connsiteY2" fmla="*/ 0 h 958329"/>
              <a:gd name="connsiteX3" fmla="*/ 1922852 w 5573485"/>
              <a:gd name="connsiteY3" fmla="*/ 0 h 958329"/>
              <a:gd name="connsiteX4" fmla="*/ 2452333 w 5573485"/>
              <a:gd name="connsiteY4" fmla="*/ 0 h 958329"/>
              <a:gd name="connsiteX5" fmla="*/ 3204754 w 5573485"/>
              <a:gd name="connsiteY5" fmla="*/ 0 h 958329"/>
              <a:gd name="connsiteX6" fmla="*/ 3789970 w 5573485"/>
              <a:gd name="connsiteY6" fmla="*/ 0 h 958329"/>
              <a:gd name="connsiteX7" fmla="*/ 4319451 w 5573485"/>
              <a:gd name="connsiteY7" fmla="*/ 0 h 958329"/>
              <a:gd name="connsiteX8" fmla="*/ 5573485 w 5573485"/>
              <a:gd name="connsiteY8" fmla="*/ 0 h 958329"/>
              <a:gd name="connsiteX9" fmla="*/ 5573485 w 5573485"/>
              <a:gd name="connsiteY9" fmla="*/ 469581 h 958329"/>
              <a:gd name="connsiteX10" fmla="*/ 5573485 w 5573485"/>
              <a:gd name="connsiteY10" fmla="*/ 958329 h 958329"/>
              <a:gd name="connsiteX11" fmla="*/ 4876799 w 5573485"/>
              <a:gd name="connsiteY11" fmla="*/ 958329 h 958329"/>
              <a:gd name="connsiteX12" fmla="*/ 4235849 w 5573485"/>
              <a:gd name="connsiteY12" fmla="*/ 958329 h 958329"/>
              <a:gd name="connsiteX13" fmla="*/ 3539163 w 5573485"/>
              <a:gd name="connsiteY13" fmla="*/ 958329 h 958329"/>
              <a:gd name="connsiteX14" fmla="*/ 2786743 w 5573485"/>
              <a:gd name="connsiteY14" fmla="*/ 958329 h 958329"/>
              <a:gd name="connsiteX15" fmla="*/ 1978587 w 5573485"/>
              <a:gd name="connsiteY15" fmla="*/ 958329 h 958329"/>
              <a:gd name="connsiteX16" fmla="*/ 1449106 w 5573485"/>
              <a:gd name="connsiteY16" fmla="*/ 958329 h 958329"/>
              <a:gd name="connsiteX17" fmla="*/ 863890 w 5573485"/>
              <a:gd name="connsiteY17" fmla="*/ 958329 h 958329"/>
              <a:gd name="connsiteX18" fmla="*/ 0 w 5573485"/>
              <a:gd name="connsiteY18" fmla="*/ 958329 h 958329"/>
              <a:gd name="connsiteX19" fmla="*/ 0 w 5573485"/>
              <a:gd name="connsiteY19" fmla="*/ 459998 h 958329"/>
              <a:gd name="connsiteX20" fmla="*/ 0 w 5573485"/>
              <a:gd name="connsiteY20" fmla="*/ 0 h 95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73485" h="958329" fill="none" extrusionOk="0">
                <a:moveTo>
                  <a:pt x="0" y="0"/>
                </a:moveTo>
                <a:cubicBezTo>
                  <a:pt x="148902" y="30379"/>
                  <a:pt x="468693" y="23089"/>
                  <a:pt x="696686" y="0"/>
                </a:cubicBezTo>
                <a:cubicBezTo>
                  <a:pt x="924679" y="-23089"/>
                  <a:pt x="979774" y="11636"/>
                  <a:pt x="1226167" y="0"/>
                </a:cubicBezTo>
                <a:cubicBezTo>
                  <a:pt x="1472560" y="-11636"/>
                  <a:pt x="1574536" y="2568"/>
                  <a:pt x="1922852" y="0"/>
                </a:cubicBezTo>
                <a:cubicBezTo>
                  <a:pt x="2271169" y="-2568"/>
                  <a:pt x="2294220" y="14348"/>
                  <a:pt x="2452333" y="0"/>
                </a:cubicBezTo>
                <a:cubicBezTo>
                  <a:pt x="2610446" y="-14348"/>
                  <a:pt x="2940899" y="15783"/>
                  <a:pt x="3204754" y="0"/>
                </a:cubicBezTo>
                <a:cubicBezTo>
                  <a:pt x="3468609" y="-15783"/>
                  <a:pt x="3589598" y="-13236"/>
                  <a:pt x="3789970" y="0"/>
                </a:cubicBezTo>
                <a:cubicBezTo>
                  <a:pt x="3990342" y="13236"/>
                  <a:pt x="4073308" y="14842"/>
                  <a:pt x="4319451" y="0"/>
                </a:cubicBezTo>
                <a:cubicBezTo>
                  <a:pt x="4565594" y="-14842"/>
                  <a:pt x="5231093" y="20433"/>
                  <a:pt x="5573485" y="0"/>
                </a:cubicBezTo>
                <a:cubicBezTo>
                  <a:pt x="5562292" y="129051"/>
                  <a:pt x="5559711" y="357053"/>
                  <a:pt x="5573485" y="469581"/>
                </a:cubicBezTo>
                <a:cubicBezTo>
                  <a:pt x="5587259" y="582109"/>
                  <a:pt x="5575995" y="731991"/>
                  <a:pt x="5573485" y="958329"/>
                </a:cubicBezTo>
                <a:cubicBezTo>
                  <a:pt x="5431240" y="940925"/>
                  <a:pt x="5018317" y="988884"/>
                  <a:pt x="4876799" y="958329"/>
                </a:cubicBezTo>
                <a:cubicBezTo>
                  <a:pt x="4735281" y="927774"/>
                  <a:pt x="4483227" y="953219"/>
                  <a:pt x="4235849" y="958329"/>
                </a:cubicBezTo>
                <a:cubicBezTo>
                  <a:pt x="3988471" y="963440"/>
                  <a:pt x="3735247" y="969715"/>
                  <a:pt x="3539163" y="958329"/>
                </a:cubicBezTo>
                <a:cubicBezTo>
                  <a:pt x="3343079" y="946943"/>
                  <a:pt x="2958708" y="935869"/>
                  <a:pt x="2786743" y="958329"/>
                </a:cubicBezTo>
                <a:cubicBezTo>
                  <a:pt x="2614778" y="980789"/>
                  <a:pt x="2237958" y="969404"/>
                  <a:pt x="1978587" y="958329"/>
                </a:cubicBezTo>
                <a:cubicBezTo>
                  <a:pt x="1719216" y="947254"/>
                  <a:pt x="1671550" y="953759"/>
                  <a:pt x="1449106" y="958329"/>
                </a:cubicBezTo>
                <a:cubicBezTo>
                  <a:pt x="1226662" y="962899"/>
                  <a:pt x="1005990" y="932387"/>
                  <a:pt x="863890" y="958329"/>
                </a:cubicBezTo>
                <a:cubicBezTo>
                  <a:pt x="721790" y="984271"/>
                  <a:pt x="220082" y="966133"/>
                  <a:pt x="0" y="958329"/>
                </a:cubicBezTo>
                <a:cubicBezTo>
                  <a:pt x="-23866" y="803463"/>
                  <a:pt x="21606" y="631795"/>
                  <a:pt x="0" y="459998"/>
                </a:cubicBezTo>
                <a:cubicBezTo>
                  <a:pt x="-21606" y="288201"/>
                  <a:pt x="-18765" y="183195"/>
                  <a:pt x="0" y="0"/>
                </a:cubicBezTo>
                <a:close/>
              </a:path>
              <a:path w="5573485" h="958329" stroke="0" extrusionOk="0">
                <a:moveTo>
                  <a:pt x="0" y="0"/>
                </a:moveTo>
                <a:cubicBezTo>
                  <a:pt x="227861" y="-29115"/>
                  <a:pt x="423000" y="24368"/>
                  <a:pt x="585216" y="0"/>
                </a:cubicBezTo>
                <a:cubicBezTo>
                  <a:pt x="747432" y="-24368"/>
                  <a:pt x="1102277" y="-24214"/>
                  <a:pt x="1337636" y="0"/>
                </a:cubicBezTo>
                <a:cubicBezTo>
                  <a:pt x="1572995" y="24214"/>
                  <a:pt x="1798602" y="15162"/>
                  <a:pt x="1978587" y="0"/>
                </a:cubicBezTo>
                <a:cubicBezTo>
                  <a:pt x="2158572" y="-15162"/>
                  <a:pt x="2526996" y="18601"/>
                  <a:pt x="2786743" y="0"/>
                </a:cubicBezTo>
                <a:cubicBezTo>
                  <a:pt x="3046490" y="-18601"/>
                  <a:pt x="3343621" y="10876"/>
                  <a:pt x="3594898" y="0"/>
                </a:cubicBezTo>
                <a:cubicBezTo>
                  <a:pt x="3846175" y="-10876"/>
                  <a:pt x="4016472" y="24923"/>
                  <a:pt x="4180114" y="0"/>
                </a:cubicBezTo>
                <a:cubicBezTo>
                  <a:pt x="4343756" y="-24923"/>
                  <a:pt x="4608414" y="-13645"/>
                  <a:pt x="4765330" y="0"/>
                </a:cubicBezTo>
                <a:cubicBezTo>
                  <a:pt x="4922246" y="13645"/>
                  <a:pt x="5364333" y="39978"/>
                  <a:pt x="5573485" y="0"/>
                </a:cubicBezTo>
                <a:cubicBezTo>
                  <a:pt x="5574374" y="110552"/>
                  <a:pt x="5593090" y="323649"/>
                  <a:pt x="5573485" y="469581"/>
                </a:cubicBezTo>
                <a:cubicBezTo>
                  <a:pt x="5553880" y="615513"/>
                  <a:pt x="5590004" y="783624"/>
                  <a:pt x="5573485" y="958329"/>
                </a:cubicBezTo>
                <a:cubicBezTo>
                  <a:pt x="5426767" y="972333"/>
                  <a:pt x="5247594" y="971494"/>
                  <a:pt x="4932534" y="958329"/>
                </a:cubicBezTo>
                <a:cubicBezTo>
                  <a:pt x="4617474" y="945164"/>
                  <a:pt x="4597978" y="943431"/>
                  <a:pt x="4403053" y="958329"/>
                </a:cubicBezTo>
                <a:cubicBezTo>
                  <a:pt x="4208128" y="973227"/>
                  <a:pt x="4069537" y="984647"/>
                  <a:pt x="3762102" y="958329"/>
                </a:cubicBezTo>
                <a:cubicBezTo>
                  <a:pt x="3454667" y="932011"/>
                  <a:pt x="3412676" y="942268"/>
                  <a:pt x="3176886" y="958329"/>
                </a:cubicBezTo>
                <a:cubicBezTo>
                  <a:pt x="2941096" y="974390"/>
                  <a:pt x="2789664" y="936604"/>
                  <a:pt x="2480201" y="958329"/>
                </a:cubicBezTo>
                <a:cubicBezTo>
                  <a:pt x="2170738" y="980054"/>
                  <a:pt x="2099748" y="966759"/>
                  <a:pt x="1839250" y="958329"/>
                </a:cubicBezTo>
                <a:cubicBezTo>
                  <a:pt x="1578752" y="949899"/>
                  <a:pt x="1373406" y="976448"/>
                  <a:pt x="1254034" y="958329"/>
                </a:cubicBezTo>
                <a:cubicBezTo>
                  <a:pt x="1134662" y="940210"/>
                  <a:pt x="900405" y="980674"/>
                  <a:pt x="613083" y="958329"/>
                </a:cubicBezTo>
                <a:cubicBezTo>
                  <a:pt x="325761" y="935984"/>
                  <a:pt x="195870" y="927762"/>
                  <a:pt x="0" y="958329"/>
                </a:cubicBezTo>
                <a:cubicBezTo>
                  <a:pt x="-3477" y="822189"/>
                  <a:pt x="20693" y="623994"/>
                  <a:pt x="0" y="488748"/>
                </a:cubicBezTo>
                <a:cubicBezTo>
                  <a:pt x="-20693" y="353502"/>
                  <a:pt x="-12464" y="18665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La </a:t>
            </a:r>
            <a:r>
              <a:rPr lang="fr-FR" sz="1600" dirty="0">
                <a:solidFill>
                  <a:schemeClr val="accent4">
                    <a:lumMod val="75000"/>
                  </a:schemeClr>
                </a:solidFill>
                <a:latin typeface="Ink Free" panose="03080402000500000000" pitchFamily="66" charset="0"/>
              </a:rPr>
              <a:t>CONQUETE EXTERNE </a:t>
            </a:r>
            <a:r>
              <a:rPr lang="fr-FR" sz="1600" dirty="0">
                <a:solidFill>
                  <a:schemeClr val="tx1"/>
                </a:solidFill>
                <a:latin typeface="Ink Free" panose="03080402000500000000" pitchFamily="66" charset="0"/>
              </a:rPr>
              <a:t>vise à gagner de nouveaux clients. Elle peut passer par la prescription, la prospection, la recommandation spontanée et </a:t>
            </a:r>
            <a:r>
              <a:rPr lang="fr-FR" sz="1600" dirty="0">
                <a:solidFill>
                  <a:schemeClr val="accent4">
                    <a:lumMod val="75000"/>
                  </a:schemeClr>
                </a:solidFill>
                <a:latin typeface="Ink Free" panose="03080402000500000000" pitchFamily="66" charset="0"/>
              </a:rPr>
              <a:t>la recommandation active</a:t>
            </a:r>
            <a:r>
              <a:rPr lang="fr-FR" sz="1600" dirty="0">
                <a:solidFill>
                  <a:schemeClr val="tx1"/>
                </a:solidFill>
                <a:latin typeface="Ink Free" panose="03080402000500000000" pitchFamily="66" charset="0"/>
              </a:rPr>
              <a:t>. </a:t>
            </a:r>
          </a:p>
        </p:txBody>
      </p:sp>
    </p:spTree>
    <p:extLst>
      <p:ext uri="{BB962C8B-B14F-4D97-AF65-F5344CB8AC3E}">
        <p14:creationId xmlns:p14="http://schemas.microsoft.com/office/powerpoint/2010/main" val="3443955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wipe(left)">
                                      <p:cBhvr>
                                        <p:cTn id="7" dur="5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6E53CF3-F77C-4831-9636-C0F67A19AF86}"/>
              </a:ext>
            </a:extLst>
          </p:cNvPr>
          <p:cNvPicPr>
            <a:picLocks noChangeAspect="1"/>
          </p:cNvPicPr>
          <p:nvPr/>
        </p:nvPicPr>
        <p:blipFill rotWithShape="1">
          <a:blip r:embed="rId2"/>
          <a:srcRect l="11790"/>
          <a:stretch/>
        </p:blipFill>
        <p:spPr>
          <a:xfrm>
            <a:off x="695325" y="1516187"/>
            <a:ext cx="5427638" cy="4600575"/>
          </a:xfrm>
          <a:custGeom>
            <a:avLst/>
            <a:gdLst>
              <a:gd name="connsiteX0" fmla="*/ 0 w 5427638"/>
              <a:gd name="connsiteY0" fmla="*/ 0 h 4600575"/>
              <a:gd name="connsiteX1" fmla="*/ 678455 w 5427638"/>
              <a:gd name="connsiteY1" fmla="*/ 0 h 4600575"/>
              <a:gd name="connsiteX2" fmla="*/ 1356910 w 5427638"/>
              <a:gd name="connsiteY2" fmla="*/ 0 h 4600575"/>
              <a:gd name="connsiteX3" fmla="*/ 2035364 w 5427638"/>
              <a:gd name="connsiteY3" fmla="*/ 0 h 4600575"/>
              <a:gd name="connsiteX4" fmla="*/ 2659543 w 5427638"/>
              <a:gd name="connsiteY4" fmla="*/ 0 h 4600575"/>
              <a:gd name="connsiteX5" fmla="*/ 3392274 w 5427638"/>
              <a:gd name="connsiteY5" fmla="*/ 0 h 4600575"/>
              <a:gd name="connsiteX6" fmla="*/ 4179281 w 5427638"/>
              <a:gd name="connsiteY6" fmla="*/ 0 h 4600575"/>
              <a:gd name="connsiteX7" fmla="*/ 4694907 w 5427638"/>
              <a:gd name="connsiteY7" fmla="*/ 0 h 4600575"/>
              <a:gd name="connsiteX8" fmla="*/ 5427638 w 5427638"/>
              <a:gd name="connsiteY8" fmla="*/ 0 h 4600575"/>
              <a:gd name="connsiteX9" fmla="*/ 5427638 w 5427638"/>
              <a:gd name="connsiteY9" fmla="*/ 657225 h 4600575"/>
              <a:gd name="connsiteX10" fmla="*/ 5427638 w 5427638"/>
              <a:gd name="connsiteY10" fmla="*/ 1406462 h 4600575"/>
              <a:gd name="connsiteX11" fmla="*/ 5427638 w 5427638"/>
              <a:gd name="connsiteY11" fmla="*/ 2063687 h 4600575"/>
              <a:gd name="connsiteX12" fmla="*/ 5427638 w 5427638"/>
              <a:gd name="connsiteY12" fmla="*/ 2812923 h 4600575"/>
              <a:gd name="connsiteX13" fmla="*/ 5427638 w 5427638"/>
              <a:gd name="connsiteY13" fmla="*/ 3332131 h 4600575"/>
              <a:gd name="connsiteX14" fmla="*/ 5427638 w 5427638"/>
              <a:gd name="connsiteY14" fmla="*/ 4035362 h 4600575"/>
              <a:gd name="connsiteX15" fmla="*/ 5427638 w 5427638"/>
              <a:gd name="connsiteY15" fmla="*/ 4600575 h 4600575"/>
              <a:gd name="connsiteX16" fmla="*/ 4640630 w 5427638"/>
              <a:gd name="connsiteY16" fmla="*/ 4600575 h 4600575"/>
              <a:gd name="connsiteX17" fmla="*/ 4016452 w 5427638"/>
              <a:gd name="connsiteY17" fmla="*/ 4600575 h 4600575"/>
              <a:gd name="connsiteX18" fmla="*/ 3229445 w 5427638"/>
              <a:gd name="connsiteY18" fmla="*/ 4600575 h 4600575"/>
              <a:gd name="connsiteX19" fmla="*/ 2713819 w 5427638"/>
              <a:gd name="connsiteY19" fmla="*/ 4600575 h 4600575"/>
              <a:gd name="connsiteX20" fmla="*/ 2035364 w 5427638"/>
              <a:gd name="connsiteY20" fmla="*/ 4600575 h 4600575"/>
              <a:gd name="connsiteX21" fmla="*/ 1302633 w 5427638"/>
              <a:gd name="connsiteY21" fmla="*/ 4600575 h 4600575"/>
              <a:gd name="connsiteX22" fmla="*/ 624178 w 5427638"/>
              <a:gd name="connsiteY22" fmla="*/ 4600575 h 4600575"/>
              <a:gd name="connsiteX23" fmla="*/ 0 w 5427638"/>
              <a:gd name="connsiteY23" fmla="*/ 4600575 h 4600575"/>
              <a:gd name="connsiteX24" fmla="*/ 0 w 5427638"/>
              <a:gd name="connsiteY24" fmla="*/ 3851339 h 4600575"/>
              <a:gd name="connsiteX25" fmla="*/ 0 w 5427638"/>
              <a:gd name="connsiteY25" fmla="*/ 3148108 h 4600575"/>
              <a:gd name="connsiteX26" fmla="*/ 0 w 5427638"/>
              <a:gd name="connsiteY26" fmla="*/ 2398871 h 4600575"/>
              <a:gd name="connsiteX27" fmla="*/ 0 w 5427638"/>
              <a:gd name="connsiteY27" fmla="*/ 1787652 h 4600575"/>
              <a:gd name="connsiteX28" fmla="*/ 0 w 5427638"/>
              <a:gd name="connsiteY28" fmla="*/ 1130427 h 4600575"/>
              <a:gd name="connsiteX29" fmla="*/ 0 w 5427638"/>
              <a:gd name="connsiteY29" fmla="*/ 0 h 460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27638" h="4600575" fill="none" extrusionOk="0">
                <a:moveTo>
                  <a:pt x="0" y="0"/>
                </a:moveTo>
                <a:cubicBezTo>
                  <a:pt x="275866" y="-26884"/>
                  <a:pt x="415960" y="-6305"/>
                  <a:pt x="678455" y="0"/>
                </a:cubicBezTo>
                <a:cubicBezTo>
                  <a:pt x="940950" y="6305"/>
                  <a:pt x="1024908" y="24792"/>
                  <a:pt x="1356910" y="0"/>
                </a:cubicBezTo>
                <a:cubicBezTo>
                  <a:pt x="1688912" y="-24792"/>
                  <a:pt x="1888777" y="-15037"/>
                  <a:pt x="2035364" y="0"/>
                </a:cubicBezTo>
                <a:cubicBezTo>
                  <a:pt x="2181951" y="15037"/>
                  <a:pt x="2447871" y="-1472"/>
                  <a:pt x="2659543" y="0"/>
                </a:cubicBezTo>
                <a:cubicBezTo>
                  <a:pt x="2871215" y="1472"/>
                  <a:pt x="3181296" y="-31583"/>
                  <a:pt x="3392274" y="0"/>
                </a:cubicBezTo>
                <a:cubicBezTo>
                  <a:pt x="3603252" y="31583"/>
                  <a:pt x="3817459" y="16423"/>
                  <a:pt x="4179281" y="0"/>
                </a:cubicBezTo>
                <a:cubicBezTo>
                  <a:pt x="4541103" y="-16423"/>
                  <a:pt x="4514822" y="9261"/>
                  <a:pt x="4694907" y="0"/>
                </a:cubicBezTo>
                <a:cubicBezTo>
                  <a:pt x="4874992" y="-9261"/>
                  <a:pt x="5265125" y="-2504"/>
                  <a:pt x="5427638" y="0"/>
                </a:cubicBezTo>
                <a:cubicBezTo>
                  <a:pt x="5411598" y="292292"/>
                  <a:pt x="5460437" y="437199"/>
                  <a:pt x="5427638" y="657225"/>
                </a:cubicBezTo>
                <a:cubicBezTo>
                  <a:pt x="5394839" y="877252"/>
                  <a:pt x="5442058" y="1090474"/>
                  <a:pt x="5427638" y="1406462"/>
                </a:cubicBezTo>
                <a:cubicBezTo>
                  <a:pt x="5413218" y="1722450"/>
                  <a:pt x="5423728" y="1907753"/>
                  <a:pt x="5427638" y="2063687"/>
                </a:cubicBezTo>
                <a:cubicBezTo>
                  <a:pt x="5431548" y="2219622"/>
                  <a:pt x="5392279" y="2504572"/>
                  <a:pt x="5427638" y="2812923"/>
                </a:cubicBezTo>
                <a:cubicBezTo>
                  <a:pt x="5462997" y="3121274"/>
                  <a:pt x="5416296" y="3221861"/>
                  <a:pt x="5427638" y="3332131"/>
                </a:cubicBezTo>
                <a:cubicBezTo>
                  <a:pt x="5438980" y="3442401"/>
                  <a:pt x="5433014" y="3726534"/>
                  <a:pt x="5427638" y="4035362"/>
                </a:cubicBezTo>
                <a:cubicBezTo>
                  <a:pt x="5422262" y="4344190"/>
                  <a:pt x="5416423" y="4371167"/>
                  <a:pt x="5427638" y="4600575"/>
                </a:cubicBezTo>
                <a:cubicBezTo>
                  <a:pt x="5207971" y="4565813"/>
                  <a:pt x="4916672" y="4595299"/>
                  <a:pt x="4640630" y="4600575"/>
                </a:cubicBezTo>
                <a:cubicBezTo>
                  <a:pt x="4364588" y="4605851"/>
                  <a:pt x="4252483" y="4628831"/>
                  <a:pt x="4016452" y="4600575"/>
                </a:cubicBezTo>
                <a:cubicBezTo>
                  <a:pt x="3780421" y="4572319"/>
                  <a:pt x="3618947" y="4574993"/>
                  <a:pt x="3229445" y="4600575"/>
                </a:cubicBezTo>
                <a:cubicBezTo>
                  <a:pt x="2839943" y="4626157"/>
                  <a:pt x="2909310" y="4614553"/>
                  <a:pt x="2713819" y="4600575"/>
                </a:cubicBezTo>
                <a:cubicBezTo>
                  <a:pt x="2518328" y="4586597"/>
                  <a:pt x="2278571" y="4581867"/>
                  <a:pt x="2035364" y="4600575"/>
                </a:cubicBezTo>
                <a:cubicBezTo>
                  <a:pt x="1792158" y="4619283"/>
                  <a:pt x="1492316" y="4631477"/>
                  <a:pt x="1302633" y="4600575"/>
                </a:cubicBezTo>
                <a:cubicBezTo>
                  <a:pt x="1112950" y="4569673"/>
                  <a:pt x="957849" y="4589093"/>
                  <a:pt x="624178" y="4600575"/>
                </a:cubicBezTo>
                <a:cubicBezTo>
                  <a:pt x="290507" y="4612057"/>
                  <a:pt x="308081" y="4599431"/>
                  <a:pt x="0" y="4600575"/>
                </a:cubicBezTo>
                <a:cubicBezTo>
                  <a:pt x="-29985" y="4335437"/>
                  <a:pt x="-9520" y="4213176"/>
                  <a:pt x="0" y="3851339"/>
                </a:cubicBezTo>
                <a:cubicBezTo>
                  <a:pt x="9520" y="3489502"/>
                  <a:pt x="27142" y="3432791"/>
                  <a:pt x="0" y="3148108"/>
                </a:cubicBezTo>
                <a:cubicBezTo>
                  <a:pt x="-27142" y="2863425"/>
                  <a:pt x="-7629" y="2740569"/>
                  <a:pt x="0" y="2398871"/>
                </a:cubicBezTo>
                <a:cubicBezTo>
                  <a:pt x="7629" y="2057173"/>
                  <a:pt x="-29630" y="2039295"/>
                  <a:pt x="0" y="1787652"/>
                </a:cubicBezTo>
                <a:cubicBezTo>
                  <a:pt x="29630" y="1536009"/>
                  <a:pt x="-27592" y="1350739"/>
                  <a:pt x="0" y="1130427"/>
                </a:cubicBezTo>
                <a:cubicBezTo>
                  <a:pt x="27592" y="910116"/>
                  <a:pt x="49594" y="305466"/>
                  <a:pt x="0" y="0"/>
                </a:cubicBezTo>
                <a:close/>
              </a:path>
              <a:path w="5427638" h="4600575" stroke="0" extrusionOk="0">
                <a:moveTo>
                  <a:pt x="0" y="0"/>
                </a:moveTo>
                <a:cubicBezTo>
                  <a:pt x="173559" y="7167"/>
                  <a:pt x="443050" y="-5115"/>
                  <a:pt x="732731" y="0"/>
                </a:cubicBezTo>
                <a:cubicBezTo>
                  <a:pt x="1022412" y="5115"/>
                  <a:pt x="1199172" y="2829"/>
                  <a:pt x="1356910" y="0"/>
                </a:cubicBezTo>
                <a:cubicBezTo>
                  <a:pt x="1514648" y="-2829"/>
                  <a:pt x="1791652" y="19606"/>
                  <a:pt x="1981088" y="0"/>
                </a:cubicBezTo>
                <a:cubicBezTo>
                  <a:pt x="2170524" y="-19606"/>
                  <a:pt x="2404840" y="17521"/>
                  <a:pt x="2550990" y="0"/>
                </a:cubicBezTo>
                <a:cubicBezTo>
                  <a:pt x="2697140" y="-17521"/>
                  <a:pt x="2963429" y="-1244"/>
                  <a:pt x="3066615" y="0"/>
                </a:cubicBezTo>
                <a:cubicBezTo>
                  <a:pt x="3169801" y="1244"/>
                  <a:pt x="3390354" y="14239"/>
                  <a:pt x="3636517" y="0"/>
                </a:cubicBezTo>
                <a:cubicBezTo>
                  <a:pt x="3882680" y="-14239"/>
                  <a:pt x="4061220" y="23351"/>
                  <a:pt x="4369249" y="0"/>
                </a:cubicBezTo>
                <a:cubicBezTo>
                  <a:pt x="4677278" y="-23351"/>
                  <a:pt x="4999216" y="13616"/>
                  <a:pt x="5427638" y="0"/>
                </a:cubicBezTo>
                <a:cubicBezTo>
                  <a:pt x="5409880" y="138601"/>
                  <a:pt x="5406833" y="356895"/>
                  <a:pt x="5427638" y="519208"/>
                </a:cubicBezTo>
                <a:cubicBezTo>
                  <a:pt x="5448443" y="681521"/>
                  <a:pt x="5400507" y="1030459"/>
                  <a:pt x="5427638" y="1176433"/>
                </a:cubicBezTo>
                <a:cubicBezTo>
                  <a:pt x="5454769" y="1322408"/>
                  <a:pt x="5433792" y="1711036"/>
                  <a:pt x="5427638" y="1925669"/>
                </a:cubicBezTo>
                <a:cubicBezTo>
                  <a:pt x="5421484" y="2140302"/>
                  <a:pt x="5396947" y="2303003"/>
                  <a:pt x="5427638" y="2582894"/>
                </a:cubicBezTo>
                <a:cubicBezTo>
                  <a:pt x="5458329" y="2862786"/>
                  <a:pt x="5454200" y="3017063"/>
                  <a:pt x="5427638" y="3240119"/>
                </a:cubicBezTo>
                <a:cubicBezTo>
                  <a:pt x="5401076" y="3463176"/>
                  <a:pt x="5435959" y="3702751"/>
                  <a:pt x="5427638" y="3897344"/>
                </a:cubicBezTo>
                <a:cubicBezTo>
                  <a:pt x="5419317" y="4091938"/>
                  <a:pt x="5402596" y="4333388"/>
                  <a:pt x="5427638" y="4600575"/>
                </a:cubicBezTo>
                <a:cubicBezTo>
                  <a:pt x="5112726" y="4613774"/>
                  <a:pt x="4950874" y="4567372"/>
                  <a:pt x="4694907" y="4600575"/>
                </a:cubicBezTo>
                <a:cubicBezTo>
                  <a:pt x="4438940" y="4633778"/>
                  <a:pt x="4336133" y="4604161"/>
                  <a:pt x="4179281" y="4600575"/>
                </a:cubicBezTo>
                <a:cubicBezTo>
                  <a:pt x="4022429" y="4596989"/>
                  <a:pt x="3726631" y="4606002"/>
                  <a:pt x="3446550" y="4600575"/>
                </a:cubicBezTo>
                <a:cubicBezTo>
                  <a:pt x="3166469" y="4595148"/>
                  <a:pt x="2981884" y="4597525"/>
                  <a:pt x="2822372" y="4600575"/>
                </a:cubicBezTo>
                <a:cubicBezTo>
                  <a:pt x="2662860" y="4603625"/>
                  <a:pt x="2540338" y="4608685"/>
                  <a:pt x="2306746" y="4600575"/>
                </a:cubicBezTo>
                <a:cubicBezTo>
                  <a:pt x="2073154" y="4592465"/>
                  <a:pt x="1811883" y="4597731"/>
                  <a:pt x="1519739" y="4600575"/>
                </a:cubicBezTo>
                <a:cubicBezTo>
                  <a:pt x="1227595" y="4603419"/>
                  <a:pt x="1089354" y="4615716"/>
                  <a:pt x="949837" y="4600575"/>
                </a:cubicBezTo>
                <a:cubicBezTo>
                  <a:pt x="810320" y="4585434"/>
                  <a:pt x="277554" y="4627973"/>
                  <a:pt x="0" y="4600575"/>
                </a:cubicBezTo>
                <a:cubicBezTo>
                  <a:pt x="14532" y="4443718"/>
                  <a:pt x="10991" y="4308295"/>
                  <a:pt x="0" y="4081367"/>
                </a:cubicBezTo>
                <a:cubicBezTo>
                  <a:pt x="-10991" y="3854439"/>
                  <a:pt x="-25350" y="3668727"/>
                  <a:pt x="0" y="3562160"/>
                </a:cubicBezTo>
                <a:cubicBezTo>
                  <a:pt x="25350" y="3455593"/>
                  <a:pt x="5220" y="3042027"/>
                  <a:pt x="0" y="2904935"/>
                </a:cubicBezTo>
                <a:cubicBezTo>
                  <a:pt x="-5220" y="2767844"/>
                  <a:pt x="-18711" y="2521952"/>
                  <a:pt x="0" y="2247710"/>
                </a:cubicBezTo>
                <a:cubicBezTo>
                  <a:pt x="18711" y="1973468"/>
                  <a:pt x="24557" y="1864011"/>
                  <a:pt x="0" y="1544479"/>
                </a:cubicBezTo>
                <a:cubicBezTo>
                  <a:pt x="-24557" y="1224947"/>
                  <a:pt x="4478" y="1100869"/>
                  <a:pt x="0" y="887254"/>
                </a:cubicBezTo>
                <a:cubicBezTo>
                  <a:pt x="-4478" y="673639"/>
                  <a:pt x="-2978" y="294590"/>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2917731994">
                  <a:prstGeom prst="rect">
                    <a:avLst/>
                  </a:prstGeom>
                  <ask:type>
                    <ask:lineSketchFreehand/>
                  </ask:type>
                </ask:lineSketchStyleProps>
              </a:ext>
            </a:extLst>
          </a:ln>
        </p:spPr>
      </p:pic>
      <p:sp>
        <p:nvSpPr>
          <p:cNvPr id="19" name="Rectangle 18">
            <a:extLst>
              <a:ext uri="{FF2B5EF4-FFF2-40B4-BE49-F238E27FC236}">
                <a16:creationId xmlns:a16="http://schemas.microsoft.com/office/drawing/2014/main" id="{22B356FD-A5F8-4314-8E71-25434C274D07}"/>
              </a:ext>
            </a:extLst>
          </p:cNvPr>
          <p:cNvSpPr/>
          <p:nvPr/>
        </p:nvSpPr>
        <p:spPr>
          <a:xfrm>
            <a:off x="610045" y="1424852"/>
            <a:ext cx="11066017" cy="4758233"/>
          </a:xfrm>
          <a:custGeom>
            <a:avLst/>
            <a:gdLst>
              <a:gd name="connsiteX0" fmla="*/ 0 w 11066017"/>
              <a:gd name="connsiteY0" fmla="*/ 0 h 4758233"/>
              <a:gd name="connsiteX1" fmla="*/ 470306 w 11066017"/>
              <a:gd name="connsiteY1" fmla="*/ 0 h 4758233"/>
              <a:gd name="connsiteX2" fmla="*/ 1272592 w 11066017"/>
              <a:gd name="connsiteY2" fmla="*/ 0 h 4758233"/>
              <a:gd name="connsiteX3" fmla="*/ 1853558 w 11066017"/>
              <a:gd name="connsiteY3" fmla="*/ 0 h 4758233"/>
              <a:gd name="connsiteX4" fmla="*/ 2766504 w 11066017"/>
              <a:gd name="connsiteY4" fmla="*/ 0 h 4758233"/>
              <a:gd name="connsiteX5" fmla="*/ 3679451 w 11066017"/>
              <a:gd name="connsiteY5" fmla="*/ 0 h 4758233"/>
              <a:gd name="connsiteX6" fmla="*/ 4149756 w 11066017"/>
              <a:gd name="connsiteY6" fmla="*/ 0 h 4758233"/>
              <a:gd name="connsiteX7" fmla="*/ 4620062 w 11066017"/>
              <a:gd name="connsiteY7" fmla="*/ 0 h 4758233"/>
              <a:gd name="connsiteX8" fmla="*/ 5533009 w 11066017"/>
              <a:gd name="connsiteY8" fmla="*/ 0 h 4758233"/>
              <a:gd name="connsiteX9" fmla="*/ 6113974 w 11066017"/>
              <a:gd name="connsiteY9" fmla="*/ 0 h 4758233"/>
              <a:gd name="connsiteX10" fmla="*/ 7026921 w 11066017"/>
              <a:gd name="connsiteY10" fmla="*/ 0 h 4758233"/>
              <a:gd name="connsiteX11" fmla="*/ 7497227 w 11066017"/>
              <a:gd name="connsiteY11" fmla="*/ 0 h 4758233"/>
              <a:gd name="connsiteX12" fmla="*/ 8410173 w 11066017"/>
              <a:gd name="connsiteY12" fmla="*/ 0 h 4758233"/>
              <a:gd name="connsiteX13" fmla="*/ 8769818 w 11066017"/>
              <a:gd name="connsiteY13" fmla="*/ 0 h 4758233"/>
              <a:gd name="connsiteX14" fmla="*/ 9240124 w 11066017"/>
              <a:gd name="connsiteY14" fmla="*/ 0 h 4758233"/>
              <a:gd name="connsiteX15" fmla="*/ 9821090 w 11066017"/>
              <a:gd name="connsiteY15" fmla="*/ 0 h 4758233"/>
              <a:gd name="connsiteX16" fmla="*/ 11066017 w 11066017"/>
              <a:gd name="connsiteY16" fmla="*/ 0 h 4758233"/>
              <a:gd name="connsiteX17" fmla="*/ 11066017 w 11066017"/>
              <a:gd name="connsiteY17" fmla="*/ 679748 h 4758233"/>
              <a:gd name="connsiteX18" fmla="*/ 11066017 w 11066017"/>
              <a:gd name="connsiteY18" fmla="*/ 1216748 h 4758233"/>
              <a:gd name="connsiteX19" fmla="*/ 11066017 w 11066017"/>
              <a:gd name="connsiteY19" fmla="*/ 1801331 h 4758233"/>
              <a:gd name="connsiteX20" fmla="*/ 11066017 w 11066017"/>
              <a:gd name="connsiteY20" fmla="*/ 2528661 h 4758233"/>
              <a:gd name="connsiteX21" fmla="*/ 11066017 w 11066017"/>
              <a:gd name="connsiteY21" fmla="*/ 3113244 h 4758233"/>
              <a:gd name="connsiteX22" fmla="*/ 11066017 w 11066017"/>
              <a:gd name="connsiteY22" fmla="*/ 3745409 h 4758233"/>
              <a:gd name="connsiteX23" fmla="*/ 11066017 w 11066017"/>
              <a:gd name="connsiteY23" fmla="*/ 4758233 h 4758233"/>
              <a:gd name="connsiteX24" fmla="*/ 10485051 w 11066017"/>
              <a:gd name="connsiteY24" fmla="*/ 4758233 h 4758233"/>
              <a:gd name="connsiteX25" fmla="*/ 10014745 w 11066017"/>
              <a:gd name="connsiteY25" fmla="*/ 4758233 h 4758233"/>
              <a:gd name="connsiteX26" fmla="*/ 9655100 w 11066017"/>
              <a:gd name="connsiteY26" fmla="*/ 4758233 h 4758233"/>
              <a:gd name="connsiteX27" fmla="*/ 9295454 w 11066017"/>
              <a:gd name="connsiteY27" fmla="*/ 4758233 h 4758233"/>
              <a:gd name="connsiteX28" fmla="*/ 8493168 w 11066017"/>
              <a:gd name="connsiteY28" fmla="*/ 4758233 h 4758233"/>
              <a:gd name="connsiteX29" fmla="*/ 7690882 w 11066017"/>
              <a:gd name="connsiteY29" fmla="*/ 4758233 h 4758233"/>
              <a:gd name="connsiteX30" fmla="*/ 6888596 w 11066017"/>
              <a:gd name="connsiteY30" fmla="*/ 4758233 h 4758233"/>
              <a:gd name="connsiteX31" fmla="*/ 6307630 w 11066017"/>
              <a:gd name="connsiteY31" fmla="*/ 4758233 h 4758233"/>
              <a:gd name="connsiteX32" fmla="*/ 5616004 w 11066017"/>
              <a:gd name="connsiteY32" fmla="*/ 4758233 h 4758233"/>
              <a:gd name="connsiteX33" fmla="*/ 5145698 w 11066017"/>
              <a:gd name="connsiteY33" fmla="*/ 4758233 h 4758233"/>
              <a:gd name="connsiteX34" fmla="*/ 4454072 w 11066017"/>
              <a:gd name="connsiteY34" fmla="*/ 4758233 h 4758233"/>
              <a:gd name="connsiteX35" fmla="*/ 4094426 w 11066017"/>
              <a:gd name="connsiteY35" fmla="*/ 4758233 h 4758233"/>
              <a:gd name="connsiteX36" fmla="*/ 3181480 w 11066017"/>
              <a:gd name="connsiteY36" fmla="*/ 4758233 h 4758233"/>
              <a:gd name="connsiteX37" fmla="*/ 2711174 w 11066017"/>
              <a:gd name="connsiteY37" fmla="*/ 4758233 h 4758233"/>
              <a:gd name="connsiteX38" fmla="*/ 2240868 w 11066017"/>
              <a:gd name="connsiteY38" fmla="*/ 4758233 h 4758233"/>
              <a:gd name="connsiteX39" fmla="*/ 1438582 w 11066017"/>
              <a:gd name="connsiteY39" fmla="*/ 4758233 h 4758233"/>
              <a:gd name="connsiteX40" fmla="*/ 746956 w 11066017"/>
              <a:gd name="connsiteY40" fmla="*/ 4758233 h 4758233"/>
              <a:gd name="connsiteX41" fmla="*/ 0 w 11066017"/>
              <a:gd name="connsiteY41" fmla="*/ 4758233 h 4758233"/>
              <a:gd name="connsiteX42" fmla="*/ 0 w 11066017"/>
              <a:gd name="connsiteY42" fmla="*/ 4173650 h 4758233"/>
              <a:gd name="connsiteX43" fmla="*/ 0 w 11066017"/>
              <a:gd name="connsiteY43" fmla="*/ 3493903 h 4758233"/>
              <a:gd name="connsiteX44" fmla="*/ 0 w 11066017"/>
              <a:gd name="connsiteY44" fmla="*/ 2956902 h 4758233"/>
              <a:gd name="connsiteX45" fmla="*/ 0 w 11066017"/>
              <a:gd name="connsiteY45" fmla="*/ 2324737 h 4758233"/>
              <a:gd name="connsiteX46" fmla="*/ 0 w 11066017"/>
              <a:gd name="connsiteY46" fmla="*/ 1644989 h 4758233"/>
              <a:gd name="connsiteX47" fmla="*/ 0 w 11066017"/>
              <a:gd name="connsiteY47" fmla="*/ 1060406 h 4758233"/>
              <a:gd name="connsiteX48" fmla="*/ 0 w 11066017"/>
              <a:gd name="connsiteY48"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6017" h="4758233"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normAutofit/>
          </a:bodyPr>
          <a:lstStyle/>
          <a:p>
            <a:r>
              <a:rPr lang="fr-FR" dirty="0"/>
              <a:t>La recommandation active consiste à obtenir, d’un client, sitôt qu’il exprime sa satisfaction, les coordonnées d’une ou plusieurs personnes de son entourage.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12" name="Rectangle 11">
            <a:extLst>
              <a:ext uri="{FF2B5EF4-FFF2-40B4-BE49-F238E27FC236}">
                <a16:creationId xmlns:a16="http://schemas.microsoft.com/office/drawing/2014/main" id="{BEDC8F11-F3F5-4350-B552-65EA0BEE0150}"/>
              </a:ext>
            </a:extLst>
          </p:cNvPr>
          <p:cNvSpPr/>
          <p:nvPr/>
        </p:nvSpPr>
        <p:spPr>
          <a:xfrm>
            <a:off x="820207" y="1685404"/>
            <a:ext cx="1420846" cy="4284971"/>
          </a:xfrm>
          <a:custGeom>
            <a:avLst/>
            <a:gdLst>
              <a:gd name="connsiteX0" fmla="*/ 0 w 1420846"/>
              <a:gd name="connsiteY0" fmla="*/ 0 h 4284971"/>
              <a:gd name="connsiteX1" fmla="*/ 473615 w 1420846"/>
              <a:gd name="connsiteY1" fmla="*/ 0 h 4284971"/>
              <a:gd name="connsiteX2" fmla="*/ 975648 w 1420846"/>
              <a:gd name="connsiteY2" fmla="*/ 0 h 4284971"/>
              <a:gd name="connsiteX3" fmla="*/ 1420846 w 1420846"/>
              <a:gd name="connsiteY3" fmla="*/ 0 h 4284971"/>
              <a:gd name="connsiteX4" fmla="*/ 1420846 w 1420846"/>
              <a:gd name="connsiteY4" fmla="*/ 483590 h 4284971"/>
              <a:gd name="connsiteX5" fmla="*/ 1420846 w 1420846"/>
              <a:gd name="connsiteY5" fmla="*/ 967179 h 4284971"/>
              <a:gd name="connsiteX6" fmla="*/ 1420846 w 1420846"/>
              <a:gd name="connsiteY6" fmla="*/ 1450769 h 4284971"/>
              <a:gd name="connsiteX7" fmla="*/ 1420846 w 1420846"/>
              <a:gd name="connsiteY7" fmla="*/ 2105757 h 4284971"/>
              <a:gd name="connsiteX8" fmla="*/ 1420846 w 1420846"/>
              <a:gd name="connsiteY8" fmla="*/ 2760746 h 4284971"/>
              <a:gd name="connsiteX9" fmla="*/ 1420846 w 1420846"/>
              <a:gd name="connsiteY9" fmla="*/ 3415734 h 4284971"/>
              <a:gd name="connsiteX10" fmla="*/ 1420846 w 1420846"/>
              <a:gd name="connsiteY10" fmla="*/ 4284971 h 4284971"/>
              <a:gd name="connsiteX11" fmla="*/ 947231 w 1420846"/>
              <a:gd name="connsiteY11" fmla="*/ 4284971 h 4284971"/>
              <a:gd name="connsiteX12" fmla="*/ 487824 w 1420846"/>
              <a:gd name="connsiteY12" fmla="*/ 4284971 h 4284971"/>
              <a:gd name="connsiteX13" fmla="*/ 0 w 1420846"/>
              <a:gd name="connsiteY13" fmla="*/ 4284971 h 4284971"/>
              <a:gd name="connsiteX14" fmla="*/ 0 w 1420846"/>
              <a:gd name="connsiteY14" fmla="*/ 3715682 h 4284971"/>
              <a:gd name="connsiteX15" fmla="*/ 0 w 1420846"/>
              <a:gd name="connsiteY15" fmla="*/ 3103543 h 4284971"/>
              <a:gd name="connsiteX16" fmla="*/ 0 w 1420846"/>
              <a:gd name="connsiteY16" fmla="*/ 2405705 h 4284971"/>
              <a:gd name="connsiteX17" fmla="*/ 0 w 1420846"/>
              <a:gd name="connsiteY17" fmla="*/ 1750717 h 4284971"/>
              <a:gd name="connsiteX18" fmla="*/ 0 w 1420846"/>
              <a:gd name="connsiteY18" fmla="*/ 1138578 h 4284971"/>
              <a:gd name="connsiteX19" fmla="*/ 0 w 1420846"/>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20846" h="4284971" fill="none" extrusionOk="0">
                <a:moveTo>
                  <a:pt x="0" y="0"/>
                </a:moveTo>
                <a:cubicBezTo>
                  <a:pt x="137100" y="21538"/>
                  <a:pt x="236916" y="-21554"/>
                  <a:pt x="473615" y="0"/>
                </a:cubicBezTo>
                <a:cubicBezTo>
                  <a:pt x="710314" y="21554"/>
                  <a:pt x="767223" y="20277"/>
                  <a:pt x="975648" y="0"/>
                </a:cubicBezTo>
                <a:cubicBezTo>
                  <a:pt x="1184073" y="-20277"/>
                  <a:pt x="1221089" y="17842"/>
                  <a:pt x="1420846" y="0"/>
                </a:cubicBezTo>
                <a:cubicBezTo>
                  <a:pt x="1419394" y="168836"/>
                  <a:pt x="1414245" y="309882"/>
                  <a:pt x="1420846" y="483590"/>
                </a:cubicBezTo>
                <a:cubicBezTo>
                  <a:pt x="1427448" y="657298"/>
                  <a:pt x="1433255" y="755619"/>
                  <a:pt x="1420846" y="967179"/>
                </a:cubicBezTo>
                <a:cubicBezTo>
                  <a:pt x="1408437" y="1178739"/>
                  <a:pt x="1424670" y="1289944"/>
                  <a:pt x="1420846" y="1450769"/>
                </a:cubicBezTo>
                <a:cubicBezTo>
                  <a:pt x="1417023" y="1611594"/>
                  <a:pt x="1397650" y="1870001"/>
                  <a:pt x="1420846" y="2105757"/>
                </a:cubicBezTo>
                <a:cubicBezTo>
                  <a:pt x="1444042" y="2341513"/>
                  <a:pt x="1434753" y="2520952"/>
                  <a:pt x="1420846" y="2760746"/>
                </a:cubicBezTo>
                <a:cubicBezTo>
                  <a:pt x="1406939" y="3000540"/>
                  <a:pt x="1443466" y="3121935"/>
                  <a:pt x="1420846" y="3415734"/>
                </a:cubicBezTo>
                <a:cubicBezTo>
                  <a:pt x="1398226" y="3709533"/>
                  <a:pt x="1395581" y="3953150"/>
                  <a:pt x="1420846" y="4284971"/>
                </a:cubicBezTo>
                <a:cubicBezTo>
                  <a:pt x="1219360" y="4273450"/>
                  <a:pt x="1060258" y="4301102"/>
                  <a:pt x="947231" y="4284971"/>
                </a:cubicBezTo>
                <a:cubicBezTo>
                  <a:pt x="834205" y="4268840"/>
                  <a:pt x="713896" y="4287191"/>
                  <a:pt x="487824" y="4284971"/>
                </a:cubicBezTo>
                <a:cubicBezTo>
                  <a:pt x="261752" y="4282751"/>
                  <a:pt x="190580" y="4271749"/>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420846" h="4284971" stroke="0" extrusionOk="0">
                <a:moveTo>
                  <a:pt x="0" y="0"/>
                </a:moveTo>
                <a:cubicBezTo>
                  <a:pt x="215889" y="-21658"/>
                  <a:pt x="223763" y="-15880"/>
                  <a:pt x="445198" y="0"/>
                </a:cubicBezTo>
                <a:cubicBezTo>
                  <a:pt x="666633" y="15880"/>
                  <a:pt x="796081" y="-18841"/>
                  <a:pt x="933022" y="0"/>
                </a:cubicBezTo>
                <a:cubicBezTo>
                  <a:pt x="1069963" y="18841"/>
                  <a:pt x="1195888" y="-3665"/>
                  <a:pt x="1420846" y="0"/>
                </a:cubicBezTo>
                <a:cubicBezTo>
                  <a:pt x="1388694" y="290431"/>
                  <a:pt x="1438415" y="486490"/>
                  <a:pt x="1420846" y="697838"/>
                </a:cubicBezTo>
                <a:cubicBezTo>
                  <a:pt x="1403277" y="909186"/>
                  <a:pt x="1426084" y="1237798"/>
                  <a:pt x="1420846" y="1395676"/>
                </a:cubicBezTo>
                <a:cubicBezTo>
                  <a:pt x="1415608" y="1553554"/>
                  <a:pt x="1414861" y="1897404"/>
                  <a:pt x="1420846" y="2050665"/>
                </a:cubicBezTo>
                <a:cubicBezTo>
                  <a:pt x="1426831" y="2203926"/>
                  <a:pt x="1429743" y="2512303"/>
                  <a:pt x="1420846" y="2662803"/>
                </a:cubicBezTo>
                <a:cubicBezTo>
                  <a:pt x="1411949" y="2813303"/>
                  <a:pt x="1440814" y="3057709"/>
                  <a:pt x="1420846" y="3317792"/>
                </a:cubicBezTo>
                <a:cubicBezTo>
                  <a:pt x="1400878" y="3577875"/>
                  <a:pt x="1442321" y="4046210"/>
                  <a:pt x="1420846" y="4284971"/>
                </a:cubicBezTo>
                <a:cubicBezTo>
                  <a:pt x="1285179" y="4295692"/>
                  <a:pt x="1178784" y="4298962"/>
                  <a:pt x="961439" y="4284971"/>
                </a:cubicBezTo>
                <a:cubicBezTo>
                  <a:pt x="744094" y="4270980"/>
                  <a:pt x="705001" y="4290355"/>
                  <a:pt x="502032" y="4284971"/>
                </a:cubicBezTo>
                <a:cubicBezTo>
                  <a:pt x="299063" y="4279587"/>
                  <a:pt x="199775" y="427343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Après s’être assuré de la  satisfaction de son client, le conseiller lui demande si des personnes de son entourage pourraient être intéressées pour bénéficier de ses conseils et services. </a:t>
            </a:r>
          </a:p>
        </p:txBody>
      </p:sp>
      <p:grpSp>
        <p:nvGrpSpPr>
          <p:cNvPr id="14" name="Groupe 13">
            <a:extLst>
              <a:ext uri="{FF2B5EF4-FFF2-40B4-BE49-F238E27FC236}">
                <a16:creationId xmlns:a16="http://schemas.microsoft.com/office/drawing/2014/main" id="{AC7DBEA3-5C09-4C2C-9E33-9250D6BB5A22}"/>
              </a:ext>
            </a:extLst>
          </p:cNvPr>
          <p:cNvGrpSpPr/>
          <p:nvPr/>
        </p:nvGrpSpPr>
        <p:grpSpPr>
          <a:xfrm>
            <a:off x="6247845" y="1521451"/>
            <a:ext cx="5334110" cy="1652880"/>
            <a:chOff x="5006320" y="1552356"/>
            <a:chExt cx="6421791" cy="1652880"/>
          </a:xfrm>
        </p:grpSpPr>
        <p:sp>
          <p:nvSpPr>
            <p:cNvPr id="22" name="Rectangle 21">
              <a:extLst>
                <a:ext uri="{FF2B5EF4-FFF2-40B4-BE49-F238E27FC236}">
                  <a16:creationId xmlns:a16="http://schemas.microsoft.com/office/drawing/2014/main" id="{295FB0F8-FA0C-4156-A04E-D007FD0F25FE}"/>
                </a:ext>
              </a:extLst>
            </p:cNvPr>
            <p:cNvSpPr/>
            <p:nvPr/>
          </p:nvSpPr>
          <p:spPr>
            <a:xfrm>
              <a:off x="5006320" y="1552356"/>
              <a:ext cx="6421791" cy="1652880"/>
            </a:xfrm>
            <a:custGeom>
              <a:avLst/>
              <a:gdLst>
                <a:gd name="connsiteX0" fmla="*/ 0 w 6421791"/>
                <a:gd name="connsiteY0" fmla="*/ 0 h 1652880"/>
                <a:gd name="connsiteX1" fmla="*/ 513743 w 6421791"/>
                <a:gd name="connsiteY1" fmla="*/ 0 h 1652880"/>
                <a:gd name="connsiteX2" fmla="*/ 963269 w 6421791"/>
                <a:gd name="connsiteY2" fmla="*/ 0 h 1652880"/>
                <a:gd name="connsiteX3" fmla="*/ 1605448 w 6421791"/>
                <a:gd name="connsiteY3" fmla="*/ 0 h 1652880"/>
                <a:gd name="connsiteX4" fmla="*/ 2183409 w 6421791"/>
                <a:gd name="connsiteY4" fmla="*/ 0 h 1652880"/>
                <a:gd name="connsiteX5" fmla="*/ 2889806 w 6421791"/>
                <a:gd name="connsiteY5" fmla="*/ 0 h 1652880"/>
                <a:gd name="connsiteX6" fmla="*/ 3660421 w 6421791"/>
                <a:gd name="connsiteY6" fmla="*/ 0 h 1652880"/>
                <a:gd name="connsiteX7" fmla="*/ 4431036 w 6421791"/>
                <a:gd name="connsiteY7" fmla="*/ 0 h 1652880"/>
                <a:gd name="connsiteX8" fmla="*/ 5073215 w 6421791"/>
                <a:gd name="connsiteY8" fmla="*/ 0 h 1652880"/>
                <a:gd name="connsiteX9" fmla="*/ 5522740 w 6421791"/>
                <a:gd name="connsiteY9" fmla="*/ 0 h 1652880"/>
                <a:gd name="connsiteX10" fmla="*/ 6421791 w 6421791"/>
                <a:gd name="connsiteY10" fmla="*/ 0 h 1652880"/>
                <a:gd name="connsiteX11" fmla="*/ 6421791 w 6421791"/>
                <a:gd name="connsiteY11" fmla="*/ 584018 h 1652880"/>
                <a:gd name="connsiteX12" fmla="*/ 6421791 w 6421791"/>
                <a:gd name="connsiteY12" fmla="*/ 1134978 h 1652880"/>
                <a:gd name="connsiteX13" fmla="*/ 6421791 w 6421791"/>
                <a:gd name="connsiteY13" fmla="*/ 1652880 h 1652880"/>
                <a:gd name="connsiteX14" fmla="*/ 5908048 w 6421791"/>
                <a:gd name="connsiteY14" fmla="*/ 1652880 h 1652880"/>
                <a:gd name="connsiteX15" fmla="*/ 5265869 w 6421791"/>
                <a:gd name="connsiteY15" fmla="*/ 1652880 h 1652880"/>
                <a:gd name="connsiteX16" fmla="*/ 4816343 w 6421791"/>
                <a:gd name="connsiteY16" fmla="*/ 1652880 h 1652880"/>
                <a:gd name="connsiteX17" fmla="*/ 4238382 w 6421791"/>
                <a:gd name="connsiteY17" fmla="*/ 1652880 h 1652880"/>
                <a:gd name="connsiteX18" fmla="*/ 3596203 w 6421791"/>
                <a:gd name="connsiteY18" fmla="*/ 1652880 h 1652880"/>
                <a:gd name="connsiteX19" fmla="*/ 3082460 w 6421791"/>
                <a:gd name="connsiteY19" fmla="*/ 1652880 h 1652880"/>
                <a:gd name="connsiteX20" fmla="*/ 2376063 w 6421791"/>
                <a:gd name="connsiteY20" fmla="*/ 1652880 h 1652880"/>
                <a:gd name="connsiteX21" fmla="*/ 1862319 w 6421791"/>
                <a:gd name="connsiteY21" fmla="*/ 1652880 h 1652880"/>
                <a:gd name="connsiteX22" fmla="*/ 1220140 w 6421791"/>
                <a:gd name="connsiteY22" fmla="*/ 1652880 h 1652880"/>
                <a:gd name="connsiteX23" fmla="*/ 706397 w 6421791"/>
                <a:gd name="connsiteY23" fmla="*/ 1652880 h 1652880"/>
                <a:gd name="connsiteX24" fmla="*/ 0 w 6421791"/>
                <a:gd name="connsiteY24" fmla="*/ 1652880 h 1652880"/>
                <a:gd name="connsiteX25" fmla="*/ 0 w 6421791"/>
                <a:gd name="connsiteY25" fmla="*/ 1118449 h 1652880"/>
                <a:gd name="connsiteX26" fmla="*/ 0 w 6421791"/>
                <a:gd name="connsiteY26" fmla="*/ 567489 h 1652880"/>
                <a:gd name="connsiteX27" fmla="*/ 0 w 6421791"/>
                <a:gd name="connsiteY27" fmla="*/ 0 h 1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21791" h="1652880" fill="none" extrusionOk="0">
                  <a:moveTo>
                    <a:pt x="0" y="0"/>
                  </a:moveTo>
                  <a:cubicBezTo>
                    <a:pt x="134478" y="-20666"/>
                    <a:pt x="302231" y="-7313"/>
                    <a:pt x="513743" y="0"/>
                  </a:cubicBezTo>
                  <a:cubicBezTo>
                    <a:pt x="725255" y="7313"/>
                    <a:pt x="772145" y="-16708"/>
                    <a:pt x="963269" y="0"/>
                  </a:cubicBezTo>
                  <a:cubicBezTo>
                    <a:pt x="1154393" y="16708"/>
                    <a:pt x="1361703" y="-15275"/>
                    <a:pt x="1605448" y="0"/>
                  </a:cubicBezTo>
                  <a:cubicBezTo>
                    <a:pt x="1849193" y="15275"/>
                    <a:pt x="1943235" y="16800"/>
                    <a:pt x="2183409" y="0"/>
                  </a:cubicBezTo>
                  <a:cubicBezTo>
                    <a:pt x="2423583" y="-16800"/>
                    <a:pt x="2563345" y="27652"/>
                    <a:pt x="2889806" y="0"/>
                  </a:cubicBezTo>
                  <a:cubicBezTo>
                    <a:pt x="3216267" y="-27652"/>
                    <a:pt x="3461096" y="-32650"/>
                    <a:pt x="3660421" y="0"/>
                  </a:cubicBezTo>
                  <a:cubicBezTo>
                    <a:pt x="3859747" y="32650"/>
                    <a:pt x="4153235" y="-36232"/>
                    <a:pt x="4431036" y="0"/>
                  </a:cubicBezTo>
                  <a:cubicBezTo>
                    <a:pt x="4708838" y="36232"/>
                    <a:pt x="4834919" y="29689"/>
                    <a:pt x="5073215" y="0"/>
                  </a:cubicBezTo>
                  <a:cubicBezTo>
                    <a:pt x="5311511" y="-29689"/>
                    <a:pt x="5348484" y="-21725"/>
                    <a:pt x="5522740" y="0"/>
                  </a:cubicBezTo>
                  <a:cubicBezTo>
                    <a:pt x="5696997" y="21725"/>
                    <a:pt x="5975423" y="10383"/>
                    <a:pt x="6421791" y="0"/>
                  </a:cubicBezTo>
                  <a:cubicBezTo>
                    <a:pt x="6441060" y="225525"/>
                    <a:pt x="6410806" y="418075"/>
                    <a:pt x="6421791" y="584018"/>
                  </a:cubicBezTo>
                  <a:cubicBezTo>
                    <a:pt x="6432776" y="749961"/>
                    <a:pt x="6434976" y="906064"/>
                    <a:pt x="6421791" y="1134978"/>
                  </a:cubicBezTo>
                  <a:cubicBezTo>
                    <a:pt x="6408606" y="1363892"/>
                    <a:pt x="6410783" y="1410982"/>
                    <a:pt x="6421791" y="1652880"/>
                  </a:cubicBezTo>
                  <a:cubicBezTo>
                    <a:pt x="6218671" y="1648207"/>
                    <a:pt x="6120290" y="1640785"/>
                    <a:pt x="5908048" y="1652880"/>
                  </a:cubicBezTo>
                  <a:cubicBezTo>
                    <a:pt x="5695806" y="1664975"/>
                    <a:pt x="5580499" y="1646004"/>
                    <a:pt x="5265869" y="1652880"/>
                  </a:cubicBezTo>
                  <a:cubicBezTo>
                    <a:pt x="4951239" y="1659756"/>
                    <a:pt x="4939956" y="1669369"/>
                    <a:pt x="4816343" y="1652880"/>
                  </a:cubicBezTo>
                  <a:cubicBezTo>
                    <a:pt x="4692730" y="1636391"/>
                    <a:pt x="4370145" y="1633867"/>
                    <a:pt x="4238382" y="1652880"/>
                  </a:cubicBezTo>
                  <a:cubicBezTo>
                    <a:pt x="4106619" y="1671893"/>
                    <a:pt x="3822895" y="1658836"/>
                    <a:pt x="3596203" y="1652880"/>
                  </a:cubicBezTo>
                  <a:cubicBezTo>
                    <a:pt x="3369511" y="1646924"/>
                    <a:pt x="3262782" y="1669749"/>
                    <a:pt x="3082460" y="1652880"/>
                  </a:cubicBezTo>
                  <a:cubicBezTo>
                    <a:pt x="2902138" y="1636011"/>
                    <a:pt x="2586353" y="1659962"/>
                    <a:pt x="2376063" y="1652880"/>
                  </a:cubicBezTo>
                  <a:cubicBezTo>
                    <a:pt x="2165773" y="1645798"/>
                    <a:pt x="2059666" y="1647310"/>
                    <a:pt x="1862319" y="1652880"/>
                  </a:cubicBezTo>
                  <a:cubicBezTo>
                    <a:pt x="1664972" y="1658450"/>
                    <a:pt x="1515523" y="1643209"/>
                    <a:pt x="1220140" y="1652880"/>
                  </a:cubicBezTo>
                  <a:cubicBezTo>
                    <a:pt x="924757" y="1662551"/>
                    <a:pt x="935734" y="1677874"/>
                    <a:pt x="706397" y="1652880"/>
                  </a:cubicBezTo>
                  <a:cubicBezTo>
                    <a:pt x="477060" y="1627886"/>
                    <a:pt x="148217" y="1651442"/>
                    <a:pt x="0" y="1652880"/>
                  </a:cubicBezTo>
                  <a:cubicBezTo>
                    <a:pt x="-12043" y="1468461"/>
                    <a:pt x="-20324" y="1267403"/>
                    <a:pt x="0" y="1118449"/>
                  </a:cubicBezTo>
                  <a:cubicBezTo>
                    <a:pt x="20324" y="969495"/>
                    <a:pt x="-10716" y="729440"/>
                    <a:pt x="0" y="567489"/>
                  </a:cubicBezTo>
                  <a:cubicBezTo>
                    <a:pt x="10716" y="405538"/>
                    <a:pt x="-4983" y="120808"/>
                    <a:pt x="0" y="0"/>
                  </a:cubicBezTo>
                  <a:close/>
                </a:path>
                <a:path w="6421791" h="1652880" stroke="0" extrusionOk="0">
                  <a:moveTo>
                    <a:pt x="0" y="0"/>
                  </a:moveTo>
                  <a:cubicBezTo>
                    <a:pt x="199583" y="-16239"/>
                    <a:pt x="344523" y="2517"/>
                    <a:pt x="513743" y="0"/>
                  </a:cubicBezTo>
                  <a:cubicBezTo>
                    <a:pt x="682963" y="-2517"/>
                    <a:pt x="920685" y="8763"/>
                    <a:pt x="1220140" y="0"/>
                  </a:cubicBezTo>
                  <a:cubicBezTo>
                    <a:pt x="1519595" y="-8763"/>
                    <a:pt x="1552042" y="-4031"/>
                    <a:pt x="1798101" y="0"/>
                  </a:cubicBezTo>
                  <a:cubicBezTo>
                    <a:pt x="2044160" y="4031"/>
                    <a:pt x="2214207" y="13267"/>
                    <a:pt x="2568716" y="0"/>
                  </a:cubicBezTo>
                  <a:cubicBezTo>
                    <a:pt x="2923226" y="-13267"/>
                    <a:pt x="3021236" y="19824"/>
                    <a:pt x="3339331" y="0"/>
                  </a:cubicBezTo>
                  <a:cubicBezTo>
                    <a:pt x="3657427" y="-19824"/>
                    <a:pt x="3624038" y="-994"/>
                    <a:pt x="3853075" y="0"/>
                  </a:cubicBezTo>
                  <a:cubicBezTo>
                    <a:pt x="4082112" y="994"/>
                    <a:pt x="4236081" y="-23335"/>
                    <a:pt x="4366818" y="0"/>
                  </a:cubicBezTo>
                  <a:cubicBezTo>
                    <a:pt x="4497555" y="23335"/>
                    <a:pt x="4786072" y="-27017"/>
                    <a:pt x="5137433" y="0"/>
                  </a:cubicBezTo>
                  <a:cubicBezTo>
                    <a:pt x="5488795" y="27017"/>
                    <a:pt x="5580831" y="-19699"/>
                    <a:pt x="5715394" y="0"/>
                  </a:cubicBezTo>
                  <a:cubicBezTo>
                    <a:pt x="5849957" y="19699"/>
                    <a:pt x="6129654" y="-23474"/>
                    <a:pt x="6421791" y="0"/>
                  </a:cubicBezTo>
                  <a:cubicBezTo>
                    <a:pt x="6413736" y="170744"/>
                    <a:pt x="6423519" y="273106"/>
                    <a:pt x="6421791" y="517902"/>
                  </a:cubicBezTo>
                  <a:cubicBezTo>
                    <a:pt x="6420063" y="762698"/>
                    <a:pt x="6450000" y="881254"/>
                    <a:pt x="6421791" y="1101920"/>
                  </a:cubicBezTo>
                  <a:cubicBezTo>
                    <a:pt x="6393582" y="1322586"/>
                    <a:pt x="6409931" y="1428440"/>
                    <a:pt x="6421791" y="1652880"/>
                  </a:cubicBezTo>
                  <a:cubicBezTo>
                    <a:pt x="6283159" y="1679049"/>
                    <a:pt x="6069667" y="1649525"/>
                    <a:pt x="5779612" y="1652880"/>
                  </a:cubicBezTo>
                  <a:cubicBezTo>
                    <a:pt x="5489557" y="1656235"/>
                    <a:pt x="5417378" y="1622453"/>
                    <a:pt x="5137433" y="1652880"/>
                  </a:cubicBezTo>
                  <a:cubicBezTo>
                    <a:pt x="4857488" y="1683307"/>
                    <a:pt x="4846090" y="1651556"/>
                    <a:pt x="4559472" y="1652880"/>
                  </a:cubicBezTo>
                  <a:cubicBezTo>
                    <a:pt x="4272854" y="1654204"/>
                    <a:pt x="4271274" y="1635193"/>
                    <a:pt x="4045728" y="1652880"/>
                  </a:cubicBezTo>
                  <a:cubicBezTo>
                    <a:pt x="3820182" y="1670567"/>
                    <a:pt x="3602247" y="1643697"/>
                    <a:pt x="3467767" y="1652880"/>
                  </a:cubicBezTo>
                  <a:cubicBezTo>
                    <a:pt x="3333287" y="1662063"/>
                    <a:pt x="2988479" y="1688857"/>
                    <a:pt x="2697152" y="1652880"/>
                  </a:cubicBezTo>
                  <a:cubicBezTo>
                    <a:pt x="2405826" y="1616903"/>
                    <a:pt x="2308742" y="1656626"/>
                    <a:pt x="2119191" y="1652880"/>
                  </a:cubicBezTo>
                  <a:cubicBezTo>
                    <a:pt x="1929640" y="1649134"/>
                    <a:pt x="1707720" y="1663697"/>
                    <a:pt x="1541230" y="1652880"/>
                  </a:cubicBezTo>
                  <a:cubicBezTo>
                    <a:pt x="1374740" y="1642063"/>
                    <a:pt x="1188168" y="1636042"/>
                    <a:pt x="1027487" y="1652880"/>
                  </a:cubicBezTo>
                  <a:cubicBezTo>
                    <a:pt x="866806" y="1669718"/>
                    <a:pt x="496883" y="1658620"/>
                    <a:pt x="0" y="1652880"/>
                  </a:cubicBezTo>
                  <a:cubicBezTo>
                    <a:pt x="17179" y="1506062"/>
                    <a:pt x="-13641" y="1280534"/>
                    <a:pt x="0" y="1151506"/>
                  </a:cubicBezTo>
                  <a:cubicBezTo>
                    <a:pt x="13641" y="1022478"/>
                    <a:pt x="13860" y="838947"/>
                    <a:pt x="0" y="633604"/>
                  </a:cubicBezTo>
                  <a:cubicBezTo>
                    <a:pt x="-13860" y="428261"/>
                    <a:pt x="29936" y="157172"/>
                    <a:pt x="0" y="0"/>
                  </a:cubicBezTo>
                  <a:close/>
                </a:path>
              </a:pathLst>
            </a:custGeom>
            <a:solidFill>
              <a:schemeClr val="tx2">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20" name="Bulle narrative : rectangle à coins arrondis 19">
              <a:extLst>
                <a:ext uri="{FF2B5EF4-FFF2-40B4-BE49-F238E27FC236}">
                  <a16:creationId xmlns:a16="http://schemas.microsoft.com/office/drawing/2014/main" id="{C120993B-921B-460E-B2D3-AD5DD502D17B}"/>
                </a:ext>
              </a:extLst>
            </p:cNvPr>
            <p:cNvSpPr/>
            <p:nvPr/>
          </p:nvSpPr>
          <p:spPr>
            <a:xfrm>
              <a:off x="5140936" y="1651240"/>
              <a:ext cx="2089515" cy="1399975"/>
            </a:xfrm>
            <a:custGeom>
              <a:avLst/>
              <a:gdLst>
                <a:gd name="connsiteX0" fmla="*/ 0 w 2089515"/>
                <a:gd name="connsiteY0" fmla="*/ 233334 h 1399975"/>
                <a:gd name="connsiteX1" fmla="*/ 233334 w 2089515"/>
                <a:gd name="connsiteY1" fmla="*/ 0 h 1399975"/>
                <a:gd name="connsiteX2" fmla="*/ 348253 w 2089515"/>
                <a:gd name="connsiteY2" fmla="*/ 0 h 1399975"/>
                <a:gd name="connsiteX3" fmla="*/ 348253 w 2089515"/>
                <a:gd name="connsiteY3" fmla="*/ 0 h 1399975"/>
                <a:gd name="connsiteX4" fmla="*/ 870631 w 2089515"/>
                <a:gd name="connsiteY4" fmla="*/ 0 h 1399975"/>
                <a:gd name="connsiteX5" fmla="*/ 1363406 w 2089515"/>
                <a:gd name="connsiteY5" fmla="*/ 0 h 1399975"/>
                <a:gd name="connsiteX6" fmla="*/ 1856181 w 2089515"/>
                <a:gd name="connsiteY6" fmla="*/ 0 h 1399975"/>
                <a:gd name="connsiteX7" fmla="*/ 2089515 w 2089515"/>
                <a:gd name="connsiteY7" fmla="*/ 233334 h 1399975"/>
                <a:gd name="connsiteX8" fmla="*/ 2089515 w 2089515"/>
                <a:gd name="connsiteY8" fmla="*/ 816652 h 1399975"/>
                <a:gd name="connsiteX9" fmla="*/ 2089515 w 2089515"/>
                <a:gd name="connsiteY9" fmla="*/ 816652 h 1399975"/>
                <a:gd name="connsiteX10" fmla="*/ 2089515 w 2089515"/>
                <a:gd name="connsiteY10" fmla="*/ 1166646 h 1399975"/>
                <a:gd name="connsiteX11" fmla="*/ 2089515 w 2089515"/>
                <a:gd name="connsiteY11" fmla="*/ 1166641 h 1399975"/>
                <a:gd name="connsiteX12" fmla="*/ 1856181 w 2089515"/>
                <a:gd name="connsiteY12" fmla="*/ 1399975 h 1399975"/>
                <a:gd name="connsiteX13" fmla="*/ 1343695 w 2089515"/>
                <a:gd name="connsiteY13" fmla="*/ 1399975 h 1399975"/>
                <a:gd name="connsiteX14" fmla="*/ 870631 w 2089515"/>
                <a:gd name="connsiteY14" fmla="*/ 1399975 h 1399975"/>
                <a:gd name="connsiteX15" fmla="*/ 348253 w 2089515"/>
                <a:gd name="connsiteY15" fmla="*/ 1399975 h 1399975"/>
                <a:gd name="connsiteX16" fmla="*/ 348253 w 2089515"/>
                <a:gd name="connsiteY16" fmla="*/ 1399975 h 1399975"/>
                <a:gd name="connsiteX17" fmla="*/ 233334 w 2089515"/>
                <a:gd name="connsiteY17" fmla="*/ 1399975 h 1399975"/>
                <a:gd name="connsiteX18" fmla="*/ 0 w 2089515"/>
                <a:gd name="connsiteY18" fmla="*/ 1166641 h 1399975"/>
                <a:gd name="connsiteX19" fmla="*/ 0 w 2089515"/>
                <a:gd name="connsiteY19" fmla="*/ 1166646 h 1399975"/>
                <a:gd name="connsiteX20" fmla="*/ -655209 w 2089515"/>
                <a:gd name="connsiteY20" fmla="*/ 1330116 h 1399975"/>
                <a:gd name="connsiteX21" fmla="*/ -321052 w 2089515"/>
                <a:gd name="connsiteY21" fmla="*/ 1068249 h 1399975"/>
                <a:gd name="connsiteX22" fmla="*/ 0 w 2089515"/>
                <a:gd name="connsiteY22" fmla="*/ 816652 h 1399975"/>
                <a:gd name="connsiteX23" fmla="*/ 0 w 2089515"/>
                <a:gd name="connsiteY23" fmla="*/ 233334 h 139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89515" h="1399975" fill="none" extrusionOk="0">
                  <a:moveTo>
                    <a:pt x="0" y="233334"/>
                  </a:moveTo>
                  <a:cubicBezTo>
                    <a:pt x="-1433" y="95921"/>
                    <a:pt x="129710" y="12558"/>
                    <a:pt x="233334" y="0"/>
                  </a:cubicBezTo>
                  <a:cubicBezTo>
                    <a:pt x="279345" y="5237"/>
                    <a:pt x="307477" y="1344"/>
                    <a:pt x="348253" y="0"/>
                  </a:cubicBezTo>
                  <a:lnTo>
                    <a:pt x="348253" y="0"/>
                  </a:lnTo>
                  <a:cubicBezTo>
                    <a:pt x="523620" y="-21678"/>
                    <a:pt x="651515" y="9681"/>
                    <a:pt x="870631" y="0"/>
                  </a:cubicBezTo>
                  <a:cubicBezTo>
                    <a:pt x="994982" y="-8262"/>
                    <a:pt x="1163670" y="22044"/>
                    <a:pt x="1363406" y="0"/>
                  </a:cubicBezTo>
                  <a:cubicBezTo>
                    <a:pt x="1563143" y="-22044"/>
                    <a:pt x="1750723" y="9707"/>
                    <a:pt x="1856181" y="0"/>
                  </a:cubicBezTo>
                  <a:cubicBezTo>
                    <a:pt x="2007404" y="18838"/>
                    <a:pt x="2105082" y="127670"/>
                    <a:pt x="2089515" y="233334"/>
                  </a:cubicBezTo>
                  <a:cubicBezTo>
                    <a:pt x="2117987" y="410292"/>
                    <a:pt x="2071597" y="554272"/>
                    <a:pt x="2089515" y="816652"/>
                  </a:cubicBezTo>
                  <a:lnTo>
                    <a:pt x="2089515" y="816652"/>
                  </a:lnTo>
                  <a:cubicBezTo>
                    <a:pt x="2072274" y="908769"/>
                    <a:pt x="2089550" y="1009373"/>
                    <a:pt x="2089515" y="1166646"/>
                  </a:cubicBezTo>
                  <a:lnTo>
                    <a:pt x="2089515" y="1166641"/>
                  </a:lnTo>
                  <a:cubicBezTo>
                    <a:pt x="2082012" y="1307051"/>
                    <a:pt x="1988567" y="1396891"/>
                    <a:pt x="1856181" y="1399975"/>
                  </a:cubicBezTo>
                  <a:cubicBezTo>
                    <a:pt x="1695956" y="1388693"/>
                    <a:pt x="1588918" y="1385751"/>
                    <a:pt x="1343695" y="1399975"/>
                  </a:cubicBezTo>
                  <a:cubicBezTo>
                    <a:pt x="1098472" y="1414199"/>
                    <a:pt x="993474" y="1417354"/>
                    <a:pt x="870631" y="1399975"/>
                  </a:cubicBezTo>
                  <a:cubicBezTo>
                    <a:pt x="734276" y="1376417"/>
                    <a:pt x="470054" y="1411269"/>
                    <a:pt x="348253" y="1399975"/>
                  </a:cubicBezTo>
                  <a:lnTo>
                    <a:pt x="348253" y="1399975"/>
                  </a:lnTo>
                  <a:cubicBezTo>
                    <a:pt x="299874" y="1394298"/>
                    <a:pt x="269798" y="1404413"/>
                    <a:pt x="233334" y="1399975"/>
                  </a:cubicBezTo>
                  <a:cubicBezTo>
                    <a:pt x="127420" y="1402142"/>
                    <a:pt x="-11549" y="1296146"/>
                    <a:pt x="0" y="1166641"/>
                  </a:cubicBezTo>
                  <a:lnTo>
                    <a:pt x="0" y="1166646"/>
                  </a:lnTo>
                  <a:cubicBezTo>
                    <a:pt x="-186624" y="1234414"/>
                    <a:pt x="-331980" y="1257159"/>
                    <a:pt x="-655209" y="1330116"/>
                  </a:cubicBezTo>
                  <a:cubicBezTo>
                    <a:pt x="-549713" y="1231701"/>
                    <a:pt x="-472538" y="1204917"/>
                    <a:pt x="-321052" y="1068249"/>
                  </a:cubicBezTo>
                  <a:cubicBezTo>
                    <a:pt x="-169566" y="931581"/>
                    <a:pt x="-100830" y="872347"/>
                    <a:pt x="0" y="816652"/>
                  </a:cubicBezTo>
                  <a:cubicBezTo>
                    <a:pt x="8820" y="630337"/>
                    <a:pt x="1517" y="479237"/>
                    <a:pt x="0" y="233334"/>
                  </a:cubicBezTo>
                  <a:close/>
                </a:path>
                <a:path w="2089515" h="1399975" stroke="0" extrusionOk="0">
                  <a:moveTo>
                    <a:pt x="0" y="233334"/>
                  </a:moveTo>
                  <a:cubicBezTo>
                    <a:pt x="1085" y="101558"/>
                    <a:pt x="101406" y="1624"/>
                    <a:pt x="233334" y="0"/>
                  </a:cubicBezTo>
                  <a:cubicBezTo>
                    <a:pt x="270603" y="-5095"/>
                    <a:pt x="303058" y="4421"/>
                    <a:pt x="348253" y="0"/>
                  </a:cubicBezTo>
                  <a:lnTo>
                    <a:pt x="348253" y="0"/>
                  </a:lnTo>
                  <a:cubicBezTo>
                    <a:pt x="528180" y="14016"/>
                    <a:pt x="643679" y="2547"/>
                    <a:pt x="870631" y="0"/>
                  </a:cubicBezTo>
                  <a:cubicBezTo>
                    <a:pt x="994680" y="8854"/>
                    <a:pt x="1127678" y="-17896"/>
                    <a:pt x="1353551" y="0"/>
                  </a:cubicBezTo>
                  <a:cubicBezTo>
                    <a:pt x="1579424" y="17896"/>
                    <a:pt x="1643672" y="-16980"/>
                    <a:pt x="1856181" y="0"/>
                  </a:cubicBezTo>
                  <a:cubicBezTo>
                    <a:pt x="1960646" y="-4215"/>
                    <a:pt x="2079705" y="131597"/>
                    <a:pt x="2089515" y="233334"/>
                  </a:cubicBezTo>
                  <a:cubicBezTo>
                    <a:pt x="2109880" y="409116"/>
                    <a:pt x="2108092" y="535700"/>
                    <a:pt x="2089515" y="816652"/>
                  </a:cubicBezTo>
                  <a:lnTo>
                    <a:pt x="2089515" y="816652"/>
                  </a:lnTo>
                  <a:cubicBezTo>
                    <a:pt x="2097620" y="961040"/>
                    <a:pt x="2079198" y="1046773"/>
                    <a:pt x="2089515" y="1166646"/>
                  </a:cubicBezTo>
                  <a:lnTo>
                    <a:pt x="2089515" y="1166641"/>
                  </a:lnTo>
                  <a:cubicBezTo>
                    <a:pt x="2105464" y="1321327"/>
                    <a:pt x="1967518" y="1404048"/>
                    <a:pt x="1856181" y="1399975"/>
                  </a:cubicBezTo>
                  <a:cubicBezTo>
                    <a:pt x="1704157" y="1415433"/>
                    <a:pt x="1584845" y="1376846"/>
                    <a:pt x="1392973" y="1399975"/>
                  </a:cubicBezTo>
                  <a:cubicBezTo>
                    <a:pt x="1201101" y="1423104"/>
                    <a:pt x="1039772" y="1423703"/>
                    <a:pt x="870631" y="1399975"/>
                  </a:cubicBezTo>
                  <a:cubicBezTo>
                    <a:pt x="740037" y="1414185"/>
                    <a:pt x="524049" y="1409273"/>
                    <a:pt x="348253" y="1399975"/>
                  </a:cubicBezTo>
                  <a:lnTo>
                    <a:pt x="348253" y="1399975"/>
                  </a:lnTo>
                  <a:cubicBezTo>
                    <a:pt x="298515" y="1399763"/>
                    <a:pt x="258796" y="1400715"/>
                    <a:pt x="233334" y="1399975"/>
                  </a:cubicBezTo>
                  <a:cubicBezTo>
                    <a:pt x="98582" y="1410849"/>
                    <a:pt x="5014" y="1297825"/>
                    <a:pt x="0" y="1166641"/>
                  </a:cubicBezTo>
                  <a:lnTo>
                    <a:pt x="0" y="1166646"/>
                  </a:lnTo>
                  <a:cubicBezTo>
                    <a:pt x="-230678" y="1251796"/>
                    <a:pt x="-449054" y="1271978"/>
                    <a:pt x="-655209" y="1330116"/>
                  </a:cubicBezTo>
                  <a:cubicBezTo>
                    <a:pt x="-513589" y="1194742"/>
                    <a:pt x="-465744" y="1206851"/>
                    <a:pt x="-334157" y="1078519"/>
                  </a:cubicBezTo>
                  <a:cubicBezTo>
                    <a:pt x="-202570" y="950187"/>
                    <a:pt x="-160220" y="950200"/>
                    <a:pt x="0" y="816652"/>
                  </a:cubicBezTo>
                  <a:cubicBezTo>
                    <a:pt x="16212" y="629928"/>
                    <a:pt x="27995" y="424913"/>
                    <a:pt x="0" y="233334"/>
                  </a:cubicBezTo>
                  <a:close/>
                </a:path>
              </a:pathLst>
            </a:custGeom>
            <a:solidFill>
              <a:srgbClr val="F18103"/>
            </a:solidFill>
            <a:ln>
              <a:solidFill>
                <a:schemeClr val="tx1">
                  <a:lumMod val="75000"/>
                  <a:lumOff val="25000"/>
                </a:schemeClr>
              </a:solidFill>
              <a:extLst>
                <a:ext uri="{C807C97D-BFC1-408E-A445-0C87EB9F89A2}">
                  <ask:lineSketchStyleProps xmlns:ask="http://schemas.microsoft.com/office/drawing/2018/sketchyshapes" sd="2303916341">
                    <a:prstGeom prst="wedgeRoundRectCallout">
                      <a:avLst>
                        <a:gd name="adj1" fmla="val -81357"/>
                        <a:gd name="adj2" fmla="val 45010"/>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7496C6AD-BAD5-4E08-AF78-3408AD1CB5A6}"/>
                </a:ext>
              </a:extLst>
            </p:cNvPr>
            <p:cNvSpPr/>
            <p:nvPr/>
          </p:nvSpPr>
          <p:spPr>
            <a:xfrm>
              <a:off x="7403831" y="1885116"/>
              <a:ext cx="3850899" cy="987360"/>
            </a:xfrm>
            <a:custGeom>
              <a:avLst/>
              <a:gdLst>
                <a:gd name="connsiteX0" fmla="*/ 0 w 3850899"/>
                <a:gd name="connsiteY0" fmla="*/ 0 h 987360"/>
                <a:gd name="connsiteX1" fmla="*/ 564799 w 3850899"/>
                <a:gd name="connsiteY1" fmla="*/ 0 h 987360"/>
                <a:gd name="connsiteX2" fmla="*/ 1245124 w 3850899"/>
                <a:gd name="connsiteY2" fmla="*/ 0 h 987360"/>
                <a:gd name="connsiteX3" fmla="*/ 1848432 w 3850899"/>
                <a:gd name="connsiteY3" fmla="*/ 0 h 987360"/>
                <a:gd name="connsiteX4" fmla="*/ 2567266 w 3850899"/>
                <a:gd name="connsiteY4" fmla="*/ 0 h 987360"/>
                <a:gd name="connsiteX5" fmla="*/ 3286100 w 3850899"/>
                <a:gd name="connsiteY5" fmla="*/ 0 h 987360"/>
                <a:gd name="connsiteX6" fmla="*/ 3850899 w 3850899"/>
                <a:gd name="connsiteY6" fmla="*/ 0 h 987360"/>
                <a:gd name="connsiteX7" fmla="*/ 3850899 w 3850899"/>
                <a:gd name="connsiteY7" fmla="*/ 473933 h 987360"/>
                <a:gd name="connsiteX8" fmla="*/ 3850899 w 3850899"/>
                <a:gd name="connsiteY8" fmla="*/ 987360 h 987360"/>
                <a:gd name="connsiteX9" fmla="*/ 3247591 w 3850899"/>
                <a:gd name="connsiteY9" fmla="*/ 987360 h 987360"/>
                <a:gd name="connsiteX10" fmla="*/ 2682793 w 3850899"/>
                <a:gd name="connsiteY10" fmla="*/ 987360 h 987360"/>
                <a:gd name="connsiteX11" fmla="*/ 2079485 w 3850899"/>
                <a:gd name="connsiteY11" fmla="*/ 987360 h 987360"/>
                <a:gd name="connsiteX12" fmla="*/ 1553196 w 3850899"/>
                <a:gd name="connsiteY12" fmla="*/ 987360 h 987360"/>
                <a:gd name="connsiteX13" fmla="*/ 949888 w 3850899"/>
                <a:gd name="connsiteY13" fmla="*/ 987360 h 987360"/>
                <a:gd name="connsiteX14" fmla="*/ 0 w 3850899"/>
                <a:gd name="connsiteY14" fmla="*/ 987360 h 987360"/>
                <a:gd name="connsiteX15" fmla="*/ 0 w 3850899"/>
                <a:gd name="connsiteY15" fmla="*/ 493680 h 987360"/>
                <a:gd name="connsiteX16" fmla="*/ 0 w 3850899"/>
                <a:gd name="connsiteY16" fmla="*/ 0 h 98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50899" h="987360" extrusionOk="0">
                  <a:moveTo>
                    <a:pt x="0" y="0"/>
                  </a:moveTo>
                  <a:cubicBezTo>
                    <a:pt x="176509" y="15829"/>
                    <a:pt x="436830" y="-23197"/>
                    <a:pt x="564799" y="0"/>
                  </a:cubicBezTo>
                  <a:cubicBezTo>
                    <a:pt x="692768" y="23197"/>
                    <a:pt x="953187" y="-22095"/>
                    <a:pt x="1245124" y="0"/>
                  </a:cubicBezTo>
                  <a:cubicBezTo>
                    <a:pt x="1537061" y="22095"/>
                    <a:pt x="1693536" y="23004"/>
                    <a:pt x="1848432" y="0"/>
                  </a:cubicBezTo>
                  <a:cubicBezTo>
                    <a:pt x="2003328" y="-23004"/>
                    <a:pt x="2266228" y="-13449"/>
                    <a:pt x="2567266" y="0"/>
                  </a:cubicBezTo>
                  <a:cubicBezTo>
                    <a:pt x="2868304" y="13449"/>
                    <a:pt x="3120242" y="30125"/>
                    <a:pt x="3286100" y="0"/>
                  </a:cubicBezTo>
                  <a:cubicBezTo>
                    <a:pt x="3451958" y="-30125"/>
                    <a:pt x="3730999" y="-26674"/>
                    <a:pt x="3850899" y="0"/>
                  </a:cubicBezTo>
                  <a:cubicBezTo>
                    <a:pt x="3851663" y="118614"/>
                    <a:pt x="3865669" y="240650"/>
                    <a:pt x="3850899" y="473933"/>
                  </a:cubicBezTo>
                  <a:cubicBezTo>
                    <a:pt x="3836129" y="707216"/>
                    <a:pt x="3830536" y="735505"/>
                    <a:pt x="3850899" y="987360"/>
                  </a:cubicBezTo>
                  <a:cubicBezTo>
                    <a:pt x="3608302" y="1012249"/>
                    <a:pt x="3486088" y="992243"/>
                    <a:pt x="3247591" y="987360"/>
                  </a:cubicBezTo>
                  <a:cubicBezTo>
                    <a:pt x="3009094" y="982477"/>
                    <a:pt x="2904906" y="995849"/>
                    <a:pt x="2682793" y="987360"/>
                  </a:cubicBezTo>
                  <a:cubicBezTo>
                    <a:pt x="2460680" y="978871"/>
                    <a:pt x="2238390" y="1007084"/>
                    <a:pt x="2079485" y="987360"/>
                  </a:cubicBezTo>
                  <a:cubicBezTo>
                    <a:pt x="1920580" y="967636"/>
                    <a:pt x="1804978" y="993694"/>
                    <a:pt x="1553196" y="987360"/>
                  </a:cubicBezTo>
                  <a:cubicBezTo>
                    <a:pt x="1301414" y="981026"/>
                    <a:pt x="1168311" y="972529"/>
                    <a:pt x="949888" y="987360"/>
                  </a:cubicBezTo>
                  <a:cubicBezTo>
                    <a:pt x="731465" y="1002191"/>
                    <a:pt x="264963" y="1031824"/>
                    <a:pt x="0" y="987360"/>
                  </a:cubicBezTo>
                  <a:cubicBezTo>
                    <a:pt x="-21915" y="747059"/>
                    <a:pt x="5871" y="652431"/>
                    <a:pt x="0" y="493680"/>
                  </a:cubicBezTo>
                  <a:cubicBezTo>
                    <a:pt x="-5871" y="334929"/>
                    <a:pt x="1356" y="109171"/>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Le client communique à son conseiller le nom, prénom et les coordonnées de la personne qu’il souhaite parrainer.  </a:t>
              </a:r>
            </a:p>
          </p:txBody>
        </p:sp>
      </p:grpSp>
      <p:pic>
        <p:nvPicPr>
          <p:cNvPr id="24" name="Picture 8" descr="Vecteur ensemble de personnages de dessins animés de l'équipe commerciale">
            <a:extLst>
              <a:ext uri="{FF2B5EF4-FFF2-40B4-BE49-F238E27FC236}">
                <a16:creationId xmlns:a16="http://schemas.microsoft.com/office/drawing/2014/main" id="{32EC102A-9D68-43C3-BFEB-359255B10C3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6504813" y="785254"/>
            <a:ext cx="1445302" cy="223505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Picture 2" descr="Illustration d'intérieur de cuisine de dessin animé">
            <a:extLst>
              <a:ext uri="{FF2B5EF4-FFF2-40B4-BE49-F238E27FC236}">
                <a16:creationId xmlns:a16="http://schemas.microsoft.com/office/drawing/2014/main" id="{0ECB6218-97C3-4F9A-8FE9-5624CBCE3C7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0792" r="44613" b="12150"/>
          <a:stretch/>
        </p:blipFill>
        <p:spPr bwMode="auto">
          <a:xfrm>
            <a:off x="6257285" y="3298600"/>
            <a:ext cx="5315229" cy="2820654"/>
          </a:xfrm>
          <a:custGeom>
            <a:avLst/>
            <a:gdLst>
              <a:gd name="connsiteX0" fmla="*/ 0 w 5315229"/>
              <a:gd name="connsiteY0" fmla="*/ 0 h 2820654"/>
              <a:gd name="connsiteX1" fmla="*/ 504947 w 5315229"/>
              <a:gd name="connsiteY1" fmla="*/ 0 h 2820654"/>
              <a:gd name="connsiteX2" fmla="*/ 1063046 w 5315229"/>
              <a:gd name="connsiteY2" fmla="*/ 0 h 2820654"/>
              <a:gd name="connsiteX3" fmla="*/ 1833754 w 5315229"/>
              <a:gd name="connsiteY3" fmla="*/ 0 h 2820654"/>
              <a:gd name="connsiteX4" fmla="*/ 2445005 w 5315229"/>
              <a:gd name="connsiteY4" fmla="*/ 0 h 2820654"/>
              <a:gd name="connsiteX5" fmla="*/ 3056257 w 5315229"/>
              <a:gd name="connsiteY5" fmla="*/ 0 h 2820654"/>
              <a:gd name="connsiteX6" fmla="*/ 3667508 w 5315229"/>
              <a:gd name="connsiteY6" fmla="*/ 0 h 2820654"/>
              <a:gd name="connsiteX7" fmla="*/ 4278759 w 5315229"/>
              <a:gd name="connsiteY7" fmla="*/ 0 h 2820654"/>
              <a:gd name="connsiteX8" fmla="*/ 5315229 w 5315229"/>
              <a:gd name="connsiteY8" fmla="*/ 0 h 2820654"/>
              <a:gd name="connsiteX9" fmla="*/ 5315229 w 5315229"/>
              <a:gd name="connsiteY9" fmla="*/ 535924 h 2820654"/>
              <a:gd name="connsiteX10" fmla="*/ 5315229 w 5315229"/>
              <a:gd name="connsiteY10" fmla="*/ 1100055 h 2820654"/>
              <a:gd name="connsiteX11" fmla="*/ 5315229 w 5315229"/>
              <a:gd name="connsiteY11" fmla="*/ 1720599 h 2820654"/>
              <a:gd name="connsiteX12" fmla="*/ 5315229 w 5315229"/>
              <a:gd name="connsiteY12" fmla="*/ 2284730 h 2820654"/>
              <a:gd name="connsiteX13" fmla="*/ 5315229 w 5315229"/>
              <a:gd name="connsiteY13" fmla="*/ 2820654 h 2820654"/>
              <a:gd name="connsiteX14" fmla="*/ 4810282 w 5315229"/>
              <a:gd name="connsiteY14" fmla="*/ 2820654 h 2820654"/>
              <a:gd name="connsiteX15" fmla="*/ 4092726 w 5315229"/>
              <a:gd name="connsiteY15" fmla="*/ 2820654 h 2820654"/>
              <a:gd name="connsiteX16" fmla="*/ 3322018 w 5315229"/>
              <a:gd name="connsiteY16" fmla="*/ 2820654 h 2820654"/>
              <a:gd name="connsiteX17" fmla="*/ 2763919 w 5315229"/>
              <a:gd name="connsiteY17" fmla="*/ 2820654 h 2820654"/>
              <a:gd name="connsiteX18" fmla="*/ 2046363 w 5315229"/>
              <a:gd name="connsiteY18" fmla="*/ 2820654 h 2820654"/>
              <a:gd name="connsiteX19" fmla="*/ 1488264 w 5315229"/>
              <a:gd name="connsiteY19" fmla="*/ 2820654 h 2820654"/>
              <a:gd name="connsiteX20" fmla="*/ 823860 w 5315229"/>
              <a:gd name="connsiteY20" fmla="*/ 2820654 h 2820654"/>
              <a:gd name="connsiteX21" fmla="*/ 0 w 5315229"/>
              <a:gd name="connsiteY21" fmla="*/ 2820654 h 2820654"/>
              <a:gd name="connsiteX22" fmla="*/ 0 w 5315229"/>
              <a:gd name="connsiteY22" fmla="*/ 2312936 h 2820654"/>
              <a:gd name="connsiteX23" fmla="*/ 0 w 5315229"/>
              <a:gd name="connsiteY23" fmla="*/ 1748805 h 2820654"/>
              <a:gd name="connsiteX24" fmla="*/ 0 w 5315229"/>
              <a:gd name="connsiteY24" fmla="*/ 1212881 h 2820654"/>
              <a:gd name="connsiteX25" fmla="*/ 0 w 5315229"/>
              <a:gd name="connsiteY25" fmla="*/ 648750 h 2820654"/>
              <a:gd name="connsiteX26" fmla="*/ 0 w 5315229"/>
              <a:gd name="connsiteY26" fmla="*/ 0 h 282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15229" h="2820654" extrusionOk="0">
                <a:moveTo>
                  <a:pt x="0" y="0"/>
                </a:moveTo>
                <a:cubicBezTo>
                  <a:pt x="107799" y="-10708"/>
                  <a:pt x="279223" y="-3990"/>
                  <a:pt x="504947" y="0"/>
                </a:cubicBezTo>
                <a:cubicBezTo>
                  <a:pt x="730671" y="3990"/>
                  <a:pt x="829340" y="10623"/>
                  <a:pt x="1063046" y="0"/>
                </a:cubicBezTo>
                <a:cubicBezTo>
                  <a:pt x="1296752" y="-10623"/>
                  <a:pt x="1627197" y="-33917"/>
                  <a:pt x="1833754" y="0"/>
                </a:cubicBezTo>
                <a:cubicBezTo>
                  <a:pt x="2040311" y="33917"/>
                  <a:pt x="2254297" y="9670"/>
                  <a:pt x="2445005" y="0"/>
                </a:cubicBezTo>
                <a:cubicBezTo>
                  <a:pt x="2635713" y="-9670"/>
                  <a:pt x="2925376" y="12957"/>
                  <a:pt x="3056257" y="0"/>
                </a:cubicBezTo>
                <a:cubicBezTo>
                  <a:pt x="3187138" y="-12957"/>
                  <a:pt x="3391988" y="23715"/>
                  <a:pt x="3667508" y="0"/>
                </a:cubicBezTo>
                <a:cubicBezTo>
                  <a:pt x="3943028" y="-23715"/>
                  <a:pt x="4138011" y="-9792"/>
                  <a:pt x="4278759" y="0"/>
                </a:cubicBezTo>
                <a:cubicBezTo>
                  <a:pt x="4419507" y="9792"/>
                  <a:pt x="4958510" y="-24297"/>
                  <a:pt x="5315229" y="0"/>
                </a:cubicBezTo>
                <a:cubicBezTo>
                  <a:pt x="5332882" y="226590"/>
                  <a:pt x="5290636" y="391156"/>
                  <a:pt x="5315229" y="535924"/>
                </a:cubicBezTo>
                <a:cubicBezTo>
                  <a:pt x="5339822" y="680692"/>
                  <a:pt x="5307900" y="981603"/>
                  <a:pt x="5315229" y="1100055"/>
                </a:cubicBezTo>
                <a:cubicBezTo>
                  <a:pt x="5322558" y="1218507"/>
                  <a:pt x="5296675" y="1523635"/>
                  <a:pt x="5315229" y="1720599"/>
                </a:cubicBezTo>
                <a:cubicBezTo>
                  <a:pt x="5333783" y="1917563"/>
                  <a:pt x="5312452" y="2010170"/>
                  <a:pt x="5315229" y="2284730"/>
                </a:cubicBezTo>
                <a:cubicBezTo>
                  <a:pt x="5318006" y="2559290"/>
                  <a:pt x="5310109" y="2686309"/>
                  <a:pt x="5315229" y="2820654"/>
                </a:cubicBezTo>
                <a:cubicBezTo>
                  <a:pt x="5094904" y="2801364"/>
                  <a:pt x="4955071" y="2799896"/>
                  <a:pt x="4810282" y="2820654"/>
                </a:cubicBezTo>
                <a:cubicBezTo>
                  <a:pt x="4665493" y="2841412"/>
                  <a:pt x="4353195" y="2841149"/>
                  <a:pt x="4092726" y="2820654"/>
                </a:cubicBezTo>
                <a:cubicBezTo>
                  <a:pt x="3832257" y="2800159"/>
                  <a:pt x="3543439" y="2849224"/>
                  <a:pt x="3322018" y="2820654"/>
                </a:cubicBezTo>
                <a:cubicBezTo>
                  <a:pt x="3100597" y="2792084"/>
                  <a:pt x="3019560" y="2824955"/>
                  <a:pt x="2763919" y="2820654"/>
                </a:cubicBezTo>
                <a:cubicBezTo>
                  <a:pt x="2508278" y="2816353"/>
                  <a:pt x="2224067" y="2788636"/>
                  <a:pt x="2046363" y="2820654"/>
                </a:cubicBezTo>
                <a:cubicBezTo>
                  <a:pt x="1868659" y="2852672"/>
                  <a:pt x="1666844" y="2846041"/>
                  <a:pt x="1488264" y="2820654"/>
                </a:cubicBezTo>
                <a:cubicBezTo>
                  <a:pt x="1309684" y="2795267"/>
                  <a:pt x="1016759" y="2793340"/>
                  <a:pt x="823860" y="2820654"/>
                </a:cubicBezTo>
                <a:cubicBezTo>
                  <a:pt x="630961" y="2847968"/>
                  <a:pt x="224814" y="2842415"/>
                  <a:pt x="0" y="2820654"/>
                </a:cubicBezTo>
                <a:cubicBezTo>
                  <a:pt x="3045" y="2602741"/>
                  <a:pt x="-3033" y="2544692"/>
                  <a:pt x="0" y="2312936"/>
                </a:cubicBezTo>
                <a:cubicBezTo>
                  <a:pt x="3033" y="2081180"/>
                  <a:pt x="4801" y="2010680"/>
                  <a:pt x="0" y="1748805"/>
                </a:cubicBezTo>
                <a:cubicBezTo>
                  <a:pt x="-4801" y="1486930"/>
                  <a:pt x="-13027" y="1415167"/>
                  <a:pt x="0" y="1212881"/>
                </a:cubicBezTo>
                <a:cubicBezTo>
                  <a:pt x="13027" y="1010595"/>
                  <a:pt x="-19188" y="873520"/>
                  <a:pt x="0" y="648750"/>
                </a:cubicBezTo>
                <a:cubicBezTo>
                  <a:pt x="19188" y="423980"/>
                  <a:pt x="19946" y="16947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17899255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8" name="Bulle narrative : rectangle à coins arrondis 27">
            <a:extLst>
              <a:ext uri="{FF2B5EF4-FFF2-40B4-BE49-F238E27FC236}">
                <a16:creationId xmlns:a16="http://schemas.microsoft.com/office/drawing/2014/main" id="{BEE8AADB-4958-4D9F-89EF-2E03CF9A599A}"/>
              </a:ext>
            </a:extLst>
          </p:cNvPr>
          <p:cNvSpPr/>
          <p:nvPr/>
        </p:nvSpPr>
        <p:spPr>
          <a:xfrm>
            <a:off x="6455468" y="3510205"/>
            <a:ext cx="3019889" cy="2460170"/>
          </a:xfrm>
          <a:custGeom>
            <a:avLst/>
            <a:gdLst>
              <a:gd name="connsiteX0" fmla="*/ 0 w 3019889"/>
              <a:gd name="connsiteY0" fmla="*/ 410037 h 2460170"/>
              <a:gd name="connsiteX1" fmla="*/ 410037 w 3019889"/>
              <a:gd name="connsiteY1" fmla="*/ 0 h 2460170"/>
              <a:gd name="connsiteX2" fmla="*/ 833527 w 3019889"/>
              <a:gd name="connsiteY2" fmla="*/ 0 h 2460170"/>
              <a:gd name="connsiteX3" fmla="*/ 1284049 w 3019889"/>
              <a:gd name="connsiteY3" fmla="*/ 0 h 2460170"/>
              <a:gd name="connsiteX4" fmla="*/ 1761602 w 3019889"/>
              <a:gd name="connsiteY4" fmla="*/ 0 h 2460170"/>
              <a:gd name="connsiteX5" fmla="*/ 1761602 w 3019889"/>
              <a:gd name="connsiteY5" fmla="*/ 0 h 2460170"/>
              <a:gd name="connsiteX6" fmla="*/ 2154187 w 3019889"/>
              <a:gd name="connsiteY6" fmla="*/ 0 h 2460170"/>
              <a:gd name="connsiteX7" fmla="*/ 2516574 w 3019889"/>
              <a:gd name="connsiteY7" fmla="*/ 0 h 2460170"/>
              <a:gd name="connsiteX8" fmla="*/ 2609852 w 3019889"/>
              <a:gd name="connsiteY8" fmla="*/ 0 h 2460170"/>
              <a:gd name="connsiteX9" fmla="*/ 3019889 w 3019889"/>
              <a:gd name="connsiteY9" fmla="*/ 410037 h 2460170"/>
              <a:gd name="connsiteX10" fmla="*/ 3019889 w 3019889"/>
              <a:gd name="connsiteY10" fmla="*/ 410028 h 2460170"/>
              <a:gd name="connsiteX11" fmla="*/ 3415117 w 3019889"/>
              <a:gd name="connsiteY11" fmla="*/ 362059 h 2460170"/>
              <a:gd name="connsiteX12" fmla="*/ 3810345 w 3019889"/>
              <a:gd name="connsiteY12" fmla="*/ 314090 h 2460170"/>
              <a:gd name="connsiteX13" fmla="*/ 3438831 w 3019889"/>
              <a:gd name="connsiteY13" fmla="*/ 648251 h 2460170"/>
              <a:gd name="connsiteX14" fmla="*/ 3019889 w 3019889"/>
              <a:gd name="connsiteY14" fmla="*/ 1025071 h 2460170"/>
              <a:gd name="connsiteX15" fmla="*/ 3019889 w 3019889"/>
              <a:gd name="connsiteY15" fmla="*/ 1517101 h 2460170"/>
              <a:gd name="connsiteX16" fmla="*/ 3019889 w 3019889"/>
              <a:gd name="connsiteY16" fmla="*/ 2050133 h 2460170"/>
              <a:gd name="connsiteX17" fmla="*/ 2609852 w 3019889"/>
              <a:gd name="connsiteY17" fmla="*/ 2460170 h 2460170"/>
              <a:gd name="connsiteX18" fmla="*/ 2516574 w 3019889"/>
              <a:gd name="connsiteY18" fmla="*/ 2460170 h 2460170"/>
              <a:gd name="connsiteX19" fmla="*/ 2154187 w 3019889"/>
              <a:gd name="connsiteY19" fmla="*/ 2460170 h 2460170"/>
              <a:gd name="connsiteX20" fmla="*/ 1761602 w 3019889"/>
              <a:gd name="connsiteY20" fmla="*/ 2460170 h 2460170"/>
              <a:gd name="connsiteX21" fmla="*/ 1761602 w 3019889"/>
              <a:gd name="connsiteY21" fmla="*/ 2460170 h 2460170"/>
              <a:gd name="connsiteX22" fmla="*/ 1284049 w 3019889"/>
              <a:gd name="connsiteY22" fmla="*/ 2460170 h 2460170"/>
              <a:gd name="connsiteX23" fmla="*/ 833527 w 3019889"/>
              <a:gd name="connsiteY23" fmla="*/ 2460170 h 2460170"/>
              <a:gd name="connsiteX24" fmla="*/ 410037 w 3019889"/>
              <a:gd name="connsiteY24" fmla="*/ 2460170 h 2460170"/>
              <a:gd name="connsiteX25" fmla="*/ 0 w 3019889"/>
              <a:gd name="connsiteY25" fmla="*/ 2050133 h 2460170"/>
              <a:gd name="connsiteX26" fmla="*/ 0 w 3019889"/>
              <a:gd name="connsiteY26" fmla="*/ 1517101 h 2460170"/>
              <a:gd name="connsiteX27" fmla="*/ 0 w 3019889"/>
              <a:gd name="connsiteY27" fmla="*/ 1025071 h 2460170"/>
              <a:gd name="connsiteX28" fmla="*/ 0 w 3019889"/>
              <a:gd name="connsiteY28" fmla="*/ 711399 h 2460170"/>
              <a:gd name="connsiteX29" fmla="*/ 0 w 3019889"/>
              <a:gd name="connsiteY29" fmla="*/ 410028 h 2460170"/>
              <a:gd name="connsiteX30" fmla="*/ 0 w 3019889"/>
              <a:gd name="connsiteY30" fmla="*/ 410028 h 2460170"/>
              <a:gd name="connsiteX31" fmla="*/ 0 w 3019889"/>
              <a:gd name="connsiteY31" fmla="*/ 410037 h 246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19889" h="2460170" fill="none" extrusionOk="0">
                <a:moveTo>
                  <a:pt x="0" y="410037"/>
                </a:moveTo>
                <a:cubicBezTo>
                  <a:pt x="-19493" y="189880"/>
                  <a:pt x="202746" y="17061"/>
                  <a:pt x="410037" y="0"/>
                </a:cubicBezTo>
                <a:cubicBezTo>
                  <a:pt x="517225" y="-16672"/>
                  <a:pt x="640398" y="46933"/>
                  <a:pt x="833527" y="0"/>
                </a:cubicBezTo>
                <a:cubicBezTo>
                  <a:pt x="1026656" y="-46933"/>
                  <a:pt x="1079611" y="24463"/>
                  <a:pt x="1284049" y="0"/>
                </a:cubicBezTo>
                <a:cubicBezTo>
                  <a:pt x="1488487" y="-24463"/>
                  <a:pt x="1619268" y="36716"/>
                  <a:pt x="1761602" y="0"/>
                </a:cubicBezTo>
                <a:lnTo>
                  <a:pt x="1761602" y="0"/>
                </a:lnTo>
                <a:cubicBezTo>
                  <a:pt x="1908696" y="-21411"/>
                  <a:pt x="2062476" y="25937"/>
                  <a:pt x="2154187" y="0"/>
                </a:cubicBezTo>
                <a:cubicBezTo>
                  <a:pt x="2245898" y="-25937"/>
                  <a:pt x="2342796" y="7275"/>
                  <a:pt x="2516574" y="0"/>
                </a:cubicBezTo>
                <a:cubicBezTo>
                  <a:pt x="2539735" y="-3187"/>
                  <a:pt x="2570756" y="2933"/>
                  <a:pt x="2609852" y="0"/>
                </a:cubicBezTo>
                <a:cubicBezTo>
                  <a:pt x="2856164" y="14459"/>
                  <a:pt x="3008429" y="172010"/>
                  <a:pt x="3019889" y="410037"/>
                </a:cubicBezTo>
                <a:lnTo>
                  <a:pt x="3019889" y="410028"/>
                </a:lnTo>
                <a:cubicBezTo>
                  <a:pt x="3107906" y="369216"/>
                  <a:pt x="3303462" y="415350"/>
                  <a:pt x="3415117" y="362059"/>
                </a:cubicBezTo>
                <a:cubicBezTo>
                  <a:pt x="3526772" y="308768"/>
                  <a:pt x="3650859" y="353263"/>
                  <a:pt x="3810345" y="314090"/>
                </a:cubicBezTo>
                <a:cubicBezTo>
                  <a:pt x="3662242" y="471465"/>
                  <a:pt x="3513933" y="577860"/>
                  <a:pt x="3438831" y="648251"/>
                </a:cubicBezTo>
                <a:cubicBezTo>
                  <a:pt x="3363729" y="718642"/>
                  <a:pt x="3107405" y="873787"/>
                  <a:pt x="3019889" y="1025071"/>
                </a:cubicBezTo>
                <a:cubicBezTo>
                  <a:pt x="3048539" y="1174445"/>
                  <a:pt x="3018687" y="1271978"/>
                  <a:pt x="3019889" y="1517101"/>
                </a:cubicBezTo>
                <a:cubicBezTo>
                  <a:pt x="3021091" y="1762224"/>
                  <a:pt x="2993030" y="1803168"/>
                  <a:pt x="3019889" y="2050133"/>
                </a:cubicBezTo>
                <a:cubicBezTo>
                  <a:pt x="3062638" y="2276416"/>
                  <a:pt x="2879943" y="2507853"/>
                  <a:pt x="2609852" y="2460170"/>
                </a:cubicBezTo>
                <a:cubicBezTo>
                  <a:pt x="2588658" y="2469843"/>
                  <a:pt x="2543995" y="2450726"/>
                  <a:pt x="2516574" y="2460170"/>
                </a:cubicBezTo>
                <a:cubicBezTo>
                  <a:pt x="2405009" y="2460750"/>
                  <a:pt x="2280816" y="2420846"/>
                  <a:pt x="2154187" y="2460170"/>
                </a:cubicBezTo>
                <a:cubicBezTo>
                  <a:pt x="2027558" y="2499494"/>
                  <a:pt x="1922164" y="2428748"/>
                  <a:pt x="1761602" y="2460170"/>
                </a:cubicBezTo>
                <a:lnTo>
                  <a:pt x="1761602" y="2460170"/>
                </a:lnTo>
                <a:cubicBezTo>
                  <a:pt x="1537616" y="2498104"/>
                  <a:pt x="1392366" y="2404912"/>
                  <a:pt x="1284049" y="2460170"/>
                </a:cubicBezTo>
                <a:cubicBezTo>
                  <a:pt x="1175732" y="2515428"/>
                  <a:pt x="1019567" y="2408158"/>
                  <a:pt x="833527" y="2460170"/>
                </a:cubicBezTo>
                <a:cubicBezTo>
                  <a:pt x="647487" y="2512182"/>
                  <a:pt x="599130" y="2413844"/>
                  <a:pt x="410037" y="2460170"/>
                </a:cubicBezTo>
                <a:cubicBezTo>
                  <a:pt x="187664" y="2485382"/>
                  <a:pt x="-57230" y="2258634"/>
                  <a:pt x="0" y="2050133"/>
                </a:cubicBezTo>
                <a:cubicBezTo>
                  <a:pt x="-48783" y="1860863"/>
                  <a:pt x="11220" y="1762028"/>
                  <a:pt x="0" y="1517101"/>
                </a:cubicBezTo>
                <a:cubicBezTo>
                  <a:pt x="-11220" y="1272174"/>
                  <a:pt x="36783" y="1247663"/>
                  <a:pt x="0" y="1025071"/>
                </a:cubicBezTo>
                <a:cubicBezTo>
                  <a:pt x="-14294" y="918723"/>
                  <a:pt x="36328" y="854916"/>
                  <a:pt x="0" y="711399"/>
                </a:cubicBezTo>
                <a:cubicBezTo>
                  <a:pt x="-36328" y="567882"/>
                  <a:pt x="35372" y="471902"/>
                  <a:pt x="0" y="410028"/>
                </a:cubicBezTo>
                <a:lnTo>
                  <a:pt x="0" y="410028"/>
                </a:lnTo>
                <a:lnTo>
                  <a:pt x="0" y="410037"/>
                </a:lnTo>
                <a:close/>
              </a:path>
              <a:path w="3019889" h="2460170" stroke="0" extrusionOk="0">
                <a:moveTo>
                  <a:pt x="0" y="410037"/>
                </a:moveTo>
                <a:cubicBezTo>
                  <a:pt x="-15491" y="127507"/>
                  <a:pt x="154395" y="31541"/>
                  <a:pt x="410037" y="0"/>
                </a:cubicBezTo>
                <a:cubicBezTo>
                  <a:pt x="534277" y="-19218"/>
                  <a:pt x="643769" y="10030"/>
                  <a:pt x="833527" y="0"/>
                </a:cubicBezTo>
                <a:cubicBezTo>
                  <a:pt x="1023285" y="-10030"/>
                  <a:pt x="1157660" y="48171"/>
                  <a:pt x="1311080" y="0"/>
                </a:cubicBezTo>
                <a:cubicBezTo>
                  <a:pt x="1464500" y="-48171"/>
                  <a:pt x="1582107" y="49521"/>
                  <a:pt x="1761602" y="0"/>
                </a:cubicBezTo>
                <a:lnTo>
                  <a:pt x="1761602" y="0"/>
                </a:lnTo>
                <a:cubicBezTo>
                  <a:pt x="1924404" y="-35752"/>
                  <a:pt x="2050927" y="10453"/>
                  <a:pt x="2131538" y="0"/>
                </a:cubicBezTo>
                <a:cubicBezTo>
                  <a:pt x="2212149" y="-10453"/>
                  <a:pt x="2404115" y="5059"/>
                  <a:pt x="2516574" y="0"/>
                </a:cubicBezTo>
                <a:cubicBezTo>
                  <a:pt x="2559633" y="-121"/>
                  <a:pt x="2588602" y="3468"/>
                  <a:pt x="2609852" y="0"/>
                </a:cubicBezTo>
                <a:cubicBezTo>
                  <a:pt x="2825821" y="-10949"/>
                  <a:pt x="2969696" y="208023"/>
                  <a:pt x="3019889" y="410037"/>
                </a:cubicBezTo>
                <a:lnTo>
                  <a:pt x="3019889" y="410028"/>
                </a:lnTo>
                <a:cubicBezTo>
                  <a:pt x="3174964" y="350429"/>
                  <a:pt x="3265681" y="384707"/>
                  <a:pt x="3423022" y="361100"/>
                </a:cubicBezTo>
                <a:cubicBezTo>
                  <a:pt x="3580363" y="337492"/>
                  <a:pt x="3666693" y="374555"/>
                  <a:pt x="3810345" y="314090"/>
                </a:cubicBezTo>
                <a:cubicBezTo>
                  <a:pt x="3647281" y="543836"/>
                  <a:pt x="3487884" y="527099"/>
                  <a:pt x="3399308" y="683800"/>
                </a:cubicBezTo>
                <a:cubicBezTo>
                  <a:pt x="3310732" y="840501"/>
                  <a:pt x="3100997" y="879578"/>
                  <a:pt x="3019889" y="1025071"/>
                </a:cubicBezTo>
                <a:cubicBezTo>
                  <a:pt x="3059183" y="1233168"/>
                  <a:pt x="2977982" y="1390206"/>
                  <a:pt x="3019889" y="1537602"/>
                </a:cubicBezTo>
                <a:cubicBezTo>
                  <a:pt x="3061796" y="1684998"/>
                  <a:pt x="2991075" y="1859535"/>
                  <a:pt x="3019889" y="2050133"/>
                </a:cubicBezTo>
                <a:cubicBezTo>
                  <a:pt x="2976363" y="2245870"/>
                  <a:pt x="2791971" y="2454709"/>
                  <a:pt x="2609852" y="2460170"/>
                </a:cubicBezTo>
                <a:cubicBezTo>
                  <a:pt x="2580484" y="2462620"/>
                  <a:pt x="2550507" y="2451350"/>
                  <a:pt x="2516574" y="2460170"/>
                </a:cubicBezTo>
                <a:cubicBezTo>
                  <a:pt x="2330774" y="2462895"/>
                  <a:pt x="2290882" y="2457898"/>
                  <a:pt x="2131538" y="2460170"/>
                </a:cubicBezTo>
                <a:cubicBezTo>
                  <a:pt x="1972194" y="2462442"/>
                  <a:pt x="1891565" y="2459008"/>
                  <a:pt x="1761602" y="2460170"/>
                </a:cubicBezTo>
                <a:lnTo>
                  <a:pt x="1761602" y="2460170"/>
                </a:lnTo>
                <a:cubicBezTo>
                  <a:pt x="1566813" y="2484801"/>
                  <a:pt x="1502667" y="2414989"/>
                  <a:pt x="1324596" y="2460170"/>
                </a:cubicBezTo>
                <a:cubicBezTo>
                  <a:pt x="1146525" y="2505351"/>
                  <a:pt x="1015634" y="2430916"/>
                  <a:pt x="874074" y="2460170"/>
                </a:cubicBezTo>
                <a:cubicBezTo>
                  <a:pt x="732514" y="2489424"/>
                  <a:pt x="511630" y="2447089"/>
                  <a:pt x="410037" y="2460170"/>
                </a:cubicBezTo>
                <a:cubicBezTo>
                  <a:pt x="193538" y="2477685"/>
                  <a:pt x="-42092" y="2328655"/>
                  <a:pt x="0" y="2050133"/>
                </a:cubicBezTo>
                <a:cubicBezTo>
                  <a:pt x="-5332" y="1857514"/>
                  <a:pt x="46586" y="1747469"/>
                  <a:pt x="0" y="1537602"/>
                </a:cubicBezTo>
                <a:cubicBezTo>
                  <a:pt x="-46586" y="1327735"/>
                  <a:pt x="37421" y="1163086"/>
                  <a:pt x="0" y="1025071"/>
                </a:cubicBezTo>
                <a:cubicBezTo>
                  <a:pt x="-8794" y="944240"/>
                  <a:pt x="32947" y="827813"/>
                  <a:pt x="0" y="736001"/>
                </a:cubicBezTo>
                <a:cubicBezTo>
                  <a:pt x="-32947" y="644189"/>
                  <a:pt x="12732" y="538493"/>
                  <a:pt x="0" y="410028"/>
                </a:cubicBezTo>
                <a:lnTo>
                  <a:pt x="0" y="410028"/>
                </a:lnTo>
                <a:lnTo>
                  <a:pt x="0" y="410037"/>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76175"/>
                      <a:gd name="adj2" fmla="val -3723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Arthur, tu m’as dit que tu revenais vivre dans la région, j’ai une très bonne conseillère bancaire à la Caisse d’Epargne à te recommander, je lui ai laissé tes coordonnées, elle t’appellera la semaine prochaine ! </a:t>
            </a:r>
          </a:p>
        </p:txBody>
      </p:sp>
      <p:grpSp>
        <p:nvGrpSpPr>
          <p:cNvPr id="30" name="Groupe 29">
            <a:extLst>
              <a:ext uri="{FF2B5EF4-FFF2-40B4-BE49-F238E27FC236}">
                <a16:creationId xmlns:a16="http://schemas.microsoft.com/office/drawing/2014/main" id="{37A50D0F-8B7B-4F8E-B809-3EFD4DE1C56C}"/>
              </a:ext>
            </a:extLst>
          </p:cNvPr>
          <p:cNvGrpSpPr/>
          <p:nvPr/>
        </p:nvGrpSpPr>
        <p:grpSpPr>
          <a:xfrm>
            <a:off x="9222211" y="2521118"/>
            <a:ext cx="2334953" cy="3595644"/>
            <a:chOff x="6336586" y="2733411"/>
            <a:chExt cx="2334953" cy="3595644"/>
          </a:xfrm>
        </p:grpSpPr>
        <p:pic>
          <p:nvPicPr>
            <p:cNvPr id="31" name="Picture 2" descr="Vecteur le patient parle à la réception du personnel médical de la réceptionniste">
              <a:extLst>
                <a:ext uri="{FF2B5EF4-FFF2-40B4-BE49-F238E27FC236}">
                  <a16:creationId xmlns:a16="http://schemas.microsoft.com/office/drawing/2014/main" id="{AC2FC36C-B665-4FA8-9130-2A93A716AC9C}"/>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t="9054" r="11419" b="38979"/>
            <a:stretch/>
          </p:blipFill>
          <p:spPr bwMode="auto">
            <a:xfrm>
              <a:off x="6470835" y="2733411"/>
              <a:ext cx="2200704" cy="359564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5621E8C6-09B9-46C5-B1F0-132F6E6897F0}"/>
                </a:ext>
              </a:extLst>
            </p:cNvPr>
            <p:cNvGrpSpPr/>
            <p:nvPr/>
          </p:nvGrpSpPr>
          <p:grpSpPr>
            <a:xfrm rot="18259092">
              <a:off x="6503488" y="3688255"/>
              <a:ext cx="395400" cy="729204"/>
              <a:chOff x="5891492" y="1319500"/>
              <a:chExt cx="395400" cy="729204"/>
            </a:xfrm>
          </p:grpSpPr>
          <p:pic>
            <p:nvPicPr>
              <p:cNvPr id="34" name="Picture 4" descr="Vecteur gratuit mains humaines avec une tasse de café et téléphone matin">
                <a:extLst>
                  <a:ext uri="{FF2B5EF4-FFF2-40B4-BE49-F238E27FC236}">
                    <a16:creationId xmlns:a16="http://schemas.microsoft.com/office/drawing/2014/main" id="{48B71224-6FFD-42FD-B661-7E9713E9AB91}"/>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17529" b="63793" l="61502" r="75240">
                            <a14:foregroundMark x1="74601" y1="18391" x2="74601" y2="18391"/>
                            <a14:foregroundMark x1="72045" y1="21552" x2="72045" y2="21552"/>
                            <a14:foregroundMark x1="74920" y1="25000" x2="74920" y2="25000"/>
                            <a14:foregroundMark x1="75240" y1="19253" x2="74281" y2="25000"/>
                            <a14:foregroundMark x1="73323" y1="62931" x2="73323" y2="62931"/>
                            <a14:foregroundMark x1="62939" y1="63793" x2="62939" y2="63793"/>
                            <a14:foregroundMark x1="62780" y1="63793" x2="72045" y2="62069"/>
                            <a14:foregroundMark x1="70767" y1="57184" x2="70767" y2="57184"/>
                            <a14:foregroundMark x1="67732" y1="21552" x2="67732" y2="38218"/>
                            <a14:foregroundMark x1="61661" y1="24713" x2="61661" y2="24713"/>
                            <a14:foregroundMark x1="61661" y1="21552" x2="61661" y2="21552"/>
                            <a14:foregroundMark x1="67572" y1="18391" x2="67572" y2="18391"/>
                            <a14:foregroundMark x1="73962" y1="37644" x2="73962" y2="37644"/>
                            <a14:foregroundMark x1="74281" y1="38218" x2="74281" y2="38218"/>
                            <a14:foregroundMark x1="74441" y1="34770" x2="74441" y2="34770"/>
                            <a14:foregroundMark x1="73962" y1="49138" x2="73962" y2="49138"/>
                            <a14:foregroundMark x1="73642" y1="44253" x2="73642" y2="44253"/>
                            <a14:foregroundMark x1="73962" y1="47414" x2="73962" y2="47414"/>
                            <a14:foregroundMark x1="73482" y1="57759" x2="73482" y2="57759"/>
                            <a14:foregroundMark x1="61502" y1="43966" x2="61502" y2="43966"/>
                          </a14:backgroundRemoval>
                        </a14:imgEffect>
                      </a14:imgLayer>
                    </a14:imgProps>
                  </a:ext>
                  <a:ext uri="{28A0092B-C50C-407E-A947-70E740481C1C}">
                    <a14:useLocalDpi xmlns:a14="http://schemas.microsoft.com/office/drawing/2010/main" val="0"/>
                  </a:ext>
                </a:extLst>
              </a:blip>
              <a:srcRect l="59845" t="12650" r="23097" b="30955"/>
              <a:stretch/>
            </p:blipFill>
            <p:spPr bwMode="auto">
              <a:xfrm flipH="1">
                <a:off x="5891492" y="1319500"/>
                <a:ext cx="384976" cy="729204"/>
              </a:xfrm>
              <a:prstGeom prst="rect">
                <a:avLst/>
              </a:prstGeom>
              <a:noFill/>
              <a:extLst>
                <a:ext uri="{909E8E84-426E-40DD-AFC4-6F175D3DCCD1}">
                  <a14:hiddenFill xmlns:a14="http://schemas.microsoft.com/office/drawing/2010/main">
                    <a:solidFill>
                      <a:srgbClr val="FFFFFF"/>
                    </a:solidFill>
                  </a14:hiddenFill>
                </a:ext>
              </a:extLst>
            </p:spPr>
          </p:pic>
          <p:sp>
            <p:nvSpPr>
              <p:cNvPr id="35" name="Ellipse 34">
                <a:extLst>
                  <a:ext uri="{FF2B5EF4-FFF2-40B4-BE49-F238E27FC236}">
                    <a16:creationId xmlns:a16="http://schemas.microsoft.com/office/drawing/2014/main" id="{62C1B966-C701-4387-8253-36DB828DF5AB}"/>
                  </a:ext>
                </a:extLst>
              </p:cNvPr>
              <p:cNvSpPr/>
              <p:nvPr/>
            </p:nvSpPr>
            <p:spPr>
              <a:xfrm>
                <a:off x="5920080" y="1365768"/>
                <a:ext cx="366812" cy="471551"/>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8" descr="Vecteur ensemble de personnages de dessins animés de l'équipe commerciale">
                <a:extLst>
                  <a:ext uri="{FF2B5EF4-FFF2-40B4-BE49-F238E27FC236}">
                    <a16:creationId xmlns:a16="http://schemas.microsoft.com/office/drawing/2014/main" id="{FE5434FB-20E0-4A17-9976-27B8EBF60EA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5930094" y="1332247"/>
                <a:ext cx="308190" cy="630977"/>
              </a:xfrm>
              <a:prstGeom prst="rect">
                <a:avLst/>
              </a:prstGeom>
              <a:noFill/>
              <a:extLst>
                <a:ext uri="{909E8E84-426E-40DD-AFC4-6F175D3DCCD1}">
                  <a14:hiddenFill xmlns:a14="http://schemas.microsoft.com/office/drawing/2010/main">
                    <a:solidFill>
                      <a:srgbClr val="FFFFFF"/>
                    </a:solidFill>
                  </a14:hiddenFill>
                </a:ext>
              </a:extLst>
            </p:spPr>
          </p:pic>
        </p:grpSp>
        <p:pic>
          <p:nvPicPr>
            <p:cNvPr id="33" name="Picture 2" descr="Vecteur le patient parle à la réception du personnel médical de la réceptionniste">
              <a:extLst>
                <a:ext uri="{FF2B5EF4-FFF2-40B4-BE49-F238E27FC236}">
                  <a16:creationId xmlns:a16="http://schemas.microsoft.com/office/drawing/2014/main" id="{9CD1BF55-CF7F-4747-8762-1E7AE721586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71474" t="27446" r="26338" b="69164"/>
            <a:stretch/>
          </p:blipFill>
          <p:spPr bwMode="auto">
            <a:xfrm>
              <a:off x="6858921" y="4005943"/>
              <a:ext cx="230222" cy="2345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1702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Le conseiller se met en relation avec le filleul.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21" name="Rectangle 20">
            <a:extLst>
              <a:ext uri="{FF2B5EF4-FFF2-40B4-BE49-F238E27FC236}">
                <a16:creationId xmlns:a16="http://schemas.microsoft.com/office/drawing/2014/main" id="{C383F8B2-07F4-441C-A9F1-F05FB0418904}"/>
              </a:ext>
            </a:extLst>
          </p:cNvPr>
          <p:cNvSpPr/>
          <p:nvPr/>
        </p:nvSpPr>
        <p:spPr>
          <a:xfrm>
            <a:off x="695325" y="1547847"/>
            <a:ext cx="10828337" cy="4482840"/>
          </a:xfrm>
          <a:custGeom>
            <a:avLst/>
            <a:gdLst>
              <a:gd name="connsiteX0" fmla="*/ 0 w 10828337"/>
              <a:gd name="connsiteY0" fmla="*/ 0 h 4482840"/>
              <a:gd name="connsiteX1" fmla="*/ 460204 w 10828337"/>
              <a:gd name="connsiteY1" fmla="*/ 0 h 4482840"/>
              <a:gd name="connsiteX2" fmla="*/ 1245259 w 10828337"/>
              <a:gd name="connsiteY2" fmla="*/ 0 h 4482840"/>
              <a:gd name="connsiteX3" fmla="*/ 1813746 w 10828337"/>
              <a:gd name="connsiteY3" fmla="*/ 0 h 4482840"/>
              <a:gd name="connsiteX4" fmla="*/ 2707084 w 10828337"/>
              <a:gd name="connsiteY4" fmla="*/ 0 h 4482840"/>
              <a:gd name="connsiteX5" fmla="*/ 3600422 w 10828337"/>
              <a:gd name="connsiteY5" fmla="*/ 0 h 4482840"/>
              <a:gd name="connsiteX6" fmla="*/ 4060626 w 10828337"/>
              <a:gd name="connsiteY6" fmla="*/ 0 h 4482840"/>
              <a:gd name="connsiteX7" fmla="*/ 4520831 w 10828337"/>
              <a:gd name="connsiteY7" fmla="*/ 0 h 4482840"/>
              <a:gd name="connsiteX8" fmla="*/ 5414169 w 10828337"/>
              <a:gd name="connsiteY8" fmla="*/ 0 h 4482840"/>
              <a:gd name="connsiteX9" fmla="*/ 5982656 w 10828337"/>
              <a:gd name="connsiteY9" fmla="*/ 0 h 4482840"/>
              <a:gd name="connsiteX10" fmla="*/ 6875994 w 10828337"/>
              <a:gd name="connsiteY10" fmla="*/ 0 h 4482840"/>
              <a:gd name="connsiteX11" fmla="*/ 7336198 w 10828337"/>
              <a:gd name="connsiteY11" fmla="*/ 0 h 4482840"/>
              <a:gd name="connsiteX12" fmla="*/ 8229536 w 10828337"/>
              <a:gd name="connsiteY12" fmla="*/ 0 h 4482840"/>
              <a:gd name="connsiteX13" fmla="*/ 8581457 w 10828337"/>
              <a:gd name="connsiteY13" fmla="*/ 0 h 4482840"/>
              <a:gd name="connsiteX14" fmla="*/ 9041661 w 10828337"/>
              <a:gd name="connsiteY14" fmla="*/ 0 h 4482840"/>
              <a:gd name="connsiteX15" fmla="*/ 9610149 w 10828337"/>
              <a:gd name="connsiteY15" fmla="*/ 0 h 4482840"/>
              <a:gd name="connsiteX16" fmla="*/ 10828337 w 10828337"/>
              <a:gd name="connsiteY16" fmla="*/ 0 h 4482840"/>
              <a:gd name="connsiteX17" fmla="*/ 10828337 w 10828337"/>
              <a:gd name="connsiteY17" fmla="*/ 640406 h 4482840"/>
              <a:gd name="connsiteX18" fmla="*/ 10828337 w 10828337"/>
              <a:gd name="connsiteY18" fmla="*/ 1146326 h 4482840"/>
              <a:gd name="connsiteX19" fmla="*/ 10828337 w 10828337"/>
              <a:gd name="connsiteY19" fmla="*/ 1697075 h 4482840"/>
              <a:gd name="connsiteX20" fmla="*/ 10828337 w 10828337"/>
              <a:gd name="connsiteY20" fmla="*/ 2382309 h 4482840"/>
              <a:gd name="connsiteX21" fmla="*/ 10828337 w 10828337"/>
              <a:gd name="connsiteY21" fmla="*/ 2933058 h 4482840"/>
              <a:gd name="connsiteX22" fmla="*/ 10828337 w 10828337"/>
              <a:gd name="connsiteY22" fmla="*/ 3528635 h 4482840"/>
              <a:gd name="connsiteX23" fmla="*/ 10828337 w 10828337"/>
              <a:gd name="connsiteY23" fmla="*/ 4482840 h 4482840"/>
              <a:gd name="connsiteX24" fmla="*/ 10259849 w 10828337"/>
              <a:gd name="connsiteY24" fmla="*/ 4482840 h 4482840"/>
              <a:gd name="connsiteX25" fmla="*/ 9799645 w 10828337"/>
              <a:gd name="connsiteY25" fmla="*/ 4482840 h 4482840"/>
              <a:gd name="connsiteX26" fmla="*/ 9447724 w 10828337"/>
              <a:gd name="connsiteY26" fmla="*/ 4482840 h 4482840"/>
              <a:gd name="connsiteX27" fmla="*/ 9095803 w 10828337"/>
              <a:gd name="connsiteY27" fmla="*/ 4482840 h 4482840"/>
              <a:gd name="connsiteX28" fmla="*/ 8310749 w 10828337"/>
              <a:gd name="connsiteY28" fmla="*/ 4482840 h 4482840"/>
              <a:gd name="connsiteX29" fmla="*/ 7525694 w 10828337"/>
              <a:gd name="connsiteY29" fmla="*/ 4482840 h 4482840"/>
              <a:gd name="connsiteX30" fmla="*/ 6740640 w 10828337"/>
              <a:gd name="connsiteY30" fmla="*/ 4482840 h 4482840"/>
              <a:gd name="connsiteX31" fmla="*/ 6172152 w 10828337"/>
              <a:gd name="connsiteY31" fmla="*/ 4482840 h 4482840"/>
              <a:gd name="connsiteX32" fmla="*/ 5495381 w 10828337"/>
              <a:gd name="connsiteY32" fmla="*/ 4482840 h 4482840"/>
              <a:gd name="connsiteX33" fmla="*/ 5035177 w 10828337"/>
              <a:gd name="connsiteY33" fmla="*/ 4482840 h 4482840"/>
              <a:gd name="connsiteX34" fmla="*/ 4358406 w 10828337"/>
              <a:gd name="connsiteY34" fmla="*/ 4482840 h 4482840"/>
              <a:gd name="connsiteX35" fmla="*/ 4006485 w 10828337"/>
              <a:gd name="connsiteY35" fmla="*/ 4482840 h 4482840"/>
              <a:gd name="connsiteX36" fmla="*/ 3113147 w 10828337"/>
              <a:gd name="connsiteY36" fmla="*/ 4482840 h 4482840"/>
              <a:gd name="connsiteX37" fmla="*/ 2652943 w 10828337"/>
              <a:gd name="connsiteY37" fmla="*/ 4482840 h 4482840"/>
              <a:gd name="connsiteX38" fmla="*/ 2192738 w 10828337"/>
              <a:gd name="connsiteY38" fmla="*/ 4482840 h 4482840"/>
              <a:gd name="connsiteX39" fmla="*/ 1407684 w 10828337"/>
              <a:gd name="connsiteY39" fmla="*/ 4482840 h 4482840"/>
              <a:gd name="connsiteX40" fmla="*/ 730913 w 10828337"/>
              <a:gd name="connsiteY40" fmla="*/ 4482840 h 4482840"/>
              <a:gd name="connsiteX41" fmla="*/ 0 w 10828337"/>
              <a:gd name="connsiteY41" fmla="*/ 4482840 h 4482840"/>
              <a:gd name="connsiteX42" fmla="*/ 0 w 10828337"/>
              <a:gd name="connsiteY42" fmla="*/ 3932091 h 4482840"/>
              <a:gd name="connsiteX43" fmla="*/ 0 w 10828337"/>
              <a:gd name="connsiteY43" fmla="*/ 3291685 h 4482840"/>
              <a:gd name="connsiteX44" fmla="*/ 0 w 10828337"/>
              <a:gd name="connsiteY44" fmla="*/ 2785765 h 4482840"/>
              <a:gd name="connsiteX45" fmla="*/ 0 w 10828337"/>
              <a:gd name="connsiteY45" fmla="*/ 2190188 h 4482840"/>
              <a:gd name="connsiteX46" fmla="*/ 0 w 10828337"/>
              <a:gd name="connsiteY46" fmla="*/ 1549782 h 4482840"/>
              <a:gd name="connsiteX47" fmla="*/ 0 w 10828337"/>
              <a:gd name="connsiteY47" fmla="*/ 999033 h 4482840"/>
              <a:gd name="connsiteX48" fmla="*/ 0 w 10828337"/>
              <a:gd name="connsiteY48" fmla="*/ 0 h 448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28337" h="4482840" extrusionOk="0">
                <a:moveTo>
                  <a:pt x="0" y="0"/>
                </a:moveTo>
                <a:cubicBezTo>
                  <a:pt x="215921" y="-18748"/>
                  <a:pt x="275242" y="9731"/>
                  <a:pt x="460204" y="0"/>
                </a:cubicBezTo>
                <a:cubicBezTo>
                  <a:pt x="645166" y="-9731"/>
                  <a:pt x="902049" y="10810"/>
                  <a:pt x="1245259" y="0"/>
                </a:cubicBezTo>
                <a:cubicBezTo>
                  <a:pt x="1588470" y="-10810"/>
                  <a:pt x="1695609" y="-10549"/>
                  <a:pt x="1813746" y="0"/>
                </a:cubicBezTo>
                <a:cubicBezTo>
                  <a:pt x="1931883" y="10549"/>
                  <a:pt x="2459471" y="13149"/>
                  <a:pt x="2707084" y="0"/>
                </a:cubicBezTo>
                <a:cubicBezTo>
                  <a:pt x="2954697" y="-13149"/>
                  <a:pt x="3159894" y="-18650"/>
                  <a:pt x="3600422" y="0"/>
                </a:cubicBezTo>
                <a:cubicBezTo>
                  <a:pt x="4040950" y="18650"/>
                  <a:pt x="3868370" y="5801"/>
                  <a:pt x="4060626" y="0"/>
                </a:cubicBezTo>
                <a:cubicBezTo>
                  <a:pt x="4252882" y="-5801"/>
                  <a:pt x="4295992" y="18971"/>
                  <a:pt x="4520831" y="0"/>
                </a:cubicBezTo>
                <a:cubicBezTo>
                  <a:pt x="4745670" y="-18971"/>
                  <a:pt x="5170409" y="38586"/>
                  <a:pt x="5414169" y="0"/>
                </a:cubicBezTo>
                <a:cubicBezTo>
                  <a:pt x="5657929" y="-38586"/>
                  <a:pt x="5807799" y="1944"/>
                  <a:pt x="5982656" y="0"/>
                </a:cubicBezTo>
                <a:cubicBezTo>
                  <a:pt x="6157513" y="-1944"/>
                  <a:pt x="6536919" y="-9893"/>
                  <a:pt x="6875994" y="0"/>
                </a:cubicBezTo>
                <a:cubicBezTo>
                  <a:pt x="7215069" y="9893"/>
                  <a:pt x="7218774" y="-6773"/>
                  <a:pt x="7336198" y="0"/>
                </a:cubicBezTo>
                <a:cubicBezTo>
                  <a:pt x="7453622" y="6773"/>
                  <a:pt x="7941393" y="28787"/>
                  <a:pt x="8229536" y="0"/>
                </a:cubicBezTo>
                <a:cubicBezTo>
                  <a:pt x="8517679" y="-28787"/>
                  <a:pt x="8476843" y="-4155"/>
                  <a:pt x="8581457" y="0"/>
                </a:cubicBezTo>
                <a:cubicBezTo>
                  <a:pt x="8686071" y="4155"/>
                  <a:pt x="8881224" y="-9564"/>
                  <a:pt x="9041661" y="0"/>
                </a:cubicBezTo>
                <a:cubicBezTo>
                  <a:pt x="9202098" y="9564"/>
                  <a:pt x="9440902" y="-9759"/>
                  <a:pt x="9610149" y="0"/>
                </a:cubicBezTo>
                <a:cubicBezTo>
                  <a:pt x="9779396" y="9759"/>
                  <a:pt x="10554665" y="19022"/>
                  <a:pt x="10828337" y="0"/>
                </a:cubicBezTo>
                <a:cubicBezTo>
                  <a:pt x="10806274" y="271089"/>
                  <a:pt x="10850482" y="492501"/>
                  <a:pt x="10828337" y="640406"/>
                </a:cubicBezTo>
                <a:cubicBezTo>
                  <a:pt x="10806192" y="788311"/>
                  <a:pt x="10838481" y="897304"/>
                  <a:pt x="10828337" y="1146326"/>
                </a:cubicBezTo>
                <a:cubicBezTo>
                  <a:pt x="10818193" y="1395348"/>
                  <a:pt x="10815906" y="1574528"/>
                  <a:pt x="10828337" y="1697075"/>
                </a:cubicBezTo>
                <a:cubicBezTo>
                  <a:pt x="10840768" y="1819622"/>
                  <a:pt x="10839033" y="2072458"/>
                  <a:pt x="10828337" y="2382309"/>
                </a:cubicBezTo>
                <a:cubicBezTo>
                  <a:pt x="10817641" y="2692160"/>
                  <a:pt x="10822775" y="2803457"/>
                  <a:pt x="10828337" y="2933058"/>
                </a:cubicBezTo>
                <a:cubicBezTo>
                  <a:pt x="10833899" y="3062659"/>
                  <a:pt x="10828903" y="3389383"/>
                  <a:pt x="10828337" y="3528635"/>
                </a:cubicBezTo>
                <a:cubicBezTo>
                  <a:pt x="10827771" y="3667887"/>
                  <a:pt x="10789860" y="4070198"/>
                  <a:pt x="10828337" y="4482840"/>
                </a:cubicBezTo>
                <a:cubicBezTo>
                  <a:pt x="10688533" y="4461812"/>
                  <a:pt x="10459627" y="4479483"/>
                  <a:pt x="10259849" y="4482840"/>
                </a:cubicBezTo>
                <a:cubicBezTo>
                  <a:pt x="10060071" y="4486197"/>
                  <a:pt x="10008831" y="4492876"/>
                  <a:pt x="9799645" y="4482840"/>
                </a:cubicBezTo>
                <a:cubicBezTo>
                  <a:pt x="9590459" y="4472804"/>
                  <a:pt x="9540994" y="4467516"/>
                  <a:pt x="9447724" y="4482840"/>
                </a:cubicBezTo>
                <a:cubicBezTo>
                  <a:pt x="9354454" y="4498164"/>
                  <a:pt x="9257915" y="4487750"/>
                  <a:pt x="9095803" y="4482840"/>
                </a:cubicBezTo>
                <a:cubicBezTo>
                  <a:pt x="8933691" y="4477930"/>
                  <a:pt x="8593581" y="4491271"/>
                  <a:pt x="8310749" y="4482840"/>
                </a:cubicBezTo>
                <a:cubicBezTo>
                  <a:pt x="8027917" y="4474409"/>
                  <a:pt x="7815044" y="4453171"/>
                  <a:pt x="7525694" y="4482840"/>
                </a:cubicBezTo>
                <a:cubicBezTo>
                  <a:pt x="7236345" y="4512509"/>
                  <a:pt x="7101048" y="4452961"/>
                  <a:pt x="6740640" y="4482840"/>
                </a:cubicBezTo>
                <a:cubicBezTo>
                  <a:pt x="6380232" y="4512719"/>
                  <a:pt x="6361001" y="4478659"/>
                  <a:pt x="6172152" y="4482840"/>
                </a:cubicBezTo>
                <a:cubicBezTo>
                  <a:pt x="5983303" y="4487021"/>
                  <a:pt x="5652316" y="4512552"/>
                  <a:pt x="5495381" y="4482840"/>
                </a:cubicBezTo>
                <a:cubicBezTo>
                  <a:pt x="5338446" y="4453128"/>
                  <a:pt x="5182931" y="4501121"/>
                  <a:pt x="5035177" y="4482840"/>
                </a:cubicBezTo>
                <a:cubicBezTo>
                  <a:pt x="4887423" y="4464559"/>
                  <a:pt x="4550560" y="4498209"/>
                  <a:pt x="4358406" y="4482840"/>
                </a:cubicBezTo>
                <a:cubicBezTo>
                  <a:pt x="4166252" y="4467471"/>
                  <a:pt x="4152624" y="4472985"/>
                  <a:pt x="4006485" y="4482840"/>
                </a:cubicBezTo>
                <a:cubicBezTo>
                  <a:pt x="3860346" y="4492695"/>
                  <a:pt x="3428452" y="4495885"/>
                  <a:pt x="3113147" y="4482840"/>
                </a:cubicBezTo>
                <a:cubicBezTo>
                  <a:pt x="2797842" y="4469795"/>
                  <a:pt x="2787283" y="4501570"/>
                  <a:pt x="2652943" y="4482840"/>
                </a:cubicBezTo>
                <a:cubicBezTo>
                  <a:pt x="2518603" y="4464110"/>
                  <a:pt x="2326817" y="4495424"/>
                  <a:pt x="2192738" y="4482840"/>
                </a:cubicBezTo>
                <a:cubicBezTo>
                  <a:pt x="2058659" y="4470256"/>
                  <a:pt x="1766911" y="4490398"/>
                  <a:pt x="1407684" y="4482840"/>
                </a:cubicBezTo>
                <a:cubicBezTo>
                  <a:pt x="1048457" y="4475282"/>
                  <a:pt x="903715" y="4460883"/>
                  <a:pt x="730913" y="4482840"/>
                </a:cubicBezTo>
                <a:cubicBezTo>
                  <a:pt x="558111" y="4504797"/>
                  <a:pt x="270267" y="4478652"/>
                  <a:pt x="0" y="4482840"/>
                </a:cubicBezTo>
                <a:cubicBezTo>
                  <a:pt x="15366" y="4227052"/>
                  <a:pt x="23038" y="4161403"/>
                  <a:pt x="0" y="3932091"/>
                </a:cubicBezTo>
                <a:cubicBezTo>
                  <a:pt x="-23038" y="3702779"/>
                  <a:pt x="5299" y="3449285"/>
                  <a:pt x="0" y="3291685"/>
                </a:cubicBezTo>
                <a:cubicBezTo>
                  <a:pt x="-5299" y="3134085"/>
                  <a:pt x="8437" y="2947355"/>
                  <a:pt x="0" y="2785765"/>
                </a:cubicBezTo>
                <a:cubicBezTo>
                  <a:pt x="-8437" y="2624175"/>
                  <a:pt x="-10380" y="2418756"/>
                  <a:pt x="0" y="2190188"/>
                </a:cubicBezTo>
                <a:cubicBezTo>
                  <a:pt x="10380" y="1961620"/>
                  <a:pt x="4427" y="1813699"/>
                  <a:pt x="0" y="1549782"/>
                </a:cubicBezTo>
                <a:cubicBezTo>
                  <a:pt x="-4427" y="1285865"/>
                  <a:pt x="-12206" y="1211234"/>
                  <a:pt x="0" y="999033"/>
                </a:cubicBezTo>
                <a:cubicBezTo>
                  <a:pt x="12206" y="786832"/>
                  <a:pt x="2268" y="20471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26" name="Picture 2" descr="Vecteur gratuit intérieur de printemps du salon">
            <a:extLst>
              <a:ext uri="{FF2B5EF4-FFF2-40B4-BE49-F238E27FC236}">
                <a16:creationId xmlns:a16="http://schemas.microsoft.com/office/drawing/2014/main" id="{D0946F9E-862B-4A8E-92B8-AB17CFB2A7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84"/>
          <a:stretch/>
        </p:blipFill>
        <p:spPr bwMode="auto">
          <a:xfrm>
            <a:off x="6560807" y="1682397"/>
            <a:ext cx="4836327" cy="4234133"/>
          </a:xfrm>
          <a:custGeom>
            <a:avLst/>
            <a:gdLst>
              <a:gd name="connsiteX0" fmla="*/ 0 w 4836327"/>
              <a:gd name="connsiteY0" fmla="*/ 0 h 4234133"/>
              <a:gd name="connsiteX1" fmla="*/ 545814 w 4836327"/>
              <a:gd name="connsiteY1" fmla="*/ 0 h 4234133"/>
              <a:gd name="connsiteX2" fmla="*/ 1236718 w 4836327"/>
              <a:gd name="connsiteY2" fmla="*/ 0 h 4234133"/>
              <a:gd name="connsiteX3" fmla="*/ 2024348 w 4836327"/>
              <a:gd name="connsiteY3" fmla="*/ 0 h 4234133"/>
              <a:gd name="connsiteX4" fmla="*/ 2763615 w 4836327"/>
              <a:gd name="connsiteY4" fmla="*/ 0 h 4234133"/>
              <a:gd name="connsiteX5" fmla="*/ 3551246 w 4836327"/>
              <a:gd name="connsiteY5" fmla="*/ 0 h 4234133"/>
              <a:gd name="connsiteX6" fmla="*/ 4836327 w 4836327"/>
              <a:gd name="connsiteY6" fmla="*/ 0 h 4234133"/>
              <a:gd name="connsiteX7" fmla="*/ 4836327 w 4836327"/>
              <a:gd name="connsiteY7" fmla="*/ 647217 h 4234133"/>
              <a:gd name="connsiteX8" fmla="*/ 4836327 w 4836327"/>
              <a:gd name="connsiteY8" fmla="*/ 1336776 h 4234133"/>
              <a:gd name="connsiteX9" fmla="*/ 4836327 w 4836327"/>
              <a:gd name="connsiteY9" fmla="*/ 1899311 h 4234133"/>
              <a:gd name="connsiteX10" fmla="*/ 4836327 w 4836327"/>
              <a:gd name="connsiteY10" fmla="*/ 2377163 h 4234133"/>
              <a:gd name="connsiteX11" fmla="*/ 4836327 w 4836327"/>
              <a:gd name="connsiteY11" fmla="*/ 2939698 h 4234133"/>
              <a:gd name="connsiteX12" fmla="*/ 4836327 w 4836327"/>
              <a:gd name="connsiteY12" fmla="*/ 3629257 h 4234133"/>
              <a:gd name="connsiteX13" fmla="*/ 4836327 w 4836327"/>
              <a:gd name="connsiteY13" fmla="*/ 4234133 h 4234133"/>
              <a:gd name="connsiteX14" fmla="*/ 4097060 w 4836327"/>
              <a:gd name="connsiteY14" fmla="*/ 4234133 h 4234133"/>
              <a:gd name="connsiteX15" fmla="*/ 3357793 w 4836327"/>
              <a:gd name="connsiteY15" fmla="*/ 4234133 h 4234133"/>
              <a:gd name="connsiteX16" fmla="*/ 2763615 w 4836327"/>
              <a:gd name="connsiteY16" fmla="*/ 4234133 h 4234133"/>
              <a:gd name="connsiteX17" fmla="*/ 2121075 w 4836327"/>
              <a:gd name="connsiteY17" fmla="*/ 4234133 h 4234133"/>
              <a:gd name="connsiteX18" fmla="*/ 1333444 w 4836327"/>
              <a:gd name="connsiteY18" fmla="*/ 4234133 h 4234133"/>
              <a:gd name="connsiteX19" fmla="*/ 642541 w 4836327"/>
              <a:gd name="connsiteY19" fmla="*/ 4234133 h 4234133"/>
              <a:gd name="connsiteX20" fmla="*/ 0 w 4836327"/>
              <a:gd name="connsiteY20" fmla="*/ 4234133 h 4234133"/>
              <a:gd name="connsiteX21" fmla="*/ 0 w 4836327"/>
              <a:gd name="connsiteY21" fmla="*/ 3713940 h 4234133"/>
              <a:gd name="connsiteX22" fmla="*/ 0 w 4836327"/>
              <a:gd name="connsiteY22" fmla="*/ 3109063 h 4234133"/>
              <a:gd name="connsiteX23" fmla="*/ 0 w 4836327"/>
              <a:gd name="connsiteY23" fmla="*/ 2631211 h 4234133"/>
              <a:gd name="connsiteX24" fmla="*/ 0 w 4836327"/>
              <a:gd name="connsiteY24" fmla="*/ 2153359 h 4234133"/>
              <a:gd name="connsiteX25" fmla="*/ 0 w 4836327"/>
              <a:gd name="connsiteY25" fmla="*/ 1463800 h 4234133"/>
              <a:gd name="connsiteX26" fmla="*/ 0 w 4836327"/>
              <a:gd name="connsiteY26" fmla="*/ 774241 h 4234133"/>
              <a:gd name="connsiteX27" fmla="*/ 0 w 4836327"/>
              <a:gd name="connsiteY27" fmla="*/ 0 h 423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836327" h="4234133" extrusionOk="0">
                <a:moveTo>
                  <a:pt x="0" y="0"/>
                </a:moveTo>
                <a:cubicBezTo>
                  <a:pt x="160776" y="-2485"/>
                  <a:pt x="402498" y="-1409"/>
                  <a:pt x="545814" y="0"/>
                </a:cubicBezTo>
                <a:cubicBezTo>
                  <a:pt x="689130" y="1409"/>
                  <a:pt x="1031512" y="-22614"/>
                  <a:pt x="1236718" y="0"/>
                </a:cubicBezTo>
                <a:cubicBezTo>
                  <a:pt x="1441924" y="22614"/>
                  <a:pt x="1682371" y="33203"/>
                  <a:pt x="2024348" y="0"/>
                </a:cubicBezTo>
                <a:cubicBezTo>
                  <a:pt x="2366325" y="-33203"/>
                  <a:pt x="2507331" y="-34196"/>
                  <a:pt x="2763615" y="0"/>
                </a:cubicBezTo>
                <a:cubicBezTo>
                  <a:pt x="3019899" y="34196"/>
                  <a:pt x="3298839" y="-20051"/>
                  <a:pt x="3551246" y="0"/>
                </a:cubicBezTo>
                <a:cubicBezTo>
                  <a:pt x="3803653" y="20051"/>
                  <a:pt x="4419831" y="-59478"/>
                  <a:pt x="4836327" y="0"/>
                </a:cubicBezTo>
                <a:cubicBezTo>
                  <a:pt x="4839610" y="294316"/>
                  <a:pt x="4842030" y="364986"/>
                  <a:pt x="4836327" y="647217"/>
                </a:cubicBezTo>
                <a:cubicBezTo>
                  <a:pt x="4830624" y="929448"/>
                  <a:pt x="4861570" y="1189817"/>
                  <a:pt x="4836327" y="1336776"/>
                </a:cubicBezTo>
                <a:cubicBezTo>
                  <a:pt x="4811084" y="1483735"/>
                  <a:pt x="4838179" y="1770819"/>
                  <a:pt x="4836327" y="1899311"/>
                </a:cubicBezTo>
                <a:cubicBezTo>
                  <a:pt x="4834475" y="2027804"/>
                  <a:pt x="4855806" y="2168332"/>
                  <a:pt x="4836327" y="2377163"/>
                </a:cubicBezTo>
                <a:cubicBezTo>
                  <a:pt x="4816848" y="2585994"/>
                  <a:pt x="4850173" y="2789679"/>
                  <a:pt x="4836327" y="2939698"/>
                </a:cubicBezTo>
                <a:cubicBezTo>
                  <a:pt x="4822481" y="3089718"/>
                  <a:pt x="4850603" y="3446374"/>
                  <a:pt x="4836327" y="3629257"/>
                </a:cubicBezTo>
                <a:cubicBezTo>
                  <a:pt x="4822051" y="3812140"/>
                  <a:pt x="4866235" y="4019586"/>
                  <a:pt x="4836327" y="4234133"/>
                </a:cubicBezTo>
                <a:cubicBezTo>
                  <a:pt x="4581254" y="4255598"/>
                  <a:pt x="4263240" y="4200432"/>
                  <a:pt x="4097060" y="4234133"/>
                </a:cubicBezTo>
                <a:cubicBezTo>
                  <a:pt x="3930880" y="4267834"/>
                  <a:pt x="3511215" y="4243509"/>
                  <a:pt x="3357793" y="4234133"/>
                </a:cubicBezTo>
                <a:cubicBezTo>
                  <a:pt x="3204371" y="4224757"/>
                  <a:pt x="2953508" y="4258266"/>
                  <a:pt x="2763615" y="4234133"/>
                </a:cubicBezTo>
                <a:cubicBezTo>
                  <a:pt x="2573722" y="4210000"/>
                  <a:pt x="2354682" y="4250399"/>
                  <a:pt x="2121075" y="4234133"/>
                </a:cubicBezTo>
                <a:cubicBezTo>
                  <a:pt x="1887468" y="4217867"/>
                  <a:pt x="1501773" y="4266867"/>
                  <a:pt x="1333444" y="4234133"/>
                </a:cubicBezTo>
                <a:cubicBezTo>
                  <a:pt x="1165115" y="4201399"/>
                  <a:pt x="895448" y="4222366"/>
                  <a:pt x="642541" y="4234133"/>
                </a:cubicBezTo>
                <a:cubicBezTo>
                  <a:pt x="389634" y="4245900"/>
                  <a:pt x="182951" y="4241654"/>
                  <a:pt x="0" y="4234133"/>
                </a:cubicBezTo>
                <a:cubicBezTo>
                  <a:pt x="-19829" y="4128508"/>
                  <a:pt x="-12073" y="3879839"/>
                  <a:pt x="0" y="3713940"/>
                </a:cubicBezTo>
                <a:cubicBezTo>
                  <a:pt x="12073" y="3548041"/>
                  <a:pt x="14396" y="3348316"/>
                  <a:pt x="0" y="3109063"/>
                </a:cubicBezTo>
                <a:cubicBezTo>
                  <a:pt x="-14396" y="2869810"/>
                  <a:pt x="-7597" y="2846353"/>
                  <a:pt x="0" y="2631211"/>
                </a:cubicBezTo>
                <a:cubicBezTo>
                  <a:pt x="7597" y="2416069"/>
                  <a:pt x="-6505" y="2289739"/>
                  <a:pt x="0" y="2153359"/>
                </a:cubicBezTo>
                <a:cubicBezTo>
                  <a:pt x="6505" y="2016979"/>
                  <a:pt x="6241" y="1796145"/>
                  <a:pt x="0" y="1463800"/>
                </a:cubicBezTo>
                <a:cubicBezTo>
                  <a:pt x="-6241" y="1131455"/>
                  <a:pt x="19850" y="1092099"/>
                  <a:pt x="0" y="774241"/>
                </a:cubicBezTo>
                <a:cubicBezTo>
                  <a:pt x="-19850" y="456383"/>
                  <a:pt x="28876" y="293602"/>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33236893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0091B09E-60CC-4B64-A770-04C5A3F2C2E0}"/>
              </a:ext>
            </a:extLst>
          </p:cNvPr>
          <p:cNvSpPr/>
          <p:nvPr/>
        </p:nvSpPr>
        <p:spPr>
          <a:xfrm>
            <a:off x="8608827" y="1828096"/>
            <a:ext cx="2701431" cy="3942734"/>
          </a:xfrm>
          <a:custGeom>
            <a:avLst/>
            <a:gdLst>
              <a:gd name="connsiteX0" fmla="*/ 0 w 2701431"/>
              <a:gd name="connsiteY0" fmla="*/ 0 h 3942734"/>
              <a:gd name="connsiteX1" fmla="*/ 675358 w 2701431"/>
              <a:gd name="connsiteY1" fmla="*/ 0 h 3942734"/>
              <a:gd name="connsiteX2" fmla="*/ 1404744 w 2701431"/>
              <a:gd name="connsiteY2" fmla="*/ 0 h 3942734"/>
              <a:gd name="connsiteX3" fmla="*/ 2053088 w 2701431"/>
              <a:gd name="connsiteY3" fmla="*/ 0 h 3942734"/>
              <a:gd name="connsiteX4" fmla="*/ 2701431 w 2701431"/>
              <a:gd name="connsiteY4" fmla="*/ 0 h 3942734"/>
              <a:gd name="connsiteX5" fmla="*/ 2701431 w 2701431"/>
              <a:gd name="connsiteY5" fmla="*/ 657122 h 3942734"/>
              <a:gd name="connsiteX6" fmla="*/ 2701431 w 2701431"/>
              <a:gd name="connsiteY6" fmla="*/ 1195963 h 3942734"/>
              <a:gd name="connsiteX7" fmla="*/ 2701431 w 2701431"/>
              <a:gd name="connsiteY7" fmla="*/ 1892512 h 3942734"/>
              <a:gd name="connsiteX8" fmla="*/ 2701431 w 2701431"/>
              <a:gd name="connsiteY8" fmla="*/ 2589062 h 3942734"/>
              <a:gd name="connsiteX9" fmla="*/ 2701431 w 2701431"/>
              <a:gd name="connsiteY9" fmla="*/ 3285612 h 3942734"/>
              <a:gd name="connsiteX10" fmla="*/ 2701431 w 2701431"/>
              <a:gd name="connsiteY10" fmla="*/ 3942734 h 3942734"/>
              <a:gd name="connsiteX11" fmla="*/ 2026073 w 2701431"/>
              <a:gd name="connsiteY11" fmla="*/ 3942734 h 3942734"/>
              <a:gd name="connsiteX12" fmla="*/ 1377730 w 2701431"/>
              <a:gd name="connsiteY12" fmla="*/ 3942734 h 3942734"/>
              <a:gd name="connsiteX13" fmla="*/ 702372 w 2701431"/>
              <a:gd name="connsiteY13" fmla="*/ 3942734 h 3942734"/>
              <a:gd name="connsiteX14" fmla="*/ 0 w 2701431"/>
              <a:gd name="connsiteY14" fmla="*/ 3942734 h 3942734"/>
              <a:gd name="connsiteX15" fmla="*/ 0 w 2701431"/>
              <a:gd name="connsiteY15" fmla="*/ 3285612 h 3942734"/>
              <a:gd name="connsiteX16" fmla="*/ 0 w 2701431"/>
              <a:gd name="connsiteY16" fmla="*/ 2549635 h 3942734"/>
              <a:gd name="connsiteX17" fmla="*/ 0 w 2701431"/>
              <a:gd name="connsiteY17" fmla="*/ 1853085 h 3942734"/>
              <a:gd name="connsiteX18" fmla="*/ 0 w 2701431"/>
              <a:gd name="connsiteY18" fmla="*/ 1195963 h 3942734"/>
              <a:gd name="connsiteX19" fmla="*/ 0 w 2701431"/>
              <a:gd name="connsiteY19" fmla="*/ 0 h 394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01431" h="3942734" fill="none" extrusionOk="0">
                <a:moveTo>
                  <a:pt x="0" y="0"/>
                </a:moveTo>
                <a:cubicBezTo>
                  <a:pt x="180319" y="26846"/>
                  <a:pt x="337857" y="2436"/>
                  <a:pt x="675358" y="0"/>
                </a:cubicBezTo>
                <a:cubicBezTo>
                  <a:pt x="1012859" y="-2436"/>
                  <a:pt x="1041039" y="-28664"/>
                  <a:pt x="1404744" y="0"/>
                </a:cubicBezTo>
                <a:cubicBezTo>
                  <a:pt x="1768449" y="28664"/>
                  <a:pt x="1814804" y="31014"/>
                  <a:pt x="2053088" y="0"/>
                </a:cubicBezTo>
                <a:cubicBezTo>
                  <a:pt x="2291372" y="-31014"/>
                  <a:pt x="2550544" y="-26547"/>
                  <a:pt x="2701431" y="0"/>
                </a:cubicBezTo>
                <a:cubicBezTo>
                  <a:pt x="2723209" y="142736"/>
                  <a:pt x="2672706" y="492444"/>
                  <a:pt x="2701431" y="657122"/>
                </a:cubicBezTo>
                <a:cubicBezTo>
                  <a:pt x="2730156" y="821800"/>
                  <a:pt x="2716071" y="995388"/>
                  <a:pt x="2701431" y="1195963"/>
                </a:cubicBezTo>
                <a:cubicBezTo>
                  <a:pt x="2686791" y="1396538"/>
                  <a:pt x="2729635" y="1625972"/>
                  <a:pt x="2701431" y="1892512"/>
                </a:cubicBezTo>
                <a:cubicBezTo>
                  <a:pt x="2673227" y="2159052"/>
                  <a:pt x="2673661" y="2385721"/>
                  <a:pt x="2701431" y="2589062"/>
                </a:cubicBezTo>
                <a:cubicBezTo>
                  <a:pt x="2729202" y="2792403"/>
                  <a:pt x="2702890" y="3061686"/>
                  <a:pt x="2701431" y="3285612"/>
                </a:cubicBezTo>
                <a:cubicBezTo>
                  <a:pt x="2699973" y="3509538"/>
                  <a:pt x="2685800" y="3696224"/>
                  <a:pt x="2701431" y="3942734"/>
                </a:cubicBezTo>
                <a:cubicBezTo>
                  <a:pt x="2446309" y="3958054"/>
                  <a:pt x="2214992" y="3915336"/>
                  <a:pt x="2026073" y="3942734"/>
                </a:cubicBezTo>
                <a:cubicBezTo>
                  <a:pt x="1837154" y="3970132"/>
                  <a:pt x="1601218" y="3917483"/>
                  <a:pt x="1377730" y="3942734"/>
                </a:cubicBezTo>
                <a:cubicBezTo>
                  <a:pt x="1154242" y="3967985"/>
                  <a:pt x="900556" y="3929119"/>
                  <a:pt x="702372" y="3942734"/>
                </a:cubicBezTo>
                <a:cubicBezTo>
                  <a:pt x="504188" y="3956349"/>
                  <a:pt x="193350" y="3964062"/>
                  <a:pt x="0" y="3942734"/>
                </a:cubicBezTo>
                <a:cubicBezTo>
                  <a:pt x="11138" y="3693019"/>
                  <a:pt x="18243" y="3480569"/>
                  <a:pt x="0" y="3285612"/>
                </a:cubicBezTo>
                <a:cubicBezTo>
                  <a:pt x="-18243" y="3090655"/>
                  <a:pt x="30661" y="2806668"/>
                  <a:pt x="0" y="2549635"/>
                </a:cubicBezTo>
                <a:cubicBezTo>
                  <a:pt x="-30661" y="2292602"/>
                  <a:pt x="9298" y="2145444"/>
                  <a:pt x="0" y="1853085"/>
                </a:cubicBezTo>
                <a:cubicBezTo>
                  <a:pt x="-9298" y="1560726"/>
                  <a:pt x="-4863" y="1502121"/>
                  <a:pt x="0" y="1195963"/>
                </a:cubicBezTo>
                <a:cubicBezTo>
                  <a:pt x="4863" y="889805"/>
                  <a:pt x="55005" y="326543"/>
                  <a:pt x="0" y="0"/>
                </a:cubicBezTo>
                <a:close/>
              </a:path>
              <a:path w="2701431" h="3942734" stroke="0" extrusionOk="0">
                <a:moveTo>
                  <a:pt x="0" y="0"/>
                </a:moveTo>
                <a:cubicBezTo>
                  <a:pt x="234566" y="7075"/>
                  <a:pt x="416550" y="-30456"/>
                  <a:pt x="621329" y="0"/>
                </a:cubicBezTo>
                <a:cubicBezTo>
                  <a:pt x="826108" y="30456"/>
                  <a:pt x="1033365" y="30274"/>
                  <a:pt x="1323701" y="0"/>
                </a:cubicBezTo>
                <a:cubicBezTo>
                  <a:pt x="1614037" y="-30274"/>
                  <a:pt x="1798798" y="-13901"/>
                  <a:pt x="1972045" y="0"/>
                </a:cubicBezTo>
                <a:cubicBezTo>
                  <a:pt x="2145292" y="13901"/>
                  <a:pt x="2347897" y="34352"/>
                  <a:pt x="2701431" y="0"/>
                </a:cubicBezTo>
                <a:cubicBezTo>
                  <a:pt x="2717726" y="237783"/>
                  <a:pt x="2694959" y="488089"/>
                  <a:pt x="2701431" y="735977"/>
                </a:cubicBezTo>
                <a:cubicBezTo>
                  <a:pt x="2707903" y="983865"/>
                  <a:pt x="2718468" y="1130565"/>
                  <a:pt x="2701431" y="1432527"/>
                </a:cubicBezTo>
                <a:cubicBezTo>
                  <a:pt x="2684395" y="1734489"/>
                  <a:pt x="2718062" y="1958091"/>
                  <a:pt x="2701431" y="2089649"/>
                </a:cubicBezTo>
                <a:cubicBezTo>
                  <a:pt x="2684800" y="2221207"/>
                  <a:pt x="2685481" y="2529000"/>
                  <a:pt x="2701431" y="2786199"/>
                </a:cubicBezTo>
                <a:cubicBezTo>
                  <a:pt x="2717382" y="3043398"/>
                  <a:pt x="2671623" y="3424729"/>
                  <a:pt x="2701431" y="3942734"/>
                </a:cubicBezTo>
                <a:cubicBezTo>
                  <a:pt x="2384734" y="3947547"/>
                  <a:pt x="2292723" y="3914793"/>
                  <a:pt x="2053088" y="3942734"/>
                </a:cubicBezTo>
                <a:cubicBezTo>
                  <a:pt x="1813453" y="3970675"/>
                  <a:pt x="1659145" y="3912617"/>
                  <a:pt x="1404744" y="3942734"/>
                </a:cubicBezTo>
                <a:cubicBezTo>
                  <a:pt x="1150343" y="3972851"/>
                  <a:pt x="1080219" y="3946653"/>
                  <a:pt x="810429" y="3942734"/>
                </a:cubicBezTo>
                <a:cubicBezTo>
                  <a:pt x="540639" y="3938815"/>
                  <a:pt x="193683" y="3941045"/>
                  <a:pt x="0" y="3942734"/>
                </a:cubicBezTo>
                <a:cubicBezTo>
                  <a:pt x="-5339" y="3732101"/>
                  <a:pt x="10829" y="3622596"/>
                  <a:pt x="0" y="3364466"/>
                </a:cubicBezTo>
                <a:cubicBezTo>
                  <a:pt x="-10829" y="3106336"/>
                  <a:pt x="-23207" y="2897352"/>
                  <a:pt x="0" y="2707344"/>
                </a:cubicBezTo>
                <a:cubicBezTo>
                  <a:pt x="23207" y="2517336"/>
                  <a:pt x="-24854" y="2244728"/>
                  <a:pt x="0" y="2089649"/>
                </a:cubicBezTo>
                <a:cubicBezTo>
                  <a:pt x="24854" y="1934571"/>
                  <a:pt x="10190" y="1693890"/>
                  <a:pt x="0" y="1511381"/>
                </a:cubicBezTo>
                <a:cubicBezTo>
                  <a:pt x="-10190" y="1328872"/>
                  <a:pt x="29481" y="1175596"/>
                  <a:pt x="0" y="854259"/>
                </a:cubicBezTo>
                <a:cubicBezTo>
                  <a:pt x="-29481" y="532922"/>
                  <a:pt x="18717" y="17871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Au moment de la prise de contact, </a:t>
            </a:r>
            <a:r>
              <a:rPr lang="fr-FR" sz="1600" dirty="0">
                <a:solidFill>
                  <a:schemeClr val="accent4">
                    <a:lumMod val="75000"/>
                  </a:schemeClr>
                </a:solidFill>
                <a:latin typeface="Ink Free" panose="03080402000500000000" pitchFamily="66" charset="0"/>
              </a:rPr>
              <a:t>le filleul ne doit pas avoir de compte ouvert en CEGEE</a:t>
            </a:r>
            <a:r>
              <a:rPr lang="fr-FR" sz="1600" dirty="0">
                <a:solidFill>
                  <a:schemeClr val="tx1">
                    <a:lumMod val="75000"/>
                    <a:lumOff val="25000"/>
                  </a:schemeClr>
                </a:solidFill>
                <a:latin typeface="Ink Free" panose="03080402000500000000" pitchFamily="66" charset="0"/>
              </a:rPr>
              <a:t>. </a:t>
            </a:r>
            <a:r>
              <a:rPr lang="fr-FR" sz="1600" dirty="0">
                <a:solidFill>
                  <a:schemeClr val="tx1"/>
                </a:solidFill>
                <a:latin typeface="Ink Free" panose="03080402000500000000" pitchFamily="66" charset="0"/>
              </a:rPr>
              <a:t>Néanmoins, le client bancaire peut exister    (ex : ancien client, ayant droit…). </a:t>
            </a:r>
          </a:p>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Le nouveau client est considéré comme filleul dès qu’il </a:t>
            </a:r>
            <a:r>
              <a:rPr lang="fr-FR" sz="1600" dirty="0">
                <a:solidFill>
                  <a:schemeClr val="accent4">
                    <a:lumMod val="75000"/>
                  </a:schemeClr>
                </a:solidFill>
                <a:latin typeface="Ink Free" panose="03080402000500000000" pitchFamily="66" charset="0"/>
              </a:rPr>
              <a:t>ouvre un compte de dépôt avec la souscription d’une Formule. </a:t>
            </a:r>
          </a:p>
          <a:p>
            <a:pPr marL="285750" indent="-285750">
              <a:buFont typeface="Wingdings" panose="05000000000000000000" pitchFamily="2" charset="2"/>
              <a:buChar char="ü"/>
            </a:pPr>
            <a:r>
              <a:rPr lang="fr-FR" sz="1600" dirty="0">
                <a:solidFill>
                  <a:schemeClr val="tx1"/>
                </a:solidFill>
                <a:latin typeface="Ink Free" panose="03080402000500000000" pitchFamily="66" charset="0"/>
              </a:rPr>
              <a:t>Le filleul doit être </a:t>
            </a:r>
            <a:r>
              <a:rPr lang="fr-FR" sz="1600" dirty="0">
                <a:solidFill>
                  <a:schemeClr val="accent4">
                    <a:lumMod val="75000"/>
                  </a:schemeClr>
                </a:solidFill>
                <a:latin typeface="Ink Free" panose="03080402000500000000" pitchFamily="66" charset="0"/>
              </a:rPr>
              <a:t>majeur</a:t>
            </a:r>
            <a:r>
              <a:rPr lang="fr-FR" sz="1600" dirty="0">
                <a:solidFill>
                  <a:schemeClr val="tx1">
                    <a:lumMod val="75000"/>
                    <a:lumOff val="25000"/>
                  </a:schemeClr>
                </a:solidFill>
                <a:latin typeface="Ink Free" panose="03080402000500000000" pitchFamily="66" charset="0"/>
              </a:rPr>
              <a:t>. </a:t>
            </a:r>
          </a:p>
        </p:txBody>
      </p:sp>
      <p:pic>
        <p:nvPicPr>
          <p:cNvPr id="30" name="Picture 8" descr="Vecteur ensemble de personnages de dessins animés de l'équipe commerciale">
            <a:extLst>
              <a:ext uri="{FF2B5EF4-FFF2-40B4-BE49-F238E27FC236}">
                <a16:creationId xmlns:a16="http://schemas.microsoft.com/office/drawing/2014/main" id="{66899607-2A36-4570-A56C-6CF85492063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flipH="1">
            <a:off x="7075714" y="1184481"/>
            <a:ext cx="1750446" cy="524801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988952EF-4A71-4594-8885-9AFF58521889}"/>
              </a:ext>
            </a:extLst>
          </p:cNvPr>
          <p:cNvGrpSpPr/>
          <p:nvPr/>
        </p:nvGrpSpPr>
        <p:grpSpPr>
          <a:xfrm>
            <a:off x="794865" y="1682397"/>
            <a:ext cx="5554927" cy="4234133"/>
            <a:chOff x="-442056" y="1828096"/>
            <a:chExt cx="3674366" cy="2800713"/>
          </a:xfrm>
        </p:grpSpPr>
        <p:grpSp>
          <p:nvGrpSpPr>
            <p:cNvPr id="15" name="Groupe 14">
              <a:extLst>
                <a:ext uri="{FF2B5EF4-FFF2-40B4-BE49-F238E27FC236}">
                  <a16:creationId xmlns:a16="http://schemas.microsoft.com/office/drawing/2014/main" id="{31AB057A-E7A1-443F-A344-90E8F251C3AF}"/>
                </a:ext>
              </a:extLst>
            </p:cNvPr>
            <p:cNvGrpSpPr/>
            <p:nvPr/>
          </p:nvGrpSpPr>
          <p:grpSpPr>
            <a:xfrm>
              <a:off x="-442056" y="1828096"/>
              <a:ext cx="3674366" cy="2800713"/>
              <a:chOff x="3682523" y="3346050"/>
              <a:chExt cx="3674366" cy="2800713"/>
            </a:xfrm>
          </p:grpSpPr>
          <p:pic>
            <p:nvPicPr>
              <p:cNvPr id="25" name="Picture 2" descr="Mains humaines vectorielles gratuites avec tasse de café et téléphone sur le lieu de travail">
                <a:extLst>
                  <a:ext uri="{FF2B5EF4-FFF2-40B4-BE49-F238E27FC236}">
                    <a16:creationId xmlns:a16="http://schemas.microsoft.com/office/drawing/2014/main" id="{11C25096-CAFD-4B46-8D68-FC5B5BEBE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273"/>
              <a:stretch/>
            </p:blipFill>
            <p:spPr bwMode="auto">
              <a:xfrm>
                <a:off x="3682523" y="3346050"/>
                <a:ext cx="3674366" cy="2800713"/>
              </a:xfrm>
              <a:custGeom>
                <a:avLst/>
                <a:gdLst>
                  <a:gd name="connsiteX0" fmla="*/ 0 w 3674366"/>
                  <a:gd name="connsiteY0" fmla="*/ 0 h 2800713"/>
                  <a:gd name="connsiteX1" fmla="*/ 575651 w 3674366"/>
                  <a:gd name="connsiteY1" fmla="*/ 0 h 2800713"/>
                  <a:gd name="connsiteX2" fmla="*/ 1224789 w 3674366"/>
                  <a:gd name="connsiteY2" fmla="*/ 0 h 2800713"/>
                  <a:gd name="connsiteX3" fmla="*/ 1910670 w 3674366"/>
                  <a:gd name="connsiteY3" fmla="*/ 0 h 2800713"/>
                  <a:gd name="connsiteX4" fmla="*/ 2523065 w 3674366"/>
                  <a:gd name="connsiteY4" fmla="*/ 0 h 2800713"/>
                  <a:gd name="connsiteX5" fmla="*/ 3061972 w 3674366"/>
                  <a:gd name="connsiteY5" fmla="*/ 0 h 2800713"/>
                  <a:gd name="connsiteX6" fmla="*/ 3674366 w 3674366"/>
                  <a:gd name="connsiteY6" fmla="*/ 0 h 2800713"/>
                  <a:gd name="connsiteX7" fmla="*/ 3674366 w 3674366"/>
                  <a:gd name="connsiteY7" fmla="*/ 504128 h 2800713"/>
                  <a:gd name="connsiteX8" fmla="*/ 3674366 w 3674366"/>
                  <a:gd name="connsiteY8" fmla="*/ 980250 h 2800713"/>
                  <a:gd name="connsiteX9" fmla="*/ 3674366 w 3674366"/>
                  <a:gd name="connsiteY9" fmla="*/ 1456371 h 2800713"/>
                  <a:gd name="connsiteX10" fmla="*/ 3674366 w 3674366"/>
                  <a:gd name="connsiteY10" fmla="*/ 1988506 h 2800713"/>
                  <a:gd name="connsiteX11" fmla="*/ 3674366 w 3674366"/>
                  <a:gd name="connsiteY11" fmla="*/ 2800713 h 2800713"/>
                  <a:gd name="connsiteX12" fmla="*/ 3061972 w 3674366"/>
                  <a:gd name="connsiteY12" fmla="*/ 2800713 h 2800713"/>
                  <a:gd name="connsiteX13" fmla="*/ 2559808 w 3674366"/>
                  <a:gd name="connsiteY13" fmla="*/ 2800713 h 2800713"/>
                  <a:gd name="connsiteX14" fmla="*/ 1873927 w 3674366"/>
                  <a:gd name="connsiteY14" fmla="*/ 2800713 h 2800713"/>
                  <a:gd name="connsiteX15" fmla="*/ 1371763 w 3674366"/>
                  <a:gd name="connsiteY15" fmla="*/ 2800713 h 2800713"/>
                  <a:gd name="connsiteX16" fmla="*/ 832856 w 3674366"/>
                  <a:gd name="connsiteY16" fmla="*/ 2800713 h 2800713"/>
                  <a:gd name="connsiteX17" fmla="*/ 0 w 3674366"/>
                  <a:gd name="connsiteY17" fmla="*/ 2800713 h 2800713"/>
                  <a:gd name="connsiteX18" fmla="*/ 0 w 3674366"/>
                  <a:gd name="connsiteY18" fmla="*/ 2268578 h 2800713"/>
                  <a:gd name="connsiteX19" fmla="*/ 0 w 3674366"/>
                  <a:gd name="connsiteY19" fmla="*/ 1792456 h 2800713"/>
                  <a:gd name="connsiteX20" fmla="*/ 0 w 3674366"/>
                  <a:gd name="connsiteY20" fmla="*/ 1288328 h 2800713"/>
                  <a:gd name="connsiteX21" fmla="*/ 0 w 3674366"/>
                  <a:gd name="connsiteY21" fmla="*/ 784200 h 2800713"/>
                  <a:gd name="connsiteX22" fmla="*/ 0 w 3674366"/>
                  <a:gd name="connsiteY22" fmla="*/ 0 h 280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4366" h="2800713" extrusionOk="0">
                    <a:moveTo>
                      <a:pt x="0" y="0"/>
                    </a:moveTo>
                    <a:cubicBezTo>
                      <a:pt x="171459" y="18381"/>
                      <a:pt x="448228" y="-19798"/>
                      <a:pt x="575651" y="0"/>
                    </a:cubicBezTo>
                    <a:cubicBezTo>
                      <a:pt x="703074" y="19798"/>
                      <a:pt x="979127" y="11784"/>
                      <a:pt x="1224789" y="0"/>
                    </a:cubicBezTo>
                    <a:cubicBezTo>
                      <a:pt x="1470451" y="-11784"/>
                      <a:pt x="1688627" y="21381"/>
                      <a:pt x="1910670" y="0"/>
                    </a:cubicBezTo>
                    <a:cubicBezTo>
                      <a:pt x="2132713" y="-21381"/>
                      <a:pt x="2245852" y="6276"/>
                      <a:pt x="2523065" y="0"/>
                    </a:cubicBezTo>
                    <a:cubicBezTo>
                      <a:pt x="2800279" y="-6276"/>
                      <a:pt x="2826362" y="-22883"/>
                      <a:pt x="3061972" y="0"/>
                    </a:cubicBezTo>
                    <a:cubicBezTo>
                      <a:pt x="3297582" y="22883"/>
                      <a:pt x="3461609" y="24146"/>
                      <a:pt x="3674366" y="0"/>
                    </a:cubicBezTo>
                    <a:cubicBezTo>
                      <a:pt x="3662088" y="165890"/>
                      <a:pt x="3658807" y="335354"/>
                      <a:pt x="3674366" y="504128"/>
                    </a:cubicBezTo>
                    <a:cubicBezTo>
                      <a:pt x="3689925" y="672902"/>
                      <a:pt x="3680303" y="860693"/>
                      <a:pt x="3674366" y="980250"/>
                    </a:cubicBezTo>
                    <a:cubicBezTo>
                      <a:pt x="3668429" y="1099807"/>
                      <a:pt x="3682202" y="1345179"/>
                      <a:pt x="3674366" y="1456371"/>
                    </a:cubicBezTo>
                    <a:cubicBezTo>
                      <a:pt x="3666530" y="1567563"/>
                      <a:pt x="3693599" y="1800375"/>
                      <a:pt x="3674366" y="1988506"/>
                    </a:cubicBezTo>
                    <a:cubicBezTo>
                      <a:pt x="3655133" y="2176638"/>
                      <a:pt x="3638632" y="2556882"/>
                      <a:pt x="3674366" y="2800713"/>
                    </a:cubicBezTo>
                    <a:cubicBezTo>
                      <a:pt x="3497106" y="2801306"/>
                      <a:pt x="3324558" y="2815125"/>
                      <a:pt x="3061972" y="2800713"/>
                    </a:cubicBezTo>
                    <a:cubicBezTo>
                      <a:pt x="2799386" y="2786301"/>
                      <a:pt x="2701368" y="2825551"/>
                      <a:pt x="2559808" y="2800713"/>
                    </a:cubicBezTo>
                    <a:cubicBezTo>
                      <a:pt x="2418248" y="2775875"/>
                      <a:pt x="2092728" y="2766427"/>
                      <a:pt x="1873927" y="2800713"/>
                    </a:cubicBezTo>
                    <a:cubicBezTo>
                      <a:pt x="1655126" y="2834999"/>
                      <a:pt x="1501002" y="2777064"/>
                      <a:pt x="1371763" y="2800713"/>
                    </a:cubicBezTo>
                    <a:cubicBezTo>
                      <a:pt x="1242524" y="2824362"/>
                      <a:pt x="1021575" y="2793694"/>
                      <a:pt x="832856" y="2800713"/>
                    </a:cubicBezTo>
                    <a:cubicBezTo>
                      <a:pt x="644137" y="2807732"/>
                      <a:pt x="219090" y="2805364"/>
                      <a:pt x="0" y="2800713"/>
                    </a:cubicBezTo>
                    <a:cubicBezTo>
                      <a:pt x="-2982" y="2536299"/>
                      <a:pt x="-10616" y="2411388"/>
                      <a:pt x="0" y="2268578"/>
                    </a:cubicBezTo>
                    <a:cubicBezTo>
                      <a:pt x="10616" y="2125768"/>
                      <a:pt x="9128" y="1999307"/>
                      <a:pt x="0" y="1792456"/>
                    </a:cubicBezTo>
                    <a:cubicBezTo>
                      <a:pt x="-9128" y="1585605"/>
                      <a:pt x="-9052" y="1513123"/>
                      <a:pt x="0" y="1288328"/>
                    </a:cubicBezTo>
                    <a:cubicBezTo>
                      <a:pt x="9052" y="1063533"/>
                      <a:pt x="-23963" y="1020855"/>
                      <a:pt x="0" y="784200"/>
                    </a:cubicBezTo>
                    <a:cubicBezTo>
                      <a:pt x="23963" y="547545"/>
                      <a:pt x="22285" y="30899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97316032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B2772311-225D-4F3F-91D1-4A3C3B4056A9}"/>
                  </a:ext>
                </a:extLst>
              </p:cNvPr>
              <p:cNvSpPr/>
              <p:nvPr/>
            </p:nvSpPr>
            <p:spPr>
              <a:xfrm>
                <a:off x="3761587" y="3415869"/>
                <a:ext cx="3499430" cy="840673"/>
              </a:xfrm>
              <a:custGeom>
                <a:avLst/>
                <a:gdLst>
                  <a:gd name="connsiteX0" fmla="*/ 0 w 3499430"/>
                  <a:gd name="connsiteY0" fmla="*/ 0 h 840673"/>
                  <a:gd name="connsiteX1" fmla="*/ 699886 w 3499430"/>
                  <a:gd name="connsiteY1" fmla="*/ 0 h 840673"/>
                  <a:gd name="connsiteX2" fmla="*/ 1294789 w 3499430"/>
                  <a:gd name="connsiteY2" fmla="*/ 0 h 840673"/>
                  <a:gd name="connsiteX3" fmla="*/ 1924687 w 3499430"/>
                  <a:gd name="connsiteY3" fmla="*/ 0 h 840673"/>
                  <a:gd name="connsiteX4" fmla="*/ 2659567 w 3499430"/>
                  <a:gd name="connsiteY4" fmla="*/ 0 h 840673"/>
                  <a:gd name="connsiteX5" fmla="*/ 3499430 w 3499430"/>
                  <a:gd name="connsiteY5" fmla="*/ 0 h 840673"/>
                  <a:gd name="connsiteX6" fmla="*/ 3499430 w 3499430"/>
                  <a:gd name="connsiteY6" fmla="*/ 411930 h 840673"/>
                  <a:gd name="connsiteX7" fmla="*/ 3499430 w 3499430"/>
                  <a:gd name="connsiteY7" fmla="*/ 840673 h 840673"/>
                  <a:gd name="connsiteX8" fmla="*/ 2904527 w 3499430"/>
                  <a:gd name="connsiteY8" fmla="*/ 840673 h 840673"/>
                  <a:gd name="connsiteX9" fmla="*/ 2274629 w 3499430"/>
                  <a:gd name="connsiteY9" fmla="*/ 840673 h 840673"/>
                  <a:gd name="connsiteX10" fmla="*/ 1679726 w 3499430"/>
                  <a:gd name="connsiteY10" fmla="*/ 840673 h 840673"/>
                  <a:gd name="connsiteX11" fmla="*/ 1049829 w 3499430"/>
                  <a:gd name="connsiteY11" fmla="*/ 840673 h 840673"/>
                  <a:gd name="connsiteX12" fmla="*/ 0 w 3499430"/>
                  <a:gd name="connsiteY12" fmla="*/ 840673 h 840673"/>
                  <a:gd name="connsiteX13" fmla="*/ 0 w 3499430"/>
                  <a:gd name="connsiteY13" fmla="*/ 437150 h 840673"/>
                  <a:gd name="connsiteX14" fmla="*/ 0 w 3499430"/>
                  <a:gd name="connsiteY14" fmla="*/ 0 h 84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9430" h="840673" fill="none" extrusionOk="0">
                    <a:moveTo>
                      <a:pt x="0" y="0"/>
                    </a:moveTo>
                    <a:cubicBezTo>
                      <a:pt x="215425" y="25509"/>
                      <a:pt x="512253" y="9580"/>
                      <a:pt x="699886" y="0"/>
                    </a:cubicBezTo>
                    <a:cubicBezTo>
                      <a:pt x="887519" y="-9580"/>
                      <a:pt x="1046591" y="7835"/>
                      <a:pt x="1294789" y="0"/>
                    </a:cubicBezTo>
                    <a:cubicBezTo>
                      <a:pt x="1542987" y="-7835"/>
                      <a:pt x="1773215" y="-3839"/>
                      <a:pt x="1924687" y="0"/>
                    </a:cubicBezTo>
                    <a:cubicBezTo>
                      <a:pt x="2076159" y="3839"/>
                      <a:pt x="2508942" y="9992"/>
                      <a:pt x="2659567" y="0"/>
                    </a:cubicBezTo>
                    <a:cubicBezTo>
                      <a:pt x="2810192" y="-9992"/>
                      <a:pt x="3283453" y="20351"/>
                      <a:pt x="3499430" y="0"/>
                    </a:cubicBezTo>
                    <a:cubicBezTo>
                      <a:pt x="3508242" y="142962"/>
                      <a:pt x="3507232" y="228392"/>
                      <a:pt x="3499430" y="411930"/>
                    </a:cubicBezTo>
                    <a:cubicBezTo>
                      <a:pt x="3491629" y="595468"/>
                      <a:pt x="3489146" y="657925"/>
                      <a:pt x="3499430" y="840673"/>
                    </a:cubicBezTo>
                    <a:cubicBezTo>
                      <a:pt x="3217298" y="824979"/>
                      <a:pt x="3107440" y="839722"/>
                      <a:pt x="2904527" y="840673"/>
                    </a:cubicBezTo>
                    <a:cubicBezTo>
                      <a:pt x="2701614" y="841624"/>
                      <a:pt x="2425932" y="850155"/>
                      <a:pt x="2274629" y="840673"/>
                    </a:cubicBezTo>
                    <a:cubicBezTo>
                      <a:pt x="2123326" y="831191"/>
                      <a:pt x="1888904" y="831176"/>
                      <a:pt x="1679726" y="840673"/>
                    </a:cubicBezTo>
                    <a:cubicBezTo>
                      <a:pt x="1470548" y="850170"/>
                      <a:pt x="1322587" y="865462"/>
                      <a:pt x="1049829" y="840673"/>
                    </a:cubicBezTo>
                    <a:cubicBezTo>
                      <a:pt x="777071" y="815884"/>
                      <a:pt x="488795" y="806872"/>
                      <a:pt x="0" y="840673"/>
                    </a:cubicBezTo>
                    <a:cubicBezTo>
                      <a:pt x="15445" y="725435"/>
                      <a:pt x="-3839" y="619041"/>
                      <a:pt x="0" y="437150"/>
                    </a:cubicBezTo>
                    <a:cubicBezTo>
                      <a:pt x="3839" y="255259"/>
                      <a:pt x="19714" y="144852"/>
                      <a:pt x="0" y="0"/>
                    </a:cubicBezTo>
                    <a:close/>
                  </a:path>
                  <a:path w="3499430" h="840673" stroke="0" extrusionOk="0">
                    <a:moveTo>
                      <a:pt x="0" y="0"/>
                    </a:moveTo>
                    <a:cubicBezTo>
                      <a:pt x="148001" y="20455"/>
                      <a:pt x="461722" y="28171"/>
                      <a:pt x="629897" y="0"/>
                    </a:cubicBezTo>
                    <a:cubicBezTo>
                      <a:pt x="798072" y="-28171"/>
                      <a:pt x="1112396" y="-20677"/>
                      <a:pt x="1364778" y="0"/>
                    </a:cubicBezTo>
                    <a:cubicBezTo>
                      <a:pt x="1617160" y="20677"/>
                      <a:pt x="1844375" y="-9222"/>
                      <a:pt x="2029669" y="0"/>
                    </a:cubicBezTo>
                    <a:cubicBezTo>
                      <a:pt x="2214963" y="9222"/>
                      <a:pt x="2575413" y="10625"/>
                      <a:pt x="2799544" y="0"/>
                    </a:cubicBezTo>
                    <a:cubicBezTo>
                      <a:pt x="3023675" y="-10625"/>
                      <a:pt x="3157644" y="839"/>
                      <a:pt x="3499430" y="0"/>
                    </a:cubicBezTo>
                    <a:cubicBezTo>
                      <a:pt x="3483092" y="152840"/>
                      <a:pt x="3508064" y="289797"/>
                      <a:pt x="3499430" y="403523"/>
                    </a:cubicBezTo>
                    <a:cubicBezTo>
                      <a:pt x="3490796" y="517249"/>
                      <a:pt x="3516805" y="640575"/>
                      <a:pt x="3499430" y="840673"/>
                    </a:cubicBezTo>
                    <a:cubicBezTo>
                      <a:pt x="3148403" y="858120"/>
                      <a:pt x="2952430" y="815204"/>
                      <a:pt x="2764550" y="840673"/>
                    </a:cubicBezTo>
                    <a:cubicBezTo>
                      <a:pt x="2576670" y="866142"/>
                      <a:pt x="2376103" y="873499"/>
                      <a:pt x="2099658" y="840673"/>
                    </a:cubicBezTo>
                    <a:cubicBezTo>
                      <a:pt x="1823213" y="807847"/>
                      <a:pt x="1621165" y="840655"/>
                      <a:pt x="1469761" y="840673"/>
                    </a:cubicBezTo>
                    <a:cubicBezTo>
                      <a:pt x="1318357" y="840691"/>
                      <a:pt x="964455" y="825458"/>
                      <a:pt x="804869" y="840673"/>
                    </a:cubicBezTo>
                    <a:cubicBezTo>
                      <a:pt x="645283" y="855888"/>
                      <a:pt x="335618" y="829589"/>
                      <a:pt x="0" y="840673"/>
                    </a:cubicBezTo>
                    <a:cubicBezTo>
                      <a:pt x="16804" y="656716"/>
                      <a:pt x="14274" y="596945"/>
                      <a:pt x="0" y="428743"/>
                    </a:cubicBezTo>
                    <a:cubicBezTo>
                      <a:pt x="-14274" y="260541"/>
                      <a:pt x="-13341" y="11660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Le conseiller prend contact avec le filleul afin de lui indiquer que </a:t>
                </a:r>
                <a:r>
                  <a:rPr lang="fr-FR" sz="1600" dirty="0">
                    <a:solidFill>
                      <a:schemeClr val="accent4">
                        <a:lumMod val="75000"/>
                      </a:schemeClr>
                    </a:solidFill>
                    <a:latin typeface="Ink Free" panose="03080402000500000000" pitchFamily="66" charset="0"/>
                  </a:rPr>
                  <a:t>son parrain nous a communiqué ses coordonnées</a:t>
                </a:r>
                <a:r>
                  <a:rPr lang="fr-FR" sz="1600" dirty="0">
                    <a:solidFill>
                      <a:schemeClr val="tx1"/>
                    </a:solidFill>
                    <a:latin typeface="Ink Free" panose="03080402000500000000" pitchFamily="66" charset="0"/>
                  </a:rPr>
                  <a:t>. Le filleul ne peut être contacté </a:t>
                </a:r>
                <a:r>
                  <a:rPr lang="fr-FR" sz="1600" dirty="0">
                    <a:solidFill>
                      <a:schemeClr val="accent4">
                        <a:lumMod val="75000"/>
                      </a:schemeClr>
                    </a:solidFill>
                    <a:latin typeface="Ink Free" panose="03080402000500000000" pitchFamily="66" charset="0"/>
                  </a:rPr>
                  <a:t>qu’une seule fois </a:t>
                </a:r>
                <a:r>
                  <a:rPr lang="fr-FR" sz="1600" dirty="0">
                    <a:solidFill>
                      <a:schemeClr val="tx1"/>
                    </a:solidFill>
                    <a:latin typeface="Ink Free" panose="03080402000500000000" pitchFamily="66" charset="0"/>
                  </a:rPr>
                  <a:t>et ses données ne doivent être </a:t>
                </a:r>
                <a:r>
                  <a:rPr lang="fr-FR" sz="1600" dirty="0">
                    <a:solidFill>
                      <a:schemeClr val="accent4">
                        <a:lumMod val="75000"/>
                      </a:schemeClr>
                    </a:solidFill>
                    <a:latin typeface="Ink Free" panose="03080402000500000000" pitchFamily="66" charset="0"/>
                  </a:rPr>
                  <a:t>ni conservées ni réutilisées</a:t>
                </a:r>
                <a:r>
                  <a:rPr lang="fr-FR" sz="1600" dirty="0">
                    <a:solidFill>
                      <a:schemeClr val="tx1"/>
                    </a:solidFill>
                    <a:latin typeface="Ink Free" panose="03080402000500000000" pitchFamily="66" charset="0"/>
                  </a:rPr>
                  <a:t>.</a:t>
                </a:r>
              </a:p>
            </p:txBody>
          </p:sp>
        </p:grpSp>
        <p:pic>
          <p:nvPicPr>
            <p:cNvPr id="2" name="Image 1">
              <a:extLst>
                <a:ext uri="{FF2B5EF4-FFF2-40B4-BE49-F238E27FC236}">
                  <a16:creationId xmlns:a16="http://schemas.microsoft.com/office/drawing/2014/main" id="{118CB710-8DDA-43FB-A276-CE2D745A0E8F}"/>
                </a:ext>
              </a:extLst>
            </p:cNvPr>
            <p:cNvPicPr>
              <a:picLocks noChangeAspect="1"/>
            </p:cNvPicPr>
            <p:nvPr/>
          </p:nvPicPr>
          <p:blipFill>
            <a:blip r:embed="rId6"/>
            <a:stretch>
              <a:fillRect/>
            </a:stretch>
          </p:blipFill>
          <p:spPr>
            <a:xfrm>
              <a:off x="1463024" y="2963631"/>
              <a:ext cx="416532" cy="514527"/>
            </a:xfrm>
            <a:prstGeom prst="rect">
              <a:avLst/>
            </a:prstGeom>
          </p:spPr>
        </p:pic>
      </p:grpSp>
    </p:spTree>
    <p:extLst>
      <p:ext uri="{BB962C8B-B14F-4D97-AF65-F5344CB8AC3E}">
        <p14:creationId xmlns:p14="http://schemas.microsoft.com/office/powerpoint/2010/main" val="2661611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34DCEAF6-CC6C-4C93-B102-42F22EDAAEEA}"/>
              </a:ext>
            </a:extLst>
          </p:cNvPr>
          <p:cNvSpPr/>
          <p:nvPr/>
        </p:nvSpPr>
        <p:spPr>
          <a:xfrm>
            <a:off x="610843" y="1381033"/>
            <a:ext cx="11065219" cy="4538839"/>
          </a:xfrm>
          <a:custGeom>
            <a:avLst/>
            <a:gdLst>
              <a:gd name="connsiteX0" fmla="*/ 0 w 11065219"/>
              <a:gd name="connsiteY0" fmla="*/ 0 h 4538839"/>
              <a:gd name="connsiteX1" fmla="*/ 470272 w 11065219"/>
              <a:gd name="connsiteY1" fmla="*/ 0 h 4538839"/>
              <a:gd name="connsiteX2" fmla="*/ 1272500 w 11065219"/>
              <a:gd name="connsiteY2" fmla="*/ 0 h 4538839"/>
              <a:gd name="connsiteX3" fmla="*/ 1853424 w 11065219"/>
              <a:gd name="connsiteY3" fmla="*/ 0 h 4538839"/>
              <a:gd name="connsiteX4" fmla="*/ 2766305 w 11065219"/>
              <a:gd name="connsiteY4" fmla="*/ 0 h 4538839"/>
              <a:gd name="connsiteX5" fmla="*/ 3679185 w 11065219"/>
              <a:gd name="connsiteY5" fmla="*/ 0 h 4538839"/>
              <a:gd name="connsiteX6" fmla="*/ 4149457 w 11065219"/>
              <a:gd name="connsiteY6" fmla="*/ 0 h 4538839"/>
              <a:gd name="connsiteX7" fmla="*/ 4619729 w 11065219"/>
              <a:gd name="connsiteY7" fmla="*/ 0 h 4538839"/>
              <a:gd name="connsiteX8" fmla="*/ 5532610 w 11065219"/>
              <a:gd name="connsiteY8" fmla="*/ 0 h 4538839"/>
              <a:gd name="connsiteX9" fmla="*/ 6113533 w 11065219"/>
              <a:gd name="connsiteY9" fmla="*/ 0 h 4538839"/>
              <a:gd name="connsiteX10" fmla="*/ 7026414 w 11065219"/>
              <a:gd name="connsiteY10" fmla="*/ 0 h 4538839"/>
              <a:gd name="connsiteX11" fmla="*/ 7496686 w 11065219"/>
              <a:gd name="connsiteY11" fmla="*/ 0 h 4538839"/>
              <a:gd name="connsiteX12" fmla="*/ 8409566 w 11065219"/>
              <a:gd name="connsiteY12" fmla="*/ 0 h 4538839"/>
              <a:gd name="connsiteX13" fmla="*/ 8769186 w 11065219"/>
              <a:gd name="connsiteY13" fmla="*/ 0 h 4538839"/>
              <a:gd name="connsiteX14" fmla="*/ 9239458 w 11065219"/>
              <a:gd name="connsiteY14" fmla="*/ 0 h 4538839"/>
              <a:gd name="connsiteX15" fmla="*/ 9820382 w 11065219"/>
              <a:gd name="connsiteY15" fmla="*/ 0 h 4538839"/>
              <a:gd name="connsiteX16" fmla="*/ 11065219 w 11065219"/>
              <a:gd name="connsiteY16" fmla="*/ 0 h 4538839"/>
              <a:gd name="connsiteX17" fmla="*/ 11065219 w 11065219"/>
              <a:gd name="connsiteY17" fmla="*/ 648406 h 4538839"/>
              <a:gd name="connsiteX18" fmla="*/ 11065219 w 11065219"/>
              <a:gd name="connsiteY18" fmla="*/ 1160646 h 4538839"/>
              <a:gd name="connsiteX19" fmla="*/ 11065219 w 11065219"/>
              <a:gd name="connsiteY19" fmla="*/ 1718275 h 4538839"/>
              <a:gd name="connsiteX20" fmla="*/ 11065219 w 11065219"/>
              <a:gd name="connsiteY20" fmla="*/ 2412069 h 4538839"/>
              <a:gd name="connsiteX21" fmla="*/ 11065219 w 11065219"/>
              <a:gd name="connsiteY21" fmla="*/ 2969698 h 4538839"/>
              <a:gd name="connsiteX22" fmla="*/ 11065219 w 11065219"/>
              <a:gd name="connsiteY22" fmla="*/ 3572715 h 4538839"/>
              <a:gd name="connsiteX23" fmla="*/ 11065219 w 11065219"/>
              <a:gd name="connsiteY23" fmla="*/ 4538839 h 4538839"/>
              <a:gd name="connsiteX24" fmla="*/ 10484295 w 11065219"/>
              <a:gd name="connsiteY24" fmla="*/ 4538839 h 4538839"/>
              <a:gd name="connsiteX25" fmla="*/ 10014023 w 11065219"/>
              <a:gd name="connsiteY25" fmla="*/ 4538839 h 4538839"/>
              <a:gd name="connsiteX26" fmla="*/ 9654404 w 11065219"/>
              <a:gd name="connsiteY26" fmla="*/ 4538839 h 4538839"/>
              <a:gd name="connsiteX27" fmla="*/ 9294784 w 11065219"/>
              <a:gd name="connsiteY27" fmla="*/ 4538839 h 4538839"/>
              <a:gd name="connsiteX28" fmla="*/ 8492556 w 11065219"/>
              <a:gd name="connsiteY28" fmla="*/ 4538839 h 4538839"/>
              <a:gd name="connsiteX29" fmla="*/ 7690327 w 11065219"/>
              <a:gd name="connsiteY29" fmla="*/ 4538839 h 4538839"/>
              <a:gd name="connsiteX30" fmla="*/ 6888099 w 11065219"/>
              <a:gd name="connsiteY30" fmla="*/ 4538839 h 4538839"/>
              <a:gd name="connsiteX31" fmla="*/ 6307175 w 11065219"/>
              <a:gd name="connsiteY31" fmla="*/ 4538839 h 4538839"/>
              <a:gd name="connsiteX32" fmla="*/ 5615599 w 11065219"/>
              <a:gd name="connsiteY32" fmla="*/ 4538839 h 4538839"/>
              <a:gd name="connsiteX33" fmla="*/ 5145327 w 11065219"/>
              <a:gd name="connsiteY33" fmla="*/ 4538839 h 4538839"/>
              <a:gd name="connsiteX34" fmla="*/ 4453751 w 11065219"/>
              <a:gd name="connsiteY34" fmla="*/ 4538839 h 4538839"/>
              <a:gd name="connsiteX35" fmla="*/ 4094131 w 11065219"/>
              <a:gd name="connsiteY35" fmla="*/ 4538839 h 4538839"/>
              <a:gd name="connsiteX36" fmla="*/ 3181250 w 11065219"/>
              <a:gd name="connsiteY36" fmla="*/ 4538839 h 4538839"/>
              <a:gd name="connsiteX37" fmla="*/ 2710979 w 11065219"/>
              <a:gd name="connsiteY37" fmla="*/ 4538839 h 4538839"/>
              <a:gd name="connsiteX38" fmla="*/ 2240707 w 11065219"/>
              <a:gd name="connsiteY38" fmla="*/ 4538839 h 4538839"/>
              <a:gd name="connsiteX39" fmla="*/ 1438478 w 11065219"/>
              <a:gd name="connsiteY39" fmla="*/ 4538839 h 4538839"/>
              <a:gd name="connsiteX40" fmla="*/ 746902 w 11065219"/>
              <a:gd name="connsiteY40" fmla="*/ 4538839 h 4538839"/>
              <a:gd name="connsiteX41" fmla="*/ 0 w 11065219"/>
              <a:gd name="connsiteY41" fmla="*/ 4538839 h 4538839"/>
              <a:gd name="connsiteX42" fmla="*/ 0 w 11065219"/>
              <a:gd name="connsiteY42" fmla="*/ 3981210 h 4538839"/>
              <a:gd name="connsiteX43" fmla="*/ 0 w 11065219"/>
              <a:gd name="connsiteY43" fmla="*/ 3332805 h 4538839"/>
              <a:gd name="connsiteX44" fmla="*/ 0 w 11065219"/>
              <a:gd name="connsiteY44" fmla="*/ 2820564 h 4538839"/>
              <a:gd name="connsiteX45" fmla="*/ 0 w 11065219"/>
              <a:gd name="connsiteY45" fmla="*/ 2217547 h 4538839"/>
              <a:gd name="connsiteX46" fmla="*/ 0 w 11065219"/>
              <a:gd name="connsiteY46" fmla="*/ 1569141 h 4538839"/>
              <a:gd name="connsiteX47" fmla="*/ 0 w 11065219"/>
              <a:gd name="connsiteY47" fmla="*/ 1011513 h 4538839"/>
              <a:gd name="connsiteX48" fmla="*/ 0 w 11065219"/>
              <a:gd name="connsiteY48" fmla="*/ 0 h 453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065219" h="4538839" extrusionOk="0">
                <a:moveTo>
                  <a:pt x="0" y="0"/>
                </a:moveTo>
                <a:cubicBezTo>
                  <a:pt x="201857" y="-15457"/>
                  <a:pt x="274250" y="-7721"/>
                  <a:pt x="470272" y="0"/>
                </a:cubicBezTo>
                <a:cubicBezTo>
                  <a:pt x="666294" y="7721"/>
                  <a:pt x="892250" y="35004"/>
                  <a:pt x="1272500" y="0"/>
                </a:cubicBezTo>
                <a:cubicBezTo>
                  <a:pt x="1652750" y="-35004"/>
                  <a:pt x="1575928" y="-6832"/>
                  <a:pt x="1853424" y="0"/>
                </a:cubicBezTo>
                <a:cubicBezTo>
                  <a:pt x="2130920" y="6832"/>
                  <a:pt x="2505094" y="-15860"/>
                  <a:pt x="2766305" y="0"/>
                </a:cubicBezTo>
                <a:cubicBezTo>
                  <a:pt x="3027516" y="15860"/>
                  <a:pt x="3231303" y="-25167"/>
                  <a:pt x="3679185" y="0"/>
                </a:cubicBezTo>
                <a:cubicBezTo>
                  <a:pt x="4127067" y="25167"/>
                  <a:pt x="4034637" y="-3608"/>
                  <a:pt x="4149457" y="0"/>
                </a:cubicBezTo>
                <a:cubicBezTo>
                  <a:pt x="4264277" y="3608"/>
                  <a:pt x="4427878" y="-5235"/>
                  <a:pt x="4619729" y="0"/>
                </a:cubicBezTo>
                <a:cubicBezTo>
                  <a:pt x="4811580" y="5235"/>
                  <a:pt x="5202807" y="44647"/>
                  <a:pt x="5532610" y="0"/>
                </a:cubicBezTo>
                <a:cubicBezTo>
                  <a:pt x="5862413" y="-44647"/>
                  <a:pt x="5962735" y="-14008"/>
                  <a:pt x="6113533" y="0"/>
                </a:cubicBezTo>
                <a:cubicBezTo>
                  <a:pt x="6264331" y="14008"/>
                  <a:pt x="6581549" y="41974"/>
                  <a:pt x="7026414" y="0"/>
                </a:cubicBezTo>
                <a:cubicBezTo>
                  <a:pt x="7471279" y="-41974"/>
                  <a:pt x="7372098" y="-17112"/>
                  <a:pt x="7496686" y="0"/>
                </a:cubicBezTo>
                <a:cubicBezTo>
                  <a:pt x="7621274" y="17112"/>
                  <a:pt x="8172695" y="28229"/>
                  <a:pt x="8409566" y="0"/>
                </a:cubicBezTo>
                <a:cubicBezTo>
                  <a:pt x="8646437" y="-28229"/>
                  <a:pt x="8606078" y="9827"/>
                  <a:pt x="8769186" y="0"/>
                </a:cubicBezTo>
                <a:cubicBezTo>
                  <a:pt x="8932294" y="-9827"/>
                  <a:pt x="9056827" y="-4507"/>
                  <a:pt x="9239458" y="0"/>
                </a:cubicBezTo>
                <a:cubicBezTo>
                  <a:pt x="9422089" y="4507"/>
                  <a:pt x="9619106" y="6814"/>
                  <a:pt x="9820382" y="0"/>
                </a:cubicBezTo>
                <a:cubicBezTo>
                  <a:pt x="10021658" y="-6814"/>
                  <a:pt x="10503082" y="-29582"/>
                  <a:pt x="11065219" y="0"/>
                </a:cubicBezTo>
                <a:cubicBezTo>
                  <a:pt x="11056905" y="296256"/>
                  <a:pt x="11092196" y="415003"/>
                  <a:pt x="11065219" y="648406"/>
                </a:cubicBezTo>
                <a:cubicBezTo>
                  <a:pt x="11038242" y="881809"/>
                  <a:pt x="11063911" y="986217"/>
                  <a:pt x="11065219" y="1160646"/>
                </a:cubicBezTo>
                <a:cubicBezTo>
                  <a:pt x="11066527" y="1335075"/>
                  <a:pt x="11092716" y="1553166"/>
                  <a:pt x="11065219" y="1718275"/>
                </a:cubicBezTo>
                <a:cubicBezTo>
                  <a:pt x="11037722" y="1883384"/>
                  <a:pt x="11052901" y="2079642"/>
                  <a:pt x="11065219" y="2412069"/>
                </a:cubicBezTo>
                <a:cubicBezTo>
                  <a:pt x="11077537" y="2744496"/>
                  <a:pt x="11038183" y="2732283"/>
                  <a:pt x="11065219" y="2969698"/>
                </a:cubicBezTo>
                <a:cubicBezTo>
                  <a:pt x="11092255" y="3207113"/>
                  <a:pt x="11069775" y="3345513"/>
                  <a:pt x="11065219" y="3572715"/>
                </a:cubicBezTo>
                <a:cubicBezTo>
                  <a:pt x="11060663" y="3799917"/>
                  <a:pt x="11103044" y="4212205"/>
                  <a:pt x="11065219" y="4538839"/>
                </a:cubicBezTo>
                <a:cubicBezTo>
                  <a:pt x="10897843" y="4511420"/>
                  <a:pt x="10711118" y="4511074"/>
                  <a:pt x="10484295" y="4538839"/>
                </a:cubicBezTo>
                <a:cubicBezTo>
                  <a:pt x="10257472" y="4566604"/>
                  <a:pt x="10192290" y="4536697"/>
                  <a:pt x="10014023" y="4538839"/>
                </a:cubicBezTo>
                <a:cubicBezTo>
                  <a:pt x="9835756" y="4540981"/>
                  <a:pt x="9814742" y="4549816"/>
                  <a:pt x="9654404" y="4538839"/>
                </a:cubicBezTo>
                <a:cubicBezTo>
                  <a:pt x="9494066" y="4527862"/>
                  <a:pt x="9438376" y="4529747"/>
                  <a:pt x="9294784" y="4538839"/>
                </a:cubicBezTo>
                <a:cubicBezTo>
                  <a:pt x="9151192" y="4547931"/>
                  <a:pt x="8731324" y="4567577"/>
                  <a:pt x="8492556" y="4538839"/>
                </a:cubicBezTo>
                <a:cubicBezTo>
                  <a:pt x="8253788" y="4510101"/>
                  <a:pt x="7898344" y="4514254"/>
                  <a:pt x="7690327" y="4538839"/>
                </a:cubicBezTo>
                <a:cubicBezTo>
                  <a:pt x="7482310" y="4563424"/>
                  <a:pt x="7065700" y="4530744"/>
                  <a:pt x="6888099" y="4538839"/>
                </a:cubicBezTo>
                <a:cubicBezTo>
                  <a:pt x="6710498" y="4546934"/>
                  <a:pt x="6441983" y="4538658"/>
                  <a:pt x="6307175" y="4538839"/>
                </a:cubicBezTo>
                <a:cubicBezTo>
                  <a:pt x="6172367" y="4539020"/>
                  <a:pt x="5798851" y="4517961"/>
                  <a:pt x="5615599" y="4538839"/>
                </a:cubicBezTo>
                <a:cubicBezTo>
                  <a:pt x="5432347" y="4559717"/>
                  <a:pt x="5275368" y="4545802"/>
                  <a:pt x="5145327" y="4538839"/>
                </a:cubicBezTo>
                <a:cubicBezTo>
                  <a:pt x="5015286" y="4531876"/>
                  <a:pt x="4755658" y="4518546"/>
                  <a:pt x="4453751" y="4538839"/>
                </a:cubicBezTo>
                <a:cubicBezTo>
                  <a:pt x="4151844" y="4559132"/>
                  <a:pt x="4225311" y="4549338"/>
                  <a:pt x="4094131" y="4538839"/>
                </a:cubicBezTo>
                <a:cubicBezTo>
                  <a:pt x="3962951" y="4528340"/>
                  <a:pt x="3383527" y="4571059"/>
                  <a:pt x="3181250" y="4538839"/>
                </a:cubicBezTo>
                <a:cubicBezTo>
                  <a:pt x="2978973" y="4506619"/>
                  <a:pt x="2909790" y="4530728"/>
                  <a:pt x="2710979" y="4538839"/>
                </a:cubicBezTo>
                <a:cubicBezTo>
                  <a:pt x="2512168" y="4546950"/>
                  <a:pt x="2408549" y="4516044"/>
                  <a:pt x="2240707" y="4538839"/>
                </a:cubicBezTo>
                <a:cubicBezTo>
                  <a:pt x="2072865" y="4561634"/>
                  <a:pt x="1733134" y="4555959"/>
                  <a:pt x="1438478" y="4538839"/>
                </a:cubicBezTo>
                <a:cubicBezTo>
                  <a:pt x="1143822" y="4521719"/>
                  <a:pt x="1029690" y="4573172"/>
                  <a:pt x="746902" y="4538839"/>
                </a:cubicBezTo>
                <a:cubicBezTo>
                  <a:pt x="464114" y="4504506"/>
                  <a:pt x="158054" y="4509750"/>
                  <a:pt x="0" y="4538839"/>
                </a:cubicBezTo>
                <a:cubicBezTo>
                  <a:pt x="14923" y="4392881"/>
                  <a:pt x="6910" y="4190012"/>
                  <a:pt x="0" y="3981210"/>
                </a:cubicBezTo>
                <a:cubicBezTo>
                  <a:pt x="-6910" y="3772408"/>
                  <a:pt x="-27720" y="3550355"/>
                  <a:pt x="0" y="3332805"/>
                </a:cubicBezTo>
                <a:cubicBezTo>
                  <a:pt x="27720" y="3115255"/>
                  <a:pt x="5422" y="3007186"/>
                  <a:pt x="0" y="2820564"/>
                </a:cubicBezTo>
                <a:cubicBezTo>
                  <a:pt x="-5422" y="2633942"/>
                  <a:pt x="9960" y="2460865"/>
                  <a:pt x="0" y="2217547"/>
                </a:cubicBezTo>
                <a:cubicBezTo>
                  <a:pt x="-9960" y="1974229"/>
                  <a:pt x="-30465" y="1829677"/>
                  <a:pt x="0" y="1569141"/>
                </a:cubicBezTo>
                <a:cubicBezTo>
                  <a:pt x="30465" y="1308605"/>
                  <a:pt x="-25202" y="1186482"/>
                  <a:pt x="0" y="1011513"/>
                </a:cubicBezTo>
                <a:cubicBezTo>
                  <a:pt x="25202" y="836544"/>
                  <a:pt x="-23019" y="32377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3072" name="Groupe 3071">
            <a:extLst>
              <a:ext uri="{FF2B5EF4-FFF2-40B4-BE49-F238E27FC236}">
                <a16:creationId xmlns:a16="http://schemas.microsoft.com/office/drawing/2014/main" id="{12999810-57F2-4FA6-850C-44B07E55FB23}"/>
              </a:ext>
            </a:extLst>
          </p:cNvPr>
          <p:cNvGrpSpPr/>
          <p:nvPr/>
        </p:nvGrpSpPr>
        <p:grpSpPr>
          <a:xfrm flipH="1">
            <a:off x="7287570" y="1470899"/>
            <a:ext cx="4280100" cy="3238339"/>
            <a:chOff x="4992637" y="1743473"/>
            <a:chExt cx="4336950" cy="3269537"/>
          </a:xfrm>
        </p:grpSpPr>
        <p:pic>
          <p:nvPicPr>
            <p:cNvPr id="3074" name="Picture 2" descr="Vecteur gratuit employé de banque assis au bureau avec ordinateur et chaise pour visiteur, comptoir de crédit ou de service financier avec une employée, banquière au bureau fournit des services, illustration vectorielle de dessin animé">
              <a:extLst>
                <a:ext uri="{FF2B5EF4-FFF2-40B4-BE49-F238E27FC236}">
                  <a16:creationId xmlns:a16="http://schemas.microsoft.com/office/drawing/2014/main" id="{CCD340DC-A079-4F3B-B042-73F3A6DEA0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30" r="20015" b="18194"/>
            <a:stretch/>
          </p:blipFill>
          <p:spPr bwMode="auto">
            <a:xfrm>
              <a:off x="4992637" y="1743473"/>
              <a:ext cx="4336950" cy="3269537"/>
            </a:xfrm>
            <a:custGeom>
              <a:avLst/>
              <a:gdLst>
                <a:gd name="connsiteX0" fmla="*/ 0 w 4336950"/>
                <a:gd name="connsiteY0" fmla="*/ 0 h 3269537"/>
                <a:gd name="connsiteX1" fmla="*/ 489456 w 4336950"/>
                <a:gd name="connsiteY1" fmla="*/ 0 h 3269537"/>
                <a:gd name="connsiteX2" fmla="*/ 1152390 w 4336950"/>
                <a:gd name="connsiteY2" fmla="*/ 0 h 3269537"/>
                <a:gd name="connsiteX3" fmla="*/ 1728584 w 4336950"/>
                <a:gd name="connsiteY3" fmla="*/ 0 h 3269537"/>
                <a:gd name="connsiteX4" fmla="*/ 2304779 w 4336950"/>
                <a:gd name="connsiteY4" fmla="*/ 0 h 3269537"/>
                <a:gd name="connsiteX5" fmla="*/ 2794235 w 4336950"/>
                <a:gd name="connsiteY5" fmla="*/ 0 h 3269537"/>
                <a:gd name="connsiteX6" fmla="*/ 3413799 w 4336950"/>
                <a:gd name="connsiteY6" fmla="*/ 0 h 3269537"/>
                <a:gd name="connsiteX7" fmla="*/ 4336950 w 4336950"/>
                <a:gd name="connsiteY7" fmla="*/ 0 h 3269537"/>
                <a:gd name="connsiteX8" fmla="*/ 4336950 w 4336950"/>
                <a:gd name="connsiteY8" fmla="*/ 653907 h 3269537"/>
                <a:gd name="connsiteX9" fmla="*/ 4336950 w 4336950"/>
                <a:gd name="connsiteY9" fmla="*/ 1275119 h 3269537"/>
                <a:gd name="connsiteX10" fmla="*/ 4336950 w 4336950"/>
                <a:gd name="connsiteY10" fmla="*/ 1830941 h 3269537"/>
                <a:gd name="connsiteX11" fmla="*/ 4336950 w 4336950"/>
                <a:gd name="connsiteY11" fmla="*/ 2484848 h 3269537"/>
                <a:gd name="connsiteX12" fmla="*/ 4336950 w 4336950"/>
                <a:gd name="connsiteY12" fmla="*/ 3269537 h 3269537"/>
                <a:gd name="connsiteX13" fmla="*/ 3804125 w 4336950"/>
                <a:gd name="connsiteY13" fmla="*/ 3269537 h 3269537"/>
                <a:gd name="connsiteX14" fmla="*/ 3141191 w 4336950"/>
                <a:gd name="connsiteY14" fmla="*/ 3269537 h 3269537"/>
                <a:gd name="connsiteX15" fmla="*/ 2651735 w 4336950"/>
                <a:gd name="connsiteY15" fmla="*/ 3269537 h 3269537"/>
                <a:gd name="connsiteX16" fmla="*/ 2075540 w 4336950"/>
                <a:gd name="connsiteY16" fmla="*/ 3269537 h 3269537"/>
                <a:gd name="connsiteX17" fmla="*/ 1369237 w 4336950"/>
                <a:gd name="connsiteY17" fmla="*/ 3269537 h 3269537"/>
                <a:gd name="connsiteX18" fmla="*/ 662934 w 4336950"/>
                <a:gd name="connsiteY18" fmla="*/ 3269537 h 3269537"/>
                <a:gd name="connsiteX19" fmla="*/ 0 w 4336950"/>
                <a:gd name="connsiteY19" fmla="*/ 3269537 h 3269537"/>
                <a:gd name="connsiteX20" fmla="*/ 0 w 4336950"/>
                <a:gd name="connsiteY20" fmla="*/ 2713716 h 3269537"/>
                <a:gd name="connsiteX21" fmla="*/ 0 w 4336950"/>
                <a:gd name="connsiteY21" fmla="*/ 2125199 h 3269537"/>
                <a:gd name="connsiteX22" fmla="*/ 0 w 4336950"/>
                <a:gd name="connsiteY22" fmla="*/ 1503987 h 3269537"/>
                <a:gd name="connsiteX23" fmla="*/ 0 w 4336950"/>
                <a:gd name="connsiteY23" fmla="*/ 784689 h 3269537"/>
                <a:gd name="connsiteX24" fmla="*/ 0 w 4336950"/>
                <a:gd name="connsiteY24" fmla="*/ 0 h 326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36950" h="3269537" extrusionOk="0">
                  <a:moveTo>
                    <a:pt x="0" y="0"/>
                  </a:moveTo>
                  <a:cubicBezTo>
                    <a:pt x="165365" y="-22115"/>
                    <a:pt x="388937" y="4033"/>
                    <a:pt x="489456" y="0"/>
                  </a:cubicBezTo>
                  <a:cubicBezTo>
                    <a:pt x="589975" y="-4033"/>
                    <a:pt x="862741" y="-27240"/>
                    <a:pt x="1152390" y="0"/>
                  </a:cubicBezTo>
                  <a:cubicBezTo>
                    <a:pt x="1442039" y="27240"/>
                    <a:pt x="1510213" y="-27420"/>
                    <a:pt x="1728584" y="0"/>
                  </a:cubicBezTo>
                  <a:cubicBezTo>
                    <a:pt x="1946955" y="27420"/>
                    <a:pt x="2175806" y="15675"/>
                    <a:pt x="2304779" y="0"/>
                  </a:cubicBezTo>
                  <a:cubicBezTo>
                    <a:pt x="2433752" y="-15675"/>
                    <a:pt x="2590080" y="-11802"/>
                    <a:pt x="2794235" y="0"/>
                  </a:cubicBezTo>
                  <a:cubicBezTo>
                    <a:pt x="2998390" y="11802"/>
                    <a:pt x="3152975" y="10111"/>
                    <a:pt x="3413799" y="0"/>
                  </a:cubicBezTo>
                  <a:cubicBezTo>
                    <a:pt x="3674623" y="-10111"/>
                    <a:pt x="4021189" y="37316"/>
                    <a:pt x="4336950" y="0"/>
                  </a:cubicBezTo>
                  <a:cubicBezTo>
                    <a:pt x="4320331" y="175786"/>
                    <a:pt x="4309091" y="427225"/>
                    <a:pt x="4336950" y="653907"/>
                  </a:cubicBezTo>
                  <a:cubicBezTo>
                    <a:pt x="4364809" y="880589"/>
                    <a:pt x="4325806" y="1077596"/>
                    <a:pt x="4336950" y="1275119"/>
                  </a:cubicBezTo>
                  <a:cubicBezTo>
                    <a:pt x="4348094" y="1472642"/>
                    <a:pt x="4345770" y="1621695"/>
                    <a:pt x="4336950" y="1830941"/>
                  </a:cubicBezTo>
                  <a:cubicBezTo>
                    <a:pt x="4328130" y="2040187"/>
                    <a:pt x="4314978" y="2218603"/>
                    <a:pt x="4336950" y="2484848"/>
                  </a:cubicBezTo>
                  <a:cubicBezTo>
                    <a:pt x="4358922" y="2751093"/>
                    <a:pt x="4312803" y="3075345"/>
                    <a:pt x="4336950" y="3269537"/>
                  </a:cubicBezTo>
                  <a:cubicBezTo>
                    <a:pt x="4135834" y="3261922"/>
                    <a:pt x="4057703" y="3290125"/>
                    <a:pt x="3804125" y="3269537"/>
                  </a:cubicBezTo>
                  <a:cubicBezTo>
                    <a:pt x="3550548" y="3248949"/>
                    <a:pt x="3420353" y="3293409"/>
                    <a:pt x="3141191" y="3269537"/>
                  </a:cubicBezTo>
                  <a:cubicBezTo>
                    <a:pt x="2862029" y="3245665"/>
                    <a:pt x="2856428" y="3289811"/>
                    <a:pt x="2651735" y="3269537"/>
                  </a:cubicBezTo>
                  <a:cubicBezTo>
                    <a:pt x="2447042" y="3249263"/>
                    <a:pt x="2284530" y="3296947"/>
                    <a:pt x="2075540" y="3269537"/>
                  </a:cubicBezTo>
                  <a:cubicBezTo>
                    <a:pt x="1866551" y="3242127"/>
                    <a:pt x="1700061" y="3272467"/>
                    <a:pt x="1369237" y="3269537"/>
                  </a:cubicBezTo>
                  <a:cubicBezTo>
                    <a:pt x="1038413" y="3266607"/>
                    <a:pt x="812920" y="3284495"/>
                    <a:pt x="662934" y="3269537"/>
                  </a:cubicBezTo>
                  <a:cubicBezTo>
                    <a:pt x="512948" y="3254579"/>
                    <a:pt x="202824" y="3257465"/>
                    <a:pt x="0" y="3269537"/>
                  </a:cubicBezTo>
                  <a:cubicBezTo>
                    <a:pt x="-20976" y="3078673"/>
                    <a:pt x="-26418" y="2904240"/>
                    <a:pt x="0" y="2713716"/>
                  </a:cubicBezTo>
                  <a:cubicBezTo>
                    <a:pt x="26418" y="2523192"/>
                    <a:pt x="11210" y="2286683"/>
                    <a:pt x="0" y="2125199"/>
                  </a:cubicBezTo>
                  <a:cubicBezTo>
                    <a:pt x="-11210" y="1963715"/>
                    <a:pt x="-2046" y="1673652"/>
                    <a:pt x="0" y="1503987"/>
                  </a:cubicBezTo>
                  <a:cubicBezTo>
                    <a:pt x="2046" y="1334322"/>
                    <a:pt x="-6319" y="1066350"/>
                    <a:pt x="0" y="784689"/>
                  </a:cubicBezTo>
                  <a:cubicBezTo>
                    <a:pt x="6319" y="503028"/>
                    <a:pt x="24596" y="219382"/>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20736414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1" name="Rectangle : coins arrondis 20">
              <a:extLst>
                <a:ext uri="{FF2B5EF4-FFF2-40B4-BE49-F238E27FC236}">
                  <a16:creationId xmlns:a16="http://schemas.microsoft.com/office/drawing/2014/main" id="{B45F5283-56BC-45FF-A657-F07061140166}"/>
                </a:ext>
              </a:extLst>
            </p:cNvPr>
            <p:cNvSpPr/>
            <p:nvPr/>
          </p:nvSpPr>
          <p:spPr>
            <a:xfrm>
              <a:off x="5878286" y="2579913"/>
              <a:ext cx="764608" cy="398063"/>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EBE0D45B-49FA-45A2-86CD-B9E1E82BFE6E}"/>
                </a:ext>
              </a:extLst>
            </p:cNvPr>
            <p:cNvSpPr/>
            <p:nvPr/>
          </p:nvSpPr>
          <p:spPr>
            <a:xfrm>
              <a:off x="5946775" y="2886600"/>
              <a:ext cx="764608" cy="24471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7E837E50-04E9-4E2E-BC57-389EF8F472B0}"/>
                </a:ext>
              </a:extLst>
            </p:cNvPr>
            <p:cNvSpPr/>
            <p:nvPr/>
          </p:nvSpPr>
          <p:spPr>
            <a:xfrm>
              <a:off x="6015264" y="2977976"/>
              <a:ext cx="505279" cy="24471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 coins arrondis 25">
              <a:extLst>
                <a:ext uri="{FF2B5EF4-FFF2-40B4-BE49-F238E27FC236}">
                  <a16:creationId xmlns:a16="http://schemas.microsoft.com/office/drawing/2014/main" id="{BD0D48EE-CEDC-4D13-ADFE-F3B736DBF74E}"/>
                </a:ext>
              </a:extLst>
            </p:cNvPr>
            <p:cNvSpPr/>
            <p:nvPr/>
          </p:nvSpPr>
          <p:spPr>
            <a:xfrm>
              <a:off x="6015264" y="3069352"/>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F426E36D-B26C-4FF0-BCD4-18A42FFF52E4}"/>
                </a:ext>
              </a:extLst>
            </p:cNvPr>
            <p:cNvSpPr/>
            <p:nvPr/>
          </p:nvSpPr>
          <p:spPr>
            <a:xfrm>
              <a:off x="6168742" y="3386783"/>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 coins arrondis 29">
              <a:extLst>
                <a:ext uri="{FF2B5EF4-FFF2-40B4-BE49-F238E27FC236}">
                  <a16:creationId xmlns:a16="http://schemas.microsoft.com/office/drawing/2014/main" id="{6C983FCB-815F-4DF1-8F7C-5BDF7E4CD1CD}"/>
                </a:ext>
              </a:extLst>
            </p:cNvPr>
            <p:cNvSpPr/>
            <p:nvPr/>
          </p:nvSpPr>
          <p:spPr>
            <a:xfrm>
              <a:off x="6015264" y="3405063"/>
              <a:ext cx="505279" cy="395239"/>
            </a:xfrm>
            <a:prstGeom prst="round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85764BA5-D66C-417D-BD14-7A417FC0B37C}"/>
                </a:ext>
              </a:extLst>
            </p:cNvPr>
            <p:cNvSpPr/>
            <p:nvPr/>
          </p:nvSpPr>
          <p:spPr>
            <a:xfrm>
              <a:off x="6564087" y="3897473"/>
              <a:ext cx="587827" cy="113973"/>
            </a:xfrm>
            <a:prstGeom prst="rect">
              <a:avLst/>
            </a:prstGeom>
            <a:solidFill>
              <a:srgbClr val="F6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Belle femme d'affaires faisant différentes actions">
              <a:extLst>
                <a:ext uri="{FF2B5EF4-FFF2-40B4-BE49-F238E27FC236}">
                  <a16:creationId xmlns:a16="http://schemas.microsoft.com/office/drawing/2014/main" id="{FABE08E4-84AA-41FD-A57F-B110681CDF8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b="58469"/>
            <a:stretch/>
          </p:blipFill>
          <p:spPr bwMode="auto">
            <a:xfrm>
              <a:off x="5105400" y="2126512"/>
              <a:ext cx="1981200" cy="1780209"/>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6ED9774F-CF03-4FC8-854C-1B2BAF8F623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943" b="97561" l="9091" r="99351">
                          <a14:foregroundMark x1="1299" y1="91870" x2="31169" y2="88618"/>
                          <a14:foregroundMark x1="31169" y1="88618" x2="92208" y2="97561"/>
                          <a14:foregroundMark x1="72078" y1="39837" x2="99351" y2="65854"/>
                          <a14:backgroundMark x1="35065" y1="65854" x2="35065" y2="65854"/>
                          <a14:backgroundMark x1="54545" y1="47154" x2="54545" y2="47154"/>
                          <a14:backgroundMark x1="61688" y1="61789" x2="61688" y2="61789"/>
                          <a14:backgroundMark x1="64935" y1="80488" x2="81169" y2="76423"/>
                          <a14:backgroundMark x1="61688" y1="58537" x2="61688" y2="58537"/>
                        </a14:backgroundRemoval>
                      </a14:imgEffect>
                    </a14:imgLayer>
                  </a14:imgProps>
                </a:ext>
              </a:extLst>
            </a:blip>
            <a:srcRect b="6295"/>
            <a:stretch/>
          </p:blipFill>
          <p:spPr>
            <a:xfrm>
              <a:off x="5574965" y="2928176"/>
              <a:ext cx="1632460" cy="1229296"/>
            </a:xfrm>
            <a:prstGeom prst="rect">
              <a:avLst/>
            </a:prstGeom>
          </p:spPr>
        </p:pic>
      </p:grpSp>
      <p:sp>
        <p:nvSpPr>
          <p:cNvPr id="3" name="Espace réservé du texte 2">
            <a:extLst>
              <a:ext uri="{FF2B5EF4-FFF2-40B4-BE49-F238E27FC236}">
                <a16:creationId xmlns:a16="http://schemas.microsoft.com/office/drawing/2014/main" id="{ACF72F02-4D27-4315-A5FA-8654B9B068E7}"/>
              </a:ext>
            </a:extLst>
          </p:cNvPr>
          <p:cNvSpPr>
            <a:spLocks noGrp="1"/>
          </p:cNvSpPr>
          <p:nvPr>
            <p:ph type="body" sz="quarter" idx="12"/>
          </p:nvPr>
        </p:nvSpPr>
        <p:spPr/>
        <p:txBody>
          <a:bodyPr>
            <a:normAutofit/>
          </a:bodyPr>
          <a:lstStyle/>
          <a:p>
            <a:r>
              <a:rPr lang="fr-FR" dirty="0"/>
              <a:t>Dès que l’EER avec le filleul est formalisée (souscription d’une Formule), le parrain peut percevoir une prime. </a:t>
            </a:r>
          </a:p>
        </p:txBody>
      </p:sp>
      <p:sp>
        <p:nvSpPr>
          <p:cNvPr id="4" name="Espace réservé du texte 3">
            <a:extLst>
              <a:ext uri="{FF2B5EF4-FFF2-40B4-BE49-F238E27FC236}">
                <a16:creationId xmlns:a16="http://schemas.microsoft.com/office/drawing/2014/main" id="{4E30B962-8988-46B9-A7AB-A28E7F25059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E1ACC9A-CBFD-41FE-8387-B043DBA0FA6C}"/>
              </a:ext>
            </a:extLst>
          </p:cNvPr>
          <p:cNvSpPr>
            <a:spLocks noGrp="1"/>
          </p:cNvSpPr>
          <p:nvPr>
            <p:ph type="body" sz="quarter" idx="16"/>
          </p:nvPr>
        </p:nvSpPr>
        <p:spPr/>
        <p:txBody>
          <a:bodyPr/>
          <a:lstStyle/>
          <a:p>
            <a:endParaRPr lang="fr-FR"/>
          </a:p>
        </p:txBody>
      </p:sp>
      <p:sp>
        <p:nvSpPr>
          <p:cNvPr id="135" name="Rectangle 134">
            <a:extLst>
              <a:ext uri="{FF2B5EF4-FFF2-40B4-BE49-F238E27FC236}">
                <a16:creationId xmlns:a16="http://schemas.microsoft.com/office/drawing/2014/main" id="{D0BDC87B-B0DF-4BEF-A0CE-71430F7FB1B0}"/>
              </a:ext>
            </a:extLst>
          </p:cNvPr>
          <p:cNvSpPr/>
          <p:nvPr/>
        </p:nvSpPr>
        <p:spPr>
          <a:xfrm>
            <a:off x="7413175" y="1528339"/>
            <a:ext cx="4090986" cy="797130"/>
          </a:xfrm>
          <a:custGeom>
            <a:avLst/>
            <a:gdLst>
              <a:gd name="connsiteX0" fmla="*/ 0 w 4090986"/>
              <a:gd name="connsiteY0" fmla="*/ 0 h 797130"/>
              <a:gd name="connsiteX1" fmla="*/ 600011 w 4090986"/>
              <a:gd name="connsiteY1" fmla="*/ 0 h 797130"/>
              <a:gd name="connsiteX2" fmla="*/ 1322752 w 4090986"/>
              <a:gd name="connsiteY2" fmla="*/ 0 h 797130"/>
              <a:gd name="connsiteX3" fmla="*/ 1922763 w 4090986"/>
              <a:gd name="connsiteY3" fmla="*/ 0 h 797130"/>
              <a:gd name="connsiteX4" fmla="*/ 2563685 w 4090986"/>
              <a:gd name="connsiteY4" fmla="*/ 0 h 797130"/>
              <a:gd name="connsiteX5" fmla="*/ 3327335 w 4090986"/>
              <a:gd name="connsiteY5" fmla="*/ 0 h 797130"/>
              <a:gd name="connsiteX6" fmla="*/ 4090986 w 4090986"/>
              <a:gd name="connsiteY6" fmla="*/ 0 h 797130"/>
              <a:gd name="connsiteX7" fmla="*/ 4090986 w 4090986"/>
              <a:gd name="connsiteY7" fmla="*/ 374651 h 797130"/>
              <a:gd name="connsiteX8" fmla="*/ 4090986 w 4090986"/>
              <a:gd name="connsiteY8" fmla="*/ 797130 h 797130"/>
              <a:gd name="connsiteX9" fmla="*/ 3531885 w 4090986"/>
              <a:gd name="connsiteY9" fmla="*/ 797130 h 797130"/>
              <a:gd name="connsiteX10" fmla="*/ 2768234 w 4090986"/>
              <a:gd name="connsiteY10" fmla="*/ 797130 h 797130"/>
              <a:gd name="connsiteX11" fmla="*/ 2168223 w 4090986"/>
              <a:gd name="connsiteY11" fmla="*/ 797130 h 797130"/>
              <a:gd name="connsiteX12" fmla="*/ 1486392 w 4090986"/>
              <a:gd name="connsiteY12" fmla="*/ 797130 h 797130"/>
              <a:gd name="connsiteX13" fmla="*/ 886380 w 4090986"/>
              <a:gd name="connsiteY13" fmla="*/ 797130 h 797130"/>
              <a:gd name="connsiteX14" fmla="*/ 0 w 4090986"/>
              <a:gd name="connsiteY14" fmla="*/ 797130 h 797130"/>
              <a:gd name="connsiteX15" fmla="*/ 0 w 4090986"/>
              <a:gd name="connsiteY15" fmla="*/ 406536 h 797130"/>
              <a:gd name="connsiteX16" fmla="*/ 0 w 4090986"/>
              <a:gd name="connsiteY16" fmla="*/ 0 h 79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90986" h="797130" fill="none" extrusionOk="0">
                <a:moveTo>
                  <a:pt x="0" y="0"/>
                </a:moveTo>
                <a:cubicBezTo>
                  <a:pt x="132117" y="-28112"/>
                  <a:pt x="406930" y="-22909"/>
                  <a:pt x="600011" y="0"/>
                </a:cubicBezTo>
                <a:cubicBezTo>
                  <a:pt x="793092" y="22909"/>
                  <a:pt x="977036" y="-13053"/>
                  <a:pt x="1322752" y="0"/>
                </a:cubicBezTo>
                <a:cubicBezTo>
                  <a:pt x="1668468" y="13053"/>
                  <a:pt x="1768959" y="-26011"/>
                  <a:pt x="1922763" y="0"/>
                </a:cubicBezTo>
                <a:cubicBezTo>
                  <a:pt x="2076567" y="26011"/>
                  <a:pt x="2297598" y="-16635"/>
                  <a:pt x="2563685" y="0"/>
                </a:cubicBezTo>
                <a:cubicBezTo>
                  <a:pt x="2829772" y="16635"/>
                  <a:pt x="2956993" y="-5074"/>
                  <a:pt x="3327335" y="0"/>
                </a:cubicBezTo>
                <a:cubicBezTo>
                  <a:pt x="3697677" y="5074"/>
                  <a:pt x="3874102" y="-25850"/>
                  <a:pt x="4090986" y="0"/>
                </a:cubicBezTo>
                <a:cubicBezTo>
                  <a:pt x="4084277" y="86218"/>
                  <a:pt x="4098499" y="190542"/>
                  <a:pt x="4090986" y="374651"/>
                </a:cubicBezTo>
                <a:cubicBezTo>
                  <a:pt x="4083473" y="558760"/>
                  <a:pt x="4082287" y="639881"/>
                  <a:pt x="4090986" y="797130"/>
                </a:cubicBezTo>
                <a:cubicBezTo>
                  <a:pt x="3828435" y="824446"/>
                  <a:pt x="3793731" y="821309"/>
                  <a:pt x="3531885" y="797130"/>
                </a:cubicBezTo>
                <a:cubicBezTo>
                  <a:pt x="3270039" y="772951"/>
                  <a:pt x="2983207" y="829963"/>
                  <a:pt x="2768234" y="797130"/>
                </a:cubicBezTo>
                <a:cubicBezTo>
                  <a:pt x="2553261" y="764297"/>
                  <a:pt x="2437185" y="790178"/>
                  <a:pt x="2168223" y="797130"/>
                </a:cubicBezTo>
                <a:cubicBezTo>
                  <a:pt x="1899261" y="804082"/>
                  <a:pt x="1703443" y="783396"/>
                  <a:pt x="1486392" y="797130"/>
                </a:cubicBezTo>
                <a:cubicBezTo>
                  <a:pt x="1269341" y="810864"/>
                  <a:pt x="1054585" y="815355"/>
                  <a:pt x="886380" y="797130"/>
                </a:cubicBezTo>
                <a:cubicBezTo>
                  <a:pt x="718175" y="778905"/>
                  <a:pt x="177532" y="823876"/>
                  <a:pt x="0" y="797130"/>
                </a:cubicBezTo>
                <a:cubicBezTo>
                  <a:pt x="-4452" y="642425"/>
                  <a:pt x="-1511" y="586786"/>
                  <a:pt x="0" y="406536"/>
                </a:cubicBezTo>
                <a:cubicBezTo>
                  <a:pt x="1511" y="226286"/>
                  <a:pt x="-1616" y="90019"/>
                  <a:pt x="0" y="0"/>
                </a:cubicBezTo>
                <a:close/>
              </a:path>
              <a:path w="4090986" h="797130" stroke="0" extrusionOk="0">
                <a:moveTo>
                  <a:pt x="0" y="0"/>
                </a:moveTo>
                <a:cubicBezTo>
                  <a:pt x="230627" y="14827"/>
                  <a:pt x="469530" y="23758"/>
                  <a:pt x="600011" y="0"/>
                </a:cubicBezTo>
                <a:cubicBezTo>
                  <a:pt x="730492" y="-23758"/>
                  <a:pt x="972712" y="14769"/>
                  <a:pt x="1322752" y="0"/>
                </a:cubicBezTo>
                <a:cubicBezTo>
                  <a:pt x="1672792" y="-14769"/>
                  <a:pt x="1652158" y="-3824"/>
                  <a:pt x="1963673" y="0"/>
                </a:cubicBezTo>
                <a:cubicBezTo>
                  <a:pt x="2275188" y="3824"/>
                  <a:pt x="2565988" y="-24948"/>
                  <a:pt x="2727324" y="0"/>
                </a:cubicBezTo>
                <a:cubicBezTo>
                  <a:pt x="2888660" y="24948"/>
                  <a:pt x="3112717" y="31827"/>
                  <a:pt x="3490975" y="0"/>
                </a:cubicBezTo>
                <a:cubicBezTo>
                  <a:pt x="3869233" y="-31827"/>
                  <a:pt x="3967603" y="-14157"/>
                  <a:pt x="4090986" y="0"/>
                </a:cubicBezTo>
                <a:cubicBezTo>
                  <a:pt x="4102242" y="103330"/>
                  <a:pt x="4079683" y="256270"/>
                  <a:pt x="4090986" y="382622"/>
                </a:cubicBezTo>
                <a:cubicBezTo>
                  <a:pt x="4102289" y="508974"/>
                  <a:pt x="4089896" y="647754"/>
                  <a:pt x="4090986" y="797130"/>
                </a:cubicBezTo>
                <a:cubicBezTo>
                  <a:pt x="3898137" y="788399"/>
                  <a:pt x="3681706" y="804335"/>
                  <a:pt x="3450065" y="797130"/>
                </a:cubicBezTo>
                <a:cubicBezTo>
                  <a:pt x="3218424" y="789925"/>
                  <a:pt x="3002372" y="788150"/>
                  <a:pt x="2850054" y="797130"/>
                </a:cubicBezTo>
                <a:cubicBezTo>
                  <a:pt x="2697736" y="806110"/>
                  <a:pt x="2499252" y="784782"/>
                  <a:pt x="2209132" y="797130"/>
                </a:cubicBezTo>
                <a:cubicBezTo>
                  <a:pt x="1919012" y="809478"/>
                  <a:pt x="1864023" y="803021"/>
                  <a:pt x="1650031" y="797130"/>
                </a:cubicBezTo>
                <a:cubicBezTo>
                  <a:pt x="1436039" y="791239"/>
                  <a:pt x="1291087" y="801537"/>
                  <a:pt x="1009110" y="797130"/>
                </a:cubicBezTo>
                <a:cubicBezTo>
                  <a:pt x="727133" y="792723"/>
                  <a:pt x="440622" y="846243"/>
                  <a:pt x="0" y="797130"/>
                </a:cubicBezTo>
                <a:cubicBezTo>
                  <a:pt x="-13921" y="624572"/>
                  <a:pt x="10958" y="506678"/>
                  <a:pt x="0" y="398565"/>
                </a:cubicBezTo>
                <a:cubicBezTo>
                  <a:pt x="-10958" y="290453"/>
                  <a:pt x="13022" y="15802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Dès que l’EER est réalisée avec l’ouverture d’une Formule pour le filleul, vous pouvez créditer </a:t>
            </a:r>
            <a:r>
              <a:rPr lang="fr-FR" sz="1600" dirty="0">
                <a:solidFill>
                  <a:schemeClr val="accent4">
                    <a:lumMod val="75000"/>
                  </a:schemeClr>
                </a:solidFill>
                <a:latin typeface="Ink Free" panose="03080402000500000000" pitchFamily="66" charset="0"/>
              </a:rPr>
              <a:t>une prime au parrain</a:t>
            </a:r>
            <a:r>
              <a:rPr lang="fr-FR" sz="1600" dirty="0">
                <a:solidFill>
                  <a:schemeClr val="tx1"/>
                </a:solidFill>
                <a:latin typeface="Ink Free" panose="03080402000500000000" pitchFamily="66" charset="0"/>
              </a:rPr>
              <a:t>.  </a:t>
            </a:r>
          </a:p>
        </p:txBody>
      </p:sp>
      <p:pic>
        <p:nvPicPr>
          <p:cNvPr id="5122" name="Picture 2" descr="Vecteur gratuit indépendant au bureau à domicile homme détendu sur le lieu de travail">
            <a:extLst>
              <a:ext uri="{FF2B5EF4-FFF2-40B4-BE49-F238E27FC236}">
                <a16:creationId xmlns:a16="http://schemas.microsoft.com/office/drawing/2014/main" id="{87B4C30B-27E1-4F84-9FFF-59C97BABA8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828" t="18192" r="15741"/>
          <a:stretch/>
        </p:blipFill>
        <p:spPr bwMode="auto">
          <a:xfrm flipH="1">
            <a:off x="683531" y="1487515"/>
            <a:ext cx="6478160" cy="3238340"/>
          </a:xfrm>
          <a:custGeom>
            <a:avLst/>
            <a:gdLst>
              <a:gd name="connsiteX0" fmla="*/ 0 w 6478160"/>
              <a:gd name="connsiteY0" fmla="*/ 0 h 3238340"/>
              <a:gd name="connsiteX1" fmla="*/ 583034 w 6478160"/>
              <a:gd name="connsiteY1" fmla="*/ 0 h 3238340"/>
              <a:gd name="connsiteX2" fmla="*/ 1230850 w 6478160"/>
              <a:gd name="connsiteY2" fmla="*/ 0 h 3238340"/>
              <a:gd name="connsiteX3" fmla="*/ 1684322 w 6478160"/>
              <a:gd name="connsiteY3" fmla="*/ 0 h 3238340"/>
              <a:gd name="connsiteX4" fmla="*/ 2332138 w 6478160"/>
              <a:gd name="connsiteY4" fmla="*/ 0 h 3238340"/>
              <a:gd name="connsiteX5" fmla="*/ 2979954 w 6478160"/>
              <a:gd name="connsiteY5" fmla="*/ 0 h 3238340"/>
              <a:gd name="connsiteX6" fmla="*/ 3562988 w 6478160"/>
              <a:gd name="connsiteY6" fmla="*/ 0 h 3238340"/>
              <a:gd name="connsiteX7" fmla="*/ 4210804 w 6478160"/>
              <a:gd name="connsiteY7" fmla="*/ 0 h 3238340"/>
              <a:gd name="connsiteX8" fmla="*/ 4729057 w 6478160"/>
              <a:gd name="connsiteY8" fmla="*/ 0 h 3238340"/>
              <a:gd name="connsiteX9" fmla="*/ 5506436 w 6478160"/>
              <a:gd name="connsiteY9" fmla="*/ 0 h 3238340"/>
              <a:gd name="connsiteX10" fmla="*/ 6478160 w 6478160"/>
              <a:gd name="connsiteY10" fmla="*/ 0 h 3238340"/>
              <a:gd name="connsiteX11" fmla="*/ 6478160 w 6478160"/>
              <a:gd name="connsiteY11" fmla="*/ 615285 h 3238340"/>
              <a:gd name="connsiteX12" fmla="*/ 6478160 w 6478160"/>
              <a:gd name="connsiteY12" fmla="*/ 1165802 h 3238340"/>
              <a:gd name="connsiteX13" fmla="*/ 6478160 w 6478160"/>
              <a:gd name="connsiteY13" fmla="*/ 1781087 h 3238340"/>
              <a:gd name="connsiteX14" fmla="*/ 6478160 w 6478160"/>
              <a:gd name="connsiteY14" fmla="*/ 2331605 h 3238340"/>
              <a:gd name="connsiteX15" fmla="*/ 6478160 w 6478160"/>
              <a:gd name="connsiteY15" fmla="*/ 3238340 h 3238340"/>
              <a:gd name="connsiteX16" fmla="*/ 5895126 w 6478160"/>
              <a:gd name="connsiteY16" fmla="*/ 3238340 h 3238340"/>
              <a:gd name="connsiteX17" fmla="*/ 5312091 w 6478160"/>
              <a:gd name="connsiteY17" fmla="*/ 3238340 h 3238340"/>
              <a:gd name="connsiteX18" fmla="*/ 4534712 w 6478160"/>
              <a:gd name="connsiteY18" fmla="*/ 3238340 h 3238340"/>
              <a:gd name="connsiteX19" fmla="*/ 3886896 w 6478160"/>
              <a:gd name="connsiteY19" fmla="*/ 3238340 h 3238340"/>
              <a:gd name="connsiteX20" fmla="*/ 3174298 w 6478160"/>
              <a:gd name="connsiteY20" fmla="*/ 3238340 h 3238340"/>
              <a:gd name="connsiteX21" fmla="*/ 2656046 w 6478160"/>
              <a:gd name="connsiteY21" fmla="*/ 3238340 h 3238340"/>
              <a:gd name="connsiteX22" fmla="*/ 1878666 w 6478160"/>
              <a:gd name="connsiteY22" fmla="*/ 3238340 h 3238340"/>
              <a:gd name="connsiteX23" fmla="*/ 1101287 w 6478160"/>
              <a:gd name="connsiteY23" fmla="*/ 3238340 h 3238340"/>
              <a:gd name="connsiteX24" fmla="*/ 0 w 6478160"/>
              <a:gd name="connsiteY24" fmla="*/ 3238340 h 3238340"/>
              <a:gd name="connsiteX25" fmla="*/ 0 w 6478160"/>
              <a:gd name="connsiteY25" fmla="*/ 2590672 h 3238340"/>
              <a:gd name="connsiteX26" fmla="*/ 0 w 6478160"/>
              <a:gd name="connsiteY26" fmla="*/ 1910621 h 3238340"/>
              <a:gd name="connsiteX27" fmla="*/ 0 w 6478160"/>
              <a:gd name="connsiteY27" fmla="*/ 1262953 h 3238340"/>
              <a:gd name="connsiteX28" fmla="*/ 0 w 6478160"/>
              <a:gd name="connsiteY28" fmla="*/ 712435 h 3238340"/>
              <a:gd name="connsiteX29" fmla="*/ 0 w 6478160"/>
              <a:gd name="connsiteY29" fmla="*/ 0 h 3238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78160" h="3238340" extrusionOk="0">
                <a:moveTo>
                  <a:pt x="0" y="0"/>
                </a:moveTo>
                <a:cubicBezTo>
                  <a:pt x="136987" y="-28176"/>
                  <a:pt x="362582" y="-5070"/>
                  <a:pt x="583034" y="0"/>
                </a:cubicBezTo>
                <a:cubicBezTo>
                  <a:pt x="803486" y="5070"/>
                  <a:pt x="967623" y="-3372"/>
                  <a:pt x="1230850" y="0"/>
                </a:cubicBezTo>
                <a:cubicBezTo>
                  <a:pt x="1494077" y="3372"/>
                  <a:pt x="1511337" y="18272"/>
                  <a:pt x="1684322" y="0"/>
                </a:cubicBezTo>
                <a:cubicBezTo>
                  <a:pt x="1857307" y="-18272"/>
                  <a:pt x="2068282" y="27586"/>
                  <a:pt x="2332138" y="0"/>
                </a:cubicBezTo>
                <a:cubicBezTo>
                  <a:pt x="2595994" y="-27586"/>
                  <a:pt x="2766850" y="8577"/>
                  <a:pt x="2979954" y="0"/>
                </a:cubicBezTo>
                <a:cubicBezTo>
                  <a:pt x="3193058" y="-8577"/>
                  <a:pt x="3429057" y="-16754"/>
                  <a:pt x="3562988" y="0"/>
                </a:cubicBezTo>
                <a:cubicBezTo>
                  <a:pt x="3696919" y="16754"/>
                  <a:pt x="4074026" y="25877"/>
                  <a:pt x="4210804" y="0"/>
                </a:cubicBezTo>
                <a:cubicBezTo>
                  <a:pt x="4347582" y="-25877"/>
                  <a:pt x="4598562" y="16827"/>
                  <a:pt x="4729057" y="0"/>
                </a:cubicBezTo>
                <a:cubicBezTo>
                  <a:pt x="4859552" y="-16827"/>
                  <a:pt x="5288911" y="24770"/>
                  <a:pt x="5506436" y="0"/>
                </a:cubicBezTo>
                <a:cubicBezTo>
                  <a:pt x="5723961" y="-24770"/>
                  <a:pt x="6194780" y="22030"/>
                  <a:pt x="6478160" y="0"/>
                </a:cubicBezTo>
                <a:cubicBezTo>
                  <a:pt x="6449740" y="283720"/>
                  <a:pt x="6454352" y="470179"/>
                  <a:pt x="6478160" y="615285"/>
                </a:cubicBezTo>
                <a:cubicBezTo>
                  <a:pt x="6501968" y="760392"/>
                  <a:pt x="6482682" y="1003665"/>
                  <a:pt x="6478160" y="1165802"/>
                </a:cubicBezTo>
                <a:cubicBezTo>
                  <a:pt x="6473638" y="1327939"/>
                  <a:pt x="6471397" y="1620854"/>
                  <a:pt x="6478160" y="1781087"/>
                </a:cubicBezTo>
                <a:cubicBezTo>
                  <a:pt x="6484923" y="1941321"/>
                  <a:pt x="6468330" y="2213582"/>
                  <a:pt x="6478160" y="2331605"/>
                </a:cubicBezTo>
                <a:cubicBezTo>
                  <a:pt x="6487990" y="2449628"/>
                  <a:pt x="6511401" y="2877633"/>
                  <a:pt x="6478160" y="3238340"/>
                </a:cubicBezTo>
                <a:cubicBezTo>
                  <a:pt x="6301575" y="3213611"/>
                  <a:pt x="6149208" y="3259591"/>
                  <a:pt x="5895126" y="3238340"/>
                </a:cubicBezTo>
                <a:cubicBezTo>
                  <a:pt x="5641044" y="3217089"/>
                  <a:pt x="5510722" y="3260161"/>
                  <a:pt x="5312091" y="3238340"/>
                </a:cubicBezTo>
                <a:cubicBezTo>
                  <a:pt x="5113461" y="3216519"/>
                  <a:pt x="4892308" y="3229287"/>
                  <a:pt x="4534712" y="3238340"/>
                </a:cubicBezTo>
                <a:cubicBezTo>
                  <a:pt x="4177116" y="3247393"/>
                  <a:pt x="4142932" y="3260428"/>
                  <a:pt x="3886896" y="3238340"/>
                </a:cubicBezTo>
                <a:cubicBezTo>
                  <a:pt x="3630860" y="3216252"/>
                  <a:pt x="3349580" y="3251627"/>
                  <a:pt x="3174298" y="3238340"/>
                </a:cubicBezTo>
                <a:cubicBezTo>
                  <a:pt x="2999016" y="3225053"/>
                  <a:pt x="2815328" y="3224479"/>
                  <a:pt x="2656046" y="3238340"/>
                </a:cubicBezTo>
                <a:cubicBezTo>
                  <a:pt x="2496764" y="3252201"/>
                  <a:pt x="2093405" y="3234551"/>
                  <a:pt x="1878666" y="3238340"/>
                </a:cubicBezTo>
                <a:cubicBezTo>
                  <a:pt x="1663927" y="3242129"/>
                  <a:pt x="1451799" y="3245436"/>
                  <a:pt x="1101287" y="3238340"/>
                </a:cubicBezTo>
                <a:cubicBezTo>
                  <a:pt x="750775" y="3231244"/>
                  <a:pt x="397588" y="3187513"/>
                  <a:pt x="0" y="3238340"/>
                </a:cubicBezTo>
                <a:cubicBezTo>
                  <a:pt x="-8231" y="2961989"/>
                  <a:pt x="16139" y="2797298"/>
                  <a:pt x="0" y="2590672"/>
                </a:cubicBezTo>
                <a:cubicBezTo>
                  <a:pt x="-16139" y="2384046"/>
                  <a:pt x="10911" y="2249979"/>
                  <a:pt x="0" y="1910621"/>
                </a:cubicBezTo>
                <a:cubicBezTo>
                  <a:pt x="-10911" y="1571263"/>
                  <a:pt x="21445" y="1410354"/>
                  <a:pt x="0" y="1262953"/>
                </a:cubicBezTo>
                <a:cubicBezTo>
                  <a:pt x="-21445" y="1115552"/>
                  <a:pt x="8503" y="840650"/>
                  <a:pt x="0" y="712435"/>
                </a:cubicBezTo>
                <a:cubicBezTo>
                  <a:pt x="-8503" y="584220"/>
                  <a:pt x="7872" y="32927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11602030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080" name="Picture 8" descr="Vecteur ensemble de personnages de dessins animés de l'équipe commerciale">
            <a:extLst>
              <a:ext uri="{FF2B5EF4-FFF2-40B4-BE49-F238E27FC236}">
                <a16:creationId xmlns:a16="http://schemas.microsoft.com/office/drawing/2014/main" id="{C8DB36FC-0FB7-4FE5-BF37-F401E1EC823D}"/>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533478" y="1149531"/>
            <a:ext cx="1303672" cy="410205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Belle femme d'affaires faisant différentes actions">
            <a:extLst>
              <a:ext uri="{FF2B5EF4-FFF2-40B4-BE49-F238E27FC236}">
                <a16:creationId xmlns:a16="http://schemas.microsoft.com/office/drawing/2014/main" id="{6228A0F1-209D-4A70-8D74-3E914E89BEB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b="84468"/>
          <a:stretch/>
        </p:blipFill>
        <p:spPr bwMode="auto">
          <a:xfrm flipH="1">
            <a:off x="9490090" y="1821480"/>
            <a:ext cx="1955230" cy="659433"/>
          </a:xfrm>
          <a:prstGeom prst="rect">
            <a:avLst/>
          </a:prstGeom>
          <a:noFill/>
          <a:extLst>
            <a:ext uri="{909E8E84-426E-40DD-AFC4-6F175D3DCCD1}">
              <a14:hiddenFill xmlns:a14="http://schemas.microsoft.com/office/drawing/2010/main">
                <a:solidFill>
                  <a:srgbClr val="FFFFFF"/>
                </a:solidFill>
              </a14:hiddenFill>
            </a:ext>
          </a:extLst>
        </p:spPr>
      </p:pic>
      <p:sp>
        <p:nvSpPr>
          <p:cNvPr id="6" name="Bulle narrative : rectangle 5">
            <a:extLst>
              <a:ext uri="{FF2B5EF4-FFF2-40B4-BE49-F238E27FC236}">
                <a16:creationId xmlns:a16="http://schemas.microsoft.com/office/drawing/2014/main" id="{B5D080B0-A05C-434C-9B6D-E192D3F37AB3}"/>
              </a:ext>
            </a:extLst>
          </p:cNvPr>
          <p:cNvSpPr/>
          <p:nvPr/>
        </p:nvSpPr>
        <p:spPr>
          <a:xfrm>
            <a:off x="2936354" y="1601506"/>
            <a:ext cx="4109886" cy="3048428"/>
          </a:xfrm>
          <a:custGeom>
            <a:avLst/>
            <a:gdLst>
              <a:gd name="connsiteX0" fmla="*/ 0 w 4109886"/>
              <a:gd name="connsiteY0" fmla="*/ 0 h 3048428"/>
              <a:gd name="connsiteX1" fmla="*/ 684981 w 4109886"/>
              <a:gd name="connsiteY1" fmla="*/ 0 h 3048428"/>
              <a:gd name="connsiteX2" fmla="*/ 684981 w 4109886"/>
              <a:gd name="connsiteY2" fmla="*/ 0 h 3048428"/>
              <a:gd name="connsiteX3" fmla="*/ 1188442 w 4109886"/>
              <a:gd name="connsiteY3" fmla="*/ 0 h 3048428"/>
              <a:gd name="connsiteX4" fmla="*/ 1712453 w 4109886"/>
              <a:gd name="connsiteY4" fmla="*/ 0 h 3048428"/>
              <a:gd name="connsiteX5" fmla="*/ 2335786 w 4109886"/>
              <a:gd name="connsiteY5" fmla="*/ 0 h 3048428"/>
              <a:gd name="connsiteX6" fmla="*/ 2887195 w 4109886"/>
              <a:gd name="connsiteY6" fmla="*/ 0 h 3048428"/>
              <a:gd name="connsiteX7" fmla="*/ 3438605 w 4109886"/>
              <a:gd name="connsiteY7" fmla="*/ 0 h 3048428"/>
              <a:gd name="connsiteX8" fmla="*/ 4109886 w 4109886"/>
              <a:gd name="connsiteY8" fmla="*/ 0 h 3048428"/>
              <a:gd name="connsiteX9" fmla="*/ 4109886 w 4109886"/>
              <a:gd name="connsiteY9" fmla="*/ 508071 h 3048428"/>
              <a:gd name="connsiteX10" fmla="*/ 4109886 w 4109886"/>
              <a:gd name="connsiteY10" fmla="*/ 508071 h 3048428"/>
              <a:gd name="connsiteX11" fmla="*/ 4109886 w 4109886"/>
              <a:gd name="connsiteY11" fmla="*/ 904367 h 3048428"/>
              <a:gd name="connsiteX12" fmla="*/ 4109886 w 4109886"/>
              <a:gd name="connsiteY12" fmla="*/ 1270178 h 3048428"/>
              <a:gd name="connsiteX13" fmla="*/ 4109886 w 4109886"/>
              <a:gd name="connsiteY13" fmla="*/ 1827363 h 3048428"/>
              <a:gd name="connsiteX14" fmla="*/ 4109886 w 4109886"/>
              <a:gd name="connsiteY14" fmla="*/ 2384548 h 3048428"/>
              <a:gd name="connsiteX15" fmla="*/ 4109886 w 4109886"/>
              <a:gd name="connsiteY15" fmla="*/ 3048428 h 3048428"/>
              <a:gd name="connsiteX16" fmla="*/ 3582451 w 4109886"/>
              <a:gd name="connsiteY16" fmla="*/ 3048428 h 3048428"/>
              <a:gd name="connsiteX17" fmla="*/ 2959118 w 4109886"/>
              <a:gd name="connsiteY17" fmla="*/ 3048428 h 3048428"/>
              <a:gd name="connsiteX18" fmla="*/ 2311811 w 4109886"/>
              <a:gd name="connsiteY18" fmla="*/ 3048428 h 3048428"/>
              <a:gd name="connsiteX19" fmla="*/ 1712453 w 4109886"/>
              <a:gd name="connsiteY19" fmla="*/ 3048428 h 3048428"/>
              <a:gd name="connsiteX20" fmla="*/ 1178168 w 4109886"/>
              <a:gd name="connsiteY20" fmla="*/ 3048428 h 3048428"/>
              <a:gd name="connsiteX21" fmla="*/ 684981 w 4109886"/>
              <a:gd name="connsiteY21" fmla="*/ 3048428 h 3048428"/>
              <a:gd name="connsiteX22" fmla="*/ 684981 w 4109886"/>
              <a:gd name="connsiteY22" fmla="*/ 3048428 h 3048428"/>
              <a:gd name="connsiteX23" fmla="*/ 0 w 4109886"/>
              <a:gd name="connsiteY23" fmla="*/ 3048428 h 3048428"/>
              <a:gd name="connsiteX24" fmla="*/ 0 w 4109886"/>
              <a:gd name="connsiteY24" fmla="*/ 2437896 h 3048428"/>
              <a:gd name="connsiteX25" fmla="*/ 0 w 4109886"/>
              <a:gd name="connsiteY25" fmla="*/ 1898493 h 3048428"/>
              <a:gd name="connsiteX26" fmla="*/ 0 w 4109886"/>
              <a:gd name="connsiteY26" fmla="*/ 1270178 h 3048428"/>
              <a:gd name="connsiteX27" fmla="*/ -291103 w 4109886"/>
              <a:gd name="connsiteY27" fmla="*/ 877033 h 3048428"/>
              <a:gd name="connsiteX28" fmla="*/ 0 w 4109886"/>
              <a:gd name="connsiteY28" fmla="*/ 508071 h 3048428"/>
              <a:gd name="connsiteX29" fmla="*/ 0 w 4109886"/>
              <a:gd name="connsiteY29" fmla="*/ 0 h 30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9886" h="3048428" fill="none" extrusionOk="0">
                <a:moveTo>
                  <a:pt x="0" y="0"/>
                </a:moveTo>
                <a:cubicBezTo>
                  <a:pt x="306211" y="5614"/>
                  <a:pt x="412622" y="-23865"/>
                  <a:pt x="684981" y="0"/>
                </a:cubicBezTo>
                <a:lnTo>
                  <a:pt x="684981" y="0"/>
                </a:lnTo>
                <a:cubicBezTo>
                  <a:pt x="802171" y="-11366"/>
                  <a:pt x="1045582" y="-10106"/>
                  <a:pt x="1188442" y="0"/>
                </a:cubicBezTo>
                <a:cubicBezTo>
                  <a:pt x="1331302" y="10106"/>
                  <a:pt x="1558132" y="-1974"/>
                  <a:pt x="1712453" y="0"/>
                </a:cubicBezTo>
                <a:cubicBezTo>
                  <a:pt x="1907259" y="-3004"/>
                  <a:pt x="2145934" y="4851"/>
                  <a:pt x="2335786" y="0"/>
                </a:cubicBezTo>
                <a:cubicBezTo>
                  <a:pt x="2525638" y="-4851"/>
                  <a:pt x="2769060" y="-10091"/>
                  <a:pt x="2887195" y="0"/>
                </a:cubicBezTo>
                <a:cubicBezTo>
                  <a:pt x="3005330" y="10091"/>
                  <a:pt x="3273500" y="-10042"/>
                  <a:pt x="3438605" y="0"/>
                </a:cubicBezTo>
                <a:cubicBezTo>
                  <a:pt x="3603710" y="10042"/>
                  <a:pt x="3829323" y="-276"/>
                  <a:pt x="4109886" y="0"/>
                </a:cubicBezTo>
                <a:cubicBezTo>
                  <a:pt x="4129465" y="172263"/>
                  <a:pt x="4103007" y="268182"/>
                  <a:pt x="4109886" y="508071"/>
                </a:cubicBezTo>
                <a:lnTo>
                  <a:pt x="4109886" y="508071"/>
                </a:lnTo>
                <a:cubicBezTo>
                  <a:pt x="4128502" y="598742"/>
                  <a:pt x="4112877" y="813842"/>
                  <a:pt x="4109886" y="904367"/>
                </a:cubicBezTo>
                <a:cubicBezTo>
                  <a:pt x="4106895" y="994892"/>
                  <a:pt x="4104972" y="1165420"/>
                  <a:pt x="4109886" y="1270178"/>
                </a:cubicBezTo>
                <a:cubicBezTo>
                  <a:pt x="4103529" y="1417211"/>
                  <a:pt x="4116661" y="1694135"/>
                  <a:pt x="4109886" y="1827363"/>
                </a:cubicBezTo>
                <a:cubicBezTo>
                  <a:pt x="4103111" y="1960592"/>
                  <a:pt x="4136502" y="2182391"/>
                  <a:pt x="4109886" y="2384548"/>
                </a:cubicBezTo>
                <a:cubicBezTo>
                  <a:pt x="4083270" y="2586705"/>
                  <a:pt x="4081440" y="2772298"/>
                  <a:pt x="4109886" y="3048428"/>
                </a:cubicBezTo>
                <a:cubicBezTo>
                  <a:pt x="3870065" y="3028574"/>
                  <a:pt x="3764936" y="3030600"/>
                  <a:pt x="3582451" y="3048428"/>
                </a:cubicBezTo>
                <a:cubicBezTo>
                  <a:pt x="3399967" y="3066256"/>
                  <a:pt x="3229495" y="3047330"/>
                  <a:pt x="2959118" y="3048428"/>
                </a:cubicBezTo>
                <a:cubicBezTo>
                  <a:pt x="2688741" y="3049526"/>
                  <a:pt x="2529328" y="3019424"/>
                  <a:pt x="2311811" y="3048428"/>
                </a:cubicBezTo>
                <a:cubicBezTo>
                  <a:pt x="2094294" y="3077432"/>
                  <a:pt x="1864539" y="3056166"/>
                  <a:pt x="1712453" y="3048428"/>
                </a:cubicBezTo>
                <a:cubicBezTo>
                  <a:pt x="1588226" y="3054551"/>
                  <a:pt x="1419185" y="3068651"/>
                  <a:pt x="1178168" y="3048428"/>
                </a:cubicBezTo>
                <a:cubicBezTo>
                  <a:pt x="937152" y="3028205"/>
                  <a:pt x="904182" y="3034903"/>
                  <a:pt x="684981" y="3048428"/>
                </a:cubicBezTo>
                <a:lnTo>
                  <a:pt x="684981" y="3048428"/>
                </a:lnTo>
                <a:cubicBezTo>
                  <a:pt x="519044" y="3035926"/>
                  <a:pt x="182983" y="3026050"/>
                  <a:pt x="0" y="3048428"/>
                </a:cubicBezTo>
                <a:cubicBezTo>
                  <a:pt x="-2199" y="2778640"/>
                  <a:pt x="3595" y="2674907"/>
                  <a:pt x="0" y="2437896"/>
                </a:cubicBezTo>
                <a:cubicBezTo>
                  <a:pt x="-3595" y="2200885"/>
                  <a:pt x="2511" y="2039475"/>
                  <a:pt x="0" y="1898493"/>
                </a:cubicBezTo>
                <a:cubicBezTo>
                  <a:pt x="-2511" y="1757511"/>
                  <a:pt x="-17894" y="1517251"/>
                  <a:pt x="0" y="1270178"/>
                </a:cubicBezTo>
                <a:cubicBezTo>
                  <a:pt x="-90679" y="1132224"/>
                  <a:pt x="-187495" y="1001617"/>
                  <a:pt x="-291103" y="877033"/>
                </a:cubicBezTo>
                <a:cubicBezTo>
                  <a:pt x="-225480" y="789674"/>
                  <a:pt x="-126802" y="634913"/>
                  <a:pt x="0" y="508071"/>
                </a:cubicBezTo>
                <a:cubicBezTo>
                  <a:pt x="6218" y="341337"/>
                  <a:pt x="-10692" y="112352"/>
                  <a:pt x="0" y="0"/>
                </a:cubicBezTo>
                <a:close/>
              </a:path>
              <a:path w="4109886" h="3048428" stroke="0" extrusionOk="0">
                <a:moveTo>
                  <a:pt x="0" y="0"/>
                </a:moveTo>
                <a:cubicBezTo>
                  <a:pt x="336831" y="-11476"/>
                  <a:pt x="525693" y="-6967"/>
                  <a:pt x="684981" y="0"/>
                </a:cubicBezTo>
                <a:lnTo>
                  <a:pt x="684981" y="0"/>
                </a:lnTo>
                <a:cubicBezTo>
                  <a:pt x="873401" y="22783"/>
                  <a:pt x="956175" y="-4870"/>
                  <a:pt x="1188442" y="0"/>
                </a:cubicBezTo>
                <a:cubicBezTo>
                  <a:pt x="1420709" y="4870"/>
                  <a:pt x="1503948" y="12295"/>
                  <a:pt x="1712453" y="0"/>
                </a:cubicBezTo>
                <a:cubicBezTo>
                  <a:pt x="1872451" y="18123"/>
                  <a:pt x="2094573" y="-15571"/>
                  <a:pt x="2311811" y="0"/>
                </a:cubicBezTo>
                <a:cubicBezTo>
                  <a:pt x="2529049" y="15571"/>
                  <a:pt x="2648129" y="30947"/>
                  <a:pt x="2959118" y="0"/>
                </a:cubicBezTo>
                <a:cubicBezTo>
                  <a:pt x="3270107" y="-30947"/>
                  <a:pt x="3622451" y="-55603"/>
                  <a:pt x="4109886" y="0"/>
                </a:cubicBezTo>
                <a:cubicBezTo>
                  <a:pt x="4091789" y="194009"/>
                  <a:pt x="4097739" y="308982"/>
                  <a:pt x="4109886" y="508071"/>
                </a:cubicBezTo>
                <a:lnTo>
                  <a:pt x="4109886" y="508071"/>
                </a:lnTo>
                <a:cubicBezTo>
                  <a:pt x="4103993" y="614997"/>
                  <a:pt x="4115806" y="791308"/>
                  <a:pt x="4109886" y="866261"/>
                </a:cubicBezTo>
                <a:cubicBezTo>
                  <a:pt x="4103967" y="941214"/>
                  <a:pt x="4103415" y="1179153"/>
                  <a:pt x="4109886" y="1270178"/>
                </a:cubicBezTo>
                <a:cubicBezTo>
                  <a:pt x="4104652" y="1411340"/>
                  <a:pt x="4122004" y="1693163"/>
                  <a:pt x="4109886" y="1809581"/>
                </a:cubicBezTo>
                <a:cubicBezTo>
                  <a:pt x="4097768" y="1925999"/>
                  <a:pt x="4126305" y="2251116"/>
                  <a:pt x="4109886" y="2420113"/>
                </a:cubicBezTo>
                <a:cubicBezTo>
                  <a:pt x="4093467" y="2589110"/>
                  <a:pt x="4101045" y="2856718"/>
                  <a:pt x="4109886" y="3048428"/>
                </a:cubicBezTo>
                <a:cubicBezTo>
                  <a:pt x="3885574" y="3059416"/>
                  <a:pt x="3633124" y="3062026"/>
                  <a:pt x="3510528" y="3048428"/>
                </a:cubicBezTo>
                <a:cubicBezTo>
                  <a:pt x="3387932" y="3034830"/>
                  <a:pt x="3109834" y="3031827"/>
                  <a:pt x="2983092" y="3048428"/>
                </a:cubicBezTo>
                <a:cubicBezTo>
                  <a:pt x="2856350" y="3065029"/>
                  <a:pt x="2622267" y="3071636"/>
                  <a:pt x="2407709" y="3048428"/>
                </a:cubicBezTo>
                <a:cubicBezTo>
                  <a:pt x="2193151" y="3025220"/>
                  <a:pt x="1966505" y="3050793"/>
                  <a:pt x="1712453" y="3048428"/>
                </a:cubicBezTo>
                <a:cubicBezTo>
                  <a:pt x="1540966" y="3052173"/>
                  <a:pt x="1444552" y="3058193"/>
                  <a:pt x="1229541" y="3048428"/>
                </a:cubicBezTo>
                <a:cubicBezTo>
                  <a:pt x="1014530" y="3038663"/>
                  <a:pt x="942236" y="3066970"/>
                  <a:pt x="684981" y="3048428"/>
                </a:cubicBezTo>
                <a:lnTo>
                  <a:pt x="684981" y="3048428"/>
                </a:lnTo>
                <a:cubicBezTo>
                  <a:pt x="379456" y="3021389"/>
                  <a:pt x="263497" y="3035512"/>
                  <a:pt x="0" y="3048428"/>
                </a:cubicBezTo>
                <a:cubicBezTo>
                  <a:pt x="1264" y="2858880"/>
                  <a:pt x="-7434" y="2727800"/>
                  <a:pt x="0" y="2491243"/>
                </a:cubicBezTo>
                <a:cubicBezTo>
                  <a:pt x="7434" y="2254687"/>
                  <a:pt x="6009" y="2071035"/>
                  <a:pt x="0" y="1934058"/>
                </a:cubicBezTo>
                <a:cubicBezTo>
                  <a:pt x="-6009" y="1797082"/>
                  <a:pt x="4314" y="1433818"/>
                  <a:pt x="0" y="1270178"/>
                </a:cubicBezTo>
                <a:cubicBezTo>
                  <a:pt x="-83639" y="1175089"/>
                  <a:pt x="-188587" y="1045712"/>
                  <a:pt x="-291103" y="877033"/>
                </a:cubicBezTo>
                <a:cubicBezTo>
                  <a:pt x="-155554" y="692904"/>
                  <a:pt x="-78998" y="621438"/>
                  <a:pt x="0" y="508071"/>
                </a:cubicBezTo>
                <a:cubicBezTo>
                  <a:pt x="-11507" y="338036"/>
                  <a:pt x="13451" y="16376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4205546383">
                  <a:prstGeom prst="wedgeRectCallout">
                    <a:avLst>
                      <a:gd name="adj1" fmla="val -57083"/>
                      <a:gd name="adj2" fmla="val -2123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Rectangle 139">
            <a:extLst>
              <a:ext uri="{FF2B5EF4-FFF2-40B4-BE49-F238E27FC236}">
                <a16:creationId xmlns:a16="http://schemas.microsoft.com/office/drawing/2014/main" id="{E4957E6F-2393-434B-BF89-F4E82FDD25F7}"/>
              </a:ext>
            </a:extLst>
          </p:cNvPr>
          <p:cNvSpPr/>
          <p:nvPr/>
        </p:nvSpPr>
        <p:spPr>
          <a:xfrm>
            <a:off x="5070666" y="3393986"/>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9" name="Rectangle 138">
            <a:extLst>
              <a:ext uri="{FF2B5EF4-FFF2-40B4-BE49-F238E27FC236}">
                <a16:creationId xmlns:a16="http://schemas.microsoft.com/office/drawing/2014/main" id="{D7F51C0C-8A0D-484C-82BF-2982941D9B39}"/>
              </a:ext>
            </a:extLst>
          </p:cNvPr>
          <p:cNvSpPr/>
          <p:nvPr/>
        </p:nvSpPr>
        <p:spPr>
          <a:xfrm>
            <a:off x="3132367" y="3393986"/>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7" name="Rectangle 136">
            <a:extLst>
              <a:ext uri="{FF2B5EF4-FFF2-40B4-BE49-F238E27FC236}">
                <a16:creationId xmlns:a16="http://schemas.microsoft.com/office/drawing/2014/main" id="{1FC3FD97-9585-4489-ACD3-545569CC164A}"/>
              </a:ext>
            </a:extLst>
          </p:cNvPr>
          <p:cNvSpPr/>
          <p:nvPr/>
        </p:nvSpPr>
        <p:spPr>
          <a:xfrm>
            <a:off x="3120646" y="2186280"/>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38" name="Rectangle 137">
            <a:extLst>
              <a:ext uri="{FF2B5EF4-FFF2-40B4-BE49-F238E27FC236}">
                <a16:creationId xmlns:a16="http://schemas.microsoft.com/office/drawing/2014/main" id="{F6357EFE-AB23-45FB-ACB2-79ACED34AB3A}"/>
              </a:ext>
            </a:extLst>
          </p:cNvPr>
          <p:cNvSpPr/>
          <p:nvPr/>
        </p:nvSpPr>
        <p:spPr>
          <a:xfrm>
            <a:off x="5076791" y="2186280"/>
            <a:ext cx="1851542" cy="1132933"/>
          </a:xfrm>
          <a:custGeom>
            <a:avLst/>
            <a:gdLst>
              <a:gd name="connsiteX0" fmla="*/ 0 w 1851542"/>
              <a:gd name="connsiteY0" fmla="*/ 0 h 1132933"/>
              <a:gd name="connsiteX1" fmla="*/ 561634 w 1851542"/>
              <a:gd name="connsiteY1" fmla="*/ 0 h 1132933"/>
              <a:gd name="connsiteX2" fmla="*/ 1178815 w 1851542"/>
              <a:gd name="connsiteY2" fmla="*/ 0 h 1132933"/>
              <a:gd name="connsiteX3" fmla="*/ 1851542 w 1851542"/>
              <a:gd name="connsiteY3" fmla="*/ 0 h 1132933"/>
              <a:gd name="connsiteX4" fmla="*/ 1851542 w 1851542"/>
              <a:gd name="connsiteY4" fmla="*/ 543808 h 1132933"/>
              <a:gd name="connsiteX5" fmla="*/ 1851542 w 1851542"/>
              <a:gd name="connsiteY5" fmla="*/ 1132933 h 1132933"/>
              <a:gd name="connsiteX6" fmla="*/ 1252877 w 1851542"/>
              <a:gd name="connsiteY6" fmla="*/ 1132933 h 1132933"/>
              <a:gd name="connsiteX7" fmla="*/ 654212 w 1851542"/>
              <a:gd name="connsiteY7" fmla="*/ 1132933 h 1132933"/>
              <a:gd name="connsiteX8" fmla="*/ 0 w 1851542"/>
              <a:gd name="connsiteY8" fmla="*/ 1132933 h 1132933"/>
              <a:gd name="connsiteX9" fmla="*/ 0 w 1851542"/>
              <a:gd name="connsiteY9" fmla="*/ 577796 h 1132933"/>
              <a:gd name="connsiteX10" fmla="*/ 0 w 1851542"/>
              <a:gd name="connsiteY10" fmla="*/ 0 h 11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542" h="1132933" fill="none" extrusionOk="0">
                <a:moveTo>
                  <a:pt x="0" y="0"/>
                </a:moveTo>
                <a:cubicBezTo>
                  <a:pt x="221496" y="24642"/>
                  <a:pt x="333255" y="5888"/>
                  <a:pt x="561634" y="0"/>
                </a:cubicBezTo>
                <a:cubicBezTo>
                  <a:pt x="790013" y="-5888"/>
                  <a:pt x="913262" y="3030"/>
                  <a:pt x="1178815" y="0"/>
                </a:cubicBezTo>
                <a:cubicBezTo>
                  <a:pt x="1444368" y="-3030"/>
                  <a:pt x="1555268" y="-19062"/>
                  <a:pt x="1851542" y="0"/>
                </a:cubicBezTo>
                <a:cubicBezTo>
                  <a:pt x="1873980" y="111252"/>
                  <a:pt x="1848886" y="308614"/>
                  <a:pt x="1851542" y="543808"/>
                </a:cubicBezTo>
                <a:cubicBezTo>
                  <a:pt x="1854198" y="779002"/>
                  <a:pt x="1833272" y="924120"/>
                  <a:pt x="1851542" y="1132933"/>
                </a:cubicBezTo>
                <a:cubicBezTo>
                  <a:pt x="1696569" y="1124172"/>
                  <a:pt x="1431047" y="1115876"/>
                  <a:pt x="1252877" y="1132933"/>
                </a:cubicBezTo>
                <a:cubicBezTo>
                  <a:pt x="1074708" y="1149990"/>
                  <a:pt x="867797" y="1140773"/>
                  <a:pt x="654212" y="1132933"/>
                </a:cubicBezTo>
                <a:cubicBezTo>
                  <a:pt x="440627" y="1125093"/>
                  <a:pt x="181357" y="1146930"/>
                  <a:pt x="0" y="1132933"/>
                </a:cubicBezTo>
                <a:cubicBezTo>
                  <a:pt x="-2543" y="909139"/>
                  <a:pt x="24064" y="765577"/>
                  <a:pt x="0" y="577796"/>
                </a:cubicBezTo>
                <a:cubicBezTo>
                  <a:pt x="-24064" y="390015"/>
                  <a:pt x="27065" y="133682"/>
                  <a:pt x="0" y="0"/>
                </a:cubicBezTo>
                <a:close/>
              </a:path>
              <a:path w="1851542" h="1132933" stroke="0" extrusionOk="0">
                <a:moveTo>
                  <a:pt x="0" y="0"/>
                </a:moveTo>
                <a:cubicBezTo>
                  <a:pt x="160956" y="-28375"/>
                  <a:pt x="415034" y="-10761"/>
                  <a:pt x="580150" y="0"/>
                </a:cubicBezTo>
                <a:cubicBezTo>
                  <a:pt x="745266" y="10761"/>
                  <a:pt x="1015957" y="-8259"/>
                  <a:pt x="1215846" y="0"/>
                </a:cubicBezTo>
                <a:cubicBezTo>
                  <a:pt x="1415735" y="8259"/>
                  <a:pt x="1632658" y="-29883"/>
                  <a:pt x="1851542" y="0"/>
                </a:cubicBezTo>
                <a:cubicBezTo>
                  <a:pt x="1834730" y="133457"/>
                  <a:pt x="1843975" y="446303"/>
                  <a:pt x="1851542" y="589125"/>
                </a:cubicBezTo>
                <a:cubicBezTo>
                  <a:pt x="1859109" y="731948"/>
                  <a:pt x="1866924" y="880651"/>
                  <a:pt x="1851542" y="1132933"/>
                </a:cubicBezTo>
                <a:cubicBezTo>
                  <a:pt x="1592068" y="1123863"/>
                  <a:pt x="1530919" y="1140096"/>
                  <a:pt x="1215846" y="1132933"/>
                </a:cubicBezTo>
                <a:cubicBezTo>
                  <a:pt x="900773" y="1125770"/>
                  <a:pt x="849137" y="1146031"/>
                  <a:pt x="598665" y="1132933"/>
                </a:cubicBezTo>
                <a:cubicBezTo>
                  <a:pt x="348193" y="1119835"/>
                  <a:pt x="221613" y="1156786"/>
                  <a:pt x="0" y="1132933"/>
                </a:cubicBezTo>
                <a:cubicBezTo>
                  <a:pt x="-16066" y="973994"/>
                  <a:pt x="3418" y="733201"/>
                  <a:pt x="0" y="577796"/>
                </a:cubicBezTo>
                <a:cubicBezTo>
                  <a:pt x="-3418" y="422391"/>
                  <a:pt x="6069" y="165912"/>
                  <a:pt x="0" y="0"/>
                </a:cubicBezTo>
                <a:close/>
              </a:path>
            </a:pathLst>
          </a:custGeom>
          <a:solidFill>
            <a:srgbClr val="5A263C"/>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39" name="Graphique 1761">
            <a:extLst>
              <a:ext uri="{FF2B5EF4-FFF2-40B4-BE49-F238E27FC236}">
                <a16:creationId xmlns:a16="http://schemas.microsoft.com/office/drawing/2014/main" id="{52F11CFB-4DF5-43B0-AEE5-E1F278B5E452}"/>
              </a:ext>
            </a:extLst>
          </p:cNvPr>
          <p:cNvGrpSpPr/>
          <p:nvPr/>
        </p:nvGrpSpPr>
        <p:grpSpPr>
          <a:xfrm>
            <a:off x="3931385" y="2300275"/>
            <a:ext cx="382651" cy="284829"/>
            <a:chOff x="7441871" y="655382"/>
            <a:chExt cx="382651" cy="284829"/>
          </a:xfrm>
          <a:noFill/>
        </p:grpSpPr>
        <p:grpSp>
          <p:nvGrpSpPr>
            <p:cNvPr id="40" name="Graphique 1761">
              <a:extLst>
                <a:ext uri="{FF2B5EF4-FFF2-40B4-BE49-F238E27FC236}">
                  <a16:creationId xmlns:a16="http://schemas.microsoft.com/office/drawing/2014/main" id="{799AFC12-3E8E-47F8-8565-8D4E99A0D215}"/>
                </a:ext>
              </a:extLst>
            </p:cNvPr>
            <p:cNvGrpSpPr/>
            <p:nvPr/>
          </p:nvGrpSpPr>
          <p:grpSpPr>
            <a:xfrm>
              <a:off x="7441871" y="655382"/>
              <a:ext cx="382651" cy="284829"/>
              <a:chOff x="7441871" y="655382"/>
              <a:chExt cx="382651" cy="284829"/>
            </a:xfrm>
            <a:grpFill/>
          </p:grpSpPr>
          <p:grpSp>
            <p:nvGrpSpPr>
              <p:cNvPr id="42" name="Graphique 1761">
                <a:extLst>
                  <a:ext uri="{FF2B5EF4-FFF2-40B4-BE49-F238E27FC236}">
                    <a16:creationId xmlns:a16="http://schemas.microsoft.com/office/drawing/2014/main" id="{0DAE02D9-6F6D-4FDC-97D7-60A22E3A78F3}"/>
                  </a:ext>
                </a:extLst>
              </p:cNvPr>
              <p:cNvGrpSpPr/>
              <p:nvPr/>
            </p:nvGrpSpPr>
            <p:grpSpPr>
              <a:xfrm>
                <a:off x="7567601" y="655382"/>
                <a:ext cx="256921" cy="224806"/>
                <a:chOff x="7567601" y="655382"/>
                <a:chExt cx="256921" cy="224806"/>
              </a:xfrm>
              <a:grpFill/>
            </p:grpSpPr>
            <p:sp>
              <p:nvSpPr>
                <p:cNvPr id="48" name="Forme libre : forme 47">
                  <a:extLst>
                    <a:ext uri="{FF2B5EF4-FFF2-40B4-BE49-F238E27FC236}">
                      <a16:creationId xmlns:a16="http://schemas.microsoft.com/office/drawing/2014/main" id="{7C3913A1-D149-4CBA-A0DB-387269598C85}"/>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9" name="Forme libre : forme 48">
                  <a:extLst>
                    <a:ext uri="{FF2B5EF4-FFF2-40B4-BE49-F238E27FC236}">
                      <a16:creationId xmlns:a16="http://schemas.microsoft.com/office/drawing/2014/main" id="{ECC9D5FE-7C07-4C8C-A5D1-23A4587DCE97}"/>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0" name="Forme libre : forme 49">
                  <a:extLst>
                    <a:ext uri="{FF2B5EF4-FFF2-40B4-BE49-F238E27FC236}">
                      <a16:creationId xmlns:a16="http://schemas.microsoft.com/office/drawing/2014/main" id="{AC0F4902-FC96-443F-8320-FA2413ED2D5C}"/>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1" name="Forme libre : forme 50">
                  <a:extLst>
                    <a:ext uri="{FF2B5EF4-FFF2-40B4-BE49-F238E27FC236}">
                      <a16:creationId xmlns:a16="http://schemas.microsoft.com/office/drawing/2014/main" id="{7905D861-CB07-497B-8840-C0EFF0C2F721}"/>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2" name="Forme libre : forme 51">
                  <a:extLst>
                    <a:ext uri="{FF2B5EF4-FFF2-40B4-BE49-F238E27FC236}">
                      <a16:creationId xmlns:a16="http://schemas.microsoft.com/office/drawing/2014/main" id="{EB2E88BF-E68E-48B4-9477-C535309BE261}"/>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3" name="Forme libre : forme 52">
                  <a:extLst>
                    <a:ext uri="{FF2B5EF4-FFF2-40B4-BE49-F238E27FC236}">
                      <a16:creationId xmlns:a16="http://schemas.microsoft.com/office/drawing/2014/main" id="{5B05F419-0D4E-4BFF-92D4-F6935FE840CC}"/>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54" name="Forme libre : forme 53">
                  <a:extLst>
                    <a:ext uri="{FF2B5EF4-FFF2-40B4-BE49-F238E27FC236}">
                      <a16:creationId xmlns:a16="http://schemas.microsoft.com/office/drawing/2014/main" id="{E99DDE40-0A9C-4CE8-8615-BCB29A87E22B}"/>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43" name="Forme libre : forme 42">
                <a:extLst>
                  <a:ext uri="{FF2B5EF4-FFF2-40B4-BE49-F238E27FC236}">
                    <a16:creationId xmlns:a16="http://schemas.microsoft.com/office/drawing/2014/main" id="{FEB7EF1B-BF9B-40C6-B64E-15DFBA64BB25}"/>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4" name="Forme libre : forme 43">
                <a:extLst>
                  <a:ext uri="{FF2B5EF4-FFF2-40B4-BE49-F238E27FC236}">
                    <a16:creationId xmlns:a16="http://schemas.microsoft.com/office/drawing/2014/main" id="{7208C913-CCAC-40C1-87C8-F6BF1267A0C8}"/>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5" name="Forme libre : forme 44">
                <a:extLst>
                  <a:ext uri="{FF2B5EF4-FFF2-40B4-BE49-F238E27FC236}">
                    <a16:creationId xmlns:a16="http://schemas.microsoft.com/office/drawing/2014/main" id="{9E361C1A-7F68-4AEF-82D0-9DD69F124CF7}"/>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6" name="Forme libre : forme 45">
                <a:extLst>
                  <a:ext uri="{FF2B5EF4-FFF2-40B4-BE49-F238E27FC236}">
                    <a16:creationId xmlns:a16="http://schemas.microsoft.com/office/drawing/2014/main" id="{EE904B24-80A0-4BB9-8D24-4D31E7BA46C1}"/>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47" name="Forme libre : forme 46">
                <a:extLst>
                  <a:ext uri="{FF2B5EF4-FFF2-40B4-BE49-F238E27FC236}">
                    <a16:creationId xmlns:a16="http://schemas.microsoft.com/office/drawing/2014/main" id="{2B997EDC-01A5-458C-97EB-AB409CAB99BD}"/>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41" name="Forme libre : forme 40">
              <a:extLst>
                <a:ext uri="{FF2B5EF4-FFF2-40B4-BE49-F238E27FC236}">
                  <a16:creationId xmlns:a16="http://schemas.microsoft.com/office/drawing/2014/main" id="{0B9CA6B0-222E-454A-922B-1D4C302E8A67}"/>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grpSp>
        <p:nvGrpSpPr>
          <p:cNvPr id="55" name="Graphique 1772">
            <a:extLst>
              <a:ext uri="{FF2B5EF4-FFF2-40B4-BE49-F238E27FC236}">
                <a16:creationId xmlns:a16="http://schemas.microsoft.com/office/drawing/2014/main" id="{6BE59899-8ADE-4C8B-9FF1-F367A9465A81}"/>
              </a:ext>
            </a:extLst>
          </p:cNvPr>
          <p:cNvGrpSpPr/>
          <p:nvPr/>
        </p:nvGrpSpPr>
        <p:grpSpPr>
          <a:xfrm>
            <a:off x="3885050" y="3530356"/>
            <a:ext cx="338562" cy="373872"/>
            <a:chOff x="2317430" y="1288782"/>
            <a:chExt cx="363699" cy="401630"/>
          </a:xfrm>
          <a:noFill/>
        </p:grpSpPr>
        <p:sp>
          <p:nvSpPr>
            <p:cNvPr id="56" name="Forme libre : forme 55">
              <a:extLst>
                <a:ext uri="{FF2B5EF4-FFF2-40B4-BE49-F238E27FC236}">
                  <a16:creationId xmlns:a16="http://schemas.microsoft.com/office/drawing/2014/main" id="{E5CB6F1C-59B2-441E-B7F6-CF8CFE16DC6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7" name="Graphique 1772">
              <a:extLst>
                <a:ext uri="{FF2B5EF4-FFF2-40B4-BE49-F238E27FC236}">
                  <a16:creationId xmlns:a16="http://schemas.microsoft.com/office/drawing/2014/main" id="{0555BD55-ABCE-4717-8794-855E00EA2A30}"/>
                </a:ext>
              </a:extLst>
            </p:cNvPr>
            <p:cNvGrpSpPr/>
            <p:nvPr/>
          </p:nvGrpSpPr>
          <p:grpSpPr>
            <a:xfrm>
              <a:off x="2452209" y="1371600"/>
              <a:ext cx="42576" cy="102012"/>
              <a:chOff x="2452209" y="1371600"/>
              <a:chExt cx="42576" cy="102012"/>
            </a:xfrm>
            <a:grpFill/>
          </p:grpSpPr>
          <p:sp>
            <p:nvSpPr>
              <p:cNvPr id="77" name="Forme libre : forme 76">
                <a:extLst>
                  <a:ext uri="{FF2B5EF4-FFF2-40B4-BE49-F238E27FC236}">
                    <a16:creationId xmlns:a16="http://schemas.microsoft.com/office/drawing/2014/main" id="{D75E6AEC-DD9D-47D3-8060-2B61EAF21507}"/>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7B5461C7-4355-4DE7-9EF7-02056C6E269F}"/>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8" name="Forme libre : forme 57">
              <a:extLst>
                <a:ext uri="{FF2B5EF4-FFF2-40B4-BE49-F238E27FC236}">
                  <a16:creationId xmlns:a16="http://schemas.microsoft.com/office/drawing/2014/main" id="{54DB6796-D378-4C50-ADFE-49DB101F87A9}"/>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E724EFA3-2F6D-40C0-9C39-12C8FE909FFB}"/>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9118CBE6-C22A-4702-944C-3778C61CC612}"/>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ED48F250-4E4D-428C-9496-4550B7224439}"/>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32F64EB-5A6B-48DF-829C-9521C3F63E6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3" name="Graphique 1772">
              <a:extLst>
                <a:ext uri="{FF2B5EF4-FFF2-40B4-BE49-F238E27FC236}">
                  <a16:creationId xmlns:a16="http://schemas.microsoft.com/office/drawing/2014/main" id="{F16EF654-6D98-439C-980E-FC61278D6B40}"/>
                </a:ext>
              </a:extLst>
            </p:cNvPr>
            <p:cNvGrpSpPr/>
            <p:nvPr/>
          </p:nvGrpSpPr>
          <p:grpSpPr>
            <a:xfrm>
              <a:off x="2489833" y="1432178"/>
              <a:ext cx="79724" cy="98488"/>
              <a:chOff x="2489833" y="1432178"/>
              <a:chExt cx="79724" cy="98488"/>
            </a:xfrm>
            <a:grpFill/>
          </p:grpSpPr>
          <p:sp>
            <p:nvSpPr>
              <p:cNvPr id="74" name="Forme libre : forme 73">
                <a:extLst>
                  <a:ext uri="{FF2B5EF4-FFF2-40B4-BE49-F238E27FC236}">
                    <a16:creationId xmlns:a16="http://schemas.microsoft.com/office/drawing/2014/main" id="{7A33AEC3-EC44-4BC1-A356-66EEB12EA35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D20E2DC1-F468-4887-9D3E-6CB6F4802D5E}"/>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DDF251DA-065B-4B36-B339-19BA93C73B5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4" name="Forme libre : forme 63">
              <a:extLst>
                <a:ext uri="{FF2B5EF4-FFF2-40B4-BE49-F238E27FC236}">
                  <a16:creationId xmlns:a16="http://schemas.microsoft.com/office/drawing/2014/main" id="{CCB7BA6E-3FAF-45AA-BA0C-738C231439C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1791EA61-2B37-4A1B-9A39-6EA464E466A9}"/>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6DB899FD-FC01-4E1E-8D36-E5EC81786A31}"/>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4D0AF31B-468F-494D-B178-9418D568EC1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0D843EE3-8C86-4921-9EBF-0DA58A80A95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1C578C7D-7454-4992-A616-CEEA36FC86B3}"/>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4C79DCA0-9C7E-4511-A9B9-2D66AEC7804D}"/>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05FE2681-2F67-4B70-9C37-8C7D998A26B4}"/>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0ACBFA42-737E-44DA-981E-8DED338FF905}"/>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CDD124B1-C602-4BE5-AC9E-7C4018040B2B}"/>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125" name="Graphique 2">
            <a:extLst>
              <a:ext uri="{FF2B5EF4-FFF2-40B4-BE49-F238E27FC236}">
                <a16:creationId xmlns:a16="http://schemas.microsoft.com/office/drawing/2014/main" id="{72B5E61B-AF60-4613-B573-F6CBE121DE21}"/>
              </a:ext>
            </a:extLst>
          </p:cNvPr>
          <p:cNvGrpSpPr/>
          <p:nvPr/>
        </p:nvGrpSpPr>
        <p:grpSpPr>
          <a:xfrm>
            <a:off x="5865264" y="2274842"/>
            <a:ext cx="320629" cy="366436"/>
            <a:chOff x="1184026" y="296326"/>
            <a:chExt cx="555828" cy="635238"/>
          </a:xfrm>
          <a:noFill/>
        </p:grpSpPr>
        <p:sp>
          <p:nvSpPr>
            <p:cNvPr id="126" name="Forme libre : forme 17">
              <a:extLst>
                <a:ext uri="{FF2B5EF4-FFF2-40B4-BE49-F238E27FC236}">
                  <a16:creationId xmlns:a16="http://schemas.microsoft.com/office/drawing/2014/main" id="{690099D0-B0A7-4E95-AB08-02D00C938523}"/>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27" name="Forme libre : forme 18">
              <a:extLst>
                <a:ext uri="{FF2B5EF4-FFF2-40B4-BE49-F238E27FC236}">
                  <a16:creationId xmlns:a16="http://schemas.microsoft.com/office/drawing/2014/main" id="{F44E645D-39FC-486B-ABA8-8A102F98356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28" name="Forme libre : forme 19">
              <a:extLst>
                <a:ext uri="{FF2B5EF4-FFF2-40B4-BE49-F238E27FC236}">
                  <a16:creationId xmlns:a16="http://schemas.microsoft.com/office/drawing/2014/main" id="{6C6FEDC4-367C-4775-B4A6-468E05F92754}"/>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29" name="Forme libre : forme 20">
              <a:extLst>
                <a:ext uri="{FF2B5EF4-FFF2-40B4-BE49-F238E27FC236}">
                  <a16:creationId xmlns:a16="http://schemas.microsoft.com/office/drawing/2014/main" id="{23C41553-9649-4F3E-98F3-2C7C51EA5EE3}"/>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30" name="Forme libre : forme 21">
              <a:extLst>
                <a:ext uri="{FF2B5EF4-FFF2-40B4-BE49-F238E27FC236}">
                  <a16:creationId xmlns:a16="http://schemas.microsoft.com/office/drawing/2014/main" id="{F2407F7B-10FA-4E73-9935-447C812D480B}"/>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31" name="Forme libre : forme 22">
              <a:extLst>
                <a:ext uri="{FF2B5EF4-FFF2-40B4-BE49-F238E27FC236}">
                  <a16:creationId xmlns:a16="http://schemas.microsoft.com/office/drawing/2014/main" id="{09EA73DC-56EB-4992-A795-BDA80C4C5222}"/>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32" name="Forme libre : forme 23">
              <a:extLst>
                <a:ext uri="{FF2B5EF4-FFF2-40B4-BE49-F238E27FC236}">
                  <a16:creationId xmlns:a16="http://schemas.microsoft.com/office/drawing/2014/main" id="{3EB0AE7A-0F28-4A0B-8EE9-A1BF893BC5A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33" name="Forme libre : forme 24">
              <a:extLst>
                <a:ext uri="{FF2B5EF4-FFF2-40B4-BE49-F238E27FC236}">
                  <a16:creationId xmlns:a16="http://schemas.microsoft.com/office/drawing/2014/main" id="{BCADDE8B-B8BC-45D5-86DE-43B77E0EE47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7" name="Rectangle 6">
            <a:extLst>
              <a:ext uri="{FF2B5EF4-FFF2-40B4-BE49-F238E27FC236}">
                <a16:creationId xmlns:a16="http://schemas.microsoft.com/office/drawing/2014/main" id="{A01C1BBF-E269-4D45-85BE-FC4352CA853E}"/>
              </a:ext>
            </a:extLst>
          </p:cNvPr>
          <p:cNvSpPr/>
          <p:nvPr/>
        </p:nvSpPr>
        <p:spPr>
          <a:xfrm>
            <a:off x="2859488" y="1601505"/>
            <a:ext cx="4239368" cy="584775"/>
          </a:xfrm>
          <a:prstGeom prst="rect">
            <a:avLst/>
          </a:prstGeom>
        </p:spPr>
        <p:txBody>
          <a:bodyPr wrap="square">
            <a:spAutoFit/>
          </a:bodyPr>
          <a:lstStyle/>
          <a:p>
            <a:pPr algn="ctr"/>
            <a:r>
              <a:rPr lang="fr-FR" sz="1600" dirty="0">
                <a:latin typeface="Ink Free" panose="03080402000500000000" pitchFamily="66" charset="0"/>
              </a:rPr>
              <a:t>Monsieur Arthur DUPONT, en tant que filleul, voici les offres dont vous pouvez bénéficier : </a:t>
            </a:r>
          </a:p>
        </p:txBody>
      </p:sp>
      <p:sp>
        <p:nvSpPr>
          <p:cNvPr id="2" name="Rectangle 1">
            <a:extLst>
              <a:ext uri="{FF2B5EF4-FFF2-40B4-BE49-F238E27FC236}">
                <a16:creationId xmlns:a16="http://schemas.microsoft.com/office/drawing/2014/main" id="{CF6DD6C2-B034-4CA3-85DB-2A5C6DC94EBF}"/>
              </a:ext>
            </a:extLst>
          </p:cNvPr>
          <p:cNvSpPr/>
          <p:nvPr/>
        </p:nvSpPr>
        <p:spPr>
          <a:xfrm>
            <a:off x="3129226" y="2701263"/>
            <a:ext cx="1875482" cy="584775"/>
          </a:xfrm>
          <a:prstGeom prst="rect">
            <a:avLst/>
          </a:prstGeom>
        </p:spPr>
        <p:txBody>
          <a:bodyPr wrap="square">
            <a:spAutoFit/>
          </a:bodyPr>
          <a:lstStyle/>
          <a:p>
            <a:pPr algn="ctr"/>
            <a:r>
              <a:rPr lang="fr-FR" sz="1600" b="1" dirty="0">
                <a:solidFill>
                  <a:schemeClr val="bg1"/>
                </a:solidFill>
                <a:latin typeface="Ink Free" panose="03080402000500000000" pitchFamily="66" charset="0"/>
              </a:rPr>
              <a:t>Visa 1</a:t>
            </a:r>
            <a:r>
              <a:rPr lang="fr-FR" sz="1600" b="1" baseline="30000" dirty="0">
                <a:solidFill>
                  <a:schemeClr val="bg1"/>
                </a:solidFill>
                <a:latin typeface="Ink Free" panose="03080402000500000000" pitchFamily="66" charset="0"/>
              </a:rPr>
              <a:t>er</a:t>
            </a:r>
            <a:r>
              <a:rPr lang="fr-FR" sz="1600" b="1" dirty="0">
                <a:solidFill>
                  <a:schemeClr val="bg1"/>
                </a:solidFill>
                <a:latin typeface="Ink Free" panose="03080402000500000000" pitchFamily="66" charset="0"/>
              </a:rPr>
              <a:t> </a:t>
            </a:r>
            <a:r>
              <a:rPr lang="fr-FR" sz="1600" dirty="0">
                <a:solidFill>
                  <a:schemeClr val="bg1"/>
                </a:solidFill>
                <a:latin typeface="Ink Free" panose="03080402000500000000" pitchFamily="66" charset="0"/>
              </a:rPr>
              <a:t>à 1 € / mois pendant 6 mois </a:t>
            </a:r>
            <a:r>
              <a:rPr lang="fr-FR" sz="1600" baseline="30000" dirty="0">
                <a:solidFill>
                  <a:schemeClr val="bg1"/>
                </a:solidFill>
                <a:latin typeface="Ink Free" panose="03080402000500000000" pitchFamily="66" charset="0"/>
              </a:rPr>
              <a:t>(1)</a:t>
            </a:r>
            <a:endParaRPr lang="fr-FR" sz="1600" dirty="0">
              <a:solidFill>
                <a:schemeClr val="bg1"/>
              </a:solidFill>
              <a:latin typeface="Ink Free" panose="03080402000500000000" pitchFamily="66" charset="0"/>
            </a:endParaRPr>
          </a:p>
        </p:txBody>
      </p:sp>
      <p:sp>
        <p:nvSpPr>
          <p:cNvPr id="8" name="Rectangle 7">
            <a:extLst>
              <a:ext uri="{FF2B5EF4-FFF2-40B4-BE49-F238E27FC236}">
                <a16:creationId xmlns:a16="http://schemas.microsoft.com/office/drawing/2014/main" id="{4131A412-585F-40DD-8940-D7E9C9369B85}"/>
              </a:ext>
            </a:extLst>
          </p:cNvPr>
          <p:cNvSpPr/>
          <p:nvPr/>
        </p:nvSpPr>
        <p:spPr>
          <a:xfrm>
            <a:off x="4927908" y="2690160"/>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50 € </a:t>
            </a:r>
            <a:r>
              <a:rPr lang="fr-FR" sz="1600" dirty="0">
                <a:solidFill>
                  <a:schemeClr val="bg1"/>
                </a:solidFill>
                <a:latin typeface="Ink Free" panose="03080402000500000000" pitchFamily="66" charset="0"/>
              </a:rPr>
              <a:t>en bon d’achat (mobilité bancaire)</a:t>
            </a:r>
          </a:p>
        </p:txBody>
      </p:sp>
      <p:sp>
        <p:nvSpPr>
          <p:cNvPr id="10" name="Rectangle 9">
            <a:extLst>
              <a:ext uri="{FF2B5EF4-FFF2-40B4-BE49-F238E27FC236}">
                <a16:creationId xmlns:a16="http://schemas.microsoft.com/office/drawing/2014/main" id="{0F517D48-2A60-4590-ABCF-74FD7192DB7A}"/>
              </a:ext>
            </a:extLst>
          </p:cNvPr>
          <p:cNvSpPr/>
          <p:nvPr/>
        </p:nvSpPr>
        <p:spPr>
          <a:xfrm>
            <a:off x="2991891" y="3956649"/>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Crédit « bienvenue » </a:t>
            </a:r>
            <a:r>
              <a:rPr lang="fr-FR" sz="1600" dirty="0">
                <a:solidFill>
                  <a:schemeClr val="bg1"/>
                </a:solidFill>
                <a:latin typeface="Ink Free" panose="03080402000500000000" pitchFamily="66" charset="0"/>
              </a:rPr>
              <a:t>5000 € à 4,55 % </a:t>
            </a:r>
            <a:r>
              <a:rPr lang="fr-FR" sz="1600" baseline="30000" dirty="0">
                <a:solidFill>
                  <a:schemeClr val="bg1"/>
                </a:solidFill>
                <a:latin typeface="Ink Free" panose="03080402000500000000" pitchFamily="66" charset="0"/>
              </a:rPr>
              <a:t>(2)</a:t>
            </a:r>
            <a:endParaRPr lang="fr-FR" sz="1600" dirty="0">
              <a:solidFill>
                <a:schemeClr val="bg1"/>
              </a:solidFill>
              <a:latin typeface="Ink Free" panose="03080402000500000000" pitchFamily="66" charset="0"/>
            </a:endParaRPr>
          </a:p>
        </p:txBody>
      </p:sp>
      <p:grpSp>
        <p:nvGrpSpPr>
          <p:cNvPr id="14" name="Groupe 13">
            <a:extLst>
              <a:ext uri="{FF2B5EF4-FFF2-40B4-BE49-F238E27FC236}">
                <a16:creationId xmlns:a16="http://schemas.microsoft.com/office/drawing/2014/main" id="{F7D5E117-572C-4216-A942-E72DD4EAB75F}"/>
              </a:ext>
            </a:extLst>
          </p:cNvPr>
          <p:cNvGrpSpPr/>
          <p:nvPr/>
        </p:nvGrpSpPr>
        <p:grpSpPr>
          <a:xfrm>
            <a:off x="11264808" y="1021171"/>
            <a:ext cx="796350" cy="809593"/>
            <a:chOff x="9231247" y="308808"/>
            <a:chExt cx="1186782" cy="1206517"/>
          </a:xfrm>
        </p:grpSpPr>
        <p:sp>
          <p:nvSpPr>
            <p:cNvPr id="13" name="Ellipse 12">
              <a:extLst>
                <a:ext uri="{FF2B5EF4-FFF2-40B4-BE49-F238E27FC236}">
                  <a16:creationId xmlns:a16="http://schemas.microsoft.com/office/drawing/2014/main" id="{BDB65F32-5EBD-4CC1-888E-BDB0D3ABEDC6}"/>
                </a:ext>
              </a:extLst>
            </p:cNvPr>
            <p:cNvSpPr/>
            <p:nvPr/>
          </p:nvSpPr>
          <p:spPr>
            <a:xfrm>
              <a:off x="9252859" y="367672"/>
              <a:ext cx="1107663" cy="1144076"/>
            </a:xfrm>
            <a:custGeom>
              <a:avLst/>
              <a:gdLst>
                <a:gd name="connsiteX0" fmla="*/ 0 w 1107663"/>
                <a:gd name="connsiteY0" fmla="*/ 572038 h 1144076"/>
                <a:gd name="connsiteX1" fmla="*/ 553832 w 1107663"/>
                <a:gd name="connsiteY1" fmla="*/ 0 h 1144076"/>
                <a:gd name="connsiteX2" fmla="*/ 1107664 w 1107663"/>
                <a:gd name="connsiteY2" fmla="*/ 572038 h 1144076"/>
                <a:gd name="connsiteX3" fmla="*/ 553832 w 1107663"/>
                <a:gd name="connsiteY3" fmla="*/ 1144076 h 1144076"/>
                <a:gd name="connsiteX4" fmla="*/ 0 w 1107663"/>
                <a:gd name="connsiteY4" fmla="*/ 572038 h 1144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663" h="1144076" fill="none" extrusionOk="0">
                  <a:moveTo>
                    <a:pt x="0" y="572038"/>
                  </a:moveTo>
                  <a:cubicBezTo>
                    <a:pt x="-16623" y="308989"/>
                    <a:pt x="236331" y="-12903"/>
                    <a:pt x="553832" y="0"/>
                  </a:cubicBezTo>
                  <a:cubicBezTo>
                    <a:pt x="853126" y="-18315"/>
                    <a:pt x="1107141" y="226672"/>
                    <a:pt x="1107664" y="572038"/>
                  </a:cubicBezTo>
                  <a:cubicBezTo>
                    <a:pt x="1056001" y="892898"/>
                    <a:pt x="806689" y="1151101"/>
                    <a:pt x="553832" y="1144076"/>
                  </a:cubicBezTo>
                  <a:cubicBezTo>
                    <a:pt x="311516" y="1126116"/>
                    <a:pt x="64054" y="907361"/>
                    <a:pt x="0" y="572038"/>
                  </a:cubicBezTo>
                  <a:close/>
                </a:path>
                <a:path w="1107663" h="1144076" stroke="0" extrusionOk="0">
                  <a:moveTo>
                    <a:pt x="0" y="572038"/>
                  </a:moveTo>
                  <a:cubicBezTo>
                    <a:pt x="-114" y="238469"/>
                    <a:pt x="254856" y="-11428"/>
                    <a:pt x="553832" y="0"/>
                  </a:cubicBezTo>
                  <a:cubicBezTo>
                    <a:pt x="900044" y="32350"/>
                    <a:pt x="1118203" y="310902"/>
                    <a:pt x="1107664" y="572038"/>
                  </a:cubicBezTo>
                  <a:cubicBezTo>
                    <a:pt x="1130429" y="926369"/>
                    <a:pt x="841062" y="1133537"/>
                    <a:pt x="553832" y="1144076"/>
                  </a:cubicBezTo>
                  <a:cubicBezTo>
                    <a:pt x="244885" y="1135724"/>
                    <a:pt x="62633" y="928978"/>
                    <a:pt x="0" y="572038"/>
                  </a:cubicBezTo>
                  <a:close/>
                </a:path>
              </a:pathLst>
            </a:custGeom>
            <a:solidFill>
              <a:schemeClr val="accent6">
                <a:lumMod val="60000"/>
                <a:lumOff val="40000"/>
              </a:schemeClr>
            </a:solidFill>
            <a:ln>
              <a:solidFill>
                <a:schemeClr val="tx1">
                  <a:lumMod val="75000"/>
                  <a:lumOff val="25000"/>
                </a:schemeClr>
              </a:solidFill>
              <a:extLst>
                <a:ext uri="{C807C97D-BFC1-408E-A445-0C87EB9F89A2}">
                  <ask:lineSketchStyleProps xmlns:ask="http://schemas.microsoft.com/office/drawing/2018/sketchyshapes" sd="1264218286">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3" name="Picture 2" descr="Vecteur le patient parle à la réception du personnel médical de la réceptionniste">
              <a:extLst>
                <a:ext uri="{FF2B5EF4-FFF2-40B4-BE49-F238E27FC236}">
                  <a16:creationId xmlns:a16="http://schemas.microsoft.com/office/drawing/2014/main" id="{A149000A-646A-4ECE-9D17-B397F70393CE}"/>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74516" t="12896" r="12188" b="66812"/>
            <a:stretch/>
          </p:blipFill>
          <p:spPr bwMode="auto">
            <a:xfrm>
              <a:off x="9231247" y="308808"/>
              <a:ext cx="1186782" cy="1206517"/>
            </a:xfrm>
            <a:prstGeom prst="ellipse">
              <a:avLst/>
            </a:prstGeom>
            <a:noFill/>
            <a:extLst>
              <a:ext uri="{909E8E84-426E-40DD-AFC4-6F175D3DCCD1}">
                <a14:hiddenFill xmlns:a14="http://schemas.microsoft.com/office/drawing/2010/main">
                  <a:solidFill>
                    <a:srgbClr val="FFFFFF"/>
                  </a:solidFill>
                </a14:hiddenFill>
              </a:ext>
            </a:extLst>
          </p:spPr>
        </p:pic>
      </p:grpSp>
      <p:pic>
        <p:nvPicPr>
          <p:cNvPr id="134" name="Picture 2" descr="Belle femme d'affaires faisant différentes actions">
            <a:extLst>
              <a:ext uri="{FF2B5EF4-FFF2-40B4-BE49-F238E27FC236}">
                <a16:creationId xmlns:a16="http://schemas.microsoft.com/office/drawing/2014/main" id="{C9AC080B-2948-4C2F-9228-AEBFF208A67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687611" y="1487515"/>
            <a:ext cx="1656424" cy="3632314"/>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D0680DD5-12E3-479E-BEAE-AD1812BA7807}"/>
              </a:ext>
            </a:extLst>
          </p:cNvPr>
          <p:cNvSpPr/>
          <p:nvPr/>
        </p:nvSpPr>
        <p:spPr>
          <a:xfrm>
            <a:off x="681395" y="4846395"/>
            <a:ext cx="10886275" cy="974170"/>
          </a:xfrm>
          <a:custGeom>
            <a:avLst/>
            <a:gdLst>
              <a:gd name="connsiteX0" fmla="*/ 0 w 10886275"/>
              <a:gd name="connsiteY0" fmla="*/ 0 h 974170"/>
              <a:gd name="connsiteX1" fmla="*/ 353804 w 10886275"/>
              <a:gd name="connsiteY1" fmla="*/ 0 h 974170"/>
              <a:gd name="connsiteX2" fmla="*/ 1251922 w 10886275"/>
              <a:gd name="connsiteY2" fmla="*/ 0 h 974170"/>
              <a:gd name="connsiteX3" fmla="*/ 1932314 w 10886275"/>
              <a:gd name="connsiteY3" fmla="*/ 0 h 974170"/>
              <a:gd name="connsiteX4" fmla="*/ 2612706 w 10886275"/>
              <a:gd name="connsiteY4" fmla="*/ 0 h 974170"/>
              <a:gd name="connsiteX5" fmla="*/ 3184235 w 10886275"/>
              <a:gd name="connsiteY5" fmla="*/ 0 h 974170"/>
              <a:gd name="connsiteX6" fmla="*/ 3646902 w 10886275"/>
              <a:gd name="connsiteY6" fmla="*/ 0 h 974170"/>
              <a:gd name="connsiteX7" fmla="*/ 4218432 w 10886275"/>
              <a:gd name="connsiteY7" fmla="*/ 0 h 974170"/>
              <a:gd name="connsiteX8" fmla="*/ 4898824 w 10886275"/>
              <a:gd name="connsiteY8" fmla="*/ 0 h 974170"/>
              <a:gd name="connsiteX9" fmla="*/ 5579216 w 10886275"/>
              <a:gd name="connsiteY9" fmla="*/ 0 h 974170"/>
              <a:gd name="connsiteX10" fmla="*/ 5933020 w 10886275"/>
              <a:gd name="connsiteY10" fmla="*/ 0 h 974170"/>
              <a:gd name="connsiteX11" fmla="*/ 6286824 w 10886275"/>
              <a:gd name="connsiteY11" fmla="*/ 0 h 974170"/>
              <a:gd name="connsiteX12" fmla="*/ 6749490 w 10886275"/>
              <a:gd name="connsiteY12" fmla="*/ 0 h 974170"/>
              <a:gd name="connsiteX13" fmla="*/ 7212157 w 10886275"/>
              <a:gd name="connsiteY13" fmla="*/ 0 h 974170"/>
              <a:gd name="connsiteX14" fmla="*/ 7565961 w 10886275"/>
              <a:gd name="connsiteY14" fmla="*/ 0 h 974170"/>
              <a:gd name="connsiteX15" fmla="*/ 8464079 w 10886275"/>
              <a:gd name="connsiteY15" fmla="*/ 0 h 974170"/>
              <a:gd name="connsiteX16" fmla="*/ 9144471 w 10886275"/>
              <a:gd name="connsiteY16" fmla="*/ 0 h 974170"/>
              <a:gd name="connsiteX17" fmla="*/ 10042589 w 10886275"/>
              <a:gd name="connsiteY17" fmla="*/ 0 h 974170"/>
              <a:gd name="connsiteX18" fmla="*/ 10886275 w 10886275"/>
              <a:gd name="connsiteY18" fmla="*/ 0 h 974170"/>
              <a:gd name="connsiteX19" fmla="*/ 10886275 w 10886275"/>
              <a:gd name="connsiteY19" fmla="*/ 457860 h 974170"/>
              <a:gd name="connsiteX20" fmla="*/ 10886275 w 10886275"/>
              <a:gd name="connsiteY20" fmla="*/ 974170 h 974170"/>
              <a:gd name="connsiteX21" fmla="*/ 10423608 w 10886275"/>
              <a:gd name="connsiteY21" fmla="*/ 974170 h 974170"/>
              <a:gd name="connsiteX22" fmla="*/ 9960942 w 10886275"/>
              <a:gd name="connsiteY22" fmla="*/ 974170 h 974170"/>
              <a:gd name="connsiteX23" fmla="*/ 9171687 w 10886275"/>
              <a:gd name="connsiteY23" fmla="*/ 974170 h 974170"/>
              <a:gd name="connsiteX24" fmla="*/ 8709020 w 10886275"/>
              <a:gd name="connsiteY24" fmla="*/ 974170 h 974170"/>
              <a:gd name="connsiteX25" fmla="*/ 8246353 w 10886275"/>
              <a:gd name="connsiteY25" fmla="*/ 974170 h 974170"/>
              <a:gd name="connsiteX26" fmla="*/ 7674824 w 10886275"/>
              <a:gd name="connsiteY26" fmla="*/ 974170 h 974170"/>
              <a:gd name="connsiteX27" fmla="*/ 7212157 w 10886275"/>
              <a:gd name="connsiteY27" fmla="*/ 974170 h 974170"/>
              <a:gd name="connsiteX28" fmla="*/ 6531765 w 10886275"/>
              <a:gd name="connsiteY28" fmla="*/ 974170 h 974170"/>
              <a:gd name="connsiteX29" fmla="*/ 6069098 w 10886275"/>
              <a:gd name="connsiteY29" fmla="*/ 974170 h 974170"/>
              <a:gd name="connsiteX30" fmla="*/ 5606432 w 10886275"/>
              <a:gd name="connsiteY30" fmla="*/ 974170 h 974170"/>
              <a:gd name="connsiteX31" fmla="*/ 5252628 w 10886275"/>
              <a:gd name="connsiteY31" fmla="*/ 974170 h 974170"/>
              <a:gd name="connsiteX32" fmla="*/ 4463373 w 10886275"/>
              <a:gd name="connsiteY32" fmla="*/ 974170 h 974170"/>
              <a:gd name="connsiteX33" fmla="*/ 4000706 w 10886275"/>
              <a:gd name="connsiteY33" fmla="*/ 974170 h 974170"/>
              <a:gd name="connsiteX34" fmla="*/ 3320314 w 10886275"/>
              <a:gd name="connsiteY34" fmla="*/ 974170 h 974170"/>
              <a:gd name="connsiteX35" fmla="*/ 2531059 w 10886275"/>
              <a:gd name="connsiteY35" fmla="*/ 974170 h 974170"/>
              <a:gd name="connsiteX36" fmla="*/ 2177255 w 10886275"/>
              <a:gd name="connsiteY36" fmla="*/ 974170 h 974170"/>
              <a:gd name="connsiteX37" fmla="*/ 1388000 w 10886275"/>
              <a:gd name="connsiteY37" fmla="*/ 974170 h 974170"/>
              <a:gd name="connsiteX38" fmla="*/ 816471 w 10886275"/>
              <a:gd name="connsiteY38" fmla="*/ 974170 h 974170"/>
              <a:gd name="connsiteX39" fmla="*/ 0 w 10886275"/>
              <a:gd name="connsiteY39" fmla="*/ 974170 h 974170"/>
              <a:gd name="connsiteX40" fmla="*/ 0 w 10886275"/>
              <a:gd name="connsiteY40" fmla="*/ 467602 h 974170"/>
              <a:gd name="connsiteX41" fmla="*/ 0 w 10886275"/>
              <a:gd name="connsiteY41" fmla="*/ 0 h 97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86275" h="974170" fill="none" extrusionOk="0">
                <a:moveTo>
                  <a:pt x="0" y="0"/>
                </a:moveTo>
                <a:cubicBezTo>
                  <a:pt x="168188" y="-12533"/>
                  <a:pt x="231868" y="-11312"/>
                  <a:pt x="353804" y="0"/>
                </a:cubicBezTo>
                <a:cubicBezTo>
                  <a:pt x="475740" y="11312"/>
                  <a:pt x="876012" y="-10295"/>
                  <a:pt x="1251922" y="0"/>
                </a:cubicBezTo>
                <a:cubicBezTo>
                  <a:pt x="1627832" y="10295"/>
                  <a:pt x="1599757" y="28602"/>
                  <a:pt x="1932314" y="0"/>
                </a:cubicBezTo>
                <a:cubicBezTo>
                  <a:pt x="2264871" y="-28602"/>
                  <a:pt x="2335562" y="20309"/>
                  <a:pt x="2612706" y="0"/>
                </a:cubicBezTo>
                <a:cubicBezTo>
                  <a:pt x="2889850" y="-20309"/>
                  <a:pt x="2909100" y="17693"/>
                  <a:pt x="3184235" y="0"/>
                </a:cubicBezTo>
                <a:cubicBezTo>
                  <a:pt x="3459370" y="-17693"/>
                  <a:pt x="3498565" y="-17597"/>
                  <a:pt x="3646902" y="0"/>
                </a:cubicBezTo>
                <a:cubicBezTo>
                  <a:pt x="3795239" y="17597"/>
                  <a:pt x="3935414" y="9890"/>
                  <a:pt x="4218432" y="0"/>
                </a:cubicBezTo>
                <a:cubicBezTo>
                  <a:pt x="4501450" y="-9890"/>
                  <a:pt x="4665041" y="-10263"/>
                  <a:pt x="4898824" y="0"/>
                </a:cubicBezTo>
                <a:cubicBezTo>
                  <a:pt x="5132607" y="10263"/>
                  <a:pt x="5423253" y="2453"/>
                  <a:pt x="5579216" y="0"/>
                </a:cubicBezTo>
                <a:cubicBezTo>
                  <a:pt x="5735179" y="-2453"/>
                  <a:pt x="5827769" y="-6420"/>
                  <a:pt x="5933020" y="0"/>
                </a:cubicBezTo>
                <a:cubicBezTo>
                  <a:pt x="6038271" y="6420"/>
                  <a:pt x="6126260" y="16850"/>
                  <a:pt x="6286824" y="0"/>
                </a:cubicBezTo>
                <a:cubicBezTo>
                  <a:pt x="6447388" y="-16850"/>
                  <a:pt x="6518173" y="3764"/>
                  <a:pt x="6749490" y="0"/>
                </a:cubicBezTo>
                <a:cubicBezTo>
                  <a:pt x="6980807" y="-3764"/>
                  <a:pt x="6988672" y="-13702"/>
                  <a:pt x="7212157" y="0"/>
                </a:cubicBezTo>
                <a:cubicBezTo>
                  <a:pt x="7435642" y="13702"/>
                  <a:pt x="7422825" y="-1689"/>
                  <a:pt x="7565961" y="0"/>
                </a:cubicBezTo>
                <a:cubicBezTo>
                  <a:pt x="7709097" y="1689"/>
                  <a:pt x="8258851" y="-25392"/>
                  <a:pt x="8464079" y="0"/>
                </a:cubicBezTo>
                <a:cubicBezTo>
                  <a:pt x="8669307" y="25392"/>
                  <a:pt x="8992184" y="-24064"/>
                  <a:pt x="9144471" y="0"/>
                </a:cubicBezTo>
                <a:cubicBezTo>
                  <a:pt x="9296758" y="24064"/>
                  <a:pt x="9663829" y="8946"/>
                  <a:pt x="10042589" y="0"/>
                </a:cubicBezTo>
                <a:cubicBezTo>
                  <a:pt x="10421349" y="-8946"/>
                  <a:pt x="10586548" y="270"/>
                  <a:pt x="10886275" y="0"/>
                </a:cubicBezTo>
                <a:cubicBezTo>
                  <a:pt x="10895552" y="140452"/>
                  <a:pt x="10894474" y="312685"/>
                  <a:pt x="10886275" y="457860"/>
                </a:cubicBezTo>
                <a:cubicBezTo>
                  <a:pt x="10878076" y="603035"/>
                  <a:pt x="10860510" y="817660"/>
                  <a:pt x="10886275" y="974170"/>
                </a:cubicBezTo>
                <a:cubicBezTo>
                  <a:pt x="10728866" y="989134"/>
                  <a:pt x="10627628" y="963460"/>
                  <a:pt x="10423608" y="974170"/>
                </a:cubicBezTo>
                <a:cubicBezTo>
                  <a:pt x="10219588" y="984880"/>
                  <a:pt x="10061487" y="957692"/>
                  <a:pt x="9960942" y="974170"/>
                </a:cubicBezTo>
                <a:cubicBezTo>
                  <a:pt x="9860397" y="990648"/>
                  <a:pt x="9469297" y="989153"/>
                  <a:pt x="9171687" y="974170"/>
                </a:cubicBezTo>
                <a:cubicBezTo>
                  <a:pt x="8874077" y="959187"/>
                  <a:pt x="8900447" y="993513"/>
                  <a:pt x="8709020" y="974170"/>
                </a:cubicBezTo>
                <a:cubicBezTo>
                  <a:pt x="8517593" y="954827"/>
                  <a:pt x="8460743" y="954891"/>
                  <a:pt x="8246353" y="974170"/>
                </a:cubicBezTo>
                <a:cubicBezTo>
                  <a:pt x="8031963" y="993449"/>
                  <a:pt x="7940792" y="984451"/>
                  <a:pt x="7674824" y="974170"/>
                </a:cubicBezTo>
                <a:cubicBezTo>
                  <a:pt x="7408856" y="963889"/>
                  <a:pt x="7410173" y="963778"/>
                  <a:pt x="7212157" y="974170"/>
                </a:cubicBezTo>
                <a:cubicBezTo>
                  <a:pt x="7014141" y="984562"/>
                  <a:pt x="6758153" y="955351"/>
                  <a:pt x="6531765" y="974170"/>
                </a:cubicBezTo>
                <a:cubicBezTo>
                  <a:pt x="6305377" y="992989"/>
                  <a:pt x="6263311" y="964060"/>
                  <a:pt x="6069098" y="974170"/>
                </a:cubicBezTo>
                <a:cubicBezTo>
                  <a:pt x="5874885" y="984280"/>
                  <a:pt x="5716628" y="968997"/>
                  <a:pt x="5606432" y="974170"/>
                </a:cubicBezTo>
                <a:cubicBezTo>
                  <a:pt x="5496236" y="979343"/>
                  <a:pt x="5429159" y="988927"/>
                  <a:pt x="5252628" y="974170"/>
                </a:cubicBezTo>
                <a:cubicBezTo>
                  <a:pt x="5076097" y="959413"/>
                  <a:pt x="4670853" y="941246"/>
                  <a:pt x="4463373" y="974170"/>
                </a:cubicBezTo>
                <a:cubicBezTo>
                  <a:pt x="4255893" y="1007094"/>
                  <a:pt x="4149292" y="954213"/>
                  <a:pt x="4000706" y="974170"/>
                </a:cubicBezTo>
                <a:cubicBezTo>
                  <a:pt x="3852120" y="994127"/>
                  <a:pt x="3643588" y="972000"/>
                  <a:pt x="3320314" y="974170"/>
                </a:cubicBezTo>
                <a:cubicBezTo>
                  <a:pt x="2997040" y="976340"/>
                  <a:pt x="2742000" y="961689"/>
                  <a:pt x="2531059" y="974170"/>
                </a:cubicBezTo>
                <a:cubicBezTo>
                  <a:pt x="2320119" y="986651"/>
                  <a:pt x="2308862" y="971292"/>
                  <a:pt x="2177255" y="974170"/>
                </a:cubicBezTo>
                <a:cubicBezTo>
                  <a:pt x="2045648" y="977048"/>
                  <a:pt x="1749947" y="954520"/>
                  <a:pt x="1388000" y="974170"/>
                </a:cubicBezTo>
                <a:cubicBezTo>
                  <a:pt x="1026054" y="993820"/>
                  <a:pt x="966862" y="987355"/>
                  <a:pt x="816471" y="974170"/>
                </a:cubicBezTo>
                <a:cubicBezTo>
                  <a:pt x="666080" y="960985"/>
                  <a:pt x="212378" y="979166"/>
                  <a:pt x="0" y="974170"/>
                </a:cubicBezTo>
                <a:cubicBezTo>
                  <a:pt x="12058" y="751480"/>
                  <a:pt x="3668" y="610761"/>
                  <a:pt x="0" y="467602"/>
                </a:cubicBezTo>
                <a:cubicBezTo>
                  <a:pt x="-3668" y="324443"/>
                  <a:pt x="7874" y="233261"/>
                  <a:pt x="0" y="0"/>
                </a:cubicBezTo>
                <a:close/>
              </a:path>
              <a:path w="10886275" h="974170" stroke="0" extrusionOk="0">
                <a:moveTo>
                  <a:pt x="0" y="0"/>
                </a:moveTo>
                <a:cubicBezTo>
                  <a:pt x="134279" y="1529"/>
                  <a:pt x="314786" y="3835"/>
                  <a:pt x="462667" y="0"/>
                </a:cubicBezTo>
                <a:cubicBezTo>
                  <a:pt x="610548" y="-3835"/>
                  <a:pt x="880857" y="-13610"/>
                  <a:pt x="1251922" y="0"/>
                </a:cubicBezTo>
                <a:cubicBezTo>
                  <a:pt x="1622988" y="13610"/>
                  <a:pt x="1619120" y="-23738"/>
                  <a:pt x="1823451" y="0"/>
                </a:cubicBezTo>
                <a:cubicBezTo>
                  <a:pt x="2027782" y="23738"/>
                  <a:pt x="2347153" y="39526"/>
                  <a:pt x="2721569" y="0"/>
                </a:cubicBezTo>
                <a:cubicBezTo>
                  <a:pt x="3095985" y="-39526"/>
                  <a:pt x="3194312" y="30848"/>
                  <a:pt x="3619686" y="0"/>
                </a:cubicBezTo>
                <a:cubicBezTo>
                  <a:pt x="4045060" y="-30848"/>
                  <a:pt x="3964708" y="11963"/>
                  <a:pt x="4082353" y="0"/>
                </a:cubicBezTo>
                <a:cubicBezTo>
                  <a:pt x="4199998" y="-11963"/>
                  <a:pt x="4380539" y="-18370"/>
                  <a:pt x="4545020" y="0"/>
                </a:cubicBezTo>
                <a:cubicBezTo>
                  <a:pt x="4709501" y="18370"/>
                  <a:pt x="5076300" y="31844"/>
                  <a:pt x="5443138" y="0"/>
                </a:cubicBezTo>
                <a:cubicBezTo>
                  <a:pt x="5809976" y="-31844"/>
                  <a:pt x="5737548" y="-14221"/>
                  <a:pt x="6014667" y="0"/>
                </a:cubicBezTo>
                <a:cubicBezTo>
                  <a:pt x="6291786" y="14221"/>
                  <a:pt x="6619777" y="42107"/>
                  <a:pt x="6912785" y="0"/>
                </a:cubicBezTo>
                <a:cubicBezTo>
                  <a:pt x="7205793" y="-42107"/>
                  <a:pt x="7199928" y="15475"/>
                  <a:pt x="7375451" y="0"/>
                </a:cubicBezTo>
                <a:cubicBezTo>
                  <a:pt x="7550974" y="-15475"/>
                  <a:pt x="8014306" y="-44822"/>
                  <a:pt x="8273569" y="0"/>
                </a:cubicBezTo>
                <a:cubicBezTo>
                  <a:pt x="8532832" y="44822"/>
                  <a:pt x="8486044" y="-15793"/>
                  <a:pt x="8627373" y="0"/>
                </a:cubicBezTo>
                <a:cubicBezTo>
                  <a:pt x="8768702" y="15793"/>
                  <a:pt x="8921993" y="-4181"/>
                  <a:pt x="9090040" y="0"/>
                </a:cubicBezTo>
                <a:cubicBezTo>
                  <a:pt x="9258087" y="4181"/>
                  <a:pt x="9415150" y="-218"/>
                  <a:pt x="9661569" y="0"/>
                </a:cubicBezTo>
                <a:cubicBezTo>
                  <a:pt x="9907988" y="218"/>
                  <a:pt x="10302816" y="46701"/>
                  <a:pt x="10886275" y="0"/>
                </a:cubicBezTo>
                <a:cubicBezTo>
                  <a:pt x="10865342" y="137975"/>
                  <a:pt x="10863356" y="295609"/>
                  <a:pt x="10886275" y="487085"/>
                </a:cubicBezTo>
                <a:cubicBezTo>
                  <a:pt x="10909194" y="678562"/>
                  <a:pt x="10906921" y="850032"/>
                  <a:pt x="10886275" y="974170"/>
                </a:cubicBezTo>
                <a:cubicBezTo>
                  <a:pt x="10695878" y="986372"/>
                  <a:pt x="10593607" y="966032"/>
                  <a:pt x="10423608" y="974170"/>
                </a:cubicBezTo>
                <a:cubicBezTo>
                  <a:pt x="10253609" y="982308"/>
                  <a:pt x="10011500" y="956918"/>
                  <a:pt x="9852079" y="974170"/>
                </a:cubicBezTo>
                <a:cubicBezTo>
                  <a:pt x="9692658" y="991422"/>
                  <a:pt x="9561106" y="986866"/>
                  <a:pt x="9280549" y="974170"/>
                </a:cubicBezTo>
                <a:cubicBezTo>
                  <a:pt x="8999992" y="961475"/>
                  <a:pt x="8945943" y="982164"/>
                  <a:pt x="8817883" y="974170"/>
                </a:cubicBezTo>
                <a:cubicBezTo>
                  <a:pt x="8689823" y="966176"/>
                  <a:pt x="8338051" y="986184"/>
                  <a:pt x="8028628" y="974170"/>
                </a:cubicBezTo>
                <a:cubicBezTo>
                  <a:pt x="7719206" y="962156"/>
                  <a:pt x="7806528" y="966451"/>
                  <a:pt x="7674824" y="974170"/>
                </a:cubicBezTo>
                <a:cubicBezTo>
                  <a:pt x="7543120" y="981889"/>
                  <a:pt x="7326349" y="951416"/>
                  <a:pt x="7212157" y="974170"/>
                </a:cubicBezTo>
                <a:cubicBezTo>
                  <a:pt x="7097965" y="996924"/>
                  <a:pt x="6968833" y="978293"/>
                  <a:pt x="6858353" y="974170"/>
                </a:cubicBezTo>
                <a:cubicBezTo>
                  <a:pt x="6747873" y="970047"/>
                  <a:pt x="6653174" y="979870"/>
                  <a:pt x="6504549" y="974170"/>
                </a:cubicBezTo>
                <a:cubicBezTo>
                  <a:pt x="6355924" y="968470"/>
                  <a:pt x="5938209" y="1003563"/>
                  <a:pt x="5715294" y="974170"/>
                </a:cubicBezTo>
                <a:cubicBezTo>
                  <a:pt x="5492380" y="944777"/>
                  <a:pt x="5312719" y="958082"/>
                  <a:pt x="4926039" y="974170"/>
                </a:cubicBezTo>
                <a:cubicBezTo>
                  <a:pt x="4539360" y="990258"/>
                  <a:pt x="4470877" y="1003892"/>
                  <a:pt x="4136785" y="974170"/>
                </a:cubicBezTo>
                <a:cubicBezTo>
                  <a:pt x="3802693" y="944448"/>
                  <a:pt x="3849032" y="975803"/>
                  <a:pt x="3565255" y="974170"/>
                </a:cubicBezTo>
                <a:cubicBezTo>
                  <a:pt x="3281478" y="972538"/>
                  <a:pt x="3060551" y="965448"/>
                  <a:pt x="2884863" y="974170"/>
                </a:cubicBezTo>
                <a:cubicBezTo>
                  <a:pt x="2709175" y="982892"/>
                  <a:pt x="2621919" y="985193"/>
                  <a:pt x="2422196" y="974170"/>
                </a:cubicBezTo>
                <a:cubicBezTo>
                  <a:pt x="2222473" y="963147"/>
                  <a:pt x="2012430" y="1007234"/>
                  <a:pt x="1741804" y="974170"/>
                </a:cubicBezTo>
                <a:cubicBezTo>
                  <a:pt x="1471178" y="941106"/>
                  <a:pt x="1507044" y="982447"/>
                  <a:pt x="1388000" y="974170"/>
                </a:cubicBezTo>
                <a:cubicBezTo>
                  <a:pt x="1268956" y="965893"/>
                  <a:pt x="473083" y="968063"/>
                  <a:pt x="0" y="974170"/>
                </a:cubicBezTo>
                <a:cubicBezTo>
                  <a:pt x="-13246" y="753629"/>
                  <a:pt x="14081" y="703363"/>
                  <a:pt x="0" y="506568"/>
                </a:cubicBezTo>
                <a:cubicBezTo>
                  <a:pt x="-14081" y="309773"/>
                  <a:pt x="-14736" y="215965"/>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4" name="Rectangle 143">
            <a:extLst>
              <a:ext uri="{FF2B5EF4-FFF2-40B4-BE49-F238E27FC236}">
                <a16:creationId xmlns:a16="http://schemas.microsoft.com/office/drawing/2014/main" id="{0D966154-3962-4BAD-B763-16561A4DD032}"/>
              </a:ext>
            </a:extLst>
          </p:cNvPr>
          <p:cNvSpPr/>
          <p:nvPr/>
        </p:nvSpPr>
        <p:spPr>
          <a:xfrm>
            <a:off x="2253771" y="4963426"/>
            <a:ext cx="7521599" cy="771109"/>
          </a:xfrm>
          <a:custGeom>
            <a:avLst/>
            <a:gdLst>
              <a:gd name="connsiteX0" fmla="*/ 0 w 7521599"/>
              <a:gd name="connsiteY0" fmla="*/ 0 h 771109"/>
              <a:gd name="connsiteX1" fmla="*/ 533350 w 7521599"/>
              <a:gd name="connsiteY1" fmla="*/ 0 h 771109"/>
              <a:gd name="connsiteX2" fmla="*/ 1292347 w 7521599"/>
              <a:gd name="connsiteY2" fmla="*/ 0 h 771109"/>
              <a:gd name="connsiteX3" fmla="*/ 1900913 w 7521599"/>
              <a:gd name="connsiteY3" fmla="*/ 0 h 771109"/>
              <a:gd name="connsiteX4" fmla="*/ 2735127 w 7521599"/>
              <a:gd name="connsiteY4" fmla="*/ 0 h 771109"/>
              <a:gd name="connsiteX5" fmla="*/ 3569341 w 7521599"/>
              <a:gd name="connsiteY5" fmla="*/ 0 h 771109"/>
              <a:gd name="connsiteX6" fmla="*/ 4102690 w 7521599"/>
              <a:gd name="connsiteY6" fmla="*/ 0 h 771109"/>
              <a:gd name="connsiteX7" fmla="*/ 4636040 w 7521599"/>
              <a:gd name="connsiteY7" fmla="*/ 0 h 771109"/>
              <a:gd name="connsiteX8" fmla="*/ 5470254 w 7521599"/>
              <a:gd name="connsiteY8" fmla="*/ 0 h 771109"/>
              <a:gd name="connsiteX9" fmla="*/ 6078820 w 7521599"/>
              <a:gd name="connsiteY9" fmla="*/ 0 h 771109"/>
              <a:gd name="connsiteX10" fmla="*/ 6913033 w 7521599"/>
              <a:gd name="connsiteY10" fmla="*/ 0 h 771109"/>
              <a:gd name="connsiteX11" fmla="*/ 7521599 w 7521599"/>
              <a:gd name="connsiteY11" fmla="*/ 0 h 771109"/>
              <a:gd name="connsiteX12" fmla="*/ 7521599 w 7521599"/>
              <a:gd name="connsiteY12" fmla="*/ 400977 h 771109"/>
              <a:gd name="connsiteX13" fmla="*/ 7521599 w 7521599"/>
              <a:gd name="connsiteY13" fmla="*/ 771109 h 771109"/>
              <a:gd name="connsiteX14" fmla="*/ 6837817 w 7521599"/>
              <a:gd name="connsiteY14" fmla="*/ 771109 h 771109"/>
              <a:gd name="connsiteX15" fmla="*/ 6154036 w 7521599"/>
              <a:gd name="connsiteY15" fmla="*/ 771109 h 771109"/>
              <a:gd name="connsiteX16" fmla="*/ 5545470 w 7521599"/>
              <a:gd name="connsiteY16" fmla="*/ 771109 h 771109"/>
              <a:gd name="connsiteX17" fmla="*/ 5012120 w 7521599"/>
              <a:gd name="connsiteY17" fmla="*/ 771109 h 771109"/>
              <a:gd name="connsiteX18" fmla="*/ 4403554 w 7521599"/>
              <a:gd name="connsiteY18" fmla="*/ 771109 h 771109"/>
              <a:gd name="connsiteX19" fmla="*/ 3569341 w 7521599"/>
              <a:gd name="connsiteY19" fmla="*/ 771109 h 771109"/>
              <a:gd name="connsiteX20" fmla="*/ 2960775 w 7521599"/>
              <a:gd name="connsiteY20" fmla="*/ 771109 h 771109"/>
              <a:gd name="connsiteX21" fmla="*/ 2352209 w 7521599"/>
              <a:gd name="connsiteY21" fmla="*/ 771109 h 771109"/>
              <a:gd name="connsiteX22" fmla="*/ 1818859 w 7521599"/>
              <a:gd name="connsiteY22" fmla="*/ 771109 h 771109"/>
              <a:gd name="connsiteX23" fmla="*/ 1059862 w 7521599"/>
              <a:gd name="connsiteY23" fmla="*/ 771109 h 771109"/>
              <a:gd name="connsiteX24" fmla="*/ 601728 w 7521599"/>
              <a:gd name="connsiteY24" fmla="*/ 771109 h 771109"/>
              <a:gd name="connsiteX25" fmla="*/ 0 w 7521599"/>
              <a:gd name="connsiteY25" fmla="*/ 771109 h 771109"/>
              <a:gd name="connsiteX26" fmla="*/ 0 w 7521599"/>
              <a:gd name="connsiteY26" fmla="*/ 408688 h 771109"/>
              <a:gd name="connsiteX27" fmla="*/ 0 w 7521599"/>
              <a:gd name="connsiteY27" fmla="*/ 0 h 77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21599" h="771109" extrusionOk="0">
                <a:moveTo>
                  <a:pt x="0" y="0"/>
                </a:moveTo>
                <a:cubicBezTo>
                  <a:pt x="205084" y="-20885"/>
                  <a:pt x="284758" y="21955"/>
                  <a:pt x="533350" y="0"/>
                </a:cubicBezTo>
                <a:cubicBezTo>
                  <a:pt x="781942" y="-21955"/>
                  <a:pt x="1019195" y="12985"/>
                  <a:pt x="1292347" y="0"/>
                </a:cubicBezTo>
                <a:cubicBezTo>
                  <a:pt x="1565499" y="-12985"/>
                  <a:pt x="1754397" y="22349"/>
                  <a:pt x="1900913" y="0"/>
                </a:cubicBezTo>
                <a:cubicBezTo>
                  <a:pt x="2047429" y="-22349"/>
                  <a:pt x="2358111" y="38011"/>
                  <a:pt x="2735127" y="0"/>
                </a:cubicBezTo>
                <a:cubicBezTo>
                  <a:pt x="3112143" y="-38011"/>
                  <a:pt x="3319867" y="26521"/>
                  <a:pt x="3569341" y="0"/>
                </a:cubicBezTo>
                <a:cubicBezTo>
                  <a:pt x="3818815" y="-26521"/>
                  <a:pt x="3855974" y="-13991"/>
                  <a:pt x="4102690" y="0"/>
                </a:cubicBezTo>
                <a:cubicBezTo>
                  <a:pt x="4349406" y="13991"/>
                  <a:pt x="4454797" y="558"/>
                  <a:pt x="4636040" y="0"/>
                </a:cubicBezTo>
                <a:cubicBezTo>
                  <a:pt x="4817283" y="-558"/>
                  <a:pt x="5220296" y="-932"/>
                  <a:pt x="5470254" y="0"/>
                </a:cubicBezTo>
                <a:cubicBezTo>
                  <a:pt x="5720212" y="932"/>
                  <a:pt x="5867722" y="23294"/>
                  <a:pt x="6078820" y="0"/>
                </a:cubicBezTo>
                <a:cubicBezTo>
                  <a:pt x="6289918" y="-23294"/>
                  <a:pt x="6556217" y="-4828"/>
                  <a:pt x="6913033" y="0"/>
                </a:cubicBezTo>
                <a:cubicBezTo>
                  <a:pt x="7269849" y="4828"/>
                  <a:pt x="7374660" y="18108"/>
                  <a:pt x="7521599" y="0"/>
                </a:cubicBezTo>
                <a:cubicBezTo>
                  <a:pt x="7538283" y="123416"/>
                  <a:pt x="7513148" y="228002"/>
                  <a:pt x="7521599" y="400977"/>
                </a:cubicBezTo>
                <a:cubicBezTo>
                  <a:pt x="7530050" y="573952"/>
                  <a:pt x="7510174" y="594775"/>
                  <a:pt x="7521599" y="771109"/>
                </a:cubicBezTo>
                <a:cubicBezTo>
                  <a:pt x="7316864" y="758001"/>
                  <a:pt x="7138326" y="754530"/>
                  <a:pt x="6837817" y="771109"/>
                </a:cubicBezTo>
                <a:cubicBezTo>
                  <a:pt x="6537308" y="787688"/>
                  <a:pt x="6375065" y="766955"/>
                  <a:pt x="6154036" y="771109"/>
                </a:cubicBezTo>
                <a:cubicBezTo>
                  <a:pt x="5933007" y="775263"/>
                  <a:pt x="5717764" y="784314"/>
                  <a:pt x="5545470" y="771109"/>
                </a:cubicBezTo>
                <a:cubicBezTo>
                  <a:pt x="5373176" y="757904"/>
                  <a:pt x="5240325" y="777358"/>
                  <a:pt x="5012120" y="771109"/>
                </a:cubicBezTo>
                <a:cubicBezTo>
                  <a:pt x="4783915" y="764861"/>
                  <a:pt x="4639116" y="786655"/>
                  <a:pt x="4403554" y="771109"/>
                </a:cubicBezTo>
                <a:cubicBezTo>
                  <a:pt x="4167992" y="755563"/>
                  <a:pt x="3785499" y="733901"/>
                  <a:pt x="3569341" y="771109"/>
                </a:cubicBezTo>
                <a:cubicBezTo>
                  <a:pt x="3353183" y="808317"/>
                  <a:pt x="3149288" y="782480"/>
                  <a:pt x="2960775" y="771109"/>
                </a:cubicBezTo>
                <a:cubicBezTo>
                  <a:pt x="2772262" y="759738"/>
                  <a:pt x="2475006" y="764144"/>
                  <a:pt x="2352209" y="771109"/>
                </a:cubicBezTo>
                <a:cubicBezTo>
                  <a:pt x="2229412" y="778074"/>
                  <a:pt x="1981435" y="752402"/>
                  <a:pt x="1818859" y="771109"/>
                </a:cubicBezTo>
                <a:cubicBezTo>
                  <a:pt x="1656283" y="789817"/>
                  <a:pt x="1357347" y="789895"/>
                  <a:pt x="1059862" y="771109"/>
                </a:cubicBezTo>
                <a:cubicBezTo>
                  <a:pt x="762377" y="752323"/>
                  <a:pt x="719820" y="764119"/>
                  <a:pt x="601728" y="771109"/>
                </a:cubicBezTo>
                <a:cubicBezTo>
                  <a:pt x="483636" y="778099"/>
                  <a:pt x="138413" y="744372"/>
                  <a:pt x="0" y="771109"/>
                </a:cubicBezTo>
                <a:cubicBezTo>
                  <a:pt x="17659" y="690680"/>
                  <a:pt x="-4511" y="498399"/>
                  <a:pt x="0" y="408688"/>
                </a:cubicBezTo>
                <a:cubicBezTo>
                  <a:pt x="4511" y="318977"/>
                  <a:pt x="7041" y="19622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En guise de remerciement, le parrain peut bénéficier d’une </a:t>
            </a:r>
            <a:r>
              <a:rPr lang="fr-FR" sz="1600" dirty="0">
                <a:solidFill>
                  <a:schemeClr val="accent4">
                    <a:lumMod val="75000"/>
                  </a:schemeClr>
                </a:solidFill>
                <a:latin typeface="Ink Free" panose="03080402000500000000" pitchFamily="66" charset="0"/>
              </a:rPr>
              <a:t>prime de 50 €</a:t>
            </a:r>
            <a:r>
              <a:rPr lang="fr-FR" sz="1600" dirty="0">
                <a:solidFill>
                  <a:schemeClr val="tx1"/>
                </a:solidFill>
                <a:latin typeface="Ink Free" panose="03080402000500000000" pitchFamily="66" charset="0"/>
              </a:rPr>
              <a:t>. </a:t>
            </a:r>
          </a:p>
          <a:p>
            <a:pPr algn="ctr"/>
            <a:r>
              <a:rPr lang="fr-FR" sz="1600" dirty="0">
                <a:solidFill>
                  <a:schemeClr val="tx1"/>
                </a:solidFill>
                <a:latin typeface="Ink Free" panose="03080402000500000000" pitchFamily="66" charset="0"/>
              </a:rPr>
              <a:t>Le versement cette prime est optionnelle et est entièrement à la main du conseiller.</a:t>
            </a:r>
          </a:p>
        </p:txBody>
      </p:sp>
      <p:sp>
        <p:nvSpPr>
          <p:cNvPr id="15" name="Phylactère : pensées 14">
            <a:extLst>
              <a:ext uri="{FF2B5EF4-FFF2-40B4-BE49-F238E27FC236}">
                <a16:creationId xmlns:a16="http://schemas.microsoft.com/office/drawing/2014/main" id="{A5F2DCCB-7FC7-40D4-A9DB-9C85C1CAC6B0}"/>
              </a:ext>
            </a:extLst>
          </p:cNvPr>
          <p:cNvSpPr/>
          <p:nvPr/>
        </p:nvSpPr>
        <p:spPr>
          <a:xfrm>
            <a:off x="9174421" y="4248839"/>
            <a:ext cx="2270898" cy="1138262"/>
          </a:xfrm>
          <a:prstGeom prst="cloudCallout">
            <a:avLst>
              <a:gd name="adj1" fmla="val 6742"/>
              <a:gd name="adj2" fmla="val -11976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6" name="Picture 6" descr="Illustration web isométrique vectorielle plate 3D libre">
            <a:extLst>
              <a:ext uri="{FF2B5EF4-FFF2-40B4-BE49-F238E27FC236}">
                <a16:creationId xmlns:a16="http://schemas.microsoft.com/office/drawing/2014/main" id="{25A2F905-754E-4A2E-8C84-6E3B3BBA8085}"/>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3355" b="88658" l="17732" r="98403">
                        <a14:foregroundMark x1="76198" y1="47284" x2="76837" y2="26837"/>
                        <a14:foregroundMark x1="76837" y1="26837" x2="88019" y2="13738"/>
                        <a14:foregroundMark x1="88019" y1="13738" x2="92652" y2="11661"/>
                        <a14:foregroundMark x1="95208" y1="3674" x2="93131" y2="17252"/>
                        <a14:foregroundMark x1="98243" y1="15176" x2="98243" y2="15176"/>
                        <a14:foregroundMark x1="84345" y1="68211" x2="93291" y2="53514"/>
                        <a14:foregroundMark x1="93291" y1="53514" x2="98722" y2="48722"/>
                        <a14:foregroundMark x1="68530" y1="86262" x2="67572" y2="84185"/>
                        <a14:foregroundMark x1="67093" y1="88658" x2="66454" y2="88179"/>
                        <a14:foregroundMark x1="72684" y1="53674" x2="54313" y2="61661"/>
                        <a14:foregroundMark x1="45527" y1="66773" x2="52716" y2="56709"/>
                      </a14:backgroundRemoval>
                    </a14:imgEffect>
                  </a14:imgLayer>
                </a14:imgProps>
              </a:ext>
              <a:ext uri="{28A0092B-C50C-407E-A947-70E740481C1C}">
                <a14:useLocalDpi xmlns:a14="http://schemas.microsoft.com/office/drawing/2010/main" val="0"/>
              </a:ext>
            </a:extLst>
          </a:blip>
          <a:srcRect l="8614" t="39200" b="7487"/>
          <a:stretch/>
        </p:blipFill>
        <p:spPr bwMode="auto">
          <a:xfrm flipH="1">
            <a:off x="680877" y="4846395"/>
            <a:ext cx="2223095" cy="1221703"/>
          </a:xfrm>
          <a:custGeom>
            <a:avLst/>
            <a:gdLst>
              <a:gd name="connsiteX0" fmla="*/ 0 w 2223095"/>
              <a:gd name="connsiteY0" fmla="*/ 0 h 1221703"/>
              <a:gd name="connsiteX1" fmla="*/ 555774 w 2223095"/>
              <a:gd name="connsiteY1" fmla="*/ 0 h 1221703"/>
              <a:gd name="connsiteX2" fmla="*/ 1044855 w 2223095"/>
              <a:gd name="connsiteY2" fmla="*/ 0 h 1221703"/>
              <a:gd name="connsiteX3" fmla="*/ 1600628 w 2223095"/>
              <a:gd name="connsiteY3" fmla="*/ 0 h 1221703"/>
              <a:gd name="connsiteX4" fmla="*/ 2223095 w 2223095"/>
              <a:gd name="connsiteY4" fmla="*/ 0 h 1221703"/>
              <a:gd name="connsiteX5" fmla="*/ 2223095 w 2223095"/>
              <a:gd name="connsiteY5" fmla="*/ 610852 h 1221703"/>
              <a:gd name="connsiteX6" fmla="*/ 2223095 w 2223095"/>
              <a:gd name="connsiteY6" fmla="*/ 1221703 h 1221703"/>
              <a:gd name="connsiteX7" fmla="*/ 1689552 w 2223095"/>
              <a:gd name="connsiteY7" fmla="*/ 1221703 h 1221703"/>
              <a:gd name="connsiteX8" fmla="*/ 1156009 w 2223095"/>
              <a:gd name="connsiteY8" fmla="*/ 1221703 h 1221703"/>
              <a:gd name="connsiteX9" fmla="*/ 622467 w 2223095"/>
              <a:gd name="connsiteY9" fmla="*/ 1221703 h 1221703"/>
              <a:gd name="connsiteX10" fmla="*/ 0 w 2223095"/>
              <a:gd name="connsiteY10" fmla="*/ 1221703 h 1221703"/>
              <a:gd name="connsiteX11" fmla="*/ 0 w 2223095"/>
              <a:gd name="connsiteY11" fmla="*/ 635286 h 1221703"/>
              <a:gd name="connsiteX12" fmla="*/ 0 w 2223095"/>
              <a:gd name="connsiteY12" fmla="*/ 0 h 122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3095" h="1221703" extrusionOk="0">
                <a:moveTo>
                  <a:pt x="0" y="0"/>
                </a:moveTo>
                <a:cubicBezTo>
                  <a:pt x="152572" y="-18605"/>
                  <a:pt x="402034" y="1683"/>
                  <a:pt x="555774" y="0"/>
                </a:cubicBezTo>
                <a:cubicBezTo>
                  <a:pt x="709514" y="-1683"/>
                  <a:pt x="868303" y="3900"/>
                  <a:pt x="1044855" y="0"/>
                </a:cubicBezTo>
                <a:cubicBezTo>
                  <a:pt x="1221407" y="-3900"/>
                  <a:pt x="1477414" y="-5343"/>
                  <a:pt x="1600628" y="0"/>
                </a:cubicBezTo>
                <a:cubicBezTo>
                  <a:pt x="1723842" y="5343"/>
                  <a:pt x="2061028" y="-8282"/>
                  <a:pt x="2223095" y="0"/>
                </a:cubicBezTo>
                <a:cubicBezTo>
                  <a:pt x="2210627" y="259684"/>
                  <a:pt x="2228262" y="348495"/>
                  <a:pt x="2223095" y="610852"/>
                </a:cubicBezTo>
                <a:cubicBezTo>
                  <a:pt x="2217928" y="873209"/>
                  <a:pt x="2194809" y="1073328"/>
                  <a:pt x="2223095" y="1221703"/>
                </a:cubicBezTo>
                <a:cubicBezTo>
                  <a:pt x="2100394" y="1243730"/>
                  <a:pt x="1939867" y="1235473"/>
                  <a:pt x="1689552" y="1221703"/>
                </a:cubicBezTo>
                <a:cubicBezTo>
                  <a:pt x="1439237" y="1207933"/>
                  <a:pt x="1309940" y="1235637"/>
                  <a:pt x="1156009" y="1221703"/>
                </a:cubicBezTo>
                <a:cubicBezTo>
                  <a:pt x="1002078" y="1207769"/>
                  <a:pt x="871087" y="1204153"/>
                  <a:pt x="622467" y="1221703"/>
                </a:cubicBezTo>
                <a:cubicBezTo>
                  <a:pt x="373847" y="1239253"/>
                  <a:pt x="228020" y="1235413"/>
                  <a:pt x="0" y="1221703"/>
                </a:cubicBezTo>
                <a:cubicBezTo>
                  <a:pt x="4249" y="945616"/>
                  <a:pt x="16652" y="892597"/>
                  <a:pt x="0" y="635286"/>
                </a:cubicBezTo>
                <a:cubicBezTo>
                  <a:pt x="-16652" y="377975"/>
                  <a:pt x="-27871" y="166424"/>
                  <a:pt x="0" y="0"/>
                </a:cubicBezTo>
                <a:close/>
              </a:path>
            </a:pathLst>
          </a:custGeom>
          <a:noFill/>
          <a:ln>
            <a:noFill/>
            <a:extLst>
              <a:ext uri="{C807C97D-BFC1-408E-A445-0C87EB9F89A2}">
                <ask:lineSketchStyleProps xmlns:ask="http://schemas.microsoft.com/office/drawing/2018/sketchyshapes" sd="2296849041">
                  <a:prstGeom prst="rect">
                    <a:avLst/>
                  </a:prstGeom>
                  <ask:type>
                    <ask:lineSketchFreehand/>
                  </ask:type>
                </ask:lineSketchStyleProps>
              </a:ext>
            </a:extLst>
          </a:ln>
          <a:effectLst>
            <a:outerShdw blurRad="50800" dist="38100" dir="8100000" algn="tr" rotWithShape="0">
              <a:prstClr val="black">
                <a:alpha val="40000"/>
              </a:prstClr>
            </a:outerShdw>
          </a:effectLst>
        </p:spPr>
      </p:pic>
      <p:sp>
        <p:nvSpPr>
          <p:cNvPr id="17" name="Rectangle 16">
            <a:extLst>
              <a:ext uri="{FF2B5EF4-FFF2-40B4-BE49-F238E27FC236}">
                <a16:creationId xmlns:a16="http://schemas.microsoft.com/office/drawing/2014/main" id="{52274489-5F21-4CE3-9E2E-E8542870A464}"/>
              </a:ext>
            </a:extLst>
          </p:cNvPr>
          <p:cNvSpPr/>
          <p:nvPr/>
        </p:nvSpPr>
        <p:spPr>
          <a:xfrm>
            <a:off x="10874829" y="4798782"/>
            <a:ext cx="261257" cy="136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5" name="Rectangle 144">
            <a:extLst>
              <a:ext uri="{FF2B5EF4-FFF2-40B4-BE49-F238E27FC236}">
                <a16:creationId xmlns:a16="http://schemas.microsoft.com/office/drawing/2014/main" id="{3A55EDE8-67A6-41B7-A880-D5549DA87DBB}"/>
              </a:ext>
            </a:extLst>
          </p:cNvPr>
          <p:cNvSpPr/>
          <p:nvPr/>
        </p:nvSpPr>
        <p:spPr>
          <a:xfrm rot="21297998">
            <a:off x="9430489" y="4427043"/>
            <a:ext cx="1817357" cy="797130"/>
          </a:xfrm>
          <a:custGeom>
            <a:avLst/>
            <a:gdLst>
              <a:gd name="connsiteX0" fmla="*/ 0 w 1817357"/>
              <a:gd name="connsiteY0" fmla="*/ 0 h 797130"/>
              <a:gd name="connsiteX1" fmla="*/ 569439 w 1817357"/>
              <a:gd name="connsiteY1" fmla="*/ 0 h 797130"/>
              <a:gd name="connsiteX2" fmla="*/ 1193398 w 1817357"/>
              <a:gd name="connsiteY2" fmla="*/ 0 h 797130"/>
              <a:gd name="connsiteX3" fmla="*/ 1817357 w 1817357"/>
              <a:gd name="connsiteY3" fmla="*/ 0 h 797130"/>
              <a:gd name="connsiteX4" fmla="*/ 1817357 w 1817357"/>
              <a:gd name="connsiteY4" fmla="*/ 414508 h 797130"/>
              <a:gd name="connsiteX5" fmla="*/ 1817357 w 1817357"/>
              <a:gd name="connsiteY5" fmla="*/ 797130 h 797130"/>
              <a:gd name="connsiteX6" fmla="*/ 1193398 w 1817357"/>
              <a:gd name="connsiteY6" fmla="*/ 797130 h 797130"/>
              <a:gd name="connsiteX7" fmla="*/ 587612 w 1817357"/>
              <a:gd name="connsiteY7" fmla="*/ 797130 h 797130"/>
              <a:gd name="connsiteX8" fmla="*/ 0 w 1817357"/>
              <a:gd name="connsiteY8" fmla="*/ 797130 h 797130"/>
              <a:gd name="connsiteX9" fmla="*/ 0 w 1817357"/>
              <a:gd name="connsiteY9" fmla="*/ 406536 h 797130"/>
              <a:gd name="connsiteX10" fmla="*/ 0 w 1817357"/>
              <a:gd name="connsiteY10" fmla="*/ 0 h 79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7357" h="797130" extrusionOk="0">
                <a:moveTo>
                  <a:pt x="0" y="0"/>
                </a:moveTo>
                <a:cubicBezTo>
                  <a:pt x="152603" y="-25017"/>
                  <a:pt x="312700" y="-10705"/>
                  <a:pt x="569439" y="0"/>
                </a:cubicBezTo>
                <a:cubicBezTo>
                  <a:pt x="826178" y="10705"/>
                  <a:pt x="892395" y="-29259"/>
                  <a:pt x="1193398" y="0"/>
                </a:cubicBezTo>
                <a:cubicBezTo>
                  <a:pt x="1494401" y="29259"/>
                  <a:pt x="1601752" y="-18835"/>
                  <a:pt x="1817357" y="0"/>
                </a:cubicBezTo>
                <a:cubicBezTo>
                  <a:pt x="1828761" y="100994"/>
                  <a:pt x="1802338" y="315924"/>
                  <a:pt x="1817357" y="414508"/>
                </a:cubicBezTo>
                <a:cubicBezTo>
                  <a:pt x="1832376" y="513092"/>
                  <a:pt x="1820824" y="607136"/>
                  <a:pt x="1817357" y="797130"/>
                </a:cubicBezTo>
                <a:cubicBezTo>
                  <a:pt x="1691565" y="794113"/>
                  <a:pt x="1499829" y="769285"/>
                  <a:pt x="1193398" y="797130"/>
                </a:cubicBezTo>
                <a:cubicBezTo>
                  <a:pt x="886967" y="824975"/>
                  <a:pt x="813395" y="789786"/>
                  <a:pt x="587612" y="797130"/>
                </a:cubicBezTo>
                <a:cubicBezTo>
                  <a:pt x="361829" y="804474"/>
                  <a:pt x="181792" y="790191"/>
                  <a:pt x="0" y="797130"/>
                </a:cubicBezTo>
                <a:cubicBezTo>
                  <a:pt x="15547" y="694138"/>
                  <a:pt x="-12474" y="503001"/>
                  <a:pt x="0" y="406536"/>
                </a:cubicBezTo>
                <a:cubicBezTo>
                  <a:pt x="12474" y="310071"/>
                  <a:pt x="-11595" y="19812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latin typeface="Ink Free" panose="03080402000500000000" pitchFamily="66" charset="0"/>
              </a:rPr>
              <a:t>La prime des 50 € pour le parrain, c’est comme les antibiotiques, c’est pas automatique ;-)</a:t>
            </a:r>
          </a:p>
        </p:txBody>
      </p:sp>
      <p:sp>
        <p:nvSpPr>
          <p:cNvPr id="147" name="ZoneTexte 146">
            <a:extLst>
              <a:ext uri="{FF2B5EF4-FFF2-40B4-BE49-F238E27FC236}">
                <a16:creationId xmlns:a16="http://schemas.microsoft.com/office/drawing/2014/main" id="{DB10493F-6B0A-4952-A3A8-1672CB15108C}"/>
              </a:ext>
            </a:extLst>
          </p:cNvPr>
          <p:cNvSpPr txBox="1"/>
          <p:nvPr/>
        </p:nvSpPr>
        <p:spPr>
          <a:xfrm>
            <a:off x="533478" y="6112321"/>
            <a:ext cx="7627409" cy="420628"/>
          </a:xfrm>
          <a:prstGeom prst="rect">
            <a:avLst/>
          </a:prstGeom>
          <a:noFill/>
        </p:spPr>
        <p:txBody>
          <a:bodyPr wrap="none" rtlCol="0">
            <a:spAutoFit/>
          </a:bodyPr>
          <a:lstStyle/>
          <a:p>
            <a:r>
              <a:rPr lang="fr-FR" sz="1600" baseline="30000" dirty="0">
                <a:latin typeface="Ink Free" panose="03080402000500000000" pitchFamily="66" charset="0"/>
              </a:rPr>
              <a:t>(1) Pour toute EER avec la souscription d’une Formule Confort</a:t>
            </a:r>
          </a:p>
          <a:p>
            <a:r>
              <a:rPr lang="fr-FR" sz="1600" baseline="30000" dirty="0">
                <a:latin typeface="Ink Free" panose="03080402000500000000" pitchFamily="66" charset="0"/>
              </a:rPr>
              <a:t>(2) Taux en vigueur en janvier 2024, susceptible d’évolution. Consultez le book des offres pour vous assurer du taux en vigueur. </a:t>
            </a:r>
          </a:p>
        </p:txBody>
      </p:sp>
      <p:grpSp>
        <p:nvGrpSpPr>
          <p:cNvPr id="148" name="Graphique 2">
            <a:extLst>
              <a:ext uri="{FF2B5EF4-FFF2-40B4-BE49-F238E27FC236}">
                <a16:creationId xmlns:a16="http://schemas.microsoft.com/office/drawing/2014/main" id="{85EC652D-0A30-41AE-9B3B-2821E311DD5C}"/>
              </a:ext>
            </a:extLst>
          </p:cNvPr>
          <p:cNvGrpSpPr/>
          <p:nvPr/>
        </p:nvGrpSpPr>
        <p:grpSpPr>
          <a:xfrm>
            <a:off x="5822823" y="3527327"/>
            <a:ext cx="320629" cy="366436"/>
            <a:chOff x="1184026" y="296326"/>
            <a:chExt cx="555828" cy="635238"/>
          </a:xfrm>
          <a:noFill/>
        </p:grpSpPr>
        <p:sp>
          <p:nvSpPr>
            <p:cNvPr id="149" name="Forme libre : forme 17">
              <a:extLst>
                <a:ext uri="{FF2B5EF4-FFF2-40B4-BE49-F238E27FC236}">
                  <a16:creationId xmlns:a16="http://schemas.microsoft.com/office/drawing/2014/main" id="{3B51E500-E4D0-4727-8E68-CF6123C05B18}"/>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50" name="Forme libre : forme 18">
              <a:extLst>
                <a:ext uri="{FF2B5EF4-FFF2-40B4-BE49-F238E27FC236}">
                  <a16:creationId xmlns:a16="http://schemas.microsoft.com/office/drawing/2014/main" id="{3D1906BC-45FF-4734-B271-DD125132D4D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51" name="Forme libre : forme 19">
              <a:extLst>
                <a:ext uri="{FF2B5EF4-FFF2-40B4-BE49-F238E27FC236}">
                  <a16:creationId xmlns:a16="http://schemas.microsoft.com/office/drawing/2014/main" id="{E7383BA3-FCBA-453C-98E6-35280A5902A4}"/>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52" name="Forme libre : forme 20">
              <a:extLst>
                <a:ext uri="{FF2B5EF4-FFF2-40B4-BE49-F238E27FC236}">
                  <a16:creationId xmlns:a16="http://schemas.microsoft.com/office/drawing/2014/main" id="{A9BE070A-5B30-465C-8CA0-ED6DD536A8B0}"/>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53" name="Forme libre : forme 21">
              <a:extLst>
                <a:ext uri="{FF2B5EF4-FFF2-40B4-BE49-F238E27FC236}">
                  <a16:creationId xmlns:a16="http://schemas.microsoft.com/office/drawing/2014/main" id="{ABEFB370-274B-434C-B082-06827FD168CD}"/>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54" name="Forme libre : forme 22">
              <a:extLst>
                <a:ext uri="{FF2B5EF4-FFF2-40B4-BE49-F238E27FC236}">
                  <a16:creationId xmlns:a16="http://schemas.microsoft.com/office/drawing/2014/main" id="{985B600C-D38A-4FF0-B355-A83031A34DD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55" name="Forme libre : forme 23">
              <a:extLst>
                <a:ext uri="{FF2B5EF4-FFF2-40B4-BE49-F238E27FC236}">
                  <a16:creationId xmlns:a16="http://schemas.microsoft.com/office/drawing/2014/main" id="{2EFBB979-FCBB-4ED1-8F68-813B47F6F03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56" name="Forme libre : forme 24">
              <a:extLst>
                <a:ext uri="{FF2B5EF4-FFF2-40B4-BE49-F238E27FC236}">
                  <a16:creationId xmlns:a16="http://schemas.microsoft.com/office/drawing/2014/main" id="{CBC09F75-F4C5-49CB-AA49-2AD453E81150}"/>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157" name="Rectangle 156">
            <a:extLst>
              <a:ext uri="{FF2B5EF4-FFF2-40B4-BE49-F238E27FC236}">
                <a16:creationId xmlns:a16="http://schemas.microsoft.com/office/drawing/2014/main" id="{30B13FDC-CA55-44C2-93A4-CE6606502C5F}"/>
              </a:ext>
            </a:extLst>
          </p:cNvPr>
          <p:cNvSpPr/>
          <p:nvPr/>
        </p:nvSpPr>
        <p:spPr>
          <a:xfrm>
            <a:off x="4938727" y="3930034"/>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80 € </a:t>
            </a:r>
            <a:r>
              <a:rPr lang="fr-FR" sz="1600" dirty="0">
                <a:solidFill>
                  <a:schemeClr val="bg1"/>
                </a:solidFill>
                <a:latin typeface="Ink Free" panose="03080402000500000000" pitchFamily="66" charset="0"/>
              </a:rPr>
              <a:t>Prime de bienvenue </a:t>
            </a:r>
          </a:p>
        </p:txBody>
      </p:sp>
    </p:spTree>
    <p:extLst>
      <p:ext uri="{BB962C8B-B14F-4D97-AF65-F5344CB8AC3E}">
        <p14:creationId xmlns:p14="http://schemas.microsoft.com/office/powerpoint/2010/main" val="845417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
                                        </p:tgtEl>
                                        <p:attrNameLst>
                                          <p:attrName>style.visibility</p:attrName>
                                        </p:attrNameLst>
                                      </p:cBhvr>
                                      <p:to>
                                        <p:strVal val="visible"/>
                                      </p:to>
                                    </p:set>
                                    <p:animEffect transition="in" filter="fade">
                                      <p:cBhvr>
                                        <p:cTn id="7" dur="500"/>
                                        <p:tgtEl>
                                          <p:spTgt spid="30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5"/>
                                        </p:tgtEl>
                                        <p:attrNameLst>
                                          <p:attrName>style.visibility</p:attrName>
                                        </p:attrNameLst>
                                      </p:cBhvr>
                                      <p:to>
                                        <p:strVal val="visible"/>
                                      </p:to>
                                    </p:set>
                                    <p:animEffect transition="in" filter="fade">
                                      <p:cBhvr>
                                        <p:cTn id="10" dur="500"/>
                                        <p:tgtEl>
                                          <p:spTgt spid="135"/>
                                        </p:tgtEl>
                                      </p:cBhvr>
                                    </p:animEffect>
                                  </p:childTnLst>
                                </p:cTn>
                              </p:par>
                              <p:par>
                                <p:cTn id="11" presetID="10" presetClass="entr" presetSubtype="0" fill="hold" nodeType="with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500"/>
                                        <p:tgtEl>
                                          <p:spTgt spid="142"/>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1"/>
                                        </p:tgtEl>
                                        <p:attrNameLst>
                                          <p:attrName>style.visibility</p:attrName>
                                        </p:attrNameLst>
                                      </p:cBhvr>
                                      <p:to>
                                        <p:strVal val="visible"/>
                                      </p:to>
                                    </p:set>
                                    <p:animEffect transition="in" filter="fade">
                                      <p:cBhvr>
                                        <p:cTn id="21" dur="500"/>
                                        <p:tgtEl>
                                          <p:spTgt spid="1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Effect transition="in" filter="fade">
                                      <p:cBhvr>
                                        <p:cTn id="24" dur="500"/>
                                        <p:tgtEl>
                                          <p:spTgt spid="14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fade">
                                      <p:cBhvr>
                                        <p:cTn id="27" dur="500"/>
                                        <p:tgtEl>
                                          <p:spTgt spid="14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nodeType="withEffect">
                                  <p:stCondLst>
                                    <p:cond delay="0"/>
                                  </p:stCondLst>
                                  <p:childTnLst>
                                    <p:set>
                                      <p:cBhvr>
                                        <p:cTn id="32" dur="1" fill="hold">
                                          <p:stCondLst>
                                            <p:cond delay="0"/>
                                          </p:stCondLst>
                                        </p:cTn>
                                        <p:tgtEl>
                                          <p:spTgt spid="146"/>
                                        </p:tgtEl>
                                        <p:attrNameLst>
                                          <p:attrName>style.visibility</p:attrName>
                                        </p:attrNameLst>
                                      </p:cBhvr>
                                      <p:to>
                                        <p:strVal val="visible"/>
                                      </p:to>
                                    </p:set>
                                    <p:animEffect transition="in" filter="fade">
                                      <p:cBhvr>
                                        <p:cTn id="33"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41" grpId="0" animBg="1"/>
      <p:bldP spid="144" grpId="0"/>
      <p:bldP spid="15"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F9AE3FA-1907-4396-B26B-92ABE6219B13}"/>
              </a:ext>
            </a:extLst>
          </p:cNvPr>
          <p:cNvPicPr>
            <a:picLocks noChangeAspect="1"/>
          </p:cNvPicPr>
          <p:nvPr/>
        </p:nvPicPr>
        <p:blipFill rotWithShape="1">
          <a:blip r:embed="rId2"/>
          <a:srcRect t="22886"/>
          <a:stretch/>
        </p:blipFill>
        <p:spPr>
          <a:xfrm>
            <a:off x="793380" y="1475216"/>
            <a:ext cx="10605240" cy="4628036"/>
          </a:xfrm>
          <a:custGeom>
            <a:avLst/>
            <a:gdLst>
              <a:gd name="connsiteX0" fmla="*/ 0 w 10605240"/>
              <a:gd name="connsiteY0" fmla="*/ 0 h 4628036"/>
              <a:gd name="connsiteX1" fmla="*/ 662828 w 10605240"/>
              <a:gd name="connsiteY1" fmla="*/ 0 h 4628036"/>
              <a:gd name="connsiteX2" fmla="*/ 1113550 w 10605240"/>
              <a:gd name="connsiteY2" fmla="*/ 0 h 4628036"/>
              <a:gd name="connsiteX3" fmla="*/ 1458221 w 10605240"/>
              <a:gd name="connsiteY3" fmla="*/ 0 h 4628036"/>
              <a:gd name="connsiteX4" fmla="*/ 2121048 w 10605240"/>
              <a:gd name="connsiteY4" fmla="*/ 0 h 4628036"/>
              <a:gd name="connsiteX5" fmla="*/ 2995980 w 10605240"/>
              <a:gd name="connsiteY5" fmla="*/ 0 h 4628036"/>
              <a:gd name="connsiteX6" fmla="*/ 3446703 w 10605240"/>
              <a:gd name="connsiteY6" fmla="*/ 0 h 4628036"/>
              <a:gd name="connsiteX7" fmla="*/ 4321635 w 10605240"/>
              <a:gd name="connsiteY7" fmla="*/ 0 h 4628036"/>
              <a:gd name="connsiteX8" fmla="*/ 4772358 w 10605240"/>
              <a:gd name="connsiteY8" fmla="*/ 0 h 4628036"/>
              <a:gd name="connsiteX9" fmla="*/ 5329133 w 10605240"/>
              <a:gd name="connsiteY9" fmla="*/ 0 h 4628036"/>
              <a:gd name="connsiteX10" fmla="*/ 6098013 w 10605240"/>
              <a:gd name="connsiteY10" fmla="*/ 0 h 4628036"/>
              <a:gd name="connsiteX11" fmla="*/ 6972945 w 10605240"/>
              <a:gd name="connsiteY11" fmla="*/ 0 h 4628036"/>
              <a:gd name="connsiteX12" fmla="*/ 7317616 w 10605240"/>
              <a:gd name="connsiteY12" fmla="*/ 0 h 4628036"/>
              <a:gd name="connsiteX13" fmla="*/ 7980443 w 10605240"/>
              <a:gd name="connsiteY13" fmla="*/ 0 h 4628036"/>
              <a:gd name="connsiteX14" fmla="*/ 8325113 w 10605240"/>
              <a:gd name="connsiteY14" fmla="*/ 0 h 4628036"/>
              <a:gd name="connsiteX15" fmla="*/ 8775836 w 10605240"/>
              <a:gd name="connsiteY15" fmla="*/ 0 h 4628036"/>
              <a:gd name="connsiteX16" fmla="*/ 9544716 w 10605240"/>
              <a:gd name="connsiteY16" fmla="*/ 0 h 4628036"/>
              <a:gd name="connsiteX17" fmla="*/ 10605240 w 10605240"/>
              <a:gd name="connsiteY17" fmla="*/ 0 h 4628036"/>
              <a:gd name="connsiteX18" fmla="*/ 10605240 w 10605240"/>
              <a:gd name="connsiteY18" fmla="*/ 661148 h 4628036"/>
              <a:gd name="connsiteX19" fmla="*/ 10605240 w 10605240"/>
              <a:gd name="connsiteY19" fmla="*/ 1229735 h 4628036"/>
              <a:gd name="connsiteX20" fmla="*/ 10605240 w 10605240"/>
              <a:gd name="connsiteY20" fmla="*/ 1983444 h 4628036"/>
              <a:gd name="connsiteX21" fmla="*/ 10605240 w 10605240"/>
              <a:gd name="connsiteY21" fmla="*/ 2598312 h 4628036"/>
              <a:gd name="connsiteX22" fmla="*/ 10605240 w 10605240"/>
              <a:gd name="connsiteY22" fmla="*/ 3120619 h 4628036"/>
              <a:gd name="connsiteX23" fmla="*/ 10605240 w 10605240"/>
              <a:gd name="connsiteY23" fmla="*/ 3735486 h 4628036"/>
              <a:gd name="connsiteX24" fmla="*/ 10605240 w 10605240"/>
              <a:gd name="connsiteY24" fmla="*/ 4628036 h 4628036"/>
              <a:gd name="connsiteX25" fmla="*/ 9836360 w 10605240"/>
              <a:gd name="connsiteY25" fmla="*/ 4628036 h 4628036"/>
              <a:gd name="connsiteX26" fmla="*/ 9173533 w 10605240"/>
              <a:gd name="connsiteY26" fmla="*/ 4628036 h 4628036"/>
              <a:gd name="connsiteX27" fmla="*/ 8828862 w 10605240"/>
              <a:gd name="connsiteY27" fmla="*/ 4628036 h 4628036"/>
              <a:gd name="connsiteX28" fmla="*/ 8484192 w 10605240"/>
              <a:gd name="connsiteY28" fmla="*/ 4628036 h 4628036"/>
              <a:gd name="connsiteX29" fmla="*/ 8033469 w 10605240"/>
              <a:gd name="connsiteY29" fmla="*/ 4628036 h 4628036"/>
              <a:gd name="connsiteX30" fmla="*/ 7582747 w 10605240"/>
              <a:gd name="connsiteY30" fmla="*/ 4628036 h 4628036"/>
              <a:gd name="connsiteX31" fmla="*/ 7025972 w 10605240"/>
              <a:gd name="connsiteY31" fmla="*/ 4628036 h 4628036"/>
              <a:gd name="connsiteX32" fmla="*/ 6469196 w 10605240"/>
              <a:gd name="connsiteY32" fmla="*/ 4628036 h 4628036"/>
              <a:gd name="connsiteX33" fmla="*/ 5594264 w 10605240"/>
              <a:gd name="connsiteY33" fmla="*/ 4628036 h 4628036"/>
              <a:gd name="connsiteX34" fmla="*/ 5037489 w 10605240"/>
              <a:gd name="connsiteY34" fmla="*/ 4628036 h 4628036"/>
              <a:gd name="connsiteX35" fmla="*/ 4268609 w 10605240"/>
              <a:gd name="connsiteY35" fmla="*/ 4628036 h 4628036"/>
              <a:gd name="connsiteX36" fmla="*/ 3499729 w 10605240"/>
              <a:gd name="connsiteY36" fmla="*/ 4628036 h 4628036"/>
              <a:gd name="connsiteX37" fmla="*/ 2624797 w 10605240"/>
              <a:gd name="connsiteY37" fmla="*/ 4628036 h 4628036"/>
              <a:gd name="connsiteX38" fmla="*/ 1749865 w 10605240"/>
              <a:gd name="connsiteY38" fmla="*/ 4628036 h 4628036"/>
              <a:gd name="connsiteX39" fmla="*/ 980985 w 10605240"/>
              <a:gd name="connsiteY39" fmla="*/ 4628036 h 4628036"/>
              <a:gd name="connsiteX40" fmla="*/ 0 w 10605240"/>
              <a:gd name="connsiteY40" fmla="*/ 4628036 h 4628036"/>
              <a:gd name="connsiteX41" fmla="*/ 0 w 10605240"/>
              <a:gd name="connsiteY41" fmla="*/ 4059449 h 4628036"/>
              <a:gd name="connsiteX42" fmla="*/ 0 w 10605240"/>
              <a:gd name="connsiteY42" fmla="*/ 3305740 h 4628036"/>
              <a:gd name="connsiteX43" fmla="*/ 0 w 10605240"/>
              <a:gd name="connsiteY43" fmla="*/ 2552031 h 4628036"/>
              <a:gd name="connsiteX44" fmla="*/ 0 w 10605240"/>
              <a:gd name="connsiteY44" fmla="*/ 1937164 h 4628036"/>
              <a:gd name="connsiteX45" fmla="*/ 0 w 10605240"/>
              <a:gd name="connsiteY45" fmla="*/ 1183455 h 4628036"/>
              <a:gd name="connsiteX46" fmla="*/ 0 w 10605240"/>
              <a:gd name="connsiteY46" fmla="*/ 614868 h 4628036"/>
              <a:gd name="connsiteX47" fmla="*/ 0 w 10605240"/>
              <a:gd name="connsiteY47" fmla="*/ 0 h 462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605240" h="4628036" fill="none" extrusionOk="0">
                <a:moveTo>
                  <a:pt x="0" y="0"/>
                </a:moveTo>
                <a:cubicBezTo>
                  <a:pt x="249224" y="-2457"/>
                  <a:pt x="457970" y="-18272"/>
                  <a:pt x="662828" y="0"/>
                </a:cubicBezTo>
                <a:cubicBezTo>
                  <a:pt x="867686" y="18272"/>
                  <a:pt x="1011364" y="22372"/>
                  <a:pt x="1113550" y="0"/>
                </a:cubicBezTo>
                <a:cubicBezTo>
                  <a:pt x="1215736" y="-22372"/>
                  <a:pt x="1372237" y="-1706"/>
                  <a:pt x="1458221" y="0"/>
                </a:cubicBezTo>
                <a:cubicBezTo>
                  <a:pt x="1544205" y="1706"/>
                  <a:pt x="1872444" y="-14131"/>
                  <a:pt x="2121048" y="0"/>
                </a:cubicBezTo>
                <a:cubicBezTo>
                  <a:pt x="2369652" y="14131"/>
                  <a:pt x="2662651" y="11316"/>
                  <a:pt x="2995980" y="0"/>
                </a:cubicBezTo>
                <a:cubicBezTo>
                  <a:pt x="3329309" y="-11316"/>
                  <a:pt x="3317724" y="-21503"/>
                  <a:pt x="3446703" y="0"/>
                </a:cubicBezTo>
                <a:cubicBezTo>
                  <a:pt x="3575682" y="21503"/>
                  <a:pt x="4017597" y="-21030"/>
                  <a:pt x="4321635" y="0"/>
                </a:cubicBezTo>
                <a:cubicBezTo>
                  <a:pt x="4625673" y="21030"/>
                  <a:pt x="4627309" y="-4412"/>
                  <a:pt x="4772358" y="0"/>
                </a:cubicBezTo>
                <a:cubicBezTo>
                  <a:pt x="4917407" y="4412"/>
                  <a:pt x="5213632" y="-17771"/>
                  <a:pt x="5329133" y="0"/>
                </a:cubicBezTo>
                <a:cubicBezTo>
                  <a:pt x="5444634" y="17771"/>
                  <a:pt x="5927791" y="-18706"/>
                  <a:pt x="6098013" y="0"/>
                </a:cubicBezTo>
                <a:cubicBezTo>
                  <a:pt x="6268235" y="18706"/>
                  <a:pt x="6625468" y="42258"/>
                  <a:pt x="6972945" y="0"/>
                </a:cubicBezTo>
                <a:cubicBezTo>
                  <a:pt x="7320422" y="-42258"/>
                  <a:pt x="7201780" y="10517"/>
                  <a:pt x="7317616" y="0"/>
                </a:cubicBezTo>
                <a:cubicBezTo>
                  <a:pt x="7433452" y="-10517"/>
                  <a:pt x="7704431" y="-25348"/>
                  <a:pt x="7980443" y="0"/>
                </a:cubicBezTo>
                <a:cubicBezTo>
                  <a:pt x="8256455" y="25348"/>
                  <a:pt x="8233785" y="-2071"/>
                  <a:pt x="8325113" y="0"/>
                </a:cubicBezTo>
                <a:cubicBezTo>
                  <a:pt x="8416441" y="2071"/>
                  <a:pt x="8577205" y="14744"/>
                  <a:pt x="8775836" y="0"/>
                </a:cubicBezTo>
                <a:cubicBezTo>
                  <a:pt x="8974467" y="-14744"/>
                  <a:pt x="9310509" y="7525"/>
                  <a:pt x="9544716" y="0"/>
                </a:cubicBezTo>
                <a:cubicBezTo>
                  <a:pt x="9778923" y="-7525"/>
                  <a:pt x="10184652" y="-17124"/>
                  <a:pt x="10605240" y="0"/>
                </a:cubicBezTo>
                <a:cubicBezTo>
                  <a:pt x="10608481" y="292979"/>
                  <a:pt x="10592857" y="473511"/>
                  <a:pt x="10605240" y="661148"/>
                </a:cubicBezTo>
                <a:cubicBezTo>
                  <a:pt x="10617623" y="848785"/>
                  <a:pt x="10600616" y="1115642"/>
                  <a:pt x="10605240" y="1229735"/>
                </a:cubicBezTo>
                <a:cubicBezTo>
                  <a:pt x="10609864" y="1343828"/>
                  <a:pt x="10596359" y="1740089"/>
                  <a:pt x="10605240" y="1983444"/>
                </a:cubicBezTo>
                <a:cubicBezTo>
                  <a:pt x="10614121" y="2226799"/>
                  <a:pt x="10596849" y="2389297"/>
                  <a:pt x="10605240" y="2598312"/>
                </a:cubicBezTo>
                <a:cubicBezTo>
                  <a:pt x="10613631" y="2807327"/>
                  <a:pt x="10582975" y="2951104"/>
                  <a:pt x="10605240" y="3120619"/>
                </a:cubicBezTo>
                <a:cubicBezTo>
                  <a:pt x="10627505" y="3290134"/>
                  <a:pt x="10611100" y="3548497"/>
                  <a:pt x="10605240" y="3735486"/>
                </a:cubicBezTo>
                <a:cubicBezTo>
                  <a:pt x="10599380" y="3922475"/>
                  <a:pt x="10649229" y="4396965"/>
                  <a:pt x="10605240" y="4628036"/>
                </a:cubicBezTo>
                <a:cubicBezTo>
                  <a:pt x="10358859" y="4625110"/>
                  <a:pt x="10174935" y="4658204"/>
                  <a:pt x="9836360" y="4628036"/>
                </a:cubicBezTo>
                <a:cubicBezTo>
                  <a:pt x="9497785" y="4597868"/>
                  <a:pt x="9358692" y="4645807"/>
                  <a:pt x="9173533" y="4628036"/>
                </a:cubicBezTo>
                <a:cubicBezTo>
                  <a:pt x="8988374" y="4610265"/>
                  <a:pt x="8950320" y="4623232"/>
                  <a:pt x="8828862" y="4628036"/>
                </a:cubicBezTo>
                <a:cubicBezTo>
                  <a:pt x="8707404" y="4632840"/>
                  <a:pt x="8626630" y="4645200"/>
                  <a:pt x="8484192" y="4628036"/>
                </a:cubicBezTo>
                <a:cubicBezTo>
                  <a:pt x="8341754" y="4610873"/>
                  <a:pt x="8212172" y="4636746"/>
                  <a:pt x="8033469" y="4628036"/>
                </a:cubicBezTo>
                <a:cubicBezTo>
                  <a:pt x="7854766" y="4619326"/>
                  <a:pt x="7685741" y="4646573"/>
                  <a:pt x="7582747" y="4628036"/>
                </a:cubicBezTo>
                <a:cubicBezTo>
                  <a:pt x="7479753" y="4609499"/>
                  <a:pt x="7228207" y="4615364"/>
                  <a:pt x="7025972" y="4628036"/>
                </a:cubicBezTo>
                <a:cubicBezTo>
                  <a:pt x="6823737" y="4640708"/>
                  <a:pt x="6673985" y="4621872"/>
                  <a:pt x="6469196" y="4628036"/>
                </a:cubicBezTo>
                <a:cubicBezTo>
                  <a:pt x="6264407" y="4634200"/>
                  <a:pt x="5990809" y="4613001"/>
                  <a:pt x="5594264" y="4628036"/>
                </a:cubicBezTo>
                <a:cubicBezTo>
                  <a:pt x="5197719" y="4643071"/>
                  <a:pt x="5268766" y="4612711"/>
                  <a:pt x="5037489" y="4628036"/>
                </a:cubicBezTo>
                <a:cubicBezTo>
                  <a:pt x="4806212" y="4643361"/>
                  <a:pt x="4512389" y="4621796"/>
                  <a:pt x="4268609" y="4628036"/>
                </a:cubicBezTo>
                <a:cubicBezTo>
                  <a:pt x="4024829" y="4634276"/>
                  <a:pt x="3765082" y="4614325"/>
                  <a:pt x="3499729" y="4628036"/>
                </a:cubicBezTo>
                <a:cubicBezTo>
                  <a:pt x="3234376" y="4641747"/>
                  <a:pt x="3010003" y="4634871"/>
                  <a:pt x="2624797" y="4628036"/>
                </a:cubicBezTo>
                <a:cubicBezTo>
                  <a:pt x="2239591" y="4621201"/>
                  <a:pt x="1977100" y="4593746"/>
                  <a:pt x="1749865" y="4628036"/>
                </a:cubicBezTo>
                <a:cubicBezTo>
                  <a:pt x="1522630" y="4662326"/>
                  <a:pt x="1228107" y="4652679"/>
                  <a:pt x="980985" y="4628036"/>
                </a:cubicBezTo>
                <a:cubicBezTo>
                  <a:pt x="733863" y="4603393"/>
                  <a:pt x="352180" y="4631156"/>
                  <a:pt x="0" y="4628036"/>
                </a:cubicBezTo>
                <a:cubicBezTo>
                  <a:pt x="-26775" y="4422620"/>
                  <a:pt x="5106" y="4189487"/>
                  <a:pt x="0" y="4059449"/>
                </a:cubicBezTo>
                <a:cubicBezTo>
                  <a:pt x="-5106" y="3929411"/>
                  <a:pt x="5766" y="3510965"/>
                  <a:pt x="0" y="3305740"/>
                </a:cubicBezTo>
                <a:cubicBezTo>
                  <a:pt x="-5766" y="3100515"/>
                  <a:pt x="11873" y="2838660"/>
                  <a:pt x="0" y="2552031"/>
                </a:cubicBezTo>
                <a:cubicBezTo>
                  <a:pt x="-11873" y="2265402"/>
                  <a:pt x="28761" y="2105327"/>
                  <a:pt x="0" y="1937164"/>
                </a:cubicBezTo>
                <a:cubicBezTo>
                  <a:pt x="-28761" y="1769001"/>
                  <a:pt x="25326" y="1487371"/>
                  <a:pt x="0" y="1183455"/>
                </a:cubicBezTo>
                <a:cubicBezTo>
                  <a:pt x="-25326" y="879539"/>
                  <a:pt x="1764" y="834088"/>
                  <a:pt x="0" y="614868"/>
                </a:cubicBezTo>
                <a:cubicBezTo>
                  <a:pt x="-1764" y="395648"/>
                  <a:pt x="21054" y="186815"/>
                  <a:pt x="0" y="0"/>
                </a:cubicBezTo>
                <a:close/>
              </a:path>
              <a:path w="10605240" h="4628036" stroke="0" extrusionOk="0">
                <a:moveTo>
                  <a:pt x="0" y="0"/>
                </a:moveTo>
                <a:cubicBezTo>
                  <a:pt x="105208" y="3169"/>
                  <a:pt x="273618" y="14969"/>
                  <a:pt x="344670" y="0"/>
                </a:cubicBezTo>
                <a:cubicBezTo>
                  <a:pt x="415722" y="-14969"/>
                  <a:pt x="645952" y="9120"/>
                  <a:pt x="795393" y="0"/>
                </a:cubicBezTo>
                <a:cubicBezTo>
                  <a:pt x="944834" y="-9120"/>
                  <a:pt x="1275882" y="12532"/>
                  <a:pt x="1564273" y="0"/>
                </a:cubicBezTo>
                <a:cubicBezTo>
                  <a:pt x="1852664" y="-12532"/>
                  <a:pt x="2050228" y="-24458"/>
                  <a:pt x="2333153" y="0"/>
                </a:cubicBezTo>
                <a:cubicBezTo>
                  <a:pt x="2616078" y="24458"/>
                  <a:pt x="2783006" y="-39696"/>
                  <a:pt x="3208085" y="0"/>
                </a:cubicBezTo>
                <a:cubicBezTo>
                  <a:pt x="3633164" y="39696"/>
                  <a:pt x="3450718" y="-13114"/>
                  <a:pt x="3552755" y="0"/>
                </a:cubicBezTo>
                <a:cubicBezTo>
                  <a:pt x="3654792" y="13114"/>
                  <a:pt x="4011821" y="-6630"/>
                  <a:pt x="4321635" y="0"/>
                </a:cubicBezTo>
                <a:cubicBezTo>
                  <a:pt x="4631449" y="6630"/>
                  <a:pt x="4680136" y="18747"/>
                  <a:pt x="4772358" y="0"/>
                </a:cubicBezTo>
                <a:cubicBezTo>
                  <a:pt x="4864580" y="-18747"/>
                  <a:pt x="5055759" y="-20753"/>
                  <a:pt x="5329133" y="0"/>
                </a:cubicBezTo>
                <a:cubicBezTo>
                  <a:pt x="5602508" y="20753"/>
                  <a:pt x="5729841" y="-35032"/>
                  <a:pt x="6098013" y="0"/>
                </a:cubicBezTo>
                <a:cubicBezTo>
                  <a:pt x="6466185" y="35032"/>
                  <a:pt x="6463952" y="-24214"/>
                  <a:pt x="6654788" y="0"/>
                </a:cubicBezTo>
                <a:cubicBezTo>
                  <a:pt x="6845624" y="24214"/>
                  <a:pt x="6863894" y="6109"/>
                  <a:pt x="6999458" y="0"/>
                </a:cubicBezTo>
                <a:cubicBezTo>
                  <a:pt x="7135022" y="-6109"/>
                  <a:pt x="7629505" y="39072"/>
                  <a:pt x="7874391" y="0"/>
                </a:cubicBezTo>
                <a:cubicBezTo>
                  <a:pt x="8119277" y="-39072"/>
                  <a:pt x="8131481" y="21305"/>
                  <a:pt x="8325113" y="0"/>
                </a:cubicBezTo>
                <a:cubicBezTo>
                  <a:pt x="8518745" y="-21305"/>
                  <a:pt x="8550693" y="693"/>
                  <a:pt x="8669784" y="0"/>
                </a:cubicBezTo>
                <a:cubicBezTo>
                  <a:pt x="8788875" y="-693"/>
                  <a:pt x="8867032" y="-10202"/>
                  <a:pt x="9014454" y="0"/>
                </a:cubicBezTo>
                <a:cubicBezTo>
                  <a:pt x="9161876" y="10202"/>
                  <a:pt x="9477693" y="-7099"/>
                  <a:pt x="9677281" y="0"/>
                </a:cubicBezTo>
                <a:cubicBezTo>
                  <a:pt x="9876869" y="7099"/>
                  <a:pt x="9908607" y="-739"/>
                  <a:pt x="10021952" y="0"/>
                </a:cubicBezTo>
                <a:cubicBezTo>
                  <a:pt x="10135297" y="739"/>
                  <a:pt x="10449799" y="24618"/>
                  <a:pt x="10605240" y="0"/>
                </a:cubicBezTo>
                <a:cubicBezTo>
                  <a:pt x="10600090" y="242811"/>
                  <a:pt x="10631646" y="447247"/>
                  <a:pt x="10605240" y="568587"/>
                </a:cubicBezTo>
                <a:cubicBezTo>
                  <a:pt x="10578834" y="689927"/>
                  <a:pt x="10632054" y="1039841"/>
                  <a:pt x="10605240" y="1183455"/>
                </a:cubicBezTo>
                <a:cubicBezTo>
                  <a:pt x="10578426" y="1327069"/>
                  <a:pt x="10636152" y="1619037"/>
                  <a:pt x="10605240" y="1890883"/>
                </a:cubicBezTo>
                <a:cubicBezTo>
                  <a:pt x="10574328" y="2162729"/>
                  <a:pt x="10632717" y="2220541"/>
                  <a:pt x="10605240" y="2459471"/>
                </a:cubicBezTo>
                <a:cubicBezTo>
                  <a:pt x="10577763" y="2698401"/>
                  <a:pt x="10634697" y="2891519"/>
                  <a:pt x="10605240" y="3213179"/>
                </a:cubicBezTo>
                <a:cubicBezTo>
                  <a:pt x="10575783" y="3534839"/>
                  <a:pt x="10581342" y="3689813"/>
                  <a:pt x="10605240" y="3874327"/>
                </a:cubicBezTo>
                <a:cubicBezTo>
                  <a:pt x="10629138" y="4058841"/>
                  <a:pt x="10583980" y="4342907"/>
                  <a:pt x="10605240" y="4628036"/>
                </a:cubicBezTo>
                <a:cubicBezTo>
                  <a:pt x="10483741" y="4632918"/>
                  <a:pt x="10429085" y="4639392"/>
                  <a:pt x="10260570" y="4628036"/>
                </a:cubicBezTo>
                <a:cubicBezTo>
                  <a:pt x="10092055" y="4616681"/>
                  <a:pt x="9911267" y="4601449"/>
                  <a:pt x="9703795" y="4628036"/>
                </a:cubicBezTo>
                <a:cubicBezTo>
                  <a:pt x="9496324" y="4654623"/>
                  <a:pt x="9264016" y="4653550"/>
                  <a:pt x="9040967" y="4628036"/>
                </a:cubicBezTo>
                <a:cubicBezTo>
                  <a:pt x="8817918" y="4602522"/>
                  <a:pt x="8605611" y="4633922"/>
                  <a:pt x="8484192" y="4628036"/>
                </a:cubicBezTo>
                <a:cubicBezTo>
                  <a:pt x="8362774" y="4622150"/>
                  <a:pt x="8126734" y="4621196"/>
                  <a:pt x="7927417" y="4628036"/>
                </a:cubicBezTo>
                <a:cubicBezTo>
                  <a:pt x="7728100" y="4634876"/>
                  <a:pt x="7319340" y="4628425"/>
                  <a:pt x="7158537" y="4628036"/>
                </a:cubicBezTo>
                <a:cubicBezTo>
                  <a:pt x="6997734" y="4627647"/>
                  <a:pt x="6889511" y="4623090"/>
                  <a:pt x="6707814" y="4628036"/>
                </a:cubicBezTo>
                <a:cubicBezTo>
                  <a:pt x="6526117" y="4632982"/>
                  <a:pt x="6466910" y="4627632"/>
                  <a:pt x="6257092" y="4628036"/>
                </a:cubicBezTo>
                <a:cubicBezTo>
                  <a:pt x="6047274" y="4628440"/>
                  <a:pt x="5997194" y="4640372"/>
                  <a:pt x="5806369" y="4628036"/>
                </a:cubicBezTo>
                <a:cubicBezTo>
                  <a:pt x="5615544" y="4615700"/>
                  <a:pt x="5409803" y="4622106"/>
                  <a:pt x="5249594" y="4628036"/>
                </a:cubicBezTo>
                <a:cubicBezTo>
                  <a:pt x="5089386" y="4633966"/>
                  <a:pt x="5045479" y="4641056"/>
                  <a:pt x="4904924" y="4628036"/>
                </a:cubicBezTo>
                <a:cubicBezTo>
                  <a:pt x="4764369" y="4615017"/>
                  <a:pt x="4470557" y="4666397"/>
                  <a:pt x="4136044" y="4628036"/>
                </a:cubicBezTo>
                <a:cubicBezTo>
                  <a:pt x="3801531" y="4589675"/>
                  <a:pt x="3740795" y="4612576"/>
                  <a:pt x="3579269" y="4628036"/>
                </a:cubicBezTo>
                <a:cubicBezTo>
                  <a:pt x="3417744" y="4643496"/>
                  <a:pt x="3008951" y="4609777"/>
                  <a:pt x="2704336" y="4628036"/>
                </a:cubicBezTo>
                <a:cubicBezTo>
                  <a:pt x="2399721" y="4646295"/>
                  <a:pt x="2124040" y="4657979"/>
                  <a:pt x="1829404" y="4628036"/>
                </a:cubicBezTo>
                <a:cubicBezTo>
                  <a:pt x="1534768" y="4598093"/>
                  <a:pt x="1569962" y="4643860"/>
                  <a:pt x="1484734" y="4628036"/>
                </a:cubicBezTo>
                <a:cubicBezTo>
                  <a:pt x="1399506" y="4612213"/>
                  <a:pt x="1300282" y="4626024"/>
                  <a:pt x="1140063" y="4628036"/>
                </a:cubicBezTo>
                <a:cubicBezTo>
                  <a:pt x="979844" y="4630048"/>
                  <a:pt x="777962" y="4631964"/>
                  <a:pt x="583288" y="4628036"/>
                </a:cubicBezTo>
                <a:cubicBezTo>
                  <a:pt x="388615" y="4624108"/>
                  <a:pt x="250881" y="4606544"/>
                  <a:pt x="0" y="4628036"/>
                </a:cubicBezTo>
                <a:cubicBezTo>
                  <a:pt x="-18835" y="4305063"/>
                  <a:pt x="3693" y="4164012"/>
                  <a:pt x="0" y="3966888"/>
                </a:cubicBezTo>
                <a:cubicBezTo>
                  <a:pt x="-3693" y="3769764"/>
                  <a:pt x="-4954" y="3642529"/>
                  <a:pt x="0" y="3398301"/>
                </a:cubicBezTo>
                <a:cubicBezTo>
                  <a:pt x="4954" y="3154073"/>
                  <a:pt x="15276" y="2898378"/>
                  <a:pt x="0" y="2737153"/>
                </a:cubicBezTo>
                <a:cubicBezTo>
                  <a:pt x="-15276" y="2575928"/>
                  <a:pt x="20673" y="2352430"/>
                  <a:pt x="0" y="2122285"/>
                </a:cubicBezTo>
                <a:cubicBezTo>
                  <a:pt x="-20673" y="1892140"/>
                  <a:pt x="-19128" y="1661079"/>
                  <a:pt x="0" y="1461137"/>
                </a:cubicBezTo>
                <a:cubicBezTo>
                  <a:pt x="19128" y="1261195"/>
                  <a:pt x="25742" y="991406"/>
                  <a:pt x="0" y="799989"/>
                </a:cubicBezTo>
                <a:cubicBezTo>
                  <a:pt x="-25742" y="608572"/>
                  <a:pt x="-22655" y="273661"/>
                  <a:pt x="0" y="0"/>
                </a:cubicBezTo>
                <a:close/>
              </a:path>
            </a:pathLst>
          </a:custGeom>
          <a:ln>
            <a:solidFill>
              <a:schemeClr val="tx1">
                <a:lumMod val="75000"/>
                <a:lumOff val="25000"/>
              </a:schemeClr>
            </a:solidFill>
            <a:extLst>
              <a:ext uri="{C807C97D-BFC1-408E-A445-0C87EB9F89A2}">
                <ask:lineSketchStyleProps xmlns:ask="http://schemas.microsoft.com/office/drawing/2018/sketchyshapes" sd="2170883408">
                  <a:prstGeom prst="rect">
                    <a:avLst/>
                  </a:prstGeom>
                  <ask:type>
                    <ask:lineSketchFreehand/>
                  </ask:type>
                </ask:lineSketchStyleProps>
              </a:ext>
            </a:extLst>
          </a:ln>
        </p:spPr>
      </p:pic>
      <p:sp>
        <p:nvSpPr>
          <p:cNvPr id="6" name="Rectangle 5">
            <a:extLst>
              <a:ext uri="{FF2B5EF4-FFF2-40B4-BE49-F238E27FC236}">
                <a16:creationId xmlns:a16="http://schemas.microsoft.com/office/drawing/2014/main" id="{099D4201-609F-4B58-AD78-15CAB3C62AB9}"/>
              </a:ext>
            </a:extLst>
          </p:cNvPr>
          <p:cNvSpPr/>
          <p:nvPr/>
        </p:nvSpPr>
        <p:spPr>
          <a:xfrm>
            <a:off x="695325" y="1373674"/>
            <a:ext cx="10828337" cy="4809412"/>
          </a:xfrm>
          <a:custGeom>
            <a:avLst/>
            <a:gdLst>
              <a:gd name="connsiteX0" fmla="*/ 0 w 10828337"/>
              <a:gd name="connsiteY0" fmla="*/ 0 h 4809412"/>
              <a:gd name="connsiteX1" fmla="*/ 460204 w 10828337"/>
              <a:gd name="connsiteY1" fmla="*/ 0 h 4809412"/>
              <a:gd name="connsiteX2" fmla="*/ 1245259 w 10828337"/>
              <a:gd name="connsiteY2" fmla="*/ 0 h 4809412"/>
              <a:gd name="connsiteX3" fmla="*/ 1813746 w 10828337"/>
              <a:gd name="connsiteY3" fmla="*/ 0 h 4809412"/>
              <a:gd name="connsiteX4" fmla="*/ 2707084 w 10828337"/>
              <a:gd name="connsiteY4" fmla="*/ 0 h 4809412"/>
              <a:gd name="connsiteX5" fmla="*/ 3600422 w 10828337"/>
              <a:gd name="connsiteY5" fmla="*/ 0 h 4809412"/>
              <a:gd name="connsiteX6" fmla="*/ 4060626 w 10828337"/>
              <a:gd name="connsiteY6" fmla="*/ 0 h 4809412"/>
              <a:gd name="connsiteX7" fmla="*/ 4520831 w 10828337"/>
              <a:gd name="connsiteY7" fmla="*/ 0 h 4809412"/>
              <a:gd name="connsiteX8" fmla="*/ 5414169 w 10828337"/>
              <a:gd name="connsiteY8" fmla="*/ 0 h 4809412"/>
              <a:gd name="connsiteX9" fmla="*/ 5982656 w 10828337"/>
              <a:gd name="connsiteY9" fmla="*/ 0 h 4809412"/>
              <a:gd name="connsiteX10" fmla="*/ 6875994 w 10828337"/>
              <a:gd name="connsiteY10" fmla="*/ 0 h 4809412"/>
              <a:gd name="connsiteX11" fmla="*/ 7336198 w 10828337"/>
              <a:gd name="connsiteY11" fmla="*/ 0 h 4809412"/>
              <a:gd name="connsiteX12" fmla="*/ 8229536 w 10828337"/>
              <a:gd name="connsiteY12" fmla="*/ 0 h 4809412"/>
              <a:gd name="connsiteX13" fmla="*/ 8581457 w 10828337"/>
              <a:gd name="connsiteY13" fmla="*/ 0 h 4809412"/>
              <a:gd name="connsiteX14" fmla="*/ 9041661 w 10828337"/>
              <a:gd name="connsiteY14" fmla="*/ 0 h 4809412"/>
              <a:gd name="connsiteX15" fmla="*/ 9610149 w 10828337"/>
              <a:gd name="connsiteY15" fmla="*/ 0 h 4809412"/>
              <a:gd name="connsiteX16" fmla="*/ 10828337 w 10828337"/>
              <a:gd name="connsiteY16" fmla="*/ 0 h 4809412"/>
              <a:gd name="connsiteX17" fmla="*/ 10828337 w 10828337"/>
              <a:gd name="connsiteY17" fmla="*/ 687059 h 4809412"/>
              <a:gd name="connsiteX18" fmla="*/ 10828337 w 10828337"/>
              <a:gd name="connsiteY18" fmla="*/ 1229835 h 4809412"/>
              <a:gd name="connsiteX19" fmla="*/ 10828337 w 10828337"/>
              <a:gd name="connsiteY19" fmla="*/ 1820706 h 4809412"/>
              <a:gd name="connsiteX20" fmla="*/ 10828337 w 10828337"/>
              <a:gd name="connsiteY20" fmla="*/ 2555859 h 4809412"/>
              <a:gd name="connsiteX21" fmla="*/ 10828337 w 10828337"/>
              <a:gd name="connsiteY21" fmla="*/ 3146730 h 4809412"/>
              <a:gd name="connsiteX22" fmla="*/ 10828337 w 10828337"/>
              <a:gd name="connsiteY22" fmla="*/ 3785694 h 4809412"/>
              <a:gd name="connsiteX23" fmla="*/ 10828337 w 10828337"/>
              <a:gd name="connsiteY23" fmla="*/ 4809412 h 4809412"/>
              <a:gd name="connsiteX24" fmla="*/ 10259849 w 10828337"/>
              <a:gd name="connsiteY24" fmla="*/ 4809412 h 4809412"/>
              <a:gd name="connsiteX25" fmla="*/ 9799645 w 10828337"/>
              <a:gd name="connsiteY25" fmla="*/ 4809412 h 4809412"/>
              <a:gd name="connsiteX26" fmla="*/ 9447724 w 10828337"/>
              <a:gd name="connsiteY26" fmla="*/ 4809412 h 4809412"/>
              <a:gd name="connsiteX27" fmla="*/ 9095803 w 10828337"/>
              <a:gd name="connsiteY27" fmla="*/ 4809412 h 4809412"/>
              <a:gd name="connsiteX28" fmla="*/ 8310749 w 10828337"/>
              <a:gd name="connsiteY28" fmla="*/ 4809412 h 4809412"/>
              <a:gd name="connsiteX29" fmla="*/ 7525694 w 10828337"/>
              <a:gd name="connsiteY29" fmla="*/ 4809412 h 4809412"/>
              <a:gd name="connsiteX30" fmla="*/ 6740640 w 10828337"/>
              <a:gd name="connsiteY30" fmla="*/ 4809412 h 4809412"/>
              <a:gd name="connsiteX31" fmla="*/ 6172152 w 10828337"/>
              <a:gd name="connsiteY31" fmla="*/ 4809412 h 4809412"/>
              <a:gd name="connsiteX32" fmla="*/ 5495381 w 10828337"/>
              <a:gd name="connsiteY32" fmla="*/ 4809412 h 4809412"/>
              <a:gd name="connsiteX33" fmla="*/ 5035177 w 10828337"/>
              <a:gd name="connsiteY33" fmla="*/ 4809412 h 4809412"/>
              <a:gd name="connsiteX34" fmla="*/ 4358406 w 10828337"/>
              <a:gd name="connsiteY34" fmla="*/ 4809412 h 4809412"/>
              <a:gd name="connsiteX35" fmla="*/ 4006485 w 10828337"/>
              <a:gd name="connsiteY35" fmla="*/ 4809412 h 4809412"/>
              <a:gd name="connsiteX36" fmla="*/ 3113147 w 10828337"/>
              <a:gd name="connsiteY36" fmla="*/ 4809412 h 4809412"/>
              <a:gd name="connsiteX37" fmla="*/ 2652943 w 10828337"/>
              <a:gd name="connsiteY37" fmla="*/ 4809412 h 4809412"/>
              <a:gd name="connsiteX38" fmla="*/ 2192738 w 10828337"/>
              <a:gd name="connsiteY38" fmla="*/ 4809412 h 4809412"/>
              <a:gd name="connsiteX39" fmla="*/ 1407684 w 10828337"/>
              <a:gd name="connsiteY39" fmla="*/ 4809412 h 4809412"/>
              <a:gd name="connsiteX40" fmla="*/ 730913 w 10828337"/>
              <a:gd name="connsiteY40" fmla="*/ 4809412 h 4809412"/>
              <a:gd name="connsiteX41" fmla="*/ 0 w 10828337"/>
              <a:gd name="connsiteY41" fmla="*/ 4809412 h 4809412"/>
              <a:gd name="connsiteX42" fmla="*/ 0 w 10828337"/>
              <a:gd name="connsiteY42" fmla="*/ 4218541 h 4809412"/>
              <a:gd name="connsiteX43" fmla="*/ 0 w 10828337"/>
              <a:gd name="connsiteY43" fmla="*/ 3531483 h 4809412"/>
              <a:gd name="connsiteX44" fmla="*/ 0 w 10828337"/>
              <a:gd name="connsiteY44" fmla="*/ 2988706 h 4809412"/>
              <a:gd name="connsiteX45" fmla="*/ 0 w 10828337"/>
              <a:gd name="connsiteY45" fmla="*/ 2349741 h 4809412"/>
              <a:gd name="connsiteX46" fmla="*/ 0 w 10828337"/>
              <a:gd name="connsiteY46" fmla="*/ 1662682 h 4809412"/>
              <a:gd name="connsiteX47" fmla="*/ 0 w 10828337"/>
              <a:gd name="connsiteY47" fmla="*/ 1071812 h 4809412"/>
              <a:gd name="connsiteX48" fmla="*/ 0 w 10828337"/>
              <a:gd name="connsiteY48" fmla="*/ 0 h 480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28337" h="4809412" extrusionOk="0">
                <a:moveTo>
                  <a:pt x="0" y="0"/>
                </a:moveTo>
                <a:cubicBezTo>
                  <a:pt x="215921" y="-18748"/>
                  <a:pt x="275242" y="9731"/>
                  <a:pt x="460204" y="0"/>
                </a:cubicBezTo>
                <a:cubicBezTo>
                  <a:pt x="645166" y="-9731"/>
                  <a:pt x="902049" y="10810"/>
                  <a:pt x="1245259" y="0"/>
                </a:cubicBezTo>
                <a:cubicBezTo>
                  <a:pt x="1588470" y="-10810"/>
                  <a:pt x="1695609" y="-10549"/>
                  <a:pt x="1813746" y="0"/>
                </a:cubicBezTo>
                <a:cubicBezTo>
                  <a:pt x="1931883" y="10549"/>
                  <a:pt x="2459471" y="13149"/>
                  <a:pt x="2707084" y="0"/>
                </a:cubicBezTo>
                <a:cubicBezTo>
                  <a:pt x="2954697" y="-13149"/>
                  <a:pt x="3159894" y="-18650"/>
                  <a:pt x="3600422" y="0"/>
                </a:cubicBezTo>
                <a:cubicBezTo>
                  <a:pt x="4040950" y="18650"/>
                  <a:pt x="3868370" y="5801"/>
                  <a:pt x="4060626" y="0"/>
                </a:cubicBezTo>
                <a:cubicBezTo>
                  <a:pt x="4252882" y="-5801"/>
                  <a:pt x="4295992" y="18971"/>
                  <a:pt x="4520831" y="0"/>
                </a:cubicBezTo>
                <a:cubicBezTo>
                  <a:pt x="4745670" y="-18971"/>
                  <a:pt x="5170409" y="38586"/>
                  <a:pt x="5414169" y="0"/>
                </a:cubicBezTo>
                <a:cubicBezTo>
                  <a:pt x="5657929" y="-38586"/>
                  <a:pt x="5807799" y="1944"/>
                  <a:pt x="5982656" y="0"/>
                </a:cubicBezTo>
                <a:cubicBezTo>
                  <a:pt x="6157513" y="-1944"/>
                  <a:pt x="6536919" y="-9893"/>
                  <a:pt x="6875994" y="0"/>
                </a:cubicBezTo>
                <a:cubicBezTo>
                  <a:pt x="7215069" y="9893"/>
                  <a:pt x="7218774" y="-6773"/>
                  <a:pt x="7336198" y="0"/>
                </a:cubicBezTo>
                <a:cubicBezTo>
                  <a:pt x="7453622" y="6773"/>
                  <a:pt x="7941393" y="28787"/>
                  <a:pt x="8229536" y="0"/>
                </a:cubicBezTo>
                <a:cubicBezTo>
                  <a:pt x="8517679" y="-28787"/>
                  <a:pt x="8476843" y="-4155"/>
                  <a:pt x="8581457" y="0"/>
                </a:cubicBezTo>
                <a:cubicBezTo>
                  <a:pt x="8686071" y="4155"/>
                  <a:pt x="8881224" y="-9564"/>
                  <a:pt x="9041661" y="0"/>
                </a:cubicBezTo>
                <a:cubicBezTo>
                  <a:pt x="9202098" y="9564"/>
                  <a:pt x="9440902" y="-9759"/>
                  <a:pt x="9610149" y="0"/>
                </a:cubicBezTo>
                <a:cubicBezTo>
                  <a:pt x="9779396" y="9759"/>
                  <a:pt x="10554665" y="19022"/>
                  <a:pt x="10828337" y="0"/>
                </a:cubicBezTo>
                <a:cubicBezTo>
                  <a:pt x="10804101" y="145892"/>
                  <a:pt x="10803607" y="498092"/>
                  <a:pt x="10828337" y="687059"/>
                </a:cubicBezTo>
                <a:cubicBezTo>
                  <a:pt x="10853067" y="876026"/>
                  <a:pt x="10808445" y="1092024"/>
                  <a:pt x="10828337" y="1229835"/>
                </a:cubicBezTo>
                <a:cubicBezTo>
                  <a:pt x="10848229" y="1367646"/>
                  <a:pt x="10830344" y="1665416"/>
                  <a:pt x="10828337" y="1820706"/>
                </a:cubicBezTo>
                <a:cubicBezTo>
                  <a:pt x="10826330" y="1975996"/>
                  <a:pt x="10847731" y="2354454"/>
                  <a:pt x="10828337" y="2555859"/>
                </a:cubicBezTo>
                <a:cubicBezTo>
                  <a:pt x="10808943" y="2757264"/>
                  <a:pt x="10847662" y="2966039"/>
                  <a:pt x="10828337" y="3146730"/>
                </a:cubicBezTo>
                <a:cubicBezTo>
                  <a:pt x="10809012" y="3327421"/>
                  <a:pt x="10818919" y="3616595"/>
                  <a:pt x="10828337" y="3785694"/>
                </a:cubicBezTo>
                <a:cubicBezTo>
                  <a:pt x="10837755" y="3954793"/>
                  <a:pt x="10795250" y="4559090"/>
                  <a:pt x="10828337" y="4809412"/>
                </a:cubicBezTo>
                <a:cubicBezTo>
                  <a:pt x="10688533" y="4788384"/>
                  <a:pt x="10459627" y="4806055"/>
                  <a:pt x="10259849" y="4809412"/>
                </a:cubicBezTo>
                <a:cubicBezTo>
                  <a:pt x="10060071" y="4812769"/>
                  <a:pt x="10008831" y="4819448"/>
                  <a:pt x="9799645" y="4809412"/>
                </a:cubicBezTo>
                <a:cubicBezTo>
                  <a:pt x="9590459" y="4799376"/>
                  <a:pt x="9540994" y="4794088"/>
                  <a:pt x="9447724" y="4809412"/>
                </a:cubicBezTo>
                <a:cubicBezTo>
                  <a:pt x="9354454" y="4824736"/>
                  <a:pt x="9257915" y="4814322"/>
                  <a:pt x="9095803" y="4809412"/>
                </a:cubicBezTo>
                <a:cubicBezTo>
                  <a:pt x="8933691" y="4804502"/>
                  <a:pt x="8593581" y="4817843"/>
                  <a:pt x="8310749" y="4809412"/>
                </a:cubicBezTo>
                <a:cubicBezTo>
                  <a:pt x="8027917" y="4800981"/>
                  <a:pt x="7815044" y="4779743"/>
                  <a:pt x="7525694" y="4809412"/>
                </a:cubicBezTo>
                <a:cubicBezTo>
                  <a:pt x="7236345" y="4839081"/>
                  <a:pt x="7101048" y="4779533"/>
                  <a:pt x="6740640" y="4809412"/>
                </a:cubicBezTo>
                <a:cubicBezTo>
                  <a:pt x="6380232" y="4839291"/>
                  <a:pt x="6361001" y="4805231"/>
                  <a:pt x="6172152" y="4809412"/>
                </a:cubicBezTo>
                <a:cubicBezTo>
                  <a:pt x="5983303" y="4813593"/>
                  <a:pt x="5652316" y="4839124"/>
                  <a:pt x="5495381" y="4809412"/>
                </a:cubicBezTo>
                <a:cubicBezTo>
                  <a:pt x="5338446" y="4779700"/>
                  <a:pt x="5182931" y="4827693"/>
                  <a:pt x="5035177" y="4809412"/>
                </a:cubicBezTo>
                <a:cubicBezTo>
                  <a:pt x="4887423" y="4791131"/>
                  <a:pt x="4550560" y="4824781"/>
                  <a:pt x="4358406" y="4809412"/>
                </a:cubicBezTo>
                <a:cubicBezTo>
                  <a:pt x="4166252" y="4794043"/>
                  <a:pt x="4152624" y="4799557"/>
                  <a:pt x="4006485" y="4809412"/>
                </a:cubicBezTo>
                <a:cubicBezTo>
                  <a:pt x="3860346" y="4819267"/>
                  <a:pt x="3428452" y="4822457"/>
                  <a:pt x="3113147" y="4809412"/>
                </a:cubicBezTo>
                <a:cubicBezTo>
                  <a:pt x="2797842" y="4796367"/>
                  <a:pt x="2787283" y="4828142"/>
                  <a:pt x="2652943" y="4809412"/>
                </a:cubicBezTo>
                <a:cubicBezTo>
                  <a:pt x="2518603" y="4790682"/>
                  <a:pt x="2326817" y="4821996"/>
                  <a:pt x="2192738" y="4809412"/>
                </a:cubicBezTo>
                <a:cubicBezTo>
                  <a:pt x="2058659" y="4796828"/>
                  <a:pt x="1766911" y="4816970"/>
                  <a:pt x="1407684" y="4809412"/>
                </a:cubicBezTo>
                <a:cubicBezTo>
                  <a:pt x="1048457" y="4801854"/>
                  <a:pt x="903715" y="4787455"/>
                  <a:pt x="730913" y="4809412"/>
                </a:cubicBezTo>
                <a:cubicBezTo>
                  <a:pt x="558111" y="4831369"/>
                  <a:pt x="270267" y="4805224"/>
                  <a:pt x="0" y="4809412"/>
                </a:cubicBezTo>
                <a:cubicBezTo>
                  <a:pt x="26746" y="4548904"/>
                  <a:pt x="1187" y="4435492"/>
                  <a:pt x="0" y="4218541"/>
                </a:cubicBezTo>
                <a:cubicBezTo>
                  <a:pt x="-1187" y="4001590"/>
                  <a:pt x="-30500" y="3685507"/>
                  <a:pt x="0" y="3531483"/>
                </a:cubicBezTo>
                <a:cubicBezTo>
                  <a:pt x="30500" y="3377459"/>
                  <a:pt x="15172" y="3199193"/>
                  <a:pt x="0" y="2988706"/>
                </a:cubicBezTo>
                <a:cubicBezTo>
                  <a:pt x="-15172" y="2778219"/>
                  <a:pt x="31350" y="2568208"/>
                  <a:pt x="0" y="2349741"/>
                </a:cubicBezTo>
                <a:cubicBezTo>
                  <a:pt x="-31350" y="2131275"/>
                  <a:pt x="33875" y="1873322"/>
                  <a:pt x="0" y="1662682"/>
                </a:cubicBezTo>
                <a:cubicBezTo>
                  <a:pt x="-33875" y="1452042"/>
                  <a:pt x="-29013" y="1200082"/>
                  <a:pt x="0" y="1071812"/>
                </a:cubicBezTo>
                <a:cubicBezTo>
                  <a:pt x="29013" y="943542"/>
                  <a:pt x="22940" y="436218"/>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ACF72F02-4D27-4315-A5FA-8654B9B068E7}"/>
              </a:ext>
            </a:extLst>
          </p:cNvPr>
          <p:cNvSpPr>
            <a:spLocks noGrp="1"/>
          </p:cNvSpPr>
          <p:nvPr>
            <p:ph type="body" sz="quarter" idx="12"/>
          </p:nvPr>
        </p:nvSpPr>
        <p:spPr/>
        <p:txBody>
          <a:bodyPr/>
          <a:lstStyle/>
          <a:p>
            <a:r>
              <a:rPr lang="fr-FR" dirty="0"/>
              <a:t>Tout client majeur peut recommander la CEGEE et ainsi devenir parrain ! </a:t>
            </a:r>
          </a:p>
        </p:txBody>
      </p:sp>
      <p:sp>
        <p:nvSpPr>
          <p:cNvPr id="4" name="Espace réservé du texte 3">
            <a:extLst>
              <a:ext uri="{FF2B5EF4-FFF2-40B4-BE49-F238E27FC236}">
                <a16:creationId xmlns:a16="http://schemas.microsoft.com/office/drawing/2014/main" id="{4E30B962-8988-46B9-A7AB-A28E7F25059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E1ACC9A-CBFD-41FE-8387-B043DBA0FA6C}"/>
              </a:ext>
            </a:extLst>
          </p:cNvPr>
          <p:cNvSpPr>
            <a:spLocks noGrp="1"/>
          </p:cNvSpPr>
          <p:nvPr>
            <p:ph type="body" sz="quarter" idx="16"/>
          </p:nvPr>
        </p:nvSpPr>
        <p:spPr/>
        <p:txBody>
          <a:bodyPr/>
          <a:lstStyle/>
          <a:p>
            <a:endParaRPr lang="fr-FR"/>
          </a:p>
        </p:txBody>
      </p:sp>
      <p:sp>
        <p:nvSpPr>
          <p:cNvPr id="18" name="Bulle narrative : rectangle à coins arrondis 17">
            <a:extLst>
              <a:ext uri="{FF2B5EF4-FFF2-40B4-BE49-F238E27FC236}">
                <a16:creationId xmlns:a16="http://schemas.microsoft.com/office/drawing/2014/main" id="{38463161-E37C-4CDE-B9FD-93962817ACA9}"/>
              </a:ext>
            </a:extLst>
          </p:cNvPr>
          <p:cNvSpPr/>
          <p:nvPr/>
        </p:nvSpPr>
        <p:spPr>
          <a:xfrm>
            <a:off x="892845" y="1757318"/>
            <a:ext cx="4206667" cy="1671682"/>
          </a:xfrm>
          <a:custGeom>
            <a:avLst/>
            <a:gdLst>
              <a:gd name="connsiteX0" fmla="*/ 0 w 4206667"/>
              <a:gd name="connsiteY0" fmla="*/ 278619 h 1671682"/>
              <a:gd name="connsiteX1" fmla="*/ 278619 w 4206667"/>
              <a:gd name="connsiteY1" fmla="*/ 0 h 1671682"/>
              <a:gd name="connsiteX2" fmla="*/ 800684 w 4206667"/>
              <a:gd name="connsiteY2" fmla="*/ 0 h 1671682"/>
              <a:gd name="connsiteX3" fmla="*/ 1322749 w 4206667"/>
              <a:gd name="connsiteY3" fmla="*/ 0 h 1671682"/>
              <a:gd name="connsiteX4" fmla="*/ 1910072 w 4206667"/>
              <a:gd name="connsiteY4" fmla="*/ 0 h 1671682"/>
              <a:gd name="connsiteX5" fmla="*/ 2453889 w 4206667"/>
              <a:gd name="connsiteY5" fmla="*/ 0 h 1671682"/>
              <a:gd name="connsiteX6" fmla="*/ 2453889 w 4206667"/>
              <a:gd name="connsiteY6" fmla="*/ 0 h 1671682"/>
              <a:gd name="connsiteX7" fmla="*/ 2990239 w 4206667"/>
              <a:gd name="connsiteY7" fmla="*/ 0 h 1671682"/>
              <a:gd name="connsiteX8" fmla="*/ 3505556 w 4206667"/>
              <a:gd name="connsiteY8" fmla="*/ 0 h 1671682"/>
              <a:gd name="connsiteX9" fmla="*/ 3928048 w 4206667"/>
              <a:gd name="connsiteY9" fmla="*/ 0 h 1671682"/>
              <a:gd name="connsiteX10" fmla="*/ 4206667 w 4206667"/>
              <a:gd name="connsiteY10" fmla="*/ 278619 h 1671682"/>
              <a:gd name="connsiteX11" fmla="*/ 4206667 w 4206667"/>
              <a:gd name="connsiteY11" fmla="*/ 278614 h 1671682"/>
              <a:gd name="connsiteX12" fmla="*/ 4497285 w 4206667"/>
              <a:gd name="connsiteY12" fmla="*/ 331860 h 1671682"/>
              <a:gd name="connsiteX13" fmla="*/ 4799765 w 4206667"/>
              <a:gd name="connsiteY13" fmla="*/ 387279 h 1671682"/>
              <a:gd name="connsiteX14" fmla="*/ 4491354 w 4206667"/>
              <a:gd name="connsiteY14" fmla="*/ 548092 h 1671682"/>
              <a:gd name="connsiteX15" fmla="*/ 4206667 w 4206667"/>
              <a:gd name="connsiteY15" fmla="*/ 696534 h 1671682"/>
              <a:gd name="connsiteX16" fmla="*/ 4206667 w 4206667"/>
              <a:gd name="connsiteY16" fmla="*/ 1051764 h 1671682"/>
              <a:gd name="connsiteX17" fmla="*/ 4206667 w 4206667"/>
              <a:gd name="connsiteY17" fmla="*/ 1393063 h 1671682"/>
              <a:gd name="connsiteX18" fmla="*/ 3928048 w 4206667"/>
              <a:gd name="connsiteY18" fmla="*/ 1671682 h 1671682"/>
              <a:gd name="connsiteX19" fmla="*/ 3505556 w 4206667"/>
              <a:gd name="connsiteY19" fmla="*/ 1671682 h 1671682"/>
              <a:gd name="connsiteX20" fmla="*/ 3011273 w 4206667"/>
              <a:gd name="connsiteY20" fmla="*/ 1671682 h 1671682"/>
              <a:gd name="connsiteX21" fmla="*/ 2453889 w 4206667"/>
              <a:gd name="connsiteY21" fmla="*/ 1671682 h 1671682"/>
              <a:gd name="connsiteX22" fmla="*/ 2453889 w 4206667"/>
              <a:gd name="connsiteY22" fmla="*/ 1671682 h 1671682"/>
              <a:gd name="connsiteX23" fmla="*/ 1931824 w 4206667"/>
              <a:gd name="connsiteY23" fmla="*/ 1671682 h 1671682"/>
              <a:gd name="connsiteX24" fmla="*/ 1388007 w 4206667"/>
              <a:gd name="connsiteY24" fmla="*/ 1671682 h 1671682"/>
              <a:gd name="connsiteX25" fmla="*/ 865942 w 4206667"/>
              <a:gd name="connsiteY25" fmla="*/ 1671682 h 1671682"/>
              <a:gd name="connsiteX26" fmla="*/ 278619 w 4206667"/>
              <a:gd name="connsiteY26" fmla="*/ 1671682 h 1671682"/>
              <a:gd name="connsiteX27" fmla="*/ 0 w 4206667"/>
              <a:gd name="connsiteY27" fmla="*/ 1393063 h 1671682"/>
              <a:gd name="connsiteX28" fmla="*/ 0 w 4206667"/>
              <a:gd name="connsiteY28" fmla="*/ 1051764 h 1671682"/>
              <a:gd name="connsiteX29" fmla="*/ 0 w 4206667"/>
              <a:gd name="connsiteY29" fmla="*/ 696534 h 1671682"/>
              <a:gd name="connsiteX30" fmla="*/ 0 w 4206667"/>
              <a:gd name="connsiteY30" fmla="*/ 278614 h 1671682"/>
              <a:gd name="connsiteX31" fmla="*/ 0 w 4206667"/>
              <a:gd name="connsiteY31" fmla="*/ 278614 h 1671682"/>
              <a:gd name="connsiteX32" fmla="*/ 0 w 4206667"/>
              <a:gd name="connsiteY32" fmla="*/ 278619 h 167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06667" h="1671682" fill="none" extrusionOk="0">
                <a:moveTo>
                  <a:pt x="0" y="278619"/>
                </a:moveTo>
                <a:cubicBezTo>
                  <a:pt x="27757" y="110782"/>
                  <a:pt x="120027" y="3179"/>
                  <a:pt x="278619" y="0"/>
                </a:cubicBezTo>
                <a:cubicBezTo>
                  <a:pt x="518783" y="-33929"/>
                  <a:pt x="644832" y="27753"/>
                  <a:pt x="800684" y="0"/>
                </a:cubicBezTo>
                <a:cubicBezTo>
                  <a:pt x="956536" y="-27753"/>
                  <a:pt x="1199684" y="33038"/>
                  <a:pt x="1322749" y="0"/>
                </a:cubicBezTo>
                <a:cubicBezTo>
                  <a:pt x="1445814" y="-33038"/>
                  <a:pt x="1746068" y="69483"/>
                  <a:pt x="1910072" y="0"/>
                </a:cubicBezTo>
                <a:cubicBezTo>
                  <a:pt x="2074076" y="-69483"/>
                  <a:pt x="2224852" y="40839"/>
                  <a:pt x="2453889" y="0"/>
                </a:cubicBezTo>
                <a:lnTo>
                  <a:pt x="2453889" y="0"/>
                </a:lnTo>
                <a:cubicBezTo>
                  <a:pt x="2670220" y="-45464"/>
                  <a:pt x="2736133" y="3250"/>
                  <a:pt x="2990239" y="0"/>
                </a:cubicBezTo>
                <a:cubicBezTo>
                  <a:pt x="3244345" y="-3250"/>
                  <a:pt x="3294368" y="206"/>
                  <a:pt x="3505556" y="0"/>
                </a:cubicBezTo>
                <a:cubicBezTo>
                  <a:pt x="3636897" y="-15263"/>
                  <a:pt x="3741463" y="2264"/>
                  <a:pt x="3928048" y="0"/>
                </a:cubicBezTo>
                <a:cubicBezTo>
                  <a:pt x="4088766" y="6294"/>
                  <a:pt x="4199452" y="124471"/>
                  <a:pt x="4206667" y="278619"/>
                </a:cubicBezTo>
                <a:lnTo>
                  <a:pt x="4206667" y="278614"/>
                </a:lnTo>
                <a:cubicBezTo>
                  <a:pt x="4276591" y="276255"/>
                  <a:pt x="4425500" y="337508"/>
                  <a:pt x="4497285" y="331860"/>
                </a:cubicBezTo>
                <a:cubicBezTo>
                  <a:pt x="4569070" y="326212"/>
                  <a:pt x="4719080" y="373839"/>
                  <a:pt x="4799765" y="387279"/>
                </a:cubicBezTo>
                <a:cubicBezTo>
                  <a:pt x="4737076" y="463543"/>
                  <a:pt x="4616560" y="469827"/>
                  <a:pt x="4491354" y="548092"/>
                </a:cubicBezTo>
                <a:cubicBezTo>
                  <a:pt x="4366148" y="626356"/>
                  <a:pt x="4330647" y="595446"/>
                  <a:pt x="4206667" y="696534"/>
                </a:cubicBezTo>
                <a:cubicBezTo>
                  <a:pt x="4217769" y="847428"/>
                  <a:pt x="4201917" y="920255"/>
                  <a:pt x="4206667" y="1051764"/>
                </a:cubicBezTo>
                <a:cubicBezTo>
                  <a:pt x="4211417" y="1183273"/>
                  <a:pt x="4177224" y="1245291"/>
                  <a:pt x="4206667" y="1393063"/>
                </a:cubicBezTo>
                <a:cubicBezTo>
                  <a:pt x="4196613" y="1521087"/>
                  <a:pt x="4052755" y="1688510"/>
                  <a:pt x="3928048" y="1671682"/>
                </a:cubicBezTo>
                <a:cubicBezTo>
                  <a:pt x="3832717" y="1698890"/>
                  <a:pt x="3699398" y="1663381"/>
                  <a:pt x="3505556" y="1671682"/>
                </a:cubicBezTo>
                <a:cubicBezTo>
                  <a:pt x="3400727" y="1714747"/>
                  <a:pt x="3191791" y="1659351"/>
                  <a:pt x="3011273" y="1671682"/>
                </a:cubicBezTo>
                <a:cubicBezTo>
                  <a:pt x="2830755" y="1684013"/>
                  <a:pt x="2589551" y="1642053"/>
                  <a:pt x="2453889" y="1671682"/>
                </a:cubicBezTo>
                <a:lnTo>
                  <a:pt x="2453889" y="1671682"/>
                </a:lnTo>
                <a:cubicBezTo>
                  <a:pt x="2325020" y="1720563"/>
                  <a:pt x="2109640" y="1642310"/>
                  <a:pt x="1931824" y="1671682"/>
                </a:cubicBezTo>
                <a:cubicBezTo>
                  <a:pt x="1754008" y="1701054"/>
                  <a:pt x="1508793" y="1610305"/>
                  <a:pt x="1388007" y="1671682"/>
                </a:cubicBezTo>
                <a:cubicBezTo>
                  <a:pt x="1267221" y="1733059"/>
                  <a:pt x="1044994" y="1633978"/>
                  <a:pt x="865942" y="1671682"/>
                </a:cubicBezTo>
                <a:cubicBezTo>
                  <a:pt x="686890" y="1709386"/>
                  <a:pt x="411541" y="1618628"/>
                  <a:pt x="278619" y="1671682"/>
                </a:cubicBezTo>
                <a:cubicBezTo>
                  <a:pt x="160452" y="1680810"/>
                  <a:pt x="-20037" y="1564821"/>
                  <a:pt x="0" y="1393063"/>
                </a:cubicBezTo>
                <a:cubicBezTo>
                  <a:pt x="-24735" y="1269643"/>
                  <a:pt x="2031" y="1174015"/>
                  <a:pt x="0" y="1051764"/>
                </a:cubicBezTo>
                <a:cubicBezTo>
                  <a:pt x="-2031" y="929513"/>
                  <a:pt x="16172" y="790316"/>
                  <a:pt x="0" y="696534"/>
                </a:cubicBezTo>
                <a:cubicBezTo>
                  <a:pt x="-35177" y="559012"/>
                  <a:pt x="42804" y="416264"/>
                  <a:pt x="0" y="278614"/>
                </a:cubicBezTo>
                <a:lnTo>
                  <a:pt x="0" y="278614"/>
                </a:lnTo>
                <a:lnTo>
                  <a:pt x="0" y="278619"/>
                </a:lnTo>
                <a:close/>
              </a:path>
              <a:path w="4206667" h="1671682" stroke="0" extrusionOk="0">
                <a:moveTo>
                  <a:pt x="0" y="278619"/>
                </a:moveTo>
                <a:cubicBezTo>
                  <a:pt x="-3712" y="111306"/>
                  <a:pt x="97431" y="29515"/>
                  <a:pt x="278619" y="0"/>
                </a:cubicBezTo>
                <a:cubicBezTo>
                  <a:pt x="483256" y="-50096"/>
                  <a:pt x="574057" y="10460"/>
                  <a:pt x="778931" y="0"/>
                </a:cubicBezTo>
                <a:cubicBezTo>
                  <a:pt x="983805" y="-10460"/>
                  <a:pt x="1117559" y="14515"/>
                  <a:pt x="1366254" y="0"/>
                </a:cubicBezTo>
                <a:cubicBezTo>
                  <a:pt x="1614949" y="-14515"/>
                  <a:pt x="1644692" y="46161"/>
                  <a:pt x="1910072" y="0"/>
                </a:cubicBezTo>
                <a:cubicBezTo>
                  <a:pt x="2175452" y="-46161"/>
                  <a:pt x="2239946" y="37079"/>
                  <a:pt x="2453889" y="0"/>
                </a:cubicBezTo>
                <a:lnTo>
                  <a:pt x="2453889" y="0"/>
                </a:lnTo>
                <a:cubicBezTo>
                  <a:pt x="2661798" y="-62575"/>
                  <a:pt x="2839873" y="17611"/>
                  <a:pt x="2979723" y="0"/>
                </a:cubicBezTo>
                <a:cubicBezTo>
                  <a:pt x="3119573" y="-17611"/>
                  <a:pt x="3360073" y="28716"/>
                  <a:pt x="3505556" y="0"/>
                </a:cubicBezTo>
                <a:cubicBezTo>
                  <a:pt x="3696323" y="-835"/>
                  <a:pt x="3736921" y="45275"/>
                  <a:pt x="3928048" y="0"/>
                </a:cubicBezTo>
                <a:cubicBezTo>
                  <a:pt x="4109821" y="-24914"/>
                  <a:pt x="4179356" y="136469"/>
                  <a:pt x="4206667" y="278619"/>
                </a:cubicBezTo>
                <a:lnTo>
                  <a:pt x="4206667" y="278614"/>
                </a:lnTo>
                <a:cubicBezTo>
                  <a:pt x="4344811" y="290718"/>
                  <a:pt x="4382051" y="329824"/>
                  <a:pt x="4497285" y="331860"/>
                </a:cubicBezTo>
                <a:cubicBezTo>
                  <a:pt x="4612519" y="333896"/>
                  <a:pt x="4647303" y="394677"/>
                  <a:pt x="4799765" y="387279"/>
                </a:cubicBezTo>
                <a:cubicBezTo>
                  <a:pt x="4673546" y="455780"/>
                  <a:pt x="4617326" y="439909"/>
                  <a:pt x="4521009" y="532629"/>
                </a:cubicBezTo>
                <a:cubicBezTo>
                  <a:pt x="4424692" y="625348"/>
                  <a:pt x="4353423" y="617300"/>
                  <a:pt x="4206667" y="696534"/>
                </a:cubicBezTo>
                <a:cubicBezTo>
                  <a:pt x="4239754" y="855617"/>
                  <a:pt x="4175827" y="924084"/>
                  <a:pt x="4206667" y="1030868"/>
                </a:cubicBezTo>
                <a:cubicBezTo>
                  <a:pt x="4237507" y="1137652"/>
                  <a:pt x="4193230" y="1218354"/>
                  <a:pt x="4206667" y="1393063"/>
                </a:cubicBezTo>
                <a:cubicBezTo>
                  <a:pt x="4215865" y="1550580"/>
                  <a:pt x="4050111" y="1671549"/>
                  <a:pt x="3928048" y="1671682"/>
                </a:cubicBezTo>
                <a:cubicBezTo>
                  <a:pt x="3731022" y="1703505"/>
                  <a:pt x="3693558" y="1663793"/>
                  <a:pt x="3505556" y="1671682"/>
                </a:cubicBezTo>
                <a:cubicBezTo>
                  <a:pt x="3355037" y="1684885"/>
                  <a:pt x="3188376" y="1651191"/>
                  <a:pt x="3000756" y="1671682"/>
                </a:cubicBezTo>
                <a:cubicBezTo>
                  <a:pt x="2813136" y="1692173"/>
                  <a:pt x="2682616" y="1607769"/>
                  <a:pt x="2453889" y="1671682"/>
                </a:cubicBezTo>
                <a:lnTo>
                  <a:pt x="2453889" y="1671682"/>
                </a:lnTo>
                <a:cubicBezTo>
                  <a:pt x="2285432" y="1693731"/>
                  <a:pt x="2049681" y="1640008"/>
                  <a:pt x="1931824" y="1671682"/>
                </a:cubicBezTo>
                <a:cubicBezTo>
                  <a:pt x="1813968" y="1703356"/>
                  <a:pt x="1553223" y="1653226"/>
                  <a:pt x="1453265" y="1671682"/>
                </a:cubicBezTo>
                <a:cubicBezTo>
                  <a:pt x="1353307" y="1690138"/>
                  <a:pt x="1086849" y="1641428"/>
                  <a:pt x="887695" y="1671682"/>
                </a:cubicBezTo>
                <a:cubicBezTo>
                  <a:pt x="688541" y="1701936"/>
                  <a:pt x="542389" y="1628159"/>
                  <a:pt x="278619" y="1671682"/>
                </a:cubicBezTo>
                <a:cubicBezTo>
                  <a:pt x="143661" y="1668686"/>
                  <a:pt x="11915" y="1555832"/>
                  <a:pt x="0" y="1393063"/>
                </a:cubicBezTo>
                <a:cubicBezTo>
                  <a:pt x="-13255" y="1276541"/>
                  <a:pt x="31338" y="1201362"/>
                  <a:pt x="0" y="1044799"/>
                </a:cubicBezTo>
                <a:cubicBezTo>
                  <a:pt x="-31338" y="888236"/>
                  <a:pt x="20396" y="797045"/>
                  <a:pt x="0" y="696534"/>
                </a:cubicBezTo>
                <a:cubicBezTo>
                  <a:pt x="-47607" y="561188"/>
                  <a:pt x="27757" y="417427"/>
                  <a:pt x="0" y="278614"/>
                </a:cubicBezTo>
                <a:lnTo>
                  <a:pt x="0" y="278614"/>
                </a:lnTo>
                <a:lnTo>
                  <a:pt x="0" y="278619"/>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64099"/>
                      <a:gd name="adj2" fmla="val -2683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J’ai beaucoup apprécié nos échanges et votre accompagnement lors de mes projets. Mon cousin est à la recherche de conseils pour le financement de sa maison, puis-je vous recommander auprès de lui ? </a:t>
            </a:r>
          </a:p>
        </p:txBody>
      </p:sp>
      <p:sp>
        <p:nvSpPr>
          <p:cNvPr id="20" name="Bulle narrative : rectangle à coins arrondis 19">
            <a:extLst>
              <a:ext uri="{FF2B5EF4-FFF2-40B4-BE49-F238E27FC236}">
                <a16:creationId xmlns:a16="http://schemas.microsoft.com/office/drawing/2014/main" id="{3B9D9678-74CD-4CD4-82BE-FA0E2C45307C}"/>
              </a:ext>
            </a:extLst>
          </p:cNvPr>
          <p:cNvSpPr/>
          <p:nvPr/>
        </p:nvSpPr>
        <p:spPr>
          <a:xfrm>
            <a:off x="9404001" y="1567610"/>
            <a:ext cx="1859486" cy="4339703"/>
          </a:xfrm>
          <a:custGeom>
            <a:avLst/>
            <a:gdLst>
              <a:gd name="connsiteX0" fmla="*/ 0 w 1859486"/>
              <a:gd name="connsiteY0" fmla="*/ 309921 h 4339703"/>
              <a:gd name="connsiteX1" fmla="*/ 309921 w 1859486"/>
              <a:gd name="connsiteY1" fmla="*/ 0 h 4339703"/>
              <a:gd name="connsiteX2" fmla="*/ 309914 w 1859486"/>
              <a:gd name="connsiteY2" fmla="*/ 0 h 4339703"/>
              <a:gd name="connsiteX3" fmla="*/ 309914 w 1859486"/>
              <a:gd name="connsiteY3" fmla="*/ 0 h 4339703"/>
              <a:gd name="connsiteX4" fmla="*/ 774786 w 1859486"/>
              <a:gd name="connsiteY4" fmla="*/ 0 h 4339703"/>
              <a:gd name="connsiteX5" fmla="*/ 1162176 w 1859486"/>
              <a:gd name="connsiteY5" fmla="*/ 0 h 4339703"/>
              <a:gd name="connsiteX6" fmla="*/ 1549565 w 1859486"/>
              <a:gd name="connsiteY6" fmla="*/ 0 h 4339703"/>
              <a:gd name="connsiteX7" fmla="*/ 1859486 w 1859486"/>
              <a:gd name="connsiteY7" fmla="*/ 309921 h 4339703"/>
              <a:gd name="connsiteX8" fmla="*/ 1859486 w 1859486"/>
              <a:gd name="connsiteY8" fmla="*/ 723284 h 4339703"/>
              <a:gd name="connsiteX9" fmla="*/ 1859486 w 1859486"/>
              <a:gd name="connsiteY9" fmla="*/ 723284 h 4339703"/>
              <a:gd name="connsiteX10" fmla="*/ 1859486 w 1859486"/>
              <a:gd name="connsiteY10" fmla="*/ 1244048 h 4339703"/>
              <a:gd name="connsiteX11" fmla="*/ 1859486 w 1859486"/>
              <a:gd name="connsiteY11" fmla="*/ 1808210 h 4339703"/>
              <a:gd name="connsiteX12" fmla="*/ 1859486 w 1859486"/>
              <a:gd name="connsiteY12" fmla="*/ 2408034 h 4339703"/>
              <a:gd name="connsiteX13" fmla="*/ 1859486 w 1859486"/>
              <a:gd name="connsiteY13" fmla="*/ 2963427 h 4339703"/>
              <a:gd name="connsiteX14" fmla="*/ 1859486 w 1859486"/>
              <a:gd name="connsiteY14" fmla="*/ 3452173 h 4339703"/>
              <a:gd name="connsiteX15" fmla="*/ 1859486 w 1859486"/>
              <a:gd name="connsiteY15" fmla="*/ 4029782 h 4339703"/>
              <a:gd name="connsiteX16" fmla="*/ 1549565 w 1859486"/>
              <a:gd name="connsiteY16" fmla="*/ 4339703 h 4339703"/>
              <a:gd name="connsiteX17" fmla="*/ 1185419 w 1859486"/>
              <a:gd name="connsiteY17" fmla="*/ 4339703 h 4339703"/>
              <a:gd name="connsiteX18" fmla="*/ 774786 w 1859486"/>
              <a:gd name="connsiteY18" fmla="*/ 4339703 h 4339703"/>
              <a:gd name="connsiteX19" fmla="*/ 309914 w 1859486"/>
              <a:gd name="connsiteY19" fmla="*/ 4339703 h 4339703"/>
              <a:gd name="connsiteX20" fmla="*/ 309914 w 1859486"/>
              <a:gd name="connsiteY20" fmla="*/ 4339703 h 4339703"/>
              <a:gd name="connsiteX21" fmla="*/ 309921 w 1859486"/>
              <a:gd name="connsiteY21" fmla="*/ 4339703 h 4339703"/>
              <a:gd name="connsiteX22" fmla="*/ 0 w 1859486"/>
              <a:gd name="connsiteY22" fmla="*/ 4029782 h 4339703"/>
              <a:gd name="connsiteX23" fmla="*/ 0 w 1859486"/>
              <a:gd name="connsiteY23" fmla="*/ 3496605 h 4339703"/>
              <a:gd name="connsiteX24" fmla="*/ 0 w 1859486"/>
              <a:gd name="connsiteY24" fmla="*/ 2941212 h 4339703"/>
              <a:gd name="connsiteX25" fmla="*/ 0 w 1859486"/>
              <a:gd name="connsiteY25" fmla="*/ 2452466 h 4339703"/>
              <a:gd name="connsiteX26" fmla="*/ 0 w 1859486"/>
              <a:gd name="connsiteY26" fmla="*/ 1808210 h 4339703"/>
              <a:gd name="connsiteX27" fmla="*/ -200914 w 1859486"/>
              <a:gd name="connsiteY27" fmla="*/ 1519197 h 4339703"/>
              <a:gd name="connsiteX28" fmla="*/ -427477 w 1859486"/>
              <a:gd name="connsiteY28" fmla="*/ 1193288 h 4339703"/>
              <a:gd name="connsiteX29" fmla="*/ -213739 w 1859486"/>
              <a:gd name="connsiteY29" fmla="*/ 958286 h 4339703"/>
              <a:gd name="connsiteX30" fmla="*/ 0 w 1859486"/>
              <a:gd name="connsiteY30" fmla="*/ 723284 h 4339703"/>
              <a:gd name="connsiteX31" fmla="*/ 0 w 1859486"/>
              <a:gd name="connsiteY31" fmla="*/ 309921 h 433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9486" h="4339703" fill="none" extrusionOk="0">
                <a:moveTo>
                  <a:pt x="0" y="309921"/>
                </a:moveTo>
                <a:cubicBezTo>
                  <a:pt x="-39805" y="151621"/>
                  <a:pt x="171221" y="28900"/>
                  <a:pt x="309921" y="0"/>
                </a:cubicBezTo>
                <a:lnTo>
                  <a:pt x="309914" y="0"/>
                </a:lnTo>
                <a:lnTo>
                  <a:pt x="309914" y="0"/>
                </a:lnTo>
                <a:cubicBezTo>
                  <a:pt x="477245" y="-53134"/>
                  <a:pt x="599174" y="11788"/>
                  <a:pt x="774786" y="0"/>
                </a:cubicBezTo>
                <a:cubicBezTo>
                  <a:pt x="919647" y="-10054"/>
                  <a:pt x="1057401" y="30058"/>
                  <a:pt x="1162176" y="0"/>
                </a:cubicBezTo>
                <a:cubicBezTo>
                  <a:pt x="1266951" y="-30058"/>
                  <a:pt x="1432062" y="7198"/>
                  <a:pt x="1549565" y="0"/>
                </a:cubicBezTo>
                <a:cubicBezTo>
                  <a:pt x="1711257" y="634"/>
                  <a:pt x="1854121" y="93156"/>
                  <a:pt x="1859486" y="309921"/>
                </a:cubicBezTo>
                <a:cubicBezTo>
                  <a:pt x="1896836" y="464816"/>
                  <a:pt x="1812803" y="621328"/>
                  <a:pt x="1859486" y="723284"/>
                </a:cubicBezTo>
                <a:lnTo>
                  <a:pt x="1859486" y="723284"/>
                </a:lnTo>
                <a:cubicBezTo>
                  <a:pt x="1905975" y="942229"/>
                  <a:pt x="1856310" y="991952"/>
                  <a:pt x="1859486" y="1244048"/>
                </a:cubicBezTo>
                <a:cubicBezTo>
                  <a:pt x="1862662" y="1496144"/>
                  <a:pt x="1792460" y="1677642"/>
                  <a:pt x="1859486" y="1808210"/>
                </a:cubicBezTo>
                <a:cubicBezTo>
                  <a:pt x="1912484" y="1987793"/>
                  <a:pt x="1809173" y="2204531"/>
                  <a:pt x="1859486" y="2408034"/>
                </a:cubicBezTo>
                <a:cubicBezTo>
                  <a:pt x="1909799" y="2611537"/>
                  <a:pt x="1799225" y="2770682"/>
                  <a:pt x="1859486" y="2963427"/>
                </a:cubicBezTo>
                <a:cubicBezTo>
                  <a:pt x="1919747" y="3156172"/>
                  <a:pt x="1831111" y="3263720"/>
                  <a:pt x="1859486" y="3452173"/>
                </a:cubicBezTo>
                <a:cubicBezTo>
                  <a:pt x="1887861" y="3640626"/>
                  <a:pt x="1831681" y="3853448"/>
                  <a:pt x="1859486" y="4029782"/>
                </a:cubicBezTo>
                <a:cubicBezTo>
                  <a:pt x="1894006" y="4169274"/>
                  <a:pt x="1711411" y="4345940"/>
                  <a:pt x="1549565" y="4339703"/>
                </a:cubicBezTo>
                <a:cubicBezTo>
                  <a:pt x="1374837" y="4354362"/>
                  <a:pt x="1360682" y="4304358"/>
                  <a:pt x="1185419" y="4339703"/>
                </a:cubicBezTo>
                <a:cubicBezTo>
                  <a:pt x="1010156" y="4375048"/>
                  <a:pt x="872392" y="4292868"/>
                  <a:pt x="774786" y="4339703"/>
                </a:cubicBezTo>
                <a:cubicBezTo>
                  <a:pt x="578571" y="4385823"/>
                  <a:pt x="503578" y="4326868"/>
                  <a:pt x="309914" y="4339703"/>
                </a:cubicBezTo>
                <a:lnTo>
                  <a:pt x="309914" y="4339703"/>
                </a:lnTo>
                <a:lnTo>
                  <a:pt x="309921" y="4339703"/>
                </a:lnTo>
                <a:cubicBezTo>
                  <a:pt x="139026" y="4327540"/>
                  <a:pt x="-3308" y="4202882"/>
                  <a:pt x="0" y="4029782"/>
                </a:cubicBezTo>
                <a:cubicBezTo>
                  <a:pt x="-45909" y="3788381"/>
                  <a:pt x="55695" y="3697624"/>
                  <a:pt x="0" y="3496605"/>
                </a:cubicBezTo>
                <a:cubicBezTo>
                  <a:pt x="-55695" y="3295586"/>
                  <a:pt x="18487" y="3204444"/>
                  <a:pt x="0" y="2941212"/>
                </a:cubicBezTo>
                <a:cubicBezTo>
                  <a:pt x="-18487" y="2677980"/>
                  <a:pt x="26399" y="2647768"/>
                  <a:pt x="0" y="2452466"/>
                </a:cubicBezTo>
                <a:cubicBezTo>
                  <a:pt x="-26399" y="2257164"/>
                  <a:pt x="7854" y="2067301"/>
                  <a:pt x="0" y="1808210"/>
                </a:cubicBezTo>
                <a:cubicBezTo>
                  <a:pt x="-83631" y="1698970"/>
                  <a:pt x="-89400" y="1634824"/>
                  <a:pt x="-200914" y="1519197"/>
                </a:cubicBezTo>
                <a:cubicBezTo>
                  <a:pt x="-312428" y="1403570"/>
                  <a:pt x="-346368" y="1302043"/>
                  <a:pt x="-427477" y="1193288"/>
                </a:cubicBezTo>
                <a:cubicBezTo>
                  <a:pt x="-393624" y="1120555"/>
                  <a:pt x="-283559" y="1048655"/>
                  <a:pt x="-213739" y="958286"/>
                </a:cubicBezTo>
                <a:cubicBezTo>
                  <a:pt x="-143919" y="867917"/>
                  <a:pt x="-21016" y="795765"/>
                  <a:pt x="0" y="723284"/>
                </a:cubicBezTo>
                <a:cubicBezTo>
                  <a:pt x="-44175" y="595073"/>
                  <a:pt x="45171" y="415510"/>
                  <a:pt x="0" y="309921"/>
                </a:cubicBezTo>
                <a:close/>
              </a:path>
              <a:path w="1859486" h="4339703" stroke="0" extrusionOk="0">
                <a:moveTo>
                  <a:pt x="0" y="309921"/>
                </a:moveTo>
                <a:cubicBezTo>
                  <a:pt x="-1537" y="133192"/>
                  <a:pt x="117131" y="23370"/>
                  <a:pt x="309921" y="0"/>
                </a:cubicBezTo>
                <a:lnTo>
                  <a:pt x="309914" y="0"/>
                </a:lnTo>
                <a:lnTo>
                  <a:pt x="309914" y="0"/>
                </a:lnTo>
                <a:cubicBezTo>
                  <a:pt x="494456" y="-36113"/>
                  <a:pt x="609059" y="40793"/>
                  <a:pt x="774786" y="0"/>
                </a:cubicBezTo>
                <a:cubicBezTo>
                  <a:pt x="945247" y="-23666"/>
                  <a:pt x="1035661" y="6866"/>
                  <a:pt x="1177671" y="0"/>
                </a:cubicBezTo>
                <a:cubicBezTo>
                  <a:pt x="1319681" y="-6866"/>
                  <a:pt x="1422098" y="19701"/>
                  <a:pt x="1549565" y="0"/>
                </a:cubicBezTo>
                <a:cubicBezTo>
                  <a:pt x="1712205" y="19318"/>
                  <a:pt x="1889482" y="144214"/>
                  <a:pt x="1859486" y="309921"/>
                </a:cubicBezTo>
                <a:cubicBezTo>
                  <a:pt x="1905585" y="446663"/>
                  <a:pt x="1841567" y="640468"/>
                  <a:pt x="1859486" y="723284"/>
                </a:cubicBezTo>
                <a:lnTo>
                  <a:pt x="1859486" y="723284"/>
                </a:lnTo>
                <a:cubicBezTo>
                  <a:pt x="1860709" y="970638"/>
                  <a:pt x="1829992" y="1138087"/>
                  <a:pt x="1859486" y="1265747"/>
                </a:cubicBezTo>
                <a:cubicBezTo>
                  <a:pt x="1888980" y="1393407"/>
                  <a:pt x="1811477" y="1595474"/>
                  <a:pt x="1859486" y="1808210"/>
                </a:cubicBezTo>
                <a:cubicBezTo>
                  <a:pt x="1911381" y="1974172"/>
                  <a:pt x="1856296" y="2086054"/>
                  <a:pt x="1859486" y="2341387"/>
                </a:cubicBezTo>
                <a:cubicBezTo>
                  <a:pt x="1862676" y="2596720"/>
                  <a:pt x="1793255" y="2653882"/>
                  <a:pt x="1859486" y="2918996"/>
                </a:cubicBezTo>
                <a:cubicBezTo>
                  <a:pt x="1925717" y="3184110"/>
                  <a:pt x="1818253" y="3271576"/>
                  <a:pt x="1859486" y="3496605"/>
                </a:cubicBezTo>
                <a:cubicBezTo>
                  <a:pt x="1900719" y="3721634"/>
                  <a:pt x="1837849" y="3860513"/>
                  <a:pt x="1859486" y="4029782"/>
                </a:cubicBezTo>
                <a:cubicBezTo>
                  <a:pt x="1826853" y="4213164"/>
                  <a:pt x="1749425" y="4330574"/>
                  <a:pt x="1549565" y="4339703"/>
                </a:cubicBezTo>
                <a:cubicBezTo>
                  <a:pt x="1458622" y="4365358"/>
                  <a:pt x="1300130" y="4320898"/>
                  <a:pt x="1177671" y="4339703"/>
                </a:cubicBezTo>
                <a:cubicBezTo>
                  <a:pt x="1055212" y="4358508"/>
                  <a:pt x="934480" y="4309840"/>
                  <a:pt x="774786" y="4339703"/>
                </a:cubicBezTo>
                <a:cubicBezTo>
                  <a:pt x="547812" y="4378521"/>
                  <a:pt x="427842" y="4291432"/>
                  <a:pt x="309914" y="4339703"/>
                </a:cubicBezTo>
                <a:lnTo>
                  <a:pt x="309914" y="4339703"/>
                </a:lnTo>
                <a:lnTo>
                  <a:pt x="309921" y="4339703"/>
                </a:lnTo>
                <a:cubicBezTo>
                  <a:pt x="97096" y="4346579"/>
                  <a:pt x="-36184" y="4236059"/>
                  <a:pt x="0" y="4029782"/>
                </a:cubicBezTo>
                <a:cubicBezTo>
                  <a:pt x="-51199" y="3837249"/>
                  <a:pt x="52096" y="3594945"/>
                  <a:pt x="0" y="3429958"/>
                </a:cubicBezTo>
                <a:cubicBezTo>
                  <a:pt x="-52096" y="3264971"/>
                  <a:pt x="56621" y="3075126"/>
                  <a:pt x="0" y="2896780"/>
                </a:cubicBezTo>
                <a:cubicBezTo>
                  <a:pt x="-56621" y="2718434"/>
                  <a:pt x="29029" y="2481289"/>
                  <a:pt x="0" y="2341387"/>
                </a:cubicBezTo>
                <a:cubicBezTo>
                  <a:pt x="-29029" y="2201485"/>
                  <a:pt x="52071" y="1970297"/>
                  <a:pt x="0" y="1808210"/>
                </a:cubicBezTo>
                <a:cubicBezTo>
                  <a:pt x="-110814" y="1718754"/>
                  <a:pt x="-149760" y="1584222"/>
                  <a:pt x="-200914" y="1519197"/>
                </a:cubicBezTo>
                <a:cubicBezTo>
                  <a:pt x="-252068" y="1454172"/>
                  <a:pt x="-317788" y="1268050"/>
                  <a:pt x="-427477" y="1193288"/>
                </a:cubicBezTo>
                <a:cubicBezTo>
                  <a:pt x="-335663" y="1086828"/>
                  <a:pt x="-264672" y="1032171"/>
                  <a:pt x="-213739" y="958286"/>
                </a:cubicBezTo>
                <a:cubicBezTo>
                  <a:pt x="-162806" y="884401"/>
                  <a:pt x="-21319" y="797953"/>
                  <a:pt x="0" y="723284"/>
                </a:cubicBezTo>
                <a:cubicBezTo>
                  <a:pt x="-3181" y="612201"/>
                  <a:pt x="160" y="464504"/>
                  <a:pt x="0" y="309921"/>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72989"/>
                      <a:gd name="adj2" fmla="val -2250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J’en suis ravie ! </a:t>
            </a:r>
          </a:p>
          <a:p>
            <a:pPr algn="ctr"/>
            <a:r>
              <a:rPr lang="fr-FR" sz="1600" dirty="0">
                <a:solidFill>
                  <a:schemeClr val="tx1"/>
                </a:solidFill>
                <a:latin typeface="Ink Free" panose="03080402000500000000" pitchFamily="66" charset="0"/>
              </a:rPr>
              <a:t>Oui, vous pouvez évidemment me recommander !  Tous les clients majeurs peuvent devenir parrain. Je me ferais un plaisir de contacter votre cousin et de l’accompagner, à son tour, dans ses projets ! </a:t>
            </a:r>
            <a:r>
              <a:rPr lang="fr-FR" sz="1600" dirty="0">
                <a:solidFill>
                  <a:schemeClr val="tx1"/>
                </a:solidFill>
                <a:latin typeface="Ink Free" panose="03080402000500000000" pitchFamily="66" charset="0"/>
                <a:sym typeface="Wingdings" panose="05000000000000000000" pitchFamily="2" charset="2"/>
              </a:rPr>
              <a:t></a:t>
            </a:r>
            <a:endParaRPr lang="fr-FR" sz="1600" dirty="0">
              <a:solidFill>
                <a:schemeClr val="tx1"/>
              </a:solidFill>
              <a:latin typeface="Ink Free" panose="03080402000500000000" pitchFamily="66" charset="0"/>
            </a:endParaRPr>
          </a:p>
        </p:txBody>
      </p:sp>
      <p:pic>
        <p:nvPicPr>
          <p:cNvPr id="24" name="Picture 8" descr="Vecteur ensemble de personnages de dessins animés de l'équipe commerciale">
            <a:extLst>
              <a:ext uri="{FF2B5EF4-FFF2-40B4-BE49-F238E27FC236}">
                <a16:creationId xmlns:a16="http://schemas.microsoft.com/office/drawing/2014/main" id="{5D6B9E6F-7275-4CD5-B38D-DD0102349A7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5382771" y="790896"/>
            <a:ext cx="1757553" cy="553020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Belle femme d'affaires faisant différentes actions">
            <a:extLst>
              <a:ext uri="{FF2B5EF4-FFF2-40B4-BE49-F238E27FC236}">
                <a16:creationId xmlns:a16="http://schemas.microsoft.com/office/drawing/2014/main" id="{9AA8CCC2-41D2-4F33-AFBE-44DC9AE9BC9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6948" b="55638"/>
          <a:stretch/>
        </p:blipFill>
        <p:spPr bwMode="auto">
          <a:xfrm flipH="1">
            <a:off x="7975878" y="1198661"/>
            <a:ext cx="1859486" cy="2357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427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8" name="Groupe 7">
            <a:extLst>
              <a:ext uri="{FF2B5EF4-FFF2-40B4-BE49-F238E27FC236}">
                <a16:creationId xmlns:a16="http://schemas.microsoft.com/office/drawing/2014/main" id="{4AF8A8D9-2B9F-443A-88D0-1F1B44107AD2}"/>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C4CC12F8-64C0-4A6F-8051-23C483A40AD7}"/>
                </a:ext>
              </a:extLst>
            </p:cNvPr>
            <p:cNvPicPr>
              <a:picLocks noChangeAspect="1"/>
            </p:cNvPicPr>
            <p:nvPr/>
          </p:nvPicPr>
          <p:blipFill>
            <a:blip r:embed="rId3"/>
            <a:stretch>
              <a:fillRect/>
            </a:stretch>
          </p:blipFill>
          <p:spPr>
            <a:xfrm>
              <a:off x="728620" y="3561625"/>
              <a:ext cx="3963198" cy="336991"/>
            </a:xfrm>
            <a:prstGeom prst="rect">
              <a:avLst/>
            </a:prstGeom>
          </p:spPr>
        </p:pic>
        <p:pic>
          <p:nvPicPr>
            <p:cNvPr id="14" name="Image 13">
              <a:extLst>
                <a:ext uri="{FF2B5EF4-FFF2-40B4-BE49-F238E27FC236}">
                  <a16:creationId xmlns:a16="http://schemas.microsoft.com/office/drawing/2014/main" id="{12988498-F45B-458D-8DED-AD951EB6096A}"/>
                </a:ext>
              </a:extLst>
            </p:cNvPr>
            <p:cNvPicPr>
              <a:picLocks noChangeAspect="1"/>
            </p:cNvPicPr>
            <p:nvPr/>
          </p:nvPicPr>
          <p:blipFill>
            <a:blip r:embed="rId4">
              <a:duotone>
                <a:schemeClr val="accent4">
                  <a:shade val="45000"/>
                  <a:satMod val="135000"/>
                </a:schemeClr>
                <a:prstClr val="white"/>
              </a:duotone>
            </a:blip>
            <a:stretch>
              <a:fillRect/>
            </a:stretch>
          </p:blipFill>
          <p:spPr>
            <a:xfrm>
              <a:off x="921739" y="2469157"/>
              <a:ext cx="3748828" cy="516251"/>
            </a:xfrm>
            <a:prstGeom prst="rect">
              <a:avLst/>
            </a:prstGeom>
          </p:spPr>
        </p:pic>
      </p:grpSp>
    </p:spTree>
    <p:extLst>
      <p:ext uri="{BB962C8B-B14F-4D97-AF65-F5344CB8AC3E}">
        <p14:creationId xmlns:p14="http://schemas.microsoft.com/office/powerpoint/2010/main" val="3445405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5BB2276-B5FD-40DF-82B8-6FEB43530F4D}"/>
              </a:ext>
            </a:extLst>
          </p:cNvPr>
          <p:cNvSpPr/>
          <p:nvPr/>
        </p:nvSpPr>
        <p:spPr>
          <a:xfrm>
            <a:off x="744537" y="1424853"/>
            <a:ext cx="10574387" cy="4549228"/>
          </a:xfrm>
          <a:custGeom>
            <a:avLst/>
            <a:gdLst>
              <a:gd name="connsiteX0" fmla="*/ 0 w 10574387"/>
              <a:gd name="connsiteY0" fmla="*/ 0 h 4549228"/>
              <a:gd name="connsiteX1" fmla="*/ 449411 w 10574387"/>
              <a:gd name="connsiteY1" fmla="*/ 0 h 4549228"/>
              <a:gd name="connsiteX2" fmla="*/ 1216055 w 10574387"/>
              <a:gd name="connsiteY2" fmla="*/ 0 h 4549228"/>
              <a:gd name="connsiteX3" fmla="*/ 1771210 w 10574387"/>
              <a:gd name="connsiteY3" fmla="*/ 0 h 4549228"/>
              <a:gd name="connsiteX4" fmla="*/ 2643597 w 10574387"/>
              <a:gd name="connsiteY4" fmla="*/ 0 h 4549228"/>
              <a:gd name="connsiteX5" fmla="*/ 3515984 w 10574387"/>
              <a:gd name="connsiteY5" fmla="*/ 0 h 4549228"/>
              <a:gd name="connsiteX6" fmla="*/ 3965395 w 10574387"/>
              <a:gd name="connsiteY6" fmla="*/ 0 h 4549228"/>
              <a:gd name="connsiteX7" fmla="*/ 4414807 w 10574387"/>
              <a:gd name="connsiteY7" fmla="*/ 0 h 4549228"/>
              <a:gd name="connsiteX8" fmla="*/ 5287194 w 10574387"/>
              <a:gd name="connsiteY8" fmla="*/ 0 h 4549228"/>
              <a:gd name="connsiteX9" fmla="*/ 5842349 w 10574387"/>
              <a:gd name="connsiteY9" fmla="*/ 0 h 4549228"/>
              <a:gd name="connsiteX10" fmla="*/ 6714736 w 10574387"/>
              <a:gd name="connsiteY10" fmla="*/ 0 h 4549228"/>
              <a:gd name="connsiteX11" fmla="*/ 7164147 w 10574387"/>
              <a:gd name="connsiteY11" fmla="*/ 0 h 4549228"/>
              <a:gd name="connsiteX12" fmla="*/ 8036534 w 10574387"/>
              <a:gd name="connsiteY12" fmla="*/ 0 h 4549228"/>
              <a:gd name="connsiteX13" fmla="*/ 8380202 w 10574387"/>
              <a:gd name="connsiteY13" fmla="*/ 0 h 4549228"/>
              <a:gd name="connsiteX14" fmla="*/ 8829613 w 10574387"/>
              <a:gd name="connsiteY14" fmla="*/ 0 h 4549228"/>
              <a:gd name="connsiteX15" fmla="*/ 9384768 w 10574387"/>
              <a:gd name="connsiteY15" fmla="*/ 0 h 4549228"/>
              <a:gd name="connsiteX16" fmla="*/ 10574387 w 10574387"/>
              <a:gd name="connsiteY16" fmla="*/ 0 h 4549228"/>
              <a:gd name="connsiteX17" fmla="*/ 10574387 w 10574387"/>
              <a:gd name="connsiteY17" fmla="*/ 649890 h 4549228"/>
              <a:gd name="connsiteX18" fmla="*/ 10574387 w 10574387"/>
              <a:gd name="connsiteY18" fmla="*/ 1163303 h 4549228"/>
              <a:gd name="connsiteX19" fmla="*/ 10574387 w 10574387"/>
              <a:gd name="connsiteY19" fmla="*/ 1722208 h 4549228"/>
              <a:gd name="connsiteX20" fmla="*/ 10574387 w 10574387"/>
              <a:gd name="connsiteY20" fmla="*/ 2417590 h 4549228"/>
              <a:gd name="connsiteX21" fmla="*/ 10574387 w 10574387"/>
              <a:gd name="connsiteY21" fmla="*/ 2976495 h 4549228"/>
              <a:gd name="connsiteX22" fmla="*/ 10574387 w 10574387"/>
              <a:gd name="connsiteY22" fmla="*/ 3580892 h 4549228"/>
              <a:gd name="connsiteX23" fmla="*/ 10574387 w 10574387"/>
              <a:gd name="connsiteY23" fmla="*/ 4549228 h 4549228"/>
              <a:gd name="connsiteX24" fmla="*/ 10019232 w 10574387"/>
              <a:gd name="connsiteY24" fmla="*/ 4549228 h 4549228"/>
              <a:gd name="connsiteX25" fmla="*/ 9569820 w 10574387"/>
              <a:gd name="connsiteY25" fmla="*/ 4549228 h 4549228"/>
              <a:gd name="connsiteX26" fmla="*/ 9226153 w 10574387"/>
              <a:gd name="connsiteY26" fmla="*/ 4549228 h 4549228"/>
              <a:gd name="connsiteX27" fmla="*/ 8882485 w 10574387"/>
              <a:gd name="connsiteY27" fmla="*/ 4549228 h 4549228"/>
              <a:gd name="connsiteX28" fmla="*/ 8115842 w 10574387"/>
              <a:gd name="connsiteY28" fmla="*/ 4549228 h 4549228"/>
              <a:gd name="connsiteX29" fmla="*/ 7349199 w 10574387"/>
              <a:gd name="connsiteY29" fmla="*/ 4549228 h 4549228"/>
              <a:gd name="connsiteX30" fmla="*/ 6582556 w 10574387"/>
              <a:gd name="connsiteY30" fmla="*/ 4549228 h 4549228"/>
              <a:gd name="connsiteX31" fmla="*/ 6027401 w 10574387"/>
              <a:gd name="connsiteY31" fmla="*/ 4549228 h 4549228"/>
              <a:gd name="connsiteX32" fmla="*/ 5366501 w 10574387"/>
              <a:gd name="connsiteY32" fmla="*/ 4549228 h 4549228"/>
              <a:gd name="connsiteX33" fmla="*/ 4917090 w 10574387"/>
              <a:gd name="connsiteY33" fmla="*/ 4549228 h 4549228"/>
              <a:gd name="connsiteX34" fmla="*/ 4256191 w 10574387"/>
              <a:gd name="connsiteY34" fmla="*/ 4549228 h 4549228"/>
              <a:gd name="connsiteX35" fmla="*/ 3912523 w 10574387"/>
              <a:gd name="connsiteY35" fmla="*/ 4549228 h 4549228"/>
              <a:gd name="connsiteX36" fmla="*/ 3040136 w 10574387"/>
              <a:gd name="connsiteY36" fmla="*/ 4549228 h 4549228"/>
              <a:gd name="connsiteX37" fmla="*/ 2590725 w 10574387"/>
              <a:gd name="connsiteY37" fmla="*/ 4549228 h 4549228"/>
              <a:gd name="connsiteX38" fmla="*/ 2141313 w 10574387"/>
              <a:gd name="connsiteY38" fmla="*/ 4549228 h 4549228"/>
              <a:gd name="connsiteX39" fmla="*/ 1374670 w 10574387"/>
              <a:gd name="connsiteY39" fmla="*/ 4549228 h 4549228"/>
              <a:gd name="connsiteX40" fmla="*/ 713771 w 10574387"/>
              <a:gd name="connsiteY40" fmla="*/ 4549228 h 4549228"/>
              <a:gd name="connsiteX41" fmla="*/ 0 w 10574387"/>
              <a:gd name="connsiteY41" fmla="*/ 4549228 h 4549228"/>
              <a:gd name="connsiteX42" fmla="*/ 0 w 10574387"/>
              <a:gd name="connsiteY42" fmla="*/ 3990323 h 4549228"/>
              <a:gd name="connsiteX43" fmla="*/ 0 w 10574387"/>
              <a:gd name="connsiteY43" fmla="*/ 3340433 h 4549228"/>
              <a:gd name="connsiteX44" fmla="*/ 0 w 10574387"/>
              <a:gd name="connsiteY44" fmla="*/ 2827020 h 4549228"/>
              <a:gd name="connsiteX45" fmla="*/ 0 w 10574387"/>
              <a:gd name="connsiteY45" fmla="*/ 2222623 h 4549228"/>
              <a:gd name="connsiteX46" fmla="*/ 0 w 10574387"/>
              <a:gd name="connsiteY46" fmla="*/ 1572733 h 4549228"/>
              <a:gd name="connsiteX47" fmla="*/ 0 w 10574387"/>
              <a:gd name="connsiteY47" fmla="*/ 1013828 h 4549228"/>
              <a:gd name="connsiteX48" fmla="*/ 0 w 10574387"/>
              <a:gd name="connsiteY48" fmla="*/ 0 h 45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574387" h="4549228" extrusionOk="0">
                <a:moveTo>
                  <a:pt x="0" y="0"/>
                </a:moveTo>
                <a:cubicBezTo>
                  <a:pt x="221046" y="1779"/>
                  <a:pt x="324555" y="-7369"/>
                  <a:pt x="449411" y="0"/>
                </a:cubicBezTo>
                <a:cubicBezTo>
                  <a:pt x="574267" y="7369"/>
                  <a:pt x="853670" y="-15756"/>
                  <a:pt x="1216055" y="0"/>
                </a:cubicBezTo>
                <a:cubicBezTo>
                  <a:pt x="1578440" y="15756"/>
                  <a:pt x="1610503" y="-4284"/>
                  <a:pt x="1771210" y="0"/>
                </a:cubicBezTo>
                <a:cubicBezTo>
                  <a:pt x="1931917" y="4284"/>
                  <a:pt x="2320069" y="13236"/>
                  <a:pt x="2643597" y="0"/>
                </a:cubicBezTo>
                <a:cubicBezTo>
                  <a:pt x="2967125" y="-13236"/>
                  <a:pt x="3178085" y="3665"/>
                  <a:pt x="3515984" y="0"/>
                </a:cubicBezTo>
                <a:cubicBezTo>
                  <a:pt x="3853883" y="-3665"/>
                  <a:pt x="3832904" y="-688"/>
                  <a:pt x="3965395" y="0"/>
                </a:cubicBezTo>
                <a:cubicBezTo>
                  <a:pt x="4097886" y="688"/>
                  <a:pt x="4197997" y="17794"/>
                  <a:pt x="4414807" y="0"/>
                </a:cubicBezTo>
                <a:cubicBezTo>
                  <a:pt x="4631617" y="-17794"/>
                  <a:pt x="5010750" y="-14495"/>
                  <a:pt x="5287194" y="0"/>
                </a:cubicBezTo>
                <a:cubicBezTo>
                  <a:pt x="5563638" y="14495"/>
                  <a:pt x="5671567" y="-15732"/>
                  <a:pt x="5842349" y="0"/>
                </a:cubicBezTo>
                <a:cubicBezTo>
                  <a:pt x="6013131" y="15732"/>
                  <a:pt x="6328663" y="-26756"/>
                  <a:pt x="6714736" y="0"/>
                </a:cubicBezTo>
                <a:cubicBezTo>
                  <a:pt x="7100809" y="26756"/>
                  <a:pt x="6951410" y="-18233"/>
                  <a:pt x="7164147" y="0"/>
                </a:cubicBezTo>
                <a:cubicBezTo>
                  <a:pt x="7376884" y="18233"/>
                  <a:pt x="7788167" y="36894"/>
                  <a:pt x="8036534" y="0"/>
                </a:cubicBezTo>
                <a:cubicBezTo>
                  <a:pt x="8284901" y="-36894"/>
                  <a:pt x="8242721" y="-7103"/>
                  <a:pt x="8380202" y="0"/>
                </a:cubicBezTo>
                <a:cubicBezTo>
                  <a:pt x="8517683" y="7103"/>
                  <a:pt x="8640225" y="21336"/>
                  <a:pt x="8829613" y="0"/>
                </a:cubicBezTo>
                <a:cubicBezTo>
                  <a:pt x="9019001" y="-21336"/>
                  <a:pt x="9257364" y="-9299"/>
                  <a:pt x="9384768" y="0"/>
                </a:cubicBezTo>
                <a:cubicBezTo>
                  <a:pt x="9512173" y="9299"/>
                  <a:pt x="10127592" y="-16956"/>
                  <a:pt x="10574387" y="0"/>
                </a:cubicBezTo>
                <a:cubicBezTo>
                  <a:pt x="10603549" y="257022"/>
                  <a:pt x="10544838" y="509683"/>
                  <a:pt x="10574387" y="649890"/>
                </a:cubicBezTo>
                <a:cubicBezTo>
                  <a:pt x="10603937" y="790097"/>
                  <a:pt x="10558096" y="994051"/>
                  <a:pt x="10574387" y="1163303"/>
                </a:cubicBezTo>
                <a:cubicBezTo>
                  <a:pt x="10590678" y="1332555"/>
                  <a:pt x="10551473" y="1475776"/>
                  <a:pt x="10574387" y="1722208"/>
                </a:cubicBezTo>
                <a:cubicBezTo>
                  <a:pt x="10597301" y="1968640"/>
                  <a:pt x="10575948" y="2076224"/>
                  <a:pt x="10574387" y="2417590"/>
                </a:cubicBezTo>
                <a:cubicBezTo>
                  <a:pt x="10572826" y="2758956"/>
                  <a:pt x="10555704" y="2845705"/>
                  <a:pt x="10574387" y="2976495"/>
                </a:cubicBezTo>
                <a:cubicBezTo>
                  <a:pt x="10593070" y="3107285"/>
                  <a:pt x="10579369" y="3338317"/>
                  <a:pt x="10574387" y="3580892"/>
                </a:cubicBezTo>
                <a:cubicBezTo>
                  <a:pt x="10569405" y="3823467"/>
                  <a:pt x="10617264" y="4350532"/>
                  <a:pt x="10574387" y="4549228"/>
                </a:cubicBezTo>
                <a:cubicBezTo>
                  <a:pt x="10372070" y="4536642"/>
                  <a:pt x="10150955" y="4551438"/>
                  <a:pt x="10019232" y="4549228"/>
                </a:cubicBezTo>
                <a:cubicBezTo>
                  <a:pt x="9887510" y="4547018"/>
                  <a:pt x="9754025" y="4554377"/>
                  <a:pt x="9569820" y="4549228"/>
                </a:cubicBezTo>
                <a:cubicBezTo>
                  <a:pt x="9385615" y="4544079"/>
                  <a:pt x="9317120" y="4548016"/>
                  <a:pt x="9226153" y="4549228"/>
                </a:cubicBezTo>
                <a:cubicBezTo>
                  <a:pt x="9135186" y="4550440"/>
                  <a:pt x="9021175" y="4550116"/>
                  <a:pt x="8882485" y="4549228"/>
                </a:cubicBezTo>
                <a:cubicBezTo>
                  <a:pt x="8743795" y="4548340"/>
                  <a:pt x="8328234" y="4526395"/>
                  <a:pt x="8115842" y="4549228"/>
                </a:cubicBezTo>
                <a:cubicBezTo>
                  <a:pt x="7903450" y="4572061"/>
                  <a:pt x="7539204" y="4563952"/>
                  <a:pt x="7349199" y="4549228"/>
                </a:cubicBezTo>
                <a:cubicBezTo>
                  <a:pt x="7159194" y="4534504"/>
                  <a:pt x="6739612" y="4526601"/>
                  <a:pt x="6582556" y="4549228"/>
                </a:cubicBezTo>
                <a:cubicBezTo>
                  <a:pt x="6425500" y="4571855"/>
                  <a:pt x="6237828" y="4554677"/>
                  <a:pt x="6027401" y="4549228"/>
                </a:cubicBezTo>
                <a:cubicBezTo>
                  <a:pt x="5816974" y="4543779"/>
                  <a:pt x="5647370" y="4529595"/>
                  <a:pt x="5366501" y="4549228"/>
                </a:cubicBezTo>
                <a:cubicBezTo>
                  <a:pt x="5085632" y="4568861"/>
                  <a:pt x="5138566" y="4541990"/>
                  <a:pt x="4917090" y="4549228"/>
                </a:cubicBezTo>
                <a:cubicBezTo>
                  <a:pt x="4695614" y="4556466"/>
                  <a:pt x="4479289" y="4554246"/>
                  <a:pt x="4256191" y="4549228"/>
                </a:cubicBezTo>
                <a:cubicBezTo>
                  <a:pt x="4033093" y="4544210"/>
                  <a:pt x="4016866" y="4533775"/>
                  <a:pt x="3912523" y="4549228"/>
                </a:cubicBezTo>
                <a:cubicBezTo>
                  <a:pt x="3808180" y="4564681"/>
                  <a:pt x="3243168" y="4566024"/>
                  <a:pt x="3040136" y="4549228"/>
                </a:cubicBezTo>
                <a:cubicBezTo>
                  <a:pt x="2837104" y="4532432"/>
                  <a:pt x="2727003" y="4569448"/>
                  <a:pt x="2590725" y="4549228"/>
                </a:cubicBezTo>
                <a:cubicBezTo>
                  <a:pt x="2454447" y="4529008"/>
                  <a:pt x="2300555" y="4536024"/>
                  <a:pt x="2141313" y="4549228"/>
                </a:cubicBezTo>
                <a:cubicBezTo>
                  <a:pt x="1982071" y="4562432"/>
                  <a:pt x="1558022" y="4586148"/>
                  <a:pt x="1374670" y="4549228"/>
                </a:cubicBezTo>
                <a:cubicBezTo>
                  <a:pt x="1191318" y="4512308"/>
                  <a:pt x="983742" y="4520123"/>
                  <a:pt x="713771" y="4549228"/>
                </a:cubicBezTo>
                <a:cubicBezTo>
                  <a:pt x="443800" y="4578333"/>
                  <a:pt x="219191" y="4528680"/>
                  <a:pt x="0" y="4549228"/>
                </a:cubicBezTo>
                <a:cubicBezTo>
                  <a:pt x="-15996" y="4302222"/>
                  <a:pt x="-11885" y="4145600"/>
                  <a:pt x="0" y="3990323"/>
                </a:cubicBezTo>
                <a:cubicBezTo>
                  <a:pt x="11885" y="3835047"/>
                  <a:pt x="-14079" y="3557678"/>
                  <a:pt x="0" y="3340433"/>
                </a:cubicBezTo>
                <a:cubicBezTo>
                  <a:pt x="14079" y="3123188"/>
                  <a:pt x="17268" y="3009733"/>
                  <a:pt x="0" y="2827020"/>
                </a:cubicBezTo>
                <a:cubicBezTo>
                  <a:pt x="-17268" y="2644307"/>
                  <a:pt x="-502" y="2516492"/>
                  <a:pt x="0" y="2222623"/>
                </a:cubicBezTo>
                <a:cubicBezTo>
                  <a:pt x="502" y="1928754"/>
                  <a:pt x="14132" y="1859770"/>
                  <a:pt x="0" y="1572733"/>
                </a:cubicBezTo>
                <a:cubicBezTo>
                  <a:pt x="-14132" y="1285696"/>
                  <a:pt x="7092" y="1147140"/>
                  <a:pt x="0" y="1013828"/>
                </a:cubicBezTo>
                <a:cubicBezTo>
                  <a:pt x="-7092" y="880516"/>
                  <a:pt x="1881" y="3785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4FD375C8-D511-4DBB-B804-364F0195C353}"/>
              </a:ext>
            </a:extLst>
          </p:cNvPr>
          <p:cNvSpPr>
            <a:spLocks noGrp="1"/>
          </p:cNvSpPr>
          <p:nvPr>
            <p:ph type="body" sz="quarter" idx="12"/>
          </p:nvPr>
        </p:nvSpPr>
        <p:spPr/>
        <p:txBody>
          <a:bodyPr>
            <a:normAutofit/>
          </a:bodyPr>
          <a:lstStyle/>
          <a:p>
            <a:r>
              <a:rPr lang="fr-FR" dirty="0"/>
              <a:t>Notre offre de parrainage permet au filleul de bénéficier d’avantages commerciaux et de récompenser le parrain via une prime de 50 €. </a:t>
            </a:r>
          </a:p>
        </p:txBody>
      </p:sp>
      <p:sp>
        <p:nvSpPr>
          <p:cNvPr id="4" name="Espace réservé du texte 3">
            <a:extLst>
              <a:ext uri="{FF2B5EF4-FFF2-40B4-BE49-F238E27FC236}">
                <a16:creationId xmlns:a16="http://schemas.microsoft.com/office/drawing/2014/main" id="{C443AA5F-C51D-46DF-81C0-87A5EE923FDF}"/>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7B83267-42CE-4440-9174-3F7ECD881BEB}"/>
              </a:ext>
            </a:extLst>
          </p:cNvPr>
          <p:cNvSpPr>
            <a:spLocks noGrp="1"/>
          </p:cNvSpPr>
          <p:nvPr>
            <p:ph type="body" sz="quarter" idx="16"/>
          </p:nvPr>
        </p:nvSpPr>
        <p:spPr/>
        <p:txBody>
          <a:bodyPr/>
          <a:lstStyle/>
          <a:p>
            <a:endParaRPr lang="fr-FR"/>
          </a:p>
        </p:txBody>
      </p:sp>
      <p:sp>
        <p:nvSpPr>
          <p:cNvPr id="46" name="Rectangle 45">
            <a:extLst>
              <a:ext uri="{FF2B5EF4-FFF2-40B4-BE49-F238E27FC236}">
                <a16:creationId xmlns:a16="http://schemas.microsoft.com/office/drawing/2014/main" id="{F4D5CABF-4684-4A96-9967-38545D4FACE7}"/>
              </a:ext>
            </a:extLst>
          </p:cNvPr>
          <p:cNvSpPr/>
          <p:nvPr/>
        </p:nvSpPr>
        <p:spPr>
          <a:xfrm>
            <a:off x="873076" y="1544715"/>
            <a:ext cx="5913254" cy="4314547"/>
          </a:xfrm>
          <a:custGeom>
            <a:avLst/>
            <a:gdLst>
              <a:gd name="connsiteX0" fmla="*/ 0 w 5913254"/>
              <a:gd name="connsiteY0" fmla="*/ 0 h 4314547"/>
              <a:gd name="connsiteX1" fmla="*/ 597896 w 5913254"/>
              <a:gd name="connsiteY1" fmla="*/ 0 h 4314547"/>
              <a:gd name="connsiteX2" fmla="*/ 1254924 w 5913254"/>
              <a:gd name="connsiteY2" fmla="*/ 0 h 4314547"/>
              <a:gd name="connsiteX3" fmla="*/ 1734555 w 5913254"/>
              <a:gd name="connsiteY3" fmla="*/ 0 h 4314547"/>
              <a:gd name="connsiteX4" fmla="*/ 2391583 w 5913254"/>
              <a:gd name="connsiteY4" fmla="*/ 0 h 4314547"/>
              <a:gd name="connsiteX5" fmla="*/ 3166876 w 5913254"/>
              <a:gd name="connsiteY5" fmla="*/ 0 h 4314547"/>
              <a:gd name="connsiteX6" fmla="*/ 3883037 w 5913254"/>
              <a:gd name="connsiteY6" fmla="*/ 0 h 4314547"/>
              <a:gd name="connsiteX7" fmla="*/ 4540065 w 5913254"/>
              <a:gd name="connsiteY7" fmla="*/ 0 h 4314547"/>
              <a:gd name="connsiteX8" fmla="*/ 5315358 w 5913254"/>
              <a:gd name="connsiteY8" fmla="*/ 0 h 4314547"/>
              <a:gd name="connsiteX9" fmla="*/ 5913254 w 5913254"/>
              <a:gd name="connsiteY9" fmla="*/ 0 h 4314547"/>
              <a:gd name="connsiteX10" fmla="*/ 5913254 w 5913254"/>
              <a:gd name="connsiteY10" fmla="*/ 616364 h 4314547"/>
              <a:gd name="connsiteX11" fmla="*/ 5913254 w 5913254"/>
              <a:gd name="connsiteY11" fmla="*/ 1146437 h 4314547"/>
              <a:gd name="connsiteX12" fmla="*/ 5913254 w 5913254"/>
              <a:gd name="connsiteY12" fmla="*/ 1719655 h 4314547"/>
              <a:gd name="connsiteX13" fmla="*/ 5913254 w 5913254"/>
              <a:gd name="connsiteY13" fmla="*/ 2206583 h 4314547"/>
              <a:gd name="connsiteX14" fmla="*/ 5913254 w 5913254"/>
              <a:gd name="connsiteY14" fmla="*/ 2736656 h 4314547"/>
              <a:gd name="connsiteX15" fmla="*/ 5913254 w 5913254"/>
              <a:gd name="connsiteY15" fmla="*/ 3309874 h 4314547"/>
              <a:gd name="connsiteX16" fmla="*/ 5913254 w 5913254"/>
              <a:gd name="connsiteY16" fmla="*/ 4314547 h 4314547"/>
              <a:gd name="connsiteX17" fmla="*/ 5374491 w 5913254"/>
              <a:gd name="connsiteY17" fmla="*/ 4314547 h 4314547"/>
              <a:gd name="connsiteX18" fmla="*/ 4835728 w 5913254"/>
              <a:gd name="connsiteY18" fmla="*/ 4314547 h 4314547"/>
              <a:gd name="connsiteX19" fmla="*/ 4237832 w 5913254"/>
              <a:gd name="connsiteY19" fmla="*/ 4314547 h 4314547"/>
              <a:gd name="connsiteX20" fmla="*/ 3580804 w 5913254"/>
              <a:gd name="connsiteY20" fmla="*/ 4314547 h 4314547"/>
              <a:gd name="connsiteX21" fmla="*/ 2864643 w 5913254"/>
              <a:gd name="connsiteY21" fmla="*/ 4314547 h 4314547"/>
              <a:gd name="connsiteX22" fmla="*/ 2385012 w 5913254"/>
              <a:gd name="connsiteY22" fmla="*/ 4314547 h 4314547"/>
              <a:gd name="connsiteX23" fmla="*/ 1727984 w 5913254"/>
              <a:gd name="connsiteY23" fmla="*/ 4314547 h 4314547"/>
              <a:gd name="connsiteX24" fmla="*/ 1070956 w 5913254"/>
              <a:gd name="connsiteY24" fmla="*/ 4314547 h 4314547"/>
              <a:gd name="connsiteX25" fmla="*/ 591325 w 5913254"/>
              <a:gd name="connsiteY25" fmla="*/ 4314547 h 4314547"/>
              <a:gd name="connsiteX26" fmla="*/ 0 w 5913254"/>
              <a:gd name="connsiteY26" fmla="*/ 4314547 h 4314547"/>
              <a:gd name="connsiteX27" fmla="*/ 0 w 5913254"/>
              <a:gd name="connsiteY27" fmla="*/ 3784474 h 4314547"/>
              <a:gd name="connsiteX28" fmla="*/ 0 w 5913254"/>
              <a:gd name="connsiteY28" fmla="*/ 3297547 h 4314547"/>
              <a:gd name="connsiteX29" fmla="*/ 0 w 5913254"/>
              <a:gd name="connsiteY29" fmla="*/ 2681183 h 4314547"/>
              <a:gd name="connsiteX30" fmla="*/ 0 w 5913254"/>
              <a:gd name="connsiteY30" fmla="*/ 2021673 h 4314547"/>
              <a:gd name="connsiteX31" fmla="*/ 0 w 5913254"/>
              <a:gd name="connsiteY31" fmla="*/ 1405310 h 4314547"/>
              <a:gd name="connsiteX32" fmla="*/ 0 w 5913254"/>
              <a:gd name="connsiteY32" fmla="*/ 875237 h 4314547"/>
              <a:gd name="connsiteX33" fmla="*/ 0 w 5913254"/>
              <a:gd name="connsiteY33" fmla="*/ 0 h 4314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913254" h="4314547" fill="none" extrusionOk="0">
                <a:moveTo>
                  <a:pt x="0" y="0"/>
                </a:moveTo>
                <a:cubicBezTo>
                  <a:pt x="288187" y="15587"/>
                  <a:pt x="461846" y="2857"/>
                  <a:pt x="597896" y="0"/>
                </a:cubicBezTo>
                <a:cubicBezTo>
                  <a:pt x="733946" y="-2857"/>
                  <a:pt x="1109584" y="-26503"/>
                  <a:pt x="1254924" y="0"/>
                </a:cubicBezTo>
                <a:cubicBezTo>
                  <a:pt x="1400264" y="26503"/>
                  <a:pt x="1561624" y="3232"/>
                  <a:pt x="1734555" y="0"/>
                </a:cubicBezTo>
                <a:cubicBezTo>
                  <a:pt x="1907486" y="-3232"/>
                  <a:pt x="2222936" y="23556"/>
                  <a:pt x="2391583" y="0"/>
                </a:cubicBezTo>
                <a:cubicBezTo>
                  <a:pt x="2560230" y="-23556"/>
                  <a:pt x="2789362" y="418"/>
                  <a:pt x="3166876" y="0"/>
                </a:cubicBezTo>
                <a:cubicBezTo>
                  <a:pt x="3544390" y="-418"/>
                  <a:pt x="3690247" y="-27468"/>
                  <a:pt x="3883037" y="0"/>
                </a:cubicBezTo>
                <a:cubicBezTo>
                  <a:pt x="4075827" y="27468"/>
                  <a:pt x="4223529" y="21525"/>
                  <a:pt x="4540065" y="0"/>
                </a:cubicBezTo>
                <a:cubicBezTo>
                  <a:pt x="4856601" y="-21525"/>
                  <a:pt x="4988947" y="11311"/>
                  <a:pt x="5315358" y="0"/>
                </a:cubicBezTo>
                <a:cubicBezTo>
                  <a:pt x="5641769" y="-11311"/>
                  <a:pt x="5721522" y="2225"/>
                  <a:pt x="5913254" y="0"/>
                </a:cubicBezTo>
                <a:cubicBezTo>
                  <a:pt x="5920726" y="221279"/>
                  <a:pt x="5884714" y="354464"/>
                  <a:pt x="5913254" y="616364"/>
                </a:cubicBezTo>
                <a:cubicBezTo>
                  <a:pt x="5941794" y="878264"/>
                  <a:pt x="5912682" y="937339"/>
                  <a:pt x="5913254" y="1146437"/>
                </a:cubicBezTo>
                <a:cubicBezTo>
                  <a:pt x="5913826" y="1355535"/>
                  <a:pt x="5908935" y="1505713"/>
                  <a:pt x="5913254" y="1719655"/>
                </a:cubicBezTo>
                <a:cubicBezTo>
                  <a:pt x="5917573" y="1933597"/>
                  <a:pt x="5911407" y="2074778"/>
                  <a:pt x="5913254" y="2206583"/>
                </a:cubicBezTo>
                <a:cubicBezTo>
                  <a:pt x="5915101" y="2338388"/>
                  <a:pt x="5897017" y="2510811"/>
                  <a:pt x="5913254" y="2736656"/>
                </a:cubicBezTo>
                <a:cubicBezTo>
                  <a:pt x="5929491" y="2962501"/>
                  <a:pt x="5904906" y="3069273"/>
                  <a:pt x="5913254" y="3309874"/>
                </a:cubicBezTo>
                <a:cubicBezTo>
                  <a:pt x="5921602" y="3550475"/>
                  <a:pt x="5933637" y="3862660"/>
                  <a:pt x="5913254" y="4314547"/>
                </a:cubicBezTo>
                <a:cubicBezTo>
                  <a:pt x="5698259" y="4329598"/>
                  <a:pt x="5601765" y="4294444"/>
                  <a:pt x="5374491" y="4314547"/>
                </a:cubicBezTo>
                <a:cubicBezTo>
                  <a:pt x="5147217" y="4334650"/>
                  <a:pt x="4972382" y="4305494"/>
                  <a:pt x="4835728" y="4314547"/>
                </a:cubicBezTo>
                <a:cubicBezTo>
                  <a:pt x="4699074" y="4323600"/>
                  <a:pt x="4391638" y="4293853"/>
                  <a:pt x="4237832" y="4314547"/>
                </a:cubicBezTo>
                <a:cubicBezTo>
                  <a:pt x="4084026" y="4335241"/>
                  <a:pt x="3777667" y="4302808"/>
                  <a:pt x="3580804" y="4314547"/>
                </a:cubicBezTo>
                <a:cubicBezTo>
                  <a:pt x="3383941" y="4326286"/>
                  <a:pt x="3124967" y="4344924"/>
                  <a:pt x="2864643" y="4314547"/>
                </a:cubicBezTo>
                <a:cubicBezTo>
                  <a:pt x="2604319" y="4284170"/>
                  <a:pt x="2606568" y="4318530"/>
                  <a:pt x="2385012" y="4314547"/>
                </a:cubicBezTo>
                <a:cubicBezTo>
                  <a:pt x="2163456" y="4310564"/>
                  <a:pt x="1981668" y="4326846"/>
                  <a:pt x="1727984" y="4314547"/>
                </a:cubicBezTo>
                <a:cubicBezTo>
                  <a:pt x="1474300" y="4302248"/>
                  <a:pt x="1312644" y="4288361"/>
                  <a:pt x="1070956" y="4314547"/>
                </a:cubicBezTo>
                <a:cubicBezTo>
                  <a:pt x="829268" y="4340733"/>
                  <a:pt x="722736" y="4320512"/>
                  <a:pt x="591325" y="4314547"/>
                </a:cubicBezTo>
                <a:cubicBezTo>
                  <a:pt x="459914" y="4308582"/>
                  <a:pt x="231524" y="4311995"/>
                  <a:pt x="0" y="4314547"/>
                </a:cubicBezTo>
                <a:cubicBezTo>
                  <a:pt x="-17859" y="4063140"/>
                  <a:pt x="-8489" y="3890572"/>
                  <a:pt x="0" y="3784474"/>
                </a:cubicBezTo>
                <a:cubicBezTo>
                  <a:pt x="8489" y="3678376"/>
                  <a:pt x="477" y="3394969"/>
                  <a:pt x="0" y="3297547"/>
                </a:cubicBezTo>
                <a:cubicBezTo>
                  <a:pt x="-477" y="3200125"/>
                  <a:pt x="24081" y="2958599"/>
                  <a:pt x="0" y="2681183"/>
                </a:cubicBezTo>
                <a:cubicBezTo>
                  <a:pt x="-24081" y="2403767"/>
                  <a:pt x="-24060" y="2264469"/>
                  <a:pt x="0" y="2021673"/>
                </a:cubicBezTo>
                <a:cubicBezTo>
                  <a:pt x="24060" y="1778877"/>
                  <a:pt x="-29493" y="1615838"/>
                  <a:pt x="0" y="1405310"/>
                </a:cubicBezTo>
                <a:cubicBezTo>
                  <a:pt x="29493" y="1194782"/>
                  <a:pt x="-8045" y="1117365"/>
                  <a:pt x="0" y="875237"/>
                </a:cubicBezTo>
                <a:cubicBezTo>
                  <a:pt x="8045" y="633109"/>
                  <a:pt x="-3882" y="282259"/>
                  <a:pt x="0" y="0"/>
                </a:cubicBezTo>
                <a:close/>
              </a:path>
              <a:path w="5913254" h="4314547" stroke="0" extrusionOk="0">
                <a:moveTo>
                  <a:pt x="0" y="0"/>
                </a:moveTo>
                <a:cubicBezTo>
                  <a:pt x="152234" y="-7782"/>
                  <a:pt x="398863" y="-11086"/>
                  <a:pt x="538763" y="0"/>
                </a:cubicBezTo>
                <a:cubicBezTo>
                  <a:pt x="678663" y="11086"/>
                  <a:pt x="1008817" y="21097"/>
                  <a:pt x="1254924" y="0"/>
                </a:cubicBezTo>
                <a:cubicBezTo>
                  <a:pt x="1501031" y="-21097"/>
                  <a:pt x="1681182" y="-1630"/>
                  <a:pt x="1852820" y="0"/>
                </a:cubicBezTo>
                <a:cubicBezTo>
                  <a:pt x="2024458" y="1630"/>
                  <a:pt x="2315225" y="-38584"/>
                  <a:pt x="2628113" y="0"/>
                </a:cubicBezTo>
                <a:cubicBezTo>
                  <a:pt x="2941001" y="38584"/>
                  <a:pt x="3228906" y="28673"/>
                  <a:pt x="3403406" y="0"/>
                </a:cubicBezTo>
                <a:cubicBezTo>
                  <a:pt x="3577906" y="-28673"/>
                  <a:pt x="3822955" y="9369"/>
                  <a:pt x="3942169" y="0"/>
                </a:cubicBezTo>
                <a:cubicBezTo>
                  <a:pt x="4061383" y="-9369"/>
                  <a:pt x="4270971" y="13961"/>
                  <a:pt x="4480932" y="0"/>
                </a:cubicBezTo>
                <a:cubicBezTo>
                  <a:pt x="4690893" y="-13961"/>
                  <a:pt x="5053221" y="34114"/>
                  <a:pt x="5256226" y="0"/>
                </a:cubicBezTo>
                <a:cubicBezTo>
                  <a:pt x="5459231" y="-34114"/>
                  <a:pt x="5780694" y="-762"/>
                  <a:pt x="5913254" y="0"/>
                </a:cubicBezTo>
                <a:cubicBezTo>
                  <a:pt x="5916169" y="309847"/>
                  <a:pt x="5913523" y="546238"/>
                  <a:pt x="5913254" y="702655"/>
                </a:cubicBezTo>
                <a:cubicBezTo>
                  <a:pt x="5912985" y="859072"/>
                  <a:pt x="5886854" y="1141503"/>
                  <a:pt x="5913254" y="1275873"/>
                </a:cubicBezTo>
                <a:cubicBezTo>
                  <a:pt x="5939654" y="1410243"/>
                  <a:pt x="5906562" y="1824768"/>
                  <a:pt x="5913254" y="1978528"/>
                </a:cubicBezTo>
                <a:cubicBezTo>
                  <a:pt x="5919946" y="2132289"/>
                  <a:pt x="5920780" y="2330664"/>
                  <a:pt x="5913254" y="2465455"/>
                </a:cubicBezTo>
                <a:cubicBezTo>
                  <a:pt x="5905728" y="2600246"/>
                  <a:pt x="5890466" y="2808627"/>
                  <a:pt x="5913254" y="3081819"/>
                </a:cubicBezTo>
                <a:cubicBezTo>
                  <a:pt x="5936042" y="3355011"/>
                  <a:pt x="5902284" y="3499648"/>
                  <a:pt x="5913254" y="3611892"/>
                </a:cubicBezTo>
                <a:cubicBezTo>
                  <a:pt x="5924224" y="3724136"/>
                  <a:pt x="5886261" y="4014802"/>
                  <a:pt x="5913254" y="4314547"/>
                </a:cubicBezTo>
                <a:cubicBezTo>
                  <a:pt x="5776571" y="4299348"/>
                  <a:pt x="5491329" y="4335266"/>
                  <a:pt x="5256226" y="4314547"/>
                </a:cubicBezTo>
                <a:cubicBezTo>
                  <a:pt x="5021123" y="4293828"/>
                  <a:pt x="4933114" y="4317779"/>
                  <a:pt x="4658330" y="4314547"/>
                </a:cubicBezTo>
                <a:cubicBezTo>
                  <a:pt x="4383546" y="4311315"/>
                  <a:pt x="4044070" y="4284569"/>
                  <a:pt x="3883037" y="4314547"/>
                </a:cubicBezTo>
                <a:cubicBezTo>
                  <a:pt x="3722004" y="4344525"/>
                  <a:pt x="3582443" y="4289468"/>
                  <a:pt x="3285141" y="4314547"/>
                </a:cubicBezTo>
                <a:cubicBezTo>
                  <a:pt x="2987839" y="4339626"/>
                  <a:pt x="2872937" y="4316469"/>
                  <a:pt x="2687245" y="4314547"/>
                </a:cubicBezTo>
                <a:cubicBezTo>
                  <a:pt x="2501553" y="4312625"/>
                  <a:pt x="2372155" y="4330968"/>
                  <a:pt x="2148482" y="4314547"/>
                </a:cubicBezTo>
                <a:cubicBezTo>
                  <a:pt x="1924809" y="4298126"/>
                  <a:pt x="1781069" y="4316569"/>
                  <a:pt x="1432322" y="4314547"/>
                </a:cubicBezTo>
                <a:cubicBezTo>
                  <a:pt x="1083575" y="4312525"/>
                  <a:pt x="1163196" y="4301731"/>
                  <a:pt x="952691" y="4314547"/>
                </a:cubicBezTo>
                <a:cubicBezTo>
                  <a:pt x="742186" y="4327363"/>
                  <a:pt x="239100" y="4316823"/>
                  <a:pt x="0" y="4314547"/>
                </a:cubicBezTo>
                <a:cubicBezTo>
                  <a:pt x="3333" y="4168047"/>
                  <a:pt x="-4620" y="3925018"/>
                  <a:pt x="0" y="3827620"/>
                </a:cubicBezTo>
                <a:cubicBezTo>
                  <a:pt x="4620" y="3730222"/>
                  <a:pt x="11167" y="3509985"/>
                  <a:pt x="0" y="3297547"/>
                </a:cubicBezTo>
                <a:cubicBezTo>
                  <a:pt x="-11167" y="3085109"/>
                  <a:pt x="-29704" y="2924291"/>
                  <a:pt x="0" y="2594892"/>
                </a:cubicBezTo>
                <a:cubicBezTo>
                  <a:pt x="29704" y="2265494"/>
                  <a:pt x="8573" y="2181254"/>
                  <a:pt x="0" y="2064819"/>
                </a:cubicBezTo>
                <a:cubicBezTo>
                  <a:pt x="-8573" y="1948384"/>
                  <a:pt x="5222" y="1675027"/>
                  <a:pt x="0" y="1448455"/>
                </a:cubicBezTo>
                <a:cubicBezTo>
                  <a:pt x="-5222" y="1221883"/>
                  <a:pt x="-18415" y="1135950"/>
                  <a:pt x="0" y="918382"/>
                </a:cubicBezTo>
                <a:cubicBezTo>
                  <a:pt x="18415" y="700814"/>
                  <a:pt x="38032" y="210424"/>
                  <a:pt x="0" y="0"/>
                </a:cubicBezTo>
                <a:close/>
              </a:path>
            </a:pathLst>
          </a:custGeom>
          <a:solidFill>
            <a:schemeClr val="tx2">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2" name="Rectangle 31">
            <a:extLst>
              <a:ext uri="{FF2B5EF4-FFF2-40B4-BE49-F238E27FC236}">
                <a16:creationId xmlns:a16="http://schemas.microsoft.com/office/drawing/2014/main" id="{25F4F270-70BE-44FB-A34D-DD8EEC100AA0}"/>
              </a:ext>
            </a:extLst>
          </p:cNvPr>
          <p:cNvSpPr/>
          <p:nvPr/>
        </p:nvSpPr>
        <p:spPr>
          <a:xfrm>
            <a:off x="6892810" y="1544715"/>
            <a:ext cx="4257544" cy="4314547"/>
          </a:xfrm>
          <a:custGeom>
            <a:avLst/>
            <a:gdLst>
              <a:gd name="connsiteX0" fmla="*/ 0 w 4257544"/>
              <a:gd name="connsiteY0" fmla="*/ 0 h 4314547"/>
              <a:gd name="connsiteX1" fmla="*/ 523070 w 4257544"/>
              <a:gd name="connsiteY1" fmla="*/ 0 h 4314547"/>
              <a:gd name="connsiteX2" fmla="*/ 1088715 w 4257544"/>
              <a:gd name="connsiteY2" fmla="*/ 0 h 4314547"/>
              <a:gd name="connsiteX3" fmla="*/ 1739511 w 4257544"/>
              <a:gd name="connsiteY3" fmla="*/ 0 h 4314547"/>
              <a:gd name="connsiteX4" fmla="*/ 2432882 w 4257544"/>
              <a:gd name="connsiteY4" fmla="*/ 0 h 4314547"/>
              <a:gd name="connsiteX5" fmla="*/ 3126254 w 4257544"/>
              <a:gd name="connsiteY5" fmla="*/ 0 h 4314547"/>
              <a:gd name="connsiteX6" fmla="*/ 3734474 w 4257544"/>
              <a:gd name="connsiteY6" fmla="*/ 0 h 4314547"/>
              <a:gd name="connsiteX7" fmla="*/ 4257544 w 4257544"/>
              <a:gd name="connsiteY7" fmla="*/ 0 h 4314547"/>
              <a:gd name="connsiteX8" fmla="*/ 4257544 w 4257544"/>
              <a:gd name="connsiteY8" fmla="*/ 616364 h 4314547"/>
              <a:gd name="connsiteX9" fmla="*/ 4257544 w 4257544"/>
              <a:gd name="connsiteY9" fmla="*/ 1275873 h 4314547"/>
              <a:gd name="connsiteX10" fmla="*/ 4257544 w 4257544"/>
              <a:gd name="connsiteY10" fmla="*/ 1892237 h 4314547"/>
              <a:gd name="connsiteX11" fmla="*/ 4257544 w 4257544"/>
              <a:gd name="connsiteY11" fmla="*/ 2379164 h 4314547"/>
              <a:gd name="connsiteX12" fmla="*/ 4257544 w 4257544"/>
              <a:gd name="connsiteY12" fmla="*/ 2909237 h 4314547"/>
              <a:gd name="connsiteX13" fmla="*/ 4257544 w 4257544"/>
              <a:gd name="connsiteY13" fmla="*/ 3611892 h 4314547"/>
              <a:gd name="connsiteX14" fmla="*/ 4257544 w 4257544"/>
              <a:gd name="connsiteY14" fmla="*/ 4314547 h 4314547"/>
              <a:gd name="connsiteX15" fmla="*/ 3734474 w 4257544"/>
              <a:gd name="connsiteY15" fmla="*/ 4314547 h 4314547"/>
              <a:gd name="connsiteX16" fmla="*/ 3126254 w 4257544"/>
              <a:gd name="connsiteY16" fmla="*/ 4314547 h 4314547"/>
              <a:gd name="connsiteX17" fmla="*/ 2603184 w 4257544"/>
              <a:gd name="connsiteY17" fmla="*/ 4314547 h 4314547"/>
              <a:gd name="connsiteX18" fmla="*/ 1952388 w 4257544"/>
              <a:gd name="connsiteY18" fmla="*/ 4314547 h 4314547"/>
              <a:gd name="connsiteX19" fmla="*/ 1429318 w 4257544"/>
              <a:gd name="connsiteY19" fmla="*/ 4314547 h 4314547"/>
              <a:gd name="connsiteX20" fmla="*/ 821098 w 4257544"/>
              <a:gd name="connsiteY20" fmla="*/ 4314547 h 4314547"/>
              <a:gd name="connsiteX21" fmla="*/ 0 w 4257544"/>
              <a:gd name="connsiteY21" fmla="*/ 4314547 h 4314547"/>
              <a:gd name="connsiteX22" fmla="*/ 0 w 4257544"/>
              <a:gd name="connsiteY22" fmla="*/ 3784474 h 4314547"/>
              <a:gd name="connsiteX23" fmla="*/ 0 w 4257544"/>
              <a:gd name="connsiteY23" fmla="*/ 3081819 h 4314547"/>
              <a:gd name="connsiteX24" fmla="*/ 0 w 4257544"/>
              <a:gd name="connsiteY24" fmla="*/ 2465455 h 4314547"/>
              <a:gd name="connsiteX25" fmla="*/ 0 w 4257544"/>
              <a:gd name="connsiteY25" fmla="*/ 1762801 h 4314547"/>
              <a:gd name="connsiteX26" fmla="*/ 0 w 4257544"/>
              <a:gd name="connsiteY26" fmla="*/ 1189582 h 4314547"/>
              <a:gd name="connsiteX27" fmla="*/ 0 w 4257544"/>
              <a:gd name="connsiteY27" fmla="*/ 702655 h 4314547"/>
              <a:gd name="connsiteX28" fmla="*/ 0 w 4257544"/>
              <a:gd name="connsiteY28" fmla="*/ 0 h 4314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57544" h="4314547" fill="none" extrusionOk="0">
                <a:moveTo>
                  <a:pt x="0" y="0"/>
                </a:moveTo>
                <a:cubicBezTo>
                  <a:pt x="144706" y="9470"/>
                  <a:pt x="331020" y="-21688"/>
                  <a:pt x="523070" y="0"/>
                </a:cubicBezTo>
                <a:cubicBezTo>
                  <a:pt x="715120" y="21688"/>
                  <a:pt x="917079" y="-22732"/>
                  <a:pt x="1088715" y="0"/>
                </a:cubicBezTo>
                <a:cubicBezTo>
                  <a:pt x="1260352" y="22732"/>
                  <a:pt x="1464576" y="3768"/>
                  <a:pt x="1739511" y="0"/>
                </a:cubicBezTo>
                <a:cubicBezTo>
                  <a:pt x="2014446" y="-3768"/>
                  <a:pt x="2119779" y="29312"/>
                  <a:pt x="2432882" y="0"/>
                </a:cubicBezTo>
                <a:cubicBezTo>
                  <a:pt x="2745985" y="-29312"/>
                  <a:pt x="2825806" y="22595"/>
                  <a:pt x="3126254" y="0"/>
                </a:cubicBezTo>
                <a:cubicBezTo>
                  <a:pt x="3426702" y="-22595"/>
                  <a:pt x="3453547" y="5678"/>
                  <a:pt x="3734474" y="0"/>
                </a:cubicBezTo>
                <a:cubicBezTo>
                  <a:pt x="4015401" y="-5678"/>
                  <a:pt x="4067978" y="10291"/>
                  <a:pt x="4257544" y="0"/>
                </a:cubicBezTo>
                <a:cubicBezTo>
                  <a:pt x="4239882" y="217168"/>
                  <a:pt x="4230678" y="369165"/>
                  <a:pt x="4257544" y="616364"/>
                </a:cubicBezTo>
                <a:cubicBezTo>
                  <a:pt x="4284410" y="863563"/>
                  <a:pt x="4285141" y="1082765"/>
                  <a:pt x="4257544" y="1275873"/>
                </a:cubicBezTo>
                <a:cubicBezTo>
                  <a:pt x="4229947" y="1468981"/>
                  <a:pt x="4242544" y="1641473"/>
                  <a:pt x="4257544" y="1892237"/>
                </a:cubicBezTo>
                <a:cubicBezTo>
                  <a:pt x="4272544" y="2143001"/>
                  <a:pt x="4273112" y="2181254"/>
                  <a:pt x="4257544" y="2379164"/>
                </a:cubicBezTo>
                <a:cubicBezTo>
                  <a:pt x="4241976" y="2577074"/>
                  <a:pt x="4234718" y="2670179"/>
                  <a:pt x="4257544" y="2909237"/>
                </a:cubicBezTo>
                <a:cubicBezTo>
                  <a:pt x="4280370" y="3148295"/>
                  <a:pt x="4251996" y="3304351"/>
                  <a:pt x="4257544" y="3611892"/>
                </a:cubicBezTo>
                <a:cubicBezTo>
                  <a:pt x="4263092" y="3919433"/>
                  <a:pt x="4237259" y="4124314"/>
                  <a:pt x="4257544" y="4314547"/>
                </a:cubicBezTo>
                <a:cubicBezTo>
                  <a:pt x="4021857" y="4306395"/>
                  <a:pt x="3874451" y="4305269"/>
                  <a:pt x="3734474" y="4314547"/>
                </a:cubicBezTo>
                <a:cubicBezTo>
                  <a:pt x="3594497" y="4323826"/>
                  <a:pt x="3363507" y="4323037"/>
                  <a:pt x="3126254" y="4314547"/>
                </a:cubicBezTo>
                <a:cubicBezTo>
                  <a:pt x="2889001" y="4306057"/>
                  <a:pt x="2795366" y="4329127"/>
                  <a:pt x="2603184" y="4314547"/>
                </a:cubicBezTo>
                <a:cubicBezTo>
                  <a:pt x="2411002" y="4299968"/>
                  <a:pt x="2098486" y="4289711"/>
                  <a:pt x="1952388" y="4314547"/>
                </a:cubicBezTo>
                <a:cubicBezTo>
                  <a:pt x="1806290" y="4339383"/>
                  <a:pt x="1534713" y="4337891"/>
                  <a:pt x="1429318" y="4314547"/>
                </a:cubicBezTo>
                <a:cubicBezTo>
                  <a:pt x="1323923" y="4291204"/>
                  <a:pt x="1120282" y="4329621"/>
                  <a:pt x="821098" y="4314547"/>
                </a:cubicBezTo>
                <a:cubicBezTo>
                  <a:pt x="521914" y="4299473"/>
                  <a:pt x="281666" y="4275577"/>
                  <a:pt x="0" y="4314547"/>
                </a:cubicBezTo>
                <a:cubicBezTo>
                  <a:pt x="-2573" y="4101289"/>
                  <a:pt x="-19538" y="4045056"/>
                  <a:pt x="0" y="3784474"/>
                </a:cubicBezTo>
                <a:cubicBezTo>
                  <a:pt x="19538" y="3523892"/>
                  <a:pt x="-23406" y="3331059"/>
                  <a:pt x="0" y="3081819"/>
                </a:cubicBezTo>
                <a:cubicBezTo>
                  <a:pt x="23406" y="2832579"/>
                  <a:pt x="-23144" y="2710791"/>
                  <a:pt x="0" y="2465455"/>
                </a:cubicBezTo>
                <a:cubicBezTo>
                  <a:pt x="23144" y="2220119"/>
                  <a:pt x="17544" y="1931245"/>
                  <a:pt x="0" y="1762801"/>
                </a:cubicBezTo>
                <a:cubicBezTo>
                  <a:pt x="-17544" y="1594357"/>
                  <a:pt x="-3062" y="1326037"/>
                  <a:pt x="0" y="1189582"/>
                </a:cubicBezTo>
                <a:cubicBezTo>
                  <a:pt x="3062" y="1053127"/>
                  <a:pt x="-22491" y="884760"/>
                  <a:pt x="0" y="702655"/>
                </a:cubicBezTo>
                <a:cubicBezTo>
                  <a:pt x="22491" y="520550"/>
                  <a:pt x="-9466" y="201330"/>
                  <a:pt x="0" y="0"/>
                </a:cubicBezTo>
                <a:close/>
              </a:path>
              <a:path w="4257544" h="4314547" stroke="0" extrusionOk="0">
                <a:moveTo>
                  <a:pt x="0" y="0"/>
                </a:moveTo>
                <a:cubicBezTo>
                  <a:pt x="233596" y="-4012"/>
                  <a:pt x="311890" y="-23266"/>
                  <a:pt x="523070" y="0"/>
                </a:cubicBezTo>
                <a:cubicBezTo>
                  <a:pt x="734250" y="23266"/>
                  <a:pt x="944165" y="-31967"/>
                  <a:pt x="1173866" y="0"/>
                </a:cubicBezTo>
                <a:cubicBezTo>
                  <a:pt x="1403567" y="31967"/>
                  <a:pt x="1491290" y="-631"/>
                  <a:pt x="1739511" y="0"/>
                </a:cubicBezTo>
                <a:cubicBezTo>
                  <a:pt x="1987732" y="631"/>
                  <a:pt x="2146391" y="-11828"/>
                  <a:pt x="2432882" y="0"/>
                </a:cubicBezTo>
                <a:cubicBezTo>
                  <a:pt x="2719373" y="11828"/>
                  <a:pt x="2921289" y="-2366"/>
                  <a:pt x="3126254" y="0"/>
                </a:cubicBezTo>
                <a:cubicBezTo>
                  <a:pt x="3331219" y="2366"/>
                  <a:pt x="3518752" y="21260"/>
                  <a:pt x="3649323" y="0"/>
                </a:cubicBezTo>
                <a:cubicBezTo>
                  <a:pt x="3779894" y="-21260"/>
                  <a:pt x="4037231" y="-6798"/>
                  <a:pt x="4257544" y="0"/>
                </a:cubicBezTo>
                <a:cubicBezTo>
                  <a:pt x="4252490" y="153889"/>
                  <a:pt x="4242050" y="540571"/>
                  <a:pt x="4257544" y="702655"/>
                </a:cubicBezTo>
                <a:cubicBezTo>
                  <a:pt x="4273038" y="864739"/>
                  <a:pt x="4265865" y="1052267"/>
                  <a:pt x="4257544" y="1275873"/>
                </a:cubicBezTo>
                <a:cubicBezTo>
                  <a:pt x="4249223" y="1499479"/>
                  <a:pt x="4241342" y="1678983"/>
                  <a:pt x="4257544" y="1849092"/>
                </a:cubicBezTo>
                <a:cubicBezTo>
                  <a:pt x="4273746" y="2019201"/>
                  <a:pt x="4231144" y="2287940"/>
                  <a:pt x="4257544" y="2422310"/>
                </a:cubicBezTo>
                <a:cubicBezTo>
                  <a:pt x="4283944" y="2556680"/>
                  <a:pt x="4250852" y="2971205"/>
                  <a:pt x="4257544" y="3124965"/>
                </a:cubicBezTo>
                <a:cubicBezTo>
                  <a:pt x="4264236" y="3278726"/>
                  <a:pt x="4265070" y="3477101"/>
                  <a:pt x="4257544" y="3611892"/>
                </a:cubicBezTo>
                <a:cubicBezTo>
                  <a:pt x="4250018" y="3746683"/>
                  <a:pt x="4247729" y="4059328"/>
                  <a:pt x="4257544" y="4314547"/>
                </a:cubicBezTo>
                <a:cubicBezTo>
                  <a:pt x="3998571" y="4335165"/>
                  <a:pt x="3954698" y="4311170"/>
                  <a:pt x="3734474" y="4314547"/>
                </a:cubicBezTo>
                <a:cubicBezTo>
                  <a:pt x="3514250" y="4317925"/>
                  <a:pt x="3357052" y="4315424"/>
                  <a:pt x="3168829" y="4314547"/>
                </a:cubicBezTo>
                <a:cubicBezTo>
                  <a:pt x="2980607" y="4313670"/>
                  <a:pt x="2888442" y="4334819"/>
                  <a:pt x="2645759" y="4314547"/>
                </a:cubicBezTo>
                <a:cubicBezTo>
                  <a:pt x="2403076" y="4294276"/>
                  <a:pt x="2201146" y="4317141"/>
                  <a:pt x="2080114" y="4314547"/>
                </a:cubicBezTo>
                <a:cubicBezTo>
                  <a:pt x="1959083" y="4311953"/>
                  <a:pt x="1548304" y="4335133"/>
                  <a:pt x="1386743" y="4314547"/>
                </a:cubicBezTo>
                <a:cubicBezTo>
                  <a:pt x="1225182" y="4293961"/>
                  <a:pt x="1097958" y="4305768"/>
                  <a:pt x="821098" y="4314547"/>
                </a:cubicBezTo>
                <a:cubicBezTo>
                  <a:pt x="544239" y="4323326"/>
                  <a:pt x="262319" y="4324178"/>
                  <a:pt x="0" y="4314547"/>
                </a:cubicBezTo>
                <a:cubicBezTo>
                  <a:pt x="-19391" y="4154888"/>
                  <a:pt x="-1664" y="3983905"/>
                  <a:pt x="0" y="3784474"/>
                </a:cubicBezTo>
                <a:cubicBezTo>
                  <a:pt x="1664" y="3585043"/>
                  <a:pt x="-8335" y="3407843"/>
                  <a:pt x="0" y="3297547"/>
                </a:cubicBezTo>
                <a:cubicBezTo>
                  <a:pt x="8335" y="3187251"/>
                  <a:pt x="28119" y="2949453"/>
                  <a:pt x="0" y="2638037"/>
                </a:cubicBezTo>
                <a:cubicBezTo>
                  <a:pt x="-28119" y="2326621"/>
                  <a:pt x="-10388" y="2361689"/>
                  <a:pt x="0" y="2107964"/>
                </a:cubicBezTo>
                <a:cubicBezTo>
                  <a:pt x="10388" y="1854239"/>
                  <a:pt x="-4620" y="1718435"/>
                  <a:pt x="0" y="1621037"/>
                </a:cubicBezTo>
                <a:cubicBezTo>
                  <a:pt x="4620" y="1523639"/>
                  <a:pt x="11167" y="1303402"/>
                  <a:pt x="0" y="1090964"/>
                </a:cubicBezTo>
                <a:cubicBezTo>
                  <a:pt x="-11167" y="878526"/>
                  <a:pt x="53197" y="371052"/>
                  <a:pt x="0" y="0"/>
                </a:cubicBezTo>
                <a:close/>
              </a:path>
            </a:pathLst>
          </a:custGeom>
          <a:solidFill>
            <a:schemeClr val="accent6">
              <a:lumMod val="20000"/>
              <a:lumOff val="8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92" name="Rectangle 91">
            <a:extLst>
              <a:ext uri="{FF2B5EF4-FFF2-40B4-BE49-F238E27FC236}">
                <a16:creationId xmlns:a16="http://schemas.microsoft.com/office/drawing/2014/main" id="{4F46E7E6-E6CC-440A-A2B9-243E2C33B47B}"/>
              </a:ext>
            </a:extLst>
          </p:cNvPr>
          <p:cNvSpPr/>
          <p:nvPr/>
        </p:nvSpPr>
        <p:spPr>
          <a:xfrm rot="21279824">
            <a:off x="1807287" y="1851342"/>
            <a:ext cx="4872530" cy="380601"/>
          </a:xfrm>
          <a:custGeom>
            <a:avLst/>
            <a:gdLst>
              <a:gd name="connsiteX0" fmla="*/ 0 w 4872530"/>
              <a:gd name="connsiteY0" fmla="*/ 0 h 380601"/>
              <a:gd name="connsiteX1" fmla="*/ 598625 w 4872530"/>
              <a:gd name="connsiteY1" fmla="*/ 0 h 380601"/>
              <a:gd name="connsiteX2" fmla="*/ 1343426 w 4872530"/>
              <a:gd name="connsiteY2" fmla="*/ 0 h 380601"/>
              <a:gd name="connsiteX3" fmla="*/ 1942051 w 4872530"/>
              <a:gd name="connsiteY3" fmla="*/ 0 h 380601"/>
              <a:gd name="connsiteX4" fmla="*/ 2589402 w 4872530"/>
              <a:gd name="connsiteY4" fmla="*/ 0 h 380601"/>
              <a:gd name="connsiteX5" fmla="*/ 3382928 w 4872530"/>
              <a:gd name="connsiteY5" fmla="*/ 0 h 380601"/>
              <a:gd name="connsiteX6" fmla="*/ 4030278 w 4872530"/>
              <a:gd name="connsiteY6" fmla="*/ 0 h 380601"/>
              <a:gd name="connsiteX7" fmla="*/ 4872530 w 4872530"/>
              <a:gd name="connsiteY7" fmla="*/ 0 h 380601"/>
              <a:gd name="connsiteX8" fmla="*/ 4872530 w 4872530"/>
              <a:gd name="connsiteY8" fmla="*/ 380601 h 380601"/>
              <a:gd name="connsiteX9" fmla="*/ 4322630 w 4872530"/>
              <a:gd name="connsiteY9" fmla="*/ 380601 h 380601"/>
              <a:gd name="connsiteX10" fmla="*/ 3529104 w 4872530"/>
              <a:gd name="connsiteY10" fmla="*/ 380601 h 380601"/>
              <a:gd name="connsiteX11" fmla="*/ 2930479 w 4872530"/>
              <a:gd name="connsiteY11" fmla="*/ 380601 h 380601"/>
              <a:gd name="connsiteX12" fmla="*/ 2234403 w 4872530"/>
              <a:gd name="connsiteY12" fmla="*/ 380601 h 380601"/>
              <a:gd name="connsiteX13" fmla="*/ 1635778 w 4872530"/>
              <a:gd name="connsiteY13" fmla="*/ 380601 h 380601"/>
              <a:gd name="connsiteX14" fmla="*/ 890977 w 4872530"/>
              <a:gd name="connsiteY14" fmla="*/ 380601 h 380601"/>
              <a:gd name="connsiteX15" fmla="*/ 0 w 4872530"/>
              <a:gd name="connsiteY15" fmla="*/ 380601 h 380601"/>
              <a:gd name="connsiteX16" fmla="*/ 0 w 4872530"/>
              <a:gd name="connsiteY16"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2530" h="380601" fill="none" extrusionOk="0">
                <a:moveTo>
                  <a:pt x="0" y="0"/>
                </a:moveTo>
                <a:cubicBezTo>
                  <a:pt x="133459" y="-14748"/>
                  <a:pt x="343139" y="-1069"/>
                  <a:pt x="598625" y="0"/>
                </a:cubicBezTo>
                <a:cubicBezTo>
                  <a:pt x="854111" y="1069"/>
                  <a:pt x="998709" y="-21862"/>
                  <a:pt x="1343426" y="0"/>
                </a:cubicBezTo>
                <a:cubicBezTo>
                  <a:pt x="1688143" y="21862"/>
                  <a:pt x="1725768" y="13378"/>
                  <a:pt x="1942051" y="0"/>
                </a:cubicBezTo>
                <a:cubicBezTo>
                  <a:pt x="2158334" y="-13378"/>
                  <a:pt x="2312011" y="208"/>
                  <a:pt x="2589402" y="0"/>
                </a:cubicBezTo>
                <a:cubicBezTo>
                  <a:pt x="2866793" y="-208"/>
                  <a:pt x="3091204" y="34480"/>
                  <a:pt x="3382928" y="0"/>
                </a:cubicBezTo>
                <a:cubicBezTo>
                  <a:pt x="3674652" y="-34480"/>
                  <a:pt x="3801631" y="8957"/>
                  <a:pt x="4030278" y="0"/>
                </a:cubicBezTo>
                <a:cubicBezTo>
                  <a:pt x="4258925" y="-8957"/>
                  <a:pt x="4693541" y="-38974"/>
                  <a:pt x="4872530" y="0"/>
                </a:cubicBezTo>
                <a:cubicBezTo>
                  <a:pt x="4867860" y="142897"/>
                  <a:pt x="4868777" y="304088"/>
                  <a:pt x="4872530" y="380601"/>
                </a:cubicBezTo>
                <a:cubicBezTo>
                  <a:pt x="4678956" y="355889"/>
                  <a:pt x="4525471" y="362783"/>
                  <a:pt x="4322630" y="380601"/>
                </a:cubicBezTo>
                <a:cubicBezTo>
                  <a:pt x="4119789" y="398419"/>
                  <a:pt x="3728889" y="405571"/>
                  <a:pt x="3529104" y="380601"/>
                </a:cubicBezTo>
                <a:cubicBezTo>
                  <a:pt x="3329319" y="355631"/>
                  <a:pt x="3107696" y="371823"/>
                  <a:pt x="2930479" y="380601"/>
                </a:cubicBezTo>
                <a:cubicBezTo>
                  <a:pt x="2753262" y="389379"/>
                  <a:pt x="2547987" y="395385"/>
                  <a:pt x="2234403" y="380601"/>
                </a:cubicBezTo>
                <a:cubicBezTo>
                  <a:pt x="1920819" y="365817"/>
                  <a:pt x="1868113" y="396489"/>
                  <a:pt x="1635778" y="380601"/>
                </a:cubicBezTo>
                <a:cubicBezTo>
                  <a:pt x="1403443" y="364713"/>
                  <a:pt x="1172812" y="401457"/>
                  <a:pt x="890977" y="380601"/>
                </a:cubicBezTo>
                <a:cubicBezTo>
                  <a:pt x="609142" y="359745"/>
                  <a:pt x="416976" y="359708"/>
                  <a:pt x="0" y="380601"/>
                </a:cubicBezTo>
                <a:cubicBezTo>
                  <a:pt x="6231" y="295048"/>
                  <a:pt x="4610" y="86625"/>
                  <a:pt x="0" y="0"/>
                </a:cubicBezTo>
                <a:close/>
              </a:path>
              <a:path w="4872530" h="380601" stroke="0" extrusionOk="0">
                <a:moveTo>
                  <a:pt x="0" y="0"/>
                </a:moveTo>
                <a:cubicBezTo>
                  <a:pt x="147635" y="8552"/>
                  <a:pt x="398722" y="29631"/>
                  <a:pt x="598625" y="0"/>
                </a:cubicBezTo>
                <a:cubicBezTo>
                  <a:pt x="798529" y="-29631"/>
                  <a:pt x="974444" y="30849"/>
                  <a:pt x="1343426" y="0"/>
                </a:cubicBezTo>
                <a:cubicBezTo>
                  <a:pt x="1712408" y="-30849"/>
                  <a:pt x="1669048" y="-26763"/>
                  <a:pt x="1990777" y="0"/>
                </a:cubicBezTo>
                <a:cubicBezTo>
                  <a:pt x="2312506" y="26763"/>
                  <a:pt x="2431116" y="-26531"/>
                  <a:pt x="2784303" y="0"/>
                </a:cubicBezTo>
                <a:cubicBezTo>
                  <a:pt x="3137490" y="26531"/>
                  <a:pt x="3302135" y="38539"/>
                  <a:pt x="3577829" y="0"/>
                </a:cubicBezTo>
                <a:cubicBezTo>
                  <a:pt x="3853523" y="-38539"/>
                  <a:pt x="3906429" y="25721"/>
                  <a:pt x="4176454" y="0"/>
                </a:cubicBezTo>
                <a:cubicBezTo>
                  <a:pt x="4446479" y="-25721"/>
                  <a:pt x="4658862" y="5434"/>
                  <a:pt x="4872530" y="0"/>
                </a:cubicBezTo>
                <a:cubicBezTo>
                  <a:pt x="4860662" y="91815"/>
                  <a:pt x="4878186" y="216688"/>
                  <a:pt x="4872530" y="380601"/>
                </a:cubicBezTo>
                <a:cubicBezTo>
                  <a:pt x="4697697" y="381076"/>
                  <a:pt x="4454079" y="374771"/>
                  <a:pt x="4225180" y="380601"/>
                </a:cubicBezTo>
                <a:cubicBezTo>
                  <a:pt x="3996281" y="386432"/>
                  <a:pt x="3846149" y="353245"/>
                  <a:pt x="3626554" y="380601"/>
                </a:cubicBezTo>
                <a:cubicBezTo>
                  <a:pt x="3406959" y="407957"/>
                  <a:pt x="3165430" y="356807"/>
                  <a:pt x="2979204" y="380601"/>
                </a:cubicBezTo>
                <a:cubicBezTo>
                  <a:pt x="2792978" y="404396"/>
                  <a:pt x="2594735" y="392663"/>
                  <a:pt x="2429304" y="380601"/>
                </a:cubicBezTo>
                <a:cubicBezTo>
                  <a:pt x="2263873" y="368539"/>
                  <a:pt x="2081812" y="378251"/>
                  <a:pt x="1781954" y="380601"/>
                </a:cubicBezTo>
                <a:cubicBezTo>
                  <a:pt x="1482096" y="382952"/>
                  <a:pt x="1473586" y="371760"/>
                  <a:pt x="1183329" y="380601"/>
                </a:cubicBezTo>
                <a:cubicBezTo>
                  <a:pt x="893072" y="389442"/>
                  <a:pt x="542542" y="395610"/>
                  <a:pt x="0" y="380601"/>
                </a:cubicBezTo>
                <a:cubicBezTo>
                  <a:pt x="8662" y="210189"/>
                  <a:pt x="1905" y="112391"/>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OFFRES COMMERCIALES POUR LE FILLEUL</a:t>
            </a:r>
          </a:p>
        </p:txBody>
      </p:sp>
      <p:pic>
        <p:nvPicPr>
          <p:cNvPr id="17" name="Picture 8" descr="Vecteur ensemble de personnages de dessins animés de l'équipe commerciale">
            <a:extLst>
              <a:ext uri="{FF2B5EF4-FFF2-40B4-BE49-F238E27FC236}">
                <a16:creationId xmlns:a16="http://schemas.microsoft.com/office/drawing/2014/main" id="{F0C77FEB-5C45-4B30-AAB4-7E40A8F3C78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a:off x="434123" y="678346"/>
            <a:ext cx="1922887" cy="604224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6" name="Rectangle 95">
            <a:extLst>
              <a:ext uri="{FF2B5EF4-FFF2-40B4-BE49-F238E27FC236}">
                <a16:creationId xmlns:a16="http://schemas.microsoft.com/office/drawing/2014/main" id="{2D1BD67C-42C9-4FF4-9179-069624AD0C3E}"/>
              </a:ext>
            </a:extLst>
          </p:cNvPr>
          <p:cNvSpPr/>
          <p:nvPr/>
        </p:nvSpPr>
        <p:spPr>
          <a:xfrm>
            <a:off x="4513507" y="3989573"/>
            <a:ext cx="1672129" cy="1212273"/>
          </a:xfrm>
          <a:custGeom>
            <a:avLst/>
            <a:gdLst>
              <a:gd name="connsiteX0" fmla="*/ 0 w 1672129"/>
              <a:gd name="connsiteY0" fmla="*/ 0 h 1212273"/>
              <a:gd name="connsiteX1" fmla="*/ 507212 w 1672129"/>
              <a:gd name="connsiteY1" fmla="*/ 0 h 1212273"/>
              <a:gd name="connsiteX2" fmla="*/ 1064589 w 1672129"/>
              <a:gd name="connsiteY2" fmla="*/ 0 h 1212273"/>
              <a:gd name="connsiteX3" fmla="*/ 1672129 w 1672129"/>
              <a:gd name="connsiteY3" fmla="*/ 0 h 1212273"/>
              <a:gd name="connsiteX4" fmla="*/ 1672129 w 1672129"/>
              <a:gd name="connsiteY4" fmla="*/ 581891 h 1212273"/>
              <a:gd name="connsiteX5" fmla="*/ 1672129 w 1672129"/>
              <a:gd name="connsiteY5" fmla="*/ 1212273 h 1212273"/>
              <a:gd name="connsiteX6" fmla="*/ 1131474 w 1672129"/>
              <a:gd name="connsiteY6" fmla="*/ 1212273 h 1212273"/>
              <a:gd name="connsiteX7" fmla="*/ 590819 w 1672129"/>
              <a:gd name="connsiteY7" fmla="*/ 1212273 h 1212273"/>
              <a:gd name="connsiteX8" fmla="*/ 0 w 1672129"/>
              <a:gd name="connsiteY8" fmla="*/ 1212273 h 1212273"/>
              <a:gd name="connsiteX9" fmla="*/ 0 w 1672129"/>
              <a:gd name="connsiteY9" fmla="*/ 618259 h 1212273"/>
              <a:gd name="connsiteX10" fmla="*/ 0 w 1672129"/>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2129" h="1212273" fill="none" extrusionOk="0">
                <a:moveTo>
                  <a:pt x="0" y="0"/>
                </a:moveTo>
                <a:cubicBezTo>
                  <a:pt x="133757" y="-5954"/>
                  <a:pt x="308252" y="-7669"/>
                  <a:pt x="507212" y="0"/>
                </a:cubicBezTo>
                <a:cubicBezTo>
                  <a:pt x="706172" y="7669"/>
                  <a:pt x="868783" y="22903"/>
                  <a:pt x="1064589" y="0"/>
                </a:cubicBezTo>
                <a:cubicBezTo>
                  <a:pt x="1260395" y="-22903"/>
                  <a:pt x="1514622" y="-30110"/>
                  <a:pt x="1672129" y="0"/>
                </a:cubicBezTo>
                <a:cubicBezTo>
                  <a:pt x="1694181" y="211101"/>
                  <a:pt x="1643782" y="427909"/>
                  <a:pt x="1672129" y="581891"/>
                </a:cubicBezTo>
                <a:cubicBezTo>
                  <a:pt x="1700476" y="735873"/>
                  <a:pt x="1676254" y="970346"/>
                  <a:pt x="1672129" y="1212273"/>
                </a:cubicBezTo>
                <a:cubicBezTo>
                  <a:pt x="1441552" y="1204667"/>
                  <a:pt x="1350794" y="1209362"/>
                  <a:pt x="1131474" y="1212273"/>
                </a:cubicBezTo>
                <a:cubicBezTo>
                  <a:pt x="912154" y="1215184"/>
                  <a:pt x="811553" y="1225161"/>
                  <a:pt x="590819" y="1212273"/>
                </a:cubicBezTo>
                <a:cubicBezTo>
                  <a:pt x="370086" y="1199385"/>
                  <a:pt x="246138" y="1240620"/>
                  <a:pt x="0" y="1212273"/>
                </a:cubicBezTo>
                <a:cubicBezTo>
                  <a:pt x="-8152" y="1041306"/>
                  <a:pt x="-21338" y="826655"/>
                  <a:pt x="0" y="618259"/>
                </a:cubicBezTo>
                <a:cubicBezTo>
                  <a:pt x="21338" y="409863"/>
                  <a:pt x="-12515" y="277383"/>
                  <a:pt x="0" y="0"/>
                </a:cubicBezTo>
                <a:close/>
              </a:path>
              <a:path w="1672129" h="1212273" stroke="0" extrusionOk="0">
                <a:moveTo>
                  <a:pt x="0" y="0"/>
                </a:moveTo>
                <a:cubicBezTo>
                  <a:pt x="166553" y="22992"/>
                  <a:pt x="356997" y="10397"/>
                  <a:pt x="523934" y="0"/>
                </a:cubicBezTo>
                <a:cubicBezTo>
                  <a:pt x="690871" y="-10397"/>
                  <a:pt x="874031" y="-22878"/>
                  <a:pt x="1098031" y="0"/>
                </a:cubicBezTo>
                <a:cubicBezTo>
                  <a:pt x="1322031" y="22878"/>
                  <a:pt x="1489689" y="7430"/>
                  <a:pt x="1672129" y="0"/>
                </a:cubicBezTo>
                <a:cubicBezTo>
                  <a:pt x="1646787" y="291800"/>
                  <a:pt x="1654290" y="480875"/>
                  <a:pt x="1672129" y="630382"/>
                </a:cubicBezTo>
                <a:cubicBezTo>
                  <a:pt x="1689968" y="779889"/>
                  <a:pt x="1670001" y="1028834"/>
                  <a:pt x="1672129" y="1212273"/>
                </a:cubicBezTo>
                <a:cubicBezTo>
                  <a:pt x="1494278" y="1234043"/>
                  <a:pt x="1318296" y="1238707"/>
                  <a:pt x="1098031" y="1212273"/>
                </a:cubicBezTo>
                <a:cubicBezTo>
                  <a:pt x="877766" y="1185839"/>
                  <a:pt x="731980" y="1232349"/>
                  <a:pt x="540655" y="1212273"/>
                </a:cubicBezTo>
                <a:cubicBezTo>
                  <a:pt x="349330" y="1192197"/>
                  <a:pt x="251240" y="1190721"/>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99" name="Rectangle 98">
            <a:extLst>
              <a:ext uri="{FF2B5EF4-FFF2-40B4-BE49-F238E27FC236}">
                <a16:creationId xmlns:a16="http://schemas.microsoft.com/office/drawing/2014/main" id="{F834C8EC-54B0-416A-B50A-1E1E5A87ADD5}"/>
              </a:ext>
            </a:extLst>
          </p:cNvPr>
          <p:cNvSpPr/>
          <p:nvPr/>
        </p:nvSpPr>
        <p:spPr>
          <a:xfrm>
            <a:off x="4521793" y="2626659"/>
            <a:ext cx="1680314" cy="1212273"/>
          </a:xfrm>
          <a:custGeom>
            <a:avLst/>
            <a:gdLst>
              <a:gd name="connsiteX0" fmla="*/ 0 w 1680314"/>
              <a:gd name="connsiteY0" fmla="*/ 0 h 1212273"/>
              <a:gd name="connsiteX1" fmla="*/ 509695 w 1680314"/>
              <a:gd name="connsiteY1" fmla="*/ 0 h 1212273"/>
              <a:gd name="connsiteX2" fmla="*/ 1069800 w 1680314"/>
              <a:gd name="connsiteY2" fmla="*/ 0 h 1212273"/>
              <a:gd name="connsiteX3" fmla="*/ 1680314 w 1680314"/>
              <a:gd name="connsiteY3" fmla="*/ 0 h 1212273"/>
              <a:gd name="connsiteX4" fmla="*/ 1680314 w 1680314"/>
              <a:gd name="connsiteY4" fmla="*/ 581891 h 1212273"/>
              <a:gd name="connsiteX5" fmla="*/ 1680314 w 1680314"/>
              <a:gd name="connsiteY5" fmla="*/ 1212273 h 1212273"/>
              <a:gd name="connsiteX6" fmla="*/ 1137012 w 1680314"/>
              <a:gd name="connsiteY6" fmla="*/ 1212273 h 1212273"/>
              <a:gd name="connsiteX7" fmla="*/ 593711 w 1680314"/>
              <a:gd name="connsiteY7" fmla="*/ 1212273 h 1212273"/>
              <a:gd name="connsiteX8" fmla="*/ 0 w 1680314"/>
              <a:gd name="connsiteY8" fmla="*/ 1212273 h 1212273"/>
              <a:gd name="connsiteX9" fmla="*/ 0 w 1680314"/>
              <a:gd name="connsiteY9" fmla="*/ 618259 h 1212273"/>
              <a:gd name="connsiteX10" fmla="*/ 0 w 1680314"/>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0314" h="1212273" fill="none" extrusionOk="0">
                <a:moveTo>
                  <a:pt x="0" y="0"/>
                </a:moveTo>
                <a:cubicBezTo>
                  <a:pt x="194651" y="-23424"/>
                  <a:pt x="384175" y="-1874"/>
                  <a:pt x="509695" y="0"/>
                </a:cubicBezTo>
                <a:cubicBezTo>
                  <a:pt x="635216" y="1874"/>
                  <a:pt x="805196" y="19653"/>
                  <a:pt x="1069800" y="0"/>
                </a:cubicBezTo>
                <a:cubicBezTo>
                  <a:pt x="1334405" y="-19653"/>
                  <a:pt x="1509288" y="17354"/>
                  <a:pt x="1680314" y="0"/>
                </a:cubicBezTo>
                <a:cubicBezTo>
                  <a:pt x="1702366" y="211101"/>
                  <a:pt x="1651967" y="427909"/>
                  <a:pt x="1680314" y="581891"/>
                </a:cubicBezTo>
                <a:cubicBezTo>
                  <a:pt x="1708661" y="735873"/>
                  <a:pt x="1684439" y="970346"/>
                  <a:pt x="1680314" y="1212273"/>
                </a:cubicBezTo>
                <a:cubicBezTo>
                  <a:pt x="1533341" y="1238962"/>
                  <a:pt x="1342743" y="1193893"/>
                  <a:pt x="1137012" y="1212273"/>
                </a:cubicBezTo>
                <a:cubicBezTo>
                  <a:pt x="931281" y="1230653"/>
                  <a:pt x="810577" y="1222631"/>
                  <a:pt x="593711" y="1212273"/>
                </a:cubicBezTo>
                <a:cubicBezTo>
                  <a:pt x="376845" y="1201915"/>
                  <a:pt x="150710" y="1234945"/>
                  <a:pt x="0" y="1212273"/>
                </a:cubicBezTo>
                <a:cubicBezTo>
                  <a:pt x="-8152" y="1041306"/>
                  <a:pt x="-21338" y="826655"/>
                  <a:pt x="0" y="618259"/>
                </a:cubicBezTo>
                <a:cubicBezTo>
                  <a:pt x="21338" y="409863"/>
                  <a:pt x="-12515" y="277383"/>
                  <a:pt x="0" y="0"/>
                </a:cubicBezTo>
                <a:close/>
              </a:path>
              <a:path w="1680314" h="1212273" stroke="0" extrusionOk="0">
                <a:moveTo>
                  <a:pt x="0" y="0"/>
                </a:moveTo>
                <a:cubicBezTo>
                  <a:pt x="199084" y="20534"/>
                  <a:pt x="343831" y="15905"/>
                  <a:pt x="526498" y="0"/>
                </a:cubicBezTo>
                <a:cubicBezTo>
                  <a:pt x="709165" y="-15905"/>
                  <a:pt x="930177" y="9881"/>
                  <a:pt x="1103406" y="0"/>
                </a:cubicBezTo>
                <a:cubicBezTo>
                  <a:pt x="1276635" y="-9881"/>
                  <a:pt x="1549023" y="21069"/>
                  <a:pt x="1680314" y="0"/>
                </a:cubicBezTo>
                <a:cubicBezTo>
                  <a:pt x="1654972" y="291800"/>
                  <a:pt x="1662475" y="480875"/>
                  <a:pt x="1680314" y="630382"/>
                </a:cubicBezTo>
                <a:cubicBezTo>
                  <a:pt x="1698153" y="779889"/>
                  <a:pt x="1678186" y="1028834"/>
                  <a:pt x="1680314" y="1212273"/>
                </a:cubicBezTo>
                <a:cubicBezTo>
                  <a:pt x="1468872" y="1235250"/>
                  <a:pt x="1237697" y="1185990"/>
                  <a:pt x="1103406" y="1212273"/>
                </a:cubicBezTo>
                <a:cubicBezTo>
                  <a:pt x="969115" y="1238556"/>
                  <a:pt x="776001" y="1186421"/>
                  <a:pt x="543302" y="1212273"/>
                </a:cubicBezTo>
                <a:cubicBezTo>
                  <a:pt x="310603" y="1238125"/>
                  <a:pt x="219103" y="1216630"/>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186" name="Graphique 2">
            <a:extLst>
              <a:ext uri="{FF2B5EF4-FFF2-40B4-BE49-F238E27FC236}">
                <a16:creationId xmlns:a16="http://schemas.microsoft.com/office/drawing/2014/main" id="{AE9275BD-67BB-4439-B4E5-9FE6AEF54879}"/>
              </a:ext>
            </a:extLst>
          </p:cNvPr>
          <p:cNvGrpSpPr/>
          <p:nvPr/>
        </p:nvGrpSpPr>
        <p:grpSpPr>
          <a:xfrm>
            <a:off x="5204835" y="2649883"/>
            <a:ext cx="320629" cy="366436"/>
            <a:chOff x="1184026" y="296326"/>
            <a:chExt cx="555828" cy="635238"/>
          </a:xfrm>
          <a:noFill/>
        </p:grpSpPr>
        <p:sp>
          <p:nvSpPr>
            <p:cNvPr id="187" name="Forme libre : forme 17">
              <a:extLst>
                <a:ext uri="{FF2B5EF4-FFF2-40B4-BE49-F238E27FC236}">
                  <a16:creationId xmlns:a16="http://schemas.microsoft.com/office/drawing/2014/main" id="{7B0EE2B8-9E5E-4A40-8B72-6999B532C40F}"/>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88" name="Forme libre : forme 18">
              <a:extLst>
                <a:ext uri="{FF2B5EF4-FFF2-40B4-BE49-F238E27FC236}">
                  <a16:creationId xmlns:a16="http://schemas.microsoft.com/office/drawing/2014/main" id="{445622AE-CCDD-40C6-A326-5B13A2780E7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89" name="Forme libre : forme 19">
              <a:extLst>
                <a:ext uri="{FF2B5EF4-FFF2-40B4-BE49-F238E27FC236}">
                  <a16:creationId xmlns:a16="http://schemas.microsoft.com/office/drawing/2014/main" id="{773673D2-C153-4ADE-A88A-6FBBE8479B27}"/>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90" name="Forme libre : forme 20">
              <a:extLst>
                <a:ext uri="{FF2B5EF4-FFF2-40B4-BE49-F238E27FC236}">
                  <a16:creationId xmlns:a16="http://schemas.microsoft.com/office/drawing/2014/main" id="{A2E808D7-7FA6-4554-ACE9-1CD5A2554A36}"/>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91" name="Forme libre : forme 21">
              <a:extLst>
                <a:ext uri="{FF2B5EF4-FFF2-40B4-BE49-F238E27FC236}">
                  <a16:creationId xmlns:a16="http://schemas.microsoft.com/office/drawing/2014/main" id="{30075AB0-5BA4-4981-8B63-FD8F5C21CD9D}"/>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92" name="Forme libre : forme 22">
              <a:extLst>
                <a:ext uri="{FF2B5EF4-FFF2-40B4-BE49-F238E27FC236}">
                  <a16:creationId xmlns:a16="http://schemas.microsoft.com/office/drawing/2014/main" id="{16106B14-EFC2-45AA-A1DE-C4CE9534A055}"/>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93" name="Forme libre : forme 23">
              <a:extLst>
                <a:ext uri="{FF2B5EF4-FFF2-40B4-BE49-F238E27FC236}">
                  <a16:creationId xmlns:a16="http://schemas.microsoft.com/office/drawing/2014/main" id="{84B84C9F-FC6C-4BE0-836F-DDEB01EC46B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94" name="Forme libre : forme 24">
              <a:extLst>
                <a:ext uri="{FF2B5EF4-FFF2-40B4-BE49-F238E27FC236}">
                  <a16:creationId xmlns:a16="http://schemas.microsoft.com/office/drawing/2014/main" id="{9F694B4F-E342-4075-8E28-782C2F60EEFD}"/>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196" name="Rectangle 195">
            <a:extLst>
              <a:ext uri="{FF2B5EF4-FFF2-40B4-BE49-F238E27FC236}">
                <a16:creationId xmlns:a16="http://schemas.microsoft.com/office/drawing/2014/main" id="{D0EC0096-9E04-4E32-B5E5-2BC9B37296D1}"/>
              </a:ext>
            </a:extLst>
          </p:cNvPr>
          <p:cNvSpPr/>
          <p:nvPr/>
        </p:nvSpPr>
        <p:spPr>
          <a:xfrm>
            <a:off x="4460880" y="3043289"/>
            <a:ext cx="1788098" cy="830997"/>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50 € </a:t>
            </a:r>
            <a:r>
              <a:rPr lang="fr-FR" sz="1600" dirty="0">
                <a:solidFill>
                  <a:schemeClr val="bg1"/>
                </a:solidFill>
                <a:latin typeface="Ink Free" panose="03080402000500000000" pitchFamily="66" charset="0"/>
              </a:rPr>
              <a:t>en bon d’achat (mobilité bancaire)</a:t>
            </a:r>
          </a:p>
        </p:txBody>
      </p:sp>
      <p:sp>
        <p:nvSpPr>
          <p:cNvPr id="200" name="Rectangle 199">
            <a:extLst>
              <a:ext uri="{FF2B5EF4-FFF2-40B4-BE49-F238E27FC236}">
                <a16:creationId xmlns:a16="http://schemas.microsoft.com/office/drawing/2014/main" id="{A3E86303-2574-4B10-B3AE-E6A206E665F7}"/>
              </a:ext>
            </a:extLst>
          </p:cNvPr>
          <p:cNvSpPr/>
          <p:nvPr/>
        </p:nvSpPr>
        <p:spPr>
          <a:xfrm rot="20973656">
            <a:off x="7904615" y="2011656"/>
            <a:ext cx="3089878" cy="380601"/>
          </a:xfrm>
          <a:custGeom>
            <a:avLst/>
            <a:gdLst>
              <a:gd name="connsiteX0" fmla="*/ 0 w 3089878"/>
              <a:gd name="connsiteY0" fmla="*/ 0 h 380601"/>
              <a:gd name="connsiteX1" fmla="*/ 587077 w 3089878"/>
              <a:gd name="connsiteY1" fmla="*/ 0 h 380601"/>
              <a:gd name="connsiteX2" fmla="*/ 1143255 w 3089878"/>
              <a:gd name="connsiteY2" fmla="*/ 0 h 380601"/>
              <a:gd name="connsiteX3" fmla="*/ 1761230 w 3089878"/>
              <a:gd name="connsiteY3" fmla="*/ 0 h 380601"/>
              <a:gd name="connsiteX4" fmla="*/ 2286510 w 3089878"/>
              <a:gd name="connsiteY4" fmla="*/ 0 h 380601"/>
              <a:gd name="connsiteX5" fmla="*/ 3089878 w 3089878"/>
              <a:gd name="connsiteY5" fmla="*/ 0 h 380601"/>
              <a:gd name="connsiteX6" fmla="*/ 3089878 w 3089878"/>
              <a:gd name="connsiteY6" fmla="*/ 380601 h 380601"/>
              <a:gd name="connsiteX7" fmla="*/ 2502801 w 3089878"/>
              <a:gd name="connsiteY7" fmla="*/ 380601 h 380601"/>
              <a:gd name="connsiteX8" fmla="*/ 1884826 w 3089878"/>
              <a:gd name="connsiteY8" fmla="*/ 380601 h 380601"/>
              <a:gd name="connsiteX9" fmla="*/ 1359546 w 3089878"/>
              <a:gd name="connsiteY9" fmla="*/ 380601 h 380601"/>
              <a:gd name="connsiteX10" fmla="*/ 710672 w 3089878"/>
              <a:gd name="connsiteY10" fmla="*/ 380601 h 380601"/>
              <a:gd name="connsiteX11" fmla="*/ 0 w 3089878"/>
              <a:gd name="connsiteY11" fmla="*/ 380601 h 380601"/>
              <a:gd name="connsiteX12" fmla="*/ 0 w 3089878"/>
              <a:gd name="connsiteY12"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9878" h="380601" fill="none" extrusionOk="0">
                <a:moveTo>
                  <a:pt x="0" y="0"/>
                </a:moveTo>
                <a:cubicBezTo>
                  <a:pt x="260571" y="16433"/>
                  <a:pt x="378653" y="17655"/>
                  <a:pt x="587077" y="0"/>
                </a:cubicBezTo>
                <a:cubicBezTo>
                  <a:pt x="795501" y="-17655"/>
                  <a:pt x="924557" y="7710"/>
                  <a:pt x="1143255" y="0"/>
                </a:cubicBezTo>
                <a:cubicBezTo>
                  <a:pt x="1361953" y="-7710"/>
                  <a:pt x="1558966" y="27350"/>
                  <a:pt x="1761230" y="0"/>
                </a:cubicBezTo>
                <a:cubicBezTo>
                  <a:pt x="1963494" y="-27350"/>
                  <a:pt x="2068584" y="-5352"/>
                  <a:pt x="2286510" y="0"/>
                </a:cubicBezTo>
                <a:cubicBezTo>
                  <a:pt x="2504436" y="5352"/>
                  <a:pt x="2747273" y="-31060"/>
                  <a:pt x="3089878" y="0"/>
                </a:cubicBezTo>
                <a:cubicBezTo>
                  <a:pt x="3102632" y="116288"/>
                  <a:pt x="3077273" y="206702"/>
                  <a:pt x="3089878" y="380601"/>
                </a:cubicBezTo>
                <a:cubicBezTo>
                  <a:pt x="2947779" y="354509"/>
                  <a:pt x="2688185" y="387463"/>
                  <a:pt x="2502801" y="380601"/>
                </a:cubicBezTo>
                <a:cubicBezTo>
                  <a:pt x="2317417" y="373739"/>
                  <a:pt x="2062117" y="381367"/>
                  <a:pt x="1884826" y="380601"/>
                </a:cubicBezTo>
                <a:cubicBezTo>
                  <a:pt x="1707535" y="379835"/>
                  <a:pt x="1465837" y="370063"/>
                  <a:pt x="1359546" y="380601"/>
                </a:cubicBezTo>
                <a:cubicBezTo>
                  <a:pt x="1253255" y="391139"/>
                  <a:pt x="857425" y="405481"/>
                  <a:pt x="710672" y="380601"/>
                </a:cubicBezTo>
                <a:cubicBezTo>
                  <a:pt x="563919" y="355721"/>
                  <a:pt x="176046" y="369192"/>
                  <a:pt x="0" y="380601"/>
                </a:cubicBezTo>
                <a:cubicBezTo>
                  <a:pt x="-4903" y="202894"/>
                  <a:pt x="2140" y="123042"/>
                  <a:pt x="0" y="0"/>
                </a:cubicBezTo>
                <a:close/>
              </a:path>
              <a:path w="3089878" h="380601" stroke="0" extrusionOk="0">
                <a:moveTo>
                  <a:pt x="0" y="0"/>
                </a:moveTo>
                <a:cubicBezTo>
                  <a:pt x="187183" y="-3829"/>
                  <a:pt x="385732" y="-16430"/>
                  <a:pt x="556178" y="0"/>
                </a:cubicBezTo>
                <a:cubicBezTo>
                  <a:pt x="726624" y="16430"/>
                  <a:pt x="1018343" y="9481"/>
                  <a:pt x="1205052" y="0"/>
                </a:cubicBezTo>
                <a:cubicBezTo>
                  <a:pt x="1391761" y="-9481"/>
                  <a:pt x="1504665" y="789"/>
                  <a:pt x="1792129" y="0"/>
                </a:cubicBezTo>
                <a:cubicBezTo>
                  <a:pt x="2079593" y="-789"/>
                  <a:pt x="2222102" y="-9766"/>
                  <a:pt x="2471902" y="0"/>
                </a:cubicBezTo>
                <a:cubicBezTo>
                  <a:pt x="2721702" y="9766"/>
                  <a:pt x="2912377" y="-3935"/>
                  <a:pt x="3089878" y="0"/>
                </a:cubicBezTo>
                <a:cubicBezTo>
                  <a:pt x="3097434" y="161178"/>
                  <a:pt x="3089230" y="284823"/>
                  <a:pt x="3089878" y="380601"/>
                </a:cubicBezTo>
                <a:cubicBezTo>
                  <a:pt x="2915095" y="353274"/>
                  <a:pt x="2750442" y="386761"/>
                  <a:pt x="2471902" y="380601"/>
                </a:cubicBezTo>
                <a:cubicBezTo>
                  <a:pt x="2193362" y="374441"/>
                  <a:pt x="2096072" y="362276"/>
                  <a:pt x="1915724" y="380601"/>
                </a:cubicBezTo>
                <a:cubicBezTo>
                  <a:pt x="1735376" y="398926"/>
                  <a:pt x="1614785" y="382170"/>
                  <a:pt x="1328648" y="380601"/>
                </a:cubicBezTo>
                <a:cubicBezTo>
                  <a:pt x="1042511" y="379032"/>
                  <a:pt x="955921" y="397126"/>
                  <a:pt x="772469" y="380601"/>
                </a:cubicBezTo>
                <a:cubicBezTo>
                  <a:pt x="589017" y="364076"/>
                  <a:pt x="330590" y="368718"/>
                  <a:pt x="0" y="380601"/>
                </a:cubicBezTo>
                <a:cubicBezTo>
                  <a:pt x="-4919" y="266434"/>
                  <a:pt x="13033" y="119404"/>
                  <a:pt x="0" y="0"/>
                </a:cubicBezTo>
                <a:close/>
              </a:path>
            </a:pathLst>
          </a:custGeom>
          <a:solidFill>
            <a:schemeClr val="accent6">
              <a:lumMod val="5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 POUR LE PARRAIN</a:t>
            </a:r>
          </a:p>
        </p:txBody>
      </p:sp>
      <p:sp>
        <p:nvSpPr>
          <p:cNvPr id="201" name="Rectangle 200">
            <a:extLst>
              <a:ext uri="{FF2B5EF4-FFF2-40B4-BE49-F238E27FC236}">
                <a16:creationId xmlns:a16="http://schemas.microsoft.com/office/drawing/2014/main" id="{0F0D7638-1544-428D-9777-76AEC25A08B6}"/>
              </a:ext>
            </a:extLst>
          </p:cNvPr>
          <p:cNvSpPr/>
          <p:nvPr/>
        </p:nvSpPr>
        <p:spPr>
          <a:xfrm>
            <a:off x="8173273" y="2673653"/>
            <a:ext cx="2614307" cy="1957402"/>
          </a:xfrm>
          <a:custGeom>
            <a:avLst/>
            <a:gdLst>
              <a:gd name="connsiteX0" fmla="*/ 0 w 2614307"/>
              <a:gd name="connsiteY0" fmla="*/ 0 h 1957402"/>
              <a:gd name="connsiteX1" fmla="*/ 653577 w 2614307"/>
              <a:gd name="connsiteY1" fmla="*/ 0 h 1957402"/>
              <a:gd name="connsiteX2" fmla="*/ 1228724 w 2614307"/>
              <a:gd name="connsiteY2" fmla="*/ 0 h 1957402"/>
              <a:gd name="connsiteX3" fmla="*/ 1830015 w 2614307"/>
              <a:gd name="connsiteY3" fmla="*/ 0 h 1957402"/>
              <a:gd name="connsiteX4" fmla="*/ 2614307 w 2614307"/>
              <a:gd name="connsiteY4" fmla="*/ 0 h 1957402"/>
              <a:gd name="connsiteX5" fmla="*/ 2614307 w 2614307"/>
              <a:gd name="connsiteY5" fmla="*/ 613319 h 1957402"/>
              <a:gd name="connsiteX6" fmla="*/ 2614307 w 2614307"/>
              <a:gd name="connsiteY6" fmla="*/ 1226639 h 1957402"/>
              <a:gd name="connsiteX7" fmla="*/ 2614307 w 2614307"/>
              <a:gd name="connsiteY7" fmla="*/ 1957402 h 1957402"/>
              <a:gd name="connsiteX8" fmla="*/ 2039159 w 2614307"/>
              <a:gd name="connsiteY8" fmla="*/ 1957402 h 1957402"/>
              <a:gd name="connsiteX9" fmla="*/ 1437869 w 2614307"/>
              <a:gd name="connsiteY9" fmla="*/ 1957402 h 1957402"/>
              <a:gd name="connsiteX10" fmla="*/ 862721 w 2614307"/>
              <a:gd name="connsiteY10" fmla="*/ 1957402 h 1957402"/>
              <a:gd name="connsiteX11" fmla="*/ 0 w 2614307"/>
              <a:gd name="connsiteY11" fmla="*/ 1957402 h 1957402"/>
              <a:gd name="connsiteX12" fmla="*/ 0 w 2614307"/>
              <a:gd name="connsiteY12" fmla="*/ 1265787 h 1957402"/>
              <a:gd name="connsiteX13" fmla="*/ 0 w 2614307"/>
              <a:gd name="connsiteY13" fmla="*/ 613319 h 1957402"/>
              <a:gd name="connsiteX14" fmla="*/ 0 w 2614307"/>
              <a:gd name="connsiteY14" fmla="*/ 0 h 195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4307" h="1957402" fill="none" extrusionOk="0">
                <a:moveTo>
                  <a:pt x="0" y="0"/>
                </a:moveTo>
                <a:cubicBezTo>
                  <a:pt x="252982" y="10232"/>
                  <a:pt x="358128" y="32377"/>
                  <a:pt x="653577" y="0"/>
                </a:cubicBezTo>
                <a:cubicBezTo>
                  <a:pt x="949026" y="-32377"/>
                  <a:pt x="1017671" y="25570"/>
                  <a:pt x="1228724" y="0"/>
                </a:cubicBezTo>
                <a:cubicBezTo>
                  <a:pt x="1439777" y="-25570"/>
                  <a:pt x="1537274" y="8819"/>
                  <a:pt x="1830015" y="0"/>
                </a:cubicBezTo>
                <a:cubicBezTo>
                  <a:pt x="2122756" y="-8819"/>
                  <a:pt x="2456280" y="-22184"/>
                  <a:pt x="2614307" y="0"/>
                </a:cubicBezTo>
                <a:cubicBezTo>
                  <a:pt x="2597381" y="238741"/>
                  <a:pt x="2631478" y="322150"/>
                  <a:pt x="2614307" y="613319"/>
                </a:cubicBezTo>
                <a:cubicBezTo>
                  <a:pt x="2597136" y="904488"/>
                  <a:pt x="2584994" y="966955"/>
                  <a:pt x="2614307" y="1226639"/>
                </a:cubicBezTo>
                <a:cubicBezTo>
                  <a:pt x="2643620" y="1486323"/>
                  <a:pt x="2601824" y="1783416"/>
                  <a:pt x="2614307" y="1957402"/>
                </a:cubicBezTo>
                <a:cubicBezTo>
                  <a:pt x="2390205" y="1939395"/>
                  <a:pt x="2323454" y="1969473"/>
                  <a:pt x="2039159" y="1957402"/>
                </a:cubicBezTo>
                <a:cubicBezTo>
                  <a:pt x="1754864" y="1945331"/>
                  <a:pt x="1652322" y="1940415"/>
                  <a:pt x="1437869" y="1957402"/>
                </a:cubicBezTo>
                <a:cubicBezTo>
                  <a:pt x="1223416" y="1974390"/>
                  <a:pt x="1016516" y="1972985"/>
                  <a:pt x="862721" y="1957402"/>
                </a:cubicBezTo>
                <a:cubicBezTo>
                  <a:pt x="708926" y="1941819"/>
                  <a:pt x="343062" y="1956663"/>
                  <a:pt x="0" y="1957402"/>
                </a:cubicBezTo>
                <a:cubicBezTo>
                  <a:pt x="2595" y="1624050"/>
                  <a:pt x="13831" y="1472891"/>
                  <a:pt x="0" y="1265787"/>
                </a:cubicBezTo>
                <a:cubicBezTo>
                  <a:pt x="-13831" y="1058684"/>
                  <a:pt x="-20416" y="932104"/>
                  <a:pt x="0" y="613319"/>
                </a:cubicBezTo>
                <a:cubicBezTo>
                  <a:pt x="20416" y="294534"/>
                  <a:pt x="14850" y="236325"/>
                  <a:pt x="0" y="0"/>
                </a:cubicBezTo>
                <a:close/>
              </a:path>
              <a:path w="2614307" h="1957402" stroke="0" extrusionOk="0">
                <a:moveTo>
                  <a:pt x="0" y="0"/>
                </a:moveTo>
                <a:cubicBezTo>
                  <a:pt x="120910" y="-3868"/>
                  <a:pt x="345175" y="20922"/>
                  <a:pt x="601291" y="0"/>
                </a:cubicBezTo>
                <a:cubicBezTo>
                  <a:pt x="857407" y="-20922"/>
                  <a:pt x="952848" y="-27070"/>
                  <a:pt x="1281010" y="0"/>
                </a:cubicBezTo>
                <a:cubicBezTo>
                  <a:pt x="1609172" y="27070"/>
                  <a:pt x="1617277" y="9786"/>
                  <a:pt x="1908444" y="0"/>
                </a:cubicBezTo>
                <a:cubicBezTo>
                  <a:pt x="2199611" y="-9786"/>
                  <a:pt x="2325974" y="3147"/>
                  <a:pt x="2614307" y="0"/>
                </a:cubicBezTo>
                <a:cubicBezTo>
                  <a:pt x="2609303" y="222879"/>
                  <a:pt x="2633436" y="507503"/>
                  <a:pt x="2614307" y="691615"/>
                </a:cubicBezTo>
                <a:cubicBezTo>
                  <a:pt x="2595178" y="875727"/>
                  <a:pt x="2639672" y="1108744"/>
                  <a:pt x="2614307" y="1363657"/>
                </a:cubicBezTo>
                <a:cubicBezTo>
                  <a:pt x="2588942" y="1618570"/>
                  <a:pt x="2599818" y="1801278"/>
                  <a:pt x="2614307" y="1957402"/>
                </a:cubicBezTo>
                <a:cubicBezTo>
                  <a:pt x="2356177" y="1981067"/>
                  <a:pt x="2160015" y="1989475"/>
                  <a:pt x="1934587" y="1957402"/>
                </a:cubicBezTo>
                <a:cubicBezTo>
                  <a:pt x="1709159" y="1925329"/>
                  <a:pt x="1587248" y="1945548"/>
                  <a:pt x="1307154" y="1957402"/>
                </a:cubicBezTo>
                <a:cubicBezTo>
                  <a:pt x="1027060" y="1969256"/>
                  <a:pt x="976806" y="1970484"/>
                  <a:pt x="705863" y="1957402"/>
                </a:cubicBezTo>
                <a:cubicBezTo>
                  <a:pt x="434920" y="1944320"/>
                  <a:pt x="234766" y="1932646"/>
                  <a:pt x="0" y="1957402"/>
                </a:cubicBezTo>
                <a:cubicBezTo>
                  <a:pt x="-10381" y="1720194"/>
                  <a:pt x="3176" y="1563378"/>
                  <a:pt x="0" y="1363657"/>
                </a:cubicBezTo>
                <a:cubicBezTo>
                  <a:pt x="-3176" y="1163937"/>
                  <a:pt x="-25430" y="1017646"/>
                  <a:pt x="0" y="730763"/>
                </a:cubicBezTo>
                <a:cubicBezTo>
                  <a:pt x="25430" y="443880"/>
                  <a:pt x="-2258" y="219664"/>
                  <a:pt x="0" y="0"/>
                </a:cubicBezTo>
                <a:close/>
              </a:path>
            </a:pathLst>
          </a:custGeom>
          <a:solidFill>
            <a:schemeClr val="accent6">
              <a:lumMod val="50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202" name="Graphique 2">
            <a:extLst>
              <a:ext uri="{FF2B5EF4-FFF2-40B4-BE49-F238E27FC236}">
                <a16:creationId xmlns:a16="http://schemas.microsoft.com/office/drawing/2014/main" id="{500D1BA9-6B28-4213-9ED9-C632BB70A98F}"/>
              </a:ext>
            </a:extLst>
          </p:cNvPr>
          <p:cNvGrpSpPr/>
          <p:nvPr/>
        </p:nvGrpSpPr>
        <p:grpSpPr>
          <a:xfrm>
            <a:off x="9320111" y="2763550"/>
            <a:ext cx="320629" cy="366436"/>
            <a:chOff x="1184026" y="296326"/>
            <a:chExt cx="555828" cy="635238"/>
          </a:xfrm>
          <a:noFill/>
        </p:grpSpPr>
        <p:sp>
          <p:nvSpPr>
            <p:cNvPr id="203" name="Forme libre : forme 17">
              <a:extLst>
                <a:ext uri="{FF2B5EF4-FFF2-40B4-BE49-F238E27FC236}">
                  <a16:creationId xmlns:a16="http://schemas.microsoft.com/office/drawing/2014/main" id="{0E8B675A-180C-4114-8F0D-D9C6D75F62EA}"/>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204" name="Forme libre : forme 18">
              <a:extLst>
                <a:ext uri="{FF2B5EF4-FFF2-40B4-BE49-F238E27FC236}">
                  <a16:creationId xmlns:a16="http://schemas.microsoft.com/office/drawing/2014/main" id="{2D83E555-7EBB-4A81-923C-01C414171BF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205" name="Forme libre : forme 19">
              <a:extLst>
                <a:ext uri="{FF2B5EF4-FFF2-40B4-BE49-F238E27FC236}">
                  <a16:creationId xmlns:a16="http://schemas.microsoft.com/office/drawing/2014/main" id="{E5CE15A3-45EF-4B8C-A29E-A944B0190D77}"/>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206" name="Forme libre : forme 20">
              <a:extLst>
                <a:ext uri="{FF2B5EF4-FFF2-40B4-BE49-F238E27FC236}">
                  <a16:creationId xmlns:a16="http://schemas.microsoft.com/office/drawing/2014/main" id="{75700D3C-2FC2-4917-AD99-55609499A98C}"/>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207" name="Forme libre : forme 21">
              <a:extLst>
                <a:ext uri="{FF2B5EF4-FFF2-40B4-BE49-F238E27FC236}">
                  <a16:creationId xmlns:a16="http://schemas.microsoft.com/office/drawing/2014/main" id="{B44DF605-0AEB-4442-A092-1AE5F7AEA59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208" name="Forme libre : forme 22">
              <a:extLst>
                <a:ext uri="{FF2B5EF4-FFF2-40B4-BE49-F238E27FC236}">
                  <a16:creationId xmlns:a16="http://schemas.microsoft.com/office/drawing/2014/main" id="{4504694F-D3F2-4728-ADD6-9595D3D1335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209" name="Forme libre : forme 23">
              <a:extLst>
                <a:ext uri="{FF2B5EF4-FFF2-40B4-BE49-F238E27FC236}">
                  <a16:creationId xmlns:a16="http://schemas.microsoft.com/office/drawing/2014/main" id="{D4A0158B-CD07-4B2A-928C-0D827C7413FD}"/>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210" name="Forme libre : forme 24">
              <a:extLst>
                <a:ext uri="{FF2B5EF4-FFF2-40B4-BE49-F238E27FC236}">
                  <a16:creationId xmlns:a16="http://schemas.microsoft.com/office/drawing/2014/main" id="{B6E68834-222A-461A-AE49-675B5A66C13C}"/>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
        <p:nvSpPr>
          <p:cNvPr id="211" name="Rectangle 210">
            <a:extLst>
              <a:ext uri="{FF2B5EF4-FFF2-40B4-BE49-F238E27FC236}">
                <a16:creationId xmlns:a16="http://schemas.microsoft.com/office/drawing/2014/main" id="{8A7B746B-519E-4D3A-8F22-CA8D11EABD3D}"/>
              </a:ext>
            </a:extLst>
          </p:cNvPr>
          <p:cNvSpPr/>
          <p:nvPr/>
        </p:nvSpPr>
        <p:spPr>
          <a:xfrm>
            <a:off x="8173273" y="3219882"/>
            <a:ext cx="2552564" cy="1323439"/>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Prime de 50 € </a:t>
            </a:r>
          </a:p>
          <a:p>
            <a:pPr lvl="0" algn="ctr"/>
            <a:r>
              <a:rPr lang="fr-FR" sz="1600" dirty="0">
                <a:solidFill>
                  <a:schemeClr val="bg1"/>
                </a:solidFill>
                <a:latin typeface="Ink Free" panose="03080402000500000000" pitchFamily="66" charset="0"/>
              </a:rPr>
              <a:t>pour toute EER d’un filleul avec souscription d’une Formule. Offre limitée à </a:t>
            </a:r>
          </a:p>
          <a:p>
            <a:pPr lvl="0" algn="ctr"/>
            <a:r>
              <a:rPr lang="fr-FR" sz="1600" dirty="0">
                <a:solidFill>
                  <a:schemeClr val="bg1"/>
                </a:solidFill>
                <a:latin typeface="Ink Free" panose="03080402000500000000" pitchFamily="66" charset="0"/>
              </a:rPr>
              <a:t>10 parrainages par an. </a:t>
            </a:r>
          </a:p>
        </p:txBody>
      </p:sp>
      <p:pic>
        <p:nvPicPr>
          <p:cNvPr id="31" name="Picture 2" descr="Vecteur le patient parle à la réception du personnel médical de la réceptionniste">
            <a:extLst>
              <a:ext uri="{FF2B5EF4-FFF2-40B4-BE49-F238E27FC236}">
                <a16:creationId xmlns:a16="http://schemas.microsoft.com/office/drawing/2014/main" id="{3CE855C4-3201-466A-A231-4BE2A8F9F0F0}"/>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5815127" y="772189"/>
            <a:ext cx="2923073" cy="5922534"/>
          </a:xfrm>
          <a:prstGeom prst="rect">
            <a:avLst/>
          </a:prstGeom>
          <a:noFill/>
          <a:extLst>
            <a:ext uri="{909E8E84-426E-40DD-AFC4-6F175D3DCCD1}">
              <a14:hiddenFill xmlns:a14="http://schemas.microsoft.com/office/drawing/2010/main">
                <a:solidFill>
                  <a:srgbClr val="FFFFFF"/>
                </a:solidFill>
              </a14:hiddenFill>
            </a:ext>
          </a:extLst>
        </p:spPr>
      </p:pic>
      <p:sp>
        <p:nvSpPr>
          <p:cNvPr id="212" name="Rectangle 211">
            <a:extLst>
              <a:ext uri="{FF2B5EF4-FFF2-40B4-BE49-F238E27FC236}">
                <a16:creationId xmlns:a16="http://schemas.microsoft.com/office/drawing/2014/main" id="{1F7F1AF8-3837-40DF-87C0-E020A67A1C33}"/>
              </a:ext>
            </a:extLst>
          </p:cNvPr>
          <p:cNvSpPr/>
          <p:nvPr/>
        </p:nvSpPr>
        <p:spPr>
          <a:xfrm>
            <a:off x="8159689" y="4727950"/>
            <a:ext cx="2614307" cy="822318"/>
          </a:xfrm>
          <a:custGeom>
            <a:avLst/>
            <a:gdLst>
              <a:gd name="connsiteX0" fmla="*/ 0 w 2614307"/>
              <a:gd name="connsiteY0" fmla="*/ 0 h 822318"/>
              <a:gd name="connsiteX1" fmla="*/ 627434 w 2614307"/>
              <a:gd name="connsiteY1" fmla="*/ 0 h 822318"/>
              <a:gd name="connsiteX2" fmla="*/ 1228724 w 2614307"/>
              <a:gd name="connsiteY2" fmla="*/ 0 h 822318"/>
              <a:gd name="connsiteX3" fmla="*/ 1882301 w 2614307"/>
              <a:gd name="connsiteY3" fmla="*/ 0 h 822318"/>
              <a:gd name="connsiteX4" fmla="*/ 2614307 w 2614307"/>
              <a:gd name="connsiteY4" fmla="*/ 0 h 822318"/>
              <a:gd name="connsiteX5" fmla="*/ 2614307 w 2614307"/>
              <a:gd name="connsiteY5" fmla="*/ 394713 h 822318"/>
              <a:gd name="connsiteX6" fmla="*/ 2614307 w 2614307"/>
              <a:gd name="connsiteY6" fmla="*/ 822318 h 822318"/>
              <a:gd name="connsiteX7" fmla="*/ 1986873 w 2614307"/>
              <a:gd name="connsiteY7" fmla="*/ 822318 h 822318"/>
              <a:gd name="connsiteX8" fmla="*/ 1333297 w 2614307"/>
              <a:gd name="connsiteY8" fmla="*/ 822318 h 822318"/>
              <a:gd name="connsiteX9" fmla="*/ 758149 w 2614307"/>
              <a:gd name="connsiteY9" fmla="*/ 822318 h 822318"/>
              <a:gd name="connsiteX10" fmla="*/ 0 w 2614307"/>
              <a:gd name="connsiteY10" fmla="*/ 822318 h 822318"/>
              <a:gd name="connsiteX11" fmla="*/ 0 w 2614307"/>
              <a:gd name="connsiteY11" fmla="*/ 427605 h 822318"/>
              <a:gd name="connsiteX12" fmla="*/ 0 w 2614307"/>
              <a:gd name="connsiteY12" fmla="*/ 0 h 82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14307" h="822318" fill="none" extrusionOk="0">
                <a:moveTo>
                  <a:pt x="0" y="0"/>
                </a:moveTo>
                <a:cubicBezTo>
                  <a:pt x="184590" y="-8061"/>
                  <a:pt x="446862" y="12399"/>
                  <a:pt x="627434" y="0"/>
                </a:cubicBezTo>
                <a:cubicBezTo>
                  <a:pt x="808006" y="-12399"/>
                  <a:pt x="992364" y="13603"/>
                  <a:pt x="1228724" y="0"/>
                </a:cubicBezTo>
                <a:cubicBezTo>
                  <a:pt x="1465084" y="-13603"/>
                  <a:pt x="1586852" y="32377"/>
                  <a:pt x="1882301" y="0"/>
                </a:cubicBezTo>
                <a:cubicBezTo>
                  <a:pt x="2177750" y="-32377"/>
                  <a:pt x="2278184" y="11726"/>
                  <a:pt x="2614307" y="0"/>
                </a:cubicBezTo>
                <a:cubicBezTo>
                  <a:pt x="2605444" y="195297"/>
                  <a:pt x="2627819" y="209968"/>
                  <a:pt x="2614307" y="394713"/>
                </a:cubicBezTo>
                <a:cubicBezTo>
                  <a:pt x="2600795" y="579458"/>
                  <a:pt x="2598003" y="649590"/>
                  <a:pt x="2614307" y="822318"/>
                </a:cubicBezTo>
                <a:cubicBezTo>
                  <a:pt x="2440371" y="811131"/>
                  <a:pt x="2177786" y="832130"/>
                  <a:pt x="1986873" y="822318"/>
                </a:cubicBezTo>
                <a:cubicBezTo>
                  <a:pt x="1795960" y="812506"/>
                  <a:pt x="1499544" y="799607"/>
                  <a:pt x="1333297" y="822318"/>
                </a:cubicBezTo>
                <a:cubicBezTo>
                  <a:pt x="1167050" y="845029"/>
                  <a:pt x="921011" y="849363"/>
                  <a:pt x="758149" y="822318"/>
                </a:cubicBezTo>
                <a:cubicBezTo>
                  <a:pt x="595287" y="795273"/>
                  <a:pt x="359871" y="800179"/>
                  <a:pt x="0" y="822318"/>
                </a:cubicBezTo>
                <a:cubicBezTo>
                  <a:pt x="4644" y="655135"/>
                  <a:pt x="13884" y="604170"/>
                  <a:pt x="0" y="427605"/>
                </a:cubicBezTo>
                <a:cubicBezTo>
                  <a:pt x="-13884" y="251040"/>
                  <a:pt x="-9934" y="118528"/>
                  <a:pt x="0" y="0"/>
                </a:cubicBezTo>
                <a:close/>
              </a:path>
              <a:path w="2614307" h="822318" stroke="0" extrusionOk="0">
                <a:moveTo>
                  <a:pt x="0" y="0"/>
                </a:moveTo>
                <a:cubicBezTo>
                  <a:pt x="120910" y="-3868"/>
                  <a:pt x="345175" y="20922"/>
                  <a:pt x="601291" y="0"/>
                </a:cubicBezTo>
                <a:cubicBezTo>
                  <a:pt x="857407" y="-20922"/>
                  <a:pt x="952848" y="-27070"/>
                  <a:pt x="1281010" y="0"/>
                </a:cubicBezTo>
                <a:cubicBezTo>
                  <a:pt x="1609172" y="27070"/>
                  <a:pt x="1617277" y="9786"/>
                  <a:pt x="1908444" y="0"/>
                </a:cubicBezTo>
                <a:cubicBezTo>
                  <a:pt x="2199611" y="-9786"/>
                  <a:pt x="2325974" y="3147"/>
                  <a:pt x="2614307" y="0"/>
                </a:cubicBezTo>
                <a:cubicBezTo>
                  <a:pt x="2604799" y="119822"/>
                  <a:pt x="2618291" y="303450"/>
                  <a:pt x="2614307" y="427605"/>
                </a:cubicBezTo>
                <a:cubicBezTo>
                  <a:pt x="2610323" y="551761"/>
                  <a:pt x="2594882" y="723312"/>
                  <a:pt x="2614307" y="822318"/>
                </a:cubicBezTo>
                <a:cubicBezTo>
                  <a:pt x="2446717" y="825648"/>
                  <a:pt x="2103605" y="840148"/>
                  <a:pt x="1960730" y="822318"/>
                </a:cubicBezTo>
                <a:cubicBezTo>
                  <a:pt x="1817855" y="804488"/>
                  <a:pt x="1605867" y="838191"/>
                  <a:pt x="1359440" y="822318"/>
                </a:cubicBezTo>
                <a:cubicBezTo>
                  <a:pt x="1113013" y="806446"/>
                  <a:pt x="1012995" y="815882"/>
                  <a:pt x="732006" y="822318"/>
                </a:cubicBezTo>
                <a:cubicBezTo>
                  <a:pt x="451017" y="828754"/>
                  <a:pt x="207779" y="804576"/>
                  <a:pt x="0" y="822318"/>
                </a:cubicBezTo>
                <a:cubicBezTo>
                  <a:pt x="18989" y="694428"/>
                  <a:pt x="10439" y="580033"/>
                  <a:pt x="0" y="419382"/>
                </a:cubicBezTo>
                <a:cubicBezTo>
                  <a:pt x="-10439" y="258731"/>
                  <a:pt x="-17507" y="195129"/>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latin typeface="Ink Free" panose="03080402000500000000" pitchFamily="66" charset="0"/>
              </a:rPr>
              <a:t>Le versement de la prime </a:t>
            </a:r>
          </a:p>
          <a:p>
            <a:pPr algn="ctr"/>
            <a:r>
              <a:rPr lang="fr-FR" sz="1400" dirty="0">
                <a:solidFill>
                  <a:schemeClr val="tx1"/>
                </a:solidFill>
                <a:latin typeface="Ink Free" panose="03080402000500000000" pitchFamily="66" charset="0"/>
              </a:rPr>
              <a:t>pour le parrain est optionnelle et est à la main du conseiller.  </a:t>
            </a:r>
          </a:p>
        </p:txBody>
      </p:sp>
      <p:pic>
        <p:nvPicPr>
          <p:cNvPr id="1026" name="Picture 2" descr="Vecteur gratuit des bulles colorées de l'information">
            <a:extLst>
              <a:ext uri="{FF2B5EF4-FFF2-40B4-BE49-F238E27FC236}">
                <a16:creationId xmlns:a16="http://schemas.microsoft.com/office/drawing/2014/main" id="{B7A32F4B-D17C-4EA9-93A2-A48347844C0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80570" b="93132" l="31470" r="44728">
                        <a14:foregroundMark x1="35304" y1="93132" x2="35304" y2="93132"/>
                      </a14:backgroundRemoval>
                    </a14:imgEffect>
                  </a14:imgLayer>
                </a14:imgProps>
              </a:ext>
              <a:ext uri="{28A0092B-C50C-407E-A947-70E740481C1C}">
                <a14:useLocalDpi xmlns:a14="http://schemas.microsoft.com/office/drawing/2010/main" val="0"/>
              </a:ext>
            </a:extLst>
          </a:blip>
          <a:srcRect l="29944" t="79167" r="53517" b="6095"/>
          <a:stretch/>
        </p:blipFill>
        <p:spPr bwMode="auto">
          <a:xfrm>
            <a:off x="7864796" y="4524928"/>
            <a:ext cx="684290" cy="58151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13" name="ZoneTexte 212">
            <a:extLst>
              <a:ext uri="{FF2B5EF4-FFF2-40B4-BE49-F238E27FC236}">
                <a16:creationId xmlns:a16="http://schemas.microsoft.com/office/drawing/2014/main" id="{57759D34-0815-43AA-8DE1-C0CC05A559E3}"/>
              </a:ext>
            </a:extLst>
          </p:cNvPr>
          <p:cNvSpPr txBox="1"/>
          <p:nvPr/>
        </p:nvSpPr>
        <p:spPr>
          <a:xfrm>
            <a:off x="744537" y="6099289"/>
            <a:ext cx="7627409" cy="420628"/>
          </a:xfrm>
          <a:prstGeom prst="rect">
            <a:avLst/>
          </a:prstGeom>
          <a:noFill/>
        </p:spPr>
        <p:txBody>
          <a:bodyPr wrap="none" rtlCol="0">
            <a:spAutoFit/>
          </a:bodyPr>
          <a:lstStyle/>
          <a:p>
            <a:r>
              <a:rPr lang="fr-FR" sz="1600" baseline="30000" dirty="0">
                <a:latin typeface="Ink Free" panose="03080402000500000000" pitchFamily="66" charset="0"/>
              </a:rPr>
              <a:t>(1) Pour toute EER avec la souscription d’une Formule Confort</a:t>
            </a:r>
          </a:p>
          <a:p>
            <a:r>
              <a:rPr lang="fr-FR" sz="1600" baseline="30000" dirty="0">
                <a:latin typeface="Ink Free" panose="03080402000500000000" pitchFamily="66" charset="0"/>
              </a:rPr>
              <a:t>(2) Taux en vigueur en janvier 2024, susceptible d’évolution. Consultez le book des offres pour vous assurer du taux en vigueur. </a:t>
            </a:r>
          </a:p>
        </p:txBody>
      </p:sp>
      <p:sp>
        <p:nvSpPr>
          <p:cNvPr id="214" name="Rectangle 213">
            <a:extLst>
              <a:ext uri="{FF2B5EF4-FFF2-40B4-BE49-F238E27FC236}">
                <a16:creationId xmlns:a16="http://schemas.microsoft.com/office/drawing/2014/main" id="{506E2364-1012-4AD7-80BD-45FF6A185AA2}"/>
              </a:ext>
            </a:extLst>
          </p:cNvPr>
          <p:cNvSpPr/>
          <p:nvPr/>
        </p:nvSpPr>
        <p:spPr>
          <a:xfrm>
            <a:off x="2301084" y="3975944"/>
            <a:ext cx="2072510" cy="1212273"/>
          </a:xfrm>
          <a:custGeom>
            <a:avLst/>
            <a:gdLst>
              <a:gd name="connsiteX0" fmla="*/ 0 w 2072510"/>
              <a:gd name="connsiteY0" fmla="*/ 0 h 1212273"/>
              <a:gd name="connsiteX1" fmla="*/ 628661 w 2072510"/>
              <a:gd name="connsiteY1" fmla="*/ 0 h 1212273"/>
              <a:gd name="connsiteX2" fmla="*/ 1319498 w 2072510"/>
              <a:gd name="connsiteY2" fmla="*/ 0 h 1212273"/>
              <a:gd name="connsiteX3" fmla="*/ 2072510 w 2072510"/>
              <a:gd name="connsiteY3" fmla="*/ 0 h 1212273"/>
              <a:gd name="connsiteX4" fmla="*/ 2072510 w 2072510"/>
              <a:gd name="connsiteY4" fmla="*/ 581891 h 1212273"/>
              <a:gd name="connsiteX5" fmla="*/ 2072510 w 2072510"/>
              <a:gd name="connsiteY5" fmla="*/ 1212273 h 1212273"/>
              <a:gd name="connsiteX6" fmla="*/ 1402398 w 2072510"/>
              <a:gd name="connsiteY6" fmla="*/ 1212273 h 1212273"/>
              <a:gd name="connsiteX7" fmla="*/ 732287 w 2072510"/>
              <a:gd name="connsiteY7" fmla="*/ 1212273 h 1212273"/>
              <a:gd name="connsiteX8" fmla="*/ 0 w 2072510"/>
              <a:gd name="connsiteY8" fmla="*/ 1212273 h 1212273"/>
              <a:gd name="connsiteX9" fmla="*/ 0 w 2072510"/>
              <a:gd name="connsiteY9" fmla="*/ 618259 h 1212273"/>
              <a:gd name="connsiteX10" fmla="*/ 0 w 2072510"/>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2510" h="1212273" fill="none" extrusionOk="0">
                <a:moveTo>
                  <a:pt x="0" y="0"/>
                </a:moveTo>
                <a:cubicBezTo>
                  <a:pt x="159494" y="-13054"/>
                  <a:pt x="497344" y="-4048"/>
                  <a:pt x="628661" y="0"/>
                </a:cubicBezTo>
                <a:cubicBezTo>
                  <a:pt x="759978" y="4048"/>
                  <a:pt x="1117266" y="32374"/>
                  <a:pt x="1319498" y="0"/>
                </a:cubicBezTo>
                <a:cubicBezTo>
                  <a:pt x="1521730" y="-32374"/>
                  <a:pt x="1843783" y="20898"/>
                  <a:pt x="2072510" y="0"/>
                </a:cubicBezTo>
                <a:cubicBezTo>
                  <a:pt x="2094562" y="211101"/>
                  <a:pt x="2044163" y="427909"/>
                  <a:pt x="2072510" y="581891"/>
                </a:cubicBezTo>
                <a:cubicBezTo>
                  <a:pt x="2100857" y="735873"/>
                  <a:pt x="2076635" y="970346"/>
                  <a:pt x="2072510" y="1212273"/>
                </a:cubicBezTo>
                <a:cubicBezTo>
                  <a:pt x="1796148" y="1202869"/>
                  <a:pt x="1576149" y="1186175"/>
                  <a:pt x="1402398" y="1212273"/>
                </a:cubicBezTo>
                <a:cubicBezTo>
                  <a:pt x="1228647" y="1238371"/>
                  <a:pt x="1032560" y="1191105"/>
                  <a:pt x="732287" y="1212273"/>
                </a:cubicBezTo>
                <a:cubicBezTo>
                  <a:pt x="432014" y="1233441"/>
                  <a:pt x="188684" y="1216606"/>
                  <a:pt x="0" y="1212273"/>
                </a:cubicBezTo>
                <a:cubicBezTo>
                  <a:pt x="-8152" y="1041306"/>
                  <a:pt x="-21338" y="826655"/>
                  <a:pt x="0" y="618259"/>
                </a:cubicBezTo>
                <a:cubicBezTo>
                  <a:pt x="21338" y="409863"/>
                  <a:pt x="-12515" y="277383"/>
                  <a:pt x="0" y="0"/>
                </a:cubicBezTo>
                <a:close/>
              </a:path>
              <a:path w="2072510" h="1212273" stroke="0" extrusionOk="0">
                <a:moveTo>
                  <a:pt x="0" y="0"/>
                </a:moveTo>
                <a:cubicBezTo>
                  <a:pt x="250569" y="-11524"/>
                  <a:pt x="433393" y="12064"/>
                  <a:pt x="649386" y="0"/>
                </a:cubicBezTo>
                <a:cubicBezTo>
                  <a:pt x="865379" y="-12064"/>
                  <a:pt x="1135256" y="23871"/>
                  <a:pt x="1360948" y="0"/>
                </a:cubicBezTo>
                <a:cubicBezTo>
                  <a:pt x="1586640" y="-23871"/>
                  <a:pt x="1723474" y="13043"/>
                  <a:pt x="2072510" y="0"/>
                </a:cubicBezTo>
                <a:cubicBezTo>
                  <a:pt x="2047168" y="291800"/>
                  <a:pt x="2054671" y="480875"/>
                  <a:pt x="2072510" y="630382"/>
                </a:cubicBezTo>
                <a:cubicBezTo>
                  <a:pt x="2090349" y="779889"/>
                  <a:pt x="2070382" y="1028834"/>
                  <a:pt x="2072510" y="1212273"/>
                </a:cubicBezTo>
                <a:cubicBezTo>
                  <a:pt x="1847114" y="1208663"/>
                  <a:pt x="1692042" y="1238732"/>
                  <a:pt x="1360948" y="1212273"/>
                </a:cubicBezTo>
                <a:cubicBezTo>
                  <a:pt x="1029854" y="1185814"/>
                  <a:pt x="834806" y="1235088"/>
                  <a:pt x="670112" y="1212273"/>
                </a:cubicBezTo>
                <a:cubicBezTo>
                  <a:pt x="505418" y="1189458"/>
                  <a:pt x="206977" y="1213841"/>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215" name="Rectangle 214">
            <a:extLst>
              <a:ext uri="{FF2B5EF4-FFF2-40B4-BE49-F238E27FC236}">
                <a16:creationId xmlns:a16="http://schemas.microsoft.com/office/drawing/2014/main" id="{B32D6E53-A996-42AD-9E6E-0D821DB83EF6}"/>
              </a:ext>
            </a:extLst>
          </p:cNvPr>
          <p:cNvSpPr/>
          <p:nvPr/>
        </p:nvSpPr>
        <p:spPr>
          <a:xfrm>
            <a:off x="2301084" y="2626660"/>
            <a:ext cx="2093432" cy="1212273"/>
          </a:xfrm>
          <a:custGeom>
            <a:avLst/>
            <a:gdLst>
              <a:gd name="connsiteX0" fmla="*/ 0 w 2093432"/>
              <a:gd name="connsiteY0" fmla="*/ 0 h 1212273"/>
              <a:gd name="connsiteX1" fmla="*/ 635008 w 2093432"/>
              <a:gd name="connsiteY1" fmla="*/ 0 h 1212273"/>
              <a:gd name="connsiteX2" fmla="*/ 1332818 w 2093432"/>
              <a:gd name="connsiteY2" fmla="*/ 0 h 1212273"/>
              <a:gd name="connsiteX3" fmla="*/ 2093432 w 2093432"/>
              <a:gd name="connsiteY3" fmla="*/ 0 h 1212273"/>
              <a:gd name="connsiteX4" fmla="*/ 2093432 w 2093432"/>
              <a:gd name="connsiteY4" fmla="*/ 581891 h 1212273"/>
              <a:gd name="connsiteX5" fmla="*/ 2093432 w 2093432"/>
              <a:gd name="connsiteY5" fmla="*/ 1212273 h 1212273"/>
              <a:gd name="connsiteX6" fmla="*/ 1416556 w 2093432"/>
              <a:gd name="connsiteY6" fmla="*/ 1212273 h 1212273"/>
              <a:gd name="connsiteX7" fmla="*/ 739679 w 2093432"/>
              <a:gd name="connsiteY7" fmla="*/ 1212273 h 1212273"/>
              <a:gd name="connsiteX8" fmla="*/ 0 w 2093432"/>
              <a:gd name="connsiteY8" fmla="*/ 1212273 h 1212273"/>
              <a:gd name="connsiteX9" fmla="*/ 0 w 2093432"/>
              <a:gd name="connsiteY9" fmla="*/ 618259 h 1212273"/>
              <a:gd name="connsiteX10" fmla="*/ 0 w 2093432"/>
              <a:gd name="connsiteY10" fmla="*/ 0 h 12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3432" h="1212273" fill="none" extrusionOk="0">
                <a:moveTo>
                  <a:pt x="0" y="0"/>
                </a:moveTo>
                <a:cubicBezTo>
                  <a:pt x="165807" y="-7977"/>
                  <a:pt x="339344" y="-2954"/>
                  <a:pt x="635008" y="0"/>
                </a:cubicBezTo>
                <a:cubicBezTo>
                  <a:pt x="930672" y="2954"/>
                  <a:pt x="1000199" y="15680"/>
                  <a:pt x="1332818" y="0"/>
                </a:cubicBezTo>
                <a:cubicBezTo>
                  <a:pt x="1665437" y="-15680"/>
                  <a:pt x="1793702" y="-23709"/>
                  <a:pt x="2093432" y="0"/>
                </a:cubicBezTo>
                <a:cubicBezTo>
                  <a:pt x="2115484" y="211101"/>
                  <a:pt x="2065085" y="427909"/>
                  <a:pt x="2093432" y="581891"/>
                </a:cubicBezTo>
                <a:cubicBezTo>
                  <a:pt x="2121779" y="735873"/>
                  <a:pt x="2097557" y="970346"/>
                  <a:pt x="2093432" y="1212273"/>
                </a:cubicBezTo>
                <a:cubicBezTo>
                  <a:pt x="1882856" y="1220037"/>
                  <a:pt x="1626028" y="1235906"/>
                  <a:pt x="1416556" y="1212273"/>
                </a:cubicBezTo>
                <a:cubicBezTo>
                  <a:pt x="1207084" y="1188640"/>
                  <a:pt x="1004719" y="1237543"/>
                  <a:pt x="739679" y="1212273"/>
                </a:cubicBezTo>
                <a:cubicBezTo>
                  <a:pt x="474639" y="1187003"/>
                  <a:pt x="153180" y="1227838"/>
                  <a:pt x="0" y="1212273"/>
                </a:cubicBezTo>
                <a:cubicBezTo>
                  <a:pt x="-8152" y="1041306"/>
                  <a:pt x="-21338" y="826655"/>
                  <a:pt x="0" y="618259"/>
                </a:cubicBezTo>
                <a:cubicBezTo>
                  <a:pt x="21338" y="409863"/>
                  <a:pt x="-12515" y="277383"/>
                  <a:pt x="0" y="0"/>
                </a:cubicBezTo>
                <a:close/>
              </a:path>
              <a:path w="2093432" h="1212273" stroke="0" extrusionOk="0">
                <a:moveTo>
                  <a:pt x="0" y="0"/>
                </a:moveTo>
                <a:cubicBezTo>
                  <a:pt x="246812" y="-7367"/>
                  <a:pt x="458736" y="-23274"/>
                  <a:pt x="655942" y="0"/>
                </a:cubicBezTo>
                <a:cubicBezTo>
                  <a:pt x="853148" y="23274"/>
                  <a:pt x="1063237" y="18198"/>
                  <a:pt x="1374687" y="0"/>
                </a:cubicBezTo>
                <a:cubicBezTo>
                  <a:pt x="1686138" y="-18198"/>
                  <a:pt x="1794262" y="-12195"/>
                  <a:pt x="2093432" y="0"/>
                </a:cubicBezTo>
                <a:cubicBezTo>
                  <a:pt x="2068090" y="291800"/>
                  <a:pt x="2075593" y="480875"/>
                  <a:pt x="2093432" y="630382"/>
                </a:cubicBezTo>
                <a:cubicBezTo>
                  <a:pt x="2111271" y="779889"/>
                  <a:pt x="2091304" y="1028834"/>
                  <a:pt x="2093432" y="1212273"/>
                </a:cubicBezTo>
                <a:cubicBezTo>
                  <a:pt x="1837656" y="1176919"/>
                  <a:pt x="1646237" y="1209654"/>
                  <a:pt x="1374687" y="1212273"/>
                </a:cubicBezTo>
                <a:cubicBezTo>
                  <a:pt x="1103138" y="1214892"/>
                  <a:pt x="975784" y="1206204"/>
                  <a:pt x="676876" y="1212273"/>
                </a:cubicBezTo>
                <a:cubicBezTo>
                  <a:pt x="377968" y="1218342"/>
                  <a:pt x="328277" y="1220684"/>
                  <a:pt x="0" y="1212273"/>
                </a:cubicBezTo>
                <a:cubicBezTo>
                  <a:pt x="-23834" y="943531"/>
                  <a:pt x="28597" y="897200"/>
                  <a:pt x="0" y="618259"/>
                </a:cubicBezTo>
                <a:cubicBezTo>
                  <a:pt x="-28597" y="339318"/>
                  <a:pt x="5983" y="175254"/>
                  <a:pt x="0" y="0"/>
                </a:cubicBezTo>
                <a:close/>
              </a:path>
            </a:pathLst>
          </a:custGeom>
          <a:solidFill>
            <a:schemeClr val="tx2">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grpSp>
        <p:nvGrpSpPr>
          <p:cNvPr id="216" name="Graphique 1761">
            <a:extLst>
              <a:ext uri="{FF2B5EF4-FFF2-40B4-BE49-F238E27FC236}">
                <a16:creationId xmlns:a16="http://schemas.microsoft.com/office/drawing/2014/main" id="{5F4B98F1-DA9A-4987-85CE-2B27E7604AE5}"/>
              </a:ext>
            </a:extLst>
          </p:cNvPr>
          <p:cNvGrpSpPr/>
          <p:nvPr/>
        </p:nvGrpSpPr>
        <p:grpSpPr>
          <a:xfrm>
            <a:off x="3237511" y="2721811"/>
            <a:ext cx="382651" cy="284829"/>
            <a:chOff x="7441871" y="655382"/>
            <a:chExt cx="382651" cy="284829"/>
          </a:xfrm>
          <a:noFill/>
        </p:grpSpPr>
        <p:grpSp>
          <p:nvGrpSpPr>
            <p:cNvPr id="217" name="Graphique 1761">
              <a:extLst>
                <a:ext uri="{FF2B5EF4-FFF2-40B4-BE49-F238E27FC236}">
                  <a16:creationId xmlns:a16="http://schemas.microsoft.com/office/drawing/2014/main" id="{FC509FD7-22C2-4BF4-AED2-DEE96C0D48DD}"/>
                </a:ext>
              </a:extLst>
            </p:cNvPr>
            <p:cNvGrpSpPr/>
            <p:nvPr/>
          </p:nvGrpSpPr>
          <p:grpSpPr>
            <a:xfrm>
              <a:off x="7441871" y="655382"/>
              <a:ext cx="382651" cy="284829"/>
              <a:chOff x="7441871" y="655382"/>
              <a:chExt cx="382651" cy="284829"/>
            </a:xfrm>
            <a:grpFill/>
          </p:grpSpPr>
          <p:grpSp>
            <p:nvGrpSpPr>
              <p:cNvPr id="219" name="Graphique 1761">
                <a:extLst>
                  <a:ext uri="{FF2B5EF4-FFF2-40B4-BE49-F238E27FC236}">
                    <a16:creationId xmlns:a16="http://schemas.microsoft.com/office/drawing/2014/main" id="{A3FF6892-6C43-46F3-803B-E2925886B433}"/>
                  </a:ext>
                </a:extLst>
              </p:cNvPr>
              <p:cNvGrpSpPr/>
              <p:nvPr/>
            </p:nvGrpSpPr>
            <p:grpSpPr>
              <a:xfrm>
                <a:off x="7567601" y="655382"/>
                <a:ext cx="256921" cy="224806"/>
                <a:chOff x="7567601" y="655382"/>
                <a:chExt cx="256921" cy="224806"/>
              </a:xfrm>
              <a:grpFill/>
            </p:grpSpPr>
            <p:sp>
              <p:nvSpPr>
                <p:cNvPr id="225" name="Forme libre : forme 224">
                  <a:extLst>
                    <a:ext uri="{FF2B5EF4-FFF2-40B4-BE49-F238E27FC236}">
                      <a16:creationId xmlns:a16="http://schemas.microsoft.com/office/drawing/2014/main" id="{26EDC439-16FB-43CD-860C-3CED649155F4}"/>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6" name="Forme libre : forme 225">
                  <a:extLst>
                    <a:ext uri="{FF2B5EF4-FFF2-40B4-BE49-F238E27FC236}">
                      <a16:creationId xmlns:a16="http://schemas.microsoft.com/office/drawing/2014/main" id="{932BDC4E-0536-4CC7-B339-52F8B57CA3AB}"/>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7" name="Forme libre : forme 226">
                  <a:extLst>
                    <a:ext uri="{FF2B5EF4-FFF2-40B4-BE49-F238E27FC236}">
                      <a16:creationId xmlns:a16="http://schemas.microsoft.com/office/drawing/2014/main" id="{F853338F-C504-4054-8CED-AA4CC8AC0539}"/>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8" name="Forme libre : forme 227">
                  <a:extLst>
                    <a:ext uri="{FF2B5EF4-FFF2-40B4-BE49-F238E27FC236}">
                      <a16:creationId xmlns:a16="http://schemas.microsoft.com/office/drawing/2014/main" id="{651114D8-EAAA-48B6-A2AF-921C40FD882C}"/>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9" name="Forme libre : forme 228">
                  <a:extLst>
                    <a:ext uri="{FF2B5EF4-FFF2-40B4-BE49-F238E27FC236}">
                      <a16:creationId xmlns:a16="http://schemas.microsoft.com/office/drawing/2014/main" id="{59F46B02-5C7A-4BC0-B16B-E6DCD133A72A}"/>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30" name="Forme libre : forme 229">
                  <a:extLst>
                    <a:ext uri="{FF2B5EF4-FFF2-40B4-BE49-F238E27FC236}">
                      <a16:creationId xmlns:a16="http://schemas.microsoft.com/office/drawing/2014/main" id="{CD8B3399-0422-4D47-8965-AA9257859EB6}"/>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31" name="Forme libre : forme 230">
                  <a:extLst>
                    <a:ext uri="{FF2B5EF4-FFF2-40B4-BE49-F238E27FC236}">
                      <a16:creationId xmlns:a16="http://schemas.microsoft.com/office/drawing/2014/main" id="{DDE56E66-8DC8-434E-877E-2D41EF6C0EA7}"/>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220" name="Forme libre : forme 219">
                <a:extLst>
                  <a:ext uri="{FF2B5EF4-FFF2-40B4-BE49-F238E27FC236}">
                    <a16:creationId xmlns:a16="http://schemas.microsoft.com/office/drawing/2014/main" id="{A05CBCFF-AE2A-4A4A-A377-AD172222B0B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1" name="Forme libre : forme 220">
                <a:extLst>
                  <a:ext uri="{FF2B5EF4-FFF2-40B4-BE49-F238E27FC236}">
                    <a16:creationId xmlns:a16="http://schemas.microsoft.com/office/drawing/2014/main" id="{1956F66A-4DF3-44A3-B143-0E3D576D0180}"/>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2" name="Forme libre : forme 221">
                <a:extLst>
                  <a:ext uri="{FF2B5EF4-FFF2-40B4-BE49-F238E27FC236}">
                    <a16:creationId xmlns:a16="http://schemas.microsoft.com/office/drawing/2014/main" id="{E990406C-A616-4908-8AE2-D8374A512176}"/>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3" name="Forme libre : forme 222">
                <a:extLst>
                  <a:ext uri="{FF2B5EF4-FFF2-40B4-BE49-F238E27FC236}">
                    <a16:creationId xmlns:a16="http://schemas.microsoft.com/office/drawing/2014/main" id="{09DA44A3-89F4-42AB-907E-4C7723E6AEFF}"/>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sp>
            <p:nvSpPr>
              <p:cNvPr id="224" name="Forme libre : forme 223">
                <a:extLst>
                  <a:ext uri="{FF2B5EF4-FFF2-40B4-BE49-F238E27FC236}">
                    <a16:creationId xmlns:a16="http://schemas.microsoft.com/office/drawing/2014/main" id="{CC950812-4B2B-4638-986B-E3F90B7F9649}"/>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sp>
          <p:nvSpPr>
            <p:cNvPr id="218" name="Forme libre : forme 217">
              <a:extLst>
                <a:ext uri="{FF2B5EF4-FFF2-40B4-BE49-F238E27FC236}">
                  <a16:creationId xmlns:a16="http://schemas.microsoft.com/office/drawing/2014/main" id="{4E872629-6B91-4453-BA81-0C7E5A2100F5}"/>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chemeClr val="bg1"/>
              </a:solidFill>
              <a:prstDash val="solid"/>
              <a:round/>
            </a:ln>
          </p:spPr>
          <p:txBody>
            <a:bodyPr rtlCol="0" anchor="ctr"/>
            <a:lstStyle/>
            <a:p>
              <a:endParaRPr lang="fr-FR" sz="1400">
                <a:solidFill>
                  <a:schemeClr val="tx1">
                    <a:lumMod val="75000"/>
                    <a:lumOff val="25000"/>
                  </a:schemeClr>
                </a:solidFill>
              </a:endParaRPr>
            </a:p>
          </p:txBody>
        </p:sp>
      </p:grpSp>
      <p:grpSp>
        <p:nvGrpSpPr>
          <p:cNvPr id="232" name="Graphique 1772">
            <a:extLst>
              <a:ext uri="{FF2B5EF4-FFF2-40B4-BE49-F238E27FC236}">
                <a16:creationId xmlns:a16="http://schemas.microsoft.com/office/drawing/2014/main" id="{7A1F7394-6F7F-44AA-A650-7E7BF2CAC295}"/>
              </a:ext>
            </a:extLst>
          </p:cNvPr>
          <p:cNvGrpSpPr/>
          <p:nvPr/>
        </p:nvGrpSpPr>
        <p:grpSpPr>
          <a:xfrm>
            <a:off x="3176127" y="4134539"/>
            <a:ext cx="338562" cy="373872"/>
            <a:chOff x="2317430" y="1288782"/>
            <a:chExt cx="363699" cy="401630"/>
          </a:xfrm>
          <a:noFill/>
        </p:grpSpPr>
        <p:sp>
          <p:nvSpPr>
            <p:cNvPr id="233" name="Forme libre : forme 232">
              <a:extLst>
                <a:ext uri="{FF2B5EF4-FFF2-40B4-BE49-F238E27FC236}">
                  <a16:creationId xmlns:a16="http://schemas.microsoft.com/office/drawing/2014/main" id="{2C57B5A2-F698-470F-B33F-F917B9DB8E2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234" name="Graphique 1772">
              <a:extLst>
                <a:ext uri="{FF2B5EF4-FFF2-40B4-BE49-F238E27FC236}">
                  <a16:creationId xmlns:a16="http://schemas.microsoft.com/office/drawing/2014/main" id="{A72B6567-B06A-4C37-85BF-F246D9222941}"/>
                </a:ext>
              </a:extLst>
            </p:cNvPr>
            <p:cNvGrpSpPr/>
            <p:nvPr/>
          </p:nvGrpSpPr>
          <p:grpSpPr>
            <a:xfrm>
              <a:off x="2452209" y="1371600"/>
              <a:ext cx="42576" cy="102012"/>
              <a:chOff x="2452209" y="1371600"/>
              <a:chExt cx="42576" cy="102012"/>
            </a:xfrm>
            <a:grpFill/>
          </p:grpSpPr>
          <p:sp>
            <p:nvSpPr>
              <p:cNvPr id="254" name="Forme libre : forme 253">
                <a:extLst>
                  <a:ext uri="{FF2B5EF4-FFF2-40B4-BE49-F238E27FC236}">
                    <a16:creationId xmlns:a16="http://schemas.microsoft.com/office/drawing/2014/main" id="{ADF6D54C-F543-4EA3-8BAD-6DE9430B9AEA}"/>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255" name="Forme libre : forme 254">
                <a:extLst>
                  <a:ext uri="{FF2B5EF4-FFF2-40B4-BE49-F238E27FC236}">
                    <a16:creationId xmlns:a16="http://schemas.microsoft.com/office/drawing/2014/main" id="{E60B4080-F6D6-44AA-B73F-2EF91D008194}"/>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235" name="Forme libre : forme 234">
              <a:extLst>
                <a:ext uri="{FF2B5EF4-FFF2-40B4-BE49-F238E27FC236}">
                  <a16:creationId xmlns:a16="http://schemas.microsoft.com/office/drawing/2014/main" id="{4694BAD7-9B3D-41A8-9263-A2F3FB91C756}"/>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236" name="Forme libre : forme 235">
              <a:extLst>
                <a:ext uri="{FF2B5EF4-FFF2-40B4-BE49-F238E27FC236}">
                  <a16:creationId xmlns:a16="http://schemas.microsoft.com/office/drawing/2014/main" id="{D0C07AB5-E6BF-4A91-B1FF-40B9AE4E7825}"/>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7C787822-18C9-49C9-AFA8-415AE13951EB}"/>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57D4E8F7-22DF-4719-824F-7F2ADF96D05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48EA1296-5455-40B3-B5BC-5145CE74AA5D}"/>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240" name="Graphique 1772">
              <a:extLst>
                <a:ext uri="{FF2B5EF4-FFF2-40B4-BE49-F238E27FC236}">
                  <a16:creationId xmlns:a16="http://schemas.microsoft.com/office/drawing/2014/main" id="{E474C38A-BB2E-4170-A4D4-F51218E048AA}"/>
                </a:ext>
              </a:extLst>
            </p:cNvPr>
            <p:cNvGrpSpPr/>
            <p:nvPr/>
          </p:nvGrpSpPr>
          <p:grpSpPr>
            <a:xfrm>
              <a:off x="2489833" y="1432178"/>
              <a:ext cx="79724" cy="98488"/>
              <a:chOff x="2489833" y="1432178"/>
              <a:chExt cx="79724" cy="98488"/>
            </a:xfrm>
            <a:grpFill/>
          </p:grpSpPr>
          <p:sp>
            <p:nvSpPr>
              <p:cNvPr id="251" name="Forme libre : forme 250">
                <a:extLst>
                  <a:ext uri="{FF2B5EF4-FFF2-40B4-BE49-F238E27FC236}">
                    <a16:creationId xmlns:a16="http://schemas.microsoft.com/office/drawing/2014/main" id="{2B9A7677-4A8D-4E47-99B0-0F8DFF8FB67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5024387F-E24F-4DE2-8E2F-190059738387}"/>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217E1C77-2E7C-4065-AF5C-556868A610B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241" name="Forme libre : forme 240">
              <a:extLst>
                <a:ext uri="{FF2B5EF4-FFF2-40B4-BE49-F238E27FC236}">
                  <a16:creationId xmlns:a16="http://schemas.microsoft.com/office/drawing/2014/main" id="{8D033152-CE12-4E0D-AB6D-573F5EE23217}"/>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B49859C0-669F-436B-AEAC-11F0B1217979}"/>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F6D2EDD1-7B7A-476C-8196-02D69A6A2BDD}"/>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D779D28B-27B3-41FC-ABA4-1F6063A6B481}"/>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245" name="Forme libre : forme 244">
              <a:extLst>
                <a:ext uri="{FF2B5EF4-FFF2-40B4-BE49-F238E27FC236}">
                  <a16:creationId xmlns:a16="http://schemas.microsoft.com/office/drawing/2014/main" id="{FD7770DA-DF8E-4B35-9BD1-9140578C50B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246" name="Forme libre : forme 245">
              <a:extLst>
                <a:ext uri="{FF2B5EF4-FFF2-40B4-BE49-F238E27FC236}">
                  <a16:creationId xmlns:a16="http://schemas.microsoft.com/office/drawing/2014/main" id="{BB951E20-63F6-4664-B4FD-5AEFD9D6970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247" name="Forme libre : forme 246">
              <a:extLst>
                <a:ext uri="{FF2B5EF4-FFF2-40B4-BE49-F238E27FC236}">
                  <a16:creationId xmlns:a16="http://schemas.microsoft.com/office/drawing/2014/main" id="{898797D1-0C98-4DC7-961A-3E4A0AD3203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248" name="Forme libre : forme 247">
              <a:extLst>
                <a:ext uri="{FF2B5EF4-FFF2-40B4-BE49-F238E27FC236}">
                  <a16:creationId xmlns:a16="http://schemas.microsoft.com/office/drawing/2014/main" id="{EF5D14AC-DDD3-4858-BC9F-948EC35531C2}"/>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29AEA128-A670-4923-A9E6-7AE31B20D02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250" name="Forme libre : forme 249">
              <a:extLst>
                <a:ext uri="{FF2B5EF4-FFF2-40B4-BE49-F238E27FC236}">
                  <a16:creationId xmlns:a16="http://schemas.microsoft.com/office/drawing/2014/main" id="{5A223963-CD66-4B83-BD9A-70E1FFE43EE2}"/>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sp>
        <p:nvSpPr>
          <p:cNvPr id="256" name="Rectangle 255">
            <a:extLst>
              <a:ext uri="{FF2B5EF4-FFF2-40B4-BE49-F238E27FC236}">
                <a16:creationId xmlns:a16="http://schemas.microsoft.com/office/drawing/2014/main" id="{86376A8E-6C7C-46F2-9F8C-F865DCCFD489}"/>
              </a:ext>
            </a:extLst>
          </p:cNvPr>
          <p:cNvSpPr/>
          <p:nvPr/>
        </p:nvSpPr>
        <p:spPr>
          <a:xfrm>
            <a:off x="2369994" y="3095136"/>
            <a:ext cx="1929072" cy="584775"/>
          </a:xfrm>
          <a:prstGeom prst="rect">
            <a:avLst/>
          </a:prstGeom>
        </p:spPr>
        <p:txBody>
          <a:bodyPr wrap="square">
            <a:spAutoFit/>
          </a:bodyPr>
          <a:lstStyle/>
          <a:p>
            <a:pPr algn="ctr"/>
            <a:r>
              <a:rPr lang="fr-FR" sz="1600" b="1" dirty="0">
                <a:solidFill>
                  <a:schemeClr val="bg1"/>
                </a:solidFill>
                <a:latin typeface="Ink Free" panose="03080402000500000000" pitchFamily="66" charset="0"/>
              </a:rPr>
              <a:t>Visa 1</a:t>
            </a:r>
            <a:r>
              <a:rPr lang="fr-FR" sz="1600" b="1" baseline="30000" dirty="0">
                <a:solidFill>
                  <a:schemeClr val="bg1"/>
                </a:solidFill>
                <a:latin typeface="Ink Free" panose="03080402000500000000" pitchFamily="66" charset="0"/>
              </a:rPr>
              <a:t>er</a:t>
            </a:r>
            <a:r>
              <a:rPr lang="fr-FR" sz="1600" b="1" dirty="0">
                <a:solidFill>
                  <a:schemeClr val="bg1"/>
                </a:solidFill>
                <a:latin typeface="Ink Free" panose="03080402000500000000" pitchFamily="66" charset="0"/>
              </a:rPr>
              <a:t> à 1 € / mois </a:t>
            </a:r>
            <a:r>
              <a:rPr lang="fr-FR" sz="1600" dirty="0">
                <a:solidFill>
                  <a:schemeClr val="bg1"/>
                </a:solidFill>
                <a:latin typeface="Ink Free" panose="03080402000500000000" pitchFamily="66" charset="0"/>
              </a:rPr>
              <a:t>pendant 6 mois </a:t>
            </a:r>
            <a:r>
              <a:rPr lang="fr-FR" sz="1600" baseline="30000" dirty="0">
                <a:solidFill>
                  <a:schemeClr val="bg1"/>
                </a:solidFill>
                <a:latin typeface="Ink Free" panose="03080402000500000000" pitchFamily="66" charset="0"/>
              </a:rPr>
              <a:t>(1)</a:t>
            </a:r>
          </a:p>
        </p:txBody>
      </p:sp>
      <p:sp>
        <p:nvSpPr>
          <p:cNvPr id="257" name="Rectangle 256">
            <a:extLst>
              <a:ext uri="{FF2B5EF4-FFF2-40B4-BE49-F238E27FC236}">
                <a16:creationId xmlns:a16="http://schemas.microsoft.com/office/drawing/2014/main" id="{5C2F68D0-3BD1-4C2F-8B68-85B607170C1D}"/>
              </a:ext>
            </a:extLst>
          </p:cNvPr>
          <p:cNvSpPr/>
          <p:nvPr/>
        </p:nvSpPr>
        <p:spPr>
          <a:xfrm>
            <a:off x="2268139" y="4534338"/>
            <a:ext cx="2124387"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Crédit « bienvenue »</a:t>
            </a:r>
            <a:r>
              <a:rPr lang="fr-FR" sz="1600" dirty="0">
                <a:solidFill>
                  <a:schemeClr val="bg1"/>
                </a:solidFill>
                <a:latin typeface="Ink Free" panose="03080402000500000000" pitchFamily="66" charset="0"/>
              </a:rPr>
              <a:t> 5000 € à 4,55 % </a:t>
            </a:r>
            <a:r>
              <a:rPr lang="fr-FR" sz="1600" baseline="30000" dirty="0">
                <a:solidFill>
                  <a:schemeClr val="bg1"/>
                </a:solidFill>
                <a:latin typeface="Ink Free" panose="03080402000500000000" pitchFamily="66" charset="0"/>
              </a:rPr>
              <a:t>(2) </a:t>
            </a:r>
          </a:p>
        </p:txBody>
      </p:sp>
      <p:sp>
        <p:nvSpPr>
          <p:cNvPr id="130" name="Rectangle 129">
            <a:extLst>
              <a:ext uri="{FF2B5EF4-FFF2-40B4-BE49-F238E27FC236}">
                <a16:creationId xmlns:a16="http://schemas.microsoft.com/office/drawing/2014/main" id="{549EE83F-E482-435C-A471-5AC7E43FE55B}"/>
              </a:ext>
            </a:extLst>
          </p:cNvPr>
          <p:cNvSpPr/>
          <p:nvPr/>
        </p:nvSpPr>
        <p:spPr>
          <a:xfrm>
            <a:off x="4269503" y="4566394"/>
            <a:ext cx="2130692" cy="584775"/>
          </a:xfrm>
          <a:prstGeom prst="rect">
            <a:avLst/>
          </a:prstGeom>
        </p:spPr>
        <p:txBody>
          <a:bodyPr wrap="square">
            <a:spAutoFit/>
          </a:bodyPr>
          <a:lstStyle/>
          <a:p>
            <a:pPr lvl="0" algn="ctr"/>
            <a:r>
              <a:rPr lang="fr-FR" sz="1600" b="1" dirty="0">
                <a:solidFill>
                  <a:schemeClr val="bg1"/>
                </a:solidFill>
                <a:latin typeface="Ink Free" panose="03080402000500000000" pitchFamily="66" charset="0"/>
              </a:rPr>
              <a:t>80 € </a:t>
            </a:r>
            <a:r>
              <a:rPr lang="fr-FR" sz="1600" dirty="0">
                <a:solidFill>
                  <a:schemeClr val="bg1"/>
                </a:solidFill>
                <a:latin typeface="Ink Free" panose="03080402000500000000" pitchFamily="66" charset="0"/>
              </a:rPr>
              <a:t>Prime de bienvenue </a:t>
            </a:r>
          </a:p>
        </p:txBody>
      </p:sp>
      <p:grpSp>
        <p:nvGrpSpPr>
          <p:cNvPr id="131" name="Graphique 2">
            <a:extLst>
              <a:ext uri="{FF2B5EF4-FFF2-40B4-BE49-F238E27FC236}">
                <a16:creationId xmlns:a16="http://schemas.microsoft.com/office/drawing/2014/main" id="{4631B479-E039-4987-B532-0DBBBB3390B4}"/>
              </a:ext>
            </a:extLst>
          </p:cNvPr>
          <p:cNvGrpSpPr/>
          <p:nvPr/>
        </p:nvGrpSpPr>
        <p:grpSpPr>
          <a:xfrm>
            <a:off x="5201635" y="4129847"/>
            <a:ext cx="320629" cy="366436"/>
            <a:chOff x="1184026" y="296326"/>
            <a:chExt cx="555828" cy="635238"/>
          </a:xfrm>
          <a:noFill/>
        </p:grpSpPr>
        <p:sp>
          <p:nvSpPr>
            <p:cNvPr id="132" name="Forme libre : forme 17">
              <a:extLst>
                <a:ext uri="{FF2B5EF4-FFF2-40B4-BE49-F238E27FC236}">
                  <a16:creationId xmlns:a16="http://schemas.microsoft.com/office/drawing/2014/main" id="{BA80082F-B739-4D10-B03F-477053447D23}"/>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33" name="Forme libre : forme 18">
              <a:extLst>
                <a:ext uri="{FF2B5EF4-FFF2-40B4-BE49-F238E27FC236}">
                  <a16:creationId xmlns:a16="http://schemas.microsoft.com/office/drawing/2014/main" id="{D99AB870-29F2-4949-9215-24992A40E22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34" name="Forme libre : forme 19">
              <a:extLst>
                <a:ext uri="{FF2B5EF4-FFF2-40B4-BE49-F238E27FC236}">
                  <a16:creationId xmlns:a16="http://schemas.microsoft.com/office/drawing/2014/main" id="{CD969A25-1F84-481C-BF26-7FC9AF201537}"/>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35" name="Forme libre : forme 20">
              <a:extLst>
                <a:ext uri="{FF2B5EF4-FFF2-40B4-BE49-F238E27FC236}">
                  <a16:creationId xmlns:a16="http://schemas.microsoft.com/office/drawing/2014/main" id="{BE2AF943-7F0D-4F4A-8C69-C31E224B9AAB}"/>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36" name="Forme libre : forme 21">
              <a:extLst>
                <a:ext uri="{FF2B5EF4-FFF2-40B4-BE49-F238E27FC236}">
                  <a16:creationId xmlns:a16="http://schemas.microsoft.com/office/drawing/2014/main" id="{CB76D227-7D4A-4CC8-98A4-FD6B02F719CF}"/>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37" name="Forme libre : forme 22">
              <a:extLst>
                <a:ext uri="{FF2B5EF4-FFF2-40B4-BE49-F238E27FC236}">
                  <a16:creationId xmlns:a16="http://schemas.microsoft.com/office/drawing/2014/main" id="{3DA42B12-BCE7-4B93-BD18-B82092491393}"/>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38" name="Forme libre : forme 23">
              <a:extLst>
                <a:ext uri="{FF2B5EF4-FFF2-40B4-BE49-F238E27FC236}">
                  <a16:creationId xmlns:a16="http://schemas.microsoft.com/office/drawing/2014/main" id="{7AE49131-6288-4F2A-BD74-3DDE837B806E}"/>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39" name="Forme libre : forme 24">
              <a:extLst>
                <a:ext uri="{FF2B5EF4-FFF2-40B4-BE49-F238E27FC236}">
                  <a16:creationId xmlns:a16="http://schemas.microsoft.com/office/drawing/2014/main" id="{C6CF08BB-267B-4618-85E2-B898A690475D}"/>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spTree>
    <p:extLst>
      <p:ext uri="{BB962C8B-B14F-4D97-AF65-F5344CB8AC3E}">
        <p14:creationId xmlns:p14="http://schemas.microsoft.com/office/powerpoint/2010/main" val="2328514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Pour un maximum d’autonomie, la mise en place de nos offres est entièrement à la main des conseillers.</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graphicFrame>
        <p:nvGraphicFramePr>
          <p:cNvPr id="7" name="Tableau 7">
            <a:extLst>
              <a:ext uri="{FF2B5EF4-FFF2-40B4-BE49-F238E27FC236}">
                <a16:creationId xmlns:a16="http://schemas.microsoft.com/office/drawing/2014/main" id="{77212C8E-93DE-4752-AD51-C943638D31C6}"/>
              </a:ext>
            </a:extLst>
          </p:cNvPr>
          <p:cNvGraphicFramePr>
            <a:graphicFrameLocks noGrp="1"/>
          </p:cNvGraphicFramePr>
          <p:nvPr>
            <p:ph idx="17"/>
            <p:extLst>
              <p:ext uri="{D42A27DB-BD31-4B8C-83A1-F6EECF244321}">
                <p14:modId xmlns:p14="http://schemas.microsoft.com/office/powerpoint/2010/main" val="3194390994"/>
              </p:ext>
            </p:extLst>
          </p:nvPr>
        </p:nvGraphicFramePr>
        <p:xfrm>
          <a:off x="704166" y="1561058"/>
          <a:ext cx="10980738" cy="4482539"/>
        </p:xfrm>
        <a:graphic>
          <a:graphicData uri="http://schemas.openxmlformats.org/drawingml/2006/table">
            <a:tbl>
              <a:tblPr firstCol="1">
                <a:tableStyleId>{5C22544A-7EE6-4342-B048-85BDC9FD1C3A}</a:tableStyleId>
              </a:tblPr>
              <a:tblGrid>
                <a:gridCol w="1908538">
                  <a:extLst>
                    <a:ext uri="{9D8B030D-6E8A-4147-A177-3AD203B41FA5}">
                      <a16:colId xmlns:a16="http://schemas.microsoft.com/office/drawing/2014/main" val="1106530095"/>
                    </a:ext>
                  </a:extLst>
                </a:gridCol>
                <a:gridCol w="3196046">
                  <a:extLst>
                    <a:ext uri="{9D8B030D-6E8A-4147-A177-3AD203B41FA5}">
                      <a16:colId xmlns:a16="http://schemas.microsoft.com/office/drawing/2014/main" val="575119203"/>
                    </a:ext>
                  </a:extLst>
                </a:gridCol>
                <a:gridCol w="5876154">
                  <a:extLst>
                    <a:ext uri="{9D8B030D-6E8A-4147-A177-3AD203B41FA5}">
                      <a16:colId xmlns:a16="http://schemas.microsoft.com/office/drawing/2014/main" val="493658422"/>
                    </a:ext>
                  </a:extLst>
                </a:gridCol>
              </a:tblGrid>
              <a:tr h="681666">
                <a:tc>
                  <a:txBody>
                    <a:bodyPr/>
                    <a:lstStyle/>
                    <a:p>
                      <a:pPr algn="ctr"/>
                      <a:r>
                        <a:rPr lang="fr-FR" dirty="0">
                          <a:solidFill>
                            <a:schemeClr val="tx1">
                              <a:lumMod val="75000"/>
                              <a:lumOff val="25000"/>
                            </a:schemeClr>
                          </a:solidFill>
                        </a:rPr>
                        <a:t>     Offre pour </a:t>
                      </a:r>
                    </a:p>
                    <a:p>
                      <a:pPr algn="ctr"/>
                      <a:r>
                        <a:rPr lang="fr-FR" dirty="0">
                          <a:solidFill>
                            <a:schemeClr val="tx1">
                              <a:lumMod val="75000"/>
                              <a:lumOff val="25000"/>
                            </a:schemeClr>
                          </a:solidFill>
                        </a:rPr>
                        <a:t>    le parrain</a:t>
                      </a:r>
                    </a:p>
                  </a:txBody>
                  <a:tcPr anchor="ctr">
                    <a:solidFill>
                      <a:schemeClr val="tx2">
                        <a:lumMod val="20000"/>
                        <a:lumOff val="80000"/>
                      </a:schemeClr>
                    </a:solidFill>
                  </a:tcPr>
                </a:tc>
                <a:tc>
                  <a:txBody>
                    <a:bodyPr/>
                    <a:lstStyle/>
                    <a:p>
                      <a:pPr lvl="0" algn="ctr"/>
                      <a:r>
                        <a:rPr lang="fr-FR" sz="1400" b="1" dirty="0">
                          <a:solidFill>
                            <a:srgbClr val="F1F0F4"/>
                          </a:solidFill>
                        </a:rPr>
                        <a:t>Prime de 50 €</a:t>
                      </a:r>
                    </a:p>
                  </a:txBody>
                  <a:tcPr anchor="ctr">
                    <a:solidFill>
                      <a:schemeClr val="accent4">
                        <a:lumMod val="75000"/>
                      </a:schemeClr>
                    </a:solidFill>
                  </a:tcPr>
                </a:tc>
                <a:tc>
                  <a:txBody>
                    <a:bodyPr/>
                    <a:lstStyle/>
                    <a:p>
                      <a:pPr algn="l"/>
                      <a:r>
                        <a:rPr lang="fr-FR" sz="1400" b="1" dirty="0"/>
                        <a:t>OD « Prime de parrainage - Parrain »</a:t>
                      </a:r>
                    </a:p>
                    <a:p>
                      <a:pPr marL="171450" indent="-171450" algn="l">
                        <a:buFont typeface="Arial" panose="020B0604020202020204" pitchFamily="34" charset="0"/>
                        <a:buChar char="•"/>
                      </a:pPr>
                      <a:r>
                        <a:rPr lang="fr-FR" sz="1400" dirty="0"/>
                        <a:t>1</a:t>
                      </a:r>
                      <a:r>
                        <a:rPr lang="fr-FR" sz="1400" baseline="30000" dirty="0"/>
                        <a:t>ère</a:t>
                      </a:r>
                      <a:r>
                        <a:rPr lang="fr-FR" sz="1400" dirty="0"/>
                        <a:t> ligne : nom, prénom du filleul </a:t>
                      </a:r>
                    </a:p>
                    <a:p>
                      <a:pPr marL="171450" indent="-171450" algn="l">
                        <a:buFont typeface="Arial" panose="020B0604020202020204" pitchFamily="34" charset="0"/>
                        <a:buChar char="•"/>
                      </a:pPr>
                      <a:r>
                        <a:rPr lang="fr-FR" sz="1400" dirty="0"/>
                        <a:t>2</a:t>
                      </a:r>
                      <a:r>
                        <a:rPr lang="fr-FR" sz="1400" baseline="30000" dirty="0"/>
                        <a:t>ème</a:t>
                      </a:r>
                      <a:r>
                        <a:rPr lang="fr-FR" sz="1400" dirty="0"/>
                        <a:t> ligne : numéro de personne du filleul</a:t>
                      </a:r>
                    </a:p>
                  </a:txBody>
                  <a:tcPr anchor="ctr">
                    <a:solidFill>
                      <a:schemeClr val="bg1">
                        <a:lumMod val="95000"/>
                      </a:schemeClr>
                    </a:solidFill>
                  </a:tcPr>
                </a:tc>
                <a:extLst>
                  <a:ext uri="{0D108BD9-81ED-4DB2-BD59-A6C34878D82A}">
                    <a16:rowId xmlns:a16="http://schemas.microsoft.com/office/drawing/2014/main" val="444626579"/>
                  </a:ext>
                </a:extLst>
              </a:tr>
              <a:tr h="916379">
                <a:tc rowSpan="4">
                  <a:txBody>
                    <a:bodyPr/>
                    <a:lstStyle/>
                    <a:p>
                      <a:pPr algn="ctr"/>
                      <a:endParaRPr lang="fr-FR" sz="2000" dirty="0"/>
                    </a:p>
                    <a:p>
                      <a:pPr algn="ctr"/>
                      <a:endParaRPr lang="fr-FR" sz="2000" dirty="0"/>
                    </a:p>
                    <a:p>
                      <a:pPr algn="ctr"/>
                      <a:endParaRPr lang="fr-FR" dirty="0">
                        <a:solidFill>
                          <a:schemeClr val="tx1">
                            <a:lumMod val="75000"/>
                            <a:lumOff val="25000"/>
                          </a:schemeClr>
                        </a:solidFill>
                      </a:endParaRPr>
                    </a:p>
                    <a:p>
                      <a:pPr algn="ctr"/>
                      <a:r>
                        <a:rPr lang="fr-FR" dirty="0">
                          <a:solidFill>
                            <a:schemeClr val="tx1">
                              <a:lumMod val="75000"/>
                              <a:lumOff val="25000"/>
                            </a:schemeClr>
                          </a:solidFill>
                        </a:rPr>
                        <a:t>Offres pour </a:t>
                      </a:r>
                    </a:p>
                    <a:p>
                      <a:pPr algn="ctr"/>
                      <a:r>
                        <a:rPr lang="fr-FR" dirty="0">
                          <a:solidFill>
                            <a:schemeClr val="tx1">
                              <a:lumMod val="75000"/>
                              <a:lumOff val="25000"/>
                            </a:schemeClr>
                          </a:solidFill>
                        </a:rPr>
                        <a:t>le filleul</a:t>
                      </a:r>
                    </a:p>
                  </a:txBody>
                  <a:tcPr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rgbClr val="F1F0F4"/>
                          </a:solidFill>
                        </a:rPr>
                        <a:t>Prime de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rgbClr val="F1F0F4"/>
                          </a:solidFill>
                        </a:rPr>
                        <a:t>bienvenue de 80 €</a:t>
                      </a:r>
                    </a:p>
                  </a:txBody>
                  <a:tcPr anchor="ctr">
                    <a:solidFill>
                      <a:schemeClr val="accent4">
                        <a:lumMod val="75000"/>
                      </a:schemeClr>
                    </a:solidFill>
                  </a:tcPr>
                </a:tc>
                <a:tc>
                  <a:txBody>
                    <a:bodyPr/>
                    <a:lstStyle/>
                    <a:p>
                      <a:pPr algn="l"/>
                      <a:r>
                        <a:rPr lang="fr-FR" sz="1400" b="1" dirty="0"/>
                        <a:t>OD « Prime de parrainage - filleul »</a:t>
                      </a:r>
                    </a:p>
                    <a:p>
                      <a:pPr marL="171450" indent="-171450" algn="l">
                        <a:buFont typeface="Arial" panose="020B0604020202020204" pitchFamily="34" charset="0"/>
                        <a:buChar char="•"/>
                      </a:pPr>
                      <a:r>
                        <a:rPr lang="fr-FR" sz="1400" dirty="0"/>
                        <a:t>1</a:t>
                      </a:r>
                      <a:r>
                        <a:rPr lang="fr-FR" sz="1400" baseline="30000" dirty="0"/>
                        <a:t>ère</a:t>
                      </a:r>
                      <a:r>
                        <a:rPr lang="fr-FR" sz="1400" dirty="0"/>
                        <a:t> ligne : nom, prénom du parrain</a:t>
                      </a:r>
                    </a:p>
                    <a:p>
                      <a:pPr marL="171450" indent="-171450" algn="l">
                        <a:buFont typeface="Arial" panose="020B0604020202020204" pitchFamily="34" charset="0"/>
                        <a:buChar char="•"/>
                      </a:pPr>
                      <a:r>
                        <a:rPr lang="fr-FR" sz="1400" dirty="0"/>
                        <a:t>2</a:t>
                      </a:r>
                      <a:r>
                        <a:rPr lang="fr-FR" sz="1400" baseline="30000" dirty="0"/>
                        <a:t>ème</a:t>
                      </a:r>
                      <a:r>
                        <a:rPr lang="fr-FR" sz="1400" dirty="0"/>
                        <a:t> ligne : numéro de personne du parrain</a:t>
                      </a:r>
                    </a:p>
                  </a:txBody>
                  <a:tcPr anchor="ctr">
                    <a:solidFill>
                      <a:schemeClr val="bg1">
                        <a:lumMod val="95000"/>
                      </a:schemeClr>
                    </a:solidFill>
                  </a:tcPr>
                </a:tc>
                <a:extLst>
                  <a:ext uri="{0D108BD9-81ED-4DB2-BD59-A6C34878D82A}">
                    <a16:rowId xmlns:a16="http://schemas.microsoft.com/office/drawing/2014/main" val="3498231780"/>
                  </a:ext>
                </a:extLst>
              </a:tr>
              <a:tr h="1675762">
                <a:tc vMerge="1">
                  <a:txBody>
                    <a:bodyPr/>
                    <a:lstStyle/>
                    <a:p>
                      <a:pPr algn="ctr"/>
                      <a:endParaRPr lang="fr-FR" dirty="0">
                        <a:solidFill>
                          <a:schemeClr val="tx1">
                            <a:lumMod val="75000"/>
                            <a:lumOff val="25000"/>
                          </a:schemeClr>
                        </a:solidFill>
                      </a:endParaRPr>
                    </a:p>
                  </a:txBody>
                  <a:tcPr anchor="ctr">
                    <a:solidFill>
                      <a:schemeClr val="tx2">
                        <a:lumMod val="20000"/>
                        <a:lumOff val="80000"/>
                      </a:schemeClr>
                    </a:solidFill>
                  </a:tcPr>
                </a:tc>
                <a:tc>
                  <a:txBody>
                    <a:bodyPr/>
                    <a:lstStyle/>
                    <a:p>
                      <a:pPr lvl="0" algn="ctr"/>
                      <a:r>
                        <a:rPr lang="fr-FR" sz="1400" b="1" dirty="0">
                          <a:solidFill>
                            <a:srgbClr val="F1F0F4"/>
                          </a:solidFill>
                        </a:rPr>
                        <a:t>        Visa 1</a:t>
                      </a:r>
                      <a:r>
                        <a:rPr lang="fr-FR" sz="1400" b="1" baseline="30000" dirty="0">
                          <a:solidFill>
                            <a:srgbClr val="F1F0F4"/>
                          </a:solidFill>
                        </a:rPr>
                        <a:t>er</a:t>
                      </a:r>
                      <a:r>
                        <a:rPr lang="fr-FR" sz="1400" b="1" dirty="0">
                          <a:solidFill>
                            <a:srgbClr val="F1F0F4"/>
                          </a:solidFill>
                        </a:rPr>
                        <a:t> à 1 € / mois </a:t>
                      </a:r>
                    </a:p>
                    <a:p>
                      <a:pPr lvl="0" algn="ctr"/>
                      <a:r>
                        <a:rPr lang="fr-FR" sz="1400" b="1" dirty="0">
                          <a:solidFill>
                            <a:srgbClr val="F1F0F4"/>
                          </a:solidFill>
                        </a:rPr>
                        <a:t>       pendant 6 mois</a:t>
                      </a:r>
                    </a:p>
                    <a:p>
                      <a:pPr lvl="0" algn="ctr"/>
                      <a:r>
                        <a:rPr lang="fr-FR" sz="1400" b="1" dirty="0">
                          <a:solidFill>
                            <a:srgbClr val="F1F0F4"/>
                          </a:solidFill>
                        </a:rPr>
                        <a:t>      (Formule Confort)</a:t>
                      </a:r>
                    </a:p>
                  </a:txBody>
                  <a:tcPr anchor="ctr">
                    <a:solidFill>
                      <a:schemeClr val="accent4">
                        <a:lumMod val="75000"/>
                      </a:schemeClr>
                    </a:solidFill>
                  </a:tcPr>
                </a:tc>
                <a:tc>
                  <a:txBody>
                    <a:bodyPr/>
                    <a:lstStyle/>
                    <a:p>
                      <a:pPr marL="171450" lvl="0" indent="-171450">
                        <a:buFont typeface="Arial" panose="020B0604020202020204" pitchFamily="34" charset="0"/>
                        <a:buChar char="•"/>
                      </a:pPr>
                      <a:r>
                        <a:rPr lang="fr-FR" sz="1400" dirty="0"/>
                        <a:t>Une fois votre Formule créée, depuis la synthèse client, taper le </a:t>
                      </a:r>
                      <a:r>
                        <a:rPr lang="fr-FR" sz="1400" b="1" dirty="0"/>
                        <a:t>code transaction 0154</a:t>
                      </a:r>
                      <a:r>
                        <a:rPr lang="fr-FR" sz="1400" dirty="0"/>
                        <a:t>. L’écran « Barèmes &amp; promotions applicables – usage privé » s’ouvre.</a:t>
                      </a:r>
                    </a:p>
                    <a:p>
                      <a:pPr marL="171450" lvl="0" indent="-171450">
                        <a:buFont typeface="Arial" panose="020B0604020202020204" pitchFamily="34" charset="0"/>
                        <a:buChar char="•"/>
                      </a:pPr>
                      <a:r>
                        <a:rPr lang="fr-FR" sz="1400" dirty="0"/>
                        <a:t>Cliquer sur Associer un profil tarifaire un 2nd écran « Gestion des profils tarifaires – usage privé » s’ouvre.</a:t>
                      </a:r>
                    </a:p>
                    <a:p>
                      <a:pPr marL="171450" lvl="0" indent="-171450">
                        <a:buFont typeface="Arial" panose="020B0604020202020204" pitchFamily="34" charset="0"/>
                        <a:buChar char="•"/>
                      </a:pPr>
                      <a:r>
                        <a:rPr lang="fr-FR" sz="1400" dirty="0"/>
                        <a:t>Cliquer sur le profil </a:t>
                      </a:r>
                      <a:r>
                        <a:rPr lang="fr-FR" sz="1400" b="1" dirty="0"/>
                        <a:t>« Partenariat Bienvenue ». </a:t>
                      </a:r>
                    </a:p>
                    <a:p>
                      <a:pPr marL="171450" lvl="0" indent="-171450">
                        <a:buFont typeface="Arial" panose="020B0604020202020204" pitchFamily="34" charset="0"/>
                        <a:buChar char="•"/>
                      </a:pPr>
                      <a:r>
                        <a:rPr lang="fr-FR" sz="1400" b="0" dirty="0"/>
                        <a:t>F</a:t>
                      </a:r>
                      <a:r>
                        <a:rPr lang="fr-FR" sz="1400" dirty="0"/>
                        <a:t>inir en cliquant sur </a:t>
                      </a:r>
                      <a:r>
                        <a:rPr lang="fr-FR" sz="1400" b="0" dirty="0"/>
                        <a:t>Créer.</a:t>
                      </a:r>
                    </a:p>
                    <a:p>
                      <a:pPr marL="171450" lvl="0" indent="-171450">
                        <a:buFont typeface="Arial" panose="020B0604020202020204" pitchFamily="34" charset="0"/>
                        <a:buChar char="•"/>
                      </a:pPr>
                      <a:r>
                        <a:rPr lang="fr-FR" sz="1400" dirty="0"/>
                        <a:t>Le client se verra attribuer la promotion pour 6 mois. </a:t>
                      </a:r>
                      <a:endParaRPr lang="fr-FR" sz="1400" b="0" i="0" u="none" strike="noStrike" kern="1200" dirty="0">
                        <a:solidFill>
                          <a:schemeClr val="tx1"/>
                        </a:solidFill>
                        <a:effectLst/>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2565068007"/>
                  </a:ext>
                </a:extLst>
              </a:tr>
              <a:tr h="482847">
                <a:tc vMerge="1">
                  <a:txBody>
                    <a:bodyPr/>
                    <a:lstStyle/>
                    <a:p>
                      <a:endParaRPr lang="fr-FR"/>
                    </a:p>
                  </a:txBody>
                  <a:tcPr/>
                </a:tc>
                <a:tc>
                  <a:txBody>
                    <a:bodyPr/>
                    <a:lstStyle/>
                    <a:p>
                      <a:pPr lvl="0" algn="ctr"/>
                      <a:r>
                        <a:rPr lang="fr-FR" sz="1400" b="1" dirty="0">
                          <a:solidFill>
                            <a:srgbClr val="F1F0F4"/>
                          </a:solidFill>
                        </a:rPr>
                        <a:t>   50 € en bon d’achat</a:t>
                      </a:r>
                    </a:p>
                  </a:txBody>
                  <a:tcPr anchor="ctr">
                    <a:solidFill>
                      <a:schemeClr val="accent4">
                        <a:lumMod val="75000"/>
                      </a:schemeClr>
                    </a:solidFill>
                  </a:tcPr>
                </a:tc>
                <a:tc>
                  <a:txBody>
                    <a:bodyPr/>
                    <a:lstStyle/>
                    <a:p>
                      <a:pPr algn="l"/>
                      <a:r>
                        <a:rPr lang="fr-FR" sz="1400" dirty="0"/>
                        <a:t>Automatique à la mise en place d’une mobilité bancaire avec au moins   3 organismes.</a:t>
                      </a:r>
                    </a:p>
                  </a:txBody>
                  <a:tcPr anchor="ctr">
                    <a:solidFill>
                      <a:schemeClr val="bg1">
                        <a:lumMod val="95000"/>
                      </a:schemeClr>
                    </a:solidFill>
                  </a:tcPr>
                </a:tc>
                <a:extLst>
                  <a:ext uri="{0D108BD9-81ED-4DB2-BD59-A6C34878D82A}">
                    <a16:rowId xmlns:a16="http://schemas.microsoft.com/office/drawing/2014/main" val="812604183"/>
                  </a:ext>
                </a:extLst>
              </a:tr>
              <a:tr h="482847">
                <a:tc vMerge="1">
                  <a:txBody>
                    <a:bodyPr/>
                    <a:lstStyle/>
                    <a:p>
                      <a:endParaRPr lang="fr-FR"/>
                    </a:p>
                  </a:txBody>
                  <a:tcPr/>
                </a:tc>
                <a:tc>
                  <a:txBody>
                    <a:bodyPr/>
                    <a:lstStyle/>
                    <a:p>
                      <a:pPr lvl="0" algn="ctr"/>
                      <a:r>
                        <a:rPr lang="fr-FR" sz="1400" b="1" dirty="0">
                          <a:solidFill>
                            <a:srgbClr val="F1F0F4"/>
                          </a:solidFill>
                        </a:rPr>
                        <a:t>         Crédit « bienvenue » </a:t>
                      </a:r>
                    </a:p>
                    <a:p>
                      <a:pPr lvl="0" algn="ctr"/>
                      <a:r>
                        <a:rPr lang="fr-FR" sz="1400" b="1" dirty="0">
                          <a:solidFill>
                            <a:srgbClr val="F1F0F4"/>
                          </a:solidFill>
                        </a:rPr>
                        <a:t>       5000 € à 4,55 %*</a:t>
                      </a:r>
                    </a:p>
                  </a:txBody>
                  <a:tcPr anchor="ctr">
                    <a:solidFill>
                      <a:schemeClr val="accent4">
                        <a:lumMod val="75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fr-FR" sz="1400" b="0" i="0" u="none" strike="noStrike" kern="1200" dirty="0">
                          <a:solidFill>
                            <a:schemeClr val="tx1"/>
                          </a:solidFill>
                          <a:effectLst/>
                          <a:latin typeface="+mn-lt"/>
                          <a:ea typeface="+mn-ea"/>
                          <a:cs typeface="+mn-cs"/>
                        </a:rPr>
                        <a:t>Sous IZIVENTE sélectionner la ligne </a:t>
                      </a:r>
                      <a:r>
                        <a:rPr lang="fr-FR" sz="1400" b="1" i="0" u="none" strike="noStrike" kern="1200" dirty="0">
                          <a:solidFill>
                            <a:schemeClr val="tx1"/>
                          </a:solidFill>
                          <a:effectLst/>
                          <a:latin typeface="+mn-lt"/>
                          <a:ea typeface="+mn-ea"/>
                          <a:cs typeface="+mn-cs"/>
                        </a:rPr>
                        <a:t>« Prêt Partenariat Bienvenue ».</a:t>
                      </a:r>
                    </a:p>
                  </a:txBody>
                  <a:tcPr anchor="ctr">
                    <a:solidFill>
                      <a:schemeClr val="bg1">
                        <a:lumMod val="95000"/>
                      </a:schemeClr>
                    </a:solidFill>
                  </a:tcPr>
                </a:tc>
                <a:extLst>
                  <a:ext uri="{0D108BD9-81ED-4DB2-BD59-A6C34878D82A}">
                    <a16:rowId xmlns:a16="http://schemas.microsoft.com/office/drawing/2014/main" val="2669857972"/>
                  </a:ext>
                </a:extLst>
              </a:tr>
            </a:tbl>
          </a:graphicData>
        </a:graphic>
      </p:graphicFrame>
      <p:sp>
        <p:nvSpPr>
          <p:cNvPr id="2" name="Rectangle 1">
            <a:extLst>
              <a:ext uri="{FF2B5EF4-FFF2-40B4-BE49-F238E27FC236}">
                <a16:creationId xmlns:a16="http://schemas.microsoft.com/office/drawing/2014/main" id="{FB02A1A9-C909-4057-A951-00F73B43045A}"/>
              </a:ext>
            </a:extLst>
          </p:cNvPr>
          <p:cNvSpPr/>
          <p:nvPr/>
        </p:nvSpPr>
        <p:spPr>
          <a:xfrm>
            <a:off x="734737" y="2219825"/>
            <a:ext cx="10980737" cy="124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aphique 1761">
            <a:extLst>
              <a:ext uri="{FF2B5EF4-FFF2-40B4-BE49-F238E27FC236}">
                <a16:creationId xmlns:a16="http://schemas.microsoft.com/office/drawing/2014/main" id="{ED378681-A32E-4421-A757-5E5A643E2467}"/>
              </a:ext>
            </a:extLst>
          </p:cNvPr>
          <p:cNvGrpSpPr/>
          <p:nvPr/>
        </p:nvGrpSpPr>
        <p:grpSpPr>
          <a:xfrm>
            <a:off x="2739027" y="3830708"/>
            <a:ext cx="619262" cy="460952"/>
            <a:chOff x="7441871" y="655382"/>
            <a:chExt cx="382651" cy="284829"/>
          </a:xfrm>
          <a:noFill/>
        </p:grpSpPr>
        <p:grpSp>
          <p:nvGrpSpPr>
            <p:cNvPr id="10" name="Graphique 1761">
              <a:extLst>
                <a:ext uri="{FF2B5EF4-FFF2-40B4-BE49-F238E27FC236}">
                  <a16:creationId xmlns:a16="http://schemas.microsoft.com/office/drawing/2014/main" id="{8BBEF700-30CB-46E8-8D99-D17865C6D173}"/>
                </a:ext>
              </a:extLst>
            </p:cNvPr>
            <p:cNvGrpSpPr/>
            <p:nvPr/>
          </p:nvGrpSpPr>
          <p:grpSpPr>
            <a:xfrm>
              <a:off x="7441871" y="655382"/>
              <a:ext cx="382651" cy="284829"/>
              <a:chOff x="7441871" y="655382"/>
              <a:chExt cx="382651" cy="284829"/>
            </a:xfrm>
            <a:grpFill/>
          </p:grpSpPr>
          <p:grpSp>
            <p:nvGrpSpPr>
              <p:cNvPr id="12" name="Graphique 1761">
                <a:extLst>
                  <a:ext uri="{FF2B5EF4-FFF2-40B4-BE49-F238E27FC236}">
                    <a16:creationId xmlns:a16="http://schemas.microsoft.com/office/drawing/2014/main" id="{AF75A354-A163-44FE-AACE-8C1B50076EC2}"/>
                  </a:ext>
                </a:extLst>
              </p:cNvPr>
              <p:cNvGrpSpPr/>
              <p:nvPr/>
            </p:nvGrpSpPr>
            <p:grpSpPr>
              <a:xfrm>
                <a:off x="7567601" y="655382"/>
                <a:ext cx="256921" cy="224806"/>
                <a:chOff x="7567601" y="655382"/>
                <a:chExt cx="256921" cy="224806"/>
              </a:xfrm>
              <a:grpFill/>
            </p:grpSpPr>
            <p:sp>
              <p:nvSpPr>
                <p:cNvPr id="18" name="Forme libre : forme 17">
                  <a:extLst>
                    <a:ext uri="{FF2B5EF4-FFF2-40B4-BE49-F238E27FC236}">
                      <a16:creationId xmlns:a16="http://schemas.microsoft.com/office/drawing/2014/main" id="{F9FD883D-2B67-40DE-8873-9056874602F6}"/>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2947" y="115254"/>
                        <a:pt x="55920" y="110669"/>
                        <a:pt x="51626" y="104870"/>
                      </a:cubicBezTo>
                      <a:cubicBezTo>
                        <a:pt x="34144" y="58290"/>
                        <a:pt x="12967" y="30835"/>
                        <a:pt x="0" y="0"/>
                      </a:cubicBezTo>
                    </a:path>
                    <a:path w="70294" h="114855" stroke="0" extrusionOk="0">
                      <a:moveTo>
                        <a:pt x="70294" y="114681"/>
                      </a:moveTo>
                      <a:cubicBezTo>
                        <a:pt x="63526" y="117162"/>
                        <a:pt x="54101" y="110864"/>
                        <a:pt x="51626" y="104870"/>
                      </a:cubicBezTo>
                      <a:cubicBezTo>
                        <a:pt x="37260" y="78471"/>
                        <a:pt x="26115" y="48587"/>
                        <a:pt x="0" y="0"/>
                      </a:cubicBezTo>
                    </a:path>
                  </a:pathLst>
                </a:custGeom>
                <a:grpFill/>
                <a:ln w="12700" cap="rnd">
                  <a:solidFill>
                    <a:schemeClr val="bg1"/>
                  </a:solidFill>
                  <a:prstDash val="solid"/>
                  <a:round/>
                  <a:extLst>
                    <a:ext uri="{C807C97D-BFC1-408E-A445-0C87EB9F89A2}">
                      <ask:lineSketchStyleProps xmlns:ask="http://schemas.microsoft.com/office/drawing/2018/sketchyshapes" sd="634538009">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9" name="Forme libre : forme 18">
                  <a:extLst>
                    <a:ext uri="{FF2B5EF4-FFF2-40B4-BE49-F238E27FC236}">
                      <a16:creationId xmlns:a16="http://schemas.microsoft.com/office/drawing/2014/main" id="{11C073BC-60A4-406A-8D6D-7D9666E0BB69}"/>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54939" y="42027"/>
                        <a:pt x="111909" y="24255"/>
                        <a:pt x="139922" y="1842"/>
                      </a:cubicBezTo>
                      <a:cubicBezTo>
                        <a:pt x="148311" y="-2040"/>
                        <a:pt x="157467" y="35"/>
                        <a:pt x="163830" y="10033"/>
                      </a:cubicBezTo>
                      <a:cubicBezTo>
                        <a:pt x="183405" y="47491"/>
                        <a:pt x="197429" y="66156"/>
                        <a:pt x="215455" y="114903"/>
                      </a:cubicBezTo>
                      <a:cubicBezTo>
                        <a:pt x="218802" y="121711"/>
                        <a:pt x="216846" y="134115"/>
                        <a:pt x="207264" y="138811"/>
                      </a:cubicBezTo>
                      <a:cubicBezTo>
                        <a:pt x="160259" y="168679"/>
                        <a:pt x="129797" y="183135"/>
                        <a:pt x="89916" y="196056"/>
                      </a:cubicBezTo>
                    </a:path>
                    <a:path w="217297" h="196056" stroke="0" extrusionOk="0">
                      <a:moveTo>
                        <a:pt x="0" y="70803"/>
                      </a:moveTo>
                      <a:cubicBezTo>
                        <a:pt x="34061" y="49364"/>
                        <a:pt x="96208" y="31188"/>
                        <a:pt x="139922" y="1842"/>
                      </a:cubicBezTo>
                      <a:cubicBezTo>
                        <a:pt x="149329" y="-3368"/>
                        <a:pt x="159882" y="1167"/>
                        <a:pt x="163830" y="10033"/>
                      </a:cubicBezTo>
                      <a:cubicBezTo>
                        <a:pt x="184290" y="41037"/>
                        <a:pt x="195657" y="74357"/>
                        <a:pt x="215455" y="114903"/>
                      </a:cubicBezTo>
                      <a:cubicBezTo>
                        <a:pt x="219454" y="122962"/>
                        <a:pt x="216572" y="134283"/>
                        <a:pt x="207264" y="138811"/>
                      </a:cubicBezTo>
                      <a:cubicBezTo>
                        <a:pt x="161657" y="161560"/>
                        <a:pt x="136815" y="167648"/>
                        <a:pt x="89916" y="196056"/>
                      </a:cubicBezTo>
                    </a:path>
                  </a:pathLst>
                </a:custGeom>
                <a:grpFill/>
                <a:ln w="12700" cap="rnd">
                  <a:solidFill>
                    <a:schemeClr val="bg1"/>
                  </a:solidFill>
                  <a:prstDash val="solid"/>
                  <a:round/>
                  <a:extLst>
                    <a:ext uri="{C807C97D-BFC1-408E-A445-0C87EB9F89A2}">
                      <ask:lineSketchStyleProps xmlns:ask="http://schemas.microsoft.com/office/drawing/2018/sketchyshapes" sd="80199522">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0" name="Forme libre : forme 19">
                  <a:extLst>
                    <a:ext uri="{FF2B5EF4-FFF2-40B4-BE49-F238E27FC236}">
                      <a16:creationId xmlns:a16="http://schemas.microsoft.com/office/drawing/2014/main" id="{3190DEDE-4F5C-4CD2-8D48-7C97A75BE6CD}"/>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49290" y="61232"/>
                        <a:pt x="121786" y="18061"/>
                        <a:pt x="157258" y="0"/>
                      </a:cubicBezTo>
                    </a:path>
                    <a:path w="157257" h="77438" stroke="0" extrusionOk="0">
                      <a:moveTo>
                        <a:pt x="0" y="77438"/>
                      </a:moveTo>
                      <a:cubicBezTo>
                        <a:pt x="35106" y="67560"/>
                        <a:pt x="76935" y="30617"/>
                        <a:pt x="157258" y="0"/>
                      </a:cubicBezTo>
                    </a:path>
                  </a:pathLst>
                </a:custGeom>
                <a:grpFill/>
                <a:ln w="12700" cap="rnd">
                  <a:solidFill>
                    <a:schemeClr val="bg1"/>
                  </a:solidFill>
                  <a:prstDash val="solid"/>
                  <a:round/>
                  <a:extLst>
                    <a:ext uri="{C807C97D-BFC1-408E-A445-0C87EB9F89A2}">
                      <ask:lineSketchStyleProps xmlns:ask="http://schemas.microsoft.com/office/drawing/2018/sketchyshapes" sd="2415539568">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1" name="Forme libre : forme 20">
                  <a:extLst>
                    <a:ext uri="{FF2B5EF4-FFF2-40B4-BE49-F238E27FC236}">
                      <a16:creationId xmlns:a16="http://schemas.microsoft.com/office/drawing/2014/main" id="{4D00C21A-4C8E-4457-8670-5C0A1BCE5129}"/>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01883" y="41621"/>
                        <a:pt x="61446" y="61341"/>
                        <a:pt x="0" y="98679"/>
                      </a:cubicBezTo>
                    </a:path>
                    <a:path w="200691" h="98679" stroke="0" extrusionOk="0">
                      <a:moveTo>
                        <a:pt x="200692" y="0"/>
                      </a:moveTo>
                      <a:cubicBezTo>
                        <a:pt x="145926" y="16430"/>
                        <a:pt x="102542" y="57237"/>
                        <a:pt x="0" y="98679"/>
                      </a:cubicBezTo>
                    </a:path>
                  </a:pathLst>
                </a:custGeom>
                <a:grpFill/>
                <a:ln w="12700" cap="rnd">
                  <a:solidFill>
                    <a:schemeClr val="bg1"/>
                  </a:solidFill>
                  <a:prstDash val="solid"/>
                  <a:round/>
                  <a:extLst>
                    <a:ext uri="{C807C97D-BFC1-408E-A445-0C87EB9F89A2}">
                      <ask:lineSketchStyleProps xmlns:ask="http://schemas.microsoft.com/office/drawing/2018/sketchyshapes" sd="2845881808">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2" name="Forme libre : forme 21">
                  <a:extLst>
                    <a:ext uri="{FF2B5EF4-FFF2-40B4-BE49-F238E27FC236}">
                      <a16:creationId xmlns:a16="http://schemas.microsoft.com/office/drawing/2014/main" id="{9AE569AC-E268-44EC-A471-80C2D1FE2C2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9565" y="7737"/>
                        <a:pt x="14792" y="4166"/>
                        <a:pt x="24384" y="0"/>
                      </a:cubicBezTo>
                    </a:path>
                    <a:path w="24384" h="12001" stroke="0" extrusionOk="0">
                      <a:moveTo>
                        <a:pt x="0" y="12001"/>
                      </a:moveTo>
                      <a:cubicBezTo>
                        <a:pt x="5686" y="7983"/>
                        <a:pt x="12574" y="6031"/>
                        <a:pt x="24384" y="0"/>
                      </a:cubicBezTo>
                    </a:path>
                  </a:pathLst>
                </a:custGeom>
                <a:grpFill/>
                <a:ln w="12700" cap="rnd">
                  <a:solidFill>
                    <a:schemeClr val="bg1"/>
                  </a:solidFill>
                  <a:prstDash val="solid"/>
                  <a:round/>
                  <a:extLst>
                    <a:ext uri="{C807C97D-BFC1-408E-A445-0C87EB9F89A2}">
                      <ask:lineSketchStyleProps xmlns:ask="http://schemas.microsoft.com/office/drawing/2018/sketchyshapes" sd="208396287">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3" name="Forme libre : forme 22">
                  <a:extLst>
                    <a:ext uri="{FF2B5EF4-FFF2-40B4-BE49-F238E27FC236}">
                      <a16:creationId xmlns:a16="http://schemas.microsoft.com/office/drawing/2014/main" id="{035D3B82-B3E0-417F-B060-4F254AD84B82}"/>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12183" y="18309"/>
                        <a:pt x="29755" y="8485"/>
                        <a:pt x="48197" y="0"/>
                      </a:cubicBezTo>
                    </a:path>
                    <a:path w="48196" h="23622" stroke="0" extrusionOk="0">
                      <a:moveTo>
                        <a:pt x="0" y="23622"/>
                      </a:moveTo>
                      <a:cubicBezTo>
                        <a:pt x="15728" y="16507"/>
                        <a:pt x="37398" y="3114"/>
                        <a:pt x="48197" y="0"/>
                      </a:cubicBezTo>
                    </a:path>
                  </a:pathLst>
                </a:custGeom>
                <a:grpFill/>
                <a:ln w="12700" cap="rnd">
                  <a:solidFill>
                    <a:schemeClr val="bg1"/>
                  </a:solidFill>
                  <a:prstDash val="solid"/>
                  <a:round/>
                  <a:extLst>
                    <a:ext uri="{C807C97D-BFC1-408E-A445-0C87EB9F89A2}">
                      <ask:lineSketchStyleProps xmlns:ask="http://schemas.microsoft.com/office/drawing/2018/sketchyshapes" sd="3233409610">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24" name="Forme libre : forme 23">
                  <a:extLst>
                    <a:ext uri="{FF2B5EF4-FFF2-40B4-BE49-F238E27FC236}">
                      <a16:creationId xmlns:a16="http://schemas.microsoft.com/office/drawing/2014/main" id="{AC88ED70-D9B4-48E8-8DD4-AE40C1C1BA86}"/>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23657" y="-2106"/>
                        <a:pt x="29857" y="-222"/>
                        <a:pt x="49913" y="0"/>
                      </a:cubicBezTo>
                      <a:cubicBezTo>
                        <a:pt x="49334" y="5723"/>
                        <a:pt x="49262" y="16705"/>
                        <a:pt x="49913" y="21908"/>
                      </a:cubicBezTo>
                      <a:cubicBezTo>
                        <a:pt x="37877" y="21213"/>
                        <a:pt x="21440" y="21703"/>
                        <a:pt x="0" y="21908"/>
                      </a:cubicBezTo>
                      <a:cubicBezTo>
                        <a:pt x="-767" y="16384"/>
                        <a:pt x="-377" y="7217"/>
                        <a:pt x="0" y="0"/>
                      </a:cubicBezTo>
                      <a:close/>
                    </a:path>
                    <a:path w="49912" h="21908" stroke="0" extrusionOk="0">
                      <a:moveTo>
                        <a:pt x="0" y="0"/>
                      </a:moveTo>
                      <a:cubicBezTo>
                        <a:pt x="17511" y="1348"/>
                        <a:pt x="27133" y="-1021"/>
                        <a:pt x="49913" y="0"/>
                      </a:cubicBezTo>
                      <a:cubicBezTo>
                        <a:pt x="50213" y="9205"/>
                        <a:pt x="48835" y="13025"/>
                        <a:pt x="49913" y="21908"/>
                      </a:cubicBezTo>
                      <a:cubicBezTo>
                        <a:pt x="33465" y="23319"/>
                        <a:pt x="20366" y="24243"/>
                        <a:pt x="0" y="21908"/>
                      </a:cubicBezTo>
                      <a:cubicBezTo>
                        <a:pt x="-698" y="17437"/>
                        <a:pt x="532" y="10043"/>
                        <a:pt x="0" y="0"/>
                      </a:cubicBezTo>
                      <a:close/>
                    </a:path>
                  </a:pathLst>
                </a:custGeom>
                <a:grpFill/>
                <a:ln w="12700" cap="rnd">
                  <a:solidFill>
                    <a:schemeClr val="bg1"/>
                  </a:solidFill>
                  <a:prstDash val="solid"/>
                  <a:round/>
                  <a:extLst>
                    <a:ext uri="{C807C97D-BFC1-408E-A445-0C87EB9F89A2}">
                      <ask:lineSketchStyleProps xmlns:ask="http://schemas.microsoft.com/office/drawing/2018/sketchyshapes" sd="588079317">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3" name="Forme libre : forme 12">
                <a:extLst>
                  <a:ext uri="{FF2B5EF4-FFF2-40B4-BE49-F238E27FC236}">
                    <a16:creationId xmlns:a16="http://schemas.microsoft.com/office/drawing/2014/main" id="{63D64943-E453-41EC-828D-764231C4151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11969" y="94799"/>
                      <a:pt x="29409" y="67717"/>
                      <a:pt x="40100" y="34290"/>
                    </a:cubicBezTo>
                    <a:cubicBezTo>
                      <a:pt x="66406" y="18928"/>
                      <a:pt x="78507" y="14407"/>
                      <a:pt x="104013" y="0"/>
                    </a:cubicBezTo>
                    <a:cubicBezTo>
                      <a:pt x="127049" y="16415"/>
                      <a:pt x="157380" y="29725"/>
                      <a:pt x="172974" y="38481"/>
                    </a:cubicBezTo>
                    <a:cubicBezTo>
                      <a:pt x="167499" y="39669"/>
                      <a:pt x="151635" y="81684"/>
                      <a:pt x="78772" y="50768"/>
                    </a:cubicBezTo>
                  </a:path>
                  <a:path w="172973" h="131635" stroke="0" extrusionOk="0">
                    <a:moveTo>
                      <a:pt x="0" y="131636"/>
                    </a:moveTo>
                    <a:cubicBezTo>
                      <a:pt x="16240" y="86635"/>
                      <a:pt x="19347" y="79735"/>
                      <a:pt x="40100" y="34290"/>
                    </a:cubicBezTo>
                    <a:cubicBezTo>
                      <a:pt x="69060" y="19516"/>
                      <a:pt x="79384" y="17072"/>
                      <a:pt x="104013" y="0"/>
                    </a:cubicBezTo>
                    <a:cubicBezTo>
                      <a:pt x="121930" y="10871"/>
                      <a:pt x="150303" y="26372"/>
                      <a:pt x="172974" y="38481"/>
                    </a:cubicBezTo>
                    <a:cubicBezTo>
                      <a:pt x="177847" y="34282"/>
                      <a:pt x="147516" y="85324"/>
                      <a:pt x="78772" y="50768"/>
                    </a:cubicBezTo>
                  </a:path>
                </a:pathLst>
              </a:custGeom>
              <a:grpFill/>
              <a:ln w="12700" cap="rnd">
                <a:solidFill>
                  <a:schemeClr val="bg1"/>
                </a:solidFill>
                <a:prstDash val="solid"/>
                <a:round/>
                <a:extLst>
                  <a:ext uri="{C807C97D-BFC1-408E-A445-0C87EB9F89A2}">
                    <ask:lineSketchStyleProps xmlns:ask="http://schemas.microsoft.com/office/drawing/2018/sketchyshapes" sd="510435981">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4" name="Forme libre : forme 13">
                <a:extLst>
                  <a:ext uri="{FF2B5EF4-FFF2-40B4-BE49-F238E27FC236}">
                    <a16:creationId xmlns:a16="http://schemas.microsoft.com/office/drawing/2014/main" id="{C117BD93-5F74-4C92-9BD4-24C0CB0D6C3A}"/>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17404" y="-386"/>
                      <a:pt x="12244" y="924"/>
                      <a:pt x="0" y="0"/>
                    </a:cubicBezTo>
                  </a:path>
                  <a:path w="30765" h="571" stroke="0" extrusionOk="0">
                    <a:moveTo>
                      <a:pt x="30766" y="571"/>
                    </a:moveTo>
                    <a:cubicBezTo>
                      <a:pt x="21018" y="1697"/>
                      <a:pt x="14554" y="-693"/>
                      <a:pt x="0" y="0"/>
                    </a:cubicBezTo>
                  </a:path>
                </a:pathLst>
              </a:custGeom>
              <a:grpFill/>
              <a:ln w="12700" cap="rnd">
                <a:solidFill>
                  <a:schemeClr val="bg1"/>
                </a:solidFill>
                <a:prstDash val="solid"/>
                <a:round/>
                <a:extLst>
                  <a:ext uri="{C807C97D-BFC1-408E-A445-0C87EB9F89A2}">
                    <ask:lineSketchStyleProps xmlns:ask="http://schemas.microsoft.com/office/drawing/2018/sketchyshapes" sd="1173890309">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5" name="Forme libre : forme 14">
                <a:extLst>
                  <a:ext uri="{FF2B5EF4-FFF2-40B4-BE49-F238E27FC236}">
                    <a16:creationId xmlns:a16="http://schemas.microsoft.com/office/drawing/2014/main" id="{F3A74CD2-12BE-4FB3-8654-8864E098CFC0}"/>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1490" y="-1635"/>
                      <a:pt x="27126" y="4142"/>
                      <a:pt x="0" y="0"/>
                    </a:cubicBezTo>
                  </a:path>
                  <a:path w="78962" h="1333" stroke="0" extrusionOk="0">
                    <a:moveTo>
                      <a:pt x="78962" y="1334"/>
                    </a:moveTo>
                    <a:cubicBezTo>
                      <a:pt x="46812" y="861"/>
                      <a:pt x="23255" y="-148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266058331">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6" name="Forme libre : forme 15">
                <a:extLst>
                  <a:ext uri="{FF2B5EF4-FFF2-40B4-BE49-F238E27FC236}">
                    <a16:creationId xmlns:a16="http://schemas.microsoft.com/office/drawing/2014/main" id="{43729516-2D83-423C-A944-70992C2BD743}"/>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63406" y="41739"/>
                      <a:pt x="33802" y="44273"/>
                      <a:pt x="21907" y="43815"/>
                    </a:cubicBezTo>
                    <a:cubicBezTo>
                      <a:pt x="9545" y="44135"/>
                      <a:pt x="-429" y="34032"/>
                      <a:pt x="0" y="21907"/>
                    </a:cubicBezTo>
                    <a:lnTo>
                      <a:pt x="0" y="21907"/>
                    </a:lnTo>
                    <a:cubicBezTo>
                      <a:pt x="731" y="12617"/>
                      <a:pt x="11549" y="1094"/>
                      <a:pt x="21907" y="0"/>
                    </a:cubicBezTo>
                    <a:cubicBezTo>
                      <a:pt x="43493" y="-2100"/>
                      <a:pt x="62340" y="-2016"/>
                      <a:pt x="73819" y="0"/>
                    </a:cubicBezTo>
                    <a:cubicBezTo>
                      <a:pt x="84102" y="310"/>
                      <a:pt x="96728" y="9877"/>
                      <a:pt x="95726" y="21907"/>
                    </a:cubicBezTo>
                    <a:lnTo>
                      <a:pt x="95726" y="21907"/>
                    </a:lnTo>
                    <a:cubicBezTo>
                      <a:pt x="94523" y="32289"/>
                      <a:pt x="88275" y="44054"/>
                      <a:pt x="73819" y="43815"/>
                    </a:cubicBezTo>
                    <a:close/>
                  </a:path>
                  <a:path w="95726" h="43814" stroke="0" extrusionOk="0">
                    <a:moveTo>
                      <a:pt x="73819" y="43815"/>
                    </a:moveTo>
                    <a:cubicBezTo>
                      <a:pt x="49339" y="43749"/>
                      <a:pt x="35019" y="42203"/>
                      <a:pt x="21907" y="43815"/>
                    </a:cubicBezTo>
                    <a:cubicBezTo>
                      <a:pt x="8876" y="46666"/>
                      <a:pt x="-2271" y="31979"/>
                      <a:pt x="0" y="21907"/>
                    </a:cubicBezTo>
                    <a:lnTo>
                      <a:pt x="0" y="21907"/>
                    </a:lnTo>
                    <a:cubicBezTo>
                      <a:pt x="1079" y="7184"/>
                      <a:pt x="10449" y="1400"/>
                      <a:pt x="21907" y="0"/>
                    </a:cubicBezTo>
                    <a:cubicBezTo>
                      <a:pt x="47419" y="2000"/>
                      <a:pt x="61295" y="-438"/>
                      <a:pt x="73819" y="0"/>
                    </a:cubicBezTo>
                    <a:cubicBezTo>
                      <a:pt x="85846" y="897"/>
                      <a:pt x="93628" y="9304"/>
                      <a:pt x="95726" y="21907"/>
                    </a:cubicBezTo>
                    <a:lnTo>
                      <a:pt x="95726" y="21907"/>
                    </a:lnTo>
                    <a:cubicBezTo>
                      <a:pt x="95397" y="32738"/>
                      <a:pt x="88710" y="44319"/>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2833769604">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sp>
            <p:nvSpPr>
              <p:cNvPr id="17" name="Forme libre : forme 16">
                <a:extLst>
                  <a:ext uri="{FF2B5EF4-FFF2-40B4-BE49-F238E27FC236}">
                    <a16:creationId xmlns:a16="http://schemas.microsoft.com/office/drawing/2014/main" id="{FBEF2987-AAD7-471A-8871-3EC0A316402C}"/>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9023" y="43429"/>
                      <a:pt x="45895" y="43988"/>
                      <a:pt x="21907" y="43815"/>
                    </a:cubicBezTo>
                    <a:cubicBezTo>
                      <a:pt x="10940" y="41312"/>
                      <a:pt x="-176" y="34493"/>
                      <a:pt x="0" y="21907"/>
                    </a:cubicBezTo>
                    <a:lnTo>
                      <a:pt x="0" y="21907"/>
                    </a:lnTo>
                    <a:cubicBezTo>
                      <a:pt x="-963" y="11764"/>
                      <a:pt x="10805" y="1192"/>
                      <a:pt x="21907" y="0"/>
                    </a:cubicBezTo>
                    <a:cubicBezTo>
                      <a:pt x="46397" y="2066"/>
                      <a:pt x="59469" y="-1744"/>
                      <a:pt x="73819" y="0"/>
                    </a:cubicBezTo>
                    <a:cubicBezTo>
                      <a:pt x="86546" y="-2149"/>
                      <a:pt x="95262" y="10554"/>
                      <a:pt x="95726" y="21907"/>
                    </a:cubicBezTo>
                    <a:lnTo>
                      <a:pt x="95726" y="21907"/>
                    </a:lnTo>
                    <a:cubicBezTo>
                      <a:pt x="95107" y="35503"/>
                      <a:pt x="85461" y="42224"/>
                      <a:pt x="73819" y="43815"/>
                    </a:cubicBezTo>
                    <a:close/>
                  </a:path>
                  <a:path w="95726" h="43814" stroke="0" extrusionOk="0">
                    <a:moveTo>
                      <a:pt x="73819" y="43815"/>
                    </a:moveTo>
                    <a:cubicBezTo>
                      <a:pt x="51891" y="44112"/>
                      <a:pt x="46096" y="43116"/>
                      <a:pt x="21907" y="43815"/>
                    </a:cubicBezTo>
                    <a:cubicBezTo>
                      <a:pt x="9844" y="44170"/>
                      <a:pt x="315" y="33418"/>
                      <a:pt x="0" y="21907"/>
                    </a:cubicBezTo>
                    <a:lnTo>
                      <a:pt x="0" y="21907"/>
                    </a:lnTo>
                    <a:cubicBezTo>
                      <a:pt x="1309" y="9967"/>
                      <a:pt x="7240" y="-182"/>
                      <a:pt x="21907" y="0"/>
                    </a:cubicBezTo>
                    <a:cubicBezTo>
                      <a:pt x="32978" y="-1224"/>
                      <a:pt x="54025" y="-1505"/>
                      <a:pt x="73819" y="0"/>
                    </a:cubicBezTo>
                    <a:cubicBezTo>
                      <a:pt x="86418" y="-146"/>
                      <a:pt x="93269" y="11355"/>
                      <a:pt x="95726" y="21907"/>
                    </a:cubicBezTo>
                    <a:lnTo>
                      <a:pt x="95726" y="21907"/>
                    </a:lnTo>
                    <a:cubicBezTo>
                      <a:pt x="95559" y="36407"/>
                      <a:pt x="85986" y="42425"/>
                      <a:pt x="73819" y="43815"/>
                    </a:cubicBezTo>
                    <a:close/>
                  </a:path>
                </a:pathLst>
              </a:custGeom>
              <a:grpFill/>
              <a:ln w="12700" cap="rnd">
                <a:solidFill>
                  <a:schemeClr val="bg1"/>
                </a:solidFill>
                <a:prstDash val="solid"/>
                <a:round/>
                <a:extLst>
                  <a:ext uri="{C807C97D-BFC1-408E-A445-0C87EB9F89A2}">
                    <ask:lineSketchStyleProps xmlns:ask="http://schemas.microsoft.com/office/drawing/2018/sketchyshapes" sd="1736167647">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sp>
          <p:nvSpPr>
            <p:cNvPr id="11" name="Forme libre : forme 10">
              <a:extLst>
                <a:ext uri="{FF2B5EF4-FFF2-40B4-BE49-F238E27FC236}">
                  <a16:creationId xmlns:a16="http://schemas.microsoft.com/office/drawing/2014/main" id="{71FC76A3-8BE1-45E9-8290-B191CA7A6F19}"/>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1076" y="118"/>
                    <a:pt x="5413" y="481"/>
                    <a:pt x="0" y="0"/>
                  </a:cubicBezTo>
                </a:path>
                <a:path w="16478" h="9525" stroke="0" extrusionOk="0">
                  <a:moveTo>
                    <a:pt x="16478" y="0"/>
                  </a:moveTo>
                  <a:cubicBezTo>
                    <a:pt x="8636" y="783"/>
                    <a:pt x="5490" y="316"/>
                    <a:pt x="0" y="0"/>
                  </a:cubicBezTo>
                </a:path>
              </a:pathLst>
            </a:custGeom>
            <a:grpFill/>
            <a:ln w="12700" cap="rnd">
              <a:solidFill>
                <a:schemeClr val="bg1"/>
              </a:solidFill>
              <a:prstDash val="solid"/>
              <a:round/>
              <a:extLst>
                <a:ext uri="{C807C97D-BFC1-408E-A445-0C87EB9F89A2}">
                  <ask:lineSketchStyleProps xmlns:ask="http://schemas.microsoft.com/office/drawing/2018/sketchyshapes" sd="1968410707">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Freehand/>
                    </ask:type>
                  </ask:lineSketchStyleProps>
                </a:ext>
              </a:extLst>
            </a:ln>
          </p:spPr>
          <p:txBody>
            <a:bodyPr rtlCol="0" anchor="ctr"/>
            <a:lstStyle/>
            <a:p>
              <a:endParaRPr lang="fr-FR" sz="1400">
                <a:solidFill>
                  <a:schemeClr val="tx1">
                    <a:lumMod val="75000"/>
                    <a:lumOff val="25000"/>
                  </a:schemeClr>
                </a:solidFill>
              </a:endParaRPr>
            </a:p>
          </p:txBody>
        </p:sp>
      </p:grpSp>
      <p:grpSp>
        <p:nvGrpSpPr>
          <p:cNvPr id="25" name="Graphique 1772">
            <a:extLst>
              <a:ext uri="{FF2B5EF4-FFF2-40B4-BE49-F238E27FC236}">
                <a16:creationId xmlns:a16="http://schemas.microsoft.com/office/drawing/2014/main" id="{239E7897-2FCF-4DBC-BDDF-3C3154D59356}"/>
              </a:ext>
            </a:extLst>
          </p:cNvPr>
          <p:cNvGrpSpPr/>
          <p:nvPr/>
        </p:nvGrpSpPr>
        <p:grpSpPr>
          <a:xfrm>
            <a:off x="2804716" y="5593737"/>
            <a:ext cx="405719" cy="398454"/>
            <a:chOff x="2317430" y="1288782"/>
            <a:chExt cx="363699" cy="401630"/>
          </a:xfrm>
          <a:noFill/>
        </p:grpSpPr>
        <p:sp>
          <p:nvSpPr>
            <p:cNvPr id="26" name="Forme libre : forme 25">
              <a:extLst>
                <a:ext uri="{FF2B5EF4-FFF2-40B4-BE49-F238E27FC236}">
                  <a16:creationId xmlns:a16="http://schemas.microsoft.com/office/drawing/2014/main" id="{89FB43B9-B861-4D90-AE80-31580AC9A5FC}"/>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fill="none" extrusionOk="0">
                  <a:moveTo>
                    <a:pt x="18" y="208883"/>
                  </a:moveTo>
                  <a:cubicBezTo>
                    <a:pt x="18" y="157257"/>
                    <a:pt x="19" y="128111"/>
                    <a:pt x="18" y="128111"/>
                  </a:cubicBezTo>
                  <a:cubicBezTo>
                    <a:pt x="14951" y="127330"/>
                    <a:pt x="-13260" y="11923"/>
                    <a:pt x="84505" y="0"/>
                  </a:cubicBezTo>
                  <a:cubicBezTo>
                    <a:pt x="87878" y="-234"/>
                    <a:pt x="89232" y="66"/>
                    <a:pt x="92315" y="0"/>
                  </a:cubicBezTo>
                </a:path>
                <a:path w="92315" h="208883" stroke="0" extrusionOk="0">
                  <a:moveTo>
                    <a:pt x="18" y="208883"/>
                  </a:moveTo>
                  <a:cubicBezTo>
                    <a:pt x="17" y="157258"/>
                    <a:pt x="18" y="128111"/>
                    <a:pt x="18" y="128111"/>
                  </a:cubicBezTo>
                  <a:cubicBezTo>
                    <a:pt x="6796" y="135598"/>
                    <a:pt x="-17682" y="13351"/>
                    <a:pt x="84505" y="0"/>
                  </a:cubicBezTo>
                  <a:cubicBezTo>
                    <a:pt x="86698" y="155"/>
                    <a:pt x="89603" y="235"/>
                    <a:pt x="92315" y="0"/>
                  </a:cubicBezTo>
                </a:path>
              </a:pathLst>
            </a:custGeom>
            <a:grpFill/>
            <a:ln w="12700" cap="rnd">
              <a:solidFill>
                <a:schemeClr val="bg1"/>
              </a:solidFill>
              <a:prstDash val="solid"/>
              <a:round/>
              <a:extLst>
                <a:ext uri="{C807C97D-BFC1-408E-A445-0C87EB9F89A2}">
                  <ask:lineSketchStyleProps xmlns:ask="http://schemas.microsoft.com/office/drawing/2018/sketchyshapes" sd="652558593">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sk:type>
                      <ask:lineSketchFreehand/>
                    </ask:type>
                  </ask:lineSketchStyleProps>
                </a:ext>
              </a:extLst>
            </a:ln>
          </p:spPr>
          <p:txBody>
            <a:bodyPr rtlCol="0" anchor="ctr"/>
            <a:lstStyle/>
            <a:p>
              <a:endParaRPr lang="fr-FR" sz="1400"/>
            </a:p>
          </p:txBody>
        </p:sp>
        <p:grpSp>
          <p:nvGrpSpPr>
            <p:cNvPr id="27" name="Graphique 1772">
              <a:extLst>
                <a:ext uri="{FF2B5EF4-FFF2-40B4-BE49-F238E27FC236}">
                  <a16:creationId xmlns:a16="http://schemas.microsoft.com/office/drawing/2014/main" id="{96D58CE9-A28A-40CF-A838-D1E8100ABACB}"/>
                </a:ext>
              </a:extLst>
            </p:cNvPr>
            <p:cNvGrpSpPr/>
            <p:nvPr/>
          </p:nvGrpSpPr>
          <p:grpSpPr>
            <a:xfrm>
              <a:off x="2452209" y="1371600"/>
              <a:ext cx="42576" cy="102012"/>
              <a:chOff x="2452209" y="1371600"/>
              <a:chExt cx="42576" cy="102012"/>
            </a:xfrm>
            <a:grpFill/>
          </p:grpSpPr>
          <p:sp>
            <p:nvSpPr>
              <p:cNvPr id="47" name="Forme libre : forme 46">
                <a:extLst>
                  <a:ext uri="{FF2B5EF4-FFF2-40B4-BE49-F238E27FC236}">
                    <a16:creationId xmlns:a16="http://schemas.microsoft.com/office/drawing/2014/main" id="{C3C95ABA-99C9-43B2-A299-7FC2DE46421F}"/>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fill="none" extrusionOk="0">
                    <a:moveTo>
                      <a:pt x="0" y="13049"/>
                    </a:moveTo>
                    <a:cubicBezTo>
                      <a:pt x="4000" y="7877"/>
                      <a:pt x="8963" y="2800"/>
                      <a:pt x="14383" y="0"/>
                    </a:cubicBezTo>
                  </a:path>
                  <a:path w="14382" h="13049" stroke="0" extrusionOk="0">
                    <a:moveTo>
                      <a:pt x="0" y="13049"/>
                    </a:moveTo>
                    <a:cubicBezTo>
                      <a:pt x="4588" y="7653"/>
                      <a:pt x="9382" y="3337"/>
                      <a:pt x="14383" y="0"/>
                    </a:cubicBezTo>
                  </a:path>
                </a:pathLst>
              </a:custGeom>
              <a:grpFill/>
              <a:ln w="12700" cap="rnd">
                <a:solidFill>
                  <a:schemeClr val="bg1"/>
                </a:solidFill>
                <a:prstDash val="solid"/>
                <a:round/>
                <a:extLst>
                  <a:ext uri="{C807C97D-BFC1-408E-A445-0C87EB9F89A2}">
                    <ask:lineSketchStyleProps xmlns:ask="http://schemas.microsoft.com/office/drawing/2018/sketchyshapes" sd="2387101926">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sk:type>
                        <ask:lineSketchFreehand/>
                      </ask:type>
                    </ask:lineSketchStyleProps>
                  </a:ext>
                </a:extLst>
              </a:ln>
            </p:spPr>
            <p:txBody>
              <a:bodyPr rtlCol="0" anchor="ctr"/>
              <a:lstStyle/>
              <a:p>
                <a:endParaRPr lang="fr-FR" sz="1400"/>
              </a:p>
            </p:txBody>
          </p:sp>
          <p:sp>
            <p:nvSpPr>
              <p:cNvPr id="48" name="Forme libre : forme 47">
                <a:extLst>
                  <a:ext uri="{FF2B5EF4-FFF2-40B4-BE49-F238E27FC236}">
                    <a16:creationId xmlns:a16="http://schemas.microsoft.com/office/drawing/2014/main" id="{7772827C-C439-495D-8CD3-89FC6F36E2DD}"/>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fill="none" extrusionOk="0">
                    <a:moveTo>
                      <a:pt x="0" y="69437"/>
                    </a:moveTo>
                    <a:cubicBezTo>
                      <a:pt x="2957" y="54539"/>
                      <a:pt x="715" y="21265"/>
                      <a:pt x="15621" y="0"/>
                    </a:cubicBezTo>
                  </a:path>
                  <a:path w="15621" h="69437" stroke="0" extrusionOk="0">
                    <a:moveTo>
                      <a:pt x="0" y="69437"/>
                    </a:moveTo>
                    <a:cubicBezTo>
                      <a:pt x="1932" y="48306"/>
                      <a:pt x="21" y="21040"/>
                      <a:pt x="15621" y="0"/>
                    </a:cubicBezTo>
                  </a:path>
                </a:pathLst>
              </a:custGeom>
              <a:grpFill/>
              <a:ln w="12700" cap="rnd">
                <a:solidFill>
                  <a:schemeClr val="bg1"/>
                </a:solidFill>
                <a:prstDash val="solid"/>
                <a:round/>
                <a:extLst>
                  <a:ext uri="{C807C97D-BFC1-408E-A445-0C87EB9F89A2}">
                    <ask:lineSketchStyleProps xmlns:ask="http://schemas.microsoft.com/office/drawing/2018/sketchyshapes" sd="3786156340">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sk:type>
                        <ask:lineSketchFreehand/>
                      </ask:type>
                    </ask:lineSketchStyleProps>
                  </a:ext>
                </a:extLst>
              </a:ln>
            </p:spPr>
            <p:txBody>
              <a:bodyPr rtlCol="0" anchor="ctr"/>
              <a:lstStyle/>
              <a:p>
                <a:endParaRPr lang="fr-FR" sz="1400"/>
              </a:p>
            </p:txBody>
          </p:sp>
        </p:grpSp>
        <p:sp>
          <p:nvSpPr>
            <p:cNvPr id="28" name="Forme libre : forme 27">
              <a:extLst>
                <a:ext uri="{FF2B5EF4-FFF2-40B4-BE49-F238E27FC236}">
                  <a16:creationId xmlns:a16="http://schemas.microsoft.com/office/drawing/2014/main" id="{3E31A934-74AA-4AC9-BF61-D361F03A653C}"/>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fill="none" extrusionOk="0">
                  <a:moveTo>
                    <a:pt x="0" y="3"/>
                  </a:moveTo>
                  <a:cubicBezTo>
                    <a:pt x="-3058" y="21484"/>
                    <a:pt x="73083" y="-16639"/>
                    <a:pt x="86773" y="132687"/>
                  </a:cubicBezTo>
                  <a:cubicBezTo>
                    <a:pt x="90818" y="173730"/>
                    <a:pt x="83763" y="202918"/>
                    <a:pt x="86773" y="231461"/>
                  </a:cubicBezTo>
                </a:path>
                <a:path w="86772" h="231460" stroke="0" extrusionOk="0">
                  <a:moveTo>
                    <a:pt x="0" y="3"/>
                  </a:moveTo>
                  <a:cubicBezTo>
                    <a:pt x="-261" y="9317"/>
                    <a:pt x="73482" y="-12986"/>
                    <a:pt x="86773" y="132687"/>
                  </a:cubicBezTo>
                  <a:cubicBezTo>
                    <a:pt x="83930" y="180679"/>
                    <a:pt x="91611" y="190132"/>
                    <a:pt x="86773" y="231461"/>
                  </a:cubicBezTo>
                </a:path>
              </a:pathLst>
            </a:custGeom>
            <a:grpFill/>
            <a:ln w="12700" cap="rnd">
              <a:solidFill>
                <a:schemeClr val="bg1"/>
              </a:solidFill>
              <a:prstDash val="solid"/>
              <a:round/>
              <a:extLst>
                <a:ext uri="{C807C97D-BFC1-408E-A445-0C87EB9F89A2}">
                  <ask:lineSketchStyleProps xmlns:ask="http://schemas.microsoft.com/office/drawing/2018/sketchyshapes" sd="3951778749">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sk:type>
                      <ask:lineSketchFreehand/>
                    </ask:type>
                  </ask:lineSketchStyleProps>
                </a:ext>
              </a:extLst>
            </a:ln>
          </p:spPr>
          <p:txBody>
            <a:bodyPr rtlCol="0" anchor="ctr"/>
            <a:lstStyle/>
            <a:p>
              <a:endParaRPr lang="fr-FR" sz="1400"/>
            </a:p>
          </p:txBody>
        </p:sp>
        <p:sp>
          <p:nvSpPr>
            <p:cNvPr id="29" name="Forme libre : forme 28">
              <a:extLst>
                <a:ext uri="{FF2B5EF4-FFF2-40B4-BE49-F238E27FC236}">
                  <a16:creationId xmlns:a16="http://schemas.microsoft.com/office/drawing/2014/main" id="{DFD8D6B4-7994-40C5-8D20-D813AF1D6822}"/>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fill="none" extrusionOk="0">
                  <a:moveTo>
                    <a:pt x="23241" y="59291"/>
                  </a:moveTo>
                  <a:cubicBezTo>
                    <a:pt x="16170" y="40702"/>
                    <a:pt x="5180" y="25254"/>
                    <a:pt x="0" y="14333"/>
                  </a:cubicBezTo>
                  <a:cubicBezTo>
                    <a:pt x="-5426" y="2879"/>
                    <a:pt x="32138" y="-7847"/>
                    <a:pt x="86868" y="10142"/>
                  </a:cubicBezTo>
                </a:path>
                <a:path w="86868" h="59291" stroke="0" extrusionOk="0">
                  <a:moveTo>
                    <a:pt x="23241" y="59291"/>
                  </a:moveTo>
                  <a:cubicBezTo>
                    <a:pt x="12515" y="43509"/>
                    <a:pt x="7797" y="31839"/>
                    <a:pt x="0" y="14333"/>
                  </a:cubicBezTo>
                  <a:cubicBezTo>
                    <a:pt x="5468" y="20996"/>
                    <a:pt x="41392" y="-9148"/>
                    <a:pt x="86868" y="10142"/>
                  </a:cubicBezTo>
                </a:path>
              </a:pathLst>
            </a:custGeom>
            <a:grpFill/>
            <a:ln w="12700" cap="rnd">
              <a:solidFill>
                <a:schemeClr val="bg1"/>
              </a:solidFill>
              <a:prstDash val="solid"/>
              <a:round/>
              <a:extLst>
                <a:ext uri="{C807C97D-BFC1-408E-A445-0C87EB9F89A2}">
                  <ask:lineSketchStyleProps xmlns:ask="http://schemas.microsoft.com/office/drawing/2018/sketchyshapes" sd="169072203">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sk:type>
                      <ask:lineSketchFreehand/>
                    </ask:type>
                  </ask:lineSketchStyleProps>
                </a:ext>
              </a:extLst>
            </a:ln>
          </p:spPr>
          <p:txBody>
            <a:bodyPr rtlCol="0" anchor="ctr"/>
            <a:lstStyle/>
            <a:p>
              <a:endParaRPr lang="fr-FR" sz="1400"/>
            </a:p>
          </p:txBody>
        </p:sp>
        <p:sp>
          <p:nvSpPr>
            <p:cNvPr id="30" name="Forme libre : forme 29">
              <a:extLst>
                <a:ext uri="{FF2B5EF4-FFF2-40B4-BE49-F238E27FC236}">
                  <a16:creationId xmlns:a16="http://schemas.microsoft.com/office/drawing/2014/main" id="{683E62D4-A344-4A0E-8EFE-B0228735D47E}"/>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fill="none" extrusionOk="0">
                  <a:moveTo>
                    <a:pt x="16383" y="0"/>
                  </a:moveTo>
                  <a:cubicBezTo>
                    <a:pt x="14465" y="10336"/>
                    <a:pt x="3845" y="29008"/>
                    <a:pt x="0" y="40672"/>
                  </a:cubicBezTo>
                </a:path>
                <a:path w="16382" h="40671" stroke="0" extrusionOk="0">
                  <a:moveTo>
                    <a:pt x="16383" y="0"/>
                  </a:moveTo>
                  <a:cubicBezTo>
                    <a:pt x="9788" y="11440"/>
                    <a:pt x="9072" y="23753"/>
                    <a:pt x="0" y="40672"/>
                  </a:cubicBezTo>
                </a:path>
              </a:pathLst>
            </a:custGeom>
            <a:grpFill/>
            <a:ln w="12700" cap="rnd">
              <a:solidFill>
                <a:schemeClr val="bg1"/>
              </a:solidFill>
              <a:prstDash val="solid"/>
              <a:round/>
              <a:extLst>
                <a:ext uri="{C807C97D-BFC1-408E-A445-0C87EB9F89A2}">
                  <ask:lineSketchStyleProps xmlns:ask="http://schemas.microsoft.com/office/drawing/2018/sketchyshapes" sd="2765062182">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sk:type>
                      <ask:lineSketchFreehand/>
                    </ask:type>
                  </ask:lineSketchStyleProps>
                </a:ext>
              </a:extLst>
            </a:ln>
          </p:spPr>
          <p:txBody>
            <a:bodyPr rtlCol="0" anchor="ctr"/>
            <a:lstStyle/>
            <a:p>
              <a:endParaRPr lang="fr-FR" sz="1400"/>
            </a:p>
          </p:txBody>
        </p:sp>
        <p:sp>
          <p:nvSpPr>
            <p:cNvPr id="31" name="Forme libre : forme 30">
              <a:extLst>
                <a:ext uri="{FF2B5EF4-FFF2-40B4-BE49-F238E27FC236}">
                  <a16:creationId xmlns:a16="http://schemas.microsoft.com/office/drawing/2014/main" id="{D72D6E6A-90B5-4EC6-BFAD-B8B2C111B013}"/>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fill="none" extrusionOk="0">
                  <a:moveTo>
                    <a:pt x="191" y="0"/>
                  </a:moveTo>
                  <a:cubicBezTo>
                    <a:pt x="417" y="8329"/>
                    <a:pt x="-1529" y="17710"/>
                    <a:pt x="0" y="34195"/>
                  </a:cubicBezTo>
                </a:path>
                <a:path w="190" h="34194" stroke="0" extrusionOk="0">
                  <a:moveTo>
                    <a:pt x="191" y="0"/>
                  </a:moveTo>
                  <a:cubicBezTo>
                    <a:pt x="-1164" y="9960"/>
                    <a:pt x="131" y="21439"/>
                    <a:pt x="0" y="34195"/>
                  </a:cubicBezTo>
                </a:path>
              </a:pathLst>
            </a:custGeom>
            <a:grpFill/>
            <a:ln w="12700" cap="rnd">
              <a:solidFill>
                <a:schemeClr val="bg1"/>
              </a:solidFill>
              <a:prstDash val="solid"/>
              <a:round/>
              <a:extLst>
                <a:ext uri="{C807C97D-BFC1-408E-A445-0C87EB9F89A2}">
                  <ask:lineSketchStyleProps xmlns:ask="http://schemas.microsoft.com/office/drawing/2018/sketchyshapes" sd="363774980">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sk:type>
                      <ask:lineSketchFreehand/>
                    </ask:type>
                  </ask:lineSketchStyleProps>
                </a:ext>
              </a:extLst>
            </a:ln>
          </p:spPr>
          <p:txBody>
            <a:bodyPr rtlCol="0" anchor="ctr"/>
            <a:lstStyle/>
            <a:p>
              <a:endParaRPr lang="fr-FR" sz="1400"/>
            </a:p>
          </p:txBody>
        </p:sp>
        <p:sp>
          <p:nvSpPr>
            <p:cNvPr id="32" name="Forme libre : forme 31">
              <a:extLst>
                <a:ext uri="{FF2B5EF4-FFF2-40B4-BE49-F238E27FC236}">
                  <a16:creationId xmlns:a16="http://schemas.microsoft.com/office/drawing/2014/main" id="{B7E7038E-ABD5-4D09-A34E-00356E203EC8}"/>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fill="none" extrusionOk="0">
                  <a:moveTo>
                    <a:pt x="6572" y="0"/>
                  </a:moveTo>
                  <a:cubicBezTo>
                    <a:pt x="3871" y="8320"/>
                    <a:pt x="4000" y="9819"/>
                    <a:pt x="0" y="18479"/>
                  </a:cubicBezTo>
                </a:path>
                <a:path w="6572" h="18478" stroke="0" extrusionOk="0">
                  <a:moveTo>
                    <a:pt x="6572" y="0"/>
                  </a:moveTo>
                  <a:cubicBezTo>
                    <a:pt x="3378" y="6147"/>
                    <a:pt x="961" y="13237"/>
                    <a:pt x="0" y="18479"/>
                  </a:cubicBezTo>
                </a:path>
              </a:pathLst>
            </a:custGeom>
            <a:grpFill/>
            <a:ln w="12700" cap="rnd">
              <a:solidFill>
                <a:schemeClr val="bg1"/>
              </a:solidFill>
              <a:prstDash val="solid"/>
              <a:round/>
              <a:extLst>
                <a:ext uri="{C807C97D-BFC1-408E-A445-0C87EB9F89A2}">
                  <ask:lineSketchStyleProps xmlns:ask="http://schemas.microsoft.com/office/drawing/2018/sketchyshapes" sd="1101679119">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sk:type>
                      <ask:lineSketchFreehand/>
                    </ask:type>
                  </ask:lineSketchStyleProps>
                </a:ext>
              </a:extLst>
            </a:ln>
          </p:spPr>
          <p:txBody>
            <a:bodyPr rtlCol="0" anchor="ctr"/>
            <a:lstStyle/>
            <a:p>
              <a:endParaRPr lang="fr-FR" sz="1400"/>
            </a:p>
          </p:txBody>
        </p:sp>
        <p:grpSp>
          <p:nvGrpSpPr>
            <p:cNvPr id="33" name="Graphique 1772">
              <a:extLst>
                <a:ext uri="{FF2B5EF4-FFF2-40B4-BE49-F238E27FC236}">
                  <a16:creationId xmlns:a16="http://schemas.microsoft.com/office/drawing/2014/main" id="{99967033-D785-456D-AD66-0C3B53750969}"/>
                </a:ext>
              </a:extLst>
            </p:cNvPr>
            <p:cNvGrpSpPr/>
            <p:nvPr/>
          </p:nvGrpSpPr>
          <p:grpSpPr>
            <a:xfrm>
              <a:off x="2489833" y="1432178"/>
              <a:ext cx="79724" cy="98488"/>
              <a:chOff x="2489833" y="1432178"/>
              <a:chExt cx="79724" cy="98488"/>
            </a:xfrm>
            <a:grpFill/>
          </p:grpSpPr>
          <p:sp>
            <p:nvSpPr>
              <p:cNvPr id="44" name="Forme libre : forme 43">
                <a:extLst>
                  <a:ext uri="{FF2B5EF4-FFF2-40B4-BE49-F238E27FC236}">
                    <a16:creationId xmlns:a16="http://schemas.microsoft.com/office/drawing/2014/main" id="{7098D395-30CD-4204-8786-F2E3F0D7B4A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fill="none" extrusionOk="0">
                    <a:moveTo>
                      <a:pt x="63532" y="96393"/>
                    </a:moveTo>
                    <a:cubicBezTo>
                      <a:pt x="58737" y="97002"/>
                      <a:pt x="54864" y="97780"/>
                      <a:pt x="49244" y="98489"/>
                    </a:cubicBezTo>
                    <a:cubicBezTo>
                      <a:pt x="26028" y="100677"/>
                      <a:pt x="-5361" y="79660"/>
                      <a:pt x="0" y="49244"/>
                    </a:cubicBezTo>
                    <a:cubicBezTo>
                      <a:pt x="1610" y="22457"/>
                      <a:pt x="24128" y="1483"/>
                      <a:pt x="49244" y="0"/>
                    </a:cubicBezTo>
                    <a:cubicBezTo>
                      <a:pt x="53640" y="-306"/>
                      <a:pt x="57566" y="702"/>
                      <a:pt x="61436" y="1524"/>
                    </a:cubicBezTo>
                  </a:path>
                  <a:path w="63531" h="98488" stroke="0" extrusionOk="0">
                    <a:moveTo>
                      <a:pt x="63532" y="96393"/>
                    </a:moveTo>
                    <a:cubicBezTo>
                      <a:pt x="58696" y="97764"/>
                      <a:pt x="54319" y="99314"/>
                      <a:pt x="49244" y="98489"/>
                    </a:cubicBezTo>
                    <a:cubicBezTo>
                      <a:pt x="23489" y="97607"/>
                      <a:pt x="-1450" y="76657"/>
                      <a:pt x="0" y="49244"/>
                    </a:cubicBezTo>
                    <a:cubicBezTo>
                      <a:pt x="-1992" y="20623"/>
                      <a:pt x="21733" y="1957"/>
                      <a:pt x="49244" y="0"/>
                    </a:cubicBezTo>
                    <a:cubicBezTo>
                      <a:pt x="52887" y="-562"/>
                      <a:pt x="57641" y="546"/>
                      <a:pt x="61436" y="1524"/>
                    </a:cubicBezTo>
                  </a:path>
                </a:pathLst>
              </a:custGeom>
              <a:grpFill/>
              <a:ln w="12700" cap="rnd">
                <a:solidFill>
                  <a:schemeClr val="bg1"/>
                </a:solidFill>
                <a:prstDash val="solid"/>
                <a:round/>
                <a:extLst>
                  <a:ext uri="{C807C97D-BFC1-408E-A445-0C87EB9F89A2}">
                    <ask:lineSketchStyleProps xmlns:ask="http://schemas.microsoft.com/office/drawing/2018/sketchyshapes" sd="4205875130">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sk:type>
                        <ask:lineSketchFreehand/>
                      </ask:type>
                    </ask:lineSketchStyleProps>
                  </a:ext>
                </a:extLst>
              </a:ln>
            </p:spPr>
            <p:txBody>
              <a:bodyPr rtlCol="0" anchor="ctr"/>
              <a:lstStyle/>
              <a:p>
                <a:endParaRPr lang="fr-FR" sz="1400"/>
              </a:p>
            </p:txBody>
          </p:sp>
          <p:sp>
            <p:nvSpPr>
              <p:cNvPr id="45" name="Forme libre : forme 44">
                <a:extLst>
                  <a:ext uri="{FF2B5EF4-FFF2-40B4-BE49-F238E27FC236}">
                    <a16:creationId xmlns:a16="http://schemas.microsoft.com/office/drawing/2014/main" id="{C0E2AAF0-6FFB-478E-9195-51160DDD564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27384" y="-200"/>
                      <a:pt x="49554" y="-3204"/>
                      <a:pt x="67151" y="0"/>
                    </a:cubicBezTo>
                  </a:path>
                  <a:path w="67151" h="9525" stroke="0" extrusionOk="0">
                    <a:moveTo>
                      <a:pt x="0" y="0"/>
                    </a:moveTo>
                    <a:cubicBezTo>
                      <a:pt x="16459" y="-1496"/>
                      <a:pt x="47428" y="-162"/>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88072780">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sp>
            <p:nvSpPr>
              <p:cNvPr id="46" name="Forme libre : forme 45">
                <a:extLst>
                  <a:ext uri="{FF2B5EF4-FFF2-40B4-BE49-F238E27FC236}">
                    <a16:creationId xmlns:a16="http://schemas.microsoft.com/office/drawing/2014/main" id="{E8A1A49A-5D8F-4F4D-9644-134804B741A4}"/>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fill="none" extrusionOk="0">
                    <a:moveTo>
                      <a:pt x="0" y="0"/>
                    </a:moveTo>
                    <a:cubicBezTo>
                      <a:pt x="32153" y="79"/>
                      <a:pt x="52745" y="637"/>
                      <a:pt x="67151" y="0"/>
                    </a:cubicBezTo>
                  </a:path>
                  <a:path w="67151" h="9525" stroke="0" extrusionOk="0">
                    <a:moveTo>
                      <a:pt x="0" y="0"/>
                    </a:moveTo>
                    <a:cubicBezTo>
                      <a:pt x="31714" y="-2226"/>
                      <a:pt x="53642" y="2177"/>
                      <a:pt x="67151" y="0"/>
                    </a:cubicBezTo>
                  </a:path>
                </a:pathLst>
              </a:custGeom>
              <a:grpFill/>
              <a:ln w="12700" cap="rnd">
                <a:solidFill>
                  <a:schemeClr val="bg1"/>
                </a:solidFill>
                <a:prstDash val="solid"/>
                <a:round/>
                <a:extLst>
                  <a:ext uri="{C807C97D-BFC1-408E-A445-0C87EB9F89A2}">
                    <ask:lineSketchStyleProps xmlns:ask="http://schemas.microsoft.com/office/drawing/2018/sketchyshapes" sd="208959217">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sk:type>
                        <ask:lineSketchFreehand/>
                      </ask:type>
                    </ask:lineSketchStyleProps>
                  </a:ext>
                </a:extLst>
              </a:ln>
            </p:spPr>
            <p:txBody>
              <a:bodyPr rtlCol="0" anchor="ctr"/>
              <a:lstStyle/>
              <a:p>
                <a:endParaRPr lang="fr-FR" sz="1400"/>
              </a:p>
            </p:txBody>
          </p:sp>
        </p:grpSp>
        <p:sp>
          <p:nvSpPr>
            <p:cNvPr id="34" name="Forme libre : forme 33">
              <a:extLst>
                <a:ext uri="{FF2B5EF4-FFF2-40B4-BE49-F238E27FC236}">
                  <a16:creationId xmlns:a16="http://schemas.microsoft.com/office/drawing/2014/main" id="{046BD7D8-1574-474D-B77E-011F9196D43D}"/>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fill="none" extrusionOk="0">
                  <a:moveTo>
                    <a:pt x="7239" y="0"/>
                  </a:moveTo>
                  <a:cubicBezTo>
                    <a:pt x="4653" y="-134"/>
                    <a:pt x="2064" y="178"/>
                    <a:pt x="0" y="0"/>
                  </a:cubicBezTo>
                </a:path>
                <a:path w="7239" h="9525" stroke="0" extrusionOk="0">
                  <a:moveTo>
                    <a:pt x="7239" y="0"/>
                  </a:moveTo>
                  <a:cubicBezTo>
                    <a:pt x="4645" y="-127"/>
                    <a:pt x="2500" y="-350"/>
                    <a:pt x="0" y="0"/>
                  </a:cubicBezTo>
                </a:path>
              </a:pathLst>
            </a:custGeom>
            <a:grpFill/>
            <a:ln w="12700" cap="rnd">
              <a:solidFill>
                <a:schemeClr val="bg1"/>
              </a:solidFill>
              <a:prstDash val="solid"/>
              <a:round/>
              <a:extLst>
                <a:ext uri="{C807C97D-BFC1-408E-A445-0C87EB9F89A2}">
                  <ask:lineSketchStyleProps xmlns:ask="http://schemas.microsoft.com/office/drawing/2018/sketchyshapes" sd="356450267">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sk:type>
                      <ask:lineSketchFreehand/>
                    </ask:type>
                  </ask:lineSketchStyleProps>
                </a:ext>
              </a:extLst>
            </a:ln>
          </p:spPr>
          <p:txBody>
            <a:bodyPr rtlCol="0" anchor="ctr"/>
            <a:lstStyle/>
            <a:p>
              <a:endParaRPr lang="fr-FR" sz="1400"/>
            </a:p>
          </p:txBody>
        </p:sp>
        <p:sp>
          <p:nvSpPr>
            <p:cNvPr id="35" name="Forme libre : forme 34">
              <a:extLst>
                <a:ext uri="{FF2B5EF4-FFF2-40B4-BE49-F238E27FC236}">
                  <a16:creationId xmlns:a16="http://schemas.microsoft.com/office/drawing/2014/main" id="{B88BDFC5-EA79-4819-9ED7-33869A3CA193}"/>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fill="none" extrusionOk="0">
                  <a:moveTo>
                    <a:pt x="0" y="0"/>
                  </a:moveTo>
                  <a:cubicBezTo>
                    <a:pt x="14748" y="-605"/>
                    <a:pt x="38690" y="-220"/>
                    <a:pt x="55150" y="0"/>
                  </a:cubicBezTo>
                  <a:cubicBezTo>
                    <a:pt x="57798" y="-347"/>
                    <a:pt x="60356" y="2956"/>
                    <a:pt x="60293" y="5143"/>
                  </a:cubicBezTo>
                  <a:cubicBezTo>
                    <a:pt x="56064" y="65084"/>
                    <a:pt x="61419" y="100696"/>
                    <a:pt x="60293" y="147161"/>
                  </a:cubicBezTo>
                  <a:cubicBezTo>
                    <a:pt x="60814" y="150092"/>
                    <a:pt x="57663" y="152795"/>
                    <a:pt x="55150" y="152305"/>
                  </a:cubicBezTo>
                  <a:cubicBezTo>
                    <a:pt x="49137" y="152046"/>
                    <a:pt x="35657" y="152405"/>
                    <a:pt x="26099" y="152305"/>
                  </a:cubicBezTo>
                </a:path>
                <a:path w="60293" h="152304" stroke="0" extrusionOk="0">
                  <a:moveTo>
                    <a:pt x="0" y="0"/>
                  </a:moveTo>
                  <a:cubicBezTo>
                    <a:pt x="16967" y="-2226"/>
                    <a:pt x="41492" y="-381"/>
                    <a:pt x="55150" y="0"/>
                  </a:cubicBezTo>
                  <a:cubicBezTo>
                    <a:pt x="57849" y="-318"/>
                    <a:pt x="60524" y="2052"/>
                    <a:pt x="60293" y="5143"/>
                  </a:cubicBezTo>
                  <a:cubicBezTo>
                    <a:pt x="57555" y="57094"/>
                    <a:pt x="63307" y="80068"/>
                    <a:pt x="60293" y="147161"/>
                  </a:cubicBezTo>
                  <a:cubicBezTo>
                    <a:pt x="60400" y="150134"/>
                    <a:pt x="58048" y="152711"/>
                    <a:pt x="55150" y="152305"/>
                  </a:cubicBezTo>
                  <a:cubicBezTo>
                    <a:pt x="46544" y="151539"/>
                    <a:pt x="37736" y="152576"/>
                    <a:pt x="26099" y="152305"/>
                  </a:cubicBezTo>
                </a:path>
              </a:pathLst>
            </a:custGeom>
            <a:grpFill/>
            <a:ln w="12700" cap="rnd">
              <a:solidFill>
                <a:schemeClr val="bg1"/>
              </a:solidFill>
              <a:prstDash val="solid"/>
              <a:round/>
              <a:extLst>
                <a:ext uri="{C807C97D-BFC1-408E-A445-0C87EB9F89A2}">
                  <ask:lineSketchStyleProps xmlns:ask="http://schemas.microsoft.com/office/drawing/2018/sketchyshapes" sd="2271037857">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sk:type>
                      <ask:lineSketchFreehand/>
                    </ask:type>
                  </ask:lineSketchStyleProps>
                </a:ext>
              </a:extLst>
            </a:ln>
          </p:spPr>
          <p:txBody>
            <a:bodyPr rtlCol="0" anchor="ctr"/>
            <a:lstStyle/>
            <a:p>
              <a:endParaRPr lang="fr-FR" sz="1400"/>
            </a:p>
          </p:txBody>
        </p:sp>
        <p:sp>
          <p:nvSpPr>
            <p:cNvPr id="36" name="Forme libre : forme 35">
              <a:extLst>
                <a:ext uri="{FF2B5EF4-FFF2-40B4-BE49-F238E27FC236}">
                  <a16:creationId xmlns:a16="http://schemas.microsoft.com/office/drawing/2014/main" id="{42CC41F3-7E0C-4DCD-8823-F2BE94B7C713}"/>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fill="none" extrusionOk="0">
                  <a:moveTo>
                    <a:pt x="22765" y="0"/>
                  </a:moveTo>
                  <a:cubicBezTo>
                    <a:pt x="22482" y="11667"/>
                    <a:pt x="22168" y="24295"/>
                    <a:pt x="22765" y="34099"/>
                  </a:cubicBezTo>
                  <a:cubicBezTo>
                    <a:pt x="22723" y="37018"/>
                    <a:pt x="20000" y="38830"/>
                    <a:pt x="17621" y="39243"/>
                  </a:cubicBezTo>
                  <a:cubicBezTo>
                    <a:pt x="10835" y="39425"/>
                    <a:pt x="8003" y="39458"/>
                    <a:pt x="0" y="39243"/>
                  </a:cubicBezTo>
                </a:path>
                <a:path w="22764" h="39242" stroke="0" extrusionOk="0">
                  <a:moveTo>
                    <a:pt x="22765" y="0"/>
                  </a:moveTo>
                  <a:cubicBezTo>
                    <a:pt x="23785" y="7094"/>
                    <a:pt x="22776" y="25964"/>
                    <a:pt x="22765" y="34099"/>
                  </a:cubicBezTo>
                  <a:cubicBezTo>
                    <a:pt x="22849" y="37195"/>
                    <a:pt x="20396" y="38858"/>
                    <a:pt x="17621" y="39243"/>
                  </a:cubicBezTo>
                  <a:cubicBezTo>
                    <a:pt x="13020" y="38837"/>
                    <a:pt x="6321" y="39161"/>
                    <a:pt x="0" y="39243"/>
                  </a:cubicBezTo>
                </a:path>
              </a:pathLst>
            </a:custGeom>
            <a:grpFill/>
            <a:ln w="12700" cap="rnd">
              <a:solidFill>
                <a:schemeClr val="bg1"/>
              </a:solidFill>
              <a:prstDash val="solid"/>
              <a:round/>
              <a:extLst>
                <a:ext uri="{C807C97D-BFC1-408E-A445-0C87EB9F89A2}">
                  <ask:lineSketchStyleProps xmlns:ask="http://schemas.microsoft.com/office/drawing/2018/sketchyshapes" sd="1516595774">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sk:type>
                      <ask:lineSketchFreehand/>
                    </ask:type>
                  </ask:lineSketchStyleProps>
                </a:ext>
              </a:extLst>
            </a:ln>
          </p:spPr>
          <p:txBody>
            <a:bodyPr rtlCol="0" anchor="ctr"/>
            <a:lstStyle/>
            <a:p>
              <a:endParaRPr lang="fr-FR" sz="1400"/>
            </a:p>
          </p:txBody>
        </p:sp>
        <p:sp>
          <p:nvSpPr>
            <p:cNvPr id="37" name="Forme libre : forme 36">
              <a:extLst>
                <a:ext uri="{FF2B5EF4-FFF2-40B4-BE49-F238E27FC236}">
                  <a16:creationId xmlns:a16="http://schemas.microsoft.com/office/drawing/2014/main" id="{4E59CED7-E4C2-4479-82BC-D7366317C56F}"/>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fill="none" extrusionOk="0">
                  <a:moveTo>
                    <a:pt x="0" y="0"/>
                  </a:moveTo>
                  <a:cubicBezTo>
                    <a:pt x="7104" y="416"/>
                    <a:pt x="13335" y="443"/>
                    <a:pt x="19431" y="0"/>
                  </a:cubicBezTo>
                  <a:cubicBezTo>
                    <a:pt x="22768" y="204"/>
                    <a:pt x="24453" y="2845"/>
                    <a:pt x="24575" y="5144"/>
                  </a:cubicBezTo>
                  <a:cubicBezTo>
                    <a:pt x="27182" y="18765"/>
                    <a:pt x="24238" y="43324"/>
                    <a:pt x="24575" y="59150"/>
                  </a:cubicBezTo>
                </a:path>
                <a:path w="24574" h="59150" stroke="0" extrusionOk="0">
                  <a:moveTo>
                    <a:pt x="0" y="0"/>
                  </a:moveTo>
                  <a:cubicBezTo>
                    <a:pt x="7945" y="11"/>
                    <a:pt x="10643" y="323"/>
                    <a:pt x="19431" y="0"/>
                  </a:cubicBezTo>
                  <a:cubicBezTo>
                    <a:pt x="22204" y="-284"/>
                    <a:pt x="24404" y="2117"/>
                    <a:pt x="24575" y="5144"/>
                  </a:cubicBezTo>
                  <a:cubicBezTo>
                    <a:pt x="26087" y="16714"/>
                    <a:pt x="22581" y="42409"/>
                    <a:pt x="24575" y="59150"/>
                  </a:cubicBezTo>
                </a:path>
              </a:pathLst>
            </a:custGeom>
            <a:grpFill/>
            <a:ln w="12700" cap="rnd">
              <a:solidFill>
                <a:schemeClr val="bg1"/>
              </a:solidFill>
              <a:prstDash val="solid"/>
              <a:round/>
              <a:extLst>
                <a:ext uri="{C807C97D-BFC1-408E-A445-0C87EB9F89A2}">
                  <ask:lineSketchStyleProps xmlns:ask="http://schemas.microsoft.com/office/drawing/2018/sketchyshapes" sd="2783239206">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sk:type>
                      <ask:lineSketchFreehand/>
                    </ask:type>
                  </ask:lineSketchStyleProps>
                </a:ext>
              </a:extLst>
            </a:ln>
          </p:spPr>
          <p:txBody>
            <a:bodyPr rtlCol="0" anchor="ctr"/>
            <a:lstStyle/>
            <a:p>
              <a:endParaRPr lang="fr-FR" sz="1400"/>
            </a:p>
          </p:txBody>
        </p:sp>
        <p:sp>
          <p:nvSpPr>
            <p:cNvPr id="38" name="Forme libre : forme 37">
              <a:extLst>
                <a:ext uri="{FF2B5EF4-FFF2-40B4-BE49-F238E27FC236}">
                  <a16:creationId xmlns:a16="http://schemas.microsoft.com/office/drawing/2014/main" id="{0FD462E8-A501-4135-94BB-A456CA2C7AD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fill="none" extrusionOk="0">
                  <a:moveTo>
                    <a:pt x="0" y="678"/>
                  </a:moveTo>
                  <a:cubicBezTo>
                    <a:pt x="997" y="-3113"/>
                    <a:pt x="58314" y="-4414"/>
                    <a:pt x="95917" y="20681"/>
                  </a:cubicBezTo>
                  <a:cubicBezTo>
                    <a:pt x="109741" y="21167"/>
                    <a:pt x="125248" y="21234"/>
                    <a:pt x="153638" y="20681"/>
                  </a:cubicBezTo>
                  <a:cubicBezTo>
                    <a:pt x="151929" y="21423"/>
                    <a:pt x="170349" y="19794"/>
                    <a:pt x="172307" y="38397"/>
                  </a:cubicBezTo>
                  <a:cubicBezTo>
                    <a:pt x="172306" y="57066"/>
                    <a:pt x="152305" y="55257"/>
                    <a:pt x="152305" y="55257"/>
                  </a:cubicBezTo>
                  <a:cubicBezTo>
                    <a:pt x="131240" y="53255"/>
                    <a:pt x="118097" y="55219"/>
                    <a:pt x="105442" y="55257"/>
                  </a:cubicBezTo>
                  <a:cubicBezTo>
                    <a:pt x="97880" y="62702"/>
                    <a:pt x="96997" y="63212"/>
                    <a:pt x="90392" y="71640"/>
                  </a:cubicBezTo>
                </a:path>
                <a:path w="172307" h="71639" stroke="0" extrusionOk="0">
                  <a:moveTo>
                    <a:pt x="0" y="678"/>
                  </a:moveTo>
                  <a:cubicBezTo>
                    <a:pt x="-3660" y="3291"/>
                    <a:pt x="57501" y="2497"/>
                    <a:pt x="95917" y="20681"/>
                  </a:cubicBezTo>
                  <a:cubicBezTo>
                    <a:pt x="117296" y="21538"/>
                    <a:pt x="128472" y="18369"/>
                    <a:pt x="153638" y="20681"/>
                  </a:cubicBezTo>
                  <a:cubicBezTo>
                    <a:pt x="150374" y="19903"/>
                    <a:pt x="171079" y="18029"/>
                    <a:pt x="172307" y="38397"/>
                  </a:cubicBezTo>
                  <a:cubicBezTo>
                    <a:pt x="172307" y="57066"/>
                    <a:pt x="152304" y="55258"/>
                    <a:pt x="152305" y="55257"/>
                  </a:cubicBezTo>
                  <a:cubicBezTo>
                    <a:pt x="130369" y="53072"/>
                    <a:pt x="115940" y="53424"/>
                    <a:pt x="105442" y="55257"/>
                  </a:cubicBezTo>
                  <a:cubicBezTo>
                    <a:pt x="100179" y="62460"/>
                    <a:pt x="94336" y="68007"/>
                    <a:pt x="90392" y="71640"/>
                  </a:cubicBezTo>
                </a:path>
              </a:pathLst>
            </a:custGeom>
            <a:grpFill/>
            <a:ln w="12700" cap="rnd">
              <a:solidFill>
                <a:schemeClr val="bg1"/>
              </a:solidFill>
              <a:prstDash val="solid"/>
              <a:round/>
              <a:extLst>
                <a:ext uri="{C807C97D-BFC1-408E-A445-0C87EB9F89A2}">
                  <ask:lineSketchStyleProps xmlns:ask="http://schemas.microsoft.com/office/drawing/2018/sketchyshapes" sd="2315087801">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sk:type>
                      <ask:lineSketchFreehand/>
                    </ask:type>
                  </ask:lineSketchStyleProps>
                </a:ext>
              </a:extLst>
            </a:ln>
          </p:spPr>
          <p:txBody>
            <a:bodyPr rtlCol="0" anchor="ctr"/>
            <a:lstStyle/>
            <a:p>
              <a:endParaRPr lang="fr-FR" sz="1400"/>
            </a:p>
          </p:txBody>
        </p:sp>
        <p:sp>
          <p:nvSpPr>
            <p:cNvPr id="39" name="Forme libre : forme 38">
              <a:extLst>
                <a:ext uri="{FF2B5EF4-FFF2-40B4-BE49-F238E27FC236}">
                  <a16:creationId xmlns:a16="http://schemas.microsoft.com/office/drawing/2014/main" id="{51B64628-E152-4F1E-9AFB-222B263C54B2}"/>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fill="none" extrusionOk="0">
                  <a:moveTo>
                    <a:pt x="131350" y="42196"/>
                  </a:moveTo>
                  <a:cubicBezTo>
                    <a:pt x="132298" y="41719"/>
                    <a:pt x="121260" y="46664"/>
                    <a:pt x="108204" y="39053"/>
                  </a:cubicBezTo>
                  <a:cubicBezTo>
                    <a:pt x="94106" y="31813"/>
                    <a:pt x="34100" y="0"/>
                    <a:pt x="34100" y="0"/>
                  </a:cubicBezTo>
                  <a:cubicBezTo>
                    <a:pt x="19799" y="-863"/>
                    <a:pt x="11265" y="-1153"/>
                    <a:pt x="0" y="0"/>
                  </a:cubicBezTo>
                </a:path>
                <a:path w="131349" h="43350" stroke="0" extrusionOk="0">
                  <a:moveTo>
                    <a:pt x="131350" y="42196"/>
                  </a:moveTo>
                  <a:cubicBezTo>
                    <a:pt x="129737" y="41074"/>
                    <a:pt x="123714" y="46698"/>
                    <a:pt x="108204" y="39053"/>
                  </a:cubicBezTo>
                  <a:cubicBezTo>
                    <a:pt x="94107" y="31814"/>
                    <a:pt x="34100" y="0"/>
                    <a:pt x="34100" y="0"/>
                  </a:cubicBezTo>
                  <a:cubicBezTo>
                    <a:pt x="22631" y="-1106"/>
                    <a:pt x="16143" y="345"/>
                    <a:pt x="0" y="0"/>
                  </a:cubicBezTo>
                </a:path>
              </a:pathLst>
            </a:custGeom>
            <a:grpFill/>
            <a:ln w="12700" cap="rnd">
              <a:solidFill>
                <a:schemeClr val="bg1"/>
              </a:solidFill>
              <a:prstDash val="solid"/>
              <a:round/>
              <a:extLst>
                <a:ext uri="{C807C97D-BFC1-408E-A445-0C87EB9F89A2}">
                  <ask:lineSketchStyleProps xmlns:ask="http://schemas.microsoft.com/office/drawing/2018/sketchyshapes" sd="2551915682">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sk:type>
                      <ask:lineSketchFreehand/>
                    </ask:type>
                  </ask:lineSketchStyleProps>
                </a:ext>
              </a:extLst>
            </a:ln>
          </p:spPr>
          <p:txBody>
            <a:bodyPr rtlCol="0" anchor="ctr"/>
            <a:lstStyle/>
            <a:p>
              <a:endParaRPr lang="fr-FR" sz="1400"/>
            </a:p>
          </p:txBody>
        </p:sp>
        <p:sp>
          <p:nvSpPr>
            <p:cNvPr id="40" name="Forme libre : forme 39">
              <a:extLst>
                <a:ext uri="{FF2B5EF4-FFF2-40B4-BE49-F238E27FC236}">
                  <a16:creationId xmlns:a16="http://schemas.microsoft.com/office/drawing/2014/main" id="{99656746-158A-442A-8D04-6A3E02B4FA0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fill="none" extrusionOk="0">
                  <a:moveTo>
                    <a:pt x="48101" y="20776"/>
                  </a:moveTo>
                  <a:cubicBezTo>
                    <a:pt x="51061" y="24611"/>
                    <a:pt x="110305" y="-19849"/>
                    <a:pt x="128111" y="6679"/>
                  </a:cubicBezTo>
                  <a:cubicBezTo>
                    <a:pt x="134544" y="23813"/>
                    <a:pt x="29836" y="72541"/>
                    <a:pt x="0" y="91546"/>
                  </a:cubicBezTo>
                </a:path>
                <a:path w="129669" h="91546" stroke="0" extrusionOk="0">
                  <a:moveTo>
                    <a:pt x="48101" y="20776"/>
                  </a:moveTo>
                  <a:cubicBezTo>
                    <a:pt x="50609" y="26417"/>
                    <a:pt x="104692" y="-11979"/>
                    <a:pt x="128111" y="6679"/>
                  </a:cubicBezTo>
                  <a:cubicBezTo>
                    <a:pt x="143436" y="18483"/>
                    <a:pt x="39093" y="69397"/>
                    <a:pt x="0" y="91546"/>
                  </a:cubicBezTo>
                </a:path>
              </a:pathLst>
            </a:custGeom>
            <a:grpFill/>
            <a:ln w="12700" cap="rnd">
              <a:solidFill>
                <a:schemeClr val="bg1"/>
              </a:solidFill>
              <a:prstDash val="solid"/>
              <a:round/>
              <a:extLst>
                <a:ext uri="{C807C97D-BFC1-408E-A445-0C87EB9F89A2}">
                  <ask:lineSketchStyleProps xmlns:ask="http://schemas.microsoft.com/office/drawing/2018/sketchyshapes" sd="2296201229">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sk:type>
                      <ask:lineSketchFreehand/>
                    </ask:type>
                  </ask:lineSketchStyleProps>
                </a:ext>
              </a:extLst>
            </a:ln>
          </p:spPr>
          <p:txBody>
            <a:bodyPr rtlCol="0" anchor="ctr"/>
            <a:lstStyle/>
            <a:p>
              <a:endParaRPr lang="fr-FR" sz="1400"/>
            </a:p>
          </p:txBody>
        </p:sp>
        <p:sp>
          <p:nvSpPr>
            <p:cNvPr id="41" name="Forme libre : forme 40">
              <a:extLst>
                <a:ext uri="{FF2B5EF4-FFF2-40B4-BE49-F238E27FC236}">
                  <a16:creationId xmlns:a16="http://schemas.microsoft.com/office/drawing/2014/main" id="{A45C2996-D384-40A3-AB9B-A7E4B28BDD2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fill="none" extrusionOk="0">
                  <a:moveTo>
                    <a:pt x="37624" y="0"/>
                  </a:moveTo>
                  <a:cubicBezTo>
                    <a:pt x="27375" y="440"/>
                    <a:pt x="11383" y="-1079"/>
                    <a:pt x="0" y="0"/>
                  </a:cubicBezTo>
                </a:path>
                <a:path w="37623" h="9525" stroke="0" extrusionOk="0">
                  <a:moveTo>
                    <a:pt x="37624" y="0"/>
                  </a:moveTo>
                  <a:cubicBezTo>
                    <a:pt x="23546" y="1080"/>
                    <a:pt x="14372" y="-637"/>
                    <a:pt x="0" y="0"/>
                  </a:cubicBezTo>
                </a:path>
              </a:pathLst>
            </a:custGeom>
            <a:grpFill/>
            <a:ln w="12700" cap="rnd">
              <a:solidFill>
                <a:schemeClr val="bg1"/>
              </a:solidFill>
              <a:prstDash val="solid"/>
              <a:round/>
              <a:extLst>
                <a:ext uri="{C807C97D-BFC1-408E-A445-0C87EB9F89A2}">
                  <ask:lineSketchStyleProps xmlns:ask="http://schemas.microsoft.com/office/drawing/2018/sketchyshapes" sd="2074425965">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sk:type>
                      <ask:lineSketchFreehand/>
                    </ask:type>
                  </ask:lineSketchStyleProps>
                </a:ext>
              </a:extLst>
            </a:ln>
          </p:spPr>
          <p:txBody>
            <a:bodyPr rtlCol="0" anchor="ctr"/>
            <a:lstStyle/>
            <a:p>
              <a:endParaRPr lang="fr-FR" sz="1400"/>
            </a:p>
          </p:txBody>
        </p:sp>
        <p:sp>
          <p:nvSpPr>
            <p:cNvPr id="42" name="Forme libre : forme 41">
              <a:extLst>
                <a:ext uri="{FF2B5EF4-FFF2-40B4-BE49-F238E27FC236}">
                  <a16:creationId xmlns:a16="http://schemas.microsoft.com/office/drawing/2014/main" id="{18CBC0E5-74D5-44E9-9061-A2223DB1C8DF}"/>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fill="none" extrusionOk="0">
                  <a:moveTo>
                    <a:pt x="23241" y="0"/>
                  </a:moveTo>
                  <a:cubicBezTo>
                    <a:pt x="13792" y="-335"/>
                    <a:pt x="6539" y="-1148"/>
                    <a:pt x="0" y="0"/>
                  </a:cubicBezTo>
                </a:path>
                <a:path w="23240" h="9525" stroke="0" extrusionOk="0">
                  <a:moveTo>
                    <a:pt x="23241" y="0"/>
                  </a:moveTo>
                  <a:cubicBezTo>
                    <a:pt x="18394" y="789"/>
                    <a:pt x="4875" y="-589"/>
                    <a:pt x="0" y="0"/>
                  </a:cubicBezTo>
                </a:path>
              </a:pathLst>
            </a:custGeom>
            <a:grpFill/>
            <a:ln w="12700" cap="rnd">
              <a:solidFill>
                <a:schemeClr val="bg1"/>
              </a:solidFill>
              <a:prstDash val="solid"/>
              <a:round/>
              <a:extLst>
                <a:ext uri="{C807C97D-BFC1-408E-A445-0C87EB9F89A2}">
                  <ask:lineSketchStyleProps xmlns:ask="http://schemas.microsoft.com/office/drawing/2018/sketchyshapes" sd="1873274979">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sk:type>
                      <ask:lineSketchFreehand/>
                    </ask:type>
                  </ask:lineSketchStyleProps>
                </a:ext>
              </a:extLst>
            </a:ln>
          </p:spPr>
          <p:txBody>
            <a:bodyPr rtlCol="0" anchor="ctr"/>
            <a:lstStyle/>
            <a:p>
              <a:endParaRPr lang="fr-FR" sz="1400"/>
            </a:p>
          </p:txBody>
        </p:sp>
        <p:sp>
          <p:nvSpPr>
            <p:cNvPr id="43" name="Forme libre : forme 42">
              <a:extLst>
                <a:ext uri="{FF2B5EF4-FFF2-40B4-BE49-F238E27FC236}">
                  <a16:creationId xmlns:a16="http://schemas.microsoft.com/office/drawing/2014/main" id="{B80978F3-EEE7-48EE-B033-4EC630C1B34C}"/>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fill="none" extrusionOk="0">
                  <a:moveTo>
                    <a:pt x="0" y="0"/>
                  </a:moveTo>
                  <a:cubicBezTo>
                    <a:pt x="995" y="23647"/>
                    <a:pt x="866" y="39076"/>
                    <a:pt x="0" y="52769"/>
                  </a:cubicBezTo>
                </a:path>
                <a:path w="9525" h="52768" stroke="0" extrusionOk="0">
                  <a:moveTo>
                    <a:pt x="0" y="0"/>
                  </a:moveTo>
                  <a:cubicBezTo>
                    <a:pt x="-1085" y="11326"/>
                    <a:pt x="1459" y="30687"/>
                    <a:pt x="0" y="52769"/>
                  </a:cubicBezTo>
                </a:path>
              </a:pathLst>
            </a:custGeom>
            <a:grpFill/>
            <a:ln w="12700" cap="rnd">
              <a:solidFill>
                <a:schemeClr val="bg1"/>
              </a:solidFill>
              <a:prstDash val="solid"/>
              <a:round/>
              <a:extLst>
                <a:ext uri="{C807C97D-BFC1-408E-A445-0C87EB9F89A2}">
                  <ask:lineSketchStyleProps xmlns:ask="http://schemas.microsoft.com/office/drawing/2018/sketchyshapes" sd="2611081979">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sk:type>
                      <ask:lineSketchFreehand/>
                    </ask:type>
                  </ask:lineSketchStyleProps>
                </a:ext>
              </a:extLst>
            </a:ln>
          </p:spPr>
          <p:txBody>
            <a:bodyPr rtlCol="0" anchor="ctr"/>
            <a:lstStyle/>
            <a:p>
              <a:endParaRPr lang="fr-FR" sz="1400"/>
            </a:p>
          </p:txBody>
        </p:sp>
      </p:grpSp>
      <p:grpSp>
        <p:nvGrpSpPr>
          <p:cNvPr id="95" name="Graphique 2">
            <a:extLst>
              <a:ext uri="{FF2B5EF4-FFF2-40B4-BE49-F238E27FC236}">
                <a16:creationId xmlns:a16="http://schemas.microsoft.com/office/drawing/2014/main" id="{B9AFDBAB-C286-464E-B78D-F00886FCC0CC}"/>
              </a:ext>
            </a:extLst>
          </p:cNvPr>
          <p:cNvGrpSpPr/>
          <p:nvPr/>
        </p:nvGrpSpPr>
        <p:grpSpPr>
          <a:xfrm>
            <a:off x="2803843" y="1592794"/>
            <a:ext cx="434120" cy="496140"/>
            <a:chOff x="1184026" y="296326"/>
            <a:chExt cx="555828" cy="635238"/>
          </a:xfrm>
          <a:noFill/>
        </p:grpSpPr>
        <p:sp>
          <p:nvSpPr>
            <p:cNvPr id="96" name="Forme libre : forme 17">
              <a:extLst>
                <a:ext uri="{FF2B5EF4-FFF2-40B4-BE49-F238E27FC236}">
                  <a16:creationId xmlns:a16="http://schemas.microsoft.com/office/drawing/2014/main" id="{14C29B33-5EBF-4BED-86A5-F6789D639219}"/>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34" y="42"/>
                    <a:pt x="4077" y="175"/>
                    <a:pt x="0" y="0"/>
                  </a:cubicBezTo>
                </a:path>
                <a:path w="12517" h="16047" stroke="0" extrusionOk="0">
                  <a:moveTo>
                    <a:pt x="12517" y="0"/>
                  </a:moveTo>
                  <a:cubicBezTo>
                    <a:pt x="9982" y="-578"/>
                    <a:pt x="2717" y="239"/>
                    <a:pt x="0" y="0"/>
                  </a:cubicBezTo>
                </a:path>
              </a:pathLst>
            </a:custGeom>
            <a:ln w="12700" cap="rnd">
              <a:solidFill>
                <a:schemeClr val="bg1"/>
              </a:solidFill>
              <a:prstDash val="solid"/>
              <a:round/>
              <a:extLst>
                <a:ext uri="{C807C97D-BFC1-408E-A445-0C87EB9F89A2}">
                  <ask:lineSketchStyleProps xmlns:ask="http://schemas.microsoft.com/office/drawing/2018/sketchyshapes" sd="401620042">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97" name="Forme libre : forme 18">
              <a:extLst>
                <a:ext uri="{FF2B5EF4-FFF2-40B4-BE49-F238E27FC236}">
                  <a16:creationId xmlns:a16="http://schemas.microsoft.com/office/drawing/2014/main" id="{2C28055B-4315-4D05-A3CF-67049943761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40292" y="28396"/>
                    <a:pt x="41194" y="32056"/>
                    <a:pt x="38995" y="58573"/>
                  </a:cubicBezTo>
                  <a:cubicBezTo>
                    <a:pt x="38968" y="64010"/>
                    <a:pt x="34776" y="68022"/>
                    <a:pt x="30169" y="67400"/>
                  </a:cubicBezTo>
                  <a:cubicBezTo>
                    <a:pt x="22919" y="66780"/>
                    <a:pt x="9060" y="66235"/>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404425502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98" name="Forme libre : forme 19">
              <a:extLst>
                <a:ext uri="{FF2B5EF4-FFF2-40B4-BE49-F238E27FC236}">
                  <a16:creationId xmlns:a16="http://schemas.microsoft.com/office/drawing/2014/main" id="{AA845D73-6ED7-4A39-9422-FAFC8606D816}"/>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15638" y="168"/>
                    <a:pt x="18622" y="-1285"/>
                    <a:pt x="35625" y="0"/>
                  </a:cubicBezTo>
                  <a:cubicBezTo>
                    <a:pt x="40858" y="-250"/>
                    <a:pt x="44482" y="5132"/>
                    <a:pt x="44452" y="8826"/>
                  </a:cubicBezTo>
                  <a:cubicBezTo>
                    <a:pt x="48058" y="48218"/>
                    <a:pt x="42341" y="64188"/>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189444128">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99" name="Forme libre : forme 20">
              <a:extLst>
                <a:ext uri="{FF2B5EF4-FFF2-40B4-BE49-F238E27FC236}">
                  <a16:creationId xmlns:a16="http://schemas.microsoft.com/office/drawing/2014/main" id="{4853F937-FB13-40E6-9634-95D3512ECC41}"/>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8583" y="-12131"/>
                    <a:pt x="101315" y="-9226"/>
                    <a:pt x="164808" y="35497"/>
                  </a:cubicBezTo>
                  <a:cubicBezTo>
                    <a:pt x="187509" y="31177"/>
                    <a:pt x="218680" y="38489"/>
                    <a:pt x="263982" y="35497"/>
                  </a:cubicBezTo>
                  <a:cubicBezTo>
                    <a:pt x="261720" y="40075"/>
                    <a:pt x="295932" y="38400"/>
                    <a:pt x="296077" y="65987"/>
                  </a:cubicBezTo>
                  <a:cubicBezTo>
                    <a:pt x="296077" y="98082"/>
                    <a:pt x="261735" y="94873"/>
                    <a:pt x="261735" y="94873"/>
                  </a:cubicBezTo>
                  <a:cubicBezTo>
                    <a:pt x="234479" y="98585"/>
                    <a:pt x="217122" y="91319"/>
                    <a:pt x="181176" y="94873"/>
                  </a:cubicBezTo>
                  <a:cubicBezTo>
                    <a:pt x="171393" y="103852"/>
                    <a:pt x="163550" y="11186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326153824">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100" name="Forme libre : forme 21">
              <a:extLst>
                <a:ext uri="{FF2B5EF4-FFF2-40B4-BE49-F238E27FC236}">
                  <a16:creationId xmlns:a16="http://schemas.microsoft.com/office/drawing/2014/main" id="{FC1CAB64-BC86-4CA6-9AC4-134454789FC2}"/>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7252" y="68844"/>
                    <a:pt x="210366" y="80218"/>
                    <a:pt x="186151" y="67239"/>
                  </a:cubicBezTo>
                  <a:cubicBezTo>
                    <a:pt x="161918" y="54722"/>
                    <a:pt x="58734" y="0"/>
                    <a:pt x="58734" y="0"/>
                  </a:cubicBezTo>
                  <a:cubicBezTo>
                    <a:pt x="45352" y="2233"/>
                    <a:pt x="14329" y="758"/>
                    <a:pt x="0" y="0"/>
                  </a:cubicBezTo>
                </a:path>
              </a:pathLst>
            </a:custGeom>
            <a:noFill/>
            <a:ln w="12700" cap="rnd">
              <a:solidFill>
                <a:schemeClr val="bg1"/>
              </a:solidFill>
              <a:prstDash val="solid"/>
              <a:round/>
              <a:extLst>
                <a:ext uri="{C807C97D-BFC1-408E-A445-0C87EB9F89A2}">
                  <ask:lineSketchStyleProps xmlns:ask="http://schemas.microsoft.com/office/drawing/2018/sketchyshapes" sd="165031040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101" name="Forme libre : forme 22">
              <a:extLst>
                <a:ext uri="{FF2B5EF4-FFF2-40B4-BE49-F238E27FC236}">
                  <a16:creationId xmlns:a16="http://schemas.microsoft.com/office/drawing/2014/main" id="{2E156F39-EBCE-4175-87B8-EF70F0385F1E}"/>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80062" y="33141"/>
                    <a:pt x="183451" y="-18661"/>
                    <a:pt x="220172" y="11450"/>
                  </a:cubicBezTo>
                  <a:cubicBezTo>
                    <a:pt x="240776" y="55547"/>
                    <a:pt x="76632" y="119304"/>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354427305">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102" name="Forme libre : forme 23">
              <a:extLst>
                <a:ext uri="{FF2B5EF4-FFF2-40B4-BE49-F238E27FC236}">
                  <a16:creationId xmlns:a16="http://schemas.microsoft.com/office/drawing/2014/main" id="{F1090475-93E1-4B5A-A295-8C34F34D3F24}"/>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0317" y="260159"/>
                    <a:pt x="253109" y="332675"/>
                    <a:pt x="170108" y="340216"/>
                  </a:cubicBezTo>
                  <a:cubicBezTo>
                    <a:pt x="75699" y="332911"/>
                    <a:pt x="-2665" y="268685"/>
                    <a:pt x="0" y="170108"/>
                  </a:cubicBezTo>
                  <a:cubicBezTo>
                    <a:pt x="951" y="89333"/>
                    <a:pt x="54860" y="8382"/>
                    <a:pt x="170108" y="0"/>
                  </a:cubicBezTo>
                  <a:cubicBezTo>
                    <a:pt x="257636" y="-20649"/>
                    <a:pt x="318966" y="67022"/>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76755502">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103" name="Forme libre : forme 24">
              <a:extLst>
                <a:ext uri="{FF2B5EF4-FFF2-40B4-BE49-F238E27FC236}">
                  <a16:creationId xmlns:a16="http://schemas.microsoft.com/office/drawing/2014/main" id="{140FB506-C5E5-42E0-97A0-DDF24CE72848}"/>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14311" y="17735"/>
                    <a:pt x="137355" y="54963"/>
                    <a:pt x="141379" y="71411"/>
                  </a:cubicBezTo>
                  <a:cubicBezTo>
                    <a:pt x="178501" y="72855"/>
                    <a:pt x="203655" y="75632"/>
                    <a:pt x="219049" y="79596"/>
                  </a:cubicBezTo>
                  <a:cubicBezTo>
                    <a:pt x="201474" y="98056"/>
                    <a:pt x="172693" y="120060"/>
                    <a:pt x="161117" y="131911"/>
                  </a:cubicBezTo>
                  <a:cubicBezTo>
                    <a:pt x="164834" y="150992"/>
                    <a:pt x="171919" y="192209"/>
                    <a:pt x="177325" y="208297"/>
                  </a:cubicBezTo>
                  <a:cubicBezTo>
                    <a:pt x="153608" y="197444"/>
                    <a:pt x="128003" y="179043"/>
                    <a:pt x="109605" y="169301"/>
                  </a:cubicBezTo>
                  <a:cubicBezTo>
                    <a:pt x="75610" y="187854"/>
                    <a:pt x="65971" y="197338"/>
                    <a:pt x="41884" y="208297"/>
                  </a:cubicBezTo>
                  <a:cubicBezTo>
                    <a:pt x="50989" y="179744"/>
                    <a:pt x="53972" y="155197"/>
                    <a:pt x="57932" y="131911"/>
                  </a:cubicBezTo>
                  <a:cubicBezTo>
                    <a:pt x="38172" y="110878"/>
                    <a:pt x="25521" y="100880"/>
                    <a:pt x="0" y="79596"/>
                  </a:cubicBezTo>
                  <a:cubicBezTo>
                    <a:pt x="19557" y="76871"/>
                    <a:pt x="43160" y="74213"/>
                    <a:pt x="77670" y="71411"/>
                  </a:cubicBezTo>
                  <a:cubicBezTo>
                    <a:pt x="82215" y="58812"/>
                    <a:pt x="85778" y="49614"/>
                    <a:pt x="91310" y="40761"/>
                  </a:cubicBezTo>
                  <a:cubicBezTo>
                    <a:pt x="94690" y="29428"/>
                    <a:pt x="105408" y="14333"/>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1305320042">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grpSp>
        <p:nvGrpSpPr>
          <p:cNvPr id="104" name="Graphique 2">
            <a:extLst>
              <a:ext uri="{FF2B5EF4-FFF2-40B4-BE49-F238E27FC236}">
                <a16:creationId xmlns:a16="http://schemas.microsoft.com/office/drawing/2014/main" id="{FECBF9EA-FB82-4BE2-BB9B-BF74DB9573D5}"/>
              </a:ext>
            </a:extLst>
          </p:cNvPr>
          <p:cNvGrpSpPr/>
          <p:nvPr/>
        </p:nvGrpSpPr>
        <p:grpSpPr>
          <a:xfrm>
            <a:off x="2864067" y="5047016"/>
            <a:ext cx="334577" cy="382376"/>
            <a:chOff x="1184026" y="296326"/>
            <a:chExt cx="555828" cy="635238"/>
          </a:xfrm>
          <a:noFill/>
        </p:grpSpPr>
        <p:sp>
          <p:nvSpPr>
            <p:cNvPr id="105" name="Forme libre : forme 17">
              <a:extLst>
                <a:ext uri="{FF2B5EF4-FFF2-40B4-BE49-F238E27FC236}">
                  <a16:creationId xmlns:a16="http://schemas.microsoft.com/office/drawing/2014/main" id="{6B4E9024-F85B-478F-AA85-0D07DE510372}"/>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56" y="499"/>
                    <a:pt x="4699" y="134"/>
                    <a:pt x="0" y="0"/>
                  </a:cubicBezTo>
                </a:path>
                <a:path w="12517" h="16047" stroke="0" extrusionOk="0">
                  <a:moveTo>
                    <a:pt x="12517" y="0"/>
                  </a:moveTo>
                  <a:cubicBezTo>
                    <a:pt x="8118" y="-107"/>
                    <a:pt x="3936" y="480"/>
                    <a:pt x="0" y="0"/>
                  </a:cubicBezTo>
                </a:path>
              </a:pathLst>
            </a:custGeom>
            <a:ln w="12700" cap="rnd">
              <a:solidFill>
                <a:schemeClr val="bg1"/>
              </a:solidFill>
              <a:prstDash val="solid"/>
              <a:round/>
              <a:extLst>
                <a:ext uri="{C807C97D-BFC1-408E-A445-0C87EB9F89A2}">
                  <ask:lineSketchStyleProps xmlns:ask="http://schemas.microsoft.com/office/drawing/2018/sketchyshapes" sd="1119582080">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106" name="Forme libre : forme 18">
              <a:extLst>
                <a:ext uri="{FF2B5EF4-FFF2-40B4-BE49-F238E27FC236}">
                  <a16:creationId xmlns:a16="http://schemas.microsoft.com/office/drawing/2014/main" id="{FAA7DE35-BA2D-473F-B970-350A1A87FCEF}"/>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37012" y="12365"/>
                    <a:pt x="37030" y="36645"/>
                    <a:pt x="38995" y="58573"/>
                  </a:cubicBezTo>
                  <a:cubicBezTo>
                    <a:pt x="38629" y="63685"/>
                    <a:pt x="34790" y="68213"/>
                    <a:pt x="30169" y="67400"/>
                  </a:cubicBezTo>
                  <a:cubicBezTo>
                    <a:pt x="16694" y="68367"/>
                    <a:pt x="15069" y="67400"/>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240887624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107" name="Forme libre : forme 19">
              <a:extLst>
                <a:ext uri="{FF2B5EF4-FFF2-40B4-BE49-F238E27FC236}">
                  <a16:creationId xmlns:a16="http://schemas.microsoft.com/office/drawing/2014/main" id="{2DF73A99-30D1-43D2-97CD-BC68FE76E972}"/>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7305" y="996"/>
                    <a:pt x="27202" y="260"/>
                    <a:pt x="35625" y="0"/>
                  </a:cubicBezTo>
                  <a:cubicBezTo>
                    <a:pt x="40731" y="392"/>
                    <a:pt x="44297" y="3918"/>
                    <a:pt x="44452" y="8826"/>
                  </a:cubicBezTo>
                  <a:cubicBezTo>
                    <a:pt x="42328" y="38725"/>
                    <a:pt x="47753" y="55520"/>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282308141">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108" name="Forme libre : forme 20">
              <a:extLst>
                <a:ext uri="{FF2B5EF4-FFF2-40B4-BE49-F238E27FC236}">
                  <a16:creationId xmlns:a16="http://schemas.microsoft.com/office/drawing/2014/main" id="{FF32A3F0-B770-47ED-BBE2-A4005A8DFD26}"/>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4165" y="9305"/>
                    <a:pt x="106882" y="-22151"/>
                    <a:pt x="164808" y="35497"/>
                  </a:cubicBezTo>
                  <a:cubicBezTo>
                    <a:pt x="204595" y="37452"/>
                    <a:pt x="234653" y="32106"/>
                    <a:pt x="263982" y="35497"/>
                  </a:cubicBezTo>
                  <a:cubicBezTo>
                    <a:pt x="258319" y="33644"/>
                    <a:pt x="299961" y="32564"/>
                    <a:pt x="296077" y="65987"/>
                  </a:cubicBezTo>
                  <a:cubicBezTo>
                    <a:pt x="296076" y="98082"/>
                    <a:pt x="261735" y="94872"/>
                    <a:pt x="261735" y="94873"/>
                  </a:cubicBezTo>
                  <a:cubicBezTo>
                    <a:pt x="234148" y="93227"/>
                    <a:pt x="208593" y="93381"/>
                    <a:pt x="181176" y="94873"/>
                  </a:cubicBezTo>
                  <a:cubicBezTo>
                    <a:pt x="168658" y="107669"/>
                    <a:pt x="167743" y="10959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2355315097">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109" name="Forme libre : forme 21">
              <a:extLst>
                <a:ext uri="{FF2B5EF4-FFF2-40B4-BE49-F238E27FC236}">
                  <a16:creationId xmlns:a16="http://schemas.microsoft.com/office/drawing/2014/main" id="{2675A3C7-64A1-4455-8835-3C85CC975EC5}"/>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5536" y="76356"/>
                    <a:pt x="210134" y="82352"/>
                    <a:pt x="186151" y="67239"/>
                  </a:cubicBezTo>
                  <a:cubicBezTo>
                    <a:pt x="161919" y="54722"/>
                    <a:pt x="58734" y="0"/>
                    <a:pt x="58734" y="0"/>
                  </a:cubicBezTo>
                  <a:cubicBezTo>
                    <a:pt x="45391" y="2494"/>
                    <a:pt x="18612" y="2805"/>
                    <a:pt x="0" y="0"/>
                  </a:cubicBezTo>
                </a:path>
              </a:pathLst>
            </a:custGeom>
            <a:noFill/>
            <a:ln w="12700" cap="rnd">
              <a:solidFill>
                <a:schemeClr val="bg1"/>
              </a:solidFill>
              <a:prstDash val="solid"/>
              <a:round/>
              <a:extLst>
                <a:ext uri="{C807C97D-BFC1-408E-A445-0C87EB9F89A2}">
                  <ask:lineSketchStyleProps xmlns:ask="http://schemas.microsoft.com/office/drawing/2018/sketchyshapes" sd="167863224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110" name="Forme libre : forme 22">
              <a:extLst>
                <a:ext uri="{FF2B5EF4-FFF2-40B4-BE49-F238E27FC236}">
                  <a16:creationId xmlns:a16="http://schemas.microsoft.com/office/drawing/2014/main" id="{84B2D6AB-B2BB-47AE-9FB1-6391CD09EA8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77368" y="25331"/>
                    <a:pt x="183501" y="-32570"/>
                    <a:pt x="220172" y="11450"/>
                  </a:cubicBezTo>
                  <a:cubicBezTo>
                    <a:pt x="243803" y="42823"/>
                    <a:pt x="66011" y="109885"/>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564615812">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111" name="Forme libre : forme 23">
              <a:extLst>
                <a:ext uri="{FF2B5EF4-FFF2-40B4-BE49-F238E27FC236}">
                  <a16:creationId xmlns:a16="http://schemas.microsoft.com/office/drawing/2014/main" id="{EEAB7911-F932-4595-8731-FF9F32DB0B47}"/>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8943" y="251306"/>
                    <a:pt x="254020" y="335647"/>
                    <a:pt x="170108" y="340216"/>
                  </a:cubicBezTo>
                  <a:cubicBezTo>
                    <a:pt x="86780" y="333782"/>
                    <a:pt x="-5447" y="279882"/>
                    <a:pt x="0" y="170108"/>
                  </a:cubicBezTo>
                  <a:cubicBezTo>
                    <a:pt x="-20768" y="76575"/>
                    <a:pt x="84936" y="14210"/>
                    <a:pt x="170108" y="0"/>
                  </a:cubicBezTo>
                  <a:cubicBezTo>
                    <a:pt x="272371" y="12089"/>
                    <a:pt x="350258" y="76875"/>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3411010498">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112" name="Forme libre : forme 24">
              <a:extLst>
                <a:ext uri="{FF2B5EF4-FFF2-40B4-BE49-F238E27FC236}">
                  <a16:creationId xmlns:a16="http://schemas.microsoft.com/office/drawing/2014/main" id="{2105DCFD-DC15-4152-BAAA-CBE23FF2B977}"/>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20508" y="19960"/>
                    <a:pt x="131942" y="41608"/>
                    <a:pt x="141379" y="71411"/>
                  </a:cubicBezTo>
                  <a:cubicBezTo>
                    <a:pt x="159180" y="69696"/>
                    <a:pt x="197182" y="77394"/>
                    <a:pt x="219049" y="79596"/>
                  </a:cubicBezTo>
                  <a:cubicBezTo>
                    <a:pt x="193401" y="103907"/>
                    <a:pt x="171656" y="118166"/>
                    <a:pt x="161117" y="131911"/>
                  </a:cubicBezTo>
                  <a:cubicBezTo>
                    <a:pt x="163694" y="152077"/>
                    <a:pt x="170759" y="176725"/>
                    <a:pt x="177325" y="208297"/>
                  </a:cubicBezTo>
                  <a:cubicBezTo>
                    <a:pt x="153297" y="196071"/>
                    <a:pt x="136601" y="184979"/>
                    <a:pt x="109605" y="169301"/>
                  </a:cubicBezTo>
                  <a:cubicBezTo>
                    <a:pt x="84070" y="182360"/>
                    <a:pt x="68007" y="197210"/>
                    <a:pt x="41884" y="208297"/>
                  </a:cubicBezTo>
                  <a:cubicBezTo>
                    <a:pt x="49129" y="171785"/>
                    <a:pt x="54277" y="162864"/>
                    <a:pt x="57932" y="131911"/>
                  </a:cubicBezTo>
                  <a:cubicBezTo>
                    <a:pt x="41600" y="114671"/>
                    <a:pt x="26946" y="104235"/>
                    <a:pt x="0" y="79596"/>
                  </a:cubicBezTo>
                  <a:cubicBezTo>
                    <a:pt x="19514" y="74177"/>
                    <a:pt x="42995" y="75743"/>
                    <a:pt x="77670" y="71411"/>
                  </a:cubicBezTo>
                  <a:cubicBezTo>
                    <a:pt x="81543" y="64615"/>
                    <a:pt x="86207" y="52140"/>
                    <a:pt x="91310" y="40761"/>
                  </a:cubicBezTo>
                  <a:cubicBezTo>
                    <a:pt x="100092" y="20282"/>
                    <a:pt x="107871" y="9311"/>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4038947510">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sp>
        <p:nvSpPr>
          <p:cNvPr id="49" name="Rectangle 48">
            <a:extLst>
              <a:ext uri="{FF2B5EF4-FFF2-40B4-BE49-F238E27FC236}">
                <a16:creationId xmlns:a16="http://schemas.microsoft.com/office/drawing/2014/main" id="{ECE7D1F0-9350-4949-9CFB-29572CFD9FEB}"/>
              </a:ext>
            </a:extLst>
          </p:cNvPr>
          <p:cNvSpPr/>
          <p:nvPr/>
        </p:nvSpPr>
        <p:spPr>
          <a:xfrm>
            <a:off x="2560482" y="1545247"/>
            <a:ext cx="76514" cy="4582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a:extLst>
              <a:ext uri="{FF2B5EF4-FFF2-40B4-BE49-F238E27FC236}">
                <a16:creationId xmlns:a16="http://schemas.microsoft.com/office/drawing/2014/main" id="{979470FC-FEEA-4E2A-BFE3-69A0BD0912C5}"/>
              </a:ext>
            </a:extLst>
          </p:cNvPr>
          <p:cNvSpPr/>
          <p:nvPr/>
        </p:nvSpPr>
        <p:spPr>
          <a:xfrm rot="5400000">
            <a:off x="7112406" y="-1333753"/>
            <a:ext cx="69716" cy="9086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a:extLst>
              <a:ext uri="{FF2B5EF4-FFF2-40B4-BE49-F238E27FC236}">
                <a16:creationId xmlns:a16="http://schemas.microsoft.com/office/drawing/2014/main" id="{02596CBD-2E69-4B46-A5B0-062F80F2367B}"/>
              </a:ext>
            </a:extLst>
          </p:cNvPr>
          <p:cNvSpPr/>
          <p:nvPr/>
        </p:nvSpPr>
        <p:spPr>
          <a:xfrm rot="5400000">
            <a:off x="7089275" y="430321"/>
            <a:ext cx="69716" cy="9086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AA6F384F-8B66-4B07-AAC3-FE339EC00AD7}"/>
              </a:ext>
            </a:extLst>
          </p:cNvPr>
          <p:cNvSpPr/>
          <p:nvPr/>
        </p:nvSpPr>
        <p:spPr>
          <a:xfrm>
            <a:off x="5770034" y="1523611"/>
            <a:ext cx="76514" cy="4582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895FEEA9-1C1C-44CC-AE4C-00DF837F28DA}"/>
              </a:ext>
            </a:extLst>
          </p:cNvPr>
          <p:cNvSpPr/>
          <p:nvPr/>
        </p:nvSpPr>
        <p:spPr>
          <a:xfrm>
            <a:off x="675591" y="1570599"/>
            <a:ext cx="10980736" cy="637154"/>
          </a:xfrm>
          <a:custGeom>
            <a:avLst/>
            <a:gdLst>
              <a:gd name="connsiteX0" fmla="*/ 0 w 10980736"/>
              <a:gd name="connsiteY0" fmla="*/ 0 h 637154"/>
              <a:gd name="connsiteX1" fmla="*/ 796103 w 10980736"/>
              <a:gd name="connsiteY1" fmla="*/ 0 h 637154"/>
              <a:gd name="connsiteX2" fmla="*/ 1262785 w 10980736"/>
              <a:gd name="connsiteY2" fmla="*/ 0 h 637154"/>
              <a:gd name="connsiteX3" fmla="*/ 1729466 w 10980736"/>
              <a:gd name="connsiteY3" fmla="*/ 0 h 637154"/>
              <a:gd name="connsiteX4" fmla="*/ 2525569 w 10980736"/>
              <a:gd name="connsiteY4" fmla="*/ 0 h 637154"/>
              <a:gd name="connsiteX5" fmla="*/ 3102058 w 10980736"/>
              <a:gd name="connsiteY5" fmla="*/ 0 h 637154"/>
              <a:gd name="connsiteX6" fmla="*/ 3458932 w 10980736"/>
              <a:gd name="connsiteY6" fmla="*/ 0 h 637154"/>
              <a:gd name="connsiteX7" fmla="*/ 4145228 w 10980736"/>
              <a:gd name="connsiteY7" fmla="*/ 0 h 637154"/>
              <a:gd name="connsiteX8" fmla="*/ 5051139 w 10980736"/>
              <a:gd name="connsiteY8" fmla="*/ 0 h 637154"/>
              <a:gd name="connsiteX9" fmla="*/ 5847242 w 10980736"/>
              <a:gd name="connsiteY9" fmla="*/ 0 h 637154"/>
              <a:gd name="connsiteX10" fmla="*/ 6204116 w 10980736"/>
              <a:gd name="connsiteY10" fmla="*/ 0 h 637154"/>
              <a:gd name="connsiteX11" fmla="*/ 6890412 w 10980736"/>
              <a:gd name="connsiteY11" fmla="*/ 0 h 637154"/>
              <a:gd name="connsiteX12" fmla="*/ 7686515 w 10980736"/>
              <a:gd name="connsiteY12" fmla="*/ 0 h 637154"/>
              <a:gd name="connsiteX13" fmla="*/ 8263004 w 10980736"/>
              <a:gd name="connsiteY13" fmla="*/ 0 h 637154"/>
              <a:gd name="connsiteX14" fmla="*/ 9168915 w 10980736"/>
              <a:gd name="connsiteY14" fmla="*/ 0 h 637154"/>
              <a:gd name="connsiteX15" fmla="*/ 9635596 w 10980736"/>
              <a:gd name="connsiteY15" fmla="*/ 0 h 637154"/>
              <a:gd name="connsiteX16" fmla="*/ 10321892 w 10980736"/>
              <a:gd name="connsiteY16" fmla="*/ 0 h 637154"/>
              <a:gd name="connsiteX17" fmla="*/ 10980736 w 10980736"/>
              <a:gd name="connsiteY17" fmla="*/ 0 h 637154"/>
              <a:gd name="connsiteX18" fmla="*/ 10980736 w 10980736"/>
              <a:gd name="connsiteY18" fmla="*/ 637154 h 637154"/>
              <a:gd name="connsiteX19" fmla="*/ 10294440 w 10980736"/>
              <a:gd name="connsiteY19" fmla="*/ 637154 h 637154"/>
              <a:gd name="connsiteX20" fmla="*/ 9388529 w 10980736"/>
              <a:gd name="connsiteY20" fmla="*/ 637154 h 637154"/>
              <a:gd name="connsiteX21" fmla="*/ 8592426 w 10980736"/>
              <a:gd name="connsiteY21" fmla="*/ 637154 h 637154"/>
              <a:gd name="connsiteX22" fmla="*/ 8235552 w 10980736"/>
              <a:gd name="connsiteY22" fmla="*/ 637154 h 637154"/>
              <a:gd name="connsiteX23" fmla="*/ 7329641 w 10980736"/>
              <a:gd name="connsiteY23" fmla="*/ 637154 h 637154"/>
              <a:gd name="connsiteX24" fmla="*/ 6643345 w 10980736"/>
              <a:gd name="connsiteY24" fmla="*/ 637154 h 637154"/>
              <a:gd name="connsiteX25" fmla="*/ 5737435 w 10980736"/>
              <a:gd name="connsiteY25" fmla="*/ 637154 h 637154"/>
              <a:gd name="connsiteX26" fmla="*/ 5380561 w 10980736"/>
              <a:gd name="connsiteY26" fmla="*/ 637154 h 637154"/>
              <a:gd name="connsiteX27" fmla="*/ 5023687 w 10980736"/>
              <a:gd name="connsiteY27" fmla="*/ 637154 h 637154"/>
              <a:gd name="connsiteX28" fmla="*/ 4447198 w 10980736"/>
              <a:gd name="connsiteY28" fmla="*/ 637154 h 637154"/>
              <a:gd name="connsiteX29" fmla="*/ 4090324 w 10980736"/>
              <a:gd name="connsiteY29" fmla="*/ 637154 h 637154"/>
              <a:gd name="connsiteX30" fmla="*/ 3294221 w 10980736"/>
              <a:gd name="connsiteY30" fmla="*/ 637154 h 637154"/>
              <a:gd name="connsiteX31" fmla="*/ 2388310 w 10980736"/>
              <a:gd name="connsiteY31" fmla="*/ 637154 h 637154"/>
              <a:gd name="connsiteX32" fmla="*/ 2031436 w 10980736"/>
              <a:gd name="connsiteY32" fmla="*/ 637154 h 637154"/>
              <a:gd name="connsiteX33" fmla="*/ 1125525 w 10980736"/>
              <a:gd name="connsiteY33" fmla="*/ 637154 h 637154"/>
              <a:gd name="connsiteX34" fmla="*/ 0 w 10980736"/>
              <a:gd name="connsiteY34" fmla="*/ 637154 h 637154"/>
              <a:gd name="connsiteX35" fmla="*/ 0 w 10980736"/>
              <a:gd name="connsiteY35" fmla="*/ 0 h 637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80736" h="637154" extrusionOk="0">
                <a:moveTo>
                  <a:pt x="0" y="0"/>
                </a:moveTo>
                <a:cubicBezTo>
                  <a:pt x="334356" y="-9826"/>
                  <a:pt x="417822" y="37422"/>
                  <a:pt x="796103" y="0"/>
                </a:cubicBezTo>
                <a:cubicBezTo>
                  <a:pt x="1174384" y="-37422"/>
                  <a:pt x="1054003" y="5376"/>
                  <a:pt x="1262785" y="0"/>
                </a:cubicBezTo>
                <a:cubicBezTo>
                  <a:pt x="1471567" y="-5376"/>
                  <a:pt x="1616224" y="-8408"/>
                  <a:pt x="1729466" y="0"/>
                </a:cubicBezTo>
                <a:cubicBezTo>
                  <a:pt x="1842708" y="8408"/>
                  <a:pt x="2332638" y="-13078"/>
                  <a:pt x="2525569" y="0"/>
                </a:cubicBezTo>
                <a:cubicBezTo>
                  <a:pt x="2718500" y="13078"/>
                  <a:pt x="2909010" y="-9806"/>
                  <a:pt x="3102058" y="0"/>
                </a:cubicBezTo>
                <a:cubicBezTo>
                  <a:pt x="3295106" y="9806"/>
                  <a:pt x="3299356" y="13276"/>
                  <a:pt x="3458932" y="0"/>
                </a:cubicBezTo>
                <a:cubicBezTo>
                  <a:pt x="3618508" y="-13276"/>
                  <a:pt x="3895995" y="2726"/>
                  <a:pt x="4145228" y="0"/>
                </a:cubicBezTo>
                <a:cubicBezTo>
                  <a:pt x="4394461" y="-2726"/>
                  <a:pt x="4779797" y="-23581"/>
                  <a:pt x="5051139" y="0"/>
                </a:cubicBezTo>
                <a:cubicBezTo>
                  <a:pt x="5322481" y="23581"/>
                  <a:pt x="5631848" y="-39472"/>
                  <a:pt x="5847242" y="0"/>
                </a:cubicBezTo>
                <a:cubicBezTo>
                  <a:pt x="6062636" y="39472"/>
                  <a:pt x="6127191" y="12494"/>
                  <a:pt x="6204116" y="0"/>
                </a:cubicBezTo>
                <a:cubicBezTo>
                  <a:pt x="6281041" y="-12494"/>
                  <a:pt x="6662667" y="-28640"/>
                  <a:pt x="6890412" y="0"/>
                </a:cubicBezTo>
                <a:cubicBezTo>
                  <a:pt x="7118157" y="28640"/>
                  <a:pt x="7300378" y="35726"/>
                  <a:pt x="7686515" y="0"/>
                </a:cubicBezTo>
                <a:cubicBezTo>
                  <a:pt x="8072652" y="-35726"/>
                  <a:pt x="8056380" y="-9921"/>
                  <a:pt x="8263004" y="0"/>
                </a:cubicBezTo>
                <a:cubicBezTo>
                  <a:pt x="8469628" y="9921"/>
                  <a:pt x="8827551" y="783"/>
                  <a:pt x="9168915" y="0"/>
                </a:cubicBezTo>
                <a:cubicBezTo>
                  <a:pt x="9510279" y="-783"/>
                  <a:pt x="9499831" y="-178"/>
                  <a:pt x="9635596" y="0"/>
                </a:cubicBezTo>
                <a:cubicBezTo>
                  <a:pt x="9771361" y="178"/>
                  <a:pt x="10025944" y="-2687"/>
                  <a:pt x="10321892" y="0"/>
                </a:cubicBezTo>
                <a:cubicBezTo>
                  <a:pt x="10617840" y="2687"/>
                  <a:pt x="10833041" y="23841"/>
                  <a:pt x="10980736" y="0"/>
                </a:cubicBezTo>
                <a:cubicBezTo>
                  <a:pt x="10995442" y="242854"/>
                  <a:pt x="10975251" y="413393"/>
                  <a:pt x="10980736" y="637154"/>
                </a:cubicBezTo>
                <a:cubicBezTo>
                  <a:pt x="10776135" y="647112"/>
                  <a:pt x="10513211" y="605734"/>
                  <a:pt x="10294440" y="637154"/>
                </a:cubicBezTo>
                <a:cubicBezTo>
                  <a:pt x="10075669" y="668574"/>
                  <a:pt x="9620936" y="668268"/>
                  <a:pt x="9388529" y="637154"/>
                </a:cubicBezTo>
                <a:cubicBezTo>
                  <a:pt x="9156122" y="606040"/>
                  <a:pt x="8902425" y="641084"/>
                  <a:pt x="8592426" y="637154"/>
                </a:cubicBezTo>
                <a:cubicBezTo>
                  <a:pt x="8282427" y="633224"/>
                  <a:pt x="8390022" y="653967"/>
                  <a:pt x="8235552" y="637154"/>
                </a:cubicBezTo>
                <a:cubicBezTo>
                  <a:pt x="8081082" y="620341"/>
                  <a:pt x="7765516" y="658230"/>
                  <a:pt x="7329641" y="637154"/>
                </a:cubicBezTo>
                <a:cubicBezTo>
                  <a:pt x="6893766" y="616078"/>
                  <a:pt x="6882677" y="611288"/>
                  <a:pt x="6643345" y="637154"/>
                </a:cubicBezTo>
                <a:cubicBezTo>
                  <a:pt x="6404013" y="663020"/>
                  <a:pt x="6181948" y="611388"/>
                  <a:pt x="5737435" y="637154"/>
                </a:cubicBezTo>
                <a:cubicBezTo>
                  <a:pt x="5292922" y="662921"/>
                  <a:pt x="5506938" y="629976"/>
                  <a:pt x="5380561" y="637154"/>
                </a:cubicBezTo>
                <a:cubicBezTo>
                  <a:pt x="5254184" y="644332"/>
                  <a:pt x="5188248" y="627937"/>
                  <a:pt x="5023687" y="637154"/>
                </a:cubicBezTo>
                <a:cubicBezTo>
                  <a:pt x="4859126" y="646371"/>
                  <a:pt x="4623795" y="659730"/>
                  <a:pt x="4447198" y="637154"/>
                </a:cubicBezTo>
                <a:cubicBezTo>
                  <a:pt x="4270601" y="614578"/>
                  <a:pt x="4234382" y="632671"/>
                  <a:pt x="4090324" y="637154"/>
                </a:cubicBezTo>
                <a:cubicBezTo>
                  <a:pt x="3946266" y="641637"/>
                  <a:pt x="3600541" y="638814"/>
                  <a:pt x="3294221" y="637154"/>
                </a:cubicBezTo>
                <a:cubicBezTo>
                  <a:pt x="2987901" y="635494"/>
                  <a:pt x="2572514" y="608051"/>
                  <a:pt x="2388310" y="637154"/>
                </a:cubicBezTo>
                <a:cubicBezTo>
                  <a:pt x="2204106" y="666257"/>
                  <a:pt x="2112385" y="626083"/>
                  <a:pt x="2031436" y="637154"/>
                </a:cubicBezTo>
                <a:cubicBezTo>
                  <a:pt x="1950487" y="648225"/>
                  <a:pt x="1346263" y="612142"/>
                  <a:pt x="1125525" y="637154"/>
                </a:cubicBezTo>
                <a:cubicBezTo>
                  <a:pt x="904787" y="662166"/>
                  <a:pt x="552436" y="660551"/>
                  <a:pt x="0" y="637154"/>
                </a:cubicBezTo>
                <a:cubicBezTo>
                  <a:pt x="-27734" y="370562"/>
                  <a:pt x="-14912" y="169405"/>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0394004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2FE61027-E4EE-4333-B440-2B2658CAAF8E}"/>
              </a:ext>
            </a:extLst>
          </p:cNvPr>
          <p:cNvSpPr/>
          <p:nvPr/>
        </p:nvSpPr>
        <p:spPr>
          <a:xfrm rot="21157686">
            <a:off x="3460967" y="1265300"/>
            <a:ext cx="1841968" cy="380601"/>
          </a:xfrm>
          <a:custGeom>
            <a:avLst/>
            <a:gdLst>
              <a:gd name="connsiteX0" fmla="*/ 0 w 1841968"/>
              <a:gd name="connsiteY0" fmla="*/ 0 h 380601"/>
              <a:gd name="connsiteX1" fmla="*/ 577150 w 1841968"/>
              <a:gd name="connsiteY1" fmla="*/ 0 h 380601"/>
              <a:gd name="connsiteX2" fmla="*/ 1227979 w 1841968"/>
              <a:gd name="connsiteY2" fmla="*/ 0 h 380601"/>
              <a:gd name="connsiteX3" fmla="*/ 1841968 w 1841968"/>
              <a:gd name="connsiteY3" fmla="*/ 0 h 380601"/>
              <a:gd name="connsiteX4" fmla="*/ 1841968 w 1841968"/>
              <a:gd name="connsiteY4" fmla="*/ 380601 h 380601"/>
              <a:gd name="connsiteX5" fmla="*/ 1227979 w 1841968"/>
              <a:gd name="connsiteY5" fmla="*/ 380601 h 380601"/>
              <a:gd name="connsiteX6" fmla="*/ 632409 w 1841968"/>
              <a:gd name="connsiteY6" fmla="*/ 380601 h 380601"/>
              <a:gd name="connsiteX7" fmla="*/ 0 w 1841968"/>
              <a:gd name="connsiteY7" fmla="*/ 380601 h 380601"/>
              <a:gd name="connsiteX8" fmla="*/ 0 w 1841968"/>
              <a:gd name="connsiteY8"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1968" h="380601" fill="none" extrusionOk="0">
                <a:moveTo>
                  <a:pt x="0" y="0"/>
                </a:moveTo>
                <a:cubicBezTo>
                  <a:pt x="237591" y="-9405"/>
                  <a:pt x="327788" y="17507"/>
                  <a:pt x="577150" y="0"/>
                </a:cubicBezTo>
                <a:cubicBezTo>
                  <a:pt x="826512" y="-17507"/>
                  <a:pt x="914139" y="20221"/>
                  <a:pt x="1227979" y="0"/>
                </a:cubicBezTo>
                <a:cubicBezTo>
                  <a:pt x="1541819" y="-20221"/>
                  <a:pt x="1677476" y="7361"/>
                  <a:pt x="1841968" y="0"/>
                </a:cubicBezTo>
                <a:cubicBezTo>
                  <a:pt x="1848860" y="156169"/>
                  <a:pt x="1835938" y="208160"/>
                  <a:pt x="1841968" y="380601"/>
                </a:cubicBezTo>
                <a:cubicBezTo>
                  <a:pt x="1651454" y="353579"/>
                  <a:pt x="1368718" y="410509"/>
                  <a:pt x="1227979" y="380601"/>
                </a:cubicBezTo>
                <a:cubicBezTo>
                  <a:pt x="1087240" y="350693"/>
                  <a:pt x="852279" y="392581"/>
                  <a:pt x="632409" y="380601"/>
                </a:cubicBezTo>
                <a:cubicBezTo>
                  <a:pt x="412539" y="368622"/>
                  <a:pt x="202394" y="383117"/>
                  <a:pt x="0" y="380601"/>
                </a:cubicBezTo>
                <a:cubicBezTo>
                  <a:pt x="14572" y="238158"/>
                  <a:pt x="-12754" y="150133"/>
                  <a:pt x="0" y="0"/>
                </a:cubicBezTo>
                <a:close/>
              </a:path>
              <a:path w="1841968" h="380601" stroke="0" extrusionOk="0">
                <a:moveTo>
                  <a:pt x="0" y="0"/>
                </a:moveTo>
                <a:cubicBezTo>
                  <a:pt x="124914" y="-22105"/>
                  <a:pt x="390636" y="10780"/>
                  <a:pt x="577150" y="0"/>
                </a:cubicBezTo>
                <a:cubicBezTo>
                  <a:pt x="763664" y="-10780"/>
                  <a:pt x="1071141" y="23287"/>
                  <a:pt x="1209559" y="0"/>
                </a:cubicBezTo>
                <a:cubicBezTo>
                  <a:pt x="1347977" y="-23287"/>
                  <a:pt x="1693822" y="20583"/>
                  <a:pt x="1841968" y="0"/>
                </a:cubicBezTo>
                <a:cubicBezTo>
                  <a:pt x="1834689" y="129702"/>
                  <a:pt x="1839572" y="268850"/>
                  <a:pt x="1841968" y="380601"/>
                </a:cubicBezTo>
                <a:cubicBezTo>
                  <a:pt x="1529084" y="356015"/>
                  <a:pt x="1359268" y="380297"/>
                  <a:pt x="1191139" y="380601"/>
                </a:cubicBezTo>
                <a:cubicBezTo>
                  <a:pt x="1023010" y="380905"/>
                  <a:pt x="870789" y="363496"/>
                  <a:pt x="632409" y="380601"/>
                </a:cubicBezTo>
                <a:cubicBezTo>
                  <a:pt x="394029" y="397707"/>
                  <a:pt x="260979" y="405642"/>
                  <a:pt x="0" y="380601"/>
                </a:cubicBezTo>
                <a:cubicBezTo>
                  <a:pt x="-5128" y="207258"/>
                  <a:pt x="12920" y="164760"/>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OFFRES</a:t>
            </a:r>
          </a:p>
        </p:txBody>
      </p:sp>
      <p:sp>
        <p:nvSpPr>
          <p:cNvPr id="114" name="Rectangle 113">
            <a:extLst>
              <a:ext uri="{FF2B5EF4-FFF2-40B4-BE49-F238E27FC236}">
                <a16:creationId xmlns:a16="http://schemas.microsoft.com/office/drawing/2014/main" id="{7F59681A-0042-433B-B0E5-DFD1AAB81899}"/>
              </a:ext>
            </a:extLst>
          </p:cNvPr>
          <p:cNvSpPr/>
          <p:nvPr/>
        </p:nvSpPr>
        <p:spPr>
          <a:xfrm rot="222224">
            <a:off x="8305348" y="1195575"/>
            <a:ext cx="3217680" cy="380601"/>
          </a:xfrm>
          <a:custGeom>
            <a:avLst/>
            <a:gdLst>
              <a:gd name="connsiteX0" fmla="*/ 0 w 3217680"/>
              <a:gd name="connsiteY0" fmla="*/ 0 h 380601"/>
              <a:gd name="connsiteX1" fmla="*/ 611359 w 3217680"/>
              <a:gd name="connsiteY1" fmla="*/ 0 h 380601"/>
              <a:gd name="connsiteX2" fmla="*/ 1190542 w 3217680"/>
              <a:gd name="connsiteY2" fmla="*/ 0 h 380601"/>
              <a:gd name="connsiteX3" fmla="*/ 1834078 w 3217680"/>
              <a:gd name="connsiteY3" fmla="*/ 0 h 380601"/>
              <a:gd name="connsiteX4" fmla="*/ 2381083 w 3217680"/>
              <a:gd name="connsiteY4" fmla="*/ 0 h 380601"/>
              <a:gd name="connsiteX5" fmla="*/ 3217680 w 3217680"/>
              <a:gd name="connsiteY5" fmla="*/ 0 h 380601"/>
              <a:gd name="connsiteX6" fmla="*/ 3217680 w 3217680"/>
              <a:gd name="connsiteY6" fmla="*/ 380601 h 380601"/>
              <a:gd name="connsiteX7" fmla="*/ 2606321 w 3217680"/>
              <a:gd name="connsiteY7" fmla="*/ 380601 h 380601"/>
              <a:gd name="connsiteX8" fmla="*/ 1962785 w 3217680"/>
              <a:gd name="connsiteY8" fmla="*/ 380601 h 380601"/>
              <a:gd name="connsiteX9" fmla="*/ 1415779 w 3217680"/>
              <a:gd name="connsiteY9" fmla="*/ 380601 h 380601"/>
              <a:gd name="connsiteX10" fmla="*/ 740066 w 3217680"/>
              <a:gd name="connsiteY10" fmla="*/ 380601 h 380601"/>
              <a:gd name="connsiteX11" fmla="*/ 0 w 3217680"/>
              <a:gd name="connsiteY11" fmla="*/ 380601 h 380601"/>
              <a:gd name="connsiteX12" fmla="*/ 0 w 3217680"/>
              <a:gd name="connsiteY12" fmla="*/ 0 h 38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7680" h="380601" fill="none" extrusionOk="0">
                <a:moveTo>
                  <a:pt x="0" y="0"/>
                </a:moveTo>
                <a:cubicBezTo>
                  <a:pt x="295540" y="-3753"/>
                  <a:pt x="376057" y="-27427"/>
                  <a:pt x="611359" y="0"/>
                </a:cubicBezTo>
                <a:cubicBezTo>
                  <a:pt x="846661" y="27427"/>
                  <a:pt x="921812" y="-28386"/>
                  <a:pt x="1190542" y="0"/>
                </a:cubicBezTo>
                <a:cubicBezTo>
                  <a:pt x="1459272" y="28386"/>
                  <a:pt x="1625181" y="-2743"/>
                  <a:pt x="1834078" y="0"/>
                </a:cubicBezTo>
                <a:cubicBezTo>
                  <a:pt x="2042975" y="2743"/>
                  <a:pt x="2123690" y="-25959"/>
                  <a:pt x="2381083" y="0"/>
                </a:cubicBezTo>
                <a:cubicBezTo>
                  <a:pt x="2638477" y="25959"/>
                  <a:pt x="2887792" y="-36469"/>
                  <a:pt x="3217680" y="0"/>
                </a:cubicBezTo>
                <a:cubicBezTo>
                  <a:pt x="3230434" y="116288"/>
                  <a:pt x="3205075" y="206702"/>
                  <a:pt x="3217680" y="380601"/>
                </a:cubicBezTo>
                <a:cubicBezTo>
                  <a:pt x="2982614" y="363309"/>
                  <a:pt x="2760222" y="395514"/>
                  <a:pt x="2606321" y="380601"/>
                </a:cubicBezTo>
                <a:cubicBezTo>
                  <a:pt x="2452420" y="365688"/>
                  <a:pt x="2192245" y="355112"/>
                  <a:pt x="1962785" y="380601"/>
                </a:cubicBezTo>
                <a:cubicBezTo>
                  <a:pt x="1733325" y="406090"/>
                  <a:pt x="1566950" y="356678"/>
                  <a:pt x="1415779" y="380601"/>
                </a:cubicBezTo>
                <a:cubicBezTo>
                  <a:pt x="1264608" y="404524"/>
                  <a:pt x="1039454" y="349955"/>
                  <a:pt x="740066" y="380601"/>
                </a:cubicBezTo>
                <a:cubicBezTo>
                  <a:pt x="440678" y="411247"/>
                  <a:pt x="196445" y="396029"/>
                  <a:pt x="0" y="380601"/>
                </a:cubicBezTo>
                <a:cubicBezTo>
                  <a:pt x="-4903" y="202894"/>
                  <a:pt x="2140" y="123042"/>
                  <a:pt x="0" y="0"/>
                </a:cubicBezTo>
                <a:close/>
              </a:path>
              <a:path w="3217680" h="380601" stroke="0" extrusionOk="0">
                <a:moveTo>
                  <a:pt x="0" y="0"/>
                </a:moveTo>
                <a:cubicBezTo>
                  <a:pt x="267730" y="-719"/>
                  <a:pt x="291338" y="-6879"/>
                  <a:pt x="579182" y="0"/>
                </a:cubicBezTo>
                <a:cubicBezTo>
                  <a:pt x="867026" y="6879"/>
                  <a:pt x="1079333" y="-17879"/>
                  <a:pt x="1254895" y="0"/>
                </a:cubicBezTo>
                <a:cubicBezTo>
                  <a:pt x="1430457" y="17879"/>
                  <a:pt x="1632465" y="1278"/>
                  <a:pt x="1866254" y="0"/>
                </a:cubicBezTo>
                <a:cubicBezTo>
                  <a:pt x="2100043" y="-1278"/>
                  <a:pt x="2267260" y="-26677"/>
                  <a:pt x="2574144" y="0"/>
                </a:cubicBezTo>
                <a:cubicBezTo>
                  <a:pt x="2881028" y="26677"/>
                  <a:pt x="3034731" y="-22788"/>
                  <a:pt x="3217680" y="0"/>
                </a:cubicBezTo>
                <a:cubicBezTo>
                  <a:pt x="3225236" y="161178"/>
                  <a:pt x="3217032" y="284823"/>
                  <a:pt x="3217680" y="380601"/>
                </a:cubicBezTo>
                <a:cubicBezTo>
                  <a:pt x="3072103" y="394044"/>
                  <a:pt x="2794087" y="391589"/>
                  <a:pt x="2574144" y="380601"/>
                </a:cubicBezTo>
                <a:cubicBezTo>
                  <a:pt x="2354201" y="369613"/>
                  <a:pt x="2255035" y="378701"/>
                  <a:pt x="1994962" y="380601"/>
                </a:cubicBezTo>
                <a:cubicBezTo>
                  <a:pt x="1734889" y="382501"/>
                  <a:pt x="1592300" y="396800"/>
                  <a:pt x="1383602" y="380601"/>
                </a:cubicBezTo>
                <a:cubicBezTo>
                  <a:pt x="1174904" y="364402"/>
                  <a:pt x="996053" y="405157"/>
                  <a:pt x="804420" y="380601"/>
                </a:cubicBezTo>
                <a:cubicBezTo>
                  <a:pt x="612787" y="356045"/>
                  <a:pt x="204759" y="393138"/>
                  <a:pt x="0" y="380601"/>
                </a:cubicBezTo>
                <a:cubicBezTo>
                  <a:pt x="-4919" y="266434"/>
                  <a:pt x="13033" y="119404"/>
                  <a:pt x="0" y="0"/>
                </a:cubicBezTo>
                <a:close/>
              </a:path>
            </a:pathLst>
          </a:custGeom>
          <a:solidFill>
            <a:schemeClr val="accent4">
              <a:lumMod val="50000"/>
            </a:schemeClr>
          </a:solidFill>
          <a:ln>
            <a:solidFill>
              <a:schemeClr val="bg1">
                <a:lumMod val="9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effectLst>
                  <a:outerShdw blurRad="38100" dist="38100" dir="2700000" algn="tl">
                    <a:srgbClr val="000000">
                      <a:alpha val="43137"/>
                    </a:srgbClr>
                  </a:outerShdw>
                </a:effectLst>
                <a:latin typeface="Ink Free" panose="03080402000500000000" pitchFamily="66" charset="0"/>
              </a:rPr>
              <a:t>MODE OPÉRATOIRE</a:t>
            </a:r>
          </a:p>
        </p:txBody>
      </p:sp>
      <p:pic>
        <p:nvPicPr>
          <p:cNvPr id="6" name="Picture 2" descr="Vecteur le patient parle à la réception du personnel médical de la réceptionniste">
            <a:extLst>
              <a:ext uri="{FF2B5EF4-FFF2-40B4-BE49-F238E27FC236}">
                <a16:creationId xmlns:a16="http://schemas.microsoft.com/office/drawing/2014/main" id="{3D345C02-186F-46BA-9FFE-37697647955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556074" y="1091039"/>
            <a:ext cx="779565" cy="145407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5" name="Groupe 74">
            <a:extLst>
              <a:ext uri="{FF2B5EF4-FFF2-40B4-BE49-F238E27FC236}">
                <a16:creationId xmlns:a16="http://schemas.microsoft.com/office/drawing/2014/main" id="{2941133D-F3A7-4961-A7CA-839BED44A600}"/>
              </a:ext>
            </a:extLst>
          </p:cNvPr>
          <p:cNvGrpSpPr/>
          <p:nvPr/>
        </p:nvGrpSpPr>
        <p:grpSpPr>
          <a:xfrm>
            <a:off x="1173416" y="2861747"/>
            <a:ext cx="980090" cy="1418136"/>
            <a:chOff x="9688286" y="1279994"/>
            <a:chExt cx="1544673" cy="2235056"/>
          </a:xfrm>
        </p:grpSpPr>
        <p:sp>
          <p:nvSpPr>
            <p:cNvPr id="76" name="Bulle narrative : rectangle à coins arrondis 75">
              <a:extLst>
                <a:ext uri="{FF2B5EF4-FFF2-40B4-BE49-F238E27FC236}">
                  <a16:creationId xmlns:a16="http://schemas.microsoft.com/office/drawing/2014/main" id="{E2FC0570-1D7B-484B-AB76-22B43B79F364}"/>
                </a:ext>
              </a:extLst>
            </p:cNvPr>
            <p:cNvSpPr/>
            <p:nvPr/>
          </p:nvSpPr>
          <p:spPr>
            <a:xfrm>
              <a:off x="9688286" y="2115075"/>
              <a:ext cx="1544673" cy="1399975"/>
            </a:xfrm>
            <a:custGeom>
              <a:avLst/>
              <a:gdLst>
                <a:gd name="connsiteX0" fmla="*/ 0 w 1544673"/>
                <a:gd name="connsiteY0" fmla="*/ 233334 h 1399975"/>
                <a:gd name="connsiteX1" fmla="*/ 233334 w 1544673"/>
                <a:gd name="connsiteY1" fmla="*/ 0 h 1399975"/>
                <a:gd name="connsiteX2" fmla="*/ 257446 w 1544673"/>
                <a:gd name="connsiteY2" fmla="*/ 0 h 1399975"/>
                <a:gd name="connsiteX3" fmla="*/ 257446 w 1544673"/>
                <a:gd name="connsiteY3" fmla="*/ 0 h 1399975"/>
                <a:gd name="connsiteX4" fmla="*/ 643614 w 1544673"/>
                <a:gd name="connsiteY4" fmla="*/ 0 h 1399975"/>
                <a:gd name="connsiteX5" fmla="*/ 1311339 w 1544673"/>
                <a:gd name="connsiteY5" fmla="*/ 0 h 1399975"/>
                <a:gd name="connsiteX6" fmla="*/ 1544673 w 1544673"/>
                <a:gd name="connsiteY6" fmla="*/ 233334 h 1399975"/>
                <a:gd name="connsiteX7" fmla="*/ 1544673 w 1544673"/>
                <a:gd name="connsiteY7" fmla="*/ 816652 h 1399975"/>
                <a:gd name="connsiteX8" fmla="*/ 1544673 w 1544673"/>
                <a:gd name="connsiteY8" fmla="*/ 816652 h 1399975"/>
                <a:gd name="connsiteX9" fmla="*/ 1544673 w 1544673"/>
                <a:gd name="connsiteY9" fmla="*/ 1166646 h 1399975"/>
                <a:gd name="connsiteX10" fmla="*/ 1544673 w 1544673"/>
                <a:gd name="connsiteY10" fmla="*/ 1166641 h 1399975"/>
                <a:gd name="connsiteX11" fmla="*/ 1311339 w 1544673"/>
                <a:gd name="connsiteY11" fmla="*/ 1399975 h 1399975"/>
                <a:gd name="connsiteX12" fmla="*/ 643614 w 1544673"/>
                <a:gd name="connsiteY12" fmla="*/ 1399975 h 1399975"/>
                <a:gd name="connsiteX13" fmla="*/ 424970 w 1544673"/>
                <a:gd name="connsiteY13" fmla="*/ 1399975 h 1399975"/>
                <a:gd name="connsiteX14" fmla="*/ 257446 w 1544673"/>
                <a:gd name="connsiteY14" fmla="*/ 1399975 h 1399975"/>
                <a:gd name="connsiteX15" fmla="*/ 233334 w 1544673"/>
                <a:gd name="connsiteY15" fmla="*/ 1399975 h 1399975"/>
                <a:gd name="connsiteX16" fmla="*/ 0 w 1544673"/>
                <a:gd name="connsiteY16" fmla="*/ 1166641 h 1399975"/>
                <a:gd name="connsiteX17" fmla="*/ 0 w 1544673"/>
                <a:gd name="connsiteY17" fmla="*/ 1166646 h 1399975"/>
                <a:gd name="connsiteX18" fmla="*/ 0 w 1544673"/>
                <a:gd name="connsiteY18" fmla="*/ 816652 h 1399975"/>
                <a:gd name="connsiteX19" fmla="*/ 0 w 1544673"/>
                <a:gd name="connsiteY19" fmla="*/ 816652 h 1399975"/>
                <a:gd name="connsiteX20" fmla="*/ 0 w 1544673"/>
                <a:gd name="connsiteY20" fmla="*/ 233334 h 139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44673" h="1399975" fill="none" extrusionOk="0">
                  <a:moveTo>
                    <a:pt x="0" y="233334"/>
                  </a:moveTo>
                  <a:cubicBezTo>
                    <a:pt x="-3847" y="106364"/>
                    <a:pt x="94346" y="-11413"/>
                    <a:pt x="233334" y="0"/>
                  </a:cubicBezTo>
                  <a:cubicBezTo>
                    <a:pt x="242007" y="338"/>
                    <a:pt x="252374" y="-480"/>
                    <a:pt x="257446" y="0"/>
                  </a:cubicBezTo>
                  <a:lnTo>
                    <a:pt x="257446" y="0"/>
                  </a:lnTo>
                  <a:cubicBezTo>
                    <a:pt x="365846" y="-9147"/>
                    <a:pt x="475614" y="-13068"/>
                    <a:pt x="643614" y="0"/>
                  </a:cubicBezTo>
                  <a:cubicBezTo>
                    <a:pt x="795803" y="-2410"/>
                    <a:pt x="1009979" y="-6394"/>
                    <a:pt x="1311339" y="0"/>
                  </a:cubicBezTo>
                  <a:cubicBezTo>
                    <a:pt x="1429818" y="-22395"/>
                    <a:pt x="1533003" y="108652"/>
                    <a:pt x="1544673" y="233334"/>
                  </a:cubicBezTo>
                  <a:cubicBezTo>
                    <a:pt x="1570549" y="480869"/>
                    <a:pt x="1541309" y="582247"/>
                    <a:pt x="1544673" y="816652"/>
                  </a:cubicBezTo>
                  <a:lnTo>
                    <a:pt x="1544673" y="816652"/>
                  </a:lnTo>
                  <a:cubicBezTo>
                    <a:pt x="1558026" y="907926"/>
                    <a:pt x="1531741" y="1069582"/>
                    <a:pt x="1544673" y="1166646"/>
                  </a:cubicBezTo>
                  <a:lnTo>
                    <a:pt x="1544673" y="1166641"/>
                  </a:lnTo>
                  <a:cubicBezTo>
                    <a:pt x="1560240" y="1318711"/>
                    <a:pt x="1444131" y="1430617"/>
                    <a:pt x="1311339" y="1399975"/>
                  </a:cubicBezTo>
                  <a:cubicBezTo>
                    <a:pt x="1024906" y="1368059"/>
                    <a:pt x="784383" y="1425394"/>
                    <a:pt x="643614" y="1399975"/>
                  </a:cubicBezTo>
                  <a:cubicBezTo>
                    <a:pt x="556695" y="1399870"/>
                    <a:pt x="481018" y="1405674"/>
                    <a:pt x="424970" y="1399975"/>
                  </a:cubicBezTo>
                  <a:cubicBezTo>
                    <a:pt x="391228" y="1396851"/>
                    <a:pt x="315175" y="1406933"/>
                    <a:pt x="257446" y="1399975"/>
                  </a:cubicBezTo>
                  <a:cubicBezTo>
                    <a:pt x="249926" y="1400579"/>
                    <a:pt x="242108" y="1401060"/>
                    <a:pt x="233334" y="1399975"/>
                  </a:cubicBezTo>
                  <a:cubicBezTo>
                    <a:pt x="80480" y="1389363"/>
                    <a:pt x="8096" y="1290689"/>
                    <a:pt x="0" y="1166641"/>
                  </a:cubicBezTo>
                  <a:lnTo>
                    <a:pt x="0" y="1166646"/>
                  </a:lnTo>
                  <a:cubicBezTo>
                    <a:pt x="1667" y="1002251"/>
                    <a:pt x="-12753" y="909874"/>
                    <a:pt x="0" y="816652"/>
                  </a:cubicBezTo>
                  <a:lnTo>
                    <a:pt x="0" y="816652"/>
                  </a:lnTo>
                  <a:cubicBezTo>
                    <a:pt x="8325" y="539088"/>
                    <a:pt x="-4402" y="480154"/>
                    <a:pt x="0" y="233334"/>
                  </a:cubicBezTo>
                  <a:close/>
                </a:path>
                <a:path w="1544673" h="1399975" stroke="0" extrusionOk="0">
                  <a:moveTo>
                    <a:pt x="0" y="233334"/>
                  </a:moveTo>
                  <a:cubicBezTo>
                    <a:pt x="1085" y="101558"/>
                    <a:pt x="101406" y="1624"/>
                    <a:pt x="233334" y="0"/>
                  </a:cubicBezTo>
                  <a:cubicBezTo>
                    <a:pt x="239393" y="556"/>
                    <a:pt x="246353" y="602"/>
                    <a:pt x="257446" y="0"/>
                  </a:cubicBezTo>
                  <a:lnTo>
                    <a:pt x="257446" y="0"/>
                  </a:lnTo>
                  <a:cubicBezTo>
                    <a:pt x="432586" y="15898"/>
                    <a:pt x="544015" y="-8778"/>
                    <a:pt x="643614" y="0"/>
                  </a:cubicBezTo>
                  <a:cubicBezTo>
                    <a:pt x="928042" y="12890"/>
                    <a:pt x="1091400" y="160"/>
                    <a:pt x="1311339" y="0"/>
                  </a:cubicBezTo>
                  <a:cubicBezTo>
                    <a:pt x="1451735" y="-4579"/>
                    <a:pt x="1545199" y="109077"/>
                    <a:pt x="1544673" y="233334"/>
                  </a:cubicBezTo>
                  <a:cubicBezTo>
                    <a:pt x="1555748" y="365487"/>
                    <a:pt x="1560499" y="628705"/>
                    <a:pt x="1544673" y="816652"/>
                  </a:cubicBezTo>
                  <a:lnTo>
                    <a:pt x="1544673" y="816652"/>
                  </a:lnTo>
                  <a:cubicBezTo>
                    <a:pt x="1555531" y="895449"/>
                    <a:pt x="1548475" y="1056026"/>
                    <a:pt x="1544673" y="1166646"/>
                  </a:cubicBezTo>
                  <a:lnTo>
                    <a:pt x="1544673" y="1166641"/>
                  </a:lnTo>
                  <a:cubicBezTo>
                    <a:pt x="1531161" y="1295424"/>
                    <a:pt x="1436399" y="1416097"/>
                    <a:pt x="1311339" y="1399975"/>
                  </a:cubicBezTo>
                  <a:cubicBezTo>
                    <a:pt x="1167201" y="1430063"/>
                    <a:pt x="854443" y="1408092"/>
                    <a:pt x="643614" y="1399975"/>
                  </a:cubicBezTo>
                  <a:cubicBezTo>
                    <a:pt x="573561" y="1393745"/>
                    <a:pt x="487363" y="1392669"/>
                    <a:pt x="424970" y="1399975"/>
                  </a:cubicBezTo>
                  <a:cubicBezTo>
                    <a:pt x="373802" y="1401641"/>
                    <a:pt x="312570" y="1396244"/>
                    <a:pt x="257446" y="1399975"/>
                  </a:cubicBezTo>
                  <a:cubicBezTo>
                    <a:pt x="250048" y="1400339"/>
                    <a:pt x="242651" y="1399555"/>
                    <a:pt x="233334" y="1399975"/>
                  </a:cubicBezTo>
                  <a:cubicBezTo>
                    <a:pt x="104666" y="1372038"/>
                    <a:pt x="7055" y="1284084"/>
                    <a:pt x="0" y="1166641"/>
                  </a:cubicBezTo>
                  <a:lnTo>
                    <a:pt x="0" y="1166646"/>
                  </a:lnTo>
                  <a:cubicBezTo>
                    <a:pt x="8511" y="1002168"/>
                    <a:pt x="-14685" y="947453"/>
                    <a:pt x="0" y="816652"/>
                  </a:cubicBezTo>
                  <a:lnTo>
                    <a:pt x="0" y="816652"/>
                  </a:lnTo>
                  <a:cubicBezTo>
                    <a:pt x="12458" y="578442"/>
                    <a:pt x="9346" y="355535"/>
                    <a:pt x="0" y="233334"/>
                  </a:cubicBezTo>
                  <a:close/>
                </a:path>
              </a:pathLst>
            </a:custGeom>
            <a:solidFill>
              <a:srgbClr val="F18103"/>
            </a:solidFill>
            <a:ln>
              <a:solidFill>
                <a:schemeClr val="tx1">
                  <a:lumMod val="75000"/>
                  <a:lumOff val="25000"/>
                </a:schemeClr>
              </a:solidFill>
              <a:extLst>
                <a:ext uri="{C807C97D-BFC1-408E-A445-0C87EB9F89A2}">
                  <ask:lineSketchStyleProps xmlns:ask="http://schemas.microsoft.com/office/drawing/2018/sketchyshapes" sd="2303916341">
                    <a:prstGeom prst="wedgeRoundRectCallout">
                      <a:avLst>
                        <a:gd name="adj1" fmla="val -22488"/>
                        <a:gd name="adj2" fmla="val 30236"/>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7" name="Picture 8" descr="Vecteur ensemble de personnages de dessins animés de l'équipe commerciale">
              <a:extLst>
                <a:ext uri="{FF2B5EF4-FFF2-40B4-BE49-F238E27FC236}">
                  <a16:creationId xmlns:a16="http://schemas.microsoft.com/office/drawing/2014/main" id="{C130B0A9-68BD-4B2F-BC3A-304CA7AEB1A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b="53020"/>
            <a:stretch/>
          </p:blipFill>
          <p:spPr bwMode="auto">
            <a:xfrm flipH="1">
              <a:off x="9688286" y="1279994"/>
              <a:ext cx="1445302" cy="2235056"/>
            </a:xfrm>
            <a:prstGeom prst="rect">
              <a:avLst/>
            </a:prstGeom>
            <a:noFill/>
            <a:extLst>
              <a:ext uri="{909E8E84-426E-40DD-AFC4-6F175D3DCCD1}">
                <a14:hiddenFill xmlns:a14="http://schemas.microsoft.com/office/drawing/2010/main">
                  <a:solidFill>
                    <a:srgbClr val="FFFFFF"/>
                  </a:solidFill>
                </a14:hiddenFill>
              </a:ext>
            </a:extLst>
          </p:spPr>
        </p:pic>
      </p:grpSp>
      <p:sp>
        <p:nvSpPr>
          <p:cNvPr id="78" name="ZoneTexte 77">
            <a:extLst>
              <a:ext uri="{FF2B5EF4-FFF2-40B4-BE49-F238E27FC236}">
                <a16:creationId xmlns:a16="http://schemas.microsoft.com/office/drawing/2014/main" id="{781784D8-499D-4FE5-8CEB-C6D243014D17}"/>
              </a:ext>
            </a:extLst>
          </p:cNvPr>
          <p:cNvSpPr txBox="1"/>
          <p:nvPr/>
        </p:nvSpPr>
        <p:spPr>
          <a:xfrm>
            <a:off x="677078" y="6081159"/>
            <a:ext cx="7515199" cy="338554"/>
          </a:xfrm>
          <a:prstGeom prst="rect">
            <a:avLst/>
          </a:prstGeom>
          <a:noFill/>
        </p:spPr>
        <p:txBody>
          <a:bodyPr wrap="none" rtlCol="0">
            <a:spAutoFit/>
          </a:bodyPr>
          <a:lstStyle/>
          <a:p>
            <a:r>
              <a:rPr lang="fr-FR" sz="1600" dirty="0">
                <a:latin typeface="Ink Free" panose="03080402000500000000" pitchFamily="66" charset="0"/>
              </a:rPr>
              <a:t>* </a:t>
            </a:r>
            <a:r>
              <a:rPr lang="fr-FR" sz="1600" baseline="30000" dirty="0">
                <a:latin typeface="Ink Free" panose="03080402000500000000" pitchFamily="66" charset="0"/>
              </a:rPr>
              <a:t>Taux en vigueur en janvier 2024, susceptible d’évolution. Consultez le book des offres pour vous assurer du taux en vigueur. </a:t>
            </a:r>
            <a:endParaRPr lang="fr-FR" sz="1600" dirty="0">
              <a:latin typeface="Ink Free" panose="03080402000500000000" pitchFamily="66" charset="0"/>
            </a:endParaRPr>
          </a:p>
        </p:txBody>
      </p:sp>
      <p:sp>
        <p:nvSpPr>
          <p:cNvPr id="79" name="Rectangle 78">
            <a:extLst>
              <a:ext uri="{FF2B5EF4-FFF2-40B4-BE49-F238E27FC236}">
                <a16:creationId xmlns:a16="http://schemas.microsoft.com/office/drawing/2014/main" id="{E0B3DA5C-FA0C-4BAD-BF23-9A382F6CCD13}"/>
              </a:ext>
            </a:extLst>
          </p:cNvPr>
          <p:cNvSpPr/>
          <p:nvPr/>
        </p:nvSpPr>
        <p:spPr>
          <a:xfrm rot="5400000">
            <a:off x="7135537" y="973795"/>
            <a:ext cx="69716" cy="9086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1569E30F-7D2E-4B87-8F07-5E2AE78D7D87}"/>
              </a:ext>
            </a:extLst>
          </p:cNvPr>
          <p:cNvSpPr/>
          <p:nvPr/>
        </p:nvSpPr>
        <p:spPr>
          <a:xfrm>
            <a:off x="686481" y="2343922"/>
            <a:ext cx="10980736" cy="3673230"/>
          </a:xfrm>
          <a:custGeom>
            <a:avLst/>
            <a:gdLst>
              <a:gd name="connsiteX0" fmla="*/ 0 w 10980736"/>
              <a:gd name="connsiteY0" fmla="*/ 0 h 3673230"/>
              <a:gd name="connsiteX1" fmla="*/ 796103 w 10980736"/>
              <a:gd name="connsiteY1" fmla="*/ 0 h 3673230"/>
              <a:gd name="connsiteX2" fmla="*/ 1262785 w 10980736"/>
              <a:gd name="connsiteY2" fmla="*/ 0 h 3673230"/>
              <a:gd name="connsiteX3" fmla="*/ 1729466 w 10980736"/>
              <a:gd name="connsiteY3" fmla="*/ 0 h 3673230"/>
              <a:gd name="connsiteX4" fmla="*/ 2525569 w 10980736"/>
              <a:gd name="connsiteY4" fmla="*/ 0 h 3673230"/>
              <a:gd name="connsiteX5" fmla="*/ 3102058 w 10980736"/>
              <a:gd name="connsiteY5" fmla="*/ 0 h 3673230"/>
              <a:gd name="connsiteX6" fmla="*/ 3458932 w 10980736"/>
              <a:gd name="connsiteY6" fmla="*/ 0 h 3673230"/>
              <a:gd name="connsiteX7" fmla="*/ 4145228 w 10980736"/>
              <a:gd name="connsiteY7" fmla="*/ 0 h 3673230"/>
              <a:gd name="connsiteX8" fmla="*/ 5051139 w 10980736"/>
              <a:gd name="connsiteY8" fmla="*/ 0 h 3673230"/>
              <a:gd name="connsiteX9" fmla="*/ 5847242 w 10980736"/>
              <a:gd name="connsiteY9" fmla="*/ 0 h 3673230"/>
              <a:gd name="connsiteX10" fmla="*/ 6204116 w 10980736"/>
              <a:gd name="connsiteY10" fmla="*/ 0 h 3673230"/>
              <a:gd name="connsiteX11" fmla="*/ 6890412 w 10980736"/>
              <a:gd name="connsiteY11" fmla="*/ 0 h 3673230"/>
              <a:gd name="connsiteX12" fmla="*/ 7686515 w 10980736"/>
              <a:gd name="connsiteY12" fmla="*/ 0 h 3673230"/>
              <a:gd name="connsiteX13" fmla="*/ 8263004 w 10980736"/>
              <a:gd name="connsiteY13" fmla="*/ 0 h 3673230"/>
              <a:gd name="connsiteX14" fmla="*/ 9168915 w 10980736"/>
              <a:gd name="connsiteY14" fmla="*/ 0 h 3673230"/>
              <a:gd name="connsiteX15" fmla="*/ 9635596 w 10980736"/>
              <a:gd name="connsiteY15" fmla="*/ 0 h 3673230"/>
              <a:gd name="connsiteX16" fmla="*/ 10321892 w 10980736"/>
              <a:gd name="connsiteY16" fmla="*/ 0 h 3673230"/>
              <a:gd name="connsiteX17" fmla="*/ 10980736 w 10980736"/>
              <a:gd name="connsiteY17" fmla="*/ 0 h 3673230"/>
              <a:gd name="connsiteX18" fmla="*/ 10980736 w 10980736"/>
              <a:gd name="connsiteY18" fmla="*/ 612205 h 3673230"/>
              <a:gd name="connsiteX19" fmla="*/ 10980736 w 10980736"/>
              <a:gd name="connsiteY19" fmla="*/ 1224410 h 3673230"/>
              <a:gd name="connsiteX20" fmla="*/ 10980736 w 10980736"/>
              <a:gd name="connsiteY20" fmla="*/ 1836615 h 3673230"/>
              <a:gd name="connsiteX21" fmla="*/ 10980736 w 10980736"/>
              <a:gd name="connsiteY21" fmla="*/ 2375355 h 3673230"/>
              <a:gd name="connsiteX22" fmla="*/ 10980736 w 10980736"/>
              <a:gd name="connsiteY22" fmla="*/ 3061025 h 3673230"/>
              <a:gd name="connsiteX23" fmla="*/ 10980736 w 10980736"/>
              <a:gd name="connsiteY23" fmla="*/ 3673230 h 3673230"/>
              <a:gd name="connsiteX24" fmla="*/ 10404247 w 10980736"/>
              <a:gd name="connsiteY24" fmla="*/ 3673230 h 3673230"/>
              <a:gd name="connsiteX25" fmla="*/ 9498337 w 10980736"/>
              <a:gd name="connsiteY25" fmla="*/ 3673230 h 3673230"/>
              <a:gd name="connsiteX26" fmla="*/ 9141463 w 10980736"/>
              <a:gd name="connsiteY26" fmla="*/ 3673230 h 3673230"/>
              <a:gd name="connsiteX27" fmla="*/ 8784589 w 10980736"/>
              <a:gd name="connsiteY27" fmla="*/ 3673230 h 3673230"/>
              <a:gd name="connsiteX28" fmla="*/ 8208100 w 10980736"/>
              <a:gd name="connsiteY28" fmla="*/ 3673230 h 3673230"/>
              <a:gd name="connsiteX29" fmla="*/ 7851226 w 10980736"/>
              <a:gd name="connsiteY29" fmla="*/ 3673230 h 3673230"/>
              <a:gd name="connsiteX30" fmla="*/ 7055123 w 10980736"/>
              <a:gd name="connsiteY30" fmla="*/ 3673230 h 3673230"/>
              <a:gd name="connsiteX31" fmla="*/ 6149212 w 10980736"/>
              <a:gd name="connsiteY31" fmla="*/ 3673230 h 3673230"/>
              <a:gd name="connsiteX32" fmla="*/ 5792338 w 10980736"/>
              <a:gd name="connsiteY32" fmla="*/ 3673230 h 3673230"/>
              <a:gd name="connsiteX33" fmla="*/ 4886428 w 10980736"/>
              <a:gd name="connsiteY33" fmla="*/ 3673230 h 3673230"/>
              <a:gd name="connsiteX34" fmla="*/ 4309939 w 10980736"/>
              <a:gd name="connsiteY34" fmla="*/ 3673230 h 3673230"/>
              <a:gd name="connsiteX35" fmla="*/ 3513836 w 10980736"/>
              <a:gd name="connsiteY35" fmla="*/ 3673230 h 3673230"/>
              <a:gd name="connsiteX36" fmla="*/ 2717732 w 10980736"/>
              <a:gd name="connsiteY36" fmla="*/ 3673230 h 3673230"/>
              <a:gd name="connsiteX37" fmla="*/ 2031436 w 10980736"/>
              <a:gd name="connsiteY37" fmla="*/ 3673230 h 3673230"/>
              <a:gd name="connsiteX38" fmla="*/ 1125525 w 10980736"/>
              <a:gd name="connsiteY38" fmla="*/ 3673230 h 3673230"/>
              <a:gd name="connsiteX39" fmla="*/ 0 w 10980736"/>
              <a:gd name="connsiteY39" fmla="*/ 3673230 h 3673230"/>
              <a:gd name="connsiteX40" fmla="*/ 0 w 10980736"/>
              <a:gd name="connsiteY40" fmla="*/ 3024293 h 3673230"/>
              <a:gd name="connsiteX41" fmla="*/ 0 w 10980736"/>
              <a:gd name="connsiteY41" fmla="*/ 2412088 h 3673230"/>
              <a:gd name="connsiteX42" fmla="*/ 0 w 10980736"/>
              <a:gd name="connsiteY42" fmla="*/ 1836615 h 3673230"/>
              <a:gd name="connsiteX43" fmla="*/ 0 w 10980736"/>
              <a:gd name="connsiteY43" fmla="*/ 1224410 h 3673230"/>
              <a:gd name="connsiteX44" fmla="*/ 0 w 10980736"/>
              <a:gd name="connsiteY44" fmla="*/ 575473 h 3673230"/>
              <a:gd name="connsiteX45" fmla="*/ 0 w 10980736"/>
              <a:gd name="connsiteY45" fmla="*/ 0 h 367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980736" h="3673230" extrusionOk="0">
                <a:moveTo>
                  <a:pt x="0" y="0"/>
                </a:moveTo>
                <a:cubicBezTo>
                  <a:pt x="334356" y="-9826"/>
                  <a:pt x="417822" y="37422"/>
                  <a:pt x="796103" y="0"/>
                </a:cubicBezTo>
                <a:cubicBezTo>
                  <a:pt x="1174384" y="-37422"/>
                  <a:pt x="1054003" y="5376"/>
                  <a:pt x="1262785" y="0"/>
                </a:cubicBezTo>
                <a:cubicBezTo>
                  <a:pt x="1471567" y="-5376"/>
                  <a:pt x="1616224" y="-8408"/>
                  <a:pt x="1729466" y="0"/>
                </a:cubicBezTo>
                <a:cubicBezTo>
                  <a:pt x="1842708" y="8408"/>
                  <a:pt x="2332638" y="-13078"/>
                  <a:pt x="2525569" y="0"/>
                </a:cubicBezTo>
                <a:cubicBezTo>
                  <a:pt x="2718500" y="13078"/>
                  <a:pt x="2909010" y="-9806"/>
                  <a:pt x="3102058" y="0"/>
                </a:cubicBezTo>
                <a:cubicBezTo>
                  <a:pt x="3295106" y="9806"/>
                  <a:pt x="3299356" y="13276"/>
                  <a:pt x="3458932" y="0"/>
                </a:cubicBezTo>
                <a:cubicBezTo>
                  <a:pt x="3618508" y="-13276"/>
                  <a:pt x="3895995" y="2726"/>
                  <a:pt x="4145228" y="0"/>
                </a:cubicBezTo>
                <a:cubicBezTo>
                  <a:pt x="4394461" y="-2726"/>
                  <a:pt x="4779797" y="-23581"/>
                  <a:pt x="5051139" y="0"/>
                </a:cubicBezTo>
                <a:cubicBezTo>
                  <a:pt x="5322481" y="23581"/>
                  <a:pt x="5631848" y="-39472"/>
                  <a:pt x="5847242" y="0"/>
                </a:cubicBezTo>
                <a:cubicBezTo>
                  <a:pt x="6062636" y="39472"/>
                  <a:pt x="6127191" y="12494"/>
                  <a:pt x="6204116" y="0"/>
                </a:cubicBezTo>
                <a:cubicBezTo>
                  <a:pt x="6281041" y="-12494"/>
                  <a:pt x="6662667" y="-28640"/>
                  <a:pt x="6890412" y="0"/>
                </a:cubicBezTo>
                <a:cubicBezTo>
                  <a:pt x="7118157" y="28640"/>
                  <a:pt x="7300378" y="35726"/>
                  <a:pt x="7686515" y="0"/>
                </a:cubicBezTo>
                <a:cubicBezTo>
                  <a:pt x="8072652" y="-35726"/>
                  <a:pt x="8056380" y="-9921"/>
                  <a:pt x="8263004" y="0"/>
                </a:cubicBezTo>
                <a:cubicBezTo>
                  <a:pt x="8469628" y="9921"/>
                  <a:pt x="8827551" y="783"/>
                  <a:pt x="9168915" y="0"/>
                </a:cubicBezTo>
                <a:cubicBezTo>
                  <a:pt x="9510279" y="-783"/>
                  <a:pt x="9499831" y="-178"/>
                  <a:pt x="9635596" y="0"/>
                </a:cubicBezTo>
                <a:cubicBezTo>
                  <a:pt x="9771361" y="178"/>
                  <a:pt x="10025944" y="-2687"/>
                  <a:pt x="10321892" y="0"/>
                </a:cubicBezTo>
                <a:cubicBezTo>
                  <a:pt x="10617840" y="2687"/>
                  <a:pt x="10833041" y="23841"/>
                  <a:pt x="10980736" y="0"/>
                </a:cubicBezTo>
                <a:cubicBezTo>
                  <a:pt x="11006074" y="288832"/>
                  <a:pt x="10979102" y="390108"/>
                  <a:pt x="10980736" y="612205"/>
                </a:cubicBezTo>
                <a:cubicBezTo>
                  <a:pt x="10982370" y="834302"/>
                  <a:pt x="10971373" y="929181"/>
                  <a:pt x="10980736" y="1224410"/>
                </a:cubicBezTo>
                <a:cubicBezTo>
                  <a:pt x="10990099" y="1519640"/>
                  <a:pt x="10984592" y="1585934"/>
                  <a:pt x="10980736" y="1836615"/>
                </a:cubicBezTo>
                <a:cubicBezTo>
                  <a:pt x="10976880" y="2087297"/>
                  <a:pt x="10978011" y="2237841"/>
                  <a:pt x="10980736" y="2375355"/>
                </a:cubicBezTo>
                <a:cubicBezTo>
                  <a:pt x="10983461" y="2512869"/>
                  <a:pt x="10963797" y="2831622"/>
                  <a:pt x="10980736" y="3061025"/>
                </a:cubicBezTo>
                <a:cubicBezTo>
                  <a:pt x="10997676" y="3290428"/>
                  <a:pt x="10958602" y="3428894"/>
                  <a:pt x="10980736" y="3673230"/>
                </a:cubicBezTo>
                <a:cubicBezTo>
                  <a:pt x="10755350" y="3701024"/>
                  <a:pt x="10647267" y="3664351"/>
                  <a:pt x="10404247" y="3673230"/>
                </a:cubicBezTo>
                <a:cubicBezTo>
                  <a:pt x="10161227" y="3682109"/>
                  <a:pt x="9942850" y="3647464"/>
                  <a:pt x="9498337" y="3673230"/>
                </a:cubicBezTo>
                <a:cubicBezTo>
                  <a:pt x="9053824" y="3698997"/>
                  <a:pt x="9267840" y="3666052"/>
                  <a:pt x="9141463" y="3673230"/>
                </a:cubicBezTo>
                <a:cubicBezTo>
                  <a:pt x="9015086" y="3680408"/>
                  <a:pt x="8949150" y="3664013"/>
                  <a:pt x="8784589" y="3673230"/>
                </a:cubicBezTo>
                <a:cubicBezTo>
                  <a:pt x="8620028" y="3682447"/>
                  <a:pt x="8384697" y="3695806"/>
                  <a:pt x="8208100" y="3673230"/>
                </a:cubicBezTo>
                <a:cubicBezTo>
                  <a:pt x="8031503" y="3650654"/>
                  <a:pt x="7995284" y="3668747"/>
                  <a:pt x="7851226" y="3673230"/>
                </a:cubicBezTo>
                <a:cubicBezTo>
                  <a:pt x="7707168" y="3677713"/>
                  <a:pt x="7361443" y="3674890"/>
                  <a:pt x="7055123" y="3673230"/>
                </a:cubicBezTo>
                <a:cubicBezTo>
                  <a:pt x="6748803" y="3671570"/>
                  <a:pt x="6333416" y="3644127"/>
                  <a:pt x="6149212" y="3673230"/>
                </a:cubicBezTo>
                <a:cubicBezTo>
                  <a:pt x="5965008" y="3702333"/>
                  <a:pt x="5873287" y="3662159"/>
                  <a:pt x="5792338" y="3673230"/>
                </a:cubicBezTo>
                <a:cubicBezTo>
                  <a:pt x="5711389" y="3684301"/>
                  <a:pt x="5104207" y="3645143"/>
                  <a:pt x="4886428" y="3673230"/>
                </a:cubicBezTo>
                <a:cubicBezTo>
                  <a:pt x="4668649" y="3701318"/>
                  <a:pt x="4509872" y="3648578"/>
                  <a:pt x="4309939" y="3673230"/>
                </a:cubicBezTo>
                <a:cubicBezTo>
                  <a:pt x="4110006" y="3697882"/>
                  <a:pt x="3745510" y="3692630"/>
                  <a:pt x="3513836" y="3673230"/>
                </a:cubicBezTo>
                <a:cubicBezTo>
                  <a:pt x="3282162" y="3653830"/>
                  <a:pt x="2988931" y="3633549"/>
                  <a:pt x="2717732" y="3673230"/>
                </a:cubicBezTo>
                <a:cubicBezTo>
                  <a:pt x="2446533" y="3712911"/>
                  <a:pt x="2352222" y="3694040"/>
                  <a:pt x="2031436" y="3673230"/>
                </a:cubicBezTo>
                <a:cubicBezTo>
                  <a:pt x="1710650" y="3652420"/>
                  <a:pt x="1389722" y="3636226"/>
                  <a:pt x="1125525" y="3673230"/>
                </a:cubicBezTo>
                <a:cubicBezTo>
                  <a:pt x="861328" y="3710234"/>
                  <a:pt x="282934" y="3621254"/>
                  <a:pt x="0" y="3673230"/>
                </a:cubicBezTo>
                <a:cubicBezTo>
                  <a:pt x="-17816" y="3398625"/>
                  <a:pt x="10986" y="3246555"/>
                  <a:pt x="0" y="3024293"/>
                </a:cubicBezTo>
                <a:cubicBezTo>
                  <a:pt x="-10986" y="2802031"/>
                  <a:pt x="-20371" y="2585699"/>
                  <a:pt x="0" y="2412088"/>
                </a:cubicBezTo>
                <a:cubicBezTo>
                  <a:pt x="20371" y="2238477"/>
                  <a:pt x="539" y="2017014"/>
                  <a:pt x="0" y="1836615"/>
                </a:cubicBezTo>
                <a:cubicBezTo>
                  <a:pt x="-539" y="1656216"/>
                  <a:pt x="-10418" y="1477945"/>
                  <a:pt x="0" y="1224410"/>
                </a:cubicBezTo>
                <a:cubicBezTo>
                  <a:pt x="10418" y="970875"/>
                  <a:pt x="-13868" y="877738"/>
                  <a:pt x="0" y="575473"/>
                </a:cubicBezTo>
                <a:cubicBezTo>
                  <a:pt x="13868" y="273208"/>
                  <a:pt x="7478" y="20549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0394004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0" name="Graphique 2">
            <a:extLst>
              <a:ext uri="{FF2B5EF4-FFF2-40B4-BE49-F238E27FC236}">
                <a16:creationId xmlns:a16="http://schemas.microsoft.com/office/drawing/2014/main" id="{BAC9F53B-1966-432A-AC5D-C0FDCB06BF4F}"/>
              </a:ext>
            </a:extLst>
          </p:cNvPr>
          <p:cNvGrpSpPr/>
          <p:nvPr/>
        </p:nvGrpSpPr>
        <p:grpSpPr>
          <a:xfrm>
            <a:off x="2770743" y="2442629"/>
            <a:ext cx="518889" cy="593020"/>
            <a:chOff x="1184026" y="296326"/>
            <a:chExt cx="555828" cy="635238"/>
          </a:xfrm>
          <a:noFill/>
        </p:grpSpPr>
        <p:sp>
          <p:nvSpPr>
            <p:cNvPr id="81" name="Forme libre : forme 17">
              <a:extLst>
                <a:ext uri="{FF2B5EF4-FFF2-40B4-BE49-F238E27FC236}">
                  <a16:creationId xmlns:a16="http://schemas.microsoft.com/office/drawing/2014/main" id="{33CA855B-1E34-48F7-8636-1CC4B1DDFE61}"/>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7834" y="42"/>
                    <a:pt x="4077" y="175"/>
                    <a:pt x="0" y="0"/>
                  </a:cubicBezTo>
                </a:path>
                <a:path w="12517" h="16047" stroke="0" extrusionOk="0">
                  <a:moveTo>
                    <a:pt x="12517" y="0"/>
                  </a:moveTo>
                  <a:cubicBezTo>
                    <a:pt x="9982" y="-578"/>
                    <a:pt x="2717" y="239"/>
                    <a:pt x="0" y="0"/>
                  </a:cubicBezTo>
                </a:path>
              </a:pathLst>
            </a:custGeom>
            <a:ln w="12700" cap="rnd">
              <a:solidFill>
                <a:schemeClr val="bg1"/>
              </a:solidFill>
              <a:prstDash val="solid"/>
              <a:round/>
              <a:extLst>
                <a:ext uri="{C807C97D-BFC1-408E-A445-0C87EB9F89A2}">
                  <ask:lineSketchStyleProps xmlns:ask="http://schemas.microsoft.com/office/drawing/2018/sketchyshapes" sd="401620042">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82" name="Forme libre : forme 18">
              <a:extLst>
                <a:ext uri="{FF2B5EF4-FFF2-40B4-BE49-F238E27FC236}">
                  <a16:creationId xmlns:a16="http://schemas.microsoft.com/office/drawing/2014/main" id="{EF471B25-5553-4ECA-9FA9-A876E0AA5D96}"/>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40292" y="28396"/>
                    <a:pt x="41194" y="32056"/>
                    <a:pt x="38995" y="58573"/>
                  </a:cubicBezTo>
                  <a:cubicBezTo>
                    <a:pt x="38968" y="64010"/>
                    <a:pt x="34776" y="68022"/>
                    <a:pt x="30169" y="67400"/>
                  </a:cubicBezTo>
                  <a:cubicBezTo>
                    <a:pt x="22919" y="66780"/>
                    <a:pt x="9060" y="66235"/>
                    <a:pt x="0" y="67400"/>
                  </a:cubicBezTo>
                </a:path>
              </a:pathLst>
            </a:custGeom>
            <a:noFill/>
            <a:ln w="12700" cap="rnd">
              <a:solidFill>
                <a:schemeClr val="bg1"/>
              </a:solidFill>
              <a:prstDash val="solid"/>
              <a:round/>
              <a:extLst>
                <a:ext uri="{C807C97D-BFC1-408E-A445-0C87EB9F89A2}">
                  <ask:lineSketchStyleProps xmlns:ask="http://schemas.microsoft.com/office/drawing/2018/sketchyshapes" sd="4044255024">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83" name="Forme libre : forme 19">
              <a:extLst>
                <a:ext uri="{FF2B5EF4-FFF2-40B4-BE49-F238E27FC236}">
                  <a16:creationId xmlns:a16="http://schemas.microsoft.com/office/drawing/2014/main" id="{EFF4DE03-3265-43D7-85B3-0E812DC22039}"/>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15638" y="168"/>
                    <a:pt x="18622" y="-1285"/>
                    <a:pt x="35625" y="0"/>
                  </a:cubicBezTo>
                  <a:cubicBezTo>
                    <a:pt x="40858" y="-250"/>
                    <a:pt x="44482" y="5132"/>
                    <a:pt x="44452" y="8826"/>
                  </a:cubicBezTo>
                  <a:cubicBezTo>
                    <a:pt x="48058" y="48218"/>
                    <a:pt x="42341" y="64188"/>
                    <a:pt x="44452" y="101741"/>
                  </a:cubicBezTo>
                </a:path>
              </a:pathLst>
            </a:custGeom>
            <a:noFill/>
            <a:ln w="12700" cap="rnd">
              <a:solidFill>
                <a:schemeClr val="bg1"/>
              </a:solidFill>
              <a:prstDash val="solid"/>
              <a:round/>
              <a:extLst>
                <a:ext uri="{C807C97D-BFC1-408E-A445-0C87EB9F89A2}">
                  <ask:lineSketchStyleProps xmlns:ask="http://schemas.microsoft.com/office/drawing/2018/sketchyshapes" sd="189444128">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84" name="Forme libre : forme 20">
              <a:extLst>
                <a:ext uri="{FF2B5EF4-FFF2-40B4-BE49-F238E27FC236}">
                  <a16:creationId xmlns:a16="http://schemas.microsoft.com/office/drawing/2014/main" id="{F714C333-3396-447E-B5A7-20789BAFA877}"/>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8583" y="-12131"/>
                    <a:pt x="101315" y="-9226"/>
                    <a:pt x="164808" y="35497"/>
                  </a:cubicBezTo>
                  <a:cubicBezTo>
                    <a:pt x="187509" y="31177"/>
                    <a:pt x="218680" y="38489"/>
                    <a:pt x="263982" y="35497"/>
                  </a:cubicBezTo>
                  <a:cubicBezTo>
                    <a:pt x="261720" y="40075"/>
                    <a:pt x="295932" y="38400"/>
                    <a:pt x="296077" y="65987"/>
                  </a:cubicBezTo>
                  <a:cubicBezTo>
                    <a:pt x="296077" y="98082"/>
                    <a:pt x="261735" y="94873"/>
                    <a:pt x="261735" y="94873"/>
                  </a:cubicBezTo>
                  <a:cubicBezTo>
                    <a:pt x="234479" y="98585"/>
                    <a:pt x="217122" y="91319"/>
                    <a:pt x="181176" y="94873"/>
                  </a:cubicBezTo>
                  <a:cubicBezTo>
                    <a:pt x="171393" y="103852"/>
                    <a:pt x="163550" y="111869"/>
                    <a:pt x="155340" y="122956"/>
                  </a:cubicBezTo>
                </a:path>
              </a:pathLst>
            </a:custGeom>
            <a:noFill/>
            <a:ln w="12700" cap="rnd">
              <a:solidFill>
                <a:schemeClr val="bg1"/>
              </a:solidFill>
              <a:prstDash val="solid"/>
              <a:round/>
              <a:extLst>
                <a:ext uri="{C807C97D-BFC1-408E-A445-0C87EB9F89A2}">
                  <ask:lineSketchStyleProps xmlns:ask="http://schemas.microsoft.com/office/drawing/2018/sketchyshapes" sd="326153824">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85" name="Forme libre : forme 21">
              <a:extLst>
                <a:ext uri="{FF2B5EF4-FFF2-40B4-BE49-F238E27FC236}">
                  <a16:creationId xmlns:a16="http://schemas.microsoft.com/office/drawing/2014/main" id="{51D751C3-3B13-4F38-B5BA-270CA0F2856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7252" y="68844"/>
                    <a:pt x="210366" y="80218"/>
                    <a:pt x="186151" y="67239"/>
                  </a:cubicBezTo>
                  <a:cubicBezTo>
                    <a:pt x="161918" y="54722"/>
                    <a:pt x="58734" y="0"/>
                    <a:pt x="58734" y="0"/>
                  </a:cubicBezTo>
                  <a:cubicBezTo>
                    <a:pt x="45352" y="2233"/>
                    <a:pt x="14329" y="758"/>
                    <a:pt x="0" y="0"/>
                  </a:cubicBezTo>
                </a:path>
              </a:pathLst>
            </a:custGeom>
            <a:noFill/>
            <a:ln w="12700" cap="rnd">
              <a:solidFill>
                <a:schemeClr val="bg1"/>
              </a:solidFill>
              <a:prstDash val="solid"/>
              <a:round/>
              <a:extLst>
                <a:ext uri="{C807C97D-BFC1-408E-A445-0C87EB9F89A2}">
                  <ask:lineSketchStyleProps xmlns:ask="http://schemas.microsoft.com/office/drawing/2018/sketchyshapes" sd="1650310408">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86" name="Forme libre : forme 22">
              <a:extLst>
                <a:ext uri="{FF2B5EF4-FFF2-40B4-BE49-F238E27FC236}">
                  <a16:creationId xmlns:a16="http://schemas.microsoft.com/office/drawing/2014/main" id="{BE5AF3A0-1479-4D7D-80E6-D48E58C61BCC}"/>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80062" y="33141"/>
                    <a:pt x="183451" y="-18661"/>
                    <a:pt x="220172" y="11450"/>
                  </a:cubicBezTo>
                  <a:cubicBezTo>
                    <a:pt x="240776" y="55547"/>
                    <a:pt x="76632" y="119304"/>
                    <a:pt x="0" y="157322"/>
                  </a:cubicBezTo>
                </a:path>
              </a:pathLst>
            </a:custGeom>
            <a:noFill/>
            <a:ln w="12700" cap="rnd">
              <a:solidFill>
                <a:schemeClr val="bg1"/>
              </a:solidFill>
              <a:prstDash val="solid"/>
              <a:round/>
              <a:extLst>
                <a:ext uri="{C807C97D-BFC1-408E-A445-0C87EB9F89A2}">
                  <ask:lineSketchStyleProps xmlns:ask="http://schemas.microsoft.com/office/drawing/2018/sketchyshapes" sd="354427305">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87" name="Forme libre : forme 23">
              <a:extLst>
                <a:ext uri="{FF2B5EF4-FFF2-40B4-BE49-F238E27FC236}">
                  <a16:creationId xmlns:a16="http://schemas.microsoft.com/office/drawing/2014/main" id="{8D9B3F9E-CD06-468A-B799-0AF9FC51C5BA}"/>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40317" y="260159"/>
                    <a:pt x="253109" y="332675"/>
                    <a:pt x="170108" y="340216"/>
                  </a:cubicBezTo>
                  <a:cubicBezTo>
                    <a:pt x="75699" y="332911"/>
                    <a:pt x="-2665" y="268685"/>
                    <a:pt x="0" y="170108"/>
                  </a:cubicBezTo>
                  <a:cubicBezTo>
                    <a:pt x="951" y="89333"/>
                    <a:pt x="54860" y="8382"/>
                    <a:pt x="170108" y="0"/>
                  </a:cubicBezTo>
                  <a:cubicBezTo>
                    <a:pt x="257636" y="-20649"/>
                    <a:pt x="318966" y="67022"/>
                    <a:pt x="340216" y="170108"/>
                  </a:cubicBezTo>
                  <a:close/>
                </a:path>
              </a:pathLst>
            </a:custGeom>
            <a:noFill/>
            <a:ln w="12700" cap="rnd">
              <a:solidFill>
                <a:schemeClr val="bg1"/>
              </a:solidFill>
              <a:prstDash val="solid"/>
              <a:round/>
              <a:extLst>
                <a:ext uri="{C807C97D-BFC1-408E-A445-0C87EB9F89A2}">
                  <ask:lineSketchStyleProps xmlns:ask="http://schemas.microsoft.com/office/drawing/2018/sketchyshapes" sd="76755502">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88" name="Forme libre : forme 24">
              <a:extLst>
                <a:ext uri="{FF2B5EF4-FFF2-40B4-BE49-F238E27FC236}">
                  <a16:creationId xmlns:a16="http://schemas.microsoft.com/office/drawing/2014/main" id="{DD5BBDB9-D5FF-49E0-B741-7942C80A6D02}"/>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14311" y="17735"/>
                    <a:pt x="137355" y="54963"/>
                    <a:pt x="141379" y="71411"/>
                  </a:cubicBezTo>
                  <a:cubicBezTo>
                    <a:pt x="178501" y="72855"/>
                    <a:pt x="203655" y="75632"/>
                    <a:pt x="219049" y="79596"/>
                  </a:cubicBezTo>
                  <a:cubicBezTo>
                    <a:pt x="201474" y="98056"/>
                    <a:pt x="172693" y="120060"/>
                    <a:pt x="161117" y="131911"/>
                  </a:cubicBezTo>
                  <a:cubicBezTo>
                    <a:pt x="164834" y="150992"/>
                    <a:pt x="171919" y="192209"/>
                    <a:pt x="177325" y="208297"/>
                  </a:cubicBezTo>
                  <a:cubicBezTo>
                    <a:pt x="153608" y="197444"/>
                    <a:pt x="128003" y="179043"/>
                    <a:pt x="109605" y="169301"/>
                  </a:cubicBezTo>
                  <a:cubicBezTo>
                    <a:pt x="75610" y="187854"/>
                    <a:pt x="65971" y="197338"/>
                    <a:pt x="41884" y="208297"/>
                  </a:cubicBezTo>
                  <a:cubicBezTo>
                    <a:pt x="50989" y="179744"/>
                    <a:pt x="53972" y="155197"/>
                    <a:pt x="57932" y="131911"/>
                  </a:cubicBezTo>
                  <a:cubicBezTo>
                    <a:pt x="38172" y="110878"/>
                    <a:pt x="25521" y="100880"/>
                    <a:pt x="0" y="79596"/>
                  </a:cubicBezTo>
                  <a:cubicBezTo>
                    <a:pt x="19557" y="76871"/>
                    <a:pt x="43160" y="74213"/>
                    <a:pt x="77670" y="71411"/>
                  </a:cubicBezTo>
                  <a:cubicBezTo>
                    <a:pt x="82215" y="58812"/>
                    <a:pt x="85778" y="49614"/>
                    <a:pt x="91310" y="40761"/>
                  </a:cubicBezTo>
                  <a:cubicBezTo>
                    <a:pt x="94690" y="29428"/>
                    <a:pt x="105408" y="14333"/>
                    <a:pt x="109605" y="0"/>
                  </a:cubicBezTo>
                  <a:close/>
                </a:path>
              </a:pathLst>
            </a:custGeom>
            <a:noFill/>
            <a:ln w="12700" cap="rnd">
              <a:solidFill>
                <a:schemeClr val="bg1"/>
              </a:solidFill>
              <a:prstDash val="solid"/>
              <a:round/>
              <a:extLst>
                <a:ext uri="{C807C97D-BFC1-408E-A445-0C87EB9F89A2}">
                  <ask:lineSketchStyleProps xmlns:ask="http://schemas.microsoft.com/office/drawing/2018/sketchyshapes" sd="1305320042">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spTree>
    <p:extLst>
      <p:ext uri="{BB962C8B-B14F-4D97-AF65-F5344CB8AC3E}">
        <p14:creationId xmlns:p14="http://schemas.microsoft.com/office/powerpoint/2010/main" val="1010890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normAutofit/>
          </a:bodyPr>
          <a:lstStyle/>
          <a:p>
            <a:r>
              <a:rPr lang="fr-FR" dirty="0"/>
              <a:t>Avant de pouvoir initier une demande de parrainage, le conseiller doit respecter strictement les règles de démarchage.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25" name="Rectangle 24">
            <a:extLst>
              <a:ext uri="{FF2B5EF4-FFF2-40B4-BE49-F238E27FC236}">
                <a16:creationId xmlns:a16="http://schemas.microsoft.com/office/drawing/2014/main" id="{9A700F99-6087-476B-8D6D-4B6039E3CEEF}"/>
              </a:ext>
            </a:extLst>
          </p:cNvPr>
          <p:cNvSpPr/>
          <p:nvPr/>
        </p:nvSpPr>
        <p:spPr>
          <a:xfrm>
            <a:off x="2977821" y="1704756"/>
            <a:ext cx="1493210" cy="2144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F2EDE22A-907E-4B7F-ADD5-3BD2B2FBD39C}"/>
              </a:ext>
            </a:extLst>
          </p:cNvPr>
          <p:cNvSpPr/>
          <p:nvPr/>
        </p:nvSpPr>
        <p:spPr>
          <a:xfrm>
            <a:off x="910266" y="3625163"/>
            <a:ext cx="969210" cy="2144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2366E3FF-1061-4ECD-A771-F3789A5FAD26}"/>
              </a:ext>
            </a:extLst>
          </p:cNvPr>
          <p:cNvPicPr>
            <a:picLocks noChangeAspect="1"/>
          </p:cNvPicPr>
          <p:nvPr/>
        </p:nvPicPr>
        <p:blipFill rotWithShape="1">
          <a:blip r:embed="rId2"/>
          <a:srcRect r="25469"/>
          <a:stretch/>
        </p:blipFill>
        <p:spPr>
          <a:xfrm>
            <a:off x="8820613" y="1544139"/>
            <a:ext cx="2683466" cy="4610100"/>
          </a:xfrm>
          <a:custGeom>
            <a:avLst/>
            <a:gdLst>
              <a:gd name="connsiteX0" fmla="*/ 0 w 2683466"/>
              <a:gd name="connsiteY0" fmla="*/ 0 h 4610100"/>
              <a:gd name="connsiteX1" fmla="*/ 670867 w 2683466"/>
              <a:gd name="connsiteY1" fmla="*/ 0 h 4610100"/>
              <a:gd name="connsiteX2" fmla="*/ 1368568 w 2683466"/>
              <a:gd name="connsiteY2" fmla="*/ 0 h 4610100"/>
              <a:gd name="connsiteX3" fmla="*/ 2012600 w 2683466"/>
              <a:gd name="connsiteY3" fmla="*/ 0 h 4610100"/>
              <a:gd name="connsiteX4" fmla="*/ 2683466 w 2683466"/>
              <a:gd name="connsiteY4" fmla="*/ 0 h 4610100"/>
              <a:gd name="connsiteX5" fmla="*/ 2683466 w 2683466"/>
              <a:gd name="connsiteY5" fmla="*/ 750788 h 4610100"/>
              <a:gd name="connsiteX6" fmla="*/ 2683466 w 2683466"/>
              <a:gd name="connsiteY6" fmla="*/ 1363272 h 4610100"/>
              <a:gd name="connsiteX7" fmla="*/ 2683466 w 2683466"/>
              <a:gd name="connsiteY7" fmla="*/ 1883555 h 4610100"/>
              <a:gd name="connsiteX8" fmla="*/ 2683466 w 2683466"/>
              <a:gd name="connsiteY8" fmla="*/ 2588242 h 4610100"/>
              <a:gd name="connsiteX9" fmla="*/ 2683466 w 2683466"/>
              <a:gd name="connsiteY9" fmla="*/ 3154626 h 4610100"/>
              <a:gd name="connsiteX10" fmla="*/ 2683466 w 2683466"/>
              <a:gd name="connsiteY10" fmla="*/ 3721009 h 4610100"/>
              <a:gd name="connsiteX11" fmla="*/ 2683466 w 2683466"/>
              <a:gd name="connsiteY11" fmla="*/ 4610100 h 4610100"/>
              <a:gd name="connsiteX12" fmla="*/ 2093103 w 2683466"/>
              <a:gd name="connsiteY12" fmla="*/ 4610100 h 4610100"/>
              <a:gd name="connsiteX13" fmla="*/ 1395402 w 2683466"/>
              <a:gd name="connsiteY13" fmla="*/ 4610100 h 4610100"/>
              <a:gd name="connsiteX14" fmla="*/ 724536 w 2683466"/>
              <a:gd name="connsiteY14" fmla="*/ 4610100 h 4610100"/>
              <a:gd name="connsiteX15" fmla="*/ 0 w 2683466"/>
              <a:gd name="connsiteY15" fmla="*/ 4610100 h 4610100"/>
              <a:gd name="connsiteX16" fmla="*/ 0 w 2683466"/>
              <a:gd name="connsiteY16" fmla="*/ 3859312 h 4610100"/>
              <a:gd name="connsiteX17" fmla="*/ 0 w 2683466"/>
              <a:gd name="connsiteY17" fmla="*/ 3339030 h 4610100"/>
              <a:gd name="connsiteX18" fmla="*/ 0 w 2683466"/>
              <a:gd name="connsiteY18" fmla="*/ 2588242 h 4610100"/>
              <a:gd name="connsiteX19" fmla="*/ 0 w 2683466"/>
              <a:gd name="connsiteY19" fmla="*/ 1929656 h 4610100"/>
              <a:gd name="connsiteX20" fmla="*/ 0 w 2683466"/>
              <a:gd name="connsiteY20" fmla="*/ 1317171 h 4610100"/>
              <a:gd name="connsiteX21" fmla="*/ 0 w 2683466"/>
              <a:gd name="connsiteY21" fmla="*/ 704687 h 4610100"/>
              <a:gd name="connsiteX22" fmla="*/ 0 w 2683466"/>
              <a:gd name="connsiteY22"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83466" h="4610100" fill="none" extrusionOk="0">
                <a:moveTo>
                  <a:pt x="0" y="0"/>
                </a:moveTo>
                <a:cubicBezTo>
                  <a:pt x="219301" y="-23902"/>
                  <a:pt x="504180" y="31428"/>
                  <a:pt x="670867" y="0"/>
                </a:cubicBezTo>
                <a:cubicBezTo>
                  <a:pt x="837554" y="-31428"/>
                  <a:pt x="1037790" y="1388"/>
                  <a:pt x="1368568" y="0"/>
                </a:cubicBezTo>
                <a:cubicBezTo>
                  <a:pt x="1699346" y="-1388"/>
                  <a:pt x="1692592" y="9918"/>
                  <a:pt x="2012600" y="0"/>
                </a:cubicBezTo>
                <a:cubicBezTo>
                  <a:pt x="2332608" y="-9918"/>
                  <a:pt x="2384008" y="24912"/>
                  <a:pt x="2683466" y="0"/>
                </a:cubicBezTo>
                <a:cubicBezTo>
                  <a:pt x="2666660" y="171394"/>
                  <a:pt x="2713271" y="587156"/>
                  <a:pt x="2683466" y="750788"/>
                </a:cubicBezTo>
                <a:cubicBezTo>
                  <a:pt x="2653661" y="914420"/>
                  <a:pt x="2674402" y="1069636"/>
                  <a:pt x="2683466" y="1363272"/>
                </a:cubicBezTo>
                <a:cubicBezTo>
                  <a:pt x="2692530" y="1656908"/>
                  <a:pt x="2657970" y="1708585"/>
                  <a:pt x="2683466" y="1883555"/>
                </a:cubicBezTo>
                <a:cubicBezTo>
                  <a:pt x="2708962" y="2058525"/>
                  <a:pt x="2697198" y="2319837"/>
                  <a:pt x="2683466" y="2588242"/>
                </a:cubicBezTo>
                <a:cubicBezTo>
                  <a:pt x="2669734" y="2856647"/>
                  <a:pt x="2663499" y="2984514"/>
                  <a:pt x="2683466" y="3154626"/>
                </a:cubicBezTo>
                <a:cubicBezTo>
                  <a:pt x="2703433" y="3324738"/>
                  <a:pt x="2686713" y="3578861"/>
                  <a:pt x="2683466" y="3721009"/>
                </a:cubicBezTo>
                <a:cubicBezTo>
                  <a:pt x="2680219" y="3863157"/>
                  <a:pt x="2669668" y="4258928"/>
                  <a:pt x="2683466" y="4610100"/>
                </a:cubicBezTo>
                <a:cubicBezTo>
                  <a:pt x="2457983" y="4588089"/>
                  <a:pt x="2239503" y="4610636"/>
                  <a:pt x="2093103" y="4610100"/>
                </a:cubicBezTo>
                <a:cubicBezTo>
                  <a:pt x="1946703" y="4609564"/>
                  <a:pt x="1657463" y="4602973"/>
                  <a:pt x="1395402" y="4610100"/>
                </a:cubicBezTo>
                <a:cubicBezTo>
                  <a:pt x="1133341" y="4617227"/>
                  <a:pt x="945034" y="4607402"/>
                  <a:pt x="724536" y="4610100"/>
                </a:cubicBezTo>
                <a:cubicBezTo>
                  <a:pt x="504038" y="4612798"/>
                  <a:pt x="288500" y="4616051"/>
                  <a:pt x="0" y="4610100"/>
                </a:cubicBezTo>
                <a:cubicBezTo>
                  <a:pt x="13636" y="4339344"/>
                  <a:pt x="-23460" y="4029996"/>
                  <a:pt x="0" y="3859312"/>
                </a:cubicBezTo>
                <a:cubicBezTo>
                  <a:pt x="23460" y="3688628"/>
                  <a:pt x="-22753" y="3489994"/>
                  <a:pt x="0" y="3339030"/>
                </a:cubicBezTo>
                <a:cubicBezTo>
                  <a:pt x="22753" y="3188066"/>
                  <a:pt x="-6641" y="2860548"/>
                  <a:pt x="0" y="2588242"/>
                </a:cubicBezTo>
                <a:cubicBezTo>
                  <a:pt x="6641" y="2315936"/>
                  <a:pt x="-16946" y="2185506"/>
                  <a:pt x="0" y="1929656"/>
                </a:cubicBezTo>
                <a:cubicBezTo>
                  <a:pt x="16946" y="1673806"/>
                  <a:pt x="21251" y="1504622"/>
                  <a:pt x="0" y="1317171"/>
                </a:cubicBezTo>
                <a:cubicBezTo>
                  <a:pt x="-21251" y="1129720"/>
                  <a:pt x="-20441" y="964408"/>
                  <a:pt x="0" y="704687"/>
                </a:cubicBezTo>
                <a:cubicBezTo>
                  <a:pt x="20441" y="444966"/>
                  <a:pt x="21861" y="330357"/>
                  <a:pt x="0" y="0"/>
                </a:cubicBezTo>
                <a:close/>
              </a:path>
              <a:path w="2683466" h="4610100" stroke="0" extrusionOk="0">
                <a:moveTo>
                  <a:pt x="0" y="0"/>
                </a:moveTo>
                <a:cubicBezTo>
                  <a:pt x="290441" y="-34695"/>
                  <a:pt x="455607" y="-4667"/>
                  <a:pt x="697701" y="0"/>
                </a:cubicBezTo>
                <a:cubicBezTo>
                  <a:pt x="939795" y="4667"/>
                  <a:pt x="1116662" y="33408"/>
                  <a:pt x="1368568" y="0"/>
                </a:cubicBezTo>
                <a:cubicBezTo>
                  <a:pt x="1620474" y="-33408"/>
                  <a:pt x="1864696" y="-19711"/>
                  <a:pt x="2039434" y="0"/>
                </a:cubicBezTo>
                <a:cubicBezTo>
                  <a:pt x="2214172" y="19711"/>
                  <a:pt x="2507563" y="-13596"/>
                  <a:pt x="2683466" y="0"/>
                </a:cubicBezTo>
                <a:cubicBezTo>
                  <a:pt x="2694722" y="327731"/>
                  <a:pt x="2679733" y="542111"/>
                  <a:pt x="2683466" y="750788"/>
                </a:cubicBezTo>
                <a:cubicBezTo>
                  <a:pt x="2687199" y="959465"/>
                  <a:pt x="2698281" y="1200075"/>
                  <a:pt x="2683466" y="1363272"/>
                </a:cubicBezTo>
                <a:cubicBezTo>
                  <a:pt x="2668651" y="1526469"/>
                  <a:pt x="2654846" y="1807097"/>
                  <a:pt x="2683466" y="1975757"/>
                </a:cubicBezTo>
                <a:cubicBezTo>
                  <a:pt x="2712086" y="2144418"/>
                  <a:pt x="2667271" y="2513925"/>
                  <a:pt x="2683466" y="2680444"/>
                </a:cubicBezTo>
                <a:cubicBezTo>
                  <a:pt x="2699661" y="2846963"/>
                  <a:pt x="2693953" y="3048671"/>
                  <a:pt x="2683466" y="3385131"/>
                </a:cubicBezTo>
                <a:cubicBezTo>
                  <a:pt x="2672979" y="3721591"/>
                  <a:pt x="2693016" y="3725937"/>
                  <a:pt x="2683466" y="3951514"/>
                </a:cubicBezTo>
                <a:cubicBezTo>
                  <a:pt x="2673916" y="4177091"/>
                  <a:pt x="2655133" y="4290097"/>
                  <a:pt x="2683466" y="4610100"/>
                </a:cubicBezTo>
                <a:cubicBezTo>
                  <a:pt x="2475920" y="4582527"/>
                  <a:pt x="2181318" y="4586133"/>
                  <a:pt x="2012600" y="4610100"/>
                </a:cubicBezTo>
                <a:cubicBezTo>
                  <a:pt x="1843882" y="4634067"/>
                  <a:pt x="1581513" y="4580082"/>
                  <a:pt x="1288064" y="4610100"/>
                </a:cubicBezTo>
                <a:cubicBezTo>
                  <a:pt x="994615" y="4640118"/>
                  <a:pt x="801960" y="4598601"/>
                  <a:pt x="670867" y="4610100"/>
                </a:cubicBezTo>
                <a:cubicBezTo>
                  <a:pt x="539774" y="4621599"/>
                  <a:pt x="194503" y="4615499"/>
                  <a:pt x="0" y="4610100"/>
                </a:cubicBezTo>
                <a:cubicBezTo>
                  <a:pt x="-2354" y="4431905"/>
                  <a:pt x="-13611" y="4037106"/>
                  <a:pt x="0" y="3859312"/>
                </a:cubicBezTo>
                <a:cubicBezTo>
                  <a:pt x="13611" y="3681518"/>
                  <a:pt x="-24090" y="3469046"/>
                  <a:pt x="0" y="3246828"/>
                </a:cubicBezTo>
                <a:cubicBezTo>
                  <a:pt x="24090" y="3024610"/>
                  <a:pt x="-17965" y="2901445"/>
                  <a:pt x="0" y="2680444"/>
                </a:cubicBezTo>
                <a:cubicBezTo>
                  <a:pt x="17965" y="2459443"/>
                  <a:pt x="-31375" y="2183042"/>
                  <a:pt x="0" y="2021858"/>
                </a:cubicBezTo>
                <a:cubicBezTo>
                  <a:pt x="31375" y="1860674"/>
                  <a:pt x="29091" y="1545217"/>
                  <a:pt x="0" y="1317171"/>
                </a:cubicBezTo>
                <a:cubicBezTo>
                  <a:pt x="-29091" y="1089125"/>
                  <a:pt x="-24372" y="766758"/>
                  <a:pt x="0" y="612485"/>
                </a:cubicBezTo>
                <a:cubicBezTo>
                  <a:pt x="24372" y="458212"/>
                  <a:pt x="-24317" y="190569"/>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722744003">
                  <a:prstGeom prst="rect">
                    <a:avLst/>
                  </a:prstGeom>
                  <ask:type>
                    <ask:lineSketchFreehand/>
                  </ask:type>
                </ask:lineSketchStyleProps>
              </a:ext>
            </a:extLst>
          </a:ln>
        </p:spPr>
      </p:pic>
      <p:pic>
        <p:nvPicPr>
          <p:cNvPr id="36" name="Image 35">
            <a:extLst>
              <a:ext uri="{FF2B5EF4-FFF2-40B4-BE49-F238E27FC236}">
                <a16:creationId xmlns:a16="http://schemas.microsoft.com/office/drawing/2014/main" id="{99738394-7727-478F-A783-CFE46513D922}"/>
              </a:ext>
            </a:extLst>
          </p:cNvPr>
          <p:cNvPicPr>
            <a:picLocks noChangeAspect="1"/>
          </p:cNvPicPr>
          <p:nvPr/>
        </p:nvPicPr>
        <p:blipFill>
          <a:blip r:embed="rId3"/>
          <a:stretch>
            <a:fillRect/>
          </a:stretch>
        </p:blipFill>
        <p:spPr>
          <a:xfrm>
            <a:off x="838779" y="1544139"/>
            <a:ext cx="4191000" cy="4610100"/>
          </a:xfrm>
          <a:custGeom>
            <a:avLst/>
            <a:gdLst>
              <a:gd name="connsiteX0" fmla="*/ 0 w 4191000"/>
              <a:gd name="connsiteY0" fmla="*/ 0 h 4610100"/>
              <a:gd name="connsiteX1" fmla="*/ 656590 w 4191000"/>
              <a:gd name="connsiteY1" fmla="*/ 0 h 4610100"/>
              <a:gd name="connsiteX2" fmla="*/ 1313180 w 4191000"/>
              <a:gd name="connsiteY2" fmla="*/ 0 h 4610100"/>
              <a:gd name="connsiteX3" fmla="*/ 1927860 w 4191000"/>
              <a:gd name="connsiteY3" fmla="*/ 0 h 4610100"/>
              <a:gd name="connsiteX4" fmla="*/ 2500630 w 4191000"/>
              <a:gd name="connsiteY4" fmla="*/ 0 h 4610100"/>
              <a:gd name="connsiteX5" fmla="*/ 3073400 w 4191000"/>
              <a:gd name="connsiteY5" fmla="*/ 0 h 4610100"/>
              <a:gd name="connsiteX6" fmla="*/ 4191000 w 4191000"/>
              <a:gd name="connsiteY6" fmla="*/ 0 h 4610100"/>
              <a:gd name="connsiteX7" fmla="*/ 4191000 w 4191000"/>
              <a:gd name="connsiteY7" fmla="*/ 704687 h 4610100"/>
              <a:gd name="connsiteX8" fmla="*/ 4191000 w 4191000"/>
              <a:gd name="connsiteY8" fmla="*/ 1271070 h 4610100"/>
              <a:gd name="connsiteX9" fmla="*/ 4191000 w 4191000"/>
              <a:gd name="connsiteY9" fmla="*/ 1883555 h 4610100"/>
              <a:gd name="connsiteX10" fmla="*/ 4191000 w 4191000"/>
              <a:gd name="connsiteY10" fmla="*/ 2449939 h 4610100"/>
              <a:gd name="connsiteX11" fmla="*/ 4191000 w 4191000"/>
              <a:gd name="connsiteY11" fmla="*/ 2970222 h 4610100"/>
              <a:gd name="connsiteX12" fmla="*/ 4191000 w 4191000"/>
              <a:gd name="connsiteY12" fmla="*/ 3628807 h 4610100"/>
              <a:gd name="connsiteX13" fmla="*/ 4191000 w 4191000"/>
              <a:gd name="connsiteY13" fmla="*/ 4610100 h 4610100"/>
              <a:gd name="connsiteX14" fmla="*/ 3576320 w 4191000"/>
              <a:gd name="connsiteY14" fmla="*/ 4610100 h 4610100"/>
              <a:gd name="connsiteX15" fmla="*/ 2919730 w 4191000"/>
              <a:gd name="connsiteY15" fmla="*/ 4610100 h 4610100"/>
              <a:gd name="connsiteX16" fmla="*/ 2137410 w 4191000"/>
              <a:gd name="connsiteY16" fmla="*/ 4610100 h 4610100"/>
              <a:gd name="connsiteX17" fmla="*/ 1355090 w 4191000"/>
              <a:gd name="connsiteY17" fmla="*/ 4610100 h 4610100"/>
              <a:gd name="connsiteX18" fmla="*/ 698500 w 4191000"/>
              <a:gd name="connsiteY18" fmla="*/ 4610100 h 4610100"/>
              <a:gd name="connsiteX19" fmla="*/ 0 w 4191000"/>
              <a:gd name="connsiteY19" fmla="*/ 4610100 h 4610100"/>
              <a:gd name="connsiteX20" fmla="*/ 0 w 4191000"/>
              <a:gd name="connsiteY20" fmla="*/ 3997615 h 4610100"/>
              <a:gd name="connsiteX21" fmla="*/ 0 w 4191000"/>
              <a:gd name="connsiteY21" fmla="*/ 3246828 h 4610100"/>
              <a:gd name="connsiteX22" fmla="*/ 0 w 4191000"/>
              <a:gd name="connsiteY22" fmla="*/ 2726545 h 4610100"/>
              <a:gd name="connsiteX23" fmla="*/ 0 w 4191000"/>
              <a:gd name="connsiteY23" fmla="*/ 2067959 h 4610100"/>
              <a:gd name="connsiteX24" fmla="*/ 0 w 4191000"/>
              <a:gd name="connsiteY24" fmla="*/ 1547676 h 4610100"/>
              <a:gd name="connsiteX25" fmla="*/ 0 w 4191000"/>
              <a:gd name="connsiteY25" fmla="*/ 796889 h 4610100"/>
              <a:gd name="connsiteX26" fmla="*/ 0 w 4191000"/>
              <a:gd name="connsiteY26"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91000" h="4610100" fill="none" extrusionOk="0">
                <a:moveTo>
                  <a:pt x="0" y="0"/>
                </a:moveTo>
                <a:cubicBezTo>
                  <a:pt x="303654" y="-14924"/>
                  <a:pt x="347653" y="-7590"/>
                  <a:pt x="656590" y="0"/>
                </a:cubicBezTo>
                <a:cubicBezTo>
                  <a:pt x="965527" y="7590"/>
                  <a:pt x="1087583" y="-17527"/>
                  <a:pt x="1313180" y="0"/>
                </a:cubicBezTo>
                <a:cubicBezTo>
                  <a:pt x="1538777" y="17527"/>
                  <a:pt x="1773489" y="-5205"/>
                  <a:pt x="1927860" y="0"/>
                </a:cubicBezTo>
                <a:cubicBezTo>
                  <a:pt x="2082231" y="5205"/>
                  <a:pt x="2228958" y="305"/>
                  <a:pt x="2500630" y="0"/>
                </a:cubicBezTo>
                <a:cubicBezTo>
                  <a:pt x="2772302" y="-305"/>
                  <a:pt x="2901586" y="-23238"/>
                  <a:pt x="3073400" y="0"/>
                </a:cubicBezTo>
                <a:cubicBezTo>
                  <a:pt x="3245214" y="23238"/>
                  <a:pt x="3828775" y="36762"/>
                  <a:pt x="4191000" y="0"/>
                </a:cubicBezTo>
                <a:cubicBezTo>
                  <a:pt x="4184566" y="292171"/>
                  <a:pt x="4208061" y="410336"/>
                  <a:pt x="4191000" y="704687"/>
                </a:cubicBezTo>
                <a:cubicBezTo>
                  <a:pt x="4173939" y="999038"/>
                  <a:pt x="4166765" y="991143"/>
                  <a:pt x="4191000" y="1271070"/>
                </a:cubicBezTo>
                <a:cubicBezTo>
                  <a:pt x="4215235" y="1550997"/>
                  <a:pt x="4189098" y="1709628"/>
                  <a:pt x="4191000" y="1883555"/>
                </a:cubicBezTo>
                <a:cubicBezTo>
                  <a:pt x="4192902" y="2057483"/>
                  <a:pt x="4203724" y="2240774"/>
                  <a:pt x="4191000" y="2449939"/>
                </a:cubicBezTo>
                <a:cubicBezTo>
                  <a:pt x="4178276" y="2659104"/>
                  <a:pt x="4174761" y="2861671"/>
                  <a:pt x="4191000" y="2970222"/>
                </a:cubicBezTo>
                <a:cubicBezTo>
                  <a:pt x="4207239" y="3078773"/>
                  <a:pt x="4211751" y="3299757"/>
                  <a:pt x="4191000" y="3628807"/>
                </a:cubicBezTo>
                <a:cubicBezTo>
                  <a:pt x="4170249" y="3957858"/>
                  <a:pt x="4152558" y="4200914"/>
                  <a:pt x="4191000" y="4610100"/>
                </a:cubicBezTo>
                <a:cubicBezTo>
                  <a:pt x="4013650" y="4595868"/>
                  <a:pt x="3838414" y="4601414"/>
                  <a:pt x="3576320" y="4610100"/>
                </a:cubicBezTo>
                <a:cubicBezTo>
                  <a:pt x="3314226" y="4618786"/>
                  <a:pt x="3133651" y="4599376"/>
                  <a:pt x="2919730" y="4610100"/>
                </a:cubicBezTo>
                <a:cubicBezTo>
                  <a:pt x="2705809" y="4620825"/>
                  <a:pt x="2488075" y="4572364"/>
                  <a:pt x="2137410" y="4610100"/>
                </a:cubicBezTo>
                <a:cubicBezTo>
                  <a:pt x="1786745" y="4647836"/>
                  <a:pt x="1562025" y="4586892"/>
                  <a:pt x="1355090" y="4610100"/>
                </a:cubicBezTo>
                <a:cubicBezTo>
                  <a:pt x="1148155" y="4633308"/>
                  <a:pt x="933985" y="4601193"/>
                  <a:pt x="698500" y="4610100"/>
                </a:cubicBezTo>
                <a:cubicBezTo>
                  <a:pt x="463015" y="4619008"/>
                  <a:pt x="245475" y="4585380"/>
                  <a:pt x="0" y="4610100"/>
                </a:cubicBezTo>
                <a:cubicBezTo>
                  <a:pt x="16680" y="4375818"/>
                  <a:pt x="16155" y="4292320"/>
                  <a:pt x="0" y="3997615"/>
                </a:cubicBezTo>
                <a:cubicBezTo>
                  <a:pt x="-16155" y="3702911"/>
                  <a:pt x="-16688" y="3467970"/>
                  <a:pt x="0" y="3246828"/>
                </a:cubicBezTo>
                <a:cubicBezTo>
                  <a:pt x="16688" y="3025686"/>
                  <a:pt x="8856" y="2950531"/>
                  <a:pt x="0" y="2726545"/>
                </a:cubicBezTo>
                <a:cubicBezTo>
                  <a:pt x="-8856" y="2502559"/>
                  <a:pt x="-18780" y="2332718"/>
                  <a:pt x="0" y="2067959"/>
                </a:cubicBezTo>
                <a:cubicBezTo>
                  <a:pt x="18780" y="1803200"/>
                  <a:pt x="10611" y="1659423"/>
                  <a:pt x="0" y="1547676"/>
                </a:cubicBezTo>
                <a:cubicBezTo>
                  <a:pt x="-10611" y="1435929"/>
                  <a:pt x="-22430" y="985245"/>
                  <a:pt x="0" y="796889"/>
                </a:cubicBezTo>
                <a:cubicBezTo>
                  <a:pt x="22430" y="608533"/>
                  <a:pt x="-29008" y="239795"/>
                  <a:pt x="0" y="0"/>
                </a:cubicBezTo>
                <a:close/>
              </a:path>
              <a:path w="4191000" h="4610100" stroke="0" extrusionOk="0">
                <a:moveTo>
                  <a:pt x="0" y="0"/>
                </a:moveTo>
                <a:cubicBezTo>
                  <a:pt x="182700" y="-18261"/>
                  <a:pt x="374359" y="20"/>
                  <a:pt x="740410" y="0"/>
                </a:cubicBezTo>
                <a:cubicBezTo>
                  <a:pt x="1106461" y="-20"/>
                  <a:pt x="1220100" y="19534"/>
                  <a:pt x="1355090" y="0"/>
                </a:cubicBezTo>
                <a:cubicBezTo>
                  <a:pt x="1490080" y="-19534"/>
                  <a:pt x="1908178" y="26383"/>
                  <a:pt x="2053590" y="0"/>
                </a:cubicBezTo>
                <a:cubicBezTo>
                  <a:pt x="2199002" y="-26383"/>
                  <a:pt x="2456324" y="26936"/>
                  <a:pt x="2752090" y="0"/>
                </a:cubicBezTo>
                <a:cubicBezTo>
                  <a:pt x="3047856" y="-26936"/>
                  <a:pt x="3160518" y="34502"/>
                  <a:pt x="3534410" y="0"/>
                </a:cubicBezTo>
                <a:cubicBezTo>
                  <a:pt x="3908302" y="-34502"/>
                  <a:pt x="4041780" y="-21186"/>
                  <a:pt x="4191000" y="0"/>
                </a:cubicBezTo>
                <a:cubicBezTo>
                  <a:pt x="4198202" y="269144"/>
                  <a:pt x="4184378" y="477238"/>
                  <a:pt x="4191000" y="704687"/>
                </a:cubicBezTo>
                <a:cubicBezTo>
                  <a:pt x="4197622" y="932136"/>
                  <a:pt x="4211415" y="1279159"/>
                  <a:pt x="4191000" y="1455474"/>
                </a:cubicBezTo>
                <a:cubicBezTo>
                  <a:pt x="4170585" y="1631789"/>
                  <a:pt x="4206885" y="1881296"/>
                  <a:pt x="4191000" y="2206262"/>
                </a:cubicBezTo>
                <a:cubicBezTo>
                  <a:pt x="4175115" y="2531228"/>
                  <a:pt x="4187351" y="2742686"/>
                  <a:pt x="4191000" y="2957050"/>
                </a:cubicBezTo>
                <a:cubicBezTo>
                  <a:pt x="4194649" y="3171414"/>
                  <a:pt x="4208662" y="3362879"/>
                  <a:pt x="4191000" y="3523434"/>
                </a:cubicBezTo>
                <a:cubicBezTo>
                  <a:pt x="4173338" y="3683989"/>
                  <a:pt x="4238257" y="4243196"/>
                  <a:pt x="4191000" y="4610100"/>
                </a:cubicBezTo>
                <a:cubicBezTo>
                  <a:pt x="4003367" y="4622534"/>
                  <a:pt x="3772719" y="4596046"/>
                  <a:pt x="3576320" y="4610100"/>
                </a:cubicBezTo>
                <a:cubicBezTo>
                  <a:pt x="3379921" y="4624154"/>
                  <a:pt x="3095911" y="4604153"/>
                  <a:pt x="2919730" y="4610100"/>
                </a:cubicBezTo>
                <a:cubicBezTo>
                  <a:pt x="2743549" y="4616048"/>
                  <a:pt x="2373271" y="4627898"/>
                  <a:pt x="2137410" y="4610100"/>
                </a:cubicBezTo>
                <a:cubicBezTo>
                  <a:pt x="1901549" y="4592302"/>
                  <a:pt x="1746122" y="4591587"/>
                  <a:pt x="1355090" y="4610100"/>
                </a:cubicBezTo>
                <a:cubicBezTo>
                  <a:pt x="964058" y="4628613"/>
                  <a:pt x="875039" y="4636407"/>
                  <a:pt x="656590" y="4610100"/>
                </a:cubicBezTo>
                <a:cubicBezTo>
                  <a:pt x="438141" y="4583793"/>
                  <a:pt x="294341" y="4634357"/>
                  <a:pt x="0" y="4610100"/>
                </a:cubicBezTo>
                <a:cubicBezTo>
                  <a:pt x="4362" y="4444447"/>
                  <a:pt x="11773" y="4174868"/>
                  <a:pt x="0" y="3997615"/>
                </a:cubicBezTo>
                <a:cubicBezTo>
                  <a:pt x="-11773" y="3820362"/>
                  <a:pt x="15028" y="3487862"/>
                  <a:pt x="0" y="3292929"/>
                </a:cubicBezTo>
                <a:cubicBezTo>
                  <a:pt x="-15028" y="3097996"/>
                  <a:pt x="21312" y="2764319"/>
                  <a:pt x="0" y="2588242"/>
                </a:cubicBezTo>
                <a:cubicBezTo>
                  <a:pt x="-21312" y="2412165"/>
                  <a:pt x="15382" y="2283401"/>
                  <a:pt x="0" y="2067959"/>
                </a:cubicBezTo>
                <a:cubicBezTo>
                  <a:pt x="-15382" y="1852517"/>
                  <a:pt x="-12193" y="1742928"/>
                  <a:pt x="0" y="1455474"/>
                </a:cubicBezTo>
                <a:cubicBezTo>
                  <a:pt x="12193" y="1168020"/>
                  <a:pt x="-27936" y="1083305"/>
                  <a:pt x="0" y="842990"/>
                </a:cubicBezTo>
                <a:cubicBezTo>
                  <a:pt x="27936" y="602675"/>
                  <a:pt x="3934" y="417714"/>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965188651">
                  <a:prstGeom prst="rect">
                    <a:avLst/>
                  </a:prstGeom>
                  <ask:type>
                    <ask:lineSketchFreehand/>
                  </ask:type>
                </ask:lineSketchStyleProps>
              </a:ext>
            </a:extLst>
          </a:ln>
        </p:spPr>
      </p:pic>
      <p:pic>
        <p:nvPicPr>
          <p:cNvPr id="37" name="Image 36">
            <a:extLst>
              <a:ext uri="{FF2B5EF4-FFF2-40B4-BE49-F238E27FC236}">
                <a16:creationId xmlns:a16="http://schemas.microsoft.com/office/drawing/2014/main" id="{9B2C5EC5-6486-450F-8AF9-8640C4F53542}"/>
              </a:ext>
            </a:extLst>
          </p:cNvPr>
          <p:cNvPicPr>
            <a:picLocks noChangeAspect="1"/>
          </p:cNvPicPr>
          <p:nvPr/>
        </p:nvPicPr>
        <p:blipFill rotWithShape="1">
          <a:blip r:embed="rId4"/>
          <a:srcRect l="8394" r="801"/>
          <a:stretch/>
        </p:blipFill>
        <p:spPr>
          <a:xfrm>
            <a:off x="5110154" y="1544139"/>
            <a:ext cx="3632598" cy="4610100"/>
          </a:xfrm>
          <a:custGeom>
            <a:avLst/>
            <a:gdLst>
              <a:gd name="connsiteX0" fmla="*/ 0 w 3632598"/>
              <a:gd name="connsiteY0" fmla="*/ 0 h 4610100"/>
              <a:gd name="connsiteX1" fmla="*/ 678085 w 3632598"/>
              <a:gd name="connsiteY1" fmla="*/ 0 h 4610100"/>
              <a:gd name="connsiteX2" fmla="*/ 1283518 w 3632598"/>
              <a:gd name="connsiteY2" fmla="*/ 0 h 4610100"/>
              <a:gd name="connsiteX3" fmla="*/ 1888951 w 3632598"/>
              <a:gd name="connsiteY3" fmla="*/ 0 h 4610100"/>
              <a:gd name="connsiteX4" fmla="*/ 2530710 w 3632598"/>
              <a:gd name="connsiteY4" fmla="*/ 0 h 4610100"/>
              <a:gd name="connsiteX5" fmla="*/ 3027165 w 3632598"/>
              <a:gd name="connsiteY5" fmla="*/ 0 h 4610100"/>
              <a:gd name="connsiteX6" fmla="*/ 3632598 w 3632598"/>
              <a:gd name="connsiteY6" fmla="*/ 0 h 4610100"/>
              <a:gd name="connsiteX7" fmla="*/ 3632598 w 3632598"/>
              <a:gd name="connsiteY7" fmla="*/ 704687 h 4610100"/>
              <a:gd name="connsiteX8" fmla="*/ 3632598 w 3632598"/>
              <a:gd name="connsiteY8" fmla="*/ 1363272 h 4610100"/>
              <a:gd name="connsiteX9" fmla="*/ 3632598 w 3632598"/>
              <a:gd name="connsiteY9" fmla="*/ 1975757 h 4610100"/>
              <a:gd name="connsiteX10" fmla="*/ 3632598 w 3632598"/>
              <a:gd name="connsiteY10" fmla="*/ 2680444 h 4610100"/>
              <a:gd name="connsiteX11" fmla="*/ 3632598 w 3632598"/>
              <a:gd name="connsiteY11" fmla="*/ 3200727 h 4610100"/>
              <a:gd name="connsiteX12" fmla="*/ 3632598 w 3632598"/>
              <a:gd name="connsiteY12" fmla="*/ 3767110 h 4610100"/>
              <a:gd name="connsiteX13" fmla="*/ 3632598 w 3632598"/>
              <a:gd name="connsiteY13" fmla="*/ 4610100 h 4610100"/>
              <a:gd name="connsiteX14" fmla="*/ 3136143 w 3632598"/>
              <a:gd name="connsiteY14" fmla="*/ 4610100 h 4610100"/>
              <a:gd name="connsiteX15" fmla="*/ 2639688 w 3632598"/>
              <a:gd name="connsiteY15" fmla="*/ 4610100 h 4610100"/>
              <a:gd name="connsiteX16" fmla="*/ 2070581 w 3632598"/>
              <a:gd name="connsiteY16" fmla="*/ 4610100 h 4610100"/>
              <a:gd name="connsiteX17" fmla="*/ 1501474 w 3632598"/>
              <a:gd name="connsiteY17" fmla="*/ 4610100 h 4610100"/>
              <a:gd name="connsiteX18" fmla="*/ 859715 w 3632598"/>
              <a:gd name="connsiteY18" fmla="*/ 4610100 h 4610100"/>
              <a:gd name="connsiteX19" fmla="*/ 0 w 3632598"/>
              <a:gd name="connsiteY19" fmla="*/ 4610100 h 4610100"/>
              <a:gd name="connsiteX20" fmla="*/ 0 w 3632598"/>
              <a:gd name="connsiteY20" fmla="*/ 3905413 h 4610100"/>
              <a:gd name="connsiteX21" fmla="*/ 0 w 3632598"/>
              <a:gd name="connsiteY21" fmla="*/ 3385131 h 4610100"/>
              <a:gd name="connsiteX22" fmla="*/ 0 w 3632598"/>
              <a:gd name="connsiteY22" fmla="*/ 2772646 h 4610100"/>
              <a:gd name="connsiteX23" fmla="*/ 0 w 3632598"/>
              <a:gd name="connsiteY23" fmla="*/ 2114060 h 4610100"/>
              <a:gd name="connsiteX24" fmla="*/ 0 w 3632598"/>
              <a:gd name="connsiteY24" fmla="*/ 1593777 h 4610100"/>
              <a:gd name="connsiteX25" fmla="*/ 0 w 3632598"/>
              <a:gd name="connsiteY25" fmla="*/ 981293 h 4610100"/>
              <a:gd name="connsiteX26" fmla="*/ 0 w 3632598"/>
              <a:gd name="connsiteY26" fmla="*/ 0 h 461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32598" h="4610100" fill="none" extrusionOk="0">
                <a:moveTo>
                  <a:pt x="0" y="0"/>
                </a:moveTo>
                <a:cubicBezTo>
                  <a:pt x="222533" y="33696"/>
                  <a:pt x="403266" y="-28380"/>
                  <a:pt x="678085" y="0"/>
                </a:cubicBezTo>
                <a:cubicBezTo>
                  <a:pt x="952905" y="28380"/>
                  <a:pt x="1097275" y="-20734"/>
                  <a:pt x="1283518" y="0"/>
                </a:cubicBezTo>
                <a:cubicBezTo>
                  <a:pt x="1469761" y="20734"/>
                  <a:pt x="1726017" y="3405"/>
                  <a:pt x="1888951" y="0"/>
                </a:cubicBezTo>
                <a:cubicBezTo>
                  <a:pt x="2051885" y="-3405"/>
                  <a:pt x="2215503" y="5096"/>
                  <a:pt x="2530710" y="0"/>
                </a:cubicBezTo>
                <a:cubicBezTo>
                  <a:pt x="2845917" y="-5096"/>
                  <a:pt x="2898749" y="1762"/>
                  <a:pt x="3027165" y="0"/>
                </a:cubicBezTo>
                <a:cubicBezTo>
                  <a:pt x="3155582" y="-1762"/>
                  <a:pt x="3372328" y="21441"/>
                  <a:pt x="3632598" y="0"/>
                </a:cubicBezTo>
                <a:cubicBezTo>
                  <a:pt x="3640669" y="195887"/>
                  <a:pt x="3620400" y="433731"/>
                  <a:pt x="3632598" y="704687"/>
                </a:cubicBezTo>
                <a:cubicBezTo>
                  <a:pt x="3644796" y="975643"/>
                  <a:pt x="3608021" y="1191104"/>
                  <a:pt x="3632598" y="1363272"/>
                </a:cubicBezTo>
                <a:cubicBezTo>
                  <a:pt x="3657175" y="1535440"/>
                  <a:pt x="3636742" y="1752553"/>
                  <a:pt x="3632598" y="1975757"/>
                </a:cubicBezTo>
                <a:cubicBezTo>
                  <a:pt x="3628454" y="2198962"/>
                  <a:pt x="3621438" y="2429161"/>
                  <a:pt x="3632598" y="2680444"/>
                </a:cubicBezTo>
                <a:cubicBezTo>
                  <a:pt x="3643758" y="2931727"/>
                  <a:pt x="3609874" y="3010358"/>
                  <a:pt x="3632598" y="3200727"/>
                </a:cubicBezTo>
                <a:cubicBezTo>
                  <a:pt x="3655322" y="3391096"/>
                  <a:pt x="3634238" y="3519541"/>
                  <a:pt x="3632598" y="3767110"/>
                </a:cubicBezTo>
                <a:cubicBezTo>
                  <a:pt x="3630958" y="4014679"/>
                  <a:pt x="3621363" y="4352939"/>
                  <a:pt x="3632598" y="4610100"/>
                </a:cubicBezTo>
                <a:cubicBezTo>
                  <a:pt x="3469893" y="4614301"/>
                  <a:pt x="3301926" y="4606289"/>
                  <a:pt x="3136143" y="4610100"/>
                </a:cubicBezTo>
                <a:cubicBezTo>
                  <a:pt x="2970360" y="4613911"/>
                  <a:pt x="2882527" y="4601210"/>
                  <a:pt x="2639688" y="4610100"/>
                </a:cubicBezTo>
                <a:cubicBezTo>
                  <a:pt x="2396849" y="4618990"/>
                  <a:pt x="2251058" y="4636529"/>
                  <a:pt x="2070581" y="4610100"/>
                </a:cubicBezTo>
                <a:cubicBezTo>
                  <a:pt x="1890104" y="4583671"/>
                  <a:pt x="1758883" y="4613579"/>
                  <a:pt x="1501474" y="4610100"/>
                </a:cubicBezTo>
                <a:cubicBezTo>
                  <a:pt x="1244065" y="4606621"/>
                  <a:pt x="1023040" y="4641615"/>
                  <a:pt x="859715" y="4610100"/>
                </a:cubicBezTo>
                <a:cubicBezTo>
                  <a:pt x="696390" y="4578585"/>
                  <a:pt x="306107" y="4619048"/>
                  <a:pt x="0" y="4610100"/>
                </a:cubicBezTo>
                <a:cubicBezTo>
                  <a:pt x="25627" y="4272864"/>
                  <a:pt x="-31341" y="4060444"/>
                  <a:pt x="0" y="3905413"/>
                </a:cubicBezTo>
                <a:cubicBezTo>
                  <a:pt x="31341" y="3750382"/>
                  <a:pt x="12996" y="3624878"/>
                  <a:pt x="0" y="3385131"/>
                </a:cubicBezTo>
                <a:cubicBezTo>
                  <a:pt x="-12996" y="3145384"/>
                  <a:pt x="23861" y="3039270"/>
                  <a:pt x="0" y="2772646"/>
                </a:cubicBezTo>
                <a:cubicBezTo>
                  <a:pt x="-23861" y="2506022"/>
                  <a:pt x="-28203" y="2388474"/>
                  <a:pt x="0" y="2114060"/>
                </a:cubicBezTo>
                <a:cubicBezTo>
                  <a:pt x="28203" y="1839646"/>
                  <a:pt x="-6319" y="1767545"/>
                  <a:pt x="0" y="1593777"/>
                </a:cubicBezTo>
                <a:cubicBezTo>
                  <a:pt x="6319" y="1420009"/>
                  <a:pt x="29291" y="1286646"/>
                  <a:pt x="0" y="981293"/>
                </a:cubicBezTo>
                <a:cubicBezTo>
                  <a:pt x="-29291" y="675940"/>
                  <a:pt x="37420" y="273749"/>
                  <a:pt x="0" y="0"/>
                </a:cubicBezTo>
                <a:close/>
              </a:path>
              <a:path w="3632598" h="4610100" stroke="0" extrusionOk="0">
                <a:moveTo>
                  <a:pt x="0" y="0"/>
                </a:moveTo>
                <a:cubicBezTo>
                  <a:pt x="206916" y="23414"/>
                  <a:pt x="332300" y="20800"/>
                  <a:pt x="496455" y="0"/>
                </a:cubicBezTo>
                <a:cubicBezTo>
                  <a:pt x="660610" y="-20800"/>
                  <a:pt x="875995" y="10600"/>
                  <a:pt x="1065562" y="0"/>
                </a:cubicBezTo>
                <a:cubicBezTo>
                  <a:pt x="1255129" y="-10600"/>
                  <a:pt x="1357730" y="13178"/>
                  <a:pt x="1634669" y="0"/>
                </a:cubicBezTo>
                <a:cubicBezTo>
                  <a:pt x="1911608" y="-13178"/>
                  <a:pt x="1984936" y="-31839"/>
                  <a:pt x="2276428" y="0"/>
                </a:cubicBezTo>
                <a:cubicBezTo>
                  <a:pt x="2567920" y="31839"/>
                  <a:pt x="2581400" y="-10350"/>
                  <a:pt x="2809209" y="0"/>
                </a:cubicBezTo>
                <a:cubicBezTo>
                  <a:pt x="3037018" y="10350"/>
                  <a:pt x="3291847" y="40294"/>
                  <a:pt x="3632598" y="0"/>
                </a:cubicBezTo>
                <a:cubicBezTo>
                  <a:pt x="3598217" y="197514"/>
                  <a:pt x="3619866" y="525044"/>
                  <a:pt x="3632598" y="704687"/>
                </a:cubicBezTo>
                <a:cubicBezTo>
                  <a:pt x="3645330" y="884330"/>
                  <a:pt x="3658309" y="1218742"/>
                  <a:pt x="3632598" y="1363272"/>
                </a:cubicBezTo>
                <a:cubicBezTo>
                  <a:pt x="3606887" y="1507803"/>
                  <a:pt x="3643242" y="1661227"/>
                  <a:pt x="3632598" y="1883555"/>
                </a:cubicBezTo>
                <a:cubicBezTo>
                  <a:pt x="3621954" y="2105883"/>
                  <a:pt x="3623228" y="2362619"/>
                  <a:pt x="3632598" y="2542141"/>
                </a:cubicBezTo>
                <a:cubicBezTo>
                  <a:pt x="3641968" y="2721663"/>
                  <a:pt x="3642210" y="2939631"/>
                  <a:pt x="3632598" y="3108525"/>
                </a:cubicBezTo>
                <a:cubicBezTo>
                  <a:pt x="3622986" y="3277419"/>
                  <a:pt x="3653046" y="3534427"/>
                  <a:pt x="3632598" y="3813211"/>
                </a:cubicBezTo>
                <a:cubicBezTo>
                  <a:pt x="3612150" y="4091995"/>
                  <a:pt x="3622284" y="4236299"/>
                  <a:pt x="3632598" y="4610100"/>
                </a:cubicBezTo>
                <a:cubicBezTo>
                  <a:pt x="3484307" y="4615215"/>
                  <a:pt x="3154745" y="4597933"/>
                  <a:pt x="3027165" y="4610100"/>
                </a:cubicBezTo>
                <a:cubicBezTo>
                  <a:pt x="2899585" y="4622267"/>
                  <a:pt x="2691674" y="4601418"/>
                  <a:pt x="2494384" y="4610100"/>
                </a:cubicBezTo>
                <a:cubicBezTo>
                  <a:pt x="2297094" y="4618782"/>
                  <a:pt x="2101396" y="4599343"/>
                  <a:pt x="1925277" y="4610100"/>
                </a:cubicBezTo>
                <a:cubicBezTo>
                  <a:pt x="1749158" y="4620857"/>
                  <a:pt x="1568307" y="4590991"/>
                  <a:pt x="1392496" y="4610100"/>
                </a:cubicBezTo>
                <a:cubicBezTo>
                  <a:pt x="1216685" y="4629209"/>
                  <a:pt x="931828" y="4633330"/>
                  <a:pt x="714411" y="4610100"/>
                </a:cubicBezTo>
                <a:cubicBezTo>
                  <a:pt x="496994" y="4586870"/>
                  <a:pt x="312569" y="4631297"/>
                  <a:pt x="0" y="4610100"/>
                </a:cubicBezTo>
                <a:cubicBezTo>
                  <a:pt x="1008" y="4472052"/>
                  <a:pt x="-9047" y="4210264"/>
                  <a:pt x="0" y="4089817"/>
                </a:cubicBezTo>
                <a:cubicBezTo>
                  <a:pt x="9047" y="3969370"/>
                  <a:pt x="-10988" y="3722227"/>
                  <a:pt x="0" y="3431232"/>
                </a:cubicBezTo>
                <a:cubicBezTo>
                  <a:pt x="10988" y="3140237"/>
                  <a:pt x="-12203" y="2847598"/>
                  <a:pt x="0" y="2680444"/>
                </a:cubicBezTo>
                <a:cubicBezTo>
                  <a:pt x="12203" y="2513290"/>
                  <a:pt x="16219" y="2411647"/>
                  <a:pt x="0" y="2160161"/>
                </a:cubicBezTo>
                <a:cubicBezTo>
                  <a:pt x="-16219" y="1908675"/>
                  <a:pt x="36568" y="1629384"/>
                  <a:pt x="0" y="1409373"/>
                </a:cubicBezTo>
                <a:cubicBezTo>
                  <a:pt x="-36568" y="1189362"/>
                  <a:pt x="16677" y="1046390"/>
                  <a:pt x="0" y="704687"/>
                </a:cubicBezTo>
                <a:cubicBezTo>
                  <a:pt x="-16677" y="362984"/>
                  <a:pt x="-11104" y="277216"/>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917112626">
                  <a:prstGeom prst="rect">
                    <a:avLst/>
                  </a:prstGeom>
                  <ask:type>
                    <ask:lineSketchFreehand/>
                  </ask:type>
                </ask:lineSketchStyleProps>
              </a:ext>
            </a:extLst>
          </a:ln>
        </p:spPr>
      </p:pic>
      <p:sp>
        <p:nvSpPr>
          <p:cNvPr id="41" name="Rectangle 40">
            <a:extLst>
              <a:ext uri="{FF2B5EF4-FFF2-40B4-BE49-F238E27FC236}">
                <a16:creationId xmlns:a16="http://schemas.microsoft.com/office/drawing/2014/main" id="{ACF37611-CFC4-4E6A-8E36-E9A81F7B2061}"/>
              </a:ext>
            </a:extLst>
          </p:cNvPr>
          <p:cNvSpPr/>
          <p:nvPr/>
        </p:nvSpPr>
        <p:spPr>
          <a:xfrm>
            <a:off x="731010" y="1463040"/>
            <a:ext cx="10868037" cy="4747437"/>
          </a:xfrm>
          <a:custGeom>
            <a:avLst/>
            <a:gdLst>
              <a:gd name="connsiteX0" fmla="*/ 0 w 10868037"/>
              <a:gd name="connsiteY0" fmla="*/ 0 h 4747437"/>
              <a:gd name="connsiteX1" fmla="*/ 461892 w 10868037"/>
              <a:gd name="connsiteY1" fmla="*/ 0 h 4747437"/>
              <a:gd name="connsiteX2" fmla="*/ 1249824 w 10868037"/>
              <a:gd name="connsiteY2" fmla="*/ 0 h 4747437"/>
              <a:gd name="connsiteX3" fmla="*/ 1820396 w 10868037"/>
              <a:gd name="connsiteY3" fmla="*/ 0 h 4747437"/>
              <a:gd name="connsiteX4" fmla="*/ 2717009 w 10868037"/>
              <a:gd name="connsiteY4" fmla="*/ 0 h 4747437"/>
              <a:gd name="connsiteX5" fmla="*/ 3613622 w 10868037"/>
              <a:gd name="connsiteY5" fmla="*/ 0 h 4747437"/>
              <a:gd name="connsiteX6" fmla="*/ 4075514 w 10868037"/>
              <a:gd name="connsiteY6" fmla="*/ 0 h 4747437"/>
              <a:gd name="connsiteX7" fmla="*/ 4537405 w 10868037"/>
              <a:gd name="connsiteY7" fmla="*/ 0 h 4747437"/>
              <a:gd name="connsiteX8" fmla="*/ 5434019 w 10868037"/>
              <a:gd name="connsiteY8" fmla="*/ 0 h 4747437"/>
              <a:gd name="connsiteX9" fmla="*/ 6004590 w 10868037"/>
              <a:gd name="connsiteY9" fmla="*/ 0 h 4747437"/>
              <a:gd name="connsiteX10" fmla="*/ 6901203 w 10868037"/>
              <a:gd name="connsiteY10" fmla="*/ 0 h 4747437"/>
              <a:gd name="connsiteX11" fmla="*/ 7363095 w 10868037"/>
              <a:gd name="connsiteY11" fmla="*/ 0 h 4747437"/>
              <a:gd name="connsiteX12" fmla="*/ 8259708 w 10868037"/>
              <a:gd name="connsiteY12" fmla="*/ 0 h 4747437"/>
              <a:gd name="connsiteX13" fmla="*/ 8612919 w 10868037"/>
              <a:gd name="connsiteY13" fmla="*/ 0 h 4747437"/>
              <a:gd name="connsiteX14" fmla="*/ 9074811 w 10868037"/>
              <a:gd name="connsiteY14" fmla="*/ 0 h 4747437"/>
              <a:gd name="connsiteX15" fmla="*/ 9645383 w 10868037"/>
              <a:gd name="connsiteY15" fmla="*/ 0 h 4747437"/>
              <a:gd name="connsiteX16" fmla="*/ 10868037 w 10868037"/>
              <a:gd name="connsiteY16" fmla="*/ 0 h 4747437"/>
              <a:gd name="connsiteX17" fmla="*/ 10868037 w 10868037"/>
              <a:gd name="connsiteY17" fmla="*/ 678205 h 4747437"/>
              <a:gd name="connsiteX18" fmla="*/ 10868037 w 10868037"/>
              <a:gd name="connsiteY18" fmla="*/ 1213987 h 4747437"/>
              <a:gd name="connsiteX19" fmla="*/ 10868037 w 10868037"/>
              <a:gd name="connsiteY19" fmla="*/ 1797244 h 4747437"/>
              <a:gd name="connsiteX20" fmla="*/ 10868037 w 10868037"/>
              <a:gd name="connsiteY20" fmla="*/ 2522924 h 4747437"/>
              <a:gd name="connsiteX21" fmla="*/ 10868037 w 10868037"/>
              <a:gd name="connsiteY21" fmla="*/ 3106180 h 4747437"/>
              <a:gd name="connsiteX22" fmla="*/ 10868037 w 10868037"/>
              <a:gd name="connsiteY22" fmla="*/ 3736911 h 4747437"/>
              <a:gd name="connsiteX23" fmla="*/ 10868037 w 10868037"/>
              <a:gd name="connsiteY23" fmla="*/ 4747437 h 4747437"/>
              <a:gd name="connsiteX24" fmla="*/ 10297465 w 10868037"/>
              <a:gd name="connsiteY24" fmla="*/ 4747437 h 4747437"/>
              <a:gd name="connsiteX25" fmla="*/ 9835573 w 10868037"/>
              <a:gd name="connsiteY25" fmla="*/ 4747437 h 4747437"/>
              <a:gd name="connsiteX26" fmla="*/ 9482362 w 10868037"/>
              <a:gd name="connsiteY26" fmla="*/ 4747437 h 4747437"/>
              <a:gd name="connsiteX27" fmla="*/ 9129151 w 10868037"/>
              <a:gd name="connsiteY27" fmla="*/ 4747437 h 4747437"/>
              <a:gd name="connsiteX28" fmla="*/ 8341218 w 10868037"/>
              <a:gd name="connsiteY28" fmla="*/ 4747437 h 4747437"/>
              <a:gd name="connsiteX29" fmla="*/ 7553286 w 10868037"/>
              <a:gd name="connsiteY29" fmla="*/ 4747437 h 4747437"/>
              <a:gd name="connsiteX30" fmla="*/ 6765353 w 10868037"/>
              <a:gd name="connsiteY30" fmla="*/ 4747437 h 4747437"/>
              <a:gd name="connsiteX31" fmla="*/ 6194781 w 10868037"/>
              <a:gd name="connsiteY31" fmla="*/ 4747437 h 4747437"/>
              <a:gd name="connsiteX32" fmla="*/ 5515529 w 10868037"/>
              <a:gd name="connsiteY32" fmla="*/ 4747437 h 4747437"/>
              <a:gd name="connsiteX33" fmla="*/ 5053637 w 10868037"/>
              <a:gd name="connsiteY33" fmla="*/ 4747437 h 4747437"/>
              <a:gd name="connsiteX34" fmla="*/ 4374385 w 10868037"/>
              <a:gd name="connsiteY34" fmla="*/ 4747437 h 4747437"/>
              <a:gd name="connsiteX35" fmla="*/ 4021174 w 10868037"/>
              <a:gd name="connsiteY35" fmla="*/ 4747437 h 4747437"/>
              <a:gd name="connsiteX36" fmla="*/ 3124561 w 10868037"/>
              <a:gd name="connsiteY36" fmla="*/ 4747437 h 4747437"/>
              <a:gd name="connsiteX37" fmla="*/ 2662669 w 10868037"/>
              <a:gd name="connsiteY37" fmla="*/ 4747437 h 4747437"/>
              <a:gd name="connsiteX38" fmla="*/ 2200777 w 10868037"/>
              <a:gd name="connsiteY38" fmla="*/ 4747437 h 4747437"/>
              <a:gd name="connsiteX39" fmla="*/ 1412845 w 10868037"/>
              <a:gd name="connsiteY39" fmla="*/ 4747437 h 4747437"/>
              <a:gd name="connsiteX40" fmla="*/ 733592 w 10868037"/>
              <a:gd name="connsiteY40" fmla="*/ 4747437 h 4747437"/>
              <a:gd name="connsiteX41" fmla="*/ 0 w 10868037"/>
              <a:gd name="connsiteY41" fmla="*/ 4747437 h 4747437"/>
              <a:gd name="connsiteX42" fmla="*/ 0 w 10868037"/>
              <a:gd name="connsiteY42" fmla="*/ 4164180 h 4747437"/>
              <a:gd name="connsiteX43" fmla="*/ 0 w 10868037"/>
              <a:gd name="connsiteY43" fmla="*/ 3485975 h 4747437"/>
              <a:gd name="connsiteX44" fmla="*/ 0 w 10868037"/>
              <a:gd name="connsiteY44" fmla="*/ 2950193 h 4747437"/>
              <a:gd name="connsiteX45" fmla="*/ 0 w 10868037"/>
              <a:gd name="connsiteY45" fmla="*/ 2319462 h 4747437"/>
              <a:gd name="connsiteX46" fmla="*/ 0 w 10868037"/>
              <a:gd name="connsiteY46" fmla="*/ 1641257 h 4747437"/>
              <a:gd name="connsiteX47" fmla="*/ 0 w 10868037"/>
              <a:gd name="connsiteY47" fmla="*/ 1058000 h 4747437"/>
              <a:gd name="connsiteX48" fmla="*/ 0 w 10868037"/>
              <a:gd name="connsiteY48" fmla="*/ 0 h 474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68037" h="4747437" extrusionOk="0">
                <a:moveTo>
                  <a:pt x="0" y="0"/>
                </a:moveTo>
                <a:cubicBezTo>
                  <a:pt x="112749" y="-22879"/>
                  <a:pt x="270753" y="-15600"/>
                  <a:pt x="461892" y="0"/>
                </a:cubicBezTo>
                <a:cubicBezTo>
                  <a:pt x="653031" y="15600"/>
                  <a:pt x="985748" y="15908"/>
                  <a:pt x="1249824" y="0"/>
                </a:cubicBezTo>
                <a:cubicBezTo>
                  <a:pt x="1513900" y="-15908"/>
                  <a:pt x="1564072" y="-7599"/>
                  <a:pt x="1820396" y="0"/>
                </a:cubicBezTo>
                <a:cubicBezTo>
                  <a:pt x="2076720" y="7599"/>
                  <a:pt x="2435218" y="32847"/>
                  <a:pt x="2717009" y="0"/>
                </a:cubicBezTo>
                <a:cubicBezTo>
                  <a:pt x="2998800" y="-32847"/>
                  <a:pt x="3304298" y="-24234"/>
                  <a:pt x="3613622" y="0"/>
                </a:cubicBezTo>
                <a:cubicBezTo>
                  <a:pt x="3922946" y="24234"/>
                  <a:pt x="3925295" y="20958"/>
                  <a:pt x="4075514" y="0"/>
                </a:cubicBezTo>
                <a:cubicBezTo>
                  <a:pt x="4225733" y="-20958"/>
                  <a:pt x="4404092" y="16513"/>
                  <a:pt x="4537405" y="0"/>
                </a:cubicBezTo>
                <a:cubicBezTo>
                  <a:pt x="4670718" y="-16513"/>
                  <a:pt x="5022697" y="24408"/>
                  <a:pt x="5434019" y="0"/>
                </a:cubicBezTo>
                <a:cubicBezTo>
                  <a:pt x="5845341" y="-24408"/>
                  <a:pt x="5784103" y="-3628"/>
                  <a:pt x="6004590" y="0"/>
                </a:cubicBezTo>
                <a:cubicBezTo>
                  <a:pt x="6225077" y="3628"/>
                  <a:pt x="6609230" y="-4219"/>
                  <a:pt x="6901203" y="0"/>
                </a:cubicBezTo>
                <a:cubicBezTo>
                  <a:pt x="7193176" y="4219"/>
                  <a:pt x="7263800" y="-12906"/>
                  <a:pt x="7363095" y="0"/>
                </a:cubicBezTo>
                <a:cubicBezTo>
                  <a:pt x="7462390" y="12906"/>
                  <a:pt x="7843609" y="-18193"/>
                  <a:pt x="8259708" y="0"/>
                </a:cubicBezTo>
                <a:cubicBezTo>
                  <a:pt x="8675807" y="18193"/>
                  <a:pt x="8483408" y="186"/>
                  <a:pt x="8612919" y="0"/>
                </a:cubicBezTo>
                <a:cubicBezTo>
                  <a:pt x="8742430" y="-186"/>
                  <a:pt x="8858851" y="-17378"/>
                  <a:pt x="9074811" y="0"/>
                </a:cubicBezTo>
                <a:cubicBezTo>
                  <a:pt x="9290771" y="17378"/>
                  <a:pt x="9426125" y="-8207"/>
                  <a:pt x="9645383" y="0"/>
                </a:cubicBezTo>
                <a:cubicBezTo>
                  <a:pt x="9864641" y="8207"/>
                  <a:pt x="10504028" y="-60694"/>
                  <a:pt x="10868037" y="0"/>
                </a:cubicBezTo>
                <a:cubicBezTo>
                  <a:pt x="10840961" y="290230"/>
                  <a:pt x="10860694" y="357327"/>
                  <a:pt x="10868037" y="678205"/>
                </a:cubicBezTo>
                <a:cubicBezTo>
                  <a:pt x="10875380" y="999083"/>
                  <a:pt x="10893899" y="1014907"/>
                  <a:pt x="10868037" y="1213987"/>
                </a:cubicBezTo>
                <a:cubicBezTo>
                  <a:pt x="10842175" y="1413067"/>
                  <a:pt x="10876700" y="1670690"/>
                  <a:pt x="10868037" y="1797244"/>
                </a:cubicBezTo>
                <a:cubicBezTo>
                  <a:pt x="10859374" y="1923798"/>
                  <a:pt x="10885369" y="2215364"/>
                  <a:pt x="10868037" y="2522924"/>
                </a:cubicBezTo>
                <a:cubicBezTo>
                  <a:pt x="10850705" y="2830484"/>
                  <a:pt x="10841801" y="2877294"/>
                  <a:pt x="10868037" y="3106180"/>
                </a:cubicBezTo>
                <a:cubicBezTo>
                  <a:pt x="10894273" y="3335066"/>
                  <a:pt x="10846499" y="3494125"/>
                  <a:pt x="10868037" y="3736911"/>
                </a:cubicBezTo>
                <a:cubicBezTo>
                  <a:pt x="10889575" y="3979697"/>
                  <a:pt x="10839831" y="4386369"/>
                  <a:pt x="10868037" y="4747437"/>
                </a:cubicBezTo>
                <a:cubicBezTo>
                  <a:pt x="10649846" y="4731738"/>
                  <a:pt x="10557004" y="4755832"/>
                  <a:pt x="10297465" y="4747437"/>
                </a:cubicBezTo>
                <a:cubicBezTo>
                  <a:pt x="10037926" y="4739042"/>
                  <a:pt x="9943767" y="4752514"/>
                  <a:pt x="9835573" y="4747437"/>
                </a:cubicBezTo>
                <a:cubicBezTo>
                  <a:pt x="9727379" y="4742360"/>
                  <a:pt x="9642618" y="4734012"/>
                  <a:pt x="9482362" y="4747437"/>
                </a:cubicBezTo>
                <a:cubicBezTo>
                  <a:pt x="9322106" y="4760862"/>
                  <a:pt x="9235571" y="4764178"/>
                  <a:pt x="9129151" y="4747437"/>
                </a:cubicBezTo>
                <a:cubicBezTo>
                  <a:pt x="9022731" y="4730696"/>
                  <a:pt x="8603219" y="4733761"/>
                  <a:pt x="8341218" y="4747437"/>
                </a:cubicBezTo>
                <a:cubicBezTo>
                  <a:pt x="8079217" y="4761113"/>
                  <a:pt x="7717982" y="4786146"/>
                  <a:pt x="7553286" y="4747437"/>
                </a:cubicBezTo>
                <a:cubicBezTo>
                  <a:pt x="7388590" y="4708728"/>
                  <a:pt x="7012877" y="4739669"/>
                  <a:pt x="6765353" y="4747437"/>
                </a:cubicBezTo>
                <a:cubicBezTo>
                  <a:pt x="6517829" y="4755205"/>
                  <a:pt x="6424236" y="4723661"/>
                  <a:pt x="6194781" y="4747437"/>
                </a:cubicBezTo>
                <a:cubicBezTo>
                  <a:pt x="5965326" y="4771213"/>
                  <a:pt x="5793914" y="4714929"/>
                  <a:pt x="5515529" y="4747437"/>
                </a:cubicBezTo>
                <a:cubicBezTo>
                  <a:pt x="5237144" y="4779945"/>
                  <a:pt x="5249882" y="4750554"/>
                  <a:pt x="5053637" y="4747437"/>
                </a:cubicBezTo>
                <a:cubicBezTo>
                  <a:pt x="4857392" y="4744320"/>
                  <a:pt x="4701030" y="4720929"/>
                  <a:pt x="4374385" y="4747437"/>
                </a:cubicBezTo>
                <a:cubicBezTo>
                  <a:pt x="4047740" y="4773945"/>
                  <a:pt x="4131486" y="4756051"/>
                  <a:pt x="4021174" y="4747437"/>
                </a:cubicBezTo>
                <a:cubicBezTo>
                  <a:pt x="3910862" y="4738823"/>
                  <a:pt x="3543377" y="4716771"/>
                  <a:pt x="3124561" y="4747437"/>
                </a:cubicBezTo>
                <a:cubicBezTo>
                  <a:pt x="2705745" y="4778103"/>
                  <a:pt x="2763494" y="4766850"/>
                  <a:pt x="2662669" y="4747437"/>
                </a:cubicBezTo>
                <a:cubicBezTo>
                  <a:pt x="2561844" y="4728024"/>
                  <a:pt x="2418051" y="4734237"/>
                  <a:pt x="2200777" y="4747437"/>
                </a:cubicBezTo>
                <a:cubicBezTo>
                  <a:pt x="1983503" y="4760637"/>
                  <a:pt x="1794484" y="4750504"/>
                  <a:pt x="1412845" y="4747437"/>
                </a:cubicBezTo>
                <a:cubicBezTo>
                  <a:pt x="1031206" y="4744370"/>
                  <a:pt x="1071207" y="4756874"/>
                  <a:pt x="733592" y="4747437"/>
                </a:cubicBezTo>
                <a:cubicBezTo>
                  <a:pt x="395977" y="4738000"/>
                  <a:pt x="363176" y="4727454"/>
                  <a:pt x="0" y="4747437"/>
                </a:cubicBezTo>
                <a:cubicBezTo>
                  <a:pt x="-17007" y="4614921"/>
                  <a:pt x="29151" y="4282770"/>
                  <a:pt x="0" y="4164180"/>
                </a:cubicBezTo>
                <a:cubicBezTo>
                  <a:pt x="-29151" y="4045590"/>
                  <a:pt x="22544" y="3704263"/>
                  <a:pt x="0" y="3485975"/>
                </a:cubicBezTo>
                <a:cubicBezTo>
                  <a:pt x="-22544" y="3267688"/>
                  <a:pt x="-11551" y="3128572"/>
                  <a:pt x="0" y="2950193"/>
                </a:cubicBezTo>
                <a:cubicBezTo>
                  <a:pt x="11551" y="2771814"/>
                  <a:pt x="24315" y="2481757"/>
                  <a:pt x="0" y="2319462"/>
                </a:cubicBezTo>
                <a:cubicBezTo>
                  <a:pt x="-24315" y="2157167"/>
                  <a:pt x="-18453" y="1904811"/>
                  <a:pt x="0" y="1641257"/>
                </a:cubicBezTo>
                <a:cubicBezTo>
                  <a:pt x="18453" y="1377703"/>
                  <a:pt x="-20331" y="1192961"/>
                  <a:pt x="0" y="1058000"/>
                </a:cubicBezTo>
                <a:cubicBezTo>
                  <a:pt x="20331" y="923039"/>
                  <a:pt x="-13406" y="384582"/>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42" name="Ellipse 41">
            <a:extLst>
              <a:ext uri="{FF2B5EF4-FFF2-40B4-BE49-F238E27FC236}">
                <a16:creationId xmlns:a16="http://schemas.microsoft.com/office/drawing/2014/main" id="{4FBDEB26-C1CC-4EEA-A500-638FAE65F5FD}"/>
              </a:ext>
            </a:extLst>
          </p:cNvPr>
          <p:cNvSpPr/>
          <p:nvPr/>
        </p:nvSpPr>
        <p:spPr>
          <a:xfrm rot="20989378">
            <a:off x="1315298" y="1945234"/>
            <a:ext cx="1830381" cy="1332543"/>
          </a:xfrm>
          <a:prstGeom prst="ellipse">
            <a:avLst/>
          </a:prstGeom>
          <a:solidFill>
            <a:srgbClr val="C4C2E9"/>
          </a:solidFill>
          <a:ln>
            <a:solidFill>
              <a:srgbClr val="C4C2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D28620A5-62C6-4929-8828-D7C000753C1F}"/>
              </a:ext>
            </a:extLst>
          </p:cNvPr>
          <p:cNvSpPr/>
          <p:nvPr/>
        </p:nvSpPr>
        <p:spPr>
          <a:xfrm>
            <a:off x="2353590" y="1690073"/>
            <a:ext cx="2470405" cy="740353"/>
          </a:xfrm>
          <a:custGeom>
            <a:avLst/>
            <a:gdLst>
              <a:gd name="connsiteX0" fmla="*/ 0 w 2470405"/>
              <a:gd name="connsiteY0" fmla="*/ 0 h 740353"/>
              <a:gd name="connsiteX1" fmla="*/ 592897 w 2470405"/>
              <a:gd name="connsiteY1" fmla="*/ 0 h 740353"/>
              <a:gd name="connsiteX2" fmla="*/ 1161090 w 2470405"/>
              <a:gd name="connsiteY2" fmla="*/ 0 h 740353"/>
              <a:gd name="connsiteX3" fmla="*/ 1778692 w 2470405"/>
              <a:gd name="connsiteY3" fmla="*/ 0 h 740353"/>
              <a:gd name="connsiteX4" fmla="*/ 2470405 w 2470405"/>
              <a:gd name="connsiteY4" fmla="*/ 0 h 740353"/>
              <a:gd name="connsiteX5" fmla="*/ 2470405 w 2470405"/>
              <a:gd name="connsiteY5" fmla="*/ 355369 h 740353"/>
              <a:gd name="connsiteX6" fmla="*/ 2470405 w 2470405"/>
              <a:gd name="connsiteY6" fmla="*/ 740353 h 740353"/>
              <a:gd name="connsiteX7" fmla="*/ 1877508 w 2470405"/>
              <a:gd name="connsiteY7" fmla="*/ 740353 h 740353"/>
              <a:gd name="connsiteX8" fmla="*/ 1259907 w 2470405"/>
              <a:gd name="connsiteY8" fmla="*/ 740353 h 740353"/>
              <a:gd name="connsiteX9" fmla="*/ 716417 w 2470405"/>
              <a:gd name="connsiteY9" fmla="*/ 740353 h 740353"/>
              <a:gd name="connsiteX10" fmla="*/ 0 w 2470405"/>
              <a:gd name="connsiteY10" fmla="*/ 740353 h 740353"/>
              <a:gd name="connsiteX11" fmla="*/ 0 w 2470405"/>
              <a:gd name="connsiteY11" fmla="*/ 384984 h 740353"/>
              <a:gd name="connsiteX12" fmla="*/ 0 w 2470405"/>
              <a:gd name="connsiteY12" fmla="*/ 0 h 7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405" h="740353" fill="none" extrusionOk="0">
                <a:moveTo>
                  <a:pt x="0" y="0"/>
                </a:moveTo>
                <a:cubicBezTo>
                  <a:pt x="195936" y="5418"/>
                  <a:pt x="330818" y="28322"/>
                  <a:pt x="592897" y="0"/>
                </a:cubicBezTo>
                <a:cubicBezTo>
                  <a:pt x="854976" y="-28322"/>
                  <a:pt x="1008164" y="10528"/>
                  <a:pt x="1161090" y="0"/>
                </a:cubicBezTo>
                <a:cubicBezTo>
                  <a:pt x="1314016" y="-10528"/>
                  <a:pt x="1581973" y="-6795"/>
                  <a:pt x="1778692" y="0"/>
                </a:cubicBezTo>
                <a:cubicBezTo>
                  <a:pt x="1975411" y="6795"/>
                  <a:pt x="2234382" y="28165"/>
                  <a:pt x="2470405" y="0"/>
                </a:cubicBezTo>
                <a:cubicBezTo>
                  <a:pt x="2453897" y="90485"/>
                  <a:pt x="2458377" y="262810"/>
                  <a:pt x="2470405" y="355369"/>
                </a:cubicBezTo>
                <a:cubicBezTo>
                  <a:pt x="2482433" y="447928"/>
                  <a:pt x="2455178" y="616216"/>
                  <a:pt x="2470405" y="740353"/>
                </a:cubicBezTo>
                <a:cubicBezTo>
                  <a:pt x="2307358" y="757213"/>
                  <a:pt x="2078953" y="761981"/>
                  <a:pt x="1877508" y="740353"/>
                </a:cubicBezTo>
                <a:cubicBezTo>
                  <a:pt x="1676063" y="718725"/>
                  <a:pt x="1477384" y="723139"/>
                  <a:pt x="1259907" y="740353"/>
                </a:cubicBezTo>
                <a:cubicBezTo>
                  <a:pt x="1042430" y="757567"/>
                  <a:pt x="825866" y="742086"/>
                  <a:pt x="716417" y="740353"/>
                </a:cubicBezTo>
                <a:cubicBezTo>
                  <a:pt x="606968" y="738621"/>
                  <a:pt x="282837" y="720690"/>
                  <a:pt x="0" y="740353"/>
                </a:cubicBezTo>
                <a:cubicBezTo>
                  <a:pt x="17105" y="659155"/>
                  <a:pt x="16308" y="461606"/>
                  <a:pt x="0" y="384984"/>
                </a:cubicBezTo>
                <a:cubicBezTo>
                  <a:pt x="-16308" y="308362"/>
                  <a:pt x="-19196" y="188436"/>
                  <a:pt x="0" y="0"/>
                </a:cubicBezTo>
                <a:close/>
              </a:path>
              <a:path w="2470405" h="740353" stroke="0" extrusionOk="0">
                <a:moveTo>
                  <a:pt x="0" y="0"/>
                </a:moveTo>
                <a:cubicBezTo>
                  <a:pt x="240504" y="19433"/>
                  <a:pt x="399628" y="-13636"/>
                  <a:pt x="568193" y="0"/>
                </a:cubicBezTo>
                <a:cubicBezTo>
                  <a:pt x="736758" y="13636"/>
                  <a:pt x="1028040" y="23884"/>
                  <a:pt x="1210498" y="0"/>
                </a:cubicBezTo>
                <a:cubicBezTo>
                  <a:pt x="1392956" y="-23884"/>
                  <a:pt x="1630822" y="-9016"/>
                  <a:pt x="1803396" y="0"/>
                </a:cubicBezTo>
                <a:cubicBezTo>
                  <a:pt x="1975970" y="9016"/>
                  <a:pt x="2280573" y="3673"/>
                  <a:pt x="2470405" y="0"/>
                </a:cubicBezTo>
                <a:cubicBezTo>
                  <a:pt x="2458255" y="142188"/>
                  <a:pt x="2471077" y="294097"/>
                  <a:pt x="2470405" y="384984"/>
                </a:cubicBezTo>
                <a:cubicBezTo>
                  <a:pt x="2469733" y="475871"/>
                  <a:pt x="2455206" y="579157"/>
                  <a:pt x="2470405" y="740353"/>
                </a:cubicBezTo>
                <a:cubicBezTo>
                  <a:pt x="2344516" y="720578"/>
                  <a:pt x="2060101" y="736694"/>
                  <a:pt x="1852804" y="740353"/>
                </a:cubicBezTo>
                <a:cubicBezTo>
                  <a:pt x="1645507" y="744012"/>
                  <a:pt x="1504916" y="743510"/>
                  <a:pt x="1284611" y="740353"/>
                </a:cubicBezTo>
                <a:cubicBezTo>
                  <a:pt x="1064306" y="737196"/>
                  <a:pt x="851829" y="720937"/>
                  <a:pt x="691713" y="740353"/>
                </a:cubicBezTo>
                <a:cubicBezTo>
                  <a:pt x="531597" y="759769"/>
                  <a:pt x="162450" y="753167"/>
                  <a:pt x="0" y="740353"/>
                </a:cubicBezTo>
                <a:cubicBezTo>
                  <a:pt x="-2941" y="565440"/>
                  <a:pt x="-15829" y="547263"/>
                  <a:pt x="0" y="377580"/>
                </a:cubicBezTo>
                <a:cubicBezTo>
                  <a:pt x="15829" y="207897"/>
                  <a:pt x="-14394" y="9124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latin typeface="Ink Free" panose="03080402000500000000" pitchFamily="66" charset="0"/>
              </a:rPr>
              <a:t>Détention d’une </a:t>
            </a:r>
            <a:r>
              <a:rPr lang="fr-FR" sz="1600" dirty="0">
                <a:solidFill>
                  <a:schemeClr val="accent4">
                    <a:lumMod val="75000"/>
                  </a:schemeClr>
                </a:solidFill>
                <a:latin typeface="Ink Free" panose="03080402000500000000" pitchFamily="66" charset="0"/>
              </a:rPr>
              <a:t>carte </a:t>
            </a:r>
          </a:p>
          <a:p>
            <a:pPr algn="ctr"/>
            <a:r>
              <a:rPr lang="fr-FR" sz="1600" dirty="0">
                <a:solidFill>
                  <a:schemeClr val="accent4">
                    <a:lumMod val="75000"/>
                  </a:schemeClr>
                </a:solidFill>
                <a:latin typeface="Ink Free" panose="03080402000500000000" pitchFamily="66" charset="0"/>
              </a:rPr>
              <a:t>de démarchage</a:t>
            </a:r>
            <a:r>
              <a:rPr lang="fr-FR" sz="1600" dirty="0">
                <a:solidFill>
                  <a:schemeClr val="tx1">
                    <a:lumMod val="75000"/>
                    <a:lumOff val="25000"/>
                  </a:schemeClr>
                </a:solidFill>
                <a:latin typeface="Ink Free" panose="03080402000500000000" pitchFamily="66" charset="0"/>
              </a:rPr>
              <a:t>. </a:t>
            </a:r>
          </a:p>
        </p:txBody>
      </p:sp>
      <p:grpSp>
        <p:nvGrpSpPr>
          <p:cNvPr id="44" name="Groupe 43">
            <a:extLst>
              <a:ext uri="{FF2B5EF4-FFF2-40B4-BE49-F238E27FC236}">
                <a16:creationId xmlns:a16="http://schemas.microsoft.com/office/drawing/2014/main" id="{F194E272-A0B5-43FF-97A9-EDC56ACB947C}"/>
              </a:ext>
            </a:extLst>
          </p:cNvPr>
          <p:cNvGrpSpPr/>
          <p:nvPr/>
        </p:nvGrpSpPr>
        <p:grpSpPr>
          <a:xfrm rot="371979">
            <a:off x="1719530" y="2121497"/>
            <a:ext cx="1108998" cy="733509"/>
            <a:chOff x="9823008" y="2537263"/>
            <a:chExt cx="3744946" cy="2407730"/>
          </a:xfrm>
          <a:effectLst>
            <a:outerShdw blurRad="50800" dist="38100" dir="8100000" algn="tr" rotWithShape="0">
              <a:prstClr val="black">
                <a:alpha val="40000"/>
              </a:prstClr>
            </a:outerShdw>
          </a:effectLst>
        </p:grpSpPr>
        <p:grpSp>
          <p:nvGrpSpPr>
            <p:cNvPr id="45" name="Groupe 44">
              <a:extLst>
                <a:ext uri="{FF2B5EF4-FFF2-40B4-BE49-F238E27FC236}">
                  <a16:creationId xmlns:a16="http://schemas.microsoft.com/office/drawing/2014/main" id="{F82D7A75-D566-4AE7-A9EE-3379A36CA16F}"/>
                </a:ext>
              </a:extLst>
            </p:cNvPr>
            <p:cNvGrpSpPr/>
            <p:nvPr/>
          </p:nvGrpSpPr>
          <p:grpSpPr>
            <a:xfrm>
              <a:off x="9823008" y="2537263"/>
              <a:ext cx="3744946" cy="2407730"/>
              <a:chOff x="9823008" y="2537262"/>
              <a:chExt cx="3978080" cy="2557619"/>
            </a:xfrm>
          </p:grpSpPr>
          <p:pic>
            <p:nvPicPr>
              <p:cNvPr id="48" name="Image 47">
                <a:extLst>
                  <a:ext uri="{FF2B5EF4-FFF2-40B4-BE49-F238E27FC236}">
                    <a16:creationId xmlns:a16="http://schemas.microsoft.com/office/drawing/2014/main" id="{BDCE7AD2-2E08-4072-B5EF-E0FCD640693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276" b="92356" l="3310" r="94985">
                            <a14:foregroundMark x1="3410" y1="7020" x2="3410" y2="7020"/>
                            <a14:foregroundMark x1="3410" y1="7332" x2="3410" y2="7332"/>
                            <a14:foregroundMark x1="3711" y1="4524" x2="9629" y2="3588"/>
                            <a14:foregroundMark x1="9629" y1="3588" x2="92979" y2="6864"/>
                            <a14:foregroundMark x1="94985" y1="91732" x2="90873" y2="18409"/>
                            <a14:foregroundMark x1="90873" y1="18409" x2="92277" y2="8112"/>
                            <a14:foregroundMark x1="94082" y1="91732" x2="3912" y2="92356"/>
                            <a14:foregroundMark x1="3511" y1="91264" x2="5015" y2="46022"/>
                            <a14:foregroundMark x1="63691" y1="91888" x2="33400" y2="59438"/>
                            <a14:foregroundMark x1="5015" y1="85023" x2="59077" y2="80499"/>
                            <a14:foregroundMark x1="8124" y1="67083" x2="22467" y2="82215"/>
                            <a14:foregroundMark x1="22467" y1="82215" x2="24473" y2="82995"/>
                            <a14:foregroundMark x1="22969" y1="68019" x2="38415" y2="85647"/>
                            <a14:foregroundMark x1="6118" y1="73791" x2="28786" y2="75975"/>
                            <a14:foregroundMark x1="28786" y1="75975" x2="29789" y2="75819"/>
                            <a14:foregroundMark x1="35005" y1="34945" x2="90471" y2="89392"/>
                            <a14:foregroundMark x1="32598" y1="55694" x2="82146" y2="84243"/>
                            <a14:foregroundMark x1="82146" y1="84243" x2="84253" y2="87676"/>
                            <a14:foregroundMark x1="37111" y1="35881" x2="93480" y2="79719"/>
                            <a14:foregroundMark x1="46138" y1="12637" x2="77432" y2="62090"/>
                            <a14:foregroundMark x1="42528" y1="13105" x2="89569" y2="18097"/>
                            <a14:foregroundMark x1="92578" y1="29953" x2="43029" y2="33697"/>
                            <a14:foregroundMark x1="43029" y1="33697" x2="42628" y2="33541"/>
                            <a14:foregroundMark x1="39418" y1="22465" x2="89669" y2="52730"/>
                            <a14:foregroundMark x1="86760" y1="66147" x2="45336" y2="30889"/>
                            <a14:foregroundMark x1="45336" y1="30889" x2="38215" y2="28705"/>
                            <a14:foregroundMark x1="44333" y1="12324" x2="88465" y2="34009"/>
                            <a14:foregroundMark x1="47442" y1="9360" x2="61284" y2="22621"/>
                            <a14:foregroundMark x1="40421" y1="13261" x2="58676" y2="22309"/>
                            <a14:foregroundMark x1="92578" y1="25117" x2="77633" y2="24805"/>
                            <a14:foregroundMark x1="62086" y1="80967" x2="62086" y2="80967"/>
                            <a14:foregroundMark x1="77834" y1="86115" x2="60281" y2="72075"/>
                            <a14:foregroundMark x1="63691" y1="86739" x2="61184" y2="75039"/>
                            <a14:foregroundMark x1="62688" y1="79719" x2="75928" y2="70671"/>
                            <a14:foregroundMark x1="75928" y1="70671" x2="79137" y2="70671"/>
                            <a14:backgroundMark x1="35807" y1="1560" x2="35807" y2="1560"/>
                            <a14:backgroundMark x1="36108" y1="1560" x2="51956" y2="468"/>
                            <a14:backgroundMark x1="51956" y1="468" x2="90873" y2="1872"/>
                            <a14:backgroundMark x1="51053" y1="97816" x2="51053" y2="97816"/>
                            <a14:backgroundMark x1="52056" y1="97192" x2="52056" y2="97192"/>
                            <a14:backgroundMark x1="51354" y1="97036" x2="51354" y2="97036"/>
                            <a14:backgroundMark x1="52758" y1="97348" x2="38816" y2="98752"/>
                            <a14:backgroundMark x1="53059" y1="96880" x2="40221" y2="98128"/>
                            <a14:backgroundMark x1="49749" y1="96880" x2="35406" y2="97972"/>
                            <a14:backgroundMark x1="32497" y1="1404" x2="32497" y2="1404"/>
                          </a14:backgroundRemoval>
                        </a14:imgEffect>
                        <a14:imgEffect>
                          <a14:artisticBlur/>
                        </a14:imgEffect>
                      </a14:imgLayer>
                    </a14:imgProps>
                  </a:ext>
                </a:extLst>
              </a:blip>
              <a:stretch>
                <a:fillRect/>
              </a:stretch>
            </p:blipFill>
            <p:spPr>
              <a:xfrm>
                <a:off x="9823008" y="2537262"/>
                <a:ext cx="3978080" cy="2557619"/>
              </a:xfrm>
              <a:prstGeom prst="rect">
                <a:avLst/>
              </a:prstGeom>
            </p:spPr>
          </p:pic>
          <p:pic>
            <p:nvPicPr>
              <p:cNvPr id="49" name="Picture 2" descr="Belle femme d'affaires faisant différentes actions">
                <a:extLst>
                  <a:ext uri="{FF2B5EF4-FFF2-40B4-BE49-F238E27FC236}">
                    <a16:creationId xmlns:a16="http://schemas.microsoft.com/office/drawing/2014/main" id="{FCE18C03-0E06-433A-ADE0-A9DBD7746EDB}"/>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l="7944" t="7583" r="76869" b="66070"/>
              <a:stretch/>
            </p:blipFill>
            <p:spPr bwMode="auto">
              <a:xfrm>
                <a:off x="9955752" y="2638697"/>
                <a:ext cx="1417894" cy="1638626"/>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49">
                <a:extLst>
                  <a:ext uri="{FF2B5EF4-FFF2-40B4-BE49-F238E27FC236}">
                    <a16:creationId xmlns:a16="http://schemas.microsoft.com/office/drawing/2014/main" id="{87110591-E17C-437E-89D8-FB4DA08FB70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276" b="92356" l="3310" r="94985">
                            <a14:foregroundMark x1="3410" y1="7020" x2="3410" y2="7020"/>
                            <a14:foregroundMark x1="3410" y1="7332" x2="3410" y2="7332"/>
                            <a14:foregroundMark x1="3711" y1="4524" x2="9629" y2="3588"/>
                            <a14:foregroundMark x1="9629" y1="3588" x2="92979" y2="6864"/>
                            <a14:foregroundMark x1="94985" y1="91732" x2="90873" y2="18409"/>
                            <a14:foregroundMark x1="90873" y1="18409" x2="92277" y2="8112"/>
                            <a14:foregroundMark x1="94082" y1="91732" x2="3912" y2="92356"/>
                            <a14:foregroundMark x1="3511" y1="91264" x2="5015" y2="46022"/>
                            <a14:foregroundMark x1="63691" y1="91888" x2="33400" y2="59438"/>
                            <a14:foregroundMark x1="5015" y1="85023" x2="59077" y2="80499"/>
                            <a14:foregroundMark x1="8124" y1="67083" x2="22467" y2="82215"/>
                            <a14:foregroundMark x1="22467" y1="82215" x2="24473" y2="82995"/>
                            <a14:foregroundMark x1="22969" y1="68019" x2="38415" y2="85647"/>
                            <a14:foregroundMark x1="6118" y1="73791" x2="28786" y2="75975"/>
                            <a14:foregroundMark x1="28786" y1="75975" x2="29789" y2="75819"/>
                            <a14:foregroundMark x1="35005" y1="34945" x2="90471" y2="89392"/>
                            <a14:foregroundMark x1="32598" y1="55694" x2="82146" y2="84243"/>
                            <a14:foregroundMark x1="82146" y1="84243" x2="84253" y2="87676"/>
                            <a14:foregroundMark x1="37111" y1="35881" x2="93480" y2="79719"/>
                            <a14:foregroundMark x1="46138" y1="12637" x2="77432" y2="62090"/>
                            <a14:foregroundMark x1="42528" y1="13105" x2="89569" y2="18097"/>
                            <a14:foregroundMark x1="92578" y1="29953" x2="43029" y2="33697"/>
                            <a14:foregroundMark x1="43029" y1="33697" x2="42628" y2="33541"/>
                            <a14:foregroundMark x1="39418" y1="22465" x2="89669" y2="52730"/>
                            <a14:foregroundMark x1="86760" y1="66147" x2="45336" y2="30889"/>
                            <a14:foregroundMark x1="45336" y1="30889" x2="38215" y2="28705"/>
                            <a14:foregroundMark x1="44333" y1="12324" x2="88465" y2="34009"/>
                            <a14:foregroundMark x1="47442" y1="9360" x2="61284" y2="22621"/>
                            <a14:foregroundMark x1="40421" y1="13261" x2="58676" y2="22309"/>
                            <a14:foregroundMark x1="92578" y1="25117" x2="77633" y2="24805"/>
                            <a14:foregroundMark x1="62086" y1="80967" x2="62086" y2="80967"/>
                            <a14:foregroundMark x1="77834" y1="86115" x2="60281" y2="72075"/>
                            <a14:foregroundMark x1="63691" y1="86739" x2="61184" y2="75039"/>
                            <a14:foregroundMark x1="62688" y1="79719" x2="75928" y2="70671"/>
                            <a14:foregroundMark x1="75928" y1="70671" x2="79137" y2="70671"/>
                            <a14:backgroundMark x1="35807" y1="1560" x2="35807" y2="1560"/>
                            <a14:backgroundMark x1="36108" y1="1560" x2="51956" y2="468"/>
                            <a14:backgroundMark x1="51956" y1="468" x2="90873" y2="1872"/>
                            <a14:backgroundMark x1="51053" y1="97816" x2="51053" y2="97816"/>
                            <a14:backgroundMark x1="52056" y1="97192" x2="52056" y2="97192"/>
                            <a14:backgroundMark x1="51354" y1="97036" x2="51354" y2="97036"/>
                            <a14:backgroundMark x1="52758" y1="97348" x2="38816" y2="98752"/>
                            <a14:backgroundMark x1="53059" y1="96880" x2="40221" y2="98128"/>
                            <a14:backgroundMark x1="49749" y1="96880" x2="35406" y2="97972"/>
                            <a14:backgroundMark x1="32497" y1="1404" x2="32497" y2="1404"/>
                          </a14:backgroundRemoval>
                        </a14:imgEffect>
                        <a14:imgEffect>
                          <a14:artisticBlur/>
                        </a14:imgEffect>
                      </a14:imgLayer>
                    </a14:imgProps>
                  </a:ext>
                </a:extLst>
              </a:blip>
              <a:srcRect l="57355" t="68034" r="10590" b="9194"/>
              <a:stretch/>
            </p:blipFill>
            <p:spPr>
              <a:xfrm>
                <a:off x="12104913" y="4277323"/>
                <a:ext cx="1275192" cy="582425"/>
              </a:xfrm>
              <a:prstGeom prst="rect">
                <a:avLst/>
              </a:prstGeom>
            </p:spPr>
          </p:pic>
        </p:grpSp>
        <p:sp>
          <p:nvSpPr>
            <p:cNvPr id="46" name="Forme libre : forme 45">
              <a:extLst>
                <a:ext uri="{FF2B5EF4-FFF2-40B4-BE49-F238E27FC236}">
                  <a16:creationId xmlns:a16="http://schemas.microsoft.com/office/drawing/2014/main" id="{4820973D-5603-4DD3-A501-8CF22435671F}"/>
                </a:ext>
              </a:extLst>
            </p:cNvPr>
            <p:cNvSpPr/>
            <p:nvPr/>
          </p:nvSpPr>
          <p:spPr>
            <a:xfrm>
              <a:off x="11946773" y="4267200"/>
              <a:ext cx="1142210" cy="252828"/>
            </a:xfrm>
            <a:custGeom>
              <a:avLst/>
              <a:gdLst>
                <a:gd name="connsiteX0" fmla="*/ 785158 w 1142210"/>
                <a:gd name="connsiteY0" fmla="*/ 174171 h 252828"/>
                <a:gd name="connsiteX1" fmla="*/ 262644 w 1142210"/>
                <a:gd name="connsiteY1" fmla="*/ 182880 h 252828"/>
                <a:gd name="connsiteX2" fmla="*/ 175558 w 1142210"/>
                <a:gd name="connsiteY2" fmla="*/ 165463 h 252828"/>
                <a:gd name="connsiteX3" fmla="*/ 123307 w 1142210"/>
                <a:gd name="connsiteY3" fmla="*/ 130629 h 252828"/>
                <a:gd name="connsiteX4" fmla="*/ 97181 w 1142210"/>
                <a:gd name="connsiteY4" fmla="*/ 113211 h 252828"/>
                <a:gd name="connsiteX5" fmla="*/ 71056 w 1142210"/>
                <a:gd name="connsiteY5" fmla="*/ 87086 h 252828"/>
                <a:gd name="connsiteX6" fmla="*/ 62347 w 1142210"/>
                <a:gd name="connsiteY6" fmla="*/ 60960 h 252828"/>
                <a:gd name="connsiteX7" fmla="*/ 97181 w 1142210"/>
                <a:gd name="connsiteY7" fmla="*/ 43543 h 252828"/>
                <a:gd name="connsiteX8" fmla="*/ 158141 w 1142210"/>
                <a:gd name="connsiteY8" fmla="*/ 26126 h 252828"/>
                <a:gd name="connsiteX9" fmla="*/ 280061 w 1142210"/>
                <a:gd name="connsiteY9" fmla="*/ 0 h 252828"/>
                <a:gd name="connsiteX10" fmla="*/ 863536 w 1142210"/>
                <a:gd name="connsiteY10" fmla="*/ 8709 h 252828"/>
                <a:gd name="connsiteX11" fmla="*/ 1011581 w 1142210"/>
                <a:gd name="connsiteY11" fmla="*/ 26126 h 252828"/>
                <a:gd name="connsiteX12" fmla="*/ 1037707 w 1142210"/>
                <a:gd name="connsiteY12" fmla="*/ 34834 h 252828"/>
                <a:gd name="connsiteX13" fmla="*/ 1046416 w 1142210"/>
                <a:gd name="connsiteY13" fmla="*/ 60960 h 252828"/>
                <a:gd name="connsiteX14" fmla="*/ 1081250 w 1142210"/>
                <a:gd name="connsiteY14" fmla="*/ 113211 h 252828"/>
                <a:gd name="connsiteX15" fmla="*/ 1089958 w 1142210"/>
                <a:gd name="connsiteY15" fmla="*/ 139337 h 252828"/>
                <a:gd name="connsiteX16" fmla="*/ 1046416 w 1142210"/>
                <a:gd name="connsiteY16" fmla="*/ 182880 h 252828"/>
                <a:gd name="connsiteX17" fmla="*/ 924496 w 1142210"/>
                <a:gd name="connsiteY17" fmla="*/ 209006 h 252828"/>
                <a:gd name="connsiteX18" fmla="*/ 846118 w 1142210"/>
                <a:gd name="connsiteY18" fmla="*/ 217714 h 252828"/>
                <a:gd name="connsiteX19" fmla="*/ 62347 w 1142210"/>
                <a:gd name="connsiteY19" fmla="*/ 235131 h 252828"/>
                <a:gd name="connsiteX20" fmla="*/ 1387 w 1142210"/>
                <a:gd name="connsiteY20" fmla="*/ 252549 h 252828"/>
                <a:gd name="connsiteX21" fmla="*/ 27513 w 1142210"/>
                <a:gd name="connsiteY21" fmla="*/ 235131 h 252828"/>
                <a:gd name="connsiteX22" fmla="*/ 53638 w 1142210"/>
                <a:gd name="connsiteY22" fmla="*/ 226423 h 252828"/>
                <a:gd name="connsiteX23" fmla="*/ 210393 w 1142210"/>
                <a:gd name="connsiteY23" fmla="*/ 217714 h 252828"/>
                <a:gd name="connsiteX24" fmla="*/ 515193 w 1142210"/>
                <a:gd name="connsiteY24" fmla="*/ 209006 h 252828"/>
                <a:gd name="connsiteX25" fmla="*/ 1142210 w 1142210"/>
                <a:gd name="connsiteY25" fmla="*/ 191589 h 25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2210" h="252828">
                  <a:moveTo>
                    <a:pt x="785158" y="174171"/>
                  </a:moveTo>
                  <a:cubicBezTo>
                    <a:pt x="594989" y="250244"/>
                    <a:pt x="740555" y="198550"/>
                    <a:pt x="262644" y="182880"/>
                  </a:cubicBezTo>
                  <a:cubicBezTo>
                    <a:pt x="238075" y="182074"/>
                    <a:pt x="200756" y="171762"/>
                    <a:pt x="175558" y="165463"/>
                  </a:cubicBezTo>
                  <a:lnTo>
                    <a:pt x="123307" y="130629"/>
                  </a:lnTo>
                  <a:cubicBezTo>
                    <a:pt x="114598" y="124823"/>
                    <a:pt x="104582" y="120612"/>
                    <a:pt x="97181" y="113211"/>
                  </a:cubicBezTo>
                  <a:lnTo>
                    <a:pt x="71056" y="87086"/>
                  </a:lnTo>
                  <a:cubicBezTo>
                    <a:pt x="68153" y="78377"/>
                    <a:pt x="57624" y="68832"/>
                    <a:pt x="62347" y="60960"/>
                  </a:cubicBezTo>
                  <a:cubicBezTo>
                    <a:pt x="69026" y="49828"/>
                    <a:pt x="84981" y="47979"/>
                    <a:pt x="97181" y="43543"/>
                  </a:cubicBezTo>
                  <a:cubicBezTo>
                    <a:pt x="117042" y="36321"/>
                    <a:pt x="137721" y="31571"/>
                    <a:pt x="158141" y="26126"/>
                  </a:cubicBezTo>
                  <a:cubicBezTo>
                    <a:pt x="230471" y="6838"/>
                    <a:pt x="214871" y="10866"/>
                    <a:pt x="280061" y="0"/>
                  </a:cubicBezTo>
                  <a:lnTo>
                    <a:pt x="863536" y="8709"/>
                  </a:lnTo>
                  <a:cubicBezTo>
                    <a:pt x="911112" y="9913"/>
                    <a:pt x="964114" y="14259"/>
                    <a:pt x="1011581" y="26126"/>
                  </a:cubicBezTo>
                  <a:cubicBezTo>
                    <a:pt x="1020487" y="28352"/>
                    <a:pt x="1028998" y="31931"/>
                    <a:pt x="1037707" y="34834"/>
                  </a:cubicBezTo>
                  <a:cubicBezTo>
                    <a:pt x="1040610" y="43543"/>
                    <a:pt x="1041958" y="52935"/>
                    <a:pt x="1046416" y="60960"/>
                  </a:cubicBezTo>
                  <a:cubicBezTo>
                    <a:pt x="1056582" y="79258"/>
                    <a:pt x="1081250" y="113211"/>
                    <a:pt x="1081250" y="113211"/>
                  </a:cubicBezTo>
                  <a:cubicBezTo>
                    <a:pt x="1084153" y="121920"/>
                    <a:pt x="1089958" y="130157"/>
                    <a:pt x="1089958" y="139337"/>
                  </a:cubicBezTo>
                  <a:cubicBezTo>
                    <a:pt x="1089958" y="168969"/>
                    <a:pt x="1071341" y="173817"/>
                    <a:pt x="1046416" y="182880"/>
                  </a:cubicBezTo>
                  <a:cubicBezTo>
                    <a:pt x="998381" y="200347"/>
                    <a:pt x="974653" y="202736"/>
                    <a:pt x="924496" y="209006"/>
                  </a:cubicBezTo>
                  <a:cubicBezTo>
                    <a:pt x="898412" y="212266"/>
                    <a:pt x="872362" y="216214"/>
                    <a:pt x="846118" y="217714"/>
                  </a:cubicBezTo>
                  <a:cubicBezTo>
                    <a:pt x="619424" y="230668"/>
                    <a:pt x="239136" y="232369"/>
                    <a:pt x="62347" y="235131"/>
                  </a:cubicBezTo>
                  <a:cubicBezTo>
                    <a:pt x="56317" y="237141"/>
                    <a:pt x="4120" y="255283"/>
                    <a:pt x="1387" y="252549"/>
                  </a:cubicBezTo>
                  <a:cubicBezTo>
                    <a:pt x="-6014" y="245148"/>
                    <a:pt x="18151" y="239812"/>
                    <a:pt x="27513" y="235131"/>
                  </a:cubicBezTo>
                  <a:cubicBezTo>
                    <a:pt x="35723" y="231026"/>
                    <a:pt x="44500" y="227293"/>
                    <a:pt x="53638" y="226423"/>
                  </a:cubicBezTo>
                  <a:cubicBezTo>
                    <a:pt x="105735" y="221461"/>
                    <a:pt x="158098" y="219687"/>
                    <a:pt x="210393" y="217714"/>
                  </a:cubicBezTo>
                  <a:lnTo>
                    <a:pt x="515193" y="209006"/>
                  </a:lnTo>
                  <a:cubicBezTo>
                    <a:pt x="821802" y="172935"/>
                    <a:pt x="613549" y="191589"/>
                    <a:pt x="1142210" y="191589"/>
                  </a:cubicBezTo>
                </a:path>
              </a:pathLst>
            </a:custGeom>
            <a:noFill/>
            <a:ln w="19050">
              <a:solidFill>
                <a:srgbClr val="4A4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Image 46">
              <a:extLst>
                <a:ext uri="{FF2B5EF4-FFF2-40B4-BE49-F238E27FC236}">
                  <a16:creationId xmlns:a16="http://schemas.microsoft.com/office/drawing/2014/main" id="{61E166D6-C0FC-4507-961C-93D7B47D874A}"/>
                </a:ext>
              </a:extLst>
            </p:cNvPr>
            <p:cNvPicPr>
              <a:picLocks noChangeAspect="1"/>
            </p:cNvPicPr>
            <p:nvPr/>
          </p:nvPicPr>
          <p:blipFill>
            <a:blip r:embed="rId9">
              <a:extLst>
                <a:ext uri="{BEBA8EAE-BF5A-486C-A8C5-ECC9F3942E4B}">
                  <a14:imgProps xmlns:a14="http://schemas.microsoft.com/office/drawing/2010/main">
                    <a14:imgLayer r:embed="rId10">
                      <a14:imgEffect>
                        <a14:artisticBlur/>
                      </a14:imgEffect>
                    </a14:imgLayer>
                  </a14:imgProps>
                </a:ext>
              </a:extLst>
            </a:blip>
            <a:stretch>
              <a:fillRect/>
            </a:stretch>
          </p:blipFill>
          <p:spPr>
            <a:xfrm>
              <a:off x="11808823" y="4175347"/>
              <a:ext cx="1437717" cy="580950"/>
            </a:xfrm>
            <a:prstGeom prst="rect">
              <a:avLst/>
            </a:prstGeom>
          </p:spPr>
        </p:pic>
      </p:grpSp>
      <p:pic>
        <p:nvPicPr>
          <p:cNvPr id="51" name="Picture 2" descr="Belle femme d'affaires faisant différentes actions">
            <a:extLst>
              <a:ext uri="{FF2B5EF4-FFF2-40B4-BE49-F238E27FC236}">
                <a16:creationId xmlns:a16="http://schemas.microsoft.com/office/drawing/2014/main" id="{8E9113A8-4F82-4E23-95EA-F1B3F0B69E50}"/>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412981" y="765885"/>
            <a:ext cx="2786459" cy="62193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ecteur ok icône de signe vert pour le web et l'application. signe de coche. illustration vectorielle de stock.">
            <a:extLst>
              <a:ext uri="{FF2B5EF4-FFF2-40B4-BE49-F238E27FC236}">
                <a16:creationId xmlns:a16="http://schemas.microsoft.com/office/drawing/2014/main" id="{A55145D6-AE99-4FEA-B852-F5C8DCC952F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208115">
            <a:off x="2381922" y="2128561"/>
            <a:ext cx="1365388" cy="780845"/>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3CAF3626-6F3C-4F35-9E36-6B4935B4331C}"/>
              </a:ext>
            </a:extLst>
          </p:cNvPr>
          <p:cNvSpPr/>
          <p:nvPr/>
        </p:nvSpPr>
        <p:spPr>
          <a:xfrm>
            <a:off x="6952344" y="1794012"/>
            <a:ext cx="1667922" cy="2211932"/>
          </a:xfrm>
          <a:custGeom>
            <a:avLst/>
            <a:gdLst>
              <a:gd name="connsiteX0" fmla="*/ 0 w 1667922"/>
              <a:gd name="connsiteY0" fmla="*/ 0 h 2211932"/>
              <a:gd name="connsiteX1" fmla="*/ 589332 w 1667922"/>
              <a:gd name="connsiteY1" fmla="*/ 0 h 2211932"/>
              <a:gd name="connsiteX2" fmla="*/ 1145306 w 1667922"/>
              <a:gd name="connsiteY2" fmla="*/ 0 h 2211932"/>
              <a:gd name="connsiteX3" fmla="*/ 1667922 w 1667922"/>
              <a:gd name="connsiteY3" fmla="*/ 0 h 2211932"/>
              <a:gd name="connsiteX4" fmla="*/ 1667922 w 1667922"/>
              <a:gd name="connsiteY4" fmla="*/ 508744 h 2211932"/>
              <a:gd name="connsiteX5" fmla="*/ 1667922 w 1667922"/>
              <a:gd name="connsiteY5" fmla="*/ 1039608 h 2211932"/>
              <a:gd name="connsiteX6" fmla="*/ 1667922 w 1667922"/>
              <a:gd name="connsiteY6" fmla="*/ 1570472 h 2211932"/>
              <a:gd name="connsiteX7" fmla="*/ 1667922 w 1667922"/>
              <a:gd name="connsiteY7" fmla="*/ 2211932 h 2211932"/>
              <a:gd name="connsiteX8" fmla="*/ 1095269 w 1667922"/>
              <a:gd name="connsiteY8" fmla="*/ 2211932 h 2211932"/>
              <a:gd name="connsiteX9" fmla="*/ 522616 w 1667922"/>
              <a:gd name="connsiteY9" fmla="*/ 2211932 h 2211932"/>
              <a:gd name="connsiteX10" fmla="*/ 0 w 1667922"/>
              <a:gd name="connsiteY10" fmla="*/ 2211932 h 2211932"/>
              <a:gd name="connsiteX11" fmla="*/ 0 w 1667922"/>
              <a:gd name="connsiteY11" fmla="*/ 1725307 h 2211932"/>
              <a:gd name="connsiteX12" fmla="*/ 0 w 1667922"/>
              <a:gd name="connsiteY12" fmla="*/ 1216563 h 2211932"/>
              <a:gd name="connsiteX13" fmla="*/ 0 w 1667922"/>
              <a:gd name="connsiteY13" fmla="*/ 729938 h 2211932"/>
              <a:gd name="connsiteX14" fmla="*/ 0 w 1667922"/>
              <a:gd name="connsiteY14" fmla="*/ 0 h 2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67922" h="2211932" fill="none" extrusionOk="0">
                <a:moveTo>
                  <a:pt x="0" y="0"/>
                </a:moveTo>
                <a:cubicBezTo>
                  <a:pt x="226479" y="-8536"/>
                  <a:pt x="361764" y="28698"/>
                  <a:pt x="589332" y="0"/>
                </a:cubicBezTo>
                <a:cubicBezTo>
                  <a:pt x="816900" y="-28698"/>
                  <a:pt x="962503" y="4292"/>
                  <a:pt x="1145306" y="0"/>
                </a:cubicBezTo>
                <a:cubicBezTo>
                  <a:pt x="1328109" y="-4292"/>
                  <a:pt x="1500371" y="21611"/>
                  <a:pt x="1667922" y="0"/>
                </a:cubicBezTo>
                <a:cubicBezTo>
                  <a:pt x="1670853" y="137959"/>
                  <a:pt x="1650324" y="347395"/>
                  <a:pt x="1667922" y="508744"/>
                </a:cubicBezTo>
                <a:cubicBezTo>
                  <a:pt x="1685520" y="670093"/>
                  <a:pt x="1653701" y="869210"/>
                  <a:pt x="1667922" y="1039608"/>
                </a:cubicBezTo>
                <a:cubicBezTo>
                  <a:pt x="1682143" y="1210006"/>
                  <a:pt x="1642939" y="1382557"/>
                  <a:pt x="1667922" y="1570472"/>
                </a:cubicBezTo>
                <a:cubicBezTo>
                  <a:pt x="1692905" y="1758387"/>
                  <a:pt x="1695528" y="1950826"/>
                  <a:pt x="1667922" y="2211932"/>
                </a:cubicBezTo>
                <a:cubicBezTo>
                  <a:pt x="1550680" y="2186380"/>
                  <a:pt x="1361305" y="2223888"/>
                  <a:pt x="1095269" y="2211932"/>
                </a:cubicBezTo>
                <a:cubicBezTo>
                  <a:pt x="829233" y="2199976"/>
                  <a:pt x="687433" y="2216591"/>
                  <a:pt x="522616" y="2211932"/>
                </a:cubicBezTo>
                <a:cubicBezTo>
                  <a:pt x="357799" y="2207273"/>
                  <a:pt x="156220" y="2221021"/>
                  <a:pt x="0" y="2211932"/>
                </a:cubicBezTo>
                <a:cubicBezTo>
                  <a:pt x="14130" y="2009007"/>
                  <a:pt x="18540" y="1838408"/>
                  <a:pt x="0" y="1725307"/>
                </a:cubicBezTo>
                <a:cubicBezTo>
                  <a:pt x="-18540" y="1612207"/>
                  <a:pt x="1119" y="1335137"/>
                  <a:pt x="0" y="1216563"/>
                </a:cubicBezTo>
                <a:cubicBezTo>
                  <a:pt x="-1119" y="1097989"/>
                  <a:pt x="16683" y="923063"/>
                  <a:pt x="0" y="729938"/>
                </a:cubicBezTo>
                <a:cubicBezTo>
                  <a:pt x="-16683" y="536814"/>
                  <a:pt x="33042" y="303160"/>
                  <a:pt x="0" y="0"/>
                </a:cubicBezTo>
                <a:close/>
              </a:path>
              <a:path w="1667922" h="2211932" stroke="0" extrusionOk="0">
                <a:moveTo>
                  <a:pt x="0" y="0"/>
                </a:moveTo>
                <a:cubicBezTo>
                  <a:pt x="228232" y="21468"/>
                  <a:pt x="299402" y="-6416"/>
                  <a:pt x="522616" y="0"/>
                </a:cubicBezTo>
                <a:cubicBezTo>
                  <a:pt x="745830" y="6416"/>
                  <a:pt x="959518" y="-13631"/>
                  <a:pt x="1095269" y="0"/>
                </a:cubicBezTo>
                <a:cubicBezTo>
                  <a:pt x="1231020" y="13631"/>
                  <a:pt x="1488053" y="27937"/>
                  <a:pt x="1667922" y="0"/>
                </a:cubicBezTo>
                <a:cubicBezTo>
                  <a:pt x="1691258" y="164241"/>
                  <a:pt x="1645116" y="452796"/>
                  <a:pt x="1667922" y="597222"/>
                </a:cubicBezTo>
                <a:cubicBezTo>
                  <a:pt x="1690728" y="741648"/>
                  <a:pt x="1670145" y="950736"/>
                  <a:pt x="1667922" y="1194443"/>
                </a:cubicBezTo>
                <a:cubicBezTo>
                  <a:pt x="1665699" y="1438150"/>
                  <a:pt x="1622150" y="1775860"/>
                  <a:pt x="1667922" y="2211932"/>
                </a:cubicBezTo>
                <a:cubicBezTo>
                  <a:pt x="1460094" y="2211974"/>
                  <a:pt x="1233227" y="2208119"/>
                  <a:pt x="1111948" y="2211932"/>
                </a:cubicBezTo>
                <a:cubicBezTo>
                  <a:pt x="990669" y="2215745"/>
                  <a:pt x="734929" y="2201730"/>
                  <a:pt x="589332" y="2211932"/>
                </a:cubicBezTo>
                <a:cubicBezTo>
                  <a:pt x="443735" y="2222134"/>
                  <a:pt x="144465" y="2194714"/>
                  <a:pt x="0" y="2211932"/>
                </a:cubicBezTo>
                <a:cubicBezTo>
                  <a:pt x="19816" y="2095694"/>
                  <a:pt x="12225" y="1807628"/>
                  <a:pt x="0" y="1703188"/>
                </a:cubicBezTo>
                <a:cubicBezTo>
                  <a:pt x="-12225" y="1598748"/>
                  <a:pt x="6102" y="1405670"/>
                  <a:pt x="0" y="1216563"/>
                </a:cubicBezTo>
                <a:cubicBezTo>
                  <a:pt x="-6102" y="1027457"/>
                  <a:pt x="-13059" y="948134"/>
                  <a:pt x="0" y="707818"/>
                </a:cubicBezTo>
                <a:cubicBezTo>
                  <a:pt x="13059" y="467503"/>
                  <a:pt x="25779" y="29121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Délai de réflexion de 48 h </a:t>
            </a:r>
          </a:p>
          <a:p>
            <a:pPr algn="ctr"/>
            <a:r>
              <a:rPr lang="fr-FR" sz="1600" dirty="0">
                <a:solidFill>
                  <a:schemeClr val="tx1">
                    <a:lumMod val="75000"/>
                    <a:lumOff val="25000"/>
                  </a:schemeClr>
                </a:solidFill>
                <a:latin typeface="Ink Free" panose="03080402000500000000" pitchFamily="66" charset="0"/>
              </a:rPr>
              <a:t>(2 jours) entre le moment où le filleul est appelé et l’ouverture effective du produit. </a:t>
            </a:r>
          </a:p>
        </p:txBody>
      </p:sp>
      <p:sp>
        <p:nvSpPr>
          <p:cNvPr id="6" name="Corde 5">
            <a:extLst>
              <a:ext uri="{FF2B5EF4-FFF2-40B4-BE49-F238E27FC236}">
                <a16:creationId xmlns:a16="http://schemas.microsoft.com/office/drawing/2014/main" id="{286DA004-64C3-4386-97B2-28C28CBB1FDC}"/>
              </a:ext>
            </a:extLst>
          </p:cNvPr>
          <p:cNvSpPr/>
          <p:nvPr/>
        </p:nvSpPr>
        <p:spPr>
          <a:xfrm rot="12309764">
            <a:off x="8120066" y="2081281"/>
            <a:ext cx="1836205" cy="914400"/>
          </a:xfrm>
          <a:prstGeom prst="chord">
            <a:avLst/>
          </a:prstGeom>
          <a:solidFill>
            <a:srgbClr val="C4C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BBCFA891-F383-4CB3-BF65-A4062D9AACE7}"/>
              </a:ext>
            </a:extLst>
          </p:cNvPr>
          <p:cNvSpPr/>
          <p:nvPr/>
        </p:nvSpPr>
        <p:spPr>
          <a:xfrm>
            <a:off x="8950132" y="1800264"/>
            <a:ext cx="2360672" cy="1612599"/>
          </a:xfrm>
          <a:custGeom>
            <a:avLst/>
            <a:gdLst>
              <a:gd name="connsiteX0" fmla="*/ 0 w 2360672"/>
              <a:gd name="connsiteY0" fmla="*/ 0 h 1612599"/>
              <a:gd name="connsiteX1" fmla="*/ 590168 w 2360672"/>
              <a:gd name="connsiteY1" fmla="*/ 0 h 1612599"/>
              <a:gd name="connsiteX2" fmla="*/ 1109516 w 2360672"/>
              <a:gd name="connsiteY2" fmla="*/ 0 h 1612599"/>
              <a:gd name="connsiteX3" fmla="*/ 1652470 w 2360672"/>
              <a:gd name="connsiteY3" fmla="*/ 0 h 1612599"/>
              <a:gd name="connsiteX4" fmla="*/ 2360672 w 2360672"/>
              <a:gd name="connsiteY4" fmla="*/ 0 h 1612599"/>
              <a:gd name="connsiteX5" fmla="*/ 2360672 w 2360672"/>
              <a:gd name="connsiteY5" fmla="*/ 505281 h 1612599"/>
              <a:gd name="connsiteX6" fmla="*/ 2360672 w 2360672"/>
              <a:gd name="connsiteY6" fmla="*/ 1010562 h 1612599"/>
              <a:gd name="connsiteX7" fmla="*/ 2360672 w 2360672"/>
              <a:gd name="connsiteY7" fmla="*/ 1612599 h 1612599"/>
              <a:gd name="connsiteX8" fmla="*/ 1841324 w 2360672"/>
              <a:gd name="connsiteY8" fmla="*/ 1612599 h 1612599"/>
              <a:gd name="connsiteX9" fmla="*/ 1298370 w 2360672"/>
              <a:gd name="connsiteY9" fmla="*/ 1612599 h 1612599"/>
              <a:gd name="connsiteX10" fmla="*/ 779022 w 2360672"/>
              <a:gd name="connsiteY10" fmla="*/ 1612599 h 1612599"/>
              <a:gd name="connsiteX11" fmla="*/ 0 w 2360672"/>
              <a:gd name="connsiteY11" fmla="*/ 1612599 h 1612599"/>
              <a:gd name="connsiteX12" fmla="*/ 0 w 2360672"/>
              <a:gd name="connsiteY12" fmla="*/ 1042814 h 1612599"/>
              <a:gd name="connsiteX13" fmla="*/ 0 w 2360672"/>
              <a:gd name="connsiteY13" fmla="*/ 505281 h 1612599"/>
              <a:gd name="connsiteX14" fmla="*/ 0 w 2360672"/>
              <a:gd name="connsiteY14" fmla="*/ 0 h 16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0672" h="1612599" fill="none" extrusionOk="0">
                <a:moveTo>
                  <a:pt x="0" y="0"/>
                </a:moveTo>
                <a:cubicBezTo>
                  <a:pt x="249269" y="17059"/>
                  <a:pt x="457817" y="-8413"/>
                  <a:pt x="590168" y="0"/>
                </a:cubicBezTo>
                <a:cubicBezTo>
                  <a:pt x="722519" y="8413"/>
                  <a:pt x="1003741" y="5628"/>
                  <a:pt x="1109516" y="0"/>
                </a:cubicBezTo>
                <a:cubicBezTo>
                  <a:pt x="1215291" y="-5628"/>
                  <a:pt x="1403158" y="-12113"/>
                  <a:pt x="1652470" y="0"/>
                </a:cubicBezTo>
                <a:cubicBezTo>
                  <a:pt x="1901782" y="12113"/>
                  <a:pt x="2141551" y="-16061"/>
                  <a:pt x="2360672" y="0"/>
                </a:cubicBezTo>
                <a:cubicBezTo>
                  <a:pt x="2366986" y="126724"/>
                  <a:pt x="2381170" y="350547"/>
                  <a:pt x="2360672" y="505281"/>
                </a:cubicBezTo>
                <a:cubicBezTo>
                  <a:pt x="2340174" y="660015"/>
                  <a:pt x="2354765" y="860801"/>
                  <a:pt x="2360672" y="1010562"/>
                </a:cubicBezTo>
                <a:cubicBezTo>
                  <a:pt x="2366579" y="1160323"/>
                  <a:pt x="2383977" y="1431515"/>
                  <a:pt x="2360672" y="1612599"/>
                </a:cubicBezTo>
                <a:cubicBezTo>
                  <a:pt x="2135580" y="1617703"/>
                  <a:pt x="2052295" y="1609069"/>
                  <a:pt x="1841324" y="1612599"/>
                </a:cubicBezTo>
                <a:cubicBezTo>
                  <a:pt x="1630353" y="1616129"/>
                  <a:pt x="1510942" y="1597270"/>
                  <a:pt x="1298370" y="1612599"/>
                </a:cubicBezTo>
                <a:cubicBezTo>
                  <a:pt x="1085798" y="1627928"/>
                  <a:pt x="980104" y="1596162"/>
                  <a:pt x="779022" y="1612599"/>
                </a:cubicBezTo>
                <a:cubicBezTo>
                  <a:pt x="577940" y="1629036"/>
                  <a:pt x="189162" y="1636466"/>
                  <a:pt x="0" y="1612599"/>
                </a:cubicBezTo>
                <a:cubicBezTo>
                  <a:pt x="-12735" y="1460640"/>
                  <a:pt x="4496" y="1213339"/>
                  <a:pt x="0" y="1042814"/>
                </a:cubicBezTo>
                <a:cubicBezTo>
                  <a:pt x="-4496" y="872289"/>
                  <a:pt x="-1007" y="692615"/>
                  <a:pt x="0" y="505281"/>
                </a:cubicBezTo>
                <a:cubicBezTo>
                  <a:pt x="1007" y="317947"/>
                  <a:pt x="7901" y="252493"/>
                  <a:pt x="0" y="0"/>
                </a:cubicBezTo>
                <a:close/>
              </a:path>
              <a:path w="2360672" h="1612599" stroke="0" extrusionOk="0">
                <a:moveTo>
                  <a:pt x="0" y="0"/>
                </a:moveTo>
                <a:cubicBezTo>
                  <a:pt x="176297" y="-23888"/>
                  <a:pt x="315506" y="-5613"/>
                  <a:pt x="542955" y="0"/>
                </a:cubicBezTo>
                <a:cubicBezTo>
                  <a:pt x="770405" y="5613"/>
                  <a:pt x="885206" y="13273"/>
                  <a:pt x="1156729" y="0"/>
                </a:cubicBezTo>
                <a:cubicBezTo>
                  <a:pt x="1428252" y="-13273"/>
                  <a:pt x="1580527" y="23404"/>
                  <a:pt x="1723291" y="0"/>
                </a:cubicBezTo>
                <a:cubicBezTo>
                  <a:pt x="1866055" y="-23404"/>
                  <a:pt x="2051123" y="22997"/>
                  <a:pt x="2360672" y="0"/>
                </a:cubicBezTo>
                <a:cubicBezTo>
                  <a:pt x="2362703" y="278564"/>
                  <a:pt x="2378136" y="315740"/>
                  <a:pt x="2360672" y="569785"/>
                </a:cubicBezTo>
                <a:cubicBezTo>
                  <a:pt x="2343208" y="823830"/>
                  <a:pt x="2388327" y="985178"/>
                  <a:pt x="2360672" y="1123444"/>
                </a:cubicBezTo>
                <a:cubicBezTo>
                  <a:pt x="2333017" y="1261710"/>
                  <a:pt x="2383781" y="1484719"/>
                  <a:pt x="2360672" y="1612599"/>
                </a:cubicBezTo>
                <a:cubicBezTo>
                  <a:pt x="2193494" y="1597790"/>
                  <a:pt x="1992368" y="1633035"/>
                  <a:pt x="1746897" y="1612599"/>
                </a:cubicBezTo>
                <a:cubicBezTo>
                  <a:pt x="1501427" y="1592163"/>
                  <a:pt x="1400602" y="1620671"/>
                  <a:pt x="1180336" y="1612599"/>
                </a:cubicBezTo>
                <a:cubicBezTo>
                  <a:pt x="960070" y="1604527"/>
                  <a:pt x="875298" y="1630644"/>
                  <a:pt x="637381" y="1612599"/>
                </a:cubicBezTo>
                <a:cubicBezTo>
                  <a:pt x="399464" y="1594554"/>
                  <a:pt x="304305" y="1621691"/>
                  <a:pt x="0" y="1612599"/>
                </a:cubicBezTo>
                <a:cubicBezTo>
                  <a:pt x="-18178" y="1510388"/>
                  <a:pt x="-15998" y="1230916"/>
                  <a:pt x="0" y="1123444"/>
                </a:cubicBezTo>
                <a:cubicBezTo>
                  <a:pt x="15998" y="1015972"/>
                  <a:pt x="-7579" y="745701"/>
                  <a:pt x="0" y="602037"/>
                </a:cubicBezTo>
                <a:cubicBezTo>
                  <a:pt x="7579" y="458373"/>
                  <a:pt x="18633" y="22911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Délai de rétractation</a:t>
            </a:r>
            <a:r>
              <a:rPr lang="fr-FR" sz="1600" dirty="0">
                <a:solidFill>
                  <a:schemeClr val="tx1">
                    <a:lumMod val="75000"/>
                    <a:lumOff val="25000"/>
                  </a:schemeClr>
                </a:solidFill>
                <a:latin typeface="Ink Free" panose="03080402000500000000" pitchFamily="66" charset="0"/>
              </a:rPr>
              <a:t>. L</a:t>
            </a:r>
            <a:r>
              <a:rPr lang="fr-FR" sz="1600" dirty="0">
                <a:solidFill>
                  <a:schemeClr val="tx1">
                    <a:lumMod val="75000"/>
                    <a:lumOff val="25000"/>
                  </a:schemeClr>
                </a:solidFill>
                <a:latin typeface="Ink Free" panose="03080402000500000000" pitchFamily="66" charset="0"/>
                <a:sym typeface="Wingdings" panose="05000000000000000000" pitchFamily="2" charset="2"/>
              </a:rPr>
              <a:t>e filleul peut se rétracter sans motif dans un délai de </a:t>
            </a:r>
            <a:r>
              <a:rPr lang="fr-FR" sz="1600" dirty="0">
                <a:solidFill>
                  <a:schemeClr val="accent4">
                    <a:lumMod val="75000"/>
                  </a:schemeClr>
                </a:solidFill>
                <a:latin typeface="Ink Free" panose="03080402000500000000" pitchFamily="66" charset="0"/>
                <a:sym typeface="Wingdings" panose="05000000000000000000" pitchFamily="2" charset="2"/>
              </a:rPr>
              <a:t>14 jours calendaires révolus</a:t>
            </a:r>
            <a:r>
              <a:rPr lang="fr-FR" sz="1600" dirty="0">
                <a:solidFill>
                  <a:schemeClr val="tx1">
                    <a:lumMod val="75000"/>
                    <a:lumOff val="25000"/>
                  </a:schemeClr>
                </a:solidFill>
                <a:latin typeface="Ink Free" panose="03080402000500000000" pitchFamily="66" charset="0"/>
                <a:sym typeface="Wingdings" panose="05000000000000000000" pitchFamily="2" charset="2"/>
              </a:rPr>
              <a:t>.</a:t>
            </a:r>
            <a:endParaRPr lang="fr-FR" sz="1600" dirty="0">
              <a:solidFill>
                <a:schemeClr val="tx1">
                  <a:lumMod val="75000"/>
                  <a:lumOff val="25000"/>
                </a:schemeClr>
              </a:solidFill>
              <a:latin typeface="Ink Free" panose="03080402000500000000" pitchFamily="66" charset="0"/>
            </a:endParaRPr>
          </a:p>
        </p:txBody>
      </p:sp>
    </p:spTree>
    <p:extLst>
      <p:ext uri="{BB962C8B-B14F-4D97-AF65-F5344CB8AC3E}">
        <p14:creationId xmlns:p14="http://schemas.microsoft.com/office/powerpoint/2010/main" val="3498892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500"/>
                                        <p:tgtEl>
                                          <p:spTgt spid="10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42" grpId="0" animBg="1"/>
      <p:bldP spid="43" grpId="0" animBg="1"/>
      <p:bldP spid="40" grpId="0" animBg="1"/>
      <p:bldP spid="6"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4" name="Groupe 3">
            <a:extLst>
              <a:ext uri="{FF2B5EF4-FFF2-40B4-BE49-F238E27FC236}">
                <a16:creationId xmlns:a16="http://schemas.microsoft.com/office/drawing/2014/main" id="{87B06E88-BB88-4B9D-BFF8-CE5B3C63B553}"/>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9F33DD3-23E8-46D6-82D3-B0AF2DF4AE9F}"/>
                </a:ext>
              </a:extLst>
            </p:cNvPr>
            <p:cNvPicPr>
              <a:picLocks noChangeAspect="1"/>
            </p:cNvPicPr>
            <p:nvPr/>
          </p:nvPicPr>
          <p:blipFill rotWithShape="1">
            <a:blip r:embed="rId3"/>
            <a:srcRect t="1964"/>
            <a:stretch/>
          </p:blipFill>
          <p:spPr>
            <a:xfrm>
              <a:off x="417675" y="3611497"/>
              <a:ext cx="2739336" cy="318369"/>
            </a:xfrm>
            <a:prstGeom prst="rect">
              <a:avLst/>
            </a:prstGeom>
          </p:spPr>
        </p:pic>
        <p:pic>
          <p:nvPicPr>
            <p:cNvPr id="9" name="Image 8">
              <a:extLst>
                <a:ext uri="{FF2B5EF4-FFF2-40B4-BE49-F238E27FC236}">
                  <a16:creationId xmlns:a16="http://schemas.microsoft.com/office/drawing/2014/main" id="{F1C0BAD2-54F2-4CB4-93CA-ECB2D3948534}"/>
                </a:ext>
              </a:extLst>
            </p:cNvPr>
            <p:cNvPicPr>
              <a:picLocks noChangeAspect="1"/>
            </p:cNvPicPr>
            <p:nvPr/>
          </p:nvPicPr>
          <p:blipFill rotWithShape="1">
            <a:blip r:embed="rId4"/>
            <a:srcRect t="4394"/>
            <a:stretch/>
          </p:blipFill>
          <p:spPr>
            <a:xfrm>
              <a:off x="3222246" y="3628554"/>
              <a:ext cx="2152732" cy="284253"/>
            </a:xfrm>
            <a:prstGeom prst="rect">
              <a:avLst/>
            </a:prstGeom>
          </p:spPr>
        </p:pic>
        <p:pic>
          <p:nvPicPr>
            <p:cNvPr id="3" name="Image 2">
              <a:extLst>
                <a:ext uri="{FF2B5EF4-FFF2-40B4-BE49-F238E27FC236}">
                  <a16:creationId xmlns:a16="http://schemas.microsoft.com/office/drawing/2014/main" id="{57A4B714-7E97-4E19-A005-CB4428D6CA68}"/>
                </a:ext>
              </a:extLst>
            </p:cNvPr>
            <p:cNvPicPr>
              <a:picLocks noChangeAspect="1"/>
            </p:cNvPicPr>
            <p:nvPr/>
          </p:nvPicPr>
          <p:blipFill>
            <a:blip r:embed="rId5">
              <a:duotone>
                <a:schemeClr val="accent4">
                  <a:shade val="45000"/>
                  <a:satMod val="135000"/>
                </a:schemeClr>
                <a:prstClr val="white"/>
              </a:duotone>
            </a:blip>
            <a:stretch>
              <a:fillRect/>
            </a:stretch>
          </p:blipFill>
          <p:spPr>
            <a:xfrm>
              <a:off x="801995" y="2461474"/>
              <a:ext cx="3820046" cy="567637"/>
            </a:xfrm>
            <a:prstGeom prst="rect">
              <a:avLst/>
            </a:prstGeom>
          </p:spPr>
        </p:pic>
      </p:grpSp>
    </p:spTree>
    <p:extLst>
      <p:ext uri="{BB962C8B-B14F-4D97-AF65-F5344CB8AC3E}">
        <p14:creationId xmlns:p14="http://schemas.microsoft.com/office/powerpoint/2010/main" val="3872752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81165BF-FACE-4154-A1D5-97A3D46DC31C}"/>
              </a:ext>
            </a:extLst>
          </p:cNvPr>
          <p:cNvPicPr>
            <a:picLocks noChangeAspect="1"/>
          </p:cNvPicPr>
          <p:nvPr/>
        </p:nvPicPr>
        <p:blipFill>
          <a:blip r:embed="rId2"/>
          <a:stretch>
            <a:fillRect/>
          </a:stretch>
        </p:blipFill>
        <p:spPr>
          <a:xfrm>
            <a:off x="695325" y="1365122"/>
            <a:ext cx="8229600" cy="4619625"/>
          </a:xfrm>
          <a:custGeom>
            <a:avLst/>
            <a:gdLst>
              <a:gd name="connsiteX0" fmla="*/ 0 w 8229600"/>
              <a:gd name="connsiteY0" fmla="*/ 0 h 4619625"/>
              <a:gd name="connsiteX1" fmla="*/ 603504 w 8229600"/>
              <a:gd name="connsiteY1" fmla="*/ 0 h 4619625"/>
              <a:gd name="connsiteX2" fmla="*/ 1371600 w 8229600"/>
              <a:gd name="connsiteY2" fmla="*/ 0 h 4619625"/>
              <a:gd name="connsiteX3" fmla="*/ 2139696 w 8229600"/>
              <a:gd name="connsiteY3" fmla="*/ 0 h 4619625"/>
              <a:gd name="connsiteX4" fmla="*/ 2825496 w 8229600"/>
              <a:gd name="connsiteY4" fmla="*/ 0 h 4619625"/>
              <a:gd name="connsiteX5" fmla="*/ 3346704 w 8229600"/>
              <a:gd name="connsiteY5" fmla="*/ 0 h 4619625"/>
              <a:gd name="connsiteX6" fmla="*/ 3867912 w 8229600"/>
              <a:gd name="connsiteY6" fmla="*/ 0 h 4619625"/>
              <a:gd name="connsiteX7" fmla="*/ 4636008 w 8229600"/>
              <a:gd name="connsiteY7" fmla="*/ 0 h 4619625"/>
              <a:gd name="connsiteX8" fmla="*/ 5404104 w 8229600"/>
              <a:gd name="connsiteY8" fmla="*/ 0 h 4619625"/>
              <a:gd name="connsiteX9" fmla="*/ 6089904 w 8229600"/>
              <a:gd name="connsiteY9" fmla="*/ 0 h 4619625"/>
              <a:gd name="connsiteX10" fmla="*/ 6940296 w 8229600"/>
              <a:gd name="connsiteY10" fmla="*/ 0 h 4619625"/>
              <a:gd name="connsiteX11" fmla="*/ 7379208 w 8229600"/>
              <a:gd name="connsiteY11" fmla="*/ 0 h 4619625"/>
              <a:gd name="connsiteX12" fmla="*/ 8229600 w 8229600"/>
              <a:gd name="connsiteY12" fmla="*/ 0 h 4619625"/>
              <a:gd name="connsiteX13" fmla="*/ 8229600 w 8229600"/>
              <a:gd name="connsiteY13" fmla="*/ 613750 h 4619625"/>
              <a:gd name="connsiteX14" fmla="*/ 8229600 w 8229600"/>
              <a:gd name="connsiteY14" fmla="*/ 1273697 h 4619625"/>
              <a:gd name="connsiteX15" fmla="*/ 8229600 w 8229600"/>
              <a:gd name="connsiteY15" fmla="*/ 2026036 h 4619625"/>
              <a:gd name="connsiteX16" fmla="*/ 8229600 w 8229600"/>
              <a:gd name="connsiteY16" fmla="*/ 2639786 h 4619625"/>
              <a:gd name="connsiteX17" fmla="*/ 8229600 w 8229600"/>
              <a:gd name="connsiteY17" fmla="*/ 3161143 h 4619625"/>
              <a:gd name="connsiteX18" fmla="*/ 8229600 w 8229600"/>
              <a:gd name="connsiteY18" fmla="*/ 3728697 h 4619625"/>
              <a:gd name="connsiteX19" fmla="*/ 8229600 w 8229600"/>
              <a:gd name="connsiteY19" fmla="*/ 4619625 h 4619625"/>
              <a:gd name="connsiteX20" fmla="*/ 7790688 w 8229600"/>
              <a:gd name="connsiteY20" fmla="*/ 4619625 h 4619625"/>
              <a:gd name="connsiteX21" fmla="*/ 7187184 w 8229600"/>
              <a:gd name="connsiteY21" fmla="*/ 4619625 h 4619625"/>
              <a:gd name="connsiteX22" fmla="*/ 6583680 w 8229600"/>
              <a:gd name="connsiteY22" fmla="*/ 4619625 h 4619625"/>
              <a:gd name="connsiteX23" fmla="*/ 6144768 w 8229600"/>
              <a:gd name="connsiteY23" fmla="*/ 4619625 h 4619625"/>
              <a:gd name="connsiteX24" fmla="*/ 5294376 w 8229600"/>
              <a:gd name="connsiteY24" fmla="*/ 4619625 h 4619625"/>
              <a:gd name="connsiteX25" fmla="*/ 4526280 w 8229600"/>
              <a:gd name="connsiteY25" fmla="*/ 4619625 h 4619625"/>
              <a:gd name="connsiteX26" fmla="*/ 4005072 w 8229600"/>
              <a:gd name="connsiteY26" fmla="*/ 4619625 h 4619625"/>
              <a:gd name="connsiteX27" fmla="*/ 3319272 w 8229600"/>
              <a:gd name="connsiteY27" fmla="*/ 4619625 h 4619625"/>
              <a:gd name="connsiteX28" fmla="*/ 2633472 w 8229600"/>
              <a:gd name="connsiteY28" fmla="*/ 4619625 h 4619625"/>
              <a:gd name="connsiteX29" fmla="*/ 1783080 w 8229600"/>
              <a:gd name="connsiteY29" fmla="*/ 4619625 h 4619625"/>
              <a:gd name="connsiteX30" fmla="*/ 1014984 w 8229600"/>
              <a:gd name="connsiteY30" fmla="*/ 4619625 h 4619625"/>
              <a:gd name="connsiteX31" fmla="*/ 0 w 8229600"/>
              <a:gd name="connsiteY31" fmla="*/ 4619625 h 4619625"/>
              <a:gd name="connsiteX32" fmla="*/ 0 w 8229600"/>
              <a:gd name="connsiteY32" fmla="*/ 3959679 h 4619625"/>
              <a:gd name="connsiteX33" fmla="*/ 0 w 8229600"/>
              <a:gd name="connsiteY33" fmla="*/ 3345928 h 4619625"/>
              <a:gd name="connsiteX34" fmla="*/ 0 w 8229600"/>
              <a:gd name="connsiteY34" fmla="*/ 2639786 h 4619625"/>
              <a:gd name="connsiteX35" fmla="*/ 0 w 8229600"/>
              <a:gd name="connsiteY35" fmla="*/ 2026036 h 4619625"/>
              <a:gd name="connsiteX36" fmla="*/ 0 w 8229600"/>
              <a:gd name="connsiteY36" fmla="*/ 1319893 h 4619625"/>
              <a:gd name="connsiteX37" fmla="*/ 0 w 8229600"/>
              <a:gd name="connsiteY37" fmla="*/ 659946 h 4619625"/>
              <a:gd name="connsiteX38" fmla="*/ 0 w 8229600"/>
              <a:gd name="connsiteY38" fmla="*/ 0 h 461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229600" h="4619625" fill="none" extrusionOk="0">
                <a:moveTo>
                  <a:pt x="0" y="0"/>
                </a:moveTo>
                <a:cubicBezTo>
                  <a:pt x="267101" y="2400"/>
                  <a:pt x="397272" y="7935"/>
                  <a:pt x="603504" y="0"/>
                </a:cubicBezTo>
                <a:cubicBezTo>
                  <a:pt x="809736" y="-7935"/>
                  <a:pt x="1134989" y="-30975"/>
                  <a:pt x="1371600" y="0"/>
                </a:cubicBezTo>
                <a:cubicBezTo>
                  <a:pt x="1608211" y="30975"/>
                  <a:pt x="1978697" y="4699"/>
                  <a:pt x="2139696" y="0"/>
                </a:cubicBezTo>
                <a:cubicBezTo>
                  <a:pt x="2300695" y="-4699"/>
                  <a:pt x="2687111" y="20289"/>
                  <a:pt x="2825496" y="0"/>
                </a:cubicBezTo>
                <a:cubicBezTo>
                  <a:pt x="2963881" y="-20289"/>
                  <a:pt x="3188727" y="953"/>
                  <a:pt x="3346704" y="0"/>
                </a:cubicBezTo>
                <a:cubicBezTo>
                  <a:pt x="3504681" y="-953"/>
                  <a:pt x="3691475" y="14007"/>
                  <a:pt x="3867912" y="0"/>
                </a:cubicBezTo>
                <a:cubicBezTo>
                  <a:pt x="4044349" y="-14007"/>
                  <a:pt x="4395556" y="37487"/>
                  <a:pt x="4636008" y="0"/>
                </a:cubicBezTo>
                <a:cubicBezTo>
                  <a:pt x="4876460" y="-37487"/>
                  <a:pt x="5200732" y="-26126"/>
                  <a:pt x="5404104" y="0"/>
                </a:cubicBezTo>
                <a:cubicBezTo>
                  <a:pt x="5607476" y="26126"/>
                  <a:pt x="5890931" y="25198"/>
                  <a:pt x="6089904" y="0"/>
                </a:cubicBezTo>
                <a:cubicBezTo>
                  <a:pt x="6288877" y="-25198"/>
                  <a:pt x="6624954" y="-2843"/>
                  <a:pt x="6940296" y="0"/>
                </a:cubicBezTo>
                <a:cubicBezTo>
                  <a:pt x="7255638" y="2843"/>
                  <a:pt x="7283730" y="3433"/>
                  <a:pt x="7379208" y="0"/>
                </a:cubicBezTo>
                <a:cubicBezTo>
                  <a:pt x="7474686" y="-3433"/>
                  <a:pt x="7934697" y="-3484"/>
                  <a:pt x="8229600" y="0"/>
                </a:cubicBezTo>
                <a:cubicBezTo>
                  <a:pt x="8227405" y="153312"/>
                  <a:pt x="8207041" y="463272"/>
                  <a:pt x="8229600" y="613750"/>
                </a:cubicBezTo>
                <a:cubicBezTo>
                  <a:pt x="8252160" y="764228"/>
                  <a:pt x="8252310" y="1018834"/>
                  <a:pt x="8229600" y="1273697"/>
                </a:cubicBezTo>
                <a:cubicBezTo>
                  <a:pt x="8206890" y="1528560"/>
                  <a:pt x="8239126" y="1844152"/>
                  <a:pt x="8229600" y="2026036"/>
                </a:cubicBezTo>
                <a:cubicBezTo>
                  <a:pt x="8220074" y="2207920"/>
                  <a:pt x="8201869" y="2412278"/>
                  <a:pt x="8229600" y="2639786"/>
                </a:cubicBezTo>
                <a:cubicBezTo>
                  <a:pt x="8257332" y="2867294"/>
                  <a:pt x="8206287" y="2911923"/>
                  <a:pt x="8229600" y="3161143"/>
                </a:cubicBezTo>
                <a:cubicBezTo>
                  <a:pt x="8252913" y="3410363"/>
                  <a:pt x="8227073" y="3460533"/>
                  <a:pt x="8229600" y="3728697"/>
                </a:cubicBezTo>
                <a:cubicBezTo>
                  <a:pt x="8232127" y="3996861"/>
                  <a:pt x="8199536" y="4260562"/>
                  <a:pt x="8229600" y="4619625"/>
                </a:cubicBezTo>
                <a:cubicBezTo>
                  <a:pt x="8047237" y="4639126"/>
                  <a:pt x="7974387" y="4600383"/>
                  <a:pt x="7790688" y="4619625"/>
                </a:cubicBezTo>
                <a:cubicBezTo>
                  <a:pt x="7606989" y="4638867"/>
                  <a:pt x="7395432" y="4604027"/>
                  <a:pt x="7187184" y="4619625"/>
                </a:cubicBezTo>
                <a:cubicBezTo>
                  <a:pt x="6978936" y="4635223"/>
                  <a:pt x="6717183" y="4606966"/>
                  <a:pt x="6583680" y="4619625"/>
                </a:cubicBezTo>
                <a:cubicBezTo>
                  <a:pt x="6450177" y="4632284"/>
                  <a:pt x="6249709" y="4621518"/>
                  <a:pt x="6144768" y="4619625"/>
                </a:cubicBezTo>
                <a:cubicBezTo>
                  <a:pt x="6039827" y="4617732"/>
                  <a:pt x="5678274" y="4645947"/>
                  <a:pt x="5294376" y="4619625"/>
                </a:cubicBezTo>
                <a:cubicBezTo>
                  <a:pt x="4910478" y="4593303"/>
                  <a:pt x="4780730" y="4635600"/>
                  <a:pt x="4526280" y="4619625"/>
                </a:cubicBezTo>
                <a:cubicBezTo>
                  <a:pt x="4271830" y="4603650"/>
                  <a:pt x="4191487" y="4618773"/>
                  <a:pt x="4005072" y="4619625"/>
                </a:cubicBezTo>
                <a:cubicBezTo>
                  <a:pt x="3818657" y="4620477"/>
                  <a:pt x="3518101" y="4637833"/>
                  <a:pt x="3319272" y="4619625"/>
                </a:cubicBezTo>
                <a:cubicBezTo>
                  <a:pt x="3120443" y="4601417"/>
                  <a:pt x="2826124" y="4610035"/>
                  <a:pt x="2633472" y="4619625"/>
                </a:cubicBezTo>
                <a:cubicBezTo>
                  <a:pt x="2440820" y="4629215"/>
                  <a:pt x="2134754" y="4579560"/>
                  <a:pt x="1783080" y="4619625"/>
                </a:cubicBezTo>
                <a:cubicBezTo>
                  <a:pt x="1431406" y="4659690"/>
                  <a:pt x="1215102" y="4618045"/>
                  <a:pt x="1014984" y="4619625"/>
                </a:cubicBezTo>
                <a:cubicBezTo>
                  <a:pt x="814866" y="4621205"/>
                  <a:pt x="237601" y="4601673"/>
                  <a:pt x="0" y="4619625"/>
                </a:cubicBezTo>
                <a:cubicBezTo>
                  <a:pt x="30511" y="4303589"/>
                  <a:pt x="-12491" y="4253192"/>
                  <a:pt x="0" y="3959679"/>
                </a:cubicBezTo>
                <a:cubicBezTo>
                  <a:pt x="12491" y="3666166"/>
                  <a:pt x="23546" y="3593113"/>
                  <a:pt x="0" y="3345928"/>
                </a:cubicBezTo>
                <a:cubicBezTo>
                  <a:pt x="-23546" y="3098743"/>
                  <a:pt x="9375" y="2802138"/>
                  <a:pt x="0" y="2639786"/>
                </a:cubicBezTo>
                <a:cubicBezTo>
                  <a:pt x="-9375" y="2477434"/>
                  <a:pt x="8441" y="2286652"/>
                  <a:pt x="0" y="2026036"/>
                </a:cubicBezTo>
                <a:cubicBezTo>
                  <a:pt x="-8441" y="1765420"/>
                  <a:pt x="-14391" y="1548833"/>
                  <a:pt x="0" y="1319893"/>
                </a:cubicBezTo>
                <a:cubicBezTo>
                  <a:pt x="14391" y="1090953"/>
                  <a:pt x="26815" y="987560"/>
                  <a:pt x="0" y="659946"/>
                </a:cubicBezTo>
                <a:cubicBezTo>
                  <a:pt x="-26815" y="332332"/>
                  <a:pt x="-30206" y="324396"/>
                  <a:pt x="0" y="0"/>
                </a:cubicBezTo>
                <a:close/>
              </a:path>
              <a:path w="8229600" h="4619625" stroke="0" extrusionOk="0">
                <a:moveTo>
                  <a:pt x="0" y="0"/>
                </a:moveTo>
                <a:cubicBezTo>
                  <a:pt x="213892" y="6340"/>
                  <a:pt x="431872" y="-2009"/>
                  <a:pt x="685800" y="0"/>
                </a:cubicBezTo>
                <a:cubicBezTo>
                  <a:pt x="939728" y="2009"/>
                  <a:pt x="1170176" y="-8444"/>
                  <a:pt x="1371600" y="0"/>
                </a:cubicBezTo>
                <a:cubicBezTo>
                  <a:pt x="1573024" y="8444"/>
                  <a:pt x="1843298" y="1214"/>
                  <a:pt x="1975104" y="0"/>
                </a:cubicBezTo>
                <a:cubicBezTo>
                  <a:pt x="2106910" y="-1214"/>
                  <a:pt x="2381741" y="19075"/>
                  <a:pt x="2660904" y="0"/>
                </a:cubicBezTo>
                <a:cubicBezTo>
                  <a:pt x="2940067" y="-19075"/>
                  <a:pt x="2915379" y="21485"/>
                  <a:pt x="3099816" y="0"/>
                </a:cubicBezTo>
                <a:cubicBezTo>
                  <a:pt x="3284253" y="-21485"/>
                  <a:pt x="3686976" y="-28888"/>
                  <a:pt x="3867912" y="0"/>
                </a:cubicBezTo>
                <a:cubicBezTo>
                  <a:pt x="4048848" y="28888"/>
                  <a:pt x="4456329" y="10237"/>
                  <a:pt x="4636008" y="0"/>
                </a:cubicBezTo>
                <a:cubicBezTo>
                  <a:pt x="4815687" y="-10237"/>
                  <a:pt x="4951014" y="-19906"/>
                  <a:pt x="5074920" y="0"/>
                </a:cubicBezTo>
                <a:cubicBezTo>
                  <a:pt x="5198826" y="19906"/>
                  <a:pt x="5664760" y="-858"/>
                  <a:pt x="5925312" y="0"/>
                </a:cubicBezTo>
                <a:cubicBezTo>
                  <a:pt x="6185864" y="858"/>
                  <a:pt x="6577913" y="3776"/>
                  <a:pt x="6775704" y="0"/>
                </a:cubicBezTo>
                <a:cubicBezTo>
                  <a:pt x="6973495" y="-3776"/>
                  <a:pt x="7223614" y="-20663"/>
                  <a:pt x="7626096" y="0"/>
                </a:cubicBezTo>
                <a:cubicBezTo>
                  <a:pt x="8028578" y="20663"/>
                  <a:pt x="8025117" y="988"/>
                  <a:pt x="8229600" y="0"/>
                </a:cubicBezTo>
                <a:cubicBezTo>
                  <a:pt x="8213728" y="192599"/>
                  <a:pt x="8242868" y="345507"/>
                  <a:pt x="8229600" y="613750"/>
                </a:cubicBezTo>
                <a:cubicBezTo>
                  <a:pt x="8216333" y="881993"/>
                  <a:pt x="8233923" y="1052307"/>
                  <a:pt x="8229600" y="1273697"/>
                </a:cubicBezTo>
                <a:cubicBezTo>
                  <a:pt x="8225277" y="1495087"/>
                  <a:pt x="8251205" y="1777380"/>
                  <a:pt x="8229600" y="1933643"/>
                </a:cubicBezTo>
                <a:cubicBezTo>
                  <a:pt x="8207995" y="2089906"/>
                  <a:pt x="8260843" y="2299229"/>
                  <a:pt x="8229600" y="2593589"/>
                </a:cubicBezTo>
                <a:cubicBezTo>
                  <a:pt x="8198357" y="2887949"/>
                  <a:pt x="8256292" y="2994888"/>
                  <a:pt x="8229600" y="3207340"/>
                </a:cubicBezTo>
                <a:cubicBezTo>
                  <a:pt x="8202908" y="3419792"/>
                  <a:pt x="8237779" y="3680762"/>
                  <a:pt x="8229600" y="3959679"/>
                </a:cubicBezTo>
                <a:cubicBezTo>
                  <a:pt x="8221421" y="4238596"/>
                  <a:pt x="8236606" y="4472996"/>
                  <a:pt x="8229600" y="4619625"/>
                </a:cubicBezTo>
                <a:cubicBezTo>
                  <a:pt x="7883711" y="4655105"/>
                  <a:pt x="7614424" y="4597747"/>
                  <a:pt x="7379208" y="4619625"/>
                </a:cubicBezTo>
                <a:cubicBezTo>
                  <a:pt x="7143992" y="4641503"/>
                  <a:pt x="6777457" y="4636787"/>
                  <a:pt x="6611112" y="4619625"/>
                </a:cubicBezTo>
                <a:cubicBezTo>
                  <a:pt x="6444767" y="4602463"/>
                  <a:pt x="6152366" y="4605897"/>
                  <a:pt x="6007608" y="4619625"/>
                </a:cubicBezTo>
                <a:cubicBezTo>
                  <a:pt x="5862850" y="4633353"/>
                  <a:pt x="5548639" y="4595861"/>
                  <a:pt x="5157216" y="4619625"/>
                </a:cubicBezTo>
                <a:cubicBezTo>
                  <a:pt x="4765793" y="4643389"/>
                  <a:pt x="4936872" y="4620226"/>
                  <a:pt x="4718304" y="4619625"/>
                </a:cubicBezTo>
                <a:cubicBezTo>
                  <a:pt x="4499736" y="4619024"/>
                  <a:pt x="4110679" y="4591390"/>
                  <a:pt x="3867912" y="4619625"/>
                </a:cubicBezTo>
                <a:cubicBezTo>
                  <a:pt x="3625145" y="4647860"/>
                  <a:pt x="3395686" y="4638130"/>
                  <a:pt x="3017520" y="4619625"/>
                </a:cubicBezTo>
                <a:cubicBezTo>
                  <a:pt x="2639354" y="4601120"/>
                  <a:pt x="2395966" y="4643472"/>
                  <a:pt x="2167128" y="4619625"/>
                </a:cubicBezTo>
                <a:cubicBezTo>
                  <a:pt x="1938290" y="4595778"/>
                  <a:pt x="1720763" y="4587410"/>
                  <a:pt x="1481328" y="4619625"/>
                </a:cubicBezTo>
                <a:cubicBezTo>
                  <a:pt x="1241893" y="4651840"/>
                  <a:pt x="1080414" y="4629933"/>
                  <a:pt x="877824" y="4619625"/>
                </a:cubicBezTo>
                <a:cubicBezTo>
                  <a:pt x="675234" y="4609317"/>
                  <a:pt x="180911" y="4609507"/>
                  <a:pt x="0" y="4619625"/>
                </a:cubicBezTo>
                <a:cubicBezTo>
                  <a:pt x="30864" y="4278687"/>
                  <a:pt x="-9520" y="4186560"/>
                  <a:pt x="0" y="3913482"/>
                </a:cubicBezTo>
                <a:cubicBezTo>
                  <a:pt x="9520" y="3640404"/>
                  <a:pt x="15032" y="3608291"/>
                  <a:pt x="0" y="3392125"/>
                </a:cubicBezTo>
                <a:cubicBezTo>
                  <a:pt x="-15032" y="3175959"/>
                  <a:pt x="-30746" y="2960636"/>
                  <a:pt x="0" y="2732178"/>
                </a:cubicBezTo>
                <a:cubicBezTo>
                  <a:pt x="30746" y="2503720"/>
                  <a:pt x="-33127" y="2305093"/>
                  <a:pt x="0" y="2026036"/>
                </a:cubicBezTo>
                <a:cubicBezTo>
                  <a:pt x="33127" y="1746979"/>
                  <a:pt x="20775" y="1674554"/>
                  <a:pt x="0" y="1458482"/>
                </a:cubicBezTo>
                <a:cubicBezTo>
                  <a:pt x="-20775" y="1242410"/>
                  <a:pt x="-31561" y="888647"/>
                  <a:pt x="0" y="706143"/>
                </a:cubicBezTo>
                <a:cubicBezTo>
                  <a:pt x="31561" y="523639"/>
                  <a:pt x="17868" y="315866"/>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518553537">
                  <a:prstGeom prst="rect">
                    <a:avLst/>
                  </a:prstGeom>
                  <ask:type>
                    <ask:lineSketchFreehand/>
                  </ask:type>
                </ask:lineSketchStyleProps>
              </a:ext>
            </a:extLst>
          </a:ln>
        </p:spPr>
      </p:pic>
      <p:sp>
        <p:nvSpPr>
          <p:cNvPr id="20" name="Rectangle 19">
            <a:extLst>
              <a:ext uri="{FF2B5EF4-FFF2-40B4-BE49-F238E27FC236}">
                <a16:creationId xmlns:a16="http://schemas.microsoft.com/office/drawing/2014/main" id="{4668E765-0812-4EC3-A1B7-FBCBDC2A1250}"/>
              </a:ext>
            </a:extLst>
          </p:cNvPr>
          <p:cNvSpPr/>
          <p:nvPr/>
        </p:nvSpPr>
        <p:spPr>
          <a:xfrm>
            <a:off x="787056" y="1459058"/>
            <a:ext cx="7892709" cy="791324"/>
          </a:xfrm>
          <a:custGeom>
            <a:avLst/>
            <a:gdLst>
              <a:gd name="connsiteX0" fmla="*/ 0 w 7892709"/>
              <a:gd name="connsiteY0" fmla="*/ 0 h 791324"/>
              <a:gd name="connsiteX1" fmla="*/ 499872 w 7892709"/>
              <a:gd name="connsiteY1" fmla="*/ 0 h 791324"/>
              <a:gd name="connsiteX2" fmla="*/ 1315452 w 7892709"/>
              <a:gd name="connsiteY2" fmla="*/ 0 h 791324"/>
              <a:gd name="connsiteX3" fmla="*/ 2131031 w 7892709"/>
              <a:gd name="connsiteY3" fmla="*/ 0 h 791324"/>
              <a:gd name="connsiteX4" fmla="*/ 2788757 w 7892709"/>
              <a:gd name="connsiteY4" fmla="*/ 0 h 791324"/>
              <a:gd name="connsiteX5" fmla="*/ 3209702 w 7892709"/>
              <a:gd name="connsiteY5" fmla="*/ 0 h 791324"/>
              <a:gd name="connsiteX6" fmla="*/ 3867427 w 7892709"/>
              <a:gd name="connsiteY6" fmla="*/ 0 h 791324"/>
              <a:gd name="connsiteX7" fmla="*/ 4683007 w 7892709"/>
              <a:gd name="connsiteY7" fmla="*/ 0 h 791324"/>
              <a:gd name="connsiteX8" fmla="*/ 5419660 w 7892709"/>
              <a:gd name="connsiteY8" fmla="*/ 0 h 791324"/>
              <a:gd name="connsiteX9" fmla="*/ 6077386 w 7892709"/>
              <a:gd name="connsiteY9" fmla="*/ 0 h 791324"/>
              <a:gd name="connsiteX10" fmla="*/ 6892966 w 7892709"/>
              <a:gd name="connsiteY10" fmla="*/ 0 h 791324"/>
              <a:gd name="connsiteX11" fmla="*/ 7892709 w 7892709"/>
              <a:gd name="connsiteY11" fmla="*/ 0 h 791324"/>
              <a:gd name="connsiteX12" fmla="*/ 7892709 w 7892709"/>
              <a:gd name="connsiteY12" fmla="*/ 395662 h 791324"/>
              <a:gd name="connsiteX13" fmla="*/ 7892709 w 7892709"/>
              <a:gd name="connsiteY13" fmla="*/ 791324 h 791324"/>
              <a:gd name="connsiteX14" fmla="*/ 7313910 w 7892709"/>
              <a:gd name="connsiteY14" fmla="*/ 791324 h 791324"/>
              <a:gd name="connsiteX15" fmla="*/ 6814039 w 7892709"/>
              <a:gd name="connsiteY15" fmla="*/ 791324 h 791324"/>
              <a:gd name="connsiteX16" fmla="*/ 6077386 w 7892709"/>
              <a:gd name="connsiteY16" fmla="*/ 791324 h 791324"/>
              <a:gd name="connsiteX17" fmla="*/ 5577514 w 7892709"/>
              <a:gd name="connsiteY17" fmla="*/ 791324 h 791324"/>
              <a:gd name="connsiteX18" fmla="*/ 4919789 w 7892709"/>
              <a:gd name="connsiteY18" fmla="*/ 791324 h 791324"/>
              <a:gd name="connsiteX19" fmla="*/ 4419917 w 7892709"/>
              <a:gd name="connsiteY19" fmla="*/ 791324 h 791324"/>
              <a:gd name="connsiteX20" fmla="*/ 3920045 w 7892709"/>
              <a:gd name="connsiteY20" fmla="*/ 791324 h 791324"/>
              <a:gd name="connsiteX21" fmla="*/ 3341247 w 7892709"/>
              <a:gd name="connsiteY21" fmla="*/ 791324 h 791324"/>
              <a:gd name="connsiteX22" fmla="*/ 2683521 w 7892709"/>
              <a:gd name="connsiteY22" fmla="*/ 791324 h 791324"/>
              <a:gd name="connsiteX23" fmla="*/ 1946868 w 7892709"/>
              <a:gd name="connsiteY23" fmla="*/ 791324 h 791324"/>
              <a:gd name="connsiteX24" fmla="*/ 1525924 w 7892709"/>
              <a:gd name="connsiteY24" fmla="*/ 791324 h 791324"/>
              <a:gd name="connsiteX25" fmla="*/ 868198 w 7892709"/>
              <a:gd name="connsiteY25" fmla="*/ 791324 h 791324"/>
              <a:gd name="connsiteX26" fmla="*/ 0 w 7892709"/>
              <a:gd name="connsiteY26" fmla="*/ 791324 h 791324"/>
              <a:gd name="connsiteX27" fmla="*/ 0 w 7892709"/>
              <a:gd name="connsiteY27" fmla="*/ 419402 h 791324"/>
              <a:gd name="connsiteX28" fmla="*/ 0 w 7892709"/>
              <a:gd name="connsiteY28" fmla="*/ 0 h 79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92709" h="791324" fill="none" extrusionOk="0">
                <a:moveTo>
                  <a:pt x="0" y="0"/>
                </a:moveTo>
                <a:cubicBezTo>
                  <a:pt x="248557" y="9191"/>
                  <a:pt x="260648" y="15984"/>
                  <a:pt x="499872" y="0"/>
                </a:cubicBezTo>
                <a:cubicBezTo>
                  <a:pt x="739096" y="-15984"/>
                  <a:pt x="1021241" y="25764"/>
                  <a:pt x="1315452" y="0"/>
                </a:cubicBezTo>
                <a:cubicBezTo>
                  <a:pt x="1609663" y="-25764"/>
                  <a:pt x="1788398" y="2956"/>
                  <a:pt x="2131031" y="0"/>
                </a:cubicBezTo>
                <a:cubicBezTo>
                  <a:pt x="2473664" y="-2956"/>
                  <a:pt x="2649187" y="-6363"/>
                  <a:pt x="2788757" y="0"/>
                </a:cubicBezTo>
                <a:cubicBezTo>
                  <a:pt x="2928327" y="6363"/>
                  <a:pt x="3093301" y="-12315"/>
                  <a:pt x="3209702" y="0"/>
                </a:cubicBezTo>
                <a:cubicBezTo>
                  <a:pt x="3326104" y="12315"/>
                  <a:pt x="3620490" y="32518"/>
                  <a:pt x="3867427" y="0"/>
                </a:cubicBezTo>
                <a:cubicBezTo>
                  <a:pt x="4114365" y="-32518"/>
                  <a:pt x="4348112" y="36421"/>
                  <a:pt x="4683007" y="0"/>
                </a:cubicBezTo>
                <a:cubicBezTo>
                  <a:pt x="5017902" y="-36421"/>
                  <a:pt x="5187618" y="-5123"/>
                  <a:pt x="5419660" y="0"/>
                </a:cubicBezTo>
                <a:cubicBezTo>
                  <a:pt x="5651702" y="5123"/>
                  <a:pt x="5755295" y="-102"/>
                  <a:pt x="6077386" y="0"/>
                </a:cubicBezTo>
                <a:cubicBezTo>
                  <a:pt x="6399477" y="102"/>
                  <a:pt x="6587417" y="-5036"/>
                  <a:pt x="6892966" y="0"/>
                </a:cubicBezTo>
                <a:cubicBezTo>
                  <a:pt x="7198515" y="5036"/>
                  <a:pt x="7690316" y="-30412"/>
                  <a:pt x="7892709" y="0"/>
                </a:cubicBezTo>
                <a:cubicBezTo>
                  <a:pt x="7909914" y="152670"/>
                  <a:pt x="7893845" y="222169"/>
                  <a:pt x="7892709" y="395662"/>
                </a:cubicBezTo>
                <a:cubicBezTo>
                  <a:pt x="7891573" y="569155"/>
                  <a:pt x="7908490" y="699362"/>
                  <a:pt x="7892709" y="791324"/>
                </a:cubicBezTo>
                <a:cubicBezTo>
                  <a:pt x="7714928" y="780541"/>
                  <a:pt x="7435686" y="793237"/>
                  <a:pt x="7313910" y="791324"/>
                </a:cubicBezTo>
                <a:cubicBezTo>
                  <a:pt x="7192134" y="789411"/>
                  <a:pt x="7032942" y="799030"/>
                  <a:pt x="6814039" y="791324"/>
                </a:cubicBezTo>
                <a:cubicBezTo>
                  <a:pt x="6595136" y="783618"/>
                  <a:pt x="6262043" y="796217"/>
                  <a:pt x="6077386" y="791324"/>
                </a:cubicBezTo>
                <a:cubicBezTo>
                  <a:pt x="5892729" y="786431"/>
                  <a:pt x="5825085" y="783961"/>
                  <a:pt x="5577514" y="791324"/>
                </a:cubicBezTo>
                <a:cubicBezTo>
                  <a:pt x="5329943" y="798687"/>
                  <a:pt x="5109367" y="782493"/>
                  <a:pt x="4919789" y="791324"/>
                </a:cubicBezTo>
                <a:cubicBezTo>
                  <a:pt x="4730212" y="800155"/>
                  <a:pt x="4563033" y="781068"/>
                  <a:pt x="4419917" y="791324"/>
                </a:cubicBezTo>
                <a:cubicBezTo>
                  <a:pt x="4276801" y="801580"/>
                  <a:pt x="4054712" y="813860"/>
                  <a:pt x="3920045" y="791324"/>
                </a:cubicBezTo>
                <a:cubicBezTo>
                  <a:pt x="3785378" y="768788"/>
                  <a:pt x="3508635" y="815715"/>
                  <a:pt x="3341247" y="791324"/>
                </a:cubicBezTo>
                <a:cubicBezTo>
                  <a:pt x="3173859" y="766933"/>
                  <a:pt x="2961549" y="777077"/>
                  <a:pt x="2683521" y="791324"/>
                </a:cubicBezTo>
                <a:cubicBezTo>
                  <a:pt x="2405493" y="805571"/>
                  <a:pt x="2266268" y="797174"/>
                  <a:pt x="1946868" y="791324"/>
                </a:cubicBezTo>
                <a:cubicBezTo>
                  <a:pt x="1627468" y="785474"/>
                  <a:pt x="1641721" y="805721"/>
                  <a:pt x="1525924" y="791324"/>
                </a:cubicBezTo>
                <a:cubicBezTo>
                  <a:pt x="1410127" y="776927"/>
                  <a:pt x="1018229" y="806237"/>
                  <a:pt x="868198" y="791324"/>
                </a:cubicBezTo>
                <a:cubicBezTo>
                  <a:pt x="718167" y="776411"/>
                  <a:pt x="340339" y="756332"/>
                  <a:pt x="0" y="791324"/>
                </a:cubicBezTo>
                <a:cubicBezTo>
                  <a:pt x="1160" y="621247"/>
                  <a:pt x="4571" y="554639"/>
                  <a:pt x="0" y="419402"/>
                </a:cubicBezTo>
                <a:cubicBezTo>
                  <a:pt x="-4571" y="284165"/>
                  <a:pt x="20397" y="98918"/>
                  <a:pt x="0" y="0"/>
                </a:cubicBezTo>
                <a:close/>
              </a:path>
              <a:path w="7892709" h="791324" stroke="0" extrusionOk="0">
                <a:moveTo>
                  <a:pt x="0" y="0"/>
                </a:moveTo>
                <a:cubicBezTo>
                  <a:pt x="125795" y="4413"/>
                  <a:pt x="252294" y="12786"/>
                  <a:pt x="499872" y="0"/>
                </a:cubicBezTo>
                <a:cubicBezTo>
                  <a:pt x="747450" y="-12786"/>
                  <a:pt x="1087029" y="-6150"/>
                  <a:pt x="1236524" y="0"/>
                </a:cubicBezTo>
                <a:cubicBezTo>
                  <a:pt x="1386019" y="6150"/>
                  <a:pt x="1597415" y="-12237"/>
                  <a:pt x="1815323" y="0"/>
                </a:cubicBezTo>
                <a:cubicBezTo>
                  <a:pt x="2033231" y="12237"/>
                  <a:pt x="2340734" y="9328"/>
                  <a:pt x="2630903" y="0"/>
                </a:cubicBezTo>
                <a:cubicBezTo>
                  <a:pt x="2921072" y="-9328"/>
                  <a:pt x="3271016" y="21980"/>
                  <a:pt x="3446483" y="0"/>
                </a:cubicBezTo>
                <a:cubicBezTo>
                  <a:pt x="3621950" y="-21980"/>
                  <a:pt x="3796743" y="10902"/>
                  <a:pt x="3946355" y="0"/>
                </a:cubicBezTo>
                <a:cubicBezTo>
                  <a:pt x="4095967" y="-10902"/>
                  <a:pt x="4222692" y="99"/>
                  <a:pt x="4446226" y="0"/>
                </a:cubicBezTo>
                <a:cubicBezTo>
                  <a:pt x="4669760" y="-99"/>
                  <a:pt x="4891589" y="-4655"/>
                  <a:pt x="5261806" y="0"/>
                </a:cubicBezTo>
                <a:cubicBezTo>
                  <a:pt x="5632023" y="4655"/>
                  <a:pt x="5684215" y="-23897"/>
                  <a:pt x="5840605" y="0"/>
                </a:cubicBezTo>
                <a:cubicBezTo>
                  <a:pt x="5996995" y="23897"/>
                  <a:pt x="6266203" y="-34999"/>
                  <a:pt x="6656185" y="0"/>
                </a:cubicBezTo>
                <a:cubicBezTo>
                  <a:pt x="7046167" y="34999"/>
                  <a:pt x="6954932" y="22834"/>
                  <a:pt x="7156056" y="0"/>
                </a:cubicBezTo>
                <a:cubicBezTo>
                  <a:pt x="7357180" y="-22834"/>
                  <a:pt x="7675505" y="-281"/>
                  <a:pt x="7892709" y="0"/>
                </a:cubicBezTo>
                <a:cubicBezTo>
                  <a:pt x="7899022" y="175611"/>
                  <a:pt x="7910879" y="199623"/>
                  <a:pt x="7892709" y="371922"/>
                </a:cubicBezTo>
                <a:cubicBezTo>
                  <a:pt x="7874539" y="544221"/>
                  <a:pt x="7911650" y="640003"/>
                  <a:pt x="7892709" y="791324"/>
                </a:cubicBezTo>
                <a:cubicBezTo>
                  <a:pt x="7725160" y="769485"/>
                  <a:pt x="7589975" y="781336"/>
                  <a:pt x="7392837" y="791324"/>
                </a:cubicBezTo>
                <a:cubicBezTo>
                  <a:pt x="7195699" y="801312"/>
                  <a:pt x="7047070" y="786948"/>
                  <a:pt x="6814039" y="791324"/>
                </a:cubicBezTo>
                <a:cubicBezTo>
                  <a:pt x="6581008" y="795700"/>
                  <a:pt x="6493525" y="773477"/>
                  <a:pt x="6314167" y="791324"/>
                </a:cubicBezTo>
                <a:cubicBezTo>
                  <a:pt x="6134809" y="809171"/>
                  <a:pt x="5971944" y="814124"/>
                  <a:pt x="5735369" y="791324"/>
                </a:cubicBezTo>
                <a:cubicBezTo>
                  <a:pt x="5498794" y="768524"/>
                  <a:pt x="5143440" y="822879"/>
                  <a:pt x="4919789" y="791324"/>
                </a:cubicBezTo>
                <a:cubicBezTo>
                  <a:pt x="4696138" y="759769"/>
                  <a:pt x="4622712" y="777104"/>
                  <a:pt x="4340990" y="791324"/>
                </a:cubicBezTo>
                <a:cubicBezTo>
                  <a:pt x="4059268" y="805544"/>
                  <a:pt x="3951453" y="766695"/>
                  <a:pt x="3762191" y="791324"/>
                </a:cubicBezTo>
                <a:cubicBezTo>
                  <a:pt x="3572929" y="815953"/>
                  <a:pt x="3448270" y="789366"/>
                  <a:pt x="3262320" y="791324"/>
                </a:cubicBezTo>
                <a:cubicBezTo>
                  <a:pt x="3076370" y="793282"/>
                  <a:pt x="2706313" y="808260"/>
                  <a:pt x="2525667" y="791324"/>
                </a:cubicBezTo>
                <a:cubicBezTo>
                  <a:pt x="2345021" y="774388"/>
                  <a:pt x="2244465" y="777795"/>
                  <a:pt x="2104722" y="791324"/>
                </a:cubicBezTo>
                <a:cubicBezTo>
                  <a:pt x="1964980" y="804853"/>
                  <a:pt x="1838001" y="812094"/>
                  <a:pt x="1604851" y="791324"/>
                </a:cubicBezTo>
                <a:cubicBezTo>
                  <a:pt x="1371701" y="770554"/>
                  <a:pt x="1371433" y="772573"/>
                  <a:pt x="1183906" y="791324"/>
                </a:cubicBezTo>
                <a:cubicBezTo>
                  <a:pt x="996380" y="810075"/>
                  <a:pt x="908573" y="778454"/>
                  <a:pt x="762962" y="791324"/>
                </a:cubicBezTo>
                <a:cubicBezTo>
                  <a:pt x="617351" y="804194"/>
                  <a:pt x="204470" y="781371"/>
                  <a:pt x="0" y="791324"/>
                </a:cubicBezTo>
                <a:cubicBezTo>
                  <a:pt x="14357" y="593390"/>
                  <a:pt x="6458" y="549214"/>
                  <a:pt x="0" y="387749"/>
                </a:cubicBezTo>
                <a:cubicBezTo>
                  <a:pt x="-6458" y="226284"/>
                  <a:pt x="2431" y="8683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latin typeface="Ink Free" panose="03080402000500000000" pitchFamily="66" charset="0"/>
              </a:rPr>
              <a:t>Flyers, dépliants, affiches et autres supports de communication seront        prochainement livrés en agence afin de vous accompagner dans vos actions.  </a:t>
            </a:r>
          </a:p>
        </p:txBody>
      </p:sp>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Pour vous accompagner, un dispositif complet de communication est prévu.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pic>
        <p:nvPicPr>
          <p:cNvPr id="8" name="Picture 2" descr="Belle femme d'affaires faisant différentes actions">
            <a:extLst>
              <a:ext uri="{FF2B5EF4-FFF2-40B4-BE49-F238E27FC236}">
                <a16:creationId xmlns:a16="http://schemas.microsoft.com/office/drawing/2014/main" id="{56EB6599-086D-4760-ACBE-050221D01ED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3357372" y="2366195"/>
            <a:ext cx="1806272" cy="39467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F59E600E-1932-4750-9D02-C94BEB77583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flipH="1">
            <a:off x="1301662" y="2148501"/>
            <a:ext cx="2173622" cy="424535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DB8B346B-E57E-4CEF-A21E-04C4F4FFD8EA}"/>
              </a:ext>
            </a:extLst>
          </p:cNvPr>
          <p:cNvPicPr>
            <a:picLocks noChangeAspect="1"/>
          </p:cNvPicPr>
          <p:nvPr/>
        </p:nvPicPr>
        <p:blipFill rotWithShape="1">
          <a:blip r:embed="rId7"/>
          <a:srcRect l="50098"/>
          <a:stretch/>
        </p:blipFill>
        <p:spPr>
          <a:xfrm rot="277294">
            <a:off x="8380691" y="2234933"/>
            <a:ext cx="2712727" cy="2720741"/>
          </a:xfrm>
          <a:prstGeom prst="rect">
            <a:avLst/>
          </a:prstGeom>
        </p:spPr>
      </p:pic>
      <p:pic>
        <p:nvPicPr>
          <p:cNvPr id="11" name="Image 10">
            <a:extLst>
              <a:ext uri="{FF2B5EF4-FFF2-40B4-BE49-F238E27FC236}">
                <a16:creationId xmlns:a16="http://schemas.microsoft.com/office/drawing/2014/main" id="{BD9E8D87-E0D5-4775-966D-AA101E75D215}"/>
              </a:ext>
            </a:extLst>
          </p:cNvPr>
          <p:cNvPicPr>
            <a:picLocks noChangeAspect="1"/>
          </p:cNvPicPr>
          <p:nvPr/>
        </p:nvPicPr>
        <p:blipFill rotWithShape="1">
          <a:blip r:embed="rId7"/>
          <a:srcRect l="50098"/>
          <a:stretch/>
        </p:blipFill>
        <p:spPr>
          <a:xfrm rot="1190815">
            <a:off x="3284545" y="3247378"/>
            <a:ext cx="362171" cy="363241"/>
          </a:xfrm>
          <a:prstGeom prst="rect">
            <a:avLst/>
          </a:prstGeom>
          <a:scene3d>
            <a:camera prst="isometricOffAxis2Left"/>
            <a:lightRig rig="threePt" dir="t"/>
          </a:scene3d>
        </p:spPr>
      </p:pic>
      <p:sp>
        <p:nvSpPr>
          <p:cNvPr id="7" name="Organigramme : Connecteur 6">
            <a:extLst>
              <a:ext uri="{FF2B5EF4-FFF2-40B4-BE49-F238E27FC236}">
                <a16:creationId xmlns:a16="http://schemas.microsoft.com/office/drawing/2014/main" id="{5F7C8C11-8E98-46C3-BD51-DE4F6DAEC3E6}"/>
              </a:ext>
            </a:extLst>
          </p:cNvPr>
          <p:cNvSpPr/>
          <p:nvPr/>
        </p:nvSpPr>
        <p:spPr>
          <a:xfrm>
            <a:off x="3127157" y="3080873"/>
            <a:ext cx="696253" cy="696253"/>
          </a:xfrm>
          <a:custGeom>
            <a:avLst/>
            <a:gdLst>
              <a:gd name="connsiteX0" fmla="*/ 0 w 696253"/>
              <a:gd name="connsiteY0" fmla="*/ 348127 h 696253"/>
              <a:gd name="connsiteX1" fmla="*/ 348127 w 696253"/>
              <a:gd name="connsiteY1" fmla="*/ 0 h 696253"/>
              <a:gd name="connsiteX2" fmla="*/ 696254 w 696253"/>
              <a:gd name="connsiteY2" fmla="*/ 348127 h 696253"/>
              <a:gd name="connsiteX3" fmla="*/ 348127 w 696253"/>
              <a:gd name="connsiteY3" fmla="*/ 696254 h 696253"/>
              <a:gd name="connsiteX4" fmla="*/ 0 w 696253"/>
              <a:gd name="connsiteY4" fmla="*/ 348127 h 696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3" h="696253" extrusionOk="0">
                <a:moveTo>
                  <a:pt x="0" y="348127"/>
                </a:moveTo>
                <a:cubicBezTo>
                  <a:pt x="25911" y="155795"/>
                  <a:pt x="155239" y="-6931"/>
                  <a:pt x="348127" y="0"/>
                </a:cubicBezTo>
                <a:cubicBezTo>
                  <a:pt x="557260" y="17413"/>
                  <a:pt x="705957" y="179573"/>
                  <a:pt x="696254" y="348127"/>
                </a:cubicBezTo>
                <a:cubicBezTo>
                  <a:pt x="683960" y="551169"/>
                  <a:pt x="510793" y="661051"/>
                  <a:pt x="348127" y="696254"/>
                </a:cubicBezTo>
                <a:cubicBezTo>
                  <a:pt x="128000" y="662164"/>
                  <a:pt x="13055" y="543628"/>
                  <a:pt x="0" y="348127"/>
                </a:cubicBezTo>
                <a:close/>
              </a:path>
            </a:pathLst>
          </a:custGeom>
          <a:noFill/>
          <a:ln w="12700">
            <a:solidFill>
              <a:schemeClr val="bg1"/>
            </a:solidFill>
            <a:extLst>
              <a:ext uri="{C807C97D-BFC1-408E-A445-0C87EB9F89A2}">
                <ask:lineSketchStyleProps xmlns:ask="http://schemas.microsoft.com/office/drawing/2018/sketchyshapes" sd="1605652101">
                  <a:prstGeom prst="flowChartConnector">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 en arc 12">
            <a:extLst>
              <a:ext uri="{FF2B5EF4-FFF2-40B4-BE49-F238E27FC236}">
                <a16:creationId xmlns:a16="http://schemas.microsoft.com/office/drawing/2014/main" id="{53BEE664-A9E3-49A5-AC6D-15AF2466E95F}"/>
              </a:ext>
            </a:extLst>
          </p:cNvPr>
          <p:cNvCxnSpPr>
            <a:cxnSpLocks/>
            <a:stCxn id="7" idx="4"/>
          </p:cNvCxnSpPr>
          <p:nvPr/>
        </p:nvCxnSpPr>
        <p:spPr>
          <a:xfrm rot="16200000" flipH="1">
            <a:off x="5226239" y="2026170"/>
            <a:ext cx="1203524" cy="4705435"/>
          </a:xfrm>
          <a:prstGeom prst="curvedConnector3">
            <a:avLst>
              <a:gd name="adj1" fmla="val 125632"/>
            </a:avLst>
          </a:prstGeom>
          <a:ln w="12700">
            <a:solidFill>
              <a:schemeClr val="bg1"/>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Images de Loupe – Téléchargement gratuit sur Freepik">
            <a:extLst>
              <a:ext uri="{FF2B5EF4-FFF2-40B4-BE49-F238E27FC236}">
                <a16:creationId xmlns:a16="http://schemas.microsoft.com/office/drawing/2014/main" id="{4523D66A-7151-40DF-BE4A-9D2406DF66B0}"/>
              </a:ext>
            </a:extLst>
          </p:cNvPr>
          <p:cNvPicPr>
            <a:picLocks noChangeAspect="1" noChangeArrowheads="1"/>
          </p:cNvPicPr>
          <p:nvPr/>
        </p:nvPicPr>
        <p:blipFill>
          <a:blip r:embed="rId8">
            <a:clrChange>
              <a:clrFrom>
                <a:srgbClr val="FFFFFF"/>
              </a:clrFrom>
              <a:clrTo>
                <a:srgbClr val="FFFFFF">
                  <a:alpha val="0"/>
                </a:srgbClr>
              </a:clrTo>
            </a:clrChange>
            <a:alphaModFix/>
            <a:extLst>
              <a:ext uri="{BEBA8EAE-BF5A-486C-A8C5-ECC9F3942E4B}">
                <a14:imgProps xmlns:a14="http://schemas.microsoft.com/office/drawing/2010/main">
                  <a14:imgLayer r:embed="rId9">
                    <a14:imgEffect>
                      <a14:backgroundRemoval t="8946" b="90575" l="9744" r="89776">
                        <a14:foregroundMark x1="37220" y1="9105" x2="37220" y2="9105"/>
                        <a14:foregroundMark x1="54633" y1="57827" x2="57029" y2="54952"/>
                        <a14:foregroundMark x1="86422" y1="90575" x2="86422" y2="90575"/>
                        <a14:foregroundMark x1="89617" y1="86581" x2="89617" y2="86581"/>
                        <a14:foregroundMark x1="46645" y1="11502" x2="46645" y2="11502"/>
                        <a14:foregroundMark x1="16454" y1="18051" x2="16454" y2="18051"/>
                        <a14:backgroundMark x1="27955" y1="53195" x2="29073" y2="21086"/>
                        <a14:backgroundMark x1="29073" y1="21086" x2="34026" y2="16933"/>
                        <a14:backgroundMark x1="34026" y1="16933" x2="34185" y2="17732"/>
                        <a14:backgroundMark x1="36102" y1="56390" x2="43131" y2="53514"/>
                        <a14:backgroundMark x1="43131" y1="53514" x2="48083" y2="48243"/>
                        <a14:backgroundMark x1="48083" y1="48243" x2="50479" y2="42013"/>
                        <a14:backgroundMark x1="50479" y1="42013" x2="49201" y2="19169"/>
                        <a14:backgroundMark x1="16933" y1="47284" x2="14696" y2="40735"/>
                        <a14:backgroundMark x1="14696" y1="40735" x2="16933" y2="27796"/>
                        <a14:backgroundMark x1="16933" y1="27796" x2="25559" y2="19010"/>
                        <a14:backgroundMark x1="25559" y1="19010" x2="30511" y2="16294"/>
                        <a14:backgroundMark x1="17412" y1="21565" x2="17412" y2="21565"/>
                        <a14:backgroundMark x1="17891" y1="50799" x2="17891" y2="50799"/>
                      </a14:backgroundRemoval>
                    </a14:imgEffect>
                  </a14:imgLayer>
                </a14:imgProps>
              </a:ext>
              <a:ext uri="{28A0092B-C50C-407E-A947-70E740481C1C}">
                <a14:useLocalDpi xmlns:a14="http://schemas.microsoft.com/office/drawing/2010/main" val="0"/>
              </a:ext>
            </a:extLst>
          </a:blip>
          <a:srcRect/>
          <a:stretch>
            <a:fillRect/>
          </a:stretch>
        </p:blipFill>
        <p:spPr bwMode="auto">
          <a:xfrm>
            <a:off x="7028358" y="716147"/>
            <a:ext cx="8041955" cy="80419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s de Loupe – Téléchargement gratuit sur Freepik">
            <a:extLst>
              <a:ext uri="{FF2B5EF4-FFF2-40B4-BE49-F238E27FC236}">
                <a16:creationId xmlns:a16="http://schemas.microsoft.com/office/drawing/2014/main" id="{A950C832-5311-4F90-B4E6-8DD1777775D9}"/>
              </a:ext>
            </a:extLst>
          </p:cNvPr>
          <p:cNvPicPr>
            <a:picLocks noChangeAspect="1" noChangeArrowheads="1"/>
          </p:cNvPicPr>
          <p:nvPr/>
        </p:nvPicPr>
        <p:blipFill>
          <a:blip r:embed="rId10">
            <a:clrChange>
              <a:clrFrom>
                <a:srgbClr val="FFFFFF"/>
              </a:clrFrom>
              <a:clrTo>
                <a:srgbClr val="FFFFFF">
                  <a:alpha val="0"/>
                </a:srgbClr>
              </a:clrTo>
            </a:clrChange>
            <a:alphaModFix amt="20000"/>
            <a:extLst>
              <a:ext uri="{28A0092B-C50C-407E-A947-70E740481C1C}">
                <a14:useLocalDpi xmlns:a14="http://schemas.microsoft.com/office/drawing/2010/main" val="0"/>
              </a:ext>
            </a:extLst>
          </a:blip>
          <a:srcRect/>
          <a:stretch>
            <a:fillRect/>
          </a:stretch>
        </p:blipFill>
        <p:spPr bwMode="auto">
          <a:xfrm>
            <a:off x="6977706" y="716147"/>
            <a:ext cx="8041955" cy="8041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063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7DAF99A-2FD7-430E-861F-4F6F41B57585}"/>
              </a:ext>
            </a:extLst>
          </p:cNvPr>
          <p:cNvPicPr>
            <a:picLocks noChangeAspect="1"/>
          </p:cNvPicPr>
          <p:nvPr/>
        </p:nvPicPr>
        <p:blipFill>
          <a:blip r:embed="rId2"/>
          <a:stretch>
            <a:fillRect/>
          </a:stretch>
        </p:blipFill>
        <p:spPr>
          <a:xfrm>
            <a:off x="3686334" y="2305304"/>
            <a:ext cx="4740570" cy="2850170"/>
          </a:xfrm>
          <a:prstGeom prst="rect">
            <a:avLst/>
          </a:prstGeom>
        </p:spPr>
      </p:pic>
      <p:pic>
        <p:nvPicPr>
          <p:cNvPr id="1026" name="Picture 2" descr="Lieu de travail confortable Vector avec un ordinateur portable">
            <a:extLst>
              <a:ext uri="{FF2B5EF4-FFF2-40B4-BE49-F238E27FC236}">
                <a16:creationId xmlns:a16="http://schemas.microsoft.com/office/drawing/2014/main" id="{A2B6D9D9-26CC-4DC4-9379-81085BC477E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3812" b="85912" l="2077" r="99042">
                        <a14:foregroundMark x1="16773" y1="78729" x2="77636" y2="79834"/>
                        <a14:foregroundMark x1="77636" y1="79834" x2="94409" y2="76243"/>
                        <a14:foregroundMark x1="94409" y1="76243" x2="94409" y2="76243"/>
                        <a14:foregroundMark x1="75559" y1="78453" x2="84026" y2="54420"/>
                        <a14:foregroundMark x1="84026" y1="54420" x2="88339" y2="36464"/>
                        <a14:foregroundMark x1="88339" y1="36464" x2="95687" y2="20442"/>
                        <a14:foregroundMark x1="95208" y1="21271" x2="18850" y2="20442"/>
                        <a14:foregroundMark x1="18850" y1="20442" x2="13898" y2="23204"/>
                        <a14:foregroundMark x1="13898" y1="23204" x2="10224" y2="29558"/>
                        <a14:foregroundMark x1="10224" y1="29558" x2="6550" y2="41160"/>
                        <a14:foregroundMark x1="6550" y1="41160" x2="5431" y2="51105"/>
                        <a14:foregroundMark x1="5431" y1="51105" x2="8626" y2="67956"/>
                        <a14:foregroundMark x1="8626" y1="67956" x2="12300" y2="75414"/>
                        <a14:foregroundMark x1="12300" y1="75414" x2="17093" y2="79558"/>
                        <a14:foregroundMark x1="17093" y1="79558" x2="22524" y2="80387"/>
                        <a14:foregroundMark x1="22524" y1="80387" x2="22684" y2="79834"/>
                        <a14:foregroundMark x1="22684" y1="79834" x2="24601" y2="72652"/>
                        <a14:foregroundMark x1="24601" y1="72652" x2="21725" y2="37293"/>
                        <a14:foregroundMark x1="21725" y1="37293" x2="19329" y2="29282"/>
                        <a14:foregroundMark x1="19329" y1="29282" x2="15016" y2="25967"/>
                        <a14:foregroundMark x1="15016" y1="25967" x2="9904" y2="25414"/>
                        <a14:foregroundMark x1="9904" y1="25414" x2="7029" y2="33702"/>
                        <a14:foregroundMark x1="7029" y1="33702" x2="5431" y2="53867"/>
                        <a14:foregroundMark x1="5431" y1="53867" x2="6550" y2="71547"/>
                        <a14:foregroundMark x1="6550" y1="71547" x2="11342" y2="80110"/>
                        <a14:foregroundMark x1="11342" y1="80110" x2="17891" y2="82320"/>
                        <a14:foregroundMark x1="17891" y1="82320" x2="23482" y2="80939"/>
                        <a14:foregroundMark x1="23482" y1="80939" x2="24601" y2="78453"/>
                        <a14:foregroundMark x1="5112" y1="20442" x2="8786" y2="67956"/>
                        <a14:foregroundMark x1="8786" y1="67956" x2="7827" y2="75967"/>
                        <a14:foregroundMark x1="7827" y1="75967" x2="7987" y2="77348"/>
                        <a14:foregroundMark x1="14377" y1="33425" x2="12780" y2="64088"/>
                        <a14:foregroundMark x1="4792" y1="80110" x2="4792" y2="80110"/>
                        <a14:foregroundMark x1="4473" y1="18232" x2="5272" y2="55249"/>
                        <a14:foregroundMark x1="3994" y1="17127" x2="28914" y2="17680"/>
                        <a14:foregroundMark x1="28914" y1="17680" x2="42332" y2="17403"/>
                        <a14:foregroundMark x1="42332" y1="17403" x2="60064" y2="18232"/>
                        <a14:foregroundMark x1="60064" y1="18232" x2="75399" y2="17956"/>
                        <a14:foregroundMark x1="75399" y1="17956" x2="98722" y2="18508"/>
                        <a14:foregroundMark x1="98562" y1="18785" x2="99521" y2="70994"/>
                        <a14:foregroundMark x1="99521" y1="70994" x2="98403" y2="79558"/>
                        <a14:foregroundMark x1="98403" y1="79558" x2="94728" y2="85083"/>
                        <a14:foregroundMark x1="94728" y1="85083" x2="94409" y2="54696"/>
                        <a14:foregroundMark x1="94409" y1="54696" x2="92652" y2="41436"/>
                        <a14:foregroundMark x1="92652" y1="41436" x2="88658" y2="33425"/>
                        <a14:foregroundMark x1="88658" y1="33425" x2="82109" y2="32597"/>
                        <a14:foregroundMark x1="82109" y1="32597" x2="76837" y2="45856"/>
                        <a14:foregroundMark x1="76837" y1="45856" x2="80192" y2="57459"/>
                        <a14:foregroundMark x1="80192" y1="57459" x2="87859" y2="66575"/>
                        <a14:foregroundMark x1="87859" y1="66575" x2="90096" y2="74033"/>
                        <a14:foregroundMark x1="90096" y1="74033" x2="88019" y2="82044"/>
                        <a14:foregroundMark x1="88019" y1="82044" x2="82588" y2="85912"/>
                        <a14:foregroundMark x1="82588" y1="85912" x2="79553" y2="75967"/>
                        <a14:foregroundMark x1="79553" y1="75967" x2="79712" y2="75138"/>
                        <a14:foregroundMark x1="77955" y1="82597" x2="88498" y2="80663"/>
                        <a14:foregroundMark x1="88498" y1="80663" x2="95527" y2="82044"/>
                        <a14:foregroundMark x1="98243" y1="16851" x2="43770" y2="15470"/>
                        <a14:foregroundMark x1="99361" y1="17127" x2="99361" y2="17127"/>
                        <a14:foregroundMark x1="98722" y1="16575" x2="83546" y2="16022"/>
                        <a14:foregroundMark x1="83546" y1="16022" x2="83067" y2="16575"/>
                        <a14:foregroundMark x1="99361" y1="16575" x2="99042" y2="15193"/>
                        <a14:foregroundMark x1="97764" y1="17956" x2="95847" y2="14365"/>
                        <a14:foregroundMark x1="7987" y1="73481" x2="2236" y2="84530"/>
                        <a14:foregroundMark x1="6230" y1="62155" x2="2396" y2="67127"/>
                        <a14:foregroundMark x1="2396" y1="67127" x2="2077" y2="67956"/>
                        <a14:foregroundMark x1="24441" y1="83978" x2="24441" y2="83978"/>
                        <a14:foregroundMark x1="40256" y1="18785" x2="41054" y2="13812"/>
                        <a14:foregroundMark x1="7029" y1="40055" x2="11821" y2="45028"/>
                        <a14:foregroundMark x1="11821" y1="45028" x2="18371" y2="57182"/>
                        <a14:foregroundMark x1="19489" y1="35635" x2="19329" y2="42265"/>
                        <a14:backgroundMark x1="29553" y1="30939" x2="67891" y2="71271"/>
                        <a14:backgroundMark x1="71406" y1="30663" x2="34665" y2="32044"/>
                        <a14:backgroundMark x1="34665" y1="32044" x2="31789" y2="31492"/>
                        <a14:backgroundMark x1="29712" y1="34254" x2="31310" y2="42265"/>
                        <a14:backgroundMark x1="31310" y1="42265" x2="31470" y2="53315"/>
                        <a14:backgroundMark x1="31470" y1="53315" x2="33866" y2="69890"/>
                        <a14:backgroundMark x1="33866" y1="69890" x2="38818" y2="71547"/>
                        <a14:backgroundMark x1="38818" y1="71547" x2="57029" y2="70718"/>
                        <a14:backgroundMark x1="57029" y1="70718" x2="66933" y2="70718"/>
                        <a14:backgroundMark x1="66933" y1="70718" x2="70128" y2="54972"/>
                        <a14:backgroundMark x1="70128" y1="54972" x2="70607" y2="35359"/>
                        <a14:backgroundMark x1="70607" y1="35359" x2="71565" y2="31215"/>
                        <a14:backgroundMark x1="70767" y1="32044" x2="45208" y2="54420"/>
                        <a14:backgroundMark x1="55751" y1="30110" x2="55751" y2="30110"/>
                        <a14:backgroundMark x1="57668" y1="29834" x2="57668" y2="29834"/>
                      </a14:backgroundRemoval>
                    </a14:imgEffect>
                  </a14:imgLayer>
                </a14:imgProps>
              </a:ext>
              <a:ext uri="{28A0092B-C50C-407E-A947-70E740481C1C}">
                <a14:useLocalDpi xmlns:a14="http://schemas.microsoft.com/office/drawing/2010/main" val="0"/>
              </a:ext>
            </a:extLst>
          </a:blip>
          <a:srcRect l="3262" t="15850" b="16099"/>
          <a:stretch/>
        </p:blipFill>
        <p:spPr bwMode="auto">
          <a:xfrm>
            <a:off x="914049" y="1485872"/>
            <a:ext cx="10543290" cy="4288923"/>
          </a:xfrm>
          <a:custGeom>
            <a:avLst/>
            <a:gdLst>
              <a:gd name="connsiteX0" fmla="*/ 0 w 10543290"/>
              <a:gd name="connsiteY0" fmla="*/ 0 h 4288923"/>
              <a:gd name="connsiteX1" fmla="*/ 764389 w 10543290"/>
              <a:gd name="connsiteY1" fmla="*/ 0 h 4288923"/>
              <a:gd name="connsiteX2" fmla="*/ 1107045 w 10543290"/>
              <a:gd name="connsiteY2" fmla="*/ 0 h 4288923"/>
              <a:gd name="connsiteX3" fmla="*/ 1449702 w 10543290"/>
              <a:gd name="connsiteY3" fmla="*/ 0 h 4288923"/>
              <a:gd name="connsiteX4" fmla="*/ 2108658 w 10543290"/>
              <a:gd name="connsiteY4" fmla="*/ 0 h 4288923"/>
              <a:gd name="connsiteX5" fmla="*/ 2978479 w 10543290"/>
              <a:gd name="connsiteY5" fmla="*/ 0 h 4288923"/>
              <a:gd name="connsiteX6" fmla="*/ 3742868 w 10543290"/>
              <a:gd name="connsiteY6" fmla="*/ 0 h 4288923"/>
              <a:gd name="connsiteX7" fmla="*/ 4296391 w 10543290"/>
              <a:gd name="connsiteY7" fmla="*/ 0 h 4288923"/>
              <a:gd name="connsiteX8" fmla="*/ 5060779 w 10543290"/>
              <a:gd name="connsiteY8" fmla="*/ 0 h 4288923"/>
              <a:gd name="connsiteX9" fmla="*/ 5930601 w 10543290"/>
              <a:gd name="connsiteY9" fmla="*/ 0 h 4288923"/>
              <a:gd name="connsiteX10" fmla="*/ 6484123 w 10543290"/>
              <a:gd name="connsiteY10" fmla="*/ 0 h 4288923"/>
              <a:gd name="connsiteX11" fmla="*/ 7248512 w 10543290"/>
              <a:gd name="connsiteY11" fmla="*/ 0 h 4288923"/>
              <a:gd name="connsiteX12" fmla="*/ 7696602 w 10543290"/>
              <a:gd name="connsiteY12" fmla="*/ 0 h 4288923"/>
              <a:gd name="connsiteX13" fmla="*/ 8460990 w 10543290"/>
              <a:gd name="connsiteY13" fmla="*/ 0 h 4288923"/>
              <a:gd name="connsiteX14" fmla="*/ 9014513 w 10543290"/>
              <a:gd name="connsiteY14" fmla="*/ 0 h 4288923"/>
              <a:gd name="connsiteX15" fmla="*/ 9673469 w 10543290"/>
              <a:gd name="connsiteY15" fmla="*/ 0 h 4288923"/>
              <a:gd name="connsiteX16" fmla="*/ 10543290 w 10543290"/>
              <a:gd name="connsiteY16" fmla="*/ 0 h 4288923"/>
              <a:gd name="connsiteX17" fmla="*/ 10543290 w 10543290"/>
              <a:gd name="connsiteY17" fmla="*/ 484036 h 4288923"/>
              <a:gd name="connsiteX18" fmla="*/ 10543290 w 10543290"/>
              <a:gd name="connsiteY18" fmla="*/ 1053850 h 4288923"/>
              <a:gd name="connsiteX19" fmla="*/ 10543290 w 10543290"/>
              <a:gd name="connsiteY19" fmla="*/ 1752331 h 4288923"/>
              <a:gd name="connsiteX20" fmla="*/ 10543290 w 10543290"/>
              <a:gd name="connsiteY20" fmla="*/ 2365035 h 4288923"/>
              <a:gd name="connsiteX21" fmla="*/ 10543290 w 10543290"/>
              <a:gd name="connsiteY21" fmla="*/ 2977738 h 4288923"/>
              <a:gd name="connsiteX22" fmla="*/ 10543290 w 10543290"/>
              <a:gd name="connsiteY22" fmla="*/ 3676220 h 4288923"/>
              <a:gd name="connsiteX23" fmla="*/ 10543290 w 10543290"/>
              <a:gd name="connsiteY23" fmla="*/ 4288923 h 4288923"/>
              <a:gd name="connsiteX24" fmla="*/ 10200633 w 10543290"/>
              <a:gd name="connsiteY24" fmla="*/ 4288923 h 4288923"/>
              <a:gd name="connsiteX25" fmla="*/ 9436245 w 10543290"/>
              <a:gd name="connsiteY25" fmla="*/ 4288923 h 4288923"/>
              <a:gd name="connsiteX26" fmla="*/ 8566423 w 10543290"/>
              <a:gd name="connsiteY26" fmla="*/ 4288923 h 4288923"/>
              <a:gd name="connsiteX27" fmla="*/ 8012900 w 10543290"/>
              <a:gd name="connsiteY27" fmla="*/ 4288923 h 4288923"/>
              <a:gd name="connsiteX28" fmla="*/ 7353945 w 10543290"/>
              <a:gd name="connsiteY28" fmla="*/ 4288923 h 4288923"/>
              <a:gd name="connsiteX29" fmla="*/ 6484123 w 10543290"/>
              <a:gd name="connsiteY29" fmla="*/ 4288923 h 4288923"/>
              <a:gd name="connsiteX30" fmla="*/ 6141466 w 10543290"/>
              <a:gd name="connsiteY30" fmla="*/ 4288923 h 4288923"/>
              <a:gd name="connsiteX31" fmla="*/ 5377078 w 10543290"/>
              <a:gd name="connsiteY31" fmla="*/ 4288923 h 4288923"/>
              <a:gd name="connsiteX32" fmla="*/ 4718122 w 10543290"/>
              <a:gd name="connsiteY32" fmla="*/ 4288923 h 4288923"/>
              <a:gd name="connsiteX33" fmla="*/ 4059167 w 10543290"/>
              <a:gd name="connsiteY33" fmla="*/ 4288923 h 4288923"/>
              <a:gd name="connsiteX34" fmla="*/ 3611077 w 10543290"/>
              <a:gd name="connsiteY34" fmla="*/ 4288923 h 4288923"/>
              <a:gd name="connsiteX35" fmla="*/ 2952121 w 10543290"/>
              <a:gd name="connsiteY35" fmla="*/ 4288923 h 4288923"/>
              <a:gd name="connsiteX36" fmla="*/ 2504031 w 10543290"/>
              <a:gd name="connsiteY36" fmla="*/ 4288923 h 4288923"/>
              <a:gd name="connsiteX37" fmla="*/ 1739643 w 10543290"/>
              <a:gd name="connsiteY37" fmla="*/ 4288923 h 4288923"/>
              <a:gd name="connsiteX38" fmla="*/ 1291553 w 10543290"/>
              <a:gd name="connsiteY38" fmla="*/ 4288923 h 4288923"/>
              <a:gd name="connsiteX39" fmla="*/ 632597 w 10543290"/>
              <a:gd name="connsiteY39" fmla="*/ 4288923 h 4288923"/>
              <a:gd name="connsiteX40" fmla="*/ 0 w 10543290"/>
              <a:gd name="connsiteY40" fmla="*/ 4288923 h 4288923"/>
              <a:gd name="connsiteX41" fmla="*/ 0 w 10543290"/>
              <a:gd name="connsiteY41" fmla="*/ 3761998 h 4288923"/>
              <a:gd name="connsiteX42" fmla="*/ 0 w 10543290"/>
              <a:gd name="connsiteY42" fmla="*/ 3106406 h 4288923"/>
              <a:gd name="connsiteX43" fmla="*/ 0 w 10543290"/>
              <a:gd name="connsiteY43" fmla="*/ 2579481 h 4288923"/>
              <a:gd name="connsiteX44" fmla="*/ 0 w 10543290"/>
              <a:gd name="connsiteY44" fmla="*/ 2052556 h 4288923"/>
              <a:gd name="connsiteX45" fmla="*/ 0 w 10543290"/>
              <a:gd name="connsiteY45" fmla="*/ 1525631 h 4288923"/>
              <a:gd name="connsiteX46" fmla="*/ 0 w 10543290"/>
              <a:gd name="connsiteY46" fmla="*/ 912928 h 4288923"/>
              <a:gd name="connsiteX47" fmla="*/ 0 w 10543290"/>
              <a:gd name="connsiteY47" fmla="*/ 0 h 428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543290" h="4288923" extrusionOk="0">
                <a:moveTo>
                  <a:pt x="0" y="0"/>
                </a:moveTo>
                <a:cubicBezTo>
                  <a:pt x="271040" y="-33407"/>
                  <a:pt x="558739" y="-23645"/>
                  <a:pt x="764389" y="0"/>
                </a:cubicBezTo>
                <a:cubicBezTo>
                  <a:pt x="970039" y="23645"/>
                  <a:pt x="1025626" y="9461"/>
                  <a:pt x="1107045" y="0"/>
                </a:cubicBezTo>
                <a:cubicBezTo>
                  <a:pt x="1188464" y="-9461"/>
                  <a:pt x="1317082" y="-7215"/>
                  <a:pt x="1449702" y="0"/>
                </a:cubicBezTo>
                <a:cubicBezTo>
                  <a:pt x="1582322" y="7215"/>
                  <a:pt x="1965678" y="25006"/>
                  <a:pt x="2108658" y="0"/>
                </a:cubicBezTo>
                <a:cubicBezTo>
                  <a:pt x="2251638" y="-25006"/>
                  <a:pt x="2626843" y="-14723"/>
                  <a:pt x="2978479" y="0"/>
                </a:cubicBezTo>
                <a:cubicBezTo>
                  <a:pt x="3330115" y="14723"/>
                  <a:pt x="3465338" y="13625"/>
                  <a:pt x="3742868" y="0"/>
                </a:cubicBezTo>
                <a:cubicBezTo>
                  <a:pt x="4020398" y="-13625"/>
                  <a:pt x="4101209" y="-16690"/>
                  <a:pt x="4296391" y="0"/>
                </a:cubicBezTo>
                <a:cubicBezTo>
                  <a:pt x="4491573" y="16690"/>
                  <a:pt x="4690100" y="25767"/>
                  <a:pt x="5060779" y="0"/>
                </a:cubicBezTo>
                <a:cubicBezTo>
                  <a:pt x="5431458" y="-25767"/>
                  <a:pt x="5683019" y="17106"/>
                  <a:pt x="5930601" y="0"/>
                </a:cubicBezTo>
                <a:cubicBezTo>
                  <a:pt x="6178183" y="-17106"/>
                  <a:pt x="6223649" y="-20010"/>
                  <a:pt x="6484123" y="0"/>
                </a:cubicBezTo>
                <a:cubicBezTo>
                  <a:pt x="6744597" y="20010"/>
                  <a:pt x="7092391" y="26841"/>
                  <a:pt x="7248512" y="0"/>
                </a:cubicBezTo>
                <a:cubicBezTo>
                  <a:pt x="7404633" y="-26841"/>
                  <a:pt x="7566305" y="-2670"/>
                  <a:pt x="7696602" y="0"/>
                </a:cubicBezTo>
                <a:cubicBezTo>
                  <a:pt x="7826899" y="2670"/>
                  <a:pt x="8291428" y="25661"/>
                  <a:pt x="8460990" y="0"/>
                </a:cubicBezTo>
                <a:cubicBezTo>
                  <a:pt x="8630552" y="-25661"/>
                  <a:pt x="8844954" y="-5583"/>
                  <a:pt x="9014513" y="0"/>
                </a:cubicBezTo>
                <a:cubicBezTo>
                  <a:pt x="9184072" y="5583"/>
                  <a:pt x="9425863" y="-6546"/>
                  <a:pt x="9673469" y="0"/>
                </a:cubicBezTo>
                <a:cubicBezTo>
                  <a:pt x="9921075" y="6546"/>
                  <a:pt x="10132603" y="13195"/>
                  <a:pt x="10543290" y="0"/>
                </a:cubicBezTo>
                <a:cubicBezTo>
                  <a:pt x="10529701" y="166523"/>
                  <a:pt x="10524862" y="323877"/>
                  <a:pt x="10543290" y="484036"/>
                </a:cubicBezTo>
                <a:cubicBezTo>
                  <a:pt x="10561718" y="644195"/>
                  <a:pt x="10562442" y="920695"/>
                  <a:pt x="10543290" y="1053850"/>
                </a:cubicBezTo>
                <a:cubicBezTo>
                  <a:pt x="10524138" y="1187005"/>
                  <a:pt x="10576940" y="1577613"/>
                  <a:pt x="10543290" y="1752331"/>
                </a:cubicBezTo>
                <a:cubicBezTo>
                  <a:pt x="10509640" y="1927049"/>
                  <a:pt x="10517445" y="2186109"/>
                  <a:pt x="10543290" y="2365035"/>
                </a:cubicBezTo>
                <a:cubicBezTo>
                  <a:pt x="10569135" y="2543961"/>
                  <a:pt x="10559569" y="2779946"/>
                  <a:pt x="10543290" y="2977738"/>
                </a:cubicBezTo>
                <a:cubicBezTo>
                  <a:pt x="10527011" y="3175530"/>
                  <a:pt x="10518329" y="3443571"/>
                  <a:pt x="10543290" y="3676220"/>
                </a:cubicBezTo>
                <a:cubicBezTo>
                  <a:pt x="10568251" y="3908869"/>
                  <a:pt x="10556047" y="4094852"/>
                  <a:pt x="10543290" y="4288923"/>
                </a:cubicBezTo>
                <a:cubicBezTo>
                  <a:pt x="10394541" y="4292732"/>
                  <a:pt x="10283073" y="4278180"/>
                  <a:pt x="10200633" y="4288923"/>
                </a:cubicBezTo>
                <a:cubicBezTo>
                  <a:pt x="10118193" y="4299666"/>
                  <a:pt x="9791093" y="4286945"/>
                  <a:pt x="9436245" y="4288923"/>
                </a:cubicBezTo>
                <a:cubicBezTo>
                  <a:pt x="9081397" y="4290901"/>
                  <a:pt x="8878195" y="4262498"/>
                  <a:pt x="8566423" y="4288923"/>
                </a:cubicBezTo>
                <a:cubicBezTo>
                  <a:pt x="8254651" y="4315348"/>
                  <a:pt x="8169803" y="4303364"/>
                  <a:pt x="8012900" y="4288923"/>
                </a:cubicBezTo>
                <a:cubicBezTo>
                  <a:pt x="7855997" y="4274482"/>
                  <a:pt x="7660689" y="4312602"/>
                  <a:pt x="7353945" y="4288923"/>
                </a:cubicBezTo>
                <a:cubicBezTo>
                  <a:pt x="7047201" y="4265244"/>
                  <a:pt x="6918616" y="4287886"/>
                  <a:pt x="6484123" y="4288923"/>
                </a:cubicBezTo>
                <a:cubicBezTo>
                  <a:pt x="6049630" y="4289960"/>
                  <a:pt x="6297378" y="4279743"/>
                  <a:pt x="6141466" y="4288923"/>
                </a:cubicBezTo>
                <a:cubicBezTo>
                  <a:pt x="5985554" y="4298103"/>
                  <a:pt x="5552041" y="4305652"/>
                  <a:pt x="5377078" y="4288923"/>
                </a:cubicBezTo>
                <a:cubicBezTo>
                  <a:pt x="5202115" y="4272194"/>
                  <a:pt x="4989827" y="4299442"/>
                  <a:pt x="4718122" y="4288923"/>
                </a:cubicBezTo>
                <a:cubicBezTo>
                  <a:pt x="4446417" y="4278404"/>
                  <a:pt x="4382672" y="4302757"/>
                  <a:pt x="4059167" y="4288923"/>
                </a:cubicBezTo>
                <a:cubicBezTo>
                  <a:pt x="3735662" y="4275089"/>
                  <a:pt x="3824668" y="4305333"/>
                  <a:pt x="3611077" y="4288923"/>
                </a:cubicBezTo>
                <a:cubicBezTo>
                  <a:pt x="3397486" y="4272514"/>
                  <a:pt x="3180806" y="4261185"/>
                  <a:pt x="2952121" y="4288923"/>
                </a:cubicBezTo>
                <a:cubicBezTo>
                  <a:pt x="2723436" y="4316661"/>
                  <a:pt x="2652540" y="4310645"/>
                  <a:pt x="2504031" y="4288923"/>
                </a:cubicBezTo>
                <a:cubicBezTo>
                  <a:pt x="2355522" y="4267202"/>
                  <a:pt x="2019607" y="4323173"/>
                  <a:pt x="1739643" y="4288923"/>
                </a:cubicBezTo>
                <a:cubicBezTo>
                  <a:pt x="1459679" y="4254673"/>
                  <a:pt x="1410532" y="4283640"/>
                  <a:pt x="1291553" y="4288923"/>
                </a:cubicBezTo>
                <a:cubicBezTo>
                  <a:pt x="1172574" y="4294207"/>
                  <a:pt x="870647" y="4281083"/>
                  <a:pt x="632597" y="4288923"/>
                </a:cubicBezTo>
                <a:cubicBezTo>
                  <a:pt x="394547" y="4296763"/>
                  <a:pt x="232915" y="4296099"/>
                  <a:pt x="0" y="4288923"/>
                </a:cubicBezTo>
                <a:cubicBezTo>
                  <a:pt x="15973" y="4068716"/>
                  <a:pt x="-23929" y="3966196"/>
                  <a:pt x="0" y="3761998"/>
                </a:cubicBezTo>
                <a:cubicBezTo>
                  <a:pt x="23929" y="3557800"/>
                  <a:pt x="-15349" y="3352110"/>
                  <a:pt x="0" y="3106406"/>
                </a:cubicBezTo>
                <a:cubicBezTo>
                  <a:pt x="15349" y="2860702"/>
                  <a:pt x="-20035" y="2731784"/>
                  <a:pt x="0" y="2579481"/>
                </a:cubicBezTo>
                <a:cubicBezTo>
                  <a:pt x="20035" y="2427178"/>
                  <a:pt x="-22165" y="2238924"/>
                  <a:pt x="0" y="2052556"/>
                </a:cubicBezTo>
                <a:cubicBezTo>
                  <a:pt x="22165" y="1866188"/>
                  <a:pt x="-14330" y="1768890"/>
                  <a:pt x="0" y="1525631"/>
                </a:cubicBezTo>
                <a:cubicBezTo>
                  <a:pt x="14330" y="1282372"/>
                  <a:pt x="22282" y="1043718"/>
                  <a:pt x="0" y="912928"/>
                </a:cubicBezTo>
                <a:cubicBezTo>
                  <a:pt x="-22282" y="782138"/>
                  <a:pt x="-10408" y="243769"/>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294244962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44719EB2-E5C3-4BBB-9B5B-FA5C97548E32}"/>
              </a:ext>
            </a:extLst>
          </p:cNvPr>
          <p:cNvSpPr>
            <a:spLocks noGrp="1"/>
          </p:cNvSpPr>
          <p:nvPr>
            <p:ph type="body" sz="quarter" idx="12"/>
          </p:nvPr>
        </p:nvSpPr>
        <p:spPr/>
        <p:txBody>
          <a:bodyPr/>
          <a:lstStyle/>
          <a:p>
            <a:r>
              <a:rPr lang="fr-FR" dirty="0"/>
              <a:t>L’espace « Conquêtes » de la Rubrique des Commerciaux est à votre disposition pour de plus amples informations sur l’ensemble de nos dispositifs. </a:t>
            </a:r>
          </a:p>
        </p:txBody>
      </p:sp>
      <p:sp>
        <p:nvSpPr>
          <p:cNvPr id="4" name="Espace réservé du texte 3">
            <a:extLst>
              <a:ext uri="{FF2B5EF4-FFF2-40B4-BE49-F238E27FC236}">
                <a16:creationId xmlns:a16="http://schemas.microsoft.com/office/drawing/2014/main" id="{60976822-32B6-403A-B86D-EFB81412335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9ADF8214-8EB1-4D75-9151-F3527F19C986}"/>
              </a:ext>
            </a:extLst>
          </p:cNvPr>
          <p:cNvSpPr>
            <a:spLocks noGrp="1"/>
          </p:cNvSpPr>
          <p:nvPr>
            <p:ph type="body" sz="quarter" idx="16"/>
          </p:nvPr>
        </p:nvSpPr>
        <p:spPr/>
        <p:txBody>
          <a:bodyPr/>
          <a:lstStyle/>
          <a:p>
            <a:endParaRPr lang="fr-FR"/>
          </a:p>
        </p:txBody>
      </p:sp>
      <p:sp>
        <p:nvSpPr>
          <p:cNvPr id="16" name="Rectangle 15">
            <a:extLst>
              <a:ext uri="{FF2B5EF4-FFF2-40B4-BE49-F238E27FC236}">
                <a16:creationId xmlns:a16="http://schemas.microsoft.com/office/drawing/2014/main" id="{90574E5B-F209-4900-9951-4E8A0CE5A051}"/>
              </a:ext>
            </a:extLst>
          </p:cNvPr>
          <p:cNvSpPr/>
          <p:nvPr/>
        </p:nvSpPr>
        <p:spPr>
          <a:xfrm>
            <a:off x="695325" y="1373674"/>
            <a:ext cx="10878366" cy="4513320"/>
          </a:xfrm>
          <a:custGeom>
            <a:avLst/>
            <a:gdLst>
              <a:gd name="connsiteX0" fmla="*/ 0 w 10878366"/>
              <a:gd name="connsiteY0" fmla="*/ 0 h 4513320"/>
              <a:gd name="connsiteX1" fmla="*/ 462331 w 10878366"/>
              <a:gd name="connsiteY1" fmla="*/ 0 h 4513320"/>
              <a:gd name="connsiteX2" fmla="*/ 1251012 w 10878366"/>
              <a:gd name="connsiteY2" fmla="*/ 0 h 4513320"/>
              <a:gd name="connsiteX3" fmla="*/ 1822126 w 10878366"/>
              <a:gd name="connsiteY3" fmla="*/ 0 h 4513320"/>
              <a:gd name="connsiteX4" fmla="*/ 2719592 w 10878366"/>
              <a:gd name="connsiteY4" fmla="*/ 0 h 4513320"/>
              <a:gd name="connsiteX5" fmla="*/ 3617057 w 10878366"/>
              <a:gd name="connsiteY5" fmla="*/ 0 h 4513320"/>
              <a:gd name="connsiteX6" fmla="*/ 4079387 w 10878366"/>
              <a:gd name="connsiteY6" fmla="*/ 0 h 4513320"/>
              <a:gd name="connsiteX7" fmla="*/ 4541718 w 10878366"/>
              <a:gd name="connsiteY7" fmla="*/ 0 h 4513320"/>
              <a:gd name="connsiteX8" fmla="*/ 5439183 w 10878366"/>
              <a:gd name="connsiteY8" fmla="*/ 0 h 4513320"/>
              <a:gd name="connsiteX9" fmla="*/ 6010297 w 10878366"/>
              <a:gd name="connsiteY9" fmla="*/ 0 h 4513320"/>
              <a:gd name="connsiteX10" fmla="*/ 6907762 w 10878366"/>
              <a:gd name="connsiteY10" fmla="*/ 0 h 4513320"/>
              <a:gd name="connsiteX11" fmla="*/ 7370093 w 10878366"/>
              <a:gd name="connsiteY11" fmla="*/ 0 h 4513320"/>
              <a:gd name="connsiteX12" fmla="*/ 8267558 w 10878366"/>
              <a:gd name="connsiteY12" fmla="*/ 0 h 4513320"/>
              <a:gd name="connsiteX13" fmla="*/ 8621105 w 10878366"/>
              <a:gd name="connsiteY13" fmla="*/ 0 h 4513320"/>
              <a:gd name="connsiteX14" fmla="*/ 9083436 w 10878366"/>
              <a:gd name="connsiteY14" fmla="*/ 0 h 4513320"/>
              <a:gd name="connsiteX15" fmla="*/ 9654550 w 10878366"/>
              <a:gd name="connsiteY15" fmla="*/ 0 h 4513320"/>
              <a:gd name="connsiteX16" fmla="*/ 10878366 w 10878366"/>
              <a:gd name="connsiteY16" fmla="*/ 0 h 4513320"/>
              <a:gd name="connsiteX17" fmla="*/ 10878366 w 10878366"/>
              <a:gd name="connsiteY17" fmla="*/ 644760 h 4513320"/>
              <a:gd name="connsiteX18" fmla="*/ 10878366 w 10878366"/>
              <a:gd name="connsiteY18" fmla="*/ 1154120 h 4513320"/>
              <a:gd name="connsiteX19" fmla="*/ 10878366 w 10878366"/>
              <a:gd name="connsiteY19" fmla="*/ 1708614 h 4513320"/>
              <a:gd name="connsiteX20" fmla="*/ 10878366 w 10878366"/>
              <a:gd name="connsiteY20" fmla="*/ 2398507 h 4513320"/>
              <a:gd name="connsiteX21" fmla="*/ 10878366 w 10878366"/>
              <a:gd name="connsiteY21" fmla="*/ 2953001 h 4513320"/>
              <a:gd name="connsiteX22" fmla="*/ 10878366 w 10878366"/>
              <a:gd name="connsiteY22" fmla="*/ 3552628 h 4513320"/>
              <a:gd name="connsiteX23" fmla="*/ 10878366 w 10878366"/>
              <a:gd name="connsiteY23" fmla="*/ 4513320 h 4513320"/>
              <a:gd name="connsiteX24" fmla="*/ 10307252 w 10878366"/>
              <a:gd name="connsiteY24" fmla="*/ 4513320 h 4513320"/>
              <a:gd name="connsiteX25" fmla="*/ 9844921 w 10878366"/>
              <a:gd name="connsiteY25" fmla="*/ 4513320 h 4513320"/>
              <a:gd name="connsiteX26" fmla="*/ 9491374 w 10878366"/>
              <a:gd name="connsiteY26" fmla="*/ 4513320 h 4513320"/>
              <a:gd name="connsiteX27" fmla="*/ 9137827 w 10878366"/>
              <a:gd name="connsiteY27" fmla="*/ 4513320 h 4513320"/>
              <a:gd name="connsiteX28" fmla="*/ 8349146 w 10878366"/>
              <a:gd name="connsiteY28" fmla="*/ 4513320 h 4513320"/>
              <a:gd name="connsiteX29" fmla="*/ 7560464 w 10878366"/>
              <a:gd name="connsiteY29" fmla="*/ 4513320 h 4513320"/>
              <a:gd name="connsiteX30" fmla="*/ 6771783 w 10878366"/>
              <a:gd name="connsiteY30" fmla="*/ 4513320 h 4513320"/>
              <a:gd name="connsiteX31" fmla="*/ 6200669 w 10878366"/>
              <a:gd name="connsiteY31" fmla="*/ 4513320 h 4513320"/>
              <a:gd name="connsiteX32" fmla="*/ 5520771 w 10878366"/>
              <a:gd name="connsiteY32" fmla="*/ 4513320 h 4513320"/>
              <a:gd name="connsiteX33" fmla="*/ 5058440 w 10878366"/>
              <a:gd name="connsiteY33" fmla="*/ 4513320 h 4513320"/>
              <a:gd name="connsiteX34" fmla="*/ 4378542 w 10878366"/>
              <a:gd name="connsiteY34" fmla="*/ 4513320 h 4513320"/>
              <a:gd name="connsiteX35" fmla="*/ 4024995 w 10878366"/>
              <a:gd name="connsiteY35" fmla="*/ 4513320 h 4513320"/>
              <a:gd name="connsiteX36" fmla="*/ 3127530 w 10878366"/>
              <a:gd name="connsiteY36" fmla="*/ 4513320 h 4513320"/>
              <a:gd name="connsiteX37" fmla="*/ 2665200 w 10878366"/>
              <a:gd name="connsiteY37" fmla="*/ 4513320 h 4513320"/>
              <a:gd name="connsiteX38" fmla="*/ 2202869 w 10878366"/>
              <a:gd name="connsiteY38" fmla="*/ 4513320 h 4513320"/>
              <a:gd name="connsiteX39" fmla="*/ 1414188 w 10878366"/>
              <a:gd name="connsiteY39" fmla="*/ 4513320 h 4513320"/>
              <a:gd name="connsiteX40" fmla="*/ 734290 w 10878366"/>
              <a:gd name="connsiteY40" fmla="*/ 4513320 h 4513320"/>
              <a:gd name="connsiteX41" fmla="*/ 0 w 10878366"/>
              <a:gd name="connsiteY41" fmla="*/ 4513320 h 4513320"/>
              <a:gd name="connsiteX42" fmla="*/ 0 w 10878366"/>
              <a:gd name="connsiteY42" fmla="*/ 3958826 h 4513320"/>
              <a:gd name="connsiteX43" fmla="*/ 0 w 10878366"/>
              <a:gd name="connsiteY43" fmla="*/ 3314066 h 4513320"/>
              <a:gd name="connsiteX44" fmla="*/ 0 w 10878366"/>
              <a:gd name="connsiteY44" fmla="*/ 2804706 h 4513320"/>
              <a:gd name="connsiteX45" fmla="*/ 0 w 10878366"/>
              <a:gd name="connsiteY45" fmla="*/ 2205079 h 4513320"/>
              <a:gd name="connsiteX46" fmla="*/ 0 w 10878366"/>
              <a:gd name="connsiteY46" fmla="*/ 1560319 h 4513320"/>
              <a:gd name="connsiteX47" fmla="*/ 0 w 10878366"/>
              <a:gd name="connsiteY47" fmla="*/ 1005826 h 4513320"/>
              <a:gd name="connsiteX48" fmla="*/ 0 w 10878366"/>
              <a:gd name="connsiteY48" fmla="*/ 0 h 451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8366" h="4513320" extrusionOk="0">
                <a:moveTo>
                  <a:pt x="0" y="0"/>
                </a:moveTo>
                <a:cubicBezTo>
                  <a:pt x="230982" y="8949"/>
                  <a:pt x="285194" y="-16024"/>
                  <a:pt x="462331" y="0"/>
                </a:cubicBezTo>
                <a:cubicBezTo>
                  <a:pt x="639468" y="16024"/>
                  <a:pt x="902954" y="-32295"/>
                  <a:pt x="1251012" y="0"/>
                </a:cubicBezTo>
                <a:cubicBezTo>
                  <a:pt x="1599070" y="32295"/>
                  <a:pt x="1703542" y="-9281"/>
                  <a:pt x="1822126" y="0"/>
                </a:cubicBezTo>
                <a:cubicBezTo>
                  <a:pt x="1940710" y="9281"/>
                  <a:pt x="2349123" y="44623"/>
                  <a:pt x="2719592" y="0"/>
                </a:cubicBezTo>
                <a:cubicBezTo>
                  <a:pt x="3090061" y="-44623"/>
                  <a:pt x="3322575" y="-11358"/>
                  <a:pt x="3617057" y="0"/>
                </a:cubicBezTo>
                <a:cubicBezTo>
                  <a:pt x="3911539" y="11358"/>
                  <a:pt x="3879367" y="-9136"/>
                  <a:pt x="4079387" y="0"/>
                </a:cubicBezTo>
                <a:cubicBezTo>
                  <a:pt x="4279407" y="9136"/>
                  <a:pt x="4357961" y="-6162"/>
                  <a:pt x="4541718" y="0"/>
                </a:cubicBezTo>
                <a:cubicBezTo>
                  <a:pt x="4725475" y="6162"/>
                  <a:pt x="5082390" y="-43662"/>
                  <a:pt x="5439183" y="0"/>
                </a:cubicBezTo>
                <a:cubicBezTo>
                  <a:pt x="5795977" y="43662"/>
                  <a:pt x="5782962" y="1947"/>
                  <a:pt x="6010297" y="0"/>
                </a:cubicBezTo>
                <a:cubicBezTo>
                  <a:pt x="6237632" y="-1947"/>
                  <a:pt x="6481156" y="1206"/>
                  <a:pt x="6907762" y="0"/>
                </a:cubicBezTo>
                <a:cubicBezTo>
                  <a:pt x="7334369" y="-1206"/>
                  <a:pt x="7152422" y="15600"/>
                  <a:pt x="7370093" y="0"/>
                </a:cubicBezTo>
                <a:cubicBezTo>
                  <a:pt x="7587764" y="-15600"/>
                  <a:pt x="7868602" y="-3225"/>
                  <a:pt x="8267558" y="0"/>
                </a:cubicBezTo>
                <a:cubicBezTo>
                  <a:pt x="8666515" y="3225"/>
                  <a:pt x="8477223" y="16967"/>
                  <a:pt x="8621105" y="0"/>
                </a:cubicBezTo>
                <a:cubicBezTo>
                  <a:pt x="8764987" y="-16967"/>
                  <a:pt x="8981287" y="20738"/>
                  <a:pt x="9083436" y="0"/>
                </a:cubicBezTo>
                <a:cubicBezTo>
                  <a:pt x="9185585" y="-20738"/>
                  <a:pt x="9448381" y="11065"/>
                  <a:pt x="9654550" y="0"/>
                </a:cubicBezTo>
                <a:cubicBezTo>
                  <a:pt x="9860719" y="-11065"/>
                  <a:pt x="10451238" y="28626"/>
                  <a:pt x="10878366" y="0"/>
                </a:cubicBezTo>
                <a:cubicBezTo>
                  <a:pt x="10897497" y="201093"/>
                  <a:pt x="10879637" y="404116"/>
                  <a:pt x="10878366" y="644760"/>
                </a:cubicBezTo>
                <a:cubicBezTo>
                  <a:pt x="10877095" y="885404"/>
                  <a:pt x="10882402" y="947037"/>
                  <a:pt x="10878366" y="1154120"/>
                </a:cubicBezTo>
                <a:cubicBezTo>
                  <a:pt x="10874330" y="1361203"/>
                  <a:pt x="10851168" y="1522093"/>
                  <a:pt x="10878366" y="1708614"/>
                </a:cubicBezTo>
                <a:cubicBezTo>
                  <a:pt x="10905564" y="1895135"/>
                  <a:pt x="10911118" y="2087622"/>
                  <a:pt x="10878366" y="2398507"/>
                </a:cubicBezTo>
                <a:cubicBezTo>
                  <a:pt x="10845614" y="2709392"/>
                  <a:pt x="10877252" y="2818544"/>
                  <a:pt x="10878366" y="2953001"/>
                </a:cubicBezTo>
                <a:cubicBezTo>
                  <a:pt x="10879480" y="3087458"/>
                  <a:pt x="10865132" y="3413419"/>
                  <a:pt x="10878366" y="3552628"/>
                </a:cubicBezTo>
                <a:cubicBezTo>
                  <a:pt x="10891600" y="3691837"/>
                  <a:pt x="10897218" y="4249082"/>
                  <a:pt x="10878366" y="4513320"/>
                </a:cubicBezTo>
                <a:cubicBezTo>
                  <a:pt x="10720662" y="4489698"/>
                  <a:pt x="10453604" y="4486476"/>
                  <a:pt x="10307252" y="4513320"/>
                </a:cubicBezTo>
                <a:cubicBezTo>
                  <a:pt x="10160900" y="4540164"/>
                  <a:pt x="10021839" y="4527635"/>
                  <a:pt x="9844921" y="4513320"/>
                </a:cubicBezTo>
                <a:cubicBezTo>
                  <a:pt x="9668003" y="4499005"/>
                  <a:pt x="9657396" y="4520070"/>
                  <a:pt x="9491374" y="4513320"/>
                </a:cubicBezTo>
                <a:cubicBezTo>
                  <a:pt x="9325352" y="4506570"/>
                  <a:pt x="9276967" y="4509629"/>
                  <a:pt x="9137827" y="4513320"/>
                </a:cubicBezTo>
                <a:cubicBezTo>
                  <a:pt x="8998687" y="4517011"/>
                  <a:pt x="8540446" y="4482998"/>
                  <a:pt x="8349146" y="4513320"/>
                </a:cubicBezTo>
                <a:cubicBezTo>
                  <a:pt x="8157846" y="4543642"/>
                  <a:pt x="7939721" y="4514882"/>
                  <a:pt x="7560464" y="4513320"/>
                </a:cubicBezTo>
                <a:cubicBezTo>
                  <a:pt x="7181207" y="4511758"/>
                  <a:pt x="7091948" y="4539807"/>
                  <a:pt x="6771783" y="4513320"/>
                </a:cubicBezTo>
                <a:cubicBezTo>
                  <a:pt x="6451618" y="4486833"/>
                  <a:pt x="6429348" y="4509377"/>
                  <a:pt x="6200669" y="4513320"/>
                </a:cubicBezTo>
                <a:cubicBezTo>
                  <a:pt x="5971990" y="4517263"/>
                  <a:pt x="5777056" y="4492221"/>
                  <a:pt x="5520771" y="4513320"/>
                </a:cubicBezTo>
                <a:cubicBezTo>
                  <a:pt x="5264486" y="4534419"/>
                  <a:pt x="5225628" y="4510573"/>
                  <a:pt x="5058440" y="4513320"/>
                </a:cubicBezTo>
                <a:cubicBezTo>
                  <a:pt x="4891252" y="4516067"/>
                  <a:pt x="4648598" y="4492815"/>
                  <a:pt x="4378542" y="4513320"/>
                </a:cubicBezTo>
                <a:cubicBezTo>
                  <a:pt x="4108486" y="4533825"/>
                  <a:pt x="4106408" y="4516291"/>
                  <a:pt x="4024995" y="4513320"/>
                </a:cubicBezTo>
                <a:cubicBezTo>
                  <a:pt x="3943582" y="4510349"/>
                  <a:pt x="3332971" y="4507663"/>
                  <a:pt x="3127530" y="4513320"/>
                </a:cubicBezTo>
                <a:cubicBezTo>
                  <a:pt x="2922089" y="4518977"/>
                  <a:pt x="2798700" y="4534177"/>
                  <a:pt x="2665200" y="4513320"/>
                </a:cubicBezTo>
                <a:cubicBezTo>
                  <a:pt x="2531700" y="4492464"/>
                  <a:pt x="2420029" y="4529280"/>
                  <a:pt x="2202869" y="4513320"/>
                </a:cubicBezTo>
                <a:cubicBezTo>
                  <a:pt x="1985709" y="4497360"/>
                  <a:pt x="1773323" y="4543779"/>
                  <a:pt x="1414188" y="4513320"/>
                </a:cubicBezTo>
                <a:cubicBezTo>
                  <a:pt x="1055053" y="4482861"/>
                  <a:pt x="950023" y="4538211"/>
                  <a:pt x="734290" y="4513320"/>
                </a:cubicBezTo>
                <a:cubicBezTo>
                  <a:pt x="518557" y="4488429"/>
                  <a:pt x="356000" y="4481160"/>
                  <a:pt x="0" y="4513320"/>
                </a:cubicBezTo>
                <a:cubicBezTo>
                  <a:pt x="2350" y="4274213"/>
                  <a:pt x="-9031" y="4171102"/>
                  <a:pt x="0" y="3958826"/>
                </a:cubicBezTo>
                <a:cubicBezTo>
                  <a:pt x="9031" y="3746550"/>
                  <a:pt x="-13444" y="3611164"/>
                  <a:pt x="0" y="3314066"/>
                </a:cubicBezTo>
                <a:cubicBezTo>
                  <a:pt x="13444" y="3016968"/>
                  <a:pt x="15785" y="2936522"/>
                  <a:pt x="0" y="2804706"/>
                </a:cubicBezTo>
                <a:cubicBezTo>
                  <a:pt x="-15785" y="2672890"/>
                  <a:pt x="21307" y="2359628"/>
                  <a:pt x="0" y="2205079"/>
                </a:cubicBezTo>
                <a:cubicBezTo>
                  <a:pt x="-21307" y="2050530"/>
                  <a:pt x="29697" y="1855147"/>
                  <a:pt x="0" y="1560319"/>
                </a:cubicBezTo>
                <a:cubicBezTo>
                  <a:pt x="-29697" y="1265491"/>
                  <a:pt x="20092" y="1246535"/>
                  <a:pt x="0" y="1005826"/>
                </a:cubicBezTo>
                <a:cubicBezTo>
                  <a:pt x="-20092" y="765117"/>
                  <a:pt x="1742" y="361736"/>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8" name="Rectangle 17">
            <a:extLst>
              <a:ext uri="{FF2B5EF4-FFF2-40B4-BE49-F238E27FC236}">
                <a16:creationId xmlns:a16="http://schemas.microsoft.com/office/drawing/2014/main" id="{BFC15726-F356-4908-B6D3-EEC7B1975013}"/>
              </a:ext>
            </a:extLst>
          </p:cNvPr>
          <p:cNvSpPr/>
          <p:nvPr/>
        </p:nvSpPr>
        <p:spPr>
          <a:xfrm>
            <a:off x="1060799" y="1716889"/>
            <a:ext cx="1787255" cy="3826887"/>
          </a:xfrm>
          <a:custGeom>
            <a:avLst/>
            <a:gdLst>
              <a:gd name="connsiteX0" fmla="*/ 0 w 1787255"/>
              <a:gd name="connsiteY0" fmla="*/ 0 h 3826887"/>
              <a:gd name="connsiteX1" fmla="*/ 595752 w 1787255"/>
              <a:gd name="connsiteY1" fmla="*/ 0 h 3826887"/>
              <a:gd name="connsiteX2" fmla="*/ 1155758 w 1787255"/>
              <a:gd name="connsiteY2" fmla="*/ 0 h 3826887"/>
              <a:gd name="connsiteX3" fmla="*/ 1787255 w 1787255"/>
              <a:gd name="connsiteY3" fmla="*/ 0 h 3826887"/>
              <a:gd name="connsiteX4" fmla="*/ 1787255 w 1787255"/>
              <a:gd name="connsiteY4" fmla="*/ 714352 h 3826887"/>
              <a:gd name="connsiteX5" fmla="*/ 1787255 w 1787255"/>
              <a:gd name="connsiteY5" fmla="*/ 1237360 h 3826887"/>
              <a:gd name="connsiteX6" fmla="*/ 1787255 w 1787255"/>
              <a:gd name="connsiteY6" fmla="*/ 1798637 h 3826887"/>
              <a:gd name="connsiteX7" fmla="*/ 1787255 w 1787255"/>
              <a:gd name="connsiteY7" fmla="*/ 2321645 h 3826887"/>
              <a:gd name="connsiteX8" fmla="*/ 1787255 w 1787255"/>
              <a:gd name="connsiteY8" fmla="*/ 2844653 h 3826887"/>
              <a:gd name="connsiteX9" fmla="*/ 1787255 w 1787255"/>
              <a:gd name="connsiteY9" fmla="*/ 3826887 h 3826887"/>
              <a:gd name="connsiteX10" fmla="*/ 1173631 w 1787255"/>
              <a:gd name="connsiteY10" fmla="*/ 3826887 h 3826887"/>
              <a:gd name="connsiteX11" fmla="*/ 577879 w 1787255"/>
              <a:gd name="connsiteY11" fmla="*/ 3826887 h 3826887"/>
              <a:gd name="connsiteX12" fmla="*/ 0 w 1787255"/>
              <a:gd name="connsiteY12" fmla="*/ 3826887 h 3826887"/>
              <a:gd name="connsiteX13" fmla="*/ 0 w 1787255"/>
              <a:gd name="connsiteY13" fmla="*/ 3150804 h 3826887"/>
              <a:gd name="connsiteX14" fmla="*/ 0 w 1787255"/>
              <a:gd name="connsiteY14" fmla="*/ 2436451 h 3826887"/>
              <a:gd name="connsiteX15" fmla="*/ 0 w 1787255"/>
              <a:gd name="connsiteY15" fmla="*/ 1798637 h 3826887"/>
              <a:gd name="connsiteX16" fmla="*/ 0 w 1787255"/>
              <a:gd name="connsiteY16" fmla="*/ 1275629 h 3826887"/>
              <a:gd name="connsiteX17" fmla="*/ 0 w 1787255"/>
              <a:gd name="connsiteY17" fmla="*/ 637815 h 3826887"/>
              <a:gd name="connsiteX18" fmla="*/ 0 w 1787255"/>
              <a:gd name="connsiteY18" fmla="*/ 0 h 38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7255" h="3826887" fill="none" extrusionOk="0">
                <a:moveTo>
                  <a:pt x="0" y="0"/>
                </a:moveTo>
                <a:cubicBezTo>
                  <a:pt x="215622" y="7798"/>
                  <a:pt x="341105" y="-19580"/>
                  <a:pt x="595752" y="0"/>
                </a:cubicBezTo>
                <a:cubicBezTo>
                  <a:pt x="850399" y="19580"/>
                  <a:pt x="920495" y="10533"/>
                  <a:pt x="1155758" y="0"/>
                </a:cubicBezTo>
                <a:cubicBezTo>
                  <a:pt x="1391021" y="-10533"/>
                  <a:pt x="1554596" y="27445"/>
                  <a:pt x="1787255" y="0"/>
                </a:cubicBezTo>
                <a:cubicBezTo>
                  <a:pt x="1780601" y="205326"/>
                  <a:pt x="1753252" y="489414"/>
                  <a:pt x="1787255" y="714352"/>
                </a:cubicBezTo>
                <a:cubicBezTo>
                  <a:pt x="1821258" y="939290"/>
                  <a:pt x="1764363" y="1027967"/>
                  <a:pt x="1787255" y="1237360"/>
                </a:cubicBezTo>
                <a:cubicBezTo>
                  <a:pt x="1810147" y="1446753"/>
                  <a:pt x="1811454" y="1663355"/>
                  <a:pt x="1787255" y="1798637"/>
                </a:cubicBezTo>
                <a:cubicBezTo>
                  <a:pt x="1763056" y="1933919"/>
                  <a:pt x="1767281" y="2145695"/>
                  <a:pt x="1787255" y="2321645"/>
                </a:cubicBezTo>
                <a:cubicBezTo>
                  <a:pt x="1807229" y="2497595"/>
                  <a:pt x="1764960" y="2698963"/>
                  <a:pt x="1787255" y="2844653"/>
                </a:cubicBezTo>
                <a:cubicBezTo>
                  <a:pt x="1809550" y="2990343"/>
                  <a:pt x="1763475" y="3360723"/>
                  <a:pt x="1787255" y="3826887"/>
                </a:cubicBezTo>
                <a:cubicBezTo>
                  <a:pt x="1544867" y="3803870"/>
                  <a:pt x="1312593" y="3817454"/>
                  <a:pt x="1173631" y="3826887"/>
                </a:cubicBezTo>
                <a:cubicBezTo>
                  <a:pt x="1034669" y="3836320"/>
                  <a:pt x="750936" y="3802088"/>
                  <a:pt x="577879" y="3826887"/>
                </a:cubicBezTo>
                <a:cubicBezTo>
                  <a:pt x="404822" y="3851686"/>
                  <a:pt x="230072" y="3808458"/>
                  <a:pt x="0" y="3826887"/>
                </a:cubicBezTo>
                <a:cubicBezTo>
                  <a:pt x="886" y="3585310"/>
                  <a:pt x="1661" y="3319407"/>
                  <a:pt x="0" y="3150804"/>
                </a:cubicBezTo>
                <a:cubicBezTo>
                  <a:pt x="-1661" y="2982201"/>
                  <a:pt x="-3434" y="2785711"/>
                  <a:pt x="0" y="2436451"/>
                </a:cubicBezTo>
                <a:cubicBezTo>
                  <a:pt x="3434" y="2087191"/>
                  <a:pt x="22726" y="1998270"/>
                  <a:pt x="0" y="1798637"/>
                </a:cubicBezTo>
                <a:cubicBezTo>
                  <a:pt x="-22726" y="1599004"/>
                  <a:pt x="19113" y="1406431"/>
                  <a:pt x="0" y="1275629"/>
                </a:cubicBezTo>
                <a:cubicBezTo>
                  <a:pt x="-19113" y="1144827"/>
                  <a:pt x="8459" y="864365"/>
                  <a:pt x="0" y="637815"/>
                </a:cubicBezTo>
                <a:cubicBezTo>
                  <a:pt x="-8459" y="411265"/>
                  <a:pt x="4911" y="148003"/>
                  <a:pt x="0" y="0"/>
                </a:cubicBezTo>
                <a:close/>
              </a:path>
              <a:path w="1787255" h="3826887" stroke="0" extrusionOk="0">
                <a:moveTo>
                  <a:pt x="0" y="0"/>
                </a:moveTo>
                <a:cubicBezTo>
                  <a:pt x="227503" y="-18573"/>
                  <a:pt x="410072" y="25110"/>
                  <a:pt x="560007" y="0"/>
                </a:cubicBezTo>
                <a:cubicBezTo>
                  <a:pt x="709942" y="-25110"/>
                  <a:pt x="1043759" y="25133"/>
                  <a:pt x="1173631" y="0"/>
                </a:cubicBezTo>
                <a:cubicBezTo>
                  <a:pt x="1303503" y="-25133"/>
                  <a:pt x="1531164" y="-10135"/>
                  <a:pt x="1787255" y="0"/>
                </a:cubicBezTo>
                <a:cubicBezTo>
                  <a:pt x="1819966" y="187515"/>
                  <a:pt x="1765856" y="553293"/>
                  <a:pt x="1787255" y="714352"/>
                </a:cubicBezTo>
                <a:cubicBezTo>
                  <a:pt x="1808654" y="875411"/>
                  <a:pt x="1784459" y="1165406"/>
                  <a:pt x="1787255" y="1428704"/>
                </a:cubicBezTo>
                <a:cubicBezTo>
                  <a:pt x="1790051" y="1692002"/>
                  <a:pt x="1774028" y="1870832"/>
                  <a:pt x="1787255" y="2104788"/>
                </a:cubicBezTo>
                <a:cubicBezTo>
                  <a:pt x="1800482" y="2338744"/>
                  <a:pt x="1769861" y="2526952"/>
                  <a:pt x="1787255" y="2742602"/>
                </a:cubicBezTo>
                <a:cubicBezTo>
                  <a:pt x="1804649" y="2958252"/>
                  <a:pt x="1782328" y="3373821"/>
                  <a:pt x="1787255" y="3826887"/>
                </a:cubicBezTo>
                <a:cubicBezTo>
                  <a:pt x="1545551" y="3826204"/>
                  <a:pt x="1371416" y="3849533"/>
                  <a:pt x="1209376" y="3826887"/>
                </a:cubicBezTo>
                <a:cubicBezTo>
                  <a:pt x="1047336" y="3804241"/>
                  <a:pt x="915274" y="3852448"/>
                  <a:pt x="649369" y="3826887"/>
                </a:cubicBezTo>
                <a:cubicBezTo>
                  <a:pt x="383464" y="3801326"/>
                  <a:pt x="151695" y="3810713"/>
                  <a:pt x="0" y="3826887"/>
                </a:cubicBezTo>
                <a:cubicBezTo>
                  <a:pt x="-12258" y="3719306"/>
                  <a:pt x="18046" y="3464891"/>
                  <a:pt x="0" y="3303879"/>
                </a:cubicBezTo>
                <a:cubicBezTo>
                  <a:pt x="-18046" y="3142867"/>
                  <a:pt x="-9239" y="2901507"/>
                  <a:pt x="0" y="2704333"/>
                </a:cubicBezTo>
                <a:cubicBezTo>
                  <a:pt x="9239" y="2507159"/>
                  <a:pt x="-21135" y="2340514"/>
                  <a:pt x="0" y="1989981"/>
                </a:cubicBezTo>
                <a:cubicBezTo>
                  <a:pt x="21135" y="1639448"/>
                  <a:pt x="26349" y="1519073"/>
                  <a:pt x="0" y="1352167"/>
                </a:cubicBezTo>
                <a:cubicBezTo>
                  <a:pt x="-26349" y="1185261"/>
                  <a:pt x="-11719" y="942556"/>
                  <a:pt x="0" y="752621"/>
                </a:cubicBezTo>
                <a:cubicBezTo>
                  <a:pt x="11719" y="562686"/>
                  <a:pt x="-5825" y="26864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Retrouvez toutes les informations concernant le dispositif de parrainage dans votre </a:t>
            </a:r>
            <a:r>
              <a:rPr lang="fr-FR" sz="1600" dirty="0">
                <a:solidFill>
                  <a:schemeClr val="accent4">
                    <a:lumMod val="75000"/>
                  </a:schemeClr>
                </a:solidFill>
                <a:latin typeface="Ink Free" panose="03080402000500000000" pitchFamily="66" charset="0"/>
              </a:rPr>
              <a:t>Rubrique des Commerciaux</a:t>
            </a:r>
            <a:r>
              <a:rPr lang="fr-FR" sz="1600" dirty="0">
                <a:solidFill>
                  <a:schemeClr val="tx1">
                    <a:lumMod val="75000"/>
                    <a:lumOff val="25000"/>
                  </a:schemeClr>
                </a:solidFill>
                <a:latin typeface="Ink Free" panose="03080402000500000000" pitchFamily="66" charset="0"/>
              </a:rPr>
              <a:t>, </a:t>
            </a:r>
            <a:r>
              <a:rPr lang="fr-FR" sz="1600" dirty="0">
                <a:solidFill>
                  <a:schemeClr val="tx1"/>
                </a:solidFill>
                <a:latin typeface="Ink Free" panose="03080402000500000000" pitchFamily="66" charset="0"/>
              </a:rPr>
              <a:t>onglet</a:t>
            </a:r>
            <a:r>
              <a:rPr lang="fr-FR" sz="1600" dirty="0">
                <a:solidFill>
                  <a:schemeClr val="tx1">
                    <a:lumMod val="75000"/>
                    <a:lumOff val="25000"/>
                  </a:schemeClr>
                </a:solidFill>
                <a:latin typeface="Ink Free" panose="03080402000500000000" pitchFamily="66" charset="0"/>
              </a:rPr>
              <a:t> </a:t>
            </a:r>
            <a:r>
              <a:rPr lang="fr-FR" sz="1600" dirty="0">
                <a:solidFill>
                  <a:schemeClr val="accent4">
                    <a:lumMod val="75000"/>
                  </a:schemeClr>
                </a:solidFill>
                <a:latin typeface="Ink Free" panose="03080402000500000000" pitchFamily="66" charset="0"/>
              </a:rPr>
              <a:t>« Conquêtes »</a:t>
            </a:r>
            <a:r>
              <a:rPr lang="fr-FR" sz="1600" dirty="0">
                <a:solidFill>
                  <a:schemeClr val="tx1"/>
                </a:solidFill>
                <a:latin typeface="Ink Free" panose="03080402000500000000" pitchFamily="66" charset="0"/>
              </a:rPr>
              <a:t>.</a:t>
            </a:r>
          </a:p>
        </p:txBody>
      </p:sp>
    </p:spTree>
    <p:extLst>
      <p:ext uri="{BB962C8B-B14F-4D97-AF65-F5344CB8AC3E}">
        <p14:creationId xmlns:p14="http://schemas.microsoft.com/office/powerpoint/2010/main" val="373552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01D2C12-C0BC-40F1-BE0C-1C578669E1DD}"/>
              </a:ext>
            </a:extLst>
          </p:cNvPr>
          <p:cNvPicPr>
            <a:picLocks noChangeAspect="1"/>
          </p:cNvPicPr>
          <p:nvPr/>
        </p:nvPicPr>
        <p:blipFill>
          <a:blip r:embed="rId2"/>
          <a:stretch>
            <a:fillRect/>
          </a:stretch>
        </p:blipFill>
        <p:spPr>
          <a:xfrm>
            <a:off x="-70555" y="0"/>
            <a:ext cx="12262556" cy="6858000"/>
          </a:xfrm>
          <a:prstGeom prst="rect">
            <a:avLst/>
          </a:prstGeom>
        </p:spPr>
      </p:pic>
      <p:grpSp>
        <p:nvGrpSpPr>
          <p:cNvPr id="6" name="Groupe 5">
            <a:extLst>
              <a:ext uri="{FF2B5EF4-FFF2-40B4-BE49-F238E27FC236}">
                <a16:creationId xmlns:a16="http://schemas.microsoft.com/office/drawing/2014/main" id="{C30F7DCD-205B-4A96-BA02-FE0DD4B983AA}"/>
              </a:ext>
            </a:extLst>
          </p:cNvPr>
          <p:cNvGrpSpPr/>
          <p:nvPr/>
        </p:nvGrpSpPr>
        <p:grpSpPr>
          <a:xfrm>
            <a:off x="-3211954" y="1164771"/>
            <a:ext cx="9449468" cy="4201886"/>
            <a:chOff x="-3211954" y="1164771"/>
            <a:chExt cx="9449468" cy="4201886"/>
          </a:xfrm>
        </p:grpSpPr>
        <p:sp>
          <p:nvSpPr>
            <p:cNvPr id="15" name="Organigramme : Connecteur 14">
              <a:extLst>
                <a:ext uri="{FF2B5EF4-FFF2-40B4-BE49-F238E27FC236}">
                  <a16:creationId xmlns:a16="http://schemas.microsoft.com/office/drawing/2014/main" id="{A08B01A0-72B1-481A-AC66-3F8DAF2C6399}"/>
                </a:ext>
              </a:extLst>
            </p:cNvPr>
            <p:cNvSpPr/>
            <p:nvPr/>
          </p:nvSpPr>
          <p:spPr>
            <a:xfrm>
              <a:off x="-3211954" y="1164771"/>
              <a:ext cx="9449468" cy="4201886"/>
            </a:xfrm>
            <a:prstGeom prst="flowChartConnector">
              <a:avLst/>
            </a:prstGeom>
            <a:solidFill>
              <a:srgbClr val="FFFFFF"/>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855CA3F5-829B-4FBC-B858-BF28CB7132BF}"/>
                </a:ext>
              </a:extLst>
            </p:cNvPr>
            <p:cNvSpPr/>
            <p:nvPr/>
          </p:nvSpPr>
          <p:spPr>
            <a:xfrm flipV="1">
              <a:off x="607808" y="3250657"/>
              <a:ext cx="4376691" cy="45719"/>
            </a:xfrm>
            <a:custGeom>
              <a:avLst/>
              <a:gdLst>
                <a:gd name="connsiteX0" fmla="*/ 0 w 4376691"/>
                <a:gd name="connsiteY0" fmla="*/ 0 h 45719"/>
                <a:gd name="connsiteX1" fmla="*/ 669008 w 4376691"/>
                <a:gd name="connsiteY1" fmla="*/ 0 h 45719"/>
                <a:gd name="connsiteX2" fmla="*/ 1338017 w 4376691"/>
                <a:gd name="connsiteY2" fmla="*/ 0 h 45719"/>
                <a:gd name="connsiteX3" fmla="*/ 1831958 w 4376691"/>
                <a:gd name="connsiteY3" fmla="*/ 0 h 45719"/>
                <a:gd name="connsiteX4" fmla="*/ 2369666 w 4376691"/>
                <a:gd name="connsiteY4" fmla="*/ 0 h 45719"/>
                <a:gd name="connsiteX5" fmla="*/ 3082441 w 4376691"/>
                <a:gd name="connsiteY5" fmla="*/ 0 h 45719"/>
                <a:gd name="connsiteX6" fmla="*/ 3707683 w 4376691"/>
                <a:gd name="connsiteY6" fmla="*/ 0 h 45719"/>
                <a:gd name="connsiteX7" fmla="*/ 4376691 w 4376691"/>
                <a:gd name="connsiteY7" fmla="*/ 0 h 45719"/>
                <a:gd name="connsiteX8" fmla="*/ 4376691 w 4376691"/>
                <a:gd name="connsiteY8" fmla="*/ 45719 h 45719"/>
                <a:gd name="connsiteX9" fmla="*/ 3663916 w 4376691"/>
                <a:gd name="connsiteY9" fmla="*/ 45719 h 45719"/>
                <a:gd name="connsiteX10" fmla="*/ 2994907 w 4376691"/>
                <a:gd name="connsiteY10" fmla="*/ 45719 h 45719"/>
                <a:gd name="connsiteX11" fmla="*/ 2282132 w 4376691"/>
                <a:gd name="connsiteY11" fmla="*/ 45719 h 45719"/>
                <a:gd name="connsiteX12" fmla="*/ 1744424 w 4376691"/>
                <a:gd name="connsiteY12" fmla="*/ 45719 h 45719"/>
                <a:gd name="connsiteX13" fmla="*/ 1162949 w 4376691"/>
                <a:gd name="connsiteY13" fmla="*/ 45719 h 45719"/>
                <a:gd name="connsiteX14" fmla="*/ 0 w 4376691"/>
                <a:gd name="connsiteY14" fmla="*/ 45719 h 45719"/>
                <a:gd name="connsiteX15" fmla="*/ 0 w 4376691"/>
                <a:gd name="connsiteY1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6691" h="45719" fill="none" extrusionOk="0">
                  <a:moveTo>
                    <a:pt x="0" y="0"/>
                  </a:moveTo>
                  <a:cubicBezTo>
                    <a:pt x="323417" y="-32728"/>
                    <a:pt x="354962" y="19759"/>
                    <a:pt x="669008" y="0"/>
                  </a:cubicBezTo>
                  <a:cubicBezTo>
                    <a:pt x="983054" y="-19759"/>
                    <a:pt x="1075601" y="-31062"/>
                    <a:pt x="1338017" y="0"/>
                  </a:cubicBezTo>
                  <a:cubicBezTo>
                    <a:pt x="1600433" y="31062"/>
                    <a:pt x="1628269" y="-5674"/>
                    <a:pt x="1831958" y="0"/>
                  </a:cubicBezTo>
                  <a:cubicBezTo>
                    <a:pt x="2035647" y="5674"/>
                    <a:pt x="2163581" y="26557"/>
                    <a:pt x="2369666" y="0"/>
                  </a:cubicBezTo>
                  <a:cubicBezTo>
                    <a:pt x="2575751" y="-26557"/>
                    <a:pt x="2763225" y="-29554"/>
                    <a:pt x="3082441" y="0"/>
                  </a:cubicBezTo>
                  <a:cubicBezTo>
                    <a:pt x="3401658" y="29554"/>
                    <a:pt x="3499765" y="-278"/>
                    <a:pt x="3707683" y="0"/>
                  </a:cubicBezTo>
                  <a:cubicBezTo>
                    <a:pt x="3915601" y="278"/>
                    <a:pt x="4195444" y="-30605"/>
                    <a:pt x="4376691" y="0"/>
                  </a:cubicBezTo>
                  <a:cubicBezTo>
                    <a:pt x="4377555" y="18216"/>
                    <a:pt x="4376181" y="34912"/>
                    <a:pt x="4376691" y="45719"/>
                  </a:cubicBezTo>
                  <a:cubicBezTo>
                    <a:pt x="4224968" y="60001"/>
                    <a:pt x="3872333" y="76135"/>
                    <a:pt x="3663916" y="45719"/>
                  </a:cubicBezTo>
                  <a:cubicBezTo>
                    <a:pt x="3455500" y="15303"/>
                    <a:pt x="3295157" y="34460"/>
                    <a:pt x="2994907" y="45719"/>
                  </a:cubicBezTo>
                  <a:cubicBezTo>
                    <a:pt x="2694657" y="56978"/>
                    <a:pt x="2546494" y="31040"/>
                    <a:pt x="2282132" y="45719"/>
                  </a:cubicBezTo>
                  <a:cubicBezTo>
                    <a:pt x="2017771" y="60398"/>
                    <a:pt x="1918144" y="48863"/>
                    <a:pt x="1744424" y="45719"/>
                  </a:cubicBezTo>
                  <a:cubicBezTo>
                    <a:pt x="1570704" y="42575"/>
                    <a:pt x="1303435" y="39313"/>
                    <a:pt x="1162949" y="45719"/>
                  </a:cubicBezTo>
                  <a:cubicBezTo>
                    <a:pt x="1022464" y="52125"/>
                    <a:pt x="423090" y="95778"/>
                    <a:pt x="0" y="45719"/>
                  </a:cubicBezTo>
                  <a:cubicBezTo>
                    <a:pt x="-1674" y="36289"/>
                    <a:pt x="-1988" y="19746"/>
                    <a:pt x="0" y="0"/>
                  </a:cubicBezTo>
                  <a:close/>
                </a:path>
                <a:path w="4376691" h="45719" stroke="0" extrusionOk="0">
                  <a:moveTo>
                    <a:pt x="0" y="0"/>
                  </a:moveTo>
                  <a:cubicBezTo>
                    <a:pt x="181727" y="23431"/>
                    <a:pt x="527197" y="-6991"/>
                    <a:pt x="712775" y="0"/>
                  </a:cubicBezTo>
                  <a:cubicBezTo>
                    <a:pt x="898353" y="6991"/>
                    <a:pt x="1137487" y="-26595"/>
                    <a:pt x="1294250" y="0"/>
                  </a:cubicBezTo>
                  <a:cubicBezTo>
                    <a:pt x="1451014" y="26595"/>
                    <a:pt x="1594737" y="16797"/>
                    <a:pt x="1788191" y="0"/>
                  </a:cubicBezTo>
                  <a:cubicBezTo>
                    <a:pt x="1981645" y="-16797"/>
                    <a:pt x="2197553" y="-22272"/>
                    <a:pt x="2413432" y="0"/>
                  </a:cubicBezTo>
                  <a:cubicBezTo>
                    <a:pt x="2629311" y="22272"/>
                    <a:pt x="2867848" y="1756"/>
                    <a:pt x="3038674" y="0"/>
                  </a:cubicBezTo>
                  <a:cubicBezTo>
                    <a:pt x="3209500" y="-1756"/>
                    <a:pt x="3360612" y="-7838"/>
                    <a:pt x="3620149" y="0"/>
                  </a:cubicBezTo>
                  <a:cubicBezTo>
                    <a:pt x="3879686" y="7838"/>
                    <a:pt x="4030992" y="34660"/>
                    <a:pt x="4376691" y="0"/>
                  </a:cubicBezTo>
                  <a:cubicBezTo>
                    <a:pt x="4378431" y="18773"/>
                    <a:pt x="4378532" y="36534"/>
                    <a:pt x="4376691" y="45719"/>
                  </a:cubicBezTo>
                  <a:cubicBezTo>
                    <a:pt x="4246340" y="29072"/>
                    <a:pt x="4123337" y="61637"/>
                    <a:pt x="3882750" y="45719"/>
                  </a:cubicBezTo>
                  <a:cubicBezTo>
                    <a:pt x="3642163" y="29801"/>
                    <a:pt x="3485939" y="36336"/>
                    <a:pt x="3257509" y="45719"/>
                  </a:cubicBezTo>
                  <a:cubicBezTo>
                    <a:pt x="3029079" y="55102"/>
                    <a:pt x="2898312" y="59984"/>
                    <a:pt x="2588500" y="45719"/>
                  </a:cubicBezTo>
                  <a:cubicBezTo>
                    <a:pt x="2278688" y="31454"/>
                    <a:pt x="2031858" y="20988"/>
                    <a:pt x="1875725" y="45719"/>
                  </a:cubicBezTo>
                  <a:cubicBezTo>
                    <a:pt x="1719593" y="70450"/>
                    <a:pt x="1343052" y="59031"/>
                    <a:pt x="1206716" y="45719"/>
                  </a:cubicBezTo>
                  <a:cubicBezTo>
                    <a:pt x="1070380" y="32407"/>
                    <a:pt x="841204" y="62865"/>
                    <a:pt x="625242" y="45719"/>
                  </a:cubicBezTo>
                  <a:cubicBezTo>
                    <a:pt x="409280" y="28573"/>
                    <a:pt x="253393" y="29454"/>
                    <a:pt x="0" y="45719"/>
                  </a:cubicBezTo>
                  <a:cubicBezTo>
                    <a:pt x="2163" y="27598"/>
                    <a:pt x="-1773" y="21476"/>
                    <a:pt x="0" y="0"/>
                  </a:cubicBezTo>
                  <a:close/>
                </a:path>
              </a:pathLst>
            </a:custGeom>
            <a:solidFill>
              <a:schemeClr val="tx1"/>
            </a:solidFill>
            <a:ln>
              <a:solidFill>
                <a:schemeClr val="tx1"/>
              </a:solidFill>
              <a:extLst>
                <a:ext uri="{C807C97D-BFC1-408E-A445-0C87EB9F89A2}">
                  <ask:lineSketchStyleProps xmlns:ask="http://schemas.microsoft.com/office/drawing/2018/sketchyshapes" sd="398957492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33B3DC65-1760-48AA-A59E-8FF5326B1844}"/>
                </a:ext>
              </a:extLst>
            </p:cNvPr>
            <p:cNvPicPr>
              <a:picLocks noChangeAspect="1"/>
            </p:cNvPicPr>
            <p:nvPr/>
          </p:nvPicPr>
          <p:blipFill>
            <a:blip r:embed="rId3">
              <a:duotone>
                <a:schemeClr val="accent4">
                  <a:shade val="45000"/>
                  <a:satMod val="135000"/>
                </a:schemeClr>
                <a:prstClr val="white"/>
              </a:duotone>
            </a:blip>
            <a:stretch>
              <a:fillRect/>
            </a:stretch>
          </p:blipFill>
          <p:spPr>
            <a:xfrm>
              <a:off x="825191" y="2478531"/>
              <a:ext cx="3941924" cy="567637"/>
            </a:xfrm>
            <a:prstGeom prst="rect">
              <a:avLst/>
            </a:prstGeom>
          </p:spPr>
        </p:pic>
        <p:pic>
          <p:nvPicPr>
            <p:cNvPr id="5" name="Image 4">
              <a:extLst>
                <a:ext uri="{FF2B5EF4-FFF2-40B4-BE49-F238E27FC236}">
                  <a16:creationId xmlns:a16="http://schemas.microsoft.com/office/drawing/2014/main" id="{6DB0EB2E-A284-4858-A249-B4D4499D8B0D}"/>
                </a:ext>
              </a:extLst>
            </p:cNvPr>
            <p:cNvPicPr>
              <a:picLocks noChangeAspect="1"/>
            </p:cNvPicPr>
            <p:nvPr/>
          </p:nvPicPr>
          <p:blipFill>
            <a:blip r:embed="rId4"/>
            <a:stretch>
              <a:fillRect/>
            </a:stretch>
          </p:blipFill>
          <p:spPr>
            <a:xfrm>
              <a:off x="1035397" y="3592358"/>
              <a:ext cx="3521511" cy="299793"/>
            </a:xfrm>
            <a:prstGeom prst="rect">
              <a:avLst/>
            </a:prstGeom>
          </p:spPr>
        </p:pic>
      </p:grpSp>
    </p:spTree>
    <p:extLst>
      <p:ext uri="{BB962C8B-B14F-4D97-AF65-F5344CB8AC3E}">
        <p14:creationId xmlns:p14="http://schemas.microsoft.com/office/powerpoint/2010/main" val="2778647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15E562A-6F4E-4321-84F8-90F9A2277F9A}"/>
              </a:ext>
            </a:extLst>
          </p:cNvPr>
          <p:cNvSpPr/>
          <p:nvPr/>
        </p:nvSpPr>
        <p:spPr>
          <a:xfrm>
            <a:off x="729059" y="1281064"/>
            <a:ext cx="11317797" cy="4952005"/>
          </a:xfrm>
          <a:custGeom>
            <a:avLst/>
            <a:gdLst>
              <a:gd name="connsiteX0" fmla="*/ 0 w 11317797"/>
              <a:gd name="connsiteY0" fmla="*/ 0 h 4952005"/>
              <a:gd name="connsiteX1" fmla="*/ 439397 w 11317797"/>
              <a:gd name="connsiteY1" fmla="*/ 0 h 4952005"/>
              <a:gd name="connsiteX2" fmla="*/ 1218328 w 11317797"/>
              <a:gd name="connsiteY2" fmla="*/ 0 h 4952005"/>
              <a:gd name="connsiteX3" fmla="*/ 1770902 w 11317797"/>
              <a:gd name="connsiteY3" fmla="*/ 0 h 4952005"/>
              <a:gd name="connsiteX4" fmla="*/ 2663011 w 11317797"/>
              <a:gd name="connsiteY4" fmla="*/ 0 h 4952005"/>
              <a:gd name="connsiteX5" fmla="*/ 3555120 w 11317797"/>
              <a:gd name="connsiteY5" fmla="*/ 0 h 4952005"/>
              <a:gd name="connsiteX6" fmla="*/ 3994517 w 11317797"/>
              <a:gd name="connsiteY6" fmla="*/ 0 h 4952005"/>
              <a:gd name="connsiteX7" fmla="*/ 4433913 w 11317797"/>
              <a:gd name="connsiteY7" fmla="*/ 0 h 4952005"/>
              <a:gd name="connsiteX8" fmla="*/ 5326022 w 11317797"/>
              <a:gd name="connsiteY8" fmla="*/ 0 h 4952005"/>
              <a:gd name="connsiteX9" fmla="*/ 5878597 w 11317797"/>
              <a:gd name="connsiteY9" fmla="*/ 0 h 4952005"/>
              <a:gd name="connsiteX10" fmla="*/ 6770706 w 11317797"/>
              <a:gd name="connsiteY10" fmla="*/ 0 h 4952005"/>
              <a:gd name="connsiteX11" fmla="*/ 7210102 w 11317797"/>
              <a:gd name="connsiteY11" fmla="*/ 0 h 4952005"/>
              <a:gd name="connsiteX12" fmla="*/ 8102211 w 11317797"/>
              <a:gd name="connsiteY12" fmla="*/ 0 h 4952005"/>
              <a:gd name="connsiteX13" fmla="*/ 8428430 w 11317797"/>
              <a:gd name="connsiteY13" fmla="*/ 0 h 4952005"/>
              <a:gd name="connsiteX14" fmla="*/ 8867827 w 11317797"/>
              <a:gd name="connsiteY14" fmla="*/ 0 h 4952005"/>
              <a:gd name="connsiteX15" fmla="*/ 9420402 w 11317797"/>
              <a:gd name="connsiteY15" fmla="*/ 0 h 4952005"/>
              <a:gd name="connsiteX16" fmla="*/ 10312510 w 11317797"/>
              <a:gd name="connsiteY16" fmla="*/ 0 h 4952005"/>
              <a:gd name="connsiteX17" fmla="*/ 11317797 w 11317797"/>
              <a:gd name="connsiteY17" fmla="*/ 0 h 4952005"/>
              <a:gd name="connsiteX18" fmla="*/ 11317797 w 11317797"/>
              <a:gd name="connsiteY18" fmla="*/ 569481 h 4952005"/>
              <a:gd name="connsiteX19" fmla="*/ 11317797 w 11317797"/>
              <a:gd name="connsiteY19" fmla="*/ 1089441 h 4952005"/>
              <a:gd name="connsiteX20" fmla="*/ 11317797 w 11317797"/>
              <a:gd name="connsiteY20" fmla="*/ 1757962 h 4952005"/>
              <a:gd name="connsiteX21" fmla="*/ 11317797 w 11317797"/>
              <a:gd name="connsiteY21" fmla="*/ 2277922 h 4952005"/>
              <a:gd name="connsiteX22" fmla="*/ 11317797 w 11317797"/>
              <a:gd name="connsiteY22" fmla="*/ 2847403 h 4952005"/>
              <a:gd name="connsiteX23" fmla="*/ 11317797 w 11317797"/>
              <a:gd name="connsiteY23" fmla="*/ 3565444 h 4952005"/>
              <a:gd name="connsiteX24" fmla="*/ 11317797 w 11317797"/>
              <a:gd name="connsiteY24" fmla="*/ 4134924 h 4952005"/>
              <a:gd name="connsiteX25" fmla="*/ 11317797 w 11317797"/>
              <a:gd name="connsiteY25" fmla="*/ 4952005 h 4952005"/>
              <a:gd name="connsiteX26" fmla="*/ 10652044 w 11317797"/>
              <a:gd name="connsiteY26" fmla="*/ 4952005 h 4952005"/>
              <a:gd name="connsiteX27" fmla="*/ 10325825 w 11317797"/>
              <a:gd name="connsiteY27" fmla="*/ 4952005 h 4952005"/>
              <a:gd name="connsiteX28" fmla="*/ 9546895 w 11317797"/>
              <a:gd name="connsiteY28" fmla="*/ 4952005 h 4952005"/>
              <a:gd name="connsiteX29" fmla="*/ 8767964 w 11317797"/>
              <a:gd name="connsiteY29" fmla="*/ 4952005 h 4952005"/>
              <a:gd name="connsiteX30" fmla="*/ 7989033 w 11317797"/>
              <a:gd name="connsiteY30" fmla="*/ 4952005 h 4952005"/>
              <a:gd name="connsiteX31" fmla="*/ 7436458 w 11317797"/>
              <a:gd name="connsiteY31" fmla="*/ 4952005 h 4952005"/>
              <a:gd name="connsiteX32" fmla="*/ 6770706 w 11317797"/>
              <a:gd name="connsiteY32" fmla="*/ 4952005 h 4952005"/>
              <a:gd name="connsiteX33" fmla="*/ 6331309 w 11317797"/>
              <a:gd name="connsiteY33" fmla="*/ 4952005 h 4952005"/>
              <a:gd name="connsiteX34" fmla="*/ 5665556 w 11317797"/>
              <a:gd name="connsiteY34" fmla="*/ 4952005 h 4952005"/>
              <a:gd name="connsiteX35" fmla="*/ 5339337 w 11317797"/>
              <a:gd name="connsiteY35" fmla="*/ 4952005 h 4952005"/>
              <a:gd name="connsiteX36" fmla="*/ 4447228 w 11317797"/>
              <a:gd name="connsiteY36" fmla="*/ 4952005 h 4952005"/>
              <a:gd name="connsiteX37" fmla="*/ 4007832 w 11317797"/>
              <a:gd name="connsiteY37" fmla="*/ 4952005 h 4952005"/>
              <a:gd name="connsiteX38" fmla="*/ 3568435 w 11317797"/>
              <a:gd name="connsiteY38" fmla="*/ 4952005 h 4952005"/>
              <a:gd name="connsiteX39" fmla="*/ 2789504 w 11317797"/>
              <a:gd name="connsiteY39" fmla="*/ 4952005 h 4952005"/>
              <a:gd name="connsiteX40" fmla="*/ 2123751 w 11317797"/>
              <a:gd name="connsiteY40" fmla="*/ 4952005 h 4952005"/>
              <a:gd name="connsiteX41" fmla="*/ 1797532 w 11317797"/>
              <a:gd name="connsiteY41" fmla="*/ 4952005 h 4952005"/>
              <a:gd name="connsiteX42" fmla="*/ 1358136 w 11317797"/>
              <a:gd name="connsiteY42" fmla="*/ 4952005 h 4952005"/>
              <a:gd name="connsiteX43" fmla="*/ 0 w 11317797"/>
              <a:gd name="connsiteY43" fmla="*/ 4952005 h 4952005"/>
              <a:gd name="connsiteX44" fmla="*/ 0 w 11317797"/>
              <a:gd name="connsiteY44" fmla="*/ 4283484 h 4952005"/>
              <a:gd name="connsiteX45" fmla="*/ 0 w 11317797"/>
              <a:gd name="connsiteY45" fmla="*/ 3714004 h 4952005"/>
              <a:gd name="connsiteX46" fmla="*/ 0 w 11317797"/>
              <a:gd name="connsiteY46" fmla="*/ 3095003 h 4952005"/>
              <a:gd name="connsiteX47" fmla="*/ 0 w 11317797"/>
              <a:gd name="connsiteY47" fmla="*/ 2575043 h 4952005"/>
              <a:gd name="connsiteX48" fmla="*/ 0 w 11317797"/>
              <a:gd name="connsiteY48" fmla="*/ 1906522 h 4952005"/>
              <a:gd name="connsiteX49" fmla="*/ 0 w 11317797"/>
              <a:gd name="connsiteY49" fmla="*/ 1386561 h 4952005"/>
              <a:gd name="connsiteX50" fmla="*/ 0 w 11317797"/>
              <a:gd name="connsiteY50" fmla="*/ 767561 h 4952005"/>
              <a:gd name="connsiteX51" fmla="*/ 0 w 11317797"/>
              <a:gd name="connsiteY51" fmla="*/ 0 h 495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317797" h="4952005" extrusionOk="0">
                <a:moveTo>
                  <a:pt x="0" y="0"/>
                </a:moveTo>
                <a:cubicBezTo>
                  <a:pt x="172335" y="-10685"/>
                  <a:pt x="297235" y="-9725"/>
                  <a:pt x="439397" y="0"/>
                </a:cubicBezTo>
                <a:cubicBezTo>
                  <a:pt x="581559" y="9725"/>
                  <a:pt x="991124" y="11242"/>
                  <a:pt x="1218328" y="0"/>
                </a:cubicBezTo>
                <a:cubicBezTo>
                  <a:pt x="1445532" y="-11242"/>
                  <a:pt x="1510448" y="353"/>
                  <a:pt x="1770902" y="0"/>
                </a:cubicBezTo>
                <a:cubicBezTo>
                  <a:pt x="2031356" y="-353"/>
                  <a:pt x="2397663" y="36931"/>
                  <a:pt x="2663011" y="0"/>
                </a:cubicBezTo>
                <a:cubicBezTo>
                  <a:pt x="2928359" y="-36931"/>
                  <a:pt x="3337618" y="13077"/>
                  <a:pt x="3555120" y="0"/>
                </a:cubicBezTo>
                <a:cubicBezTo>
                  <a:pt x="3772622" y="-13077"/>
                  <a:pt x="3873334" y="-7927"/>
                  <a:pt x="3994517" y="0"/>
                </a:cubicBezTo>
                <a:cubicBezTo>
                  <a:pt x="4115700" y="7927"/>
                  <a:pt x="4299226" y="-4637"/>
                  <a:pt x="4433913" y="0"/>
                </a:cubicBezTo>
                <a:cubicBezTo>
                  <a:pt x="4568600" y="4637"/>
                  <a:pt x="5136323" y="2930"/>
                  <a:pt x="5326022" y="0"/>
                </a:cubicBezTo>
                <a:cubicBezTo>
                  <a:pt x="5515721" y="-2930"/>
                  <a:pt x="5731596" y="18569"/>
                  <a:pt x="5878597" y="0"/>
                </a:cubicBezTo>
                <a:cubicBezTo>
                  <a:pt x="6025599" y="-18569"/>
                  <a:pt x="6533411" y="-41041"/>
                  <a:pt x="6770706" y="0"/>
                </a:cubicBezTo>
                <a:cubicBezTo>
                  <a:pt x="7008001" y="41041"/>
                  <a:pt x="7108083" y="8858"/>
                  <a:pt x="7210102" y="0"/>
                </a:cubicBezTo>
                <a:cubicBezTo>
                  <a:pt x="7312121" y="-8858"/>
                  <a:pt x="7765773" y="-16248"/>
                  <a:pt x="8102211" y="0"/>
                </a:cubicBezTo>
                <a:cubicBezTo>
                  <a:pt x="8438649" y="16248"/>
                  <a:pt x="8334422" y="10937"/>
                  <a:pt x="8428430" y="0"/>
                </a:cubicBezTo>
                <a:cubicBezTo>
                  <a:pt x="8522438" y="-10937"/>
                  <a:pt x="8738580" y="6412"/>
                  <a:pt x="8867827" y="0"/>
                </a:cubicBezTo>
                <a:cubicBezTo>
                  <a:pt x="8997074" y="-6412"/>
                  <a:pt x="9256621" y="-5915"/>
                  <a:pt x="9420402" y="0"/>
                </a:cubicBezTo>
                <a:cubicBezTo>
                  <a:pt x="9584183" y="5915"/>
                  <a:pt x="9891553" y="6711"/>
                  <a:pt x="10312510" y="0"/>
                </a:cubicBezTo>
                <a:cubicBezTo>
                  <a:pt x="10733467" y="-6711"/>
                  <a:pt x="10932298" y="42451"/>
                  <a:pt x="11317797" y="0"/>
                </a:cubicBezTo>
                <a:cubicBezTo>
                  <a:pt x="11307288" y="144971"/>
                  <a:pt x="11314405" y="330021"/>
                  <a:pt x="11317797" y="569481"/>
                </a:cubicBezTo>
                <a:cubicBezTo>
                  <a:pt x="11321189" y="808941"/>
                  <a:pt x="11304250" y="868567"/>
                  <a:pt x="11317797" y="1089441"/>
                </a:cubicBezTo>
                <a:cubicBezTo>
                  <a:pt x="11331344" y="1310315"/>
                  <a:pt x="11310997" y="1496276"/>
                  <a:pt x="11317797" y="1757962"/>
                </a:cubicBezTo>
                <a:cubicBezTo>
                  <a:pt x="11324597" y="2019648"/>
                  <a:pt x="11297971" y="2093643"/>
                  <a:pt x="11317797" y="2277922"/>
                </a:cubicBezTo>
                <a:cubicBezTo>
                  <a:pt x="11337623" y="2462201"/>
                  <a:pt x="11291357" y="2713927"/>
                  <a:pt x="11317797" y="2847403"/>
                </a:cubicBezTo>
                <a:cubicBezTo>
                  <a:pt x="11344237" y="2980879"/>
                  <a:pt x="11340624" y="3307786"/>
                  <a:pt x="11317797" y="3565444"/>
                </a:cubicBezTo>
                <a:cubicBezTo>
                  <a:pt x="11294970" y="3823102"/>
                  <a:pt x="11303651" y="3926558"/>
                  <a:pt x="11317797" y="4134924"/>
                </a:cubicBezTo>
                <a:cubicBezTo>
                  <a:pt x="11331943" y="4343290"/>
                  <a:pt x="11278806" y="4605546"/>
                  <a:pt x="11317797" y="4952005"/>
                </a:cubicBezTo>
                <a:cubicBezTo>
                  <a:pt x="11136534" y="4982671"/>
                  <a:pt x="10824046" y="4933028"/>
                  <a:pt x="10652044" y="4952005"/>
                </a:cubicBezTo>
                <a:cubicBezTo>
                  <a:pt x="10480042" y="4970982"/>
                  <a:pt x="10481693" y="4937407"/>
                  <a:pt x="10325825" y="4952005"/>
                </a:cubicBezTo>
                <a:cubicBezTo>
                  <a:pt x="10169957" y="4966603"/>
                  <a:pt x="9886997" y="4916224"/>
                  <a:pt x="9546895" y="4952005"/>
                </a:cubicBezTo>
                <a:cubicBezTo>
                  <a:pt x="9206793" y="4987787"/>
                  <a:pt x="9147554" y="4924109"/>
                  <a:pt x="8767964" y="4952005"/>
                </a:cubicBezTo>
                <a:cubicBezTo>
                  <a:pt x="8388374" y="4979901"/>
                  <a:pt x="8314119" y="4929302"/>
                  <a:pt x="7989033" y="4952005"/>
                </a:cubicBezTo>
                <a:cubicBezTo>
                  <a:pt x="7663947" y="4974708"/>
                  <a:pt x="7629297" y="4955200"/>
                  <a:pt x="7436458" y="4952005"/>
                </a:cubicBezTo>
                <a:cubicBezTo>
                  <a:pt x="7243620" y="4948810"/>
                  <a:pt x="6954465" y="4922915"/>
                  <a:pt x="6770706" y="4952005"/>
                </a:cubicBezTo>
                <a:cubicBezTo>
                  <a:pt x="6586947" y="4981095"/>
                  <a:pt x="6481215" y="4963544"/>
                  <a:pt x="6331309" y="4952005"/>
                </a:cubicBezTo>
                <a:cubicBezTo>
                  <a:pt x="6181403" y="4940466"/>
                  <a:pt x="5887626" y="4939265"/>
                  <a:pt x="5665556" y="4952005"/>
                </a:cubicBezTo>
                <a:cubicBezTo>
                  <a:pt x="5443486" y="4964745"/>
                  <a:pt x="5476444" y="4948792"/>
                  <a:pt x="5339337" y="4952005"/>
                </a:cubicBezTo>
                <a:cubicBezTo>
                  <a:pt x="5202230" y="4955218"/>
                  <a:pt x="4850562" y="4923121"/>
                  <a:pt x="4447228" y="4952005"/>
                </a:cubicBezTo>
                <a:cubicBezTo>
                  <a:pt x="4043894" y="4980889"/>
                  <a:pt x="4226756" y="4970764"/>
                  <a:pt x="4007832" y="4952005"/>
                </a:cubicBezTo>
                <a:cubicBezTo>
                  <a:pt x="3788908" y="4933246"/>
                  <a:pt x="3770539" y="4965519"/>
                  <a:pt x="3568435" y="4952005"/>
                </a:cubicBezTo>
                <a:cubicBezTo>
                  <a:pt x="3366331" y="4938491"/>
                  <a:pt x="3010297" y="4962563"/>
                  <a:pt x="2789504" y="4952005"/>
                </a:cubicBezTo>
                <a:cubicBezTo>
                  <a:pt x="2568711" y="4941447"/>
                  <a:pt x="2366209" y="4921008"/>
                  <a:pt x="2123751" y="4952005"/>
                </a:cubicBezTo>
                <a:cubicBezTo>
                  <a:pt x="1881293" y="4983002"/>
                  <a:pt x="1874173" y="4967255"/>
                  <a:pt x="1797532" y="4952005"/>
                </a:cubicBezTo>
                <a:cubicBezTo>
                  <a:pt x="1720891" y="4936755"/>
                  <a:pt x="1476804" y="4944706"/>
                  <a:pt x="1358136" y="4952005"/>
                </a:cubicBezTo>
                <a:cubicBezTo>
                  <a:pt x="1239468" y="4959304"/>
                  <a:pt x="515196" y="4905292"/>
                  <a:pt x="0" y="4952005"/>
                </a:cubicBezTo>
                <a:cubicBezTo>
                  <a:pt x="28805" y="4808759"/>
                  <a:pt x="3774" y="4465096"/>
                  <a:pt x="0" y="4283484"/>
                </a:cubicBezTo>
                <a:cubicBezTo>
                  <a:pt x="-3774" y="4101872"/>
                  <a:pt x="-24954" y="3991158"/>
                  <a:pt x="0" y="3714004"/>
                </a:cubicBezTo>
                <a:cubicBezTo>
                  <a:pt x="24954" y="3436850"/>
                  <a:pt x="-10304" y="3285589"/>
                  <a:pt x="0" y="3095003"/>
                </a:cubicBezTo>
                <a:cubicBezTo>
                  <a:pt x="10304" y="2904417"/>
                  <a:pt x="-25593" y="2766345"/>
                  <a:pt x="0" y="2575043"/>
                </a:cubicBezTo>
                <a:cubicBezTo>
                  <a:pt x="25593" y="2383741"/>
                  <a:pt x="-29732" y="2126151"/>
                  <a:pt x="0" y="1906522"/>
                </a:cubicBezTo>
                <a:cubicBezTo>
                  <a:pt x="29732" y="1686893"/>
                  <a:pt x="-528" y="1506732"/>
                  <a:pt x="0" y="1386561"/>
                </a:cubicBezTo>
                <a:cubicBezTo>
                  <a:pt x="528" y="1266390"/>
                  <a:pt x="8185" y="1055815"/>
                  <a:pt x="0" y="767561"/>
                </a:cubicBezTo>
                <a:cubicBezTo>
                  <a:pt x="-8185" y="479307"/>
                  <a:pt x="7761" y="35090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CF8892DE-F046-4F3F-ACD7-C6A4F0F3C28B}"/>
              </a:ext>
            </a:extLst>
          </p:cNvPr>
          <p:cNvSpPr>
            <a:spLocks noGrp="1"/>
          </p:cNvSpPr>
          <p:nvPr>
            <p:ph type="body" sz="quarter" idx="12"/>
          </p:nvPr>
        </p:nvSpPr>
        <p:spPr/>
        <p:txBody>
          <a:bodyPr/>
          <a:lstStyle/>
          <a:p>
            <a:r>
              <a:rPr lang="fr-FR" dirty="0"/>
              <a:t>Le conseiller et les prestations CEGEE sont les principales sources de satisfaction de nos clients sur lesquelles nous pouvons capitaliser pour initier la recommandation. </a:t>
            </a:r>
          </a:p>
        </p:txBody>
      </p:sp>
      <p:sp>
        <p:nvSpPr>
          <p:cNvPr id="4" name="Espace réservé du texte 3">
            <a:extLst>
              <a:ext uri="{FF2B5EF4-FFF2-40B4-BE49-F238E27FC236}">
                <a16:creationId xmlns:a16="http://schemas.microsoft.com/office/drawing/2014/main" id="{82FE936C-5ADF-449B-8E54-540D3C178AA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3D0E32F-D751-4473-9055-328DCFE97A25}"/>
              </a:ext>
            </a:extLst>
          </p:cNvPr>
          <p:cNvSpPr>
            <a:spLocks noGrp="1"/>
          </p:cNvSpPr>
          <p:nvPr>
            <p:ph type="body" sz="quarter" idx="16"/>
          </p:nvPr>
        </p:nvSpPr>
        <p:spPr/>
        <p:txBody>
          <a:bodyPr/>
          <a:lstStyle/>
          <a:p>
            <a:endParaRPr lang="fr-FR"/>
          </a:p>
        </p:txBody>
      </p:sp>
      <p:pic>
        <p:nvPicPr>
          <p:cNvPr id="14" name="Interview Parrainage (1)">
            <a:hlinkClick r:id="" action="ppaction://media"/>
            <a:extLst>
              <a:ext uri="{FF2B5EF4-FFF2-40B4-BE49-F238E27FC236}">
                <a16:creationId xmlns:a16="http://schemas.microsoft.com/office/drawing/2014/main" id="{47E05663-D9A6-4AF4-8AD6-BB61EB6F67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9391" y="1438506"/>
            <a:ext cx="2586365" cy="4637124"/>
          </a:xfrm>
          <a:custGeom>
            <a:avLst/>
            <a:gdLst>
              <a:gd name="connsiteX0" fmla="*/ 0 w 2586365"/>
              <a:gd name="connsiteY0" fmla="*/ 0 h 4637124"/>
              <a:gd name="connsiteX1" fmla="*/ 594864 w 2586365"/>
              <a:gd name="connsiteY1" fmla="*/ 0 h 4637124"/>
              <a:gd name="connsiteX2" fmla="*/ 1241455 w 2586365"/>
              <a:gd name="connsiteY2" fmla="*/ 0 h 4637124"/>
              <a:gd name="connsiteX3" fmla="*/ 1862183 w 2586365"/>
              <a:gd name="connsiteY3" fmla="*/ 0 h 4637124"/>
              <a:gd name="connsiteX4" fmla="*/ 2586365 w 2586365"/>
              <a:gd name="connsiteY4" fmla="*/ 0 h 4637124"/>
              <a:gd name="connsiteX5" fmla="*/ 2586365 w 2586365"/>
              <a:gd name="connsiteY5" fmla="*/ 662446 h 4637124"/>
              <a:gd name="connsiteX6" fmla="*/ 2586365 w 2586365"/>
              <a:gd name="connsiteY6" fmla="*/ 1371264 h 4637124"/>
              <a:gd name="connsiteX7" fmla="*/ 2586365 w 2586365"/>
              <a:gd name="connsiteY7" fmla="*/ 1894596 h 4637124"/>
              <a:gd name="connsiteX8" fmla="*/ 2586365 w 2586365"/>
              <a:gd name="connsiteY8" fmla="*/ 2464300 h 4637124"/>
              <a:gd name="connsiteX9" fmla="*/ 2586365 w 2586365"/>
              <a:gd name="connsiteY9" fmla="*/ 3219489 h 4637124"/>
              <a:gd name="connsiteX10" fmla="*/ 2586365 w 2586365"/>
              <a:gd name="connsiteY10" fmla="*/ 3742822 h 4637124"/>
              <a:gd name="connsiteX11" fmla="*/ 2586365 w 2586365"/>
              <a:gd name="connsiteY11" fmla="*/ 4637124 h 4637124"/>
              <a:gd name="connsiteX12" fmla="*/ 1965637 w 2586365"/>
              <a:gd name="connsiteY12" fmla="*/ 4637124 h 4637124"/>
              <a:gd name="connsiteX13" fmla="*/ 1267319 w 2586365"/>
              <a:gd name="connsiteY13" fmla="*/ 4637124 h 4637124"/>
              <a:gd name="connsiteX14" fmla="*/ 594864 w 2586365"/>
              <a:gd name="connsiteY14" fmla="*/ 4637124 h 4637124"/>
              <a:gd name="connsiteX15" fmla="*/ 0 w 2586365"/>
              <a:gd name="connsiteY15" fmla="*/ 4637124 h 4637124"/>
              <a:gd name="connsiteX16" fmla="*/ 0 w 2586365"/>
              <a:gd name="connsiteY16" fmla="*/ 3881935 h 4637124"/>
              <a:gd name="connsiteX17" fmla="*/ 0 w 2586365"/>
              <a:gd name="connsiteY17" fmla="*/ 3126746 h 4637124"/>
              <a:gd name="connsiteX18" fmla="*/ 0 w 2586365"/>
              <a:gd name="connsiteY18" fmla="*/ 2464300 h 4637124"/>
              <a:gd name="connsiteX19" fmla="*/ 0 w 2586365"/>
              <a:gd name="connsiteY19" fmla="*/ 1801854 h 4637124"/>
              <a:gd name="connsiteX20" fmla="*/ 0 w 2586365"/>
              <a:gd name="connsiteY20" fmla="*/ 1278521 h 4637124"/>
              <a:gd name="connsiteX21" fmla="*/ 0 w 2586365"/>
              <a:gd name="connsiteY21" fmla="*/ 616075 h 4637124"/>
              <a:gd name="connsiteX22" fmla="*/ 0 w 2586365"/>
              <a:gd name="connsiteY22" fmla="*/ 0 h 463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6365" h="4637124" fill="none" extrusionOk="0">
                <a:moveTo>
                  <a:pt x="0" y="0"/>
                </a:moveTo>
                <a:cubicBezTo>
                  <a:pt x="214885" y="-3442"/>
                  <a:pt x="391499" y="-3499"/>
                  <a:pt x="594864" y="0"/>
                </a:cubicBezTo>
                <a:cubicBezTo>
                  <a:pt x="798229" y="3499"/>
                  <a:pt x="1038296" y="5274"/>
                  <a:pt x="1241455" y="0"/>
                </a:cubicBezTo>
                <a:cubicBezTo>
                  <a:pt x="1444614" y="-5274"/>
                  <a:pt x="1681371" y="-30559"/>
                  <a:pt x="1862183" y="0"/>
                </a:cubicBezTo>
                <a:cubicBezTo>
                  <a:pt x="2042995" y="30559"/>
                  <a:pt x="2227005" y="7337"/>
                  <a:pt x="2586365" y="0"/>
                </a:cubicBezTo>
                <a:cubicBezTo>
                  <a:pt x="2576768" y="270602"/>
                  <a:pt x="2560773" y="446513"/>
                  <a:pt x="2586365" y="662446"/>
                </a:cubicBezTo>
                <a:cubicBezTo>
                  <a:pt x="2611957" y="878379"/>
                  <a:pt x="2611862" y="1204057"/>
                  <a:pt x="2586365" y="1371264"/>
                </a:cubicBezTo>
                <a:cubicBezTo>
                  <a:pt x="2560868" y="1538471"/>
                  <a:pt x="2594937" y="1666791"/>
                  <a:pt x="2586365" y="1894596"/>
                </a:cubicBezTo>
                <a:cubicBezTo>
                  <a:pt x="2577793" y="2122401"/>
                  <a:pt x="2606169" y="2188542"/>
                  <a:pt x="2586365" y="2464300"/>
                </a:cubicBezTo>
                <a:cubicBezTo>
                  <a:pt x="2566561" y="2740058"/>
                  <a:pt x="2569596" y="2950634"/>
                  <a:pt x="2586365" y="3219489"/>
                </a:cubicBezTo>
                <a:cubicBezTo>
                  <a:pt x="2603134" y="3488344"/>
                  <a:pt x="2596032" y="3584299"/>
                  <a:pt x="2586365" y="3742822"/>
                </a:cubicBezTo>
                <a:cubicBezTo>
                  <a:pt x="2576698" y="3901345"/>
                  <a:pt x="2542703" y="4273593"/>
                  <a:pt x="2586365" y="4637124"/>
                </a:cubicBezTo>
                <a:cubicBezTo>
                  <a:pt x="2444456" y="4614284"/>
                  <a:pt x="2195882" y="4628594"/>
                  <a:pt x="1965637" y="4637124"/>
                </a:cubicBezTo>
                <a:cubicBezTo>
                  <a:pt x="1735392" y="4645654"/>
                  <a:pt x="1547652" y="4663705"/>
                  <a:pt x="1267319" y="4637124"/>
                </a:cubicBezTo>
                <a:cubicBezTo>
                  <a:pt x="986986" y="4610543"/>
                  <a:pt x="815561" y="4613013"/>
                  <a:pt x="594864" y="4637124"/>
                </a:cubicBezTo>
                <a:cubicBezTo>
                  <a:pt x="374167" y="4661235"/>
                  <a:pt x="155867" y="4656080"/>
                  <a:pt x="0" y="4637124"/>
                </a:cubicBezTo>
                <a:cubicBezTo>
                  <a:pt x="188" y="4371507"/>
                  <a:pt x="-31693" y="4246263"/>
                  <a:pt x="0" y="3881935"/>
                </a:cubicBezTo>
                <a:cubicBezTo>
                  <a:pt x="31693" y="3517607"/>
                  <a:pt x="-19469" y="3484985"/>
                  <a:pt x="0" y="3126746"/>
                </a:cubicBezTo>
                <a:cubicBezTo>
                  <a:pt x="19469" y="2768507"/>
                  <a:pt x="6755" y="2761021"/>
                  <a:pt x="0" y="2464300"/>
                </a:cubicBezTo>
                <a:cubicBezTo>
                  <a:pt x="-6755" y="2167579"/>
                  <a:pt x="7621" y="1960810"/>
                  <a:pt x="0" y="1801854"/>
                </a:cubicBezTo>
                <a:cubicBezTo>
                  <a:pt x="-7621" y="1642898"/>
                  <a:pt x="-14322" y="1439193"/>
                  <a:pt x="0" y="1278521"/>
                </a:cubicBezTo>
                <a:cubicBezTo>
                  <a:pt x="14322" y="1117849"/>
                  <a:pt x="23561" y="784220"/>
                  <a:pt x="0" y="616075"/>
                </a:cubicBezTo>
                <a:cubicBezTo>
                  <a:pt x="-23561" y="447930"/>
                  <a:pt x="-4581" y="190931"/>
                  <a:pt x="0" y="0"/>
                </a:cubicBezTo>
                <a:close/>
              </a:path>
              <a:path w="2586365" h="4637124" stroke="0" extrusionOk="0">
                <a:moveTo>
                  <a:pt x="0" y="0"/>
                </a:moveTo>
                <a:cubicBezTo>
                  <a:pt x="251753" y="31522"/>
                  <a:pt x="384167" y="16477"/>
                  <a:pt x="672455" y="0"/>
                </a:cubicBezTo>
                <a:cubicBezTo>
                  <a:pt x="960743" y="-16477"/>
                  <a:pt x="1116766" y="-5968"/>
                  <a:pt x="1241455" y="0"/>
                </a:cubicBezTo>
                <a:cubicBezTo>
                  <a:pt x="1366144" y="5968"/>
                  <a:pt x="1718861" y="11114"/>
                  <a:pt x="1913910" y="0"/>
                </a:cubicBezTo>
                <a:cubicBezTo>
                  <a:pt x="2108960" y="-11114"/>
                  <a:pt x="2436180" y="-22478"/>
                  <a:pt x="2586365" y="0"/>
                </a:cubicBezTo>
                <a:cubicBezTo>
                  <a:pt x="2589775" y="198082"/>
                  <a:pt x="2563838" y="440841"/>
                  <a:pt x="2586365" y="708818"/>
                </a:cubicBezTo>
                <a:cubicBezTo>
                  <a:pt x="2608892" y="976795"/>
                  <a:pt x="2613977" y="1234220"/>
                  <a:pt x="2586365" y="1417635"/>
                </a:cubicBezTo>
                <a:cubicBezTo>
                  <a:pt x="2558753" y="1601050"/>
                  <a:pt x="2601156" y="1745896"/>
                  <a:pt x="2586365" y="1987339"/>
                </a:cubicBezTo>
                <a:cubicBezTo>
                  <a:pt x="2571574" y="2228782"/>
                  <a:pt x="2572171" y="2419195"/>
                  <a:pt x="2586365" y="2557043"/>
                </a:cubicBezTo>
                <a:cubicBezTo>
                  <a:pt x="2600559" y="2694891"/>
                  <a:pt x="2593096" y="3133965"/>
                  <a:pt x="2586365" y="3312231"/>
                </a:cubicBezTo>
                <a:cubicBezTo>
                  <a:pt x="2579634" y="3490497"/>
                  <a:pt x="2581398" y="3678308"/>
                  <a:pt x="2586365" y="3881935"/>
                </a:cubicBezTo>
                <a:cubicBezTo>
                  <a:pt x="2591332" y="4085562"/>
                  <a:pt x="2552715" y="4290520"/>
                  <a:pt x="2586365" y="4637124"/>
                </a:cubicBezTo>
                <a:cubicBezTo>
                  <a:pt x="2414895" y="4638234"/>
                  <a:pt x="2134104" y="4616584"/>
                  <a:pt x="2017365" y="4637124"/>
                </a:cubicBezTo>
                <a:cubicBezTo>
                  <a:pt x="1900626" y="4657664"/>
                  <a:pt x="1520908" y="4637007"/>
                  <a:pt x="1344910" y="4637124"/>
                </a:cubicBezTo>
                <a:cubicBezTo>
                  <a:pt x="1168912" y="4637241"/>
                  <a:pt x="853582" y="4663960"/>
                  <a:pt x="724182" y="4637124"/>
                </a:cubicBezTo>
                <a:cubicBezTo>
                  <a:pt x="594782" y="4610288"/>
                  <a:pt x="164683" y="4641561"/>
                  <a:pt x="0" y="4637124"/>
                </a:cubicBezTo>
                <a:cubicBezTo>
                  <a:pt x="8604" y="4426060"/>
                  <a:pt x="26002" y="4284640"/>
                  <a:pt x="0" y="4113791"/>
                </a:cubicBezTo>
                <a:cubicBezTo>
                  <a:pt x="-26002" y="3942942"/>
                  <a:pt x="-13313" y="3674118"/>
                  <a:pt x="0" y="3404974"/>
                </a:cubicBezTo>
                <a:cubicBezTo>
                  <a:pt x="13313" y="3135830"/>
                  <a:pt x="-2817" y="2936328"/>
                  <a:pt x="0" y="2696156"/>
                </a:cubicBezTo>
                <a:cubicBezTo>
                  <a:pt x="2817" y="2455984"/>
                  <a:pt x="-29877" y="2185491"/>
                  <a:pt x="0" y="2033710"/>
                </a:cubicBezTo>
                <a:cubicBezTo>
                  <a:pt x="29877" y="1881929"/>
                  <a:pt x="15443" y="1630164"/>
                  <a:pt x="0" y="1371264"/>
                </a:cubicBezTo>
                <a:cubicBezTo>
                  <a:pt x="-15443" y="1112364"/>
                  <a:pt x="7364" y="970639"/>
                  <a:pt x="0" y="847931"/>
                </a:cubicBezTo>
                <a:cubicBezTo>
                  <a:pt x="-7364" y="725223"/>
                  <a:pt x="6150" y="356700"/>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966216218">
                  <a:prstGeom prst="rect">
                    <a:avLst/>
                  </a:prstGeom>
                  <ask:type>
                    <ask:lineSketchFreehand/>
                  </ask:type>
                </ask:lineSketchStyleProps>
              </a:ext>
            </a:extLst>
          </a:ln>
        </p:spPr>
      </p:pic>
      <p:pic>
        <p:nvPicPr>
          <p:cNvPr id="23" name="Picture 2" descr="Belle femme d'affaires faisant différentes actions">
            <a:extLst>
              <a:ext uri="{FF2B5EF4-FFF2-40B4-BE49-F238E27FC236}">
                <a16:creationId xmlns:a16="http://schemas.microsoft.com/office/drawing/2014/main" id="{3E48408F-A46B-47A0-B8AD-78BEAD7572A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a:off x="34143" y="4097890"/>
            <a:ext cx="1420837" cy="268745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9A777F04-B4B6-4476-AE73-87CB9597BD9F}"/>
              </a:ext>
            </a:extLst>
          </p:cNvPr>
          <p:cNvSpPr/>
          <p:nvPr/>
        </p:nvSpPr>
        <p:spPr>
          <a:xfrm>
            <a:off x="9833350" y="1438506"/>
            <a:ext cx="2084656" cy="4637123"/>
          </a:xfrm>
          <a:custGeom>
            <a:avLst/>
            <a:gdLst>
              <a:gd name="connsiteX0" fmla="*/ 0 w 2084656"/>
              <a:gd name="connsiteY0" fmla="*/ 0 h 4637123"/>
              <a:gd name="connsiteX1" fmla="*/ 694885 w 2084656"/>
              <a:gd name="connsiteY1" fmla="*/ 0 h 4637123"/>
              <a:gd name="connsiteX2" fmla="*/ 1431464 w 2084656"/>
              <a:gd name="connsiteY2" fmla="*/ 0 h 4637123"/>
              <a:gd name="connsiteX3" fmla="*/ 2084656 w 2084656"/>
              <a:gd name="connsiteY3" fmla="*/ 0 h 4637123"/>
              <a:gd name="connsiteX4" fmla="*/ 2084656 w 2084656"/>
              <a:gd name="connsiteY4" fmla="*/ 523332 h 4637123"/>
              <a:gd name="connsiteX5" fmla="*/ 2084656 w 2084656"/>
              <a:gd name="connsiteY5" fmla="*/ 1046665 h 4637123"/>
              <a:gd name="connsiteX6" fmla="*/ 2084656 w 2084656"/>
              <a:gd name="connsiteY6" fmla="*/ 1569997 h 4637123"/>
              <a:gd name="connsiteX7" fmla="*/ 2084656 w 2084656"/>
              <a:gd name="connsiteY7" fmla="*/ 2278815 h 4637123"/>
              <a:gd name="connsiteX8" fmla="*/ 2084656 w 2084656"/>
              <a:gd name="connsiteY8" fmla="*/ 2987632 h 4637123"/>
              <a:gd name="connsiteX9" fmla="*/ 2084656 w 2084656"/>
              <a:gd name="connsiteY9" fmla="*/ 3696449 h 4637123"/>
              <a:gd name="connsiteX10" fmla="*/ 2084656 w 2084656"/>
              <a:gd name="connsiteY10" fmla="*/ 4637123 h 4637123"/>
              <a:gd name="connsiteX11" fmla="*/ 1389771 w 2084656"/>
              <a:gd name="connsiteY11" fmla="*/ 4637123 h 4637123"/>
              <a:gd name="connsiteX12" fmla="*/ 715732 w 2084656"/>
              <a:gd name="connsiteY12" fmla="*/ 4637123 h 4637123"/>
              <a:gd name="connsiteX13" fmla="*/ 0 w 2084656"/>
              <a:gd name="connsiteY13" fmla="*/ 4637123 h 4637123"/>
              <a:gd name="connsiteX14" fmla="*/ 0 w 2084656"/>
              <a:gd name="connsiteY14" fmla="*/ 4021048 h 4637123"/>
              <a:gd name="connsiteX15" fmla="*/ 0 w 2084656"/>
              <a:gd name="connsiteY15" fmla="*/ 3358602 h 4637123"/>
              <a:gd name="connsiteX16" fmla="*/ 0 w 2084656"/>
              <a:gd name="connsiteY16" fmla="*/ 2603413 h 4637123"/>
              <a:gd name="connsiteX17" fmla="*/ 0 w 2084656"/>
              <a:gd name="connsiteY17" fmla="*/ 1894596 h 4637123"/>
              <a:gd name="connsiteX18" fmla="*/ 0 w 2084656"/>
              <a:gd name="connsiteY18" fmla="*/ 1232150 h 4637123"/>
              <a:gd name="connsiteX19" fmla="*/ 0 w 2084656"/>
              <a:gd name="connsiteY19" fmla="*/ 0 h 463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84656" h="4637123" fill="none" extrusionOk="0">
                <a:moveTo>
                  <a:pt x="0" y="0"/>
                </a:moveTo>
                <a:cubicBezTo>
                  <a:pt x="238687" y="30543"/>
                  <a:pt x="484388" y="-33534"/>
                  <a:pt x="694885" y="0"/>
                </a:cubicBezTo>
                <a:cubicBezTo>
                  <a:pt x="905383" y="33534"/>
                  <a:pt x="1276106" y="-26311"/>
                  <a:pt x="1431464" y="0"/>
                </a:cubicBezTo>
                <a:cubicBezTo>
                  <a:pt x="1586822" y="26311"/>
                  <a:pt x="1896801" y="-26460"/>
                  <a:pt x="2084656" y="0"/>
                </a:cubicBezTo>
                <a:cubicBezTo>
                  <a:pt x="2092760" y="186035"/>
                  <a:pt x="2098432" y="265089"/>
                  <a:pt x="2084656" y="523332"/>
                </a:cubicBezTo>
                <a:cubicBezTo>
                  <a:pt x="2070880" y="781575"/>
                  <a:pt x="2071943" y="847808"/>
                  <a:pt x="2084656" y="1046665"/>
                </a:cubicBezTo>
                <a:cubicBezTo>
                  <a:pt x="2097369" y="1245522"/>
                  <a:pt x="2094943" y="1334095"/>
                  <a:pt x="2084656" y="1569997"/>
                </a:cubicBezTo>
                <a:cubicBezTo>
                  <a:pt x="2074369" y="1805899"/>
                  <a:pt x="2071691" y="1938870"/>
                  <a:pt x="2084656" y="2278815"/>
                </a:cubicBezTo>
                <a:cubicBezTo>
                  <a:pt x="2097621" y="2618760"/>
                  <a:pt x="2100077" y="2831811"/>
                  <a:pt x="2084656" y="2987632"/>
                </a:cubicBezTo>
                <a:cubicBezTo>
                  <a:pt x="2069235" y="3143453"/>
                  <a:pt x="2069033" y="3357142"/>
                  <a:pt x="2084656" y="3696449"/>
                </a:cubicBezTo>
                <a:cubicBezTo>
                  <a:pt x="2100279" y="4035756"/>
                  <a:pt x="2047427" y="4212261"/>
                  <a:pt x="2084656" y="4637123"/>
                </a:cubicBezTo>
                <a:cubicBezTo>
                  <a:pt x="1860608" y="4652157"/>
                  <a:pt x="1580851" y="4637378"/>
                  <a:pt x="1389771" y="4637123"/>
                </a:cubicBezTo>
                <a:cubicBezTo>
                  <a:pt x="1198691" y="4636868"/>
                  <a:pt x="999762" y="4648106"/>
                  <a:pt x="715732" y="4637123"/>
                </a:cubicBezTo>
                <a:cubicBezTo>
                  <a:pt x="431702" y="4626140"/>
                  <a:pt x="296690" y="4659883"/>
                  <a:pt x="0" y="4637123"/>
                </a:cubicBezTo>
                <a:cubicBezTo>
                  <a:pt x="19714" y="4438987"/>
                  <a:pt x="27775" y="4189996"/>
                  <a:pt x="0" y="4021048"/>
                </a:cubicBezTo>
                <a:cubicBezTo>
                  <a:pt x="-27775" y="3852100"/>
                  <a:pt x="22008" y="3687349"/>
                  <a:pt x="0" y="3358602"/>
                </a:cubicBezTo>
                <a:cubicBezTo>
                  <a:pt x="-22008" y="3029855"/>
                  <a:pt x="-16600" y="2763138"/>
                  <a:pt x="0" y="2603413"/>
                </a:cubicBezTo>
                <a:cubicBezTo>
                  <a:pt x="16600" y="2443688"/>
                  <a:pt x="-23079" y="2213066"/>
                  <a:pt x="0" y="1894596"/>
                </a:cubicBezTo>
                <a:cubicBezTo>
                  <a:pt x="23079" y="1576126"/>
                  <a:pt x="-2336" y="1382755"/>
                  <a:pt x="0" y="1232150"/>
                </a:cubicBezTo>
                <a:cubicBezTo>
                  <a:pt x="2336" y="1081545"/>
                  <a:pt x="-58447" y="418559"/>
                  <a:pt x="0" y="0"/>
                </a:cubicBezTo>
                <a:close/>
              </a:path>
              <a:path w="2084656" h="4637123" stroke="0" extrusionOk="0">
                <a:moveTo>
                  <a:pt x="0" y="0"/>
                </a:moveTo>
                <a:cubicBezTo>
                  <a:pt x="284224" y="-31103"/>
                  <a:pt x="428839" y="-28787"/>
                  <a:pt x="653192" y="0"/>
                </a:cubicBezTo>
                <a:cubicBezTo>
                  <a:pt x="877545" y="28787"/>
                  <a:pt x="1062346" y="-14151"/>
                  <a:pt x="1368924" y="0"/>
                </a:cubicBezTo>
                <a:cubicBezTo>
                  <a:pt x="1675502" y="14151"/>
                  <a:pt x="1858647" y="19687"/>
                  <a:pt x="2084656" y="0"/>
                </a:cubicBezTo>
                <a:cubicBezTo>
                  <a:pt x="2087296" y="230235"/>
                  <a:pt x="2055161" y="498004"/>
                  <a:pt x="2084656" y="755189"/>
                </a:cubicBezTo>
                <a:cubicBezTo>
                  <a:pt x="2114151" y="1012374"/>
                  <a:pt x="2061851" y="1240399"/>
                  <a:pt x="2084656" y="1510377"/>
                </a:cubicBezTo>
                <a:cubicBezTo>
                  <a:pt x="2107461" y="1780355"/>
                  <a:pt x="2098604" y="2043728"/>
                  <a:pt x="2084656" y="2219195"/>
                </a:cubicBezTo>
                <a:cubicBezTo>
                  <a:pt x="2070708" y="2394662"/>
                  <a:pt x="2052141" y="2715226"/>
                  <a:pt x="2084656" y="2881641"/>
                </a:cubicBezTo>
                <a:cubicBezTo>
                  <a:pt x="2117171" y="3048056"/>
                  <a:pt x="2093789" y="3254701"/>
                  <a:pt x="2084656" y="3590458"/>
                </a:cubicBezTo>
                <a:cubicBezTo>
                  <a:pt x="2075523" y="3926215"/>
                  <a:pt x="2089997" y="4199762"/>
                  <a:pt x="2084656" y="4637123"/>
                </a:cubicBezTo>
                <a:cubicBezTo>
                  <a:pt x="1823568" y="4668965"/>
                  <a:pt x="1555096" y="4667789"/>
                  <a:pt x="1410617" y="4637123"/>
                </a:cubicBezTo>
                <a:cubicBezTo>
                  <a:pt x="1266138" y="4606457"/>
                  <a:pt x="995327" y="4635529"/>
                  <a:pt x="736578" y="4637123"/>
                </a:cubicBezTo>
                <a:cubicBezTo>
                  <a:pt x="477829" y="4638717"/>
                  <a:pt x="326901" y="4633526"/>
                  <a:pt x="0" y="4637123"/>
                </a:cubicBezTo>
                <a:cubicBezTo>
                  <a:pt x="-15108" y="4473411"/>
                  <a:pt x="-24062" y="4154421"/>
                  <a:pt x="0" y="4021048"/>
                </a:cubicBezTo>
                <a:cubicBezTo>
                  <a:pt x="24062" y="3887675"/>
                  <a:pt x="-26212" y="3431211"/>
                  <a:pt x="0" y="3265859"/>
                </a:cubicBezTo>
                <a:cubicBezTo>
                  <a:pt x="26212" y="3100507"/>
                  <a:pt x="-29850" y="2908939"/>
                  <a:pt x="0" y="2603413"/>
                </a:cubicBezTo>
                <a:cubicBezTo>
                  <a:pt x="29850" y="2297887"/>
                  <a:pt x="18492" y="2139062"/>
                  <a:pt x="0" y="1987338"/>
                </a:cubicBezTo>
                <a:cubicBezTo>
                  <a:pt x="-18492" y="1835615"/>
                  <a:pt x="9180" y="1693663"/>
                  <a:pt x="0" y="1417635"/>
                </a:cubicBezTo>
                <a:cubicBezTo>
                  <a:pt x="-9180" y="1141607"/>
                  <a:pt x="-6682" y="999394"/>
                  <a:pt x="0" y="755189"/>
                </a:cubicBezTo>
                <a:cubicBezTo>
                  <a:pt x="6682" y="510984"/>
                  <a:pt x="28809" y="251386"/>
                  <a:pt x="0" y="0"/>
                </a:cubicBezTo>
                <a:close/>
              </a:path>
            </a:pathLst>
          </a:cu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1600" dirty="0">
              <a:solidFill>
                <a:schemeClr val="tx1"/>
              </a:solidFill>
              <a:latin typeface="Ink Free" panose="03080402000500000000" pitchFamily="66" charset="0"/>
            </a:endParaRPr>
          </a:p>
          <a:p>
            <a:pPr algn="ctr"/>
            <a:endParaRPr lang="fr-FR" sz="3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La richesse se crée dans les interactions </a:t>
            </a:r>
          </a:p>
          <a:p>
            <a:pPr algn="ctr"/>
            <a:r>
              <a:rPr lang="fr-FR" sz="1600" dirty="0">
                <a:solidFill>
                  <a:schemeClr val="tx1"/>
                </a:solidFill>
                <a:latin typeface="Ink Free" panose="03080402000500000000" pitchFamily="66" charset="0"/>
              </a:rPr>
              <a:t>avec nos clients. Pour </a:t>
            </a:r>
          </a:p>
          <a:p>
            <a:pPr algn="ctr"/>
            <a:r>
              <a:rPr lang="fr-FR" sz="1600" dirty="0">
                <a:solidFill>
                  <a:schemeClr val="tx1"/>
                </a:solidFill>
                <a:latin typeface="Ink Free" panose="03080402000500000000" pitchFamily="66" charset="0"/>
              </a:rPr>
              <a:t>nous recommander, ils doivent avoir conscience de profiter de « belles opportunités », d’informations &amp; </a:t>
            </a:r>
          </a:p>
          <a:p>
            <a:pPr algn="ctr"/>
            <a:r>
              <a:rPr lang="fr-FR" sz="1600" dirty="0">
                <a:solidFill>
                  <a:schemeClr val="tx1"/>
                </a:solidFill>
                <a:latin typeface="Ink Free" panose="03080402000500000000" pitchFamily="66" charset="0"/>
              </a:rPr>
              <a:t>de services de grandes qualités.</a:t>
            </a:r>
          </a:p>
        </p:txBody>
      </p:sp>
      <p:grpSp>
        <p:nvGrpSpPr>
          <p:cNvPr id="31" name="Groupe 30">
            <a:extLst>
              <a:ext uri="{FF2B5EF4-FFF2-40B4-BE49-F238E27FC236}">
                <a16:creationId xmlns:a16="http://schemas.microsoft.com/office/drawing/2014/main" id="{281593DB-8774-4156-A8D0-F84C1970FCBB}"/>
              </a:ext>
            </a:extLst>
          </p:cNvPr>
          <p:cNvGrpSpPr/>
          <p:nvPr/>
        </p:nvGrpSpPr>
        <p:grpSpPr>
          <a:xfrm>
            <a:off x="3638224" y="1438506"/>
            <a:ext cx="5975619" cy="4637124"/>
            <a:chOff x="3638224" y="1438506"/>
            <a:chExt cx="5975619" cy="4637124"/>
          </a:xfrm>
        </p:grpSpPr>
        <p:grpSp>
          <p:nvGrpSpPr>
            <p:cNvPr id="30" name="Groupe 29">
              <a:extLst>
                <a:ext uri="{FF2B5EF4-FFF2-40B4-BE49-F238E27FC236}">
                  <a16:creationId xmlns:a16="http://schemas.microsoft.com/office/drawing/2014/main" id="{5B89EEEC-C5F8-40E3-9B4A-C6C8D4BB8F86}"/>
                </a:ext>
              </a:extLst>
            </p:cNvPr>
            <p:cNvGrpSpPr/>
            <p:nvPr/>
          </p:nvGrpSpPr>
          <p:grpSpPr>
            <a:xfrm>
              <a:off x="3638224" y="1438506"/>
              <a:ext cx="5975619" cy="4637124"/>
              <a:chOff x="8777856" y="3582866"/>
              <a:chExt cx="3841878" cy="2981325"/>
            </a:xfrm>
          </p:grpSpPr>
          <p:pic>
            <p:nvPicPr>
              <p:cNvPr id="2050" name="Picture 2" descr="Vecteur gratuit usine produisant des coeurs, personnage masculin ingénieur avec support de clé à bande transporteuse avec énorme écran tactile et ligne de traitement. amour ou comme la technologie de fabrication, illustration de dessin animé">
                <a:extLst>
                  <a:ext uri="{FF2B5EF4-FFF2-40B4-BE49-F238E27FC236}">
                    <a16:creationId xmlns:a16="http://schemas.microsoft.com/office/drawing/2014/main" id="{EC0FBC2C-44BB-42E2-A478-17E928F2DBA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980" r="14587"/>
              <a:stretch/>
            </p:blipFill>
            <p:spPr bwMode="auto">
              <a:xfrm>
                <a:off x="8777856" y="3582866"/>
                <a:ext cx="3841878" cy="2981325"/>
              </a:xfrm>
              <a:custGeom>
                <a:avLst/>
                <a:gdLst>
                  <a:gd name="connsiteX0" fmla="*/ 0 w 3841878"/>
                  <a:gd name="connsiteY0" fmla="*/ 0 h 2981325"/>
                  <a:gd name="connsiteX1" fmla="*/ 640313 w 3841878"/>
                  <a:gd name="connsiteY1" fmla="*/ 0 h 2981325"/>
                  <a:gd name="connsiteX2" fmla="*/ 1242207 w 3841878"/>
                  <a:gd name="connsiteY2" fmla="*/ 0 h 2981325"/>
                  <a:gd name="connsiteX3" fmla="*/ 1882520 w 3841878"/>
                  <a:gd name="connsiteY3" fmla="*/ 0 h 2981325"/>
                  <a:gd name="connsiteX4" fmla="*/ 2522833 w 3841878"/>
                  <a:gd name="connsiteY4" fmla="*/ 0 h 2981325"/>
                  <a:gd name="connsiteX5" fmla="*/ 3201565 w 3841878"/>
                  <a:gd name="connsiteY5" fmla="*/ 0 h 2981325"/>
                  <a:gd name="connsiteX6" fmla="*/ 3841878 w 3841878"/>
                  <a:gd name="connsiteY6" fmla="*/ 0 h 2981325"/>
                  <a:gd name="connsiteX7" fmla="*/ 3841878 w 3841878"/>
                  <a:gd name="connsiteY7" fmla="*/ 506825 h 2981325"/>
                  <a:gd name="connsiteX8" fmla="*/ 3841878 w 3841878"/>
                  <a:gd name="connsiteY8" fmla="*/ 1103090 h 2981325"/>
                  <a:gd name="connsiteX9" fmla="*/ 3841878 w 3841878"/>
                  <a:gd name="connsiteY9" fmla="*/ 1758982 h 2981325"/>
                  <a:gd name="connsiteX10" fmla="*/ 3841878 w 3841878"/>
                  <a:gd name="connsiteY10" fmla="*/ 2355247 h 2981325"/>
                  <a:gd name="connsiteX11" fmla="*/ 3841878 w 3841878"/>
                  <a:gd name="connsiteY11" fmla="*/ 2981325 h 2981325"/>
                  <a:gd name="connsiteX12" fmla="*/ 3124727 w 3841878"/>
                  <a:gd name="connsiteY12" fmla="*/ 2981325 h 2981325"/>
                  <a:gd name="connsiteX13" fmla="*/ 2484414 w 3841878"/>
                  <a:gd name="connsiteY13" fmla="*/ 2981325 h 2981325"/>
                  <a:gd name="connsiteX14" fmla="*/ 1767264 w 3841878"/>
                  <a:gd name="connsiteY14" fmla="*/ 2981325 h 2981325"/>
                  <a:gd name="connsiteX15" fmla="*/ 1088532 w 3841878"/>
                  <a:gd name="connsiteY15" fmla="*/ 2981325 h 2981325"/>
                  <a:gd name="connsiteX16" fmla="*/ 0 w 3841878"/>
                  <a:gd name="connsiteY16" fmla="*/ 2981325 h 2981325"/>
                  <a:gd name="connsiteX17" fmla="*/ 0 w 3841878"/>
                  <a:gd name="connsiteY17" fmla="*/ 2325434 h 2981325"/>
                  <a:gd name="connsiteX18" fmla="*/ 0 w 3841878"/>
                  <a:gd name="connsiteY18" fmla="*/ 1788795 h 2981325"/>
                  <a:gd name="connsiteX19" fmla="*/ 0 w 3841878"/>
                  <a:gd name="connsiteY19" fmla="*/ 1252156 h 2981325"/>
                  <a:gd name="connsiteX20" fmla="*/ 0 w 3841878"/>
                  <a:gd name="connsiteY20" fmla="*/ 655891 h 2981325"/>
                  <a:gd name="connsiteX21" fmla="*/ 0 w 3841878"/>
                  <a:gd name="connsiteY21" fmla="*/ 0 h 29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41878" h="2981325" extrusionOk="0">
                    <a:moveTo>
                      <a:pt x="0" y="0"/>
                    </a:moveTo>
                    <a:cubicBezTo>
                      <a:pt x="222201" y="-8282"/>
                      <a:pt x="358663" y="22055"/>
                      <a:pt x="640313" y="0"/>
                    </a:cubicBezTo>
                    <a:cubicBezTo>
                      <a:pt x="921963" y="-22055"/>
                      <a:pt x="941807" y="11876"/>
                      <a:pt x="1242207" y="0"/>
                    </a:cubicBezTo>
                    <a:cubicBezTo>
                      <a:pt x="1542607" y="-11876"/>
                      <a:pt x="1650571" y="-266"/>
                      <a:pt x="1882520" y="0"/>
                    </a:cubicBezTo>
                    <a:cubicBezTo>
                      <a:pt x="2114469" y="266"/>
                      <a:pt x="2294413" y="26751"/>
                      <a:pt x="2522833" y="0"/>
                    </a:cubicBezTo>
                    <a:cubicBezTo>
                      <a:pt x="2751253" y="-26751"/>
                      <a:pt x="2967895" y="7805"/>
                      <a:pt x="3201565" y="0"/>
                    </a:cubicBezTo>
                    <a:cubicBezTo>
                      <a:pt x="3435235" y="-7805"/>
                      <a:pt x="3549473" y="2404"/>
                      <a:pt x="3841878" y="0"/>
                    </a:cubicBezTo>
                    <a:cubicBezTo>
                      <a:pt x="3853445" y="233436"/>
                      <a:pt x="3836764" y="318248"/>
                      <a:pt x="3841878" y="506825"/>
                    </a:cubicBezTo>
                    <a:cubicBezTo>
                      <a:pt x="3846992" y="695403"/>
                      <a:pt x="3868013" y="900655"/>
                      <a:pt x="3841878" y="1103090"/>
                    </a:cubicBezTo>
                    <a:cubicBezTo>
                      <a:pt x="3815743" y="1305525"/>
                      <a:pt x="3835893" y="1508756"/>
                      <a:pt x="3841878" y="1758982"/>
                    </a:cubicBezTo>
                    <a:cubicBezTo>
                      <a:pt x="3847863" y="2009208"/>
                      <a:pt x="3862225" y="2223188"/>
                      <a:pt x="3841878" y="2355247"/>
                    </a:cubicBezTo>
                    <a:cubicBezTo>
                      <a:pt x="3821531" y="2487307"/>
                      <a:pt x="3868794" y="2835707"/>
                      <a:pt x="3841878" y="2981325"/>
                    </a:cubicBezTo>
                    <a:cubicBezTo>
                      <a:pt x="3492193" y="2949810"/>
                      <a:pt x="3457387" y="2960265"/>
                      <a:pt x="3124727" y="2981325"/>
                    </a:cubicBezTo>
                    <a:cubicBezTo>
                      <a:pt x="2792067" y="3002385"/>
                      <a:pt x="2739803" y="2978976"/>
                      <a:pt x="2484414" y="2981325"/>
                    </a:cubicBezTo>
                    <a:cubicBezTo>
                      <a:pt x="2229025" y="2983674"/>
                      <a:pt x="2039702" y="3012363"/>
                      <a:pt x="1767264" y="2981325"/>
                    </a:cubicBezTo>
                    <a:cubicBezTo>
                      <a:pt x="1494826" y="2950288"/>
                      <a:pt x="1356040" y="2989793"/>
                      <a:pt x="1088532" y="2981325"/>
                    </a:cubicBezTo>
                    <a:cubicBezTo>
                      <a:pt x="821024" y="2972857"/>
                      <a:pt x="337249" y="3006106"/>
                      <a:pt x="0" y="2981325"/>
                    </a:cubicBezTo>
                    <a:cubicBezTo>
                      <a:pt x="4052" y="2803963"/>
                      <a:pt x="-7418" y="2633744"/>
                      <a:pt x="0" y="2325434"/>
                    </a:cubicBezTo>
                    <a:cubicBezTo>
                      <a:pt x="7418" y="2017124"/>
                      <a:pt x="21761" y="1989618"/>
                      <a:pt x="0" y="1788795"/>
                    </a:cubicBezTo>
                    <a:cubicBezTo>
                      <a:pt x="-21761" y="1587972"/>
                      <a:pt x="-23214" y="1380841"/>
                      <a:pt x="0" y="1252156"/>
                    </a:cubicBezTo>
                    <a:cubicBezTo>
                      <a:pt x="23214" y="1123471"/>
                      <a:pt x="9569" y="838841"/>
                      <a:pt x="0" y="655891"/>
                    </a:cubicBezTo>
                    <a:cubicBezTo>
                      <a:pt x="-9569" y="472941"/>
                      <a:pt x="-1223" y="227313"/>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809074531">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 name="Image 9" descr="Une image contenant texte, signe&#10;&#10;Description générée automatiquement">
                <a:extLst>
                  <a:ext uri="{FF2B5EF4-FFF2-40B4-BE49-F238E27FC236}">
                    <a16:creationId xmlns:a16="http://schemas.microsoft.com/office/drawing/2014/main" id="{DD6AA834-3AD6-4878-AB91-7FBB613F6A2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9013"/>
              <a:stretch/>
            </p:blipFill>
            <p:spPr>
              <a:xfrm>
                <a:off x="8777857" y="4093370"/>
                <a:ext cx="849593" cy="901073"/>
              </a:xfrm>
              <a:prstGeom prst="rect">
                <a:avLst/>
              </a:prstGeom>
            </p:spPr>
          </p:pic>
        </p:grpSp>
        <p:sp>
          <p:nvSpPr>
            <p:cNvPr id="24" name="Rectangle 23">
              <a:extLst>
                <a:ext uri="{FF2B5EF4-FFF2-40B4-BE49-F238E27FC236}">
                  <a16:creationId xmlns:a16="http://schemas.microsoft.com/office/drawing/2014/main" id="{4708DFB8-5A4C-4D7E-B73F-2A760B977339}"/>
                </a:ext>
              </a:extLst>
            </p:cNvPr>
            <p:cNvSpPr/>
            <p:nvPr/>
          </p:nvSpPr>
          <p:spPr>
            <a:xfrm>
              <a:off x="3768147" y="5247249"/>
              <a:ext cx="5052296" cy="734926"/>
            </a:xfrm>
            <a:custGeom>
              <a:avLst/>
              <a:gdLst>
                <a:gd name="connsiteX0" fmla="*/ 0 w 5052296"/>
                <a:gd name="connsiteY0" fmla="*/ 0 h 734926"/>
                <a:gd name="connsiteX1" fmla="*/ 631537 w 5052296"/>
                <a:gd name="connsiteY1" fmla="*/ 0 h 734926"/>
                <a:gd name="connsiteX2" fmla="*/ 1111505 w 5052296"/>
                <a:gd name="connsiteY2" fmla="*/ 0 h 734926"/>
                <a:gd name="connsiteX3" fmla="*/ 1743042 w 5052296"/>
                <a:gd name="connsiteY3" fmla="*/ 0 h 734926"/>
                <a:gd name="connsiteX4" fmla="*/ 2223010 w 5052296"/>
                <a:gd name="connsiteY4" fmla="*/ 0 h 734926"/>
                <a:gd name="connsiteX5" fmla="*/ 2905070 w 5052296"/>
                <a:gd name="connsiteY5" fmla="*/ 0 h 734926"/>
                <a:gd name="connsiteX6" fmla="*/ 3435561 w 5052296"/>
                <a:gd name="connsiteY6" fmla="*/ 0 h 734926"/>
                <a:gd name="connsiteX7" fmla="*/ 3915529 w 5052296"/>
                <a:gd name="connsiteY7" fmla="*/ 0 h 734926"/>
                <a:gd name="connsiteX8" fmla="*/ 5052296 w 5052296"/>
                <a:gd name="connsiteY8" fmla="*/ 0 h 734926"/>
                <a:gd name="connsiteX9" fmla="*/ 5052296 w 5052296"/>
                <a:gd name="connsiteY9" fmla="*/ 360114 h 734926"/>
                <a:gd name="connsiteX10" fmla="*/ 5052296 w 5052296"/>
                <a:gd name="connsiteY10" fmla="*/ 734926 h 734926"/>
                <a:gd name="connsiteX11" fmla="*/ 4420759 w 5052296"/>
                <a:gd name="connsiteY11" fmla="*/ 734926 h 734926"/>
                <a:gd name="connsiteX12" fmla="*/ 3839745 w 5052296"/>
                <a:gd name="connsiteY12" fmla="*/ 734926 h 734926"/>
                <a:gd name="connsiteX13" fmla="*/ 3208208 w 5052296"/>
                <a:gd name="connsiteY13" fmla="*/ 734926 h 734926"/>
                <a:gd name="connsiteX14" fmla="*/ 2526148 w 5052296"/>
                <a:gd name="connsiteY14" fmla="*/ 734926 h 734926"/>
                <a:gd name="connsiteX15" fmla="*/ 1793565 w 5052296"/>
                <a:gd name="connsiteY15" fmla="*/ 734926 h 734926"/>
                <a:gd name="connsiteX16" fmla="*/ 1313597 w 5052296"/>
                <a:gd name="connsiteY16" fmla="*/ 734926 h 734926"/>
                <a:gd name="connsiteX17" fmla="*/ 783106 w 5052296"/>
                <a:gd name="connsiteY17" fmla="*/ 734926 h 734926"/>
                <a:gd name="connsiteX18" fmla="*/ 0 w 5052296"/>
                <a:gd name="connsiteY18" fmla="*/ 734926 h 734926"/>
                <a:gd name="connsiteX19" fmla="*/ 0 w 5052296"/>
                <a:gd name="connsiteY19" fmla="*/ 352764 h 734926"/>
                <a:gd name="connsiteX20" fmla="*/ 0 w 5052296"/>
                <a:gd name="connsiteY20"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52296" h="734926" fill="none" extrusionOk="0">
                  <a:moveTo>
                    <a:pt x="0" y="0"/>
                  </a:moveTo>
                  <a:cubicBezTo>
                    <a:pt x="191103" y="-26313"/>
                    <a:pt x="364160" y="28663"/>
                    <a:pt x="631537" y="0"/>
                  </a:cubicBezTo>
                  <a:cubicBezTo>
                    <a:pt x="898914" y="-28663"/>
                    <a:pt x="934840" y="-17110"/>
                    <a:pt x="1111505" y="0"/>
                  </a:cubicBezTo>
                  <a:cubicBezTo>
                    <a:pt x="1288170" y="17110"/>
                    <a:pt x="1612622" y="-12989"/>
                    <a:pt x="1743042" y="0"/>
                  </a:cubicBezTo>
                  <a:cubicBezTo>
                    <a:pt x="1873462" y="12989"/>
                    <a:pt x="2035215" y="2818"/>
                    <a:pt x="2223010" y="0"/>
                  </a:cubicBezTo>
                  <a:cubicBezTo>
                    <a:pt x="2410805" y="-2818"/>
                    <a:pt x="2746876" y="5917"/>
                    <a:pt x="2905070" y="0"/>
                  </a:cubicBezTo>
                  <a:cubicBezTo>
                    <a:pt x="3063264" y="-5917"/>
                    <a:pt x="3237594" y="6147"/>
                    <a:pt x="3435561" y="0"/>
                  </a:cubicBezTo>
                  <a:cubicBezTo>
                    <a:pt x="3633528" y="-6147"/>
                    <a:pt x="3707568" y="16060"/>
                    <a:pt x="3915529" y="0"/>
                  </a:cubicBezTo>
                  <a:cubicBezTo>
                    <a:pt x="4123490" y="-16060"/>
                    <a:pt x="4521373" y="51695"/>
                    <a:pt x="5052296" y="0"/>
                  </a:cubicBezTo>
                  <a:cubicBezTo>
                    <a:pt x="5049331" y="179872"/>
                    <a:pt x="5042227" y="180773"/>
                    <a:pt x="5052296" y="360114"/>
                  </a:cubicBezTo>
                  <a:cubicBezTo>
                    <a:pt x="5062365" y="539455"/>
                    <a:pt x="5058211" y="616370"/>
                    <a:pt x="5052296" y="734926"/>
                  </a:cubicBezTo>
                  <a:cubicBezTo>
                    <a:pt x="4892915" y="761286"/>
                    <a:pt x="4686933" y="754963"/>
                    <a:pt x="4420759" y="734926"/>
                  </a:cubicBezTo>
                  <a:cubicBezTo>
                    <a:pt x="4154585" y="714889"/>
                    <a:pt x="3996785" y="729766"/>
                    <a:pt x="3839745" y="734926"/>
                  </a:cubicBezTo>
                  <a:cubicBezTo>
                    <a:pt x="3682705" y="740086"/>
                    <a:pt x="3409944" y="739573"/>
                    <a:pt x="3208208" y="734926"/>
                  </a:cubicBezTo>
                  <a:cubicBezTo>
                    <a:pt x="3006472" y="730279"/>
                    <a:pt x="2843640" y="761114"/>
                    <a:pt x="2526148" y="734926"/>
                  </a:cubicBezTo>
                  <a:cubicBezTo>
                    <a:pt x="2208656" y="708738"/>
                    <a:pt x="1981105" y="727283"/>
                    <a:pt x="1793565" y="734926"/>
                  </a:cubicBezTo>
                  <a:cubicBezTo>
                    <a:pt x="1606025" y="742569"/>
                    <a:pt x="1462928" y="716510"/>
                    <a:pt x="1313597" y="734926"/>
                  </a:cubicBezTo>
                  <a:cubicBezTo>
                    <a:pt x="1164266" y="753342"/>
                    <a:pt x="1005956" y="709489"/>
                    <a:pt x="783106" y="734926"/>
                  </a:cubicBezTo>
                  <a:cubicBezTo>
                    <a:pt x="560256" y="760363"/>
                    <a:pt x="345872" y="747246"/>
                    <a:pt x="0" y="734926"/>
                  </a:cubicBezTo>
                  <a:cubicBezTo>
                    <a:pt x="-8412" y="651490"/>
                    <a:pt x="17545" y="438034"/>
                    <a:pt x="0" y="352764"/>
                  </a:cubicBezTo>
                  <a:cubicBezTo>
                    <a:pt x="-17545" y="267494"/>
                    <a:pt x="-11218" y="103714"/>
                    <a:pt x="0" y="0"/>
                  </a:cubicBezTo>
                  <a:close/>
                </a:path>
                <a:path w="5052296" h="734926" stroke="0" extrusionOk="0">
                  <a:moveTo>
                    <a:pt x="0" y="0"/>
                  </a:moveTo>
                  <a:cubicBezTo>
                    <a:pt x="239187" y="-21352"/>
                    <a:pt x="330368" y="3630"/>
                    <a:pt x="530491" y="0"/>
                  </a:cubicBezTo>
                  <a:cubicBezTo>
                    <a:pt x="730614" y="-3630"/>
                    <a:pt x="999925" y="32196"/>
                    <a:pt x="1212551" y="0"/>
                  </a:cubicBezTo>
                  <a:cubicBezTo>
                    <a:pt x="1425177" y="-32196"/>
                    <a:pt x="1663592" y="18167"/>
                    <a:pt x="1793565" y="0"/>
                  </a:cubicBezTo>
                  <a:cubicBezTo>
                    <a:pt x="1923538" y="-18167"/>
                    <a:pt x="2281489" y="35103"/>
                    <a:pt x="2526148" y="0"/>
                  </a:cubicBezTo>
                  <a:cubicBezTo>
                    <a:pt x="2770807" y="-35103"/>
                    <a:pt x="3104883" y="27624"/>
                    <a:pt x="3258731" y="0"/>
                  </a:cubicBezTo>
                  <a:cubicBezTo>
                    <a:pt x="3412579" y="-27624"/>
                    <a:pt x="3573241" y="-16432"/>
                    <a:pt x="3789222" y="0"/>
                  </a:cubicBezTo>
                  <a:cubicBezTo>
                    <a:pt x="4005203" y="16432"/>
                    <a:pt x="4169900" y="-25672"/>
                    <a:pt x="4319713" y="0"/>
                  </a:cubicBezTo>
                  <a:cubicBezTo>
                    <a:pt x="4469526" y="25672"/>
                    <a:pt x="4810800" y="16737"/>
                    <a:pt x="5052296" y="0"/>
                  </a:cubicBezTo>
                  <a:cubicBezTo>
                    <a:pt x="5069554" y="144782"/>
                    <a:pt x="5043462" y="275771"/>
                    <a:pt x="5052296" y="360114"/>
                  </a:cubicBezTo>
                  <a:cubicBezTo>
                    <a:pt x="5061130" y="444457"/>
                    <a:pt x="5053311" y="623677"/>
                    <a:pt x="5052296" y="734926"/>
                  </a:cubicBezTo>
                  <a:cubicBezTo>
                    <a:pt x="4916617" y="727252"/>
                    <a:pt x="4660556" y="720914"/>
                    <a:pt x="4471282" y="734926"/>
                  </a:cubicBezTo>
                  <a:cubicBezTo>
                    <a:pt x="4282008" y="748938"/>
                    <a:pt x="4102906" y="717672"/>
                    <a:pt x="3991314" y="734926"/>
                  </a:cubicBezTo>
                  <a:cubicBezTo>
                    <a:pt x="3879722" y="752180"/>
                    <a:pt x="3578010" y="748768"/>
                    <a:pt x="3410300" y="734926"/>
                  </a:cubicBezTo>
                  <a:cubicBezTo>
                    <a:pt x="3242590" y="721084"/>
                    <a:pt x="3082944" y="755168"/>
                    <a:pt x="2879809" y="734926"/>
                  </a:cubicBezTo>
                  <a:cubicBezTo>
                    <a:pt x="2676674" y="714684"/>
                    <a:pt x="2397031" y="765931"/>
                    <a:pt x="2248272" y="734926"/>
                  </a:cubicBezTo>
                  <a:cubicBezTo>
                    <a:pt x="2099513" y="703921"/>
                    <a:pt x="1851590" y="759818"/>
                    <a:pt x="1667258" y="734926"/>
                  </a:cubicBezTo>
                  <a:cubicBezTo>
                    <a:pt x="1482926" y="710034"/>
                    <a:pt x="1289282" y="758675"/>
                    <a:pt x="1136767" y="734926"/>
                  </a:cubicBezTo>
                  <a:cubicBezTo>
                    <a:pt x="984252" y="711177"/>
                    <a:pt x="807195" y="753775"/>
                    <a:pt x="555753" y="734926"/>
                  </a:cubicBezTo>
                  <a:cubicBezTo>
                    <a:pt x="304311" y="716077"/>
                    <a:pt x="260990" y="731945"/>
                    <a:pt x="0" y="734926"/>
                  </a:cubicBezTo>
                  <a:cubicBezTo>
                    <a:pt x="7108" y="617749"/>
                    <a:pt x="-7889" y="501799"/>
                    <a:pt x="0" y="374812"/>
                  </a:cubicBezTo>
                  <a:cubicBezTo>
                    <a:pt x="7889" y="247825"/>
                    <a:pt x="1952" y="168443"/>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Comme le prouve notre progression au NPS et notre positionnement régional, la qualité de nos conseillers              est reconnue par nos clients. </a:t>
              </a:r>
            </a:p>
          </p:txBody>
        </p:sp>
      </p:grpSp>
      <p:pic>
        <p:nvPicPr>
          <p:cNvPr id="27" name="Espace réservé du contenu 38">
            <a:extLst>
              <a:ext uri="{FF2B5EF4-FFF2-40B4-BE49-F238E27FC236}">
                <a16:creationId xmlns:a16="http://schemas.microsoft.com/office/drawing/2014/main" id="{63B7F61C-D19A-4734-8BFB-858A887A8EF2}"/>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035"/>
          <a:stretch/>
        </p:blipFill>
        <p:spPr>
          <a:xfrm>
            <a:off x="8323228" y="2232539"/>
            <a:ext cx="2212787" cy="4000467"/>
          </a:xfrm>
          <a:prstGeom prst="rect">
            <a:avLst/>
          </a:prstGeom>
        </p:spPr>
      </p:pic>
      <p:pic>
        <p:nvPicPr>
          <p:cNvPr id="21" name="Picture 2">
            <a:hlinkClick r:id="rId11"/>
            <a:extLst>
              <a:ext uri="{FF2B5EF4-FFF2-40B4-BE49-F238E27FC236}">
                <a16:creationId xmlns:a16="http://schemas.microsoft.com/office/drawing/2014/main" id="{DA4F173B-D6CC-47A0-9F8F-D270E891E74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092538" y="1546395"/>
            <a:ext cx="1605961" cy="1138747"/>
          </a:xfrm>
          <a:custGeom>
            <a:avLst/>
            <a:gdLst>
              <a:gd name="connsiteX0" fmla="*/ 0 w 1605961"/>
              <a:gd name="connsiteY0" fmla="*/ 0 h 1138747"/>
              <a:gd name="connsiteX1" fmla="*/ 487142 w 1605961"/>
              <a:gd name="connsiteY1" fmla="*/ 0 h 1138747"/>
              <a:gd name="connsiteX2" fmla="*/ 990343 w 1605961"/>
              <a:gd name="connsiteY2" fmla="*/ 0 h 1138747"/>
              <a:gd name="connsiteX3" fmla="*/ 1605961 w 1605961"/>
              <a:gd name="connsiteY3" fmla="*/ 0 h 1138747"/>
              <a:gd name="connsiteX4" fmla="*/ 1605961 w 1605961"/>
              <a:gd name="connsiteY4" fmla="*/ 580761 h 1138747"/>
              <a:gd name="connsiteX5" fmla="*/ 1605961 w 1605961"/>
              <a:gd name="connsiteY5" fmla="*/ 1138747 h 1138747"/>
              <a:gd name="connsiteX6" fmla="*/ 1054581 w 1605961"/>
              <a:gd name="connsiteY6" fmla="*/ 1138747 h 1138747"/>
              <a:gd name="connsiteX7" fmla="*/ 519261 w 1605961"/>
              <a:gd name="connsiteY7" fmla="*/ 1138747 h 1138747"/>
              <a:gd name="connsiteX8" fmla="*/ 0 w 1605961"/>
              <a:gd name="connsiteY8" fmla="*/ 1138747 h 1138747"/>
              <a:gd name="connsiteX9" fmla="*/ 0 w 1605961"/>
              <a:gd name="connsiteY9" fmla="*/ 569374 h 1138747"/>
              <a:gd name="connsiteX10" fmla="*/ 0 w 1605961"/>
              <a:gd name="connsiteY10" fmla="*/ 0 h 113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5961" h="1138747" extrusionOk="0">
                <a:moveTo>
                  <a:pt x="0" y="0"/>
                </a:moveTo>
                <a:cubicBezTo>
                  <a:pt x="187721" y="1033"/>
                  <a:pt x="254849" y="20693"/>
                  <a:pt x="487142" y="0"/>
                </a:cubicBezTo>
                <a:cubicBezTo>
                  <a:pt x="719435" y="-20693"/>
                  <a:pt x="747670" y="2351"/>
                  <a:pt x="990343" y="0"/>
                </a:cubicBezTo>
                <a:cubicBezTo>
                  <a:pt x="1233016" y="-2351"/>
                  <a:pt x="1430065" y="26100"/>
                  <a:pt x="1605961" y="0"/>
                </a:cubicBezTo>
                <a:cubicBezTo>
                  <a:pt x="1601977" y="134914"/>
                  <a:pt x="1582894" y="324493"/>
                  <a:pt x="1605961" y="580761"/>
                </a:cubicBezTo>
                <a:cubicBezTo>
                  <a:pt x="1629028" y="837029"/>
                  <a:pt x="1622295" y="982159"/>
                  <a:pt x="1605961" y="1138747"/>
                </a:cubicBezTo>
                <a:cubicBezTo>
                  <a:pt x="1399583" y="1157431"/>
                  <a:pt x="1209464" y="1126701"/>
                  <a:pt x="1054581" y="1138747"/>
                </a:cubicBezTo>
                <a:cubicBezTo>
                  <a:pt x="899698" y="1150793"/>
                  <a:pt x="768230" y="1113554"/>
                  <a:pt x="519261" y="1138747"/>
                </a:cubicBezTo>
                <a:cubicBezTo>
                  <a:pt x="270292" y="1163940"/>
                  <a:pt x="238855" y="1121127"/>
                  <a:pt x="0" y="1138747"/>
                </a:cubicBezTo>
                <a:cubicBezTo>
                  <a:pt x="954" y="1008700"/>
                  <a:pt x="-7036" y="755509"/>
                  <a:pt x="0" y="569374"/>
                </a:cubicBezTo>
                <a:cubicBezTo>
                  <a:pt x="7036" y="383239"/>
                  <a:pt x="-9055" y="200833"/>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89447419">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3" name="Image 32">
            <a:extLst>
              <a:ext uri="{FF2B5EF4-FFF2-40B4-BE49-F238E27FC236}">
                <a16:creationId xmlns:a16="http://schemas.microsoft.com/office/drawing/2014/main" id="{BD97C81D-7EC4-4A5D-AB82-772BFA794724}"/>
              </a:ext>
            </a:extLst>
          </p:cNvPr>
          <p:cNvPicPr>
            <a:picLocks noChangeAspect="1"/>
          </p:cNvPicPr>
          <p:nvPr/>
        </p:nvPicPr>
        <p:blipFill>
          <a:blip r:embed="rId13">
            <a:duotone>
              <a:prstClr val="black"/>
              <a:schemeClr val="accent4">
                <a:tint val="45000"/>
                <a:satMod val="400000"/>
              </a:schemeClr>
            </a:duotone>
          </a:blip>
          <a:stretch>
            <a:fillRect/>
          </a:stretch>
        </p:blipFill>
        <p:spPr>
          <a:xfrm rot="5400000" flipH="1" flipV="1">
            <a:off x="11425277" y="2455494"/>
            <a:ext cx="571398" cy="549450"/>
          </a:xfrm>
          <a:prstGeom prst="rect">
            <a:avLst/>
          </a:prstGeom>
          <a:noFill/>
        </p:spPr>
      </p:pic>
    </p:spTree>
    <p:extLst>
      <p:ext uri="{BB962C8B-B14F-4D97-AF65-F5344CB8AC3E}">
        <p14:creationId xmlns:p14="http://schemas.microsoft.com/office/powerpoint/2010/main" val="264916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342" fill="hold"/>
                                        <p:tgtEl>
                                          <p:spTgt spid="14"/>
                                        </p:tgtEl>
                                      </p:cBhvr>
                                    </p:cmd>
                                  </p:childTnLst>
                                </p:cTn>
                              </p:par>
                            </p:childTnLst>
                          </p:cTn>
                        </p:par>
                        <p:par>
                          <p:cTn id="7" fill="hold">
                            <p:stCondLst>
                              <p:cond delay="74342"/>
                            </p:stCondLst>
                            <p:childTnLst>
                              <p:par>
                                <p:cTn id="8" presetID="10"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14"/>
                </p:tgtEl>
              </p:cMediaNode>
            </p:video>
          </p:childTnLst>
        </p:cTn>
      </p:par>
    </p:tnLst>
    <p:bldLst>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F5A0C6-6BD8-494E-A558-A98B9ABEBC5D}"/>
              </a:ext>
            </a:extLst>
          </p:cNvPr>
          <p:cNvSpPr>
            <a:spLocks noGrp="1"/>
          </p:cNvSpPr>
          <p:nvPr>
            <p:ph type="body" sz="quarter" idx="12"/>
          </p:nvPr>
        </p:nvSpPr>
        <p:spPr/>
        <p:txBody>
          <a:bodyPr/>
          <a:lstStyle/>
          <a:p>
            <a:r>
              <a:rPr lang="fr-FR" dirty="0"/>
              <a:t>La recette du succès de la recommandation tient en un mot : « OSER » ! </a:t>
            </a:r>
          </a:p>
        </p:txBody>
      </p:sp>
      <p:sp>
        <p:nvSpPr>
          <p:cNvPr id="4" name="Espace réservé du texte 3">
            <a:extLst>
              <a:ext uri="{FF2B5EF4-FFF2-40B4-BE49-F238E27FC236}">
                <a16:creationId xmlns:a16="http://schemas.microsoft.com/office/drawing/2014/main" id="{0A0FC03E-65E5-4BFA-9516-51B6D2590CA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02D327C-B740-41D7-9333-AD245F41C9FB}"/>
              </a:ext>
            </a:extLst>
          </p:cNvPr>
          <p:cNvSpPr>
            <a:spLocks noGrp="1"/>
          </p:cNvSpPr>
          <p:nvPr>
            <p:ph type="body" sz="quarter" idx="16"/>
          </p:nvPr>
        </p:nvSpPr>
        <p:spPr/>
        <p:txBody>
          <a:bodyPr/>
          <a:lstStyle/>
          <a:p>
            <a:endParaRPr lang="fr-FR"/>
          </a:p>
        </p:txBody>
      </p:sp>
      <p:pic>
        <p:nvPicPr>
          <p:cNvPr id="3074" name="Picture 2" descr="Vecteur conférencier ou enseignant avec présentation en classe">
            <a:extLst>
              <a:ext uri="{FF2B5EF4-FFF2-40B4-BE49-F238E27FC236}">
                <a16:creationId xmlns:a16="http://schemas.microsoft.com/office/drawing/2014/main" id="{AC05E425-A38C-4EE7-B867-037B72C365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12774" b="4006"/>
          <a:stretch/>
        </p:blipFill>
        <p:spPr bwMode="auto">
          <a:xfrm>
            <a:off x="2879201" y="1487074"/>
            <a:ext cx="8585815" cy="4550359"/>
          </a:xfrm>
          <a:custGeom>
            <a:avLst/>
            <a:gdLst>
              <a:gd name="connsiteX0" fmla="*/ 0 w 8585815"/>
              <a:gd name="connsiteY0" fmla="*/ 0 h 4550359"/>
              <a:gd name="connsiteX1" fmla="*/ 746305 w 8585815"/>
              <a:gd name="connsiteY1" fmla="*/ 0 h 4550359"/>
              <a:gd name="connsiteX2" fmla="*/ 1406753 w 8585815"/>
              <a:gd name="connsiteY2" fmla="*/ 0 h 4550359"/>
              <a:gd name="connsiteX3" fmla="*/ 1981342 w 8585815"/>
              <a:gd name="connsiteY3" fmla="*/ 0 h 4550359"/>
              <a:gd name="connsiteX4" fmla="*/ 2641789 w 8585815"/>
              <a:gd name="connsiteY4" fmla="*/ 0 h 4550359"/>
              <a:gd name="connsiteX5" fmla="*/ 3302237 w 8585815"/>
              <a:gd name="connsiteY5" fmla="*/ 0 h 4550359"/>
              <a:gd name="connsiteX6" fmla="*/ 3962684 w 8585815"/>
              <a:gd name="connsiteY6" fmla="*/ 0 h 4550359"/>
              <a:gd name="connsiteX7" fmla="*/ 4794847 w 8585815"/>
              <a:gd name="connsiteY7" fmla="*/ 0 h 4550359"/>
              <a:gd name="connsiteX8" fmla="*/ 5627011 w 8585815"/>
              <a:gd name="connsiteY8" fmla="*/ 0 h 4550359"/>
              <a:gd name="connsiteX9" fmla="*/ 6459175 w 8585815"/>
              <a:gd name="connsiteY9" fmla="*/ 0 h 4550359"/>
              <a:gd name="connsiteX10" fmla="*/ 7291338 w 8585815"/>
              <a:gd name="connsiteY10" fmla="*/ 0 h 4550359"/>
              <a:gd name="connsiteX11" fmla="*/ 7951786 w 8585815"/>
              <a:gd name="connsiteY11" fmla="*/ 0 h 4550359"/>
              <a:gd name="connsiteX12" fmla="*/ 8585815 w 8585815"/>
              <a:gd name="connsiteY12" fmla="*/ 0 h 4550359"/>
              <a:gd name="connsiteX13" fmla="*/ 8585815 w 8585815"/>
              <a:gd name="connsiteY13" fmla="*/ 513541 h 4550359"/>
              <a:gd name="connsiteX14" fmla="*/ 8585815 w 8585815"/>
              <a:gd name="connsiteY14" fmla="*/ 1072585 h 4550359"/>
              <a:gd name="connsiteX15" fmla="*/ 8585815 w 8585815"/>
              <a:gd name="connsiteY15" fmla="*/ 1722636 h 4550359"/>
              <a:gd name="connsiteX16" fmla="*/ 8585815 w 8585815"/>
              <a:gd name="connsiteY16" fmla="*/ 2418191 h 4550359"/>
              <a:gd name="connsiteX17" fmla="*/ 8585815 w 8585815"/>
              <a:gd name="connsiteY17" fmla="*/ 3022738 h 4550359"/>
              <a:gd name="connsiteX18" fmla="*/ 8585815 w 8585815"/>
              <a:gd name="connsiteY18" fmla="*/ 3536279 h 4550359"/>
              <a:gd name="connsiteX19" fmla="*/ 8585815 w 8585815"/>
              <a:gd name="connsiteY19" fmla="*/ 4550359 h 4550359"/>
              <a:gd name="connsiteX20" fmla="*/ 7925368 w 8585815"/>
              <a:gd name="connsiteY20" fmla="*/ 4550359 h 4550359"/>
              <a:gd name="connsiteX21" fmla="*/ 7436637 w 8585815"/>
              <a:gd name="connsiteY21" fmla="*/ 4550359 h 4550359"/>
              <a:gd name="connsiteX22" fmla="*/ 6776189 w 8585815"/>
              <a:gd name="connsiteY22" fmla="*/ 4550359 h 4550359"/>
              <a:gd name="connsiteX23" fmla="*/ 5944026 w 8585815"/>
              <a:gd name="connsiteY23" fmla="*/ 4550359 h 4550359"/>
              <a:gd name="connsiteX24" fmla="*/ 5541153 w 8585815"/>
              <a:gd name="connsiteY24" fmla="*/ 4550359 h 4550359"/>
              <a:gd name="connsiteX25" fmla="*/ 4966564 w 8585815"/>
              <a:gd name="connsiteY25" fmla="*/ 4550359 h 4550359"/>
              <a:gd name="connsiteX26" fmla="*/ 4391975 w 8585815"/>
              <a:gd name="connsiteY26" fmla="*/ 4550359 h 4550359"/>
              <a:gd name="connsiteX27" fmla="*/ 3645669 w 8585815"/>
              <a:gd name="connsiteY27" fmla="*/ 4550359 h 4550359"/>
              <a:gd name="connsiteX28" fmla="*/ 3071080 w 8585815"/>
              <a:gd name="connsiteY28" fmla="*/ 4550359 h 4550359"/>
              <a:gd name="connsiteX29" fmla="*/ 2238916 w 8585815"/>
              <a:gd name="connsiteY29" fmla="*/ 4550359 h 4550359"/>
              <a:gd name="connsiteX30" fmla="*/ 1406753 w 8585815"/>
              <a:gd name="connsiteY30" fmla="*/ 4550359 h 4550359"/>
              <a:gd name="connsiteX31" fmla="*/ 746305 w 8585815"/>
              <a:gd name="connsiteY31" fmla="*/ 4550359 h 4550359"/>
              <a:gd name="connsiteX32" fmla="*/ 0 w 8585815"/>
              <a:gd name="connsiteY32" fmla="*/ 4550359 h 4550359"/>
              <a:gd name="connsiteX33" fmla="*/ 0 w 8585815"/>
              <a:gd name="connsiteY33" fmla="*/ 3900308 h 4550359"/>
              <a:gd name="connsiteX34" fmla="*/ 0 w 8585815"/>
              <a:gd name="connsiteY34" fmla="*/ 3159249 h 4550359"/>
              <a:gd name="connsiteX35" fmla="*/ 0 w 8585815"/>
              <a:gd name="connsiteY35" fmla="*/ 2645709 h 4550359"/>
              <a:gd name="connsiteX36" fmla="*/ 0 w 8585815"/>
              <a:gd name="connsiteY36" fmla="*/ 2041161 h 4550359"/>
              <a:gd name="connsiteX37" fmla="*/ 0 w 8585815"/>
              <a:gd name="connsiteY37" fmla="*/ 1527621 h 4550359"/>
              <a:gd name="connsiteX38" fmla="*/ 0 w 8585815"/>
              <a:gd name="connsiteY38" fmla="*/ 923073 h 4550359"/>
              <a:gd name="connsiteX39" fmla="*/ 0 w 8585815"/>
              <a:gd name="connsiteY39"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85815" h="4550359" extrusionOk="0">
                <a:moveTo>
                  <a:pt x="0" y="0"/>
                </a:moveTo>
                <a:cubicBezTo>
                  <a:pt x="319947" y="-33326"/>
                  <a:pt x="550866" y="-16643"/>
                  <a:pt x="746305" y="0"/>
                </a:cubicBezTo>
                <a:cubicBezTo>
                  <a:pt x="941744" y="16643"/>
                  <a:pt x="1253276" y="-7135"/>
                  <a:pt x="1406753" y="0"/>
                </a:cubicBezTo>
                <a:cubicBezTo>
                  <a:pt x="1560230" y="7135"/>
                  <a:pt x="1705725" y="-13979"/>
                  <a:pt x="1981342" y="0"/>
                </a:cubicBezTo>
                <a:cubicBezTo>
                  <a:pt x="2256959" y="13979"/>
                  <a:pt x="2357498" y="31646"/>
                  <a:pt x="2641789" y="0"/>
                </a:cubicBezTo>
                <a:cubicBezTo>
                  <a:pt x="2926080" y="-31646"/>
                  <a:pt x="3165239" y="6902"/>
                  <a:pt x="3302237" y="0"/>
                </a:cubicBezTo>
                <a:cubicBezTo>
                  <a:pt x="3439235" y="-6902"/>
                  <a:pt x="3670707" y="-9002"/>
                  <a:pt x="3962684" y="0"/>
                </a:cubicBezTo>
                <a:cubicBezTo>
                  <a:pt x="4254661" y="9002"/>
                  <a:pt x="4457079" y="35770"/>
                  <a:pt x="4794847" y="0"/>
                </a:cubicBezTo>
                <a:cubicBezTo>
                  <a:pt x="5132615" y="-35770"/>
                  <a:pt x="5212392" y="29253"/>
                  <a:pt x="5627011" y="0"/>
                </a:cubicBezTo>
                <a:cubicBezTo>
                  <a:pt x="6041630" y="-29253"/>
                  <a:pt x="6138760" y="-33169"/>
                  <a:pt x="6459175" y="0"/>
                </a:cubicBezTo>
                <a:cubicBezTo>
                  <a:pt x="6779590" y="33169"/>
                  <a:pt x="6901589" y="18124"/>
                  <a:pt x="7291338" y="0"/>
                </a:cubicBezTo>
                <a:cubicBezTo>
                  <a:pt x="7681087" y="-18124"/>
                  <a:pt x="7709985" y="-1753"/>
                  <a:pt x="7951786" y="0"/>
                </a:cubicBezTo>
                <a:cubicBezTo>
                  <a:pt x="8193587" y="1753"/>
                  <a:pt x="8446662" y="25269"/>
                  <a:pt x="8585815" y="0"/>
                </a:cubicBezTo>
                <a:cubicBezTo>
                  <a:pt x="8586245" y="105972"/>
                  <a:pt x="8565126" y="401091"/>
                  <a:pt x="8585815" y="513541"/>
                </a:cubicBezTo>
                <a:cubicBezTo>
                  <a:pt x="8606504" y="625991"/>
                  <a:pt x="8564340" y="809737"/>
                  <a:pt x="8585815" y="1072585"/>
                </a:cubicBezTo>
                <a:cubicBezTo>
                  <a:pt x="8607290" y="1335433"/>
                  <a:pt x="8601984" y="1522021"/>
                  <a:pt x="8585815" y="1722636"/>
                </a:cubicBezTo>
                <a:cubicBezTo>
                  <a:pt x="8569646" y="1923251"/>
                  <a:pt x="8560908" y="2176113"/>
                  <a:pt x="8585815" y="2418191"/>
                </a:cubicBezTo>
                <a:cubicBezTo>
                  <a:pt x="8610722" y="2660270"/>
                  <a:pt x="8593169" y="2892443"/>
                  <a:pt x="8585815" y="3022738"/>
                </a:cubicBezTo>
                <a:cubicBezTo>
                  <a:pt x="8578461" y="3153033"/>
                  <a:pt x="8585964" y="3353213"/>
                  <a:pt x="8585815" y="3536279"/>
                </a:cubicBezTo>
                <a:cubicBezTo>
                  <a:pt x="8585666" y="3719345"/>
                  <a:pt x="8593594" y="4140498"/>
                  <a:pt x="8585815" y="4550359"/>
                </a:cubicBezTo>
                <a:cubicBezTo>
                  <a:pt x="8344328" y="4524745"/>
                  <a:pt x="8227136" y="4560396"/>
                  <a:pt x="7925368" y="4550359"/>
                </a:cubicBezTo>
                <a:cubicBezTo>
                  <a:pt x="7623600" y="4540322"/>
                  <a:pt x="7590317" y="4526349"/>
                  <a:pt x="7436637" y="4550359"/>
                </a:cubicBezTo>
                <a:cubicBezTo>
                  <a:pt x="7282957" y="4574369"/>
                  <a:pt x="6996915" y="4559433"/>
                  <a:pt x="6776189" y="4550359"/>
                </a:cubicBezTo>
                <a:cubicBezTo>
                  <a:pt x="6555463" y="4541285"/>
                  <a:pt x="6313085" y="4563318"/>
                  <a:pt x="5944026" y="4550359"/>
                </a:cubicBezTo>
                <a:cubicBezTo>
                  <a:pt x="5574967" y="4537400"/>
                  <a:pt x="5713933" y="4568715"/>
                  <a:pt x="5541153" y="4550359"/>
                </a:cubicBezTo>
                <a:cubicBezTo>
                  <a:pt x="5368373" y="4532003"/>
                  <a:pt x="5148960" y="4552361"/>
                  <a:pt x="4966564" y="4550359"/>
                </a:cubicBezTo>
                <a:cubicBezTo>
                  <a:pt x="4784168" y="4548357"/>
                  <a:pt x="4598267" y="4570927"/>
                  <a:pt x="4391975" y="4550359"/>
                </a:cubicBezTo>
                <a:cubicBezTo>
                  <a:pt x="4185683" y="4529791"/>
                  <a:pt x="3988857" y="4513341"/>
                  <a:pt x="3645669" y="4550359"/>
                </a:cubicBezTo>
                <a:cubicBezTo>
                  <a:pt x="3302481" y="4587377"/>
                  <a:pt x="3348564" y="4564872"/>
                  <a:pt x="3071080" y="4550359"/>
                </a:cubicBezTo>
                <a:cubicBezTo>
                  <a:pt x="2793596" y="4535846"/>
                  <a:pt x="2468279" y="4553274"/>
                  <a:pt x="2238916" y="4550359"/>
                </a:cubicBezTo>
                <a:cubicBezTo>
                  <a:pt x="2009553" y="4547444"/>
                  <a:pt x="1577948" y="4553222"/>
                  <a:pt x="1406753" y="4550359"/>
                </a:cubicBezTo>
                <a:cubicBezTo>
                  <a:pt x="1235558" y="4547496"/>
                  <a:pt x="975555" y="4528115"/>
                  <a:pt x="746305" y="4550359"/>
                </a:cubicBezTo>
                <a:cubicBezTo>
                  <a:pt x="517055" y="4572603"/>
                  <a:pt x="151278" y="4580654"/>
                  <a:pt x="0" y="4550359"/>
                </a:cubicBezTo>
                <a:cubicBezTo>
                  <a:pt x="8072" y="4416349"/>
                  <a:pt x="-11733" y="4039275"/>
                  <a:pt x="0" y="3900308"/>
                </a:cubicBezTo>
                <a:cubicBezTo>
                  <a:pt x="11733" y="3761341"/>
                  <a:pt x="-7227" y="3525002"/>
                  <a:pt x="0" y="3159249"/>
                </a:cubicBezTo>
                <a:cubicBezTo>
                  <a:pt x="7227" y="2793496"/>
                  <a:pt x="-20775" y="2899213"/>
                  <a:pt x="0" y="2645709"/>
                </a:cubicBezTo>
                <a:cubicBezTo>
                  <a:pt x="20775" y="2392205"/>
                  <a:pt x="1657" y="2244804"/>
                  <a:pt x="0" y="2041161"/>
                </a:cubicBezTo>
                <a:cubicBezTo>
                  <a:pt x="-1657" y="1837518"/>
                  <a:pt x="7680" y="1656500"/>
                  <a:pt x="0" y="1527621"/>
                </a:cubicBezTo>
                <a:cubicBezTo>
                  <a:pt x="-7680" y="1398742"/>
                  <a:pt x="-29425" y="1131341"/>
                  <a:pt x="0" y="923073"/>
                </a:cubicBezTo>
                <a:cubicBezTo>
                  <a:pt x="29425" y="714805"/>
                  <a:pt x="18332" y="37115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6A6BD1E3-6398-4C9B-ABB9-528A28EE6CD0}"/>
              </a:ext>
            </a:extLst>
          </p:cNvPr>
          <p:cNvSpPr/>
          <p:nvPr/>
        </p:nvSpPr>
        <p:spPr>
          <a:xfrm>
            <a:off x="726984" y="1338654"/>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9" name="Rectangle 38">
            <a:extLst>
              <a:ext uri="{FF2B5EF4-FFF2-40B4-BE49-F238E27FC236}">
                <a16:creationId xmlns:a16="http://schemas.microsoft.com/office/drawing/2014/main" id="{9A1E8357-21D0-4587-B99A-24F338B397B2}"/>
              </a:ext>
            </a:extLst>
          </p:cNvPr>
          <p:cNvSpPr/>
          <p:nvPr/>
        </p:nvSpPr>
        <p:spPr>
          <a:xfrm>
            <a:off x="937601" y="3406243"/>
            <a:ext cx="3619624" cy="734926"/>
          </a:xfrm>
          <a:custGeom>
            <a:avLst/>
            <a:gdLst>
              <a:gd name="connsiteX0" fmla="*/ 0 w 3619624"/>
              <a:gd name="connsiteY0" fmla="*/ 0 h 734926"/>
              <a:gd name="connsiteX1" fmla="*/ 530878 w 3619624"/>
              <a:gd name="connsiteY1" fmla="*/ 0 h 734926"/>
              <a:gd name="connsiteX2" fmla="*/ 1170345 w 3619624"/>
              <a:gd name="connsiteY2" fmla="*/ 0 h 734926"/>
              <a:gd name="connsiteX3" fmla="*/ 1737420 w 3619624"/>
              <a:gd name="connsiteY3" fmla="*/ 0 h 734926"/>
              <a:gd name="connsiteX4" fmla="*/ 2413083 w 3619624"/>
              <a:gd name="connsiteY4" fmla="*/ 0 h 734926"/>
              <a:gd name="connsiteX5" fmla="*/ 3088746 w 3619624"/>
              <a:gd name="connsiteY5" fmla="*/ 0 h 734926"/>
              <a:gd name="connsiteX6" fmla="*/ 3619624 w 3619624"/>
              <a:gd name="connsiteY6" fmla="*/ 0 h 734926"/>
              <a:gd name="connsiteX7" fmla="*/ 3619624 w 3619624"/>
              <a:gd name="connsiteY7" fmla="*/ 352764 h 734926"/>
              <a:gd name="connsiteX8" fmla="*/ 3619624 w 3619624"/>
              <a:gd name="connsiteY8" fmla="*/ 734926 h 734926"/>
              <a:gd name="connsiteX9" fmla="*/ 3052550 w 3619624"/>
              <a:gd name="connsiteY9" fmla="*/ 734926 h 734926"/>
              <a:gd name="connsiteX10" fmla="*/ 2521671 w 3619624"/>
              <a:gd name="connsiteY10" fmla="*/ 734926 h 734926"/>
              <a:gd name="connsiteX11" fmla="*/ 1954597 w 3619624"/>
              <a:gd name="connsiteY11" fmla="*/ 734926 h 734926"/>
              <a:gd name="connsiteX12" fmla="*/ 1459915 w 3619624"/>
              <a:gd name="connsiteY12" fmla="*/ 734926 h 734926"/>
              <a:gd name="connsiteX13" fmla="*/ 892841 w 3619624"/>
              <a:gd name="connsiteY13" fmla="*/ 734926 h 734926"/>
              <a:gd name="connsiteX14" fmla="*/ 0 w 3619624"/>
              <a:gd name="connsiteY14" fmla="*/ 734926 h 734926"/>
              <a:gd name="connsiteX15" fmla="*/ 0 w 3619624"/>
              <a:gd name="connsiteY15" fmla="*/ 367463 h 734926"/>
              <a:gd name="connsiteX16" fmla="*/ 0 w 3619624"/>
              <a:gd name="connsiteY16"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9624" h="734926"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06022" y="167500"/>
                  <a:pt x="3602588" y="221074"/>
                  <a:pt x="3619624" y="352764"/>
                </a:cubicBezTo>
                <a:cubicBezTo>
                  <a:pt x="3636660" y="484454"/>
                  <a:pt x="3632252" y="566114"/>
                  <a:pt x="3619624" y="734926"/>
                </a:cubicBezTo>
                <a:cubicBezTo>
                  <a:pt x="3363779" y="733863"/>
                  <a:pt x="3270573" y="759132"/>
                  <a:pt x="3052550" y="734926"/>
                </a:cubicBezTo>
                <a:cubicBezTo>
                  <a:pt x="2834527" y="710720"/>
                  <a:pt x="2669474" y="714206"/>
                  <a:pt x="2521671" y="734926"/>
                </a:cubicBezTo>
                <a:cubicBezTo>
                  <a:pt x="2373868" y="755646"/>
                  <a:pt x="2191391" y="726528"/>
                  <a:pt x="1954597" y="734926"/>
                </a:cubicBezTo>
                <a:cubicBezTo>
                  <a:pt x="1717803" y="743324"/>
                  <a:pt x="1669622" y="731774"/>
                  <a:pt x="1459915" y="734926"/>
                </a:cubicBezTo>
                <a:cubicBezTo>
                  <a:pt x="1250208" y="738078"/>
                  <a:pt x="1113591" y="762364"/>
                  <a:pt x="892841" y="734926"/>
                </a:cubicBezTo>
                <a:cubicBezTo>
                  <a:pt x="672091" y="707488"/>
                  <a:pt x="254854" y="703587"/>
                  <a:pt x="0" y="734926"/>
                </a:cubicBezTo>
                <a:cubicBezTo>
                  <a:pt x="-9393" y="566029"/>
                  <a:pt x="-15119" y="468089"/>
                  <a:pt x="0" y="367463"/>
                </a:cubicBezTo>
                <a:cubicBezTo>
                  <a:pt x="15119" y="266837"/>
                  <a:pt x="8085" y="14359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35" name="Rectangle 34">
            <a:extLst>
              <a:ext uri="{FF2B5EF4-FFF2-40B4-BE49-F238E27FC236}">
                <a16:creationId xmlns:a16="http://schemas.microsoft.com/office/drawing/2014/main" id="{17B81BBC-B394-4670-BB2C-74B1FFA2F07B}"/>
              </a:ext>
            </a:extLst>
          </p:cNvPr>
          <p:cNvSpPr/>
          <p:nvPr/>
        </p:nvSpPr>
        <p:spPr>
          <a:xfrm>
            <a:off x="917607" y="2224107"/>
            <a:ext cx="3619624" cy="734926"/>
          </a:xfrm>
          <a:custGeom>
            <a:avLst/>
            <a:gdLst>
              <a:gd name="connsiteX0" fmla="*/ 0 w 3619624"/>
              <a:gd name="connsiteY0" fmla="*/ 0 h 734926"/>
              <a:gd name="connsiteX1" fmla="*/ 530878 w 3619624"/>
              <a:gd name="connsiteY1" fmla="*/ 0 h 734926"/>
              <a:gd name="connsiteX2" fmla="*/ 1170345 w 3619624"/>
              <a:gd name="connsiteY2" fmla="*/ 0 h 734926"/>
              <a:gd name="connsiteX3" fmla="*/ 1737420 w 3619624"/>
              <a:gd name="connsiteY3" fmla="*/ 0 h 734926"/>
              <a:gd name="connsiteX4" fmla="*/ 2413083 w 3619624"/>
              <a:gd name="connsiteY4" fmla="*/ 0 h 734926"/>
              <a:gd name="connsiteX5" fmla="*/ 3088746 w 3619624"/>
              <a:gd name="connsiteY5" fmla="*/ 0 h 734926"/>
              <a:gd name="connsiteX6" fmla="*/ 3619624 w 3619624"/>
              <a:gd name="connsiteY6" fmla="*/ 0 h 734926"/>
              <a:gd name="connsiteX7" fmla="*/ 3619624 w 3619624"/>
              <a:gd name="connsiteY7" fmla="*/ 352764 h 734926"/>
              <a:gd name="connsiteX8" fmla="*/ 3619624 w 3619624"/>
              <a:gd name="connsiteY8" fmla="*/ 734926 h 734926"/>
              <a:gd name="connsiteX9" fmla="*/ 3052550 w 3619624"/>
              <a:gd name="connsiteY9" fmla="*/ 734926 h 734926"/>
              <a:gd name="connsiteX10" fmla="*/ 2521671 w 3619624"/>
              <a:gd name="connsiteY10" fmla="*/ 734926 h 734926"/>
              <a:gd name="connsiteX11" fmla="*/ 1954597 w 3619624"/>
              <a:gd name="connsiteY11" fmla="*/ 734926 h 734926"/>
              <a:gd name="connsiteX12" fmla="*/ 1459915 w 3619624"/>
              <a:gd name="connsiteY12" fmla="*/ 734926 h 734926"/>
              <a:gd name="connsiteX13" fmla="*/ 892841 w 3619624"/>
              <a:gd name="connsiteY13" fmla="*/ 734926 h 734926"/>
              <a:gd name="connsiteX14" fmla="*/ 0 w 3619624"/>
              <a:gd name="connsiteY14" fmla="*/ 734926 h 734926"/>
              <a:gd name="connsiteX15" fmla="*/ 0 w 3619624"/>
              <a:gd name="connsiteY15" fmla="*/ 367463 h 734926"/>
              <a:gd name="connsiteX16" fmla="*/ 0 w 3619624"/>
              <a:gd name="connsiteY16"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9624" h="734926"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06022" y="167500"/>
                  <a:pt x="3602588" y="221074"/>
                  <a:pt x="3619624" y="352764"/>
                </a:cubicBezTo>
                <a:cubicBezTo>
                  <a:pt x="3636660" y="484454"/>
                  <a:pt x="3632252" y="566114"/>
                  <a:pt x="3619624" y="734926"/>
                </a:cubicBezTo>
                <a:cubicBezTo>
                  <a:pt x="3363779" y="733863"/>
                  <a:pt x="3270573" y="759132"/>
                  <a:pt x="3052550" y="734926"/>
                </a:cubicBezTo>
                <a:cubicBezTo>
                  <a:pt x="2834527" y="710720"/>
                  <a:pt x="2669474" y="714206"/>
                  <a:pt x="2521671" y="734926"/>
                </a:cubicBezTo>
                <a:cubicBezTo>
                  <a:pt x="2373868" y="755646"/>
                  <a:pt x="2191391" y="726528"/>
                  <a:pt x="1954597" y="734926"/>
                </a:cubicBezTo>
                <a:cubicBezTo>
                  <a:pt x="1717803" y="743324"/>
                  <a:pt x="1669622" y="731774"/>
                  <a:pt x="1459915" y="734926"/>
                </a:cubicBezTo>
                <a:cubicBezTo>
                  <a:pt x="1250208" y="738078"/>
                  <a:pt x="1113591" y="762364"/>
                  <a:pt x="892841" y="734926"/>
                </a:cubicBezTo>
                <a:cubicBezTo>
                  <a:pt x="672091" y="707488"/>
                  <a:pt x="254854" y="703587"/>
                  <a:pt x="0" y="734926"/>
                </a:cubicBezTo>
                <a:cubicBezTo>
                  <a:pt x="-9393" y="566029"/>
                  <a:pt x="-15119" y="468089"/>
                  <a:pt x="0" y="367463"/>
                </a:cubicBezTo>
                <a:cubicBezTo>
                  <a:pt x="15119" y="266837"/>
                  <a:pt x="8085" y="143595"/>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pic>
        <p:nvPicPr>
          <p:cNvPr id="54" name="Picture 2" descr="Vecteur conférencier ou enseignant avec présentation en classe">
            <a:extLst>
              <a:ext uri="{FF2B5EF4-FFF2-40B4-BE49-F238E27FC236}">
                <a16:creationId xmlns:a16="http://schemas.microsoft.com/office/drawing/2014/main" id="{595CB5F4-3813-4AD6-B69A-C65C11FFE4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98030" b="4006"/>
          <a:stretch/>
        </p:blipFill>
        <p:spPr bwMode="auto">
          <a:xfrm>
            <a:off x="933183" y="1484012"/>
            <a:ext cx="2135002" cy="4550359"/>
          </a:xfrm>
          <a:custGeom>
            <a:avLst/>
            <a:gdLst>
              <a:gd name="connsiteX0" fmla="*/ 0 w 2135002"/>
              <a:gd name="connsiteY0" fmla="*/ 0 h 4550359"/>
              <a:gd name="connsiteX1" fmla="*/ 555101 w 2135002"/>
              <a:gd name="connsiteY1" fmla="*/ 0 h 4550359"/>
              <a:gd name="connsiteX2" fmla="*/ 1088851 w 2135002"/>
              <a:gd name="connsiteY2" fmla="*/ 0 h 4550359"/>
              <a:gd name="connsiteX3" fmla="*/ 1601252 w 2135002"/>
              <a:gd name="connsiteY3" fmla="*/ 0 h 4550359"/>
              <a:gd name="connsiteX4" fmla="*/ 2135002 w 2135002"/>
              <a:gd name="connsiteY4" fmla="*/ 0 h 4550359"/>
              <a:gd name="connsiteX5" fmla="*/ 2135002 w 2135002"/>
              <a:gd name="connsiteY5" fmla="*/ 650051 h 4550359"/>
              <a:gd name="connsiteX6" fmla="*/ 2135002 w 2135002"/>
              <a:gd name="connsiteY6" fmla="*/ 1391110 h 4550359"/>
              <a:gd name="connsiteX7" fmla="*/ 2135002 w 2135002"/>
              <a:gd name="connsiteY7" fmla="*/ 1995657 h 4550359"/>
              <a:gd name="connsiteX8" fmla="*/ 2135002 w 2135002"/>
              <a:gd name="connsiteY8" fmla="*/ 2509198 h 4550359"/>
              <a:gd name="connsiteX9" fmla="*/ 2135002 w 2135002"/>
              <a:gd name="connsiteY9" fmla="*/ 3022738 h 4550359"/>
              <a:gd name="connsiteX10" fmla="*/ 2135002 w 2135002"/>
              <a:gd name="connsiteY10" fmla="*/ 3763797 h 4550359"/>
              <a:gd name="connsiteX11" fmla="*/ 2135002 w 2135002"/>
              <a:gd name="connsiteY11" fmla="*/ 4550359 h 4550359"/>
              <a:gd name="connsiteX12" fmla="*/ 1601252 w 2135002"/>
              <a:gd name="connsiteY12" fmla="*/ 4550359 h 4550359"/>
              <a:gd name="connsiteX13" fmla="*/ 1088851 w 2135002"/>
              <a:gd name="connsiteY13" fmla="*/ 4550359 h 4550359"/>
              <a:gd name="connsiteX14" fmla="*/ 533751 w 2135002"/>
              <a:gd name="connsiteY14" fmla="*/ 4550359 h 4550359"/>
              <a:gd name="connsiteX15" fmla="*/ 0 w 2135002"/>
              <a:gd name="connsiteY15" fmla="*/ 4550359 h 4550359"/>
              <a:gd name="connsiteX16" fmla="*/ 0 w 2135002"/>
              <a:gd name="connsiteY16" fmla="*/ 3945811 h 4550359"/>
              <a:gd name="connsiteX17" fmla="*/ 0 w 2135002"/>
              <a:gd name="connsiteY17" fmla="*/ 3250256 h 4550359"/>
              <a:gd name="connsiteX18" fmla="*/ 0 w 2135002"/>
              <a:gd name="connsiteY18" fmla="*/ 2736716 h 4550359"/>
              <a:gd name="connsiteX19" fmla="*/ 0 w 2135002"/>
              <a:gd name="connsiteY19" fmla="*/ 2086665 h 4550359"/>
              <a:gd name="connsiteX20" fmla="*/ 0 w 2135002"/>
              <a:gd name="connsiteY20" fmla="*/ 1573124 h 4550359"/>
              <a:gd name="connsiteX21" fmla="*/ 0 w 2135002"/>
              <a:gd name="connsiteY21" fmla="*/ 1059584 h 4550359"/>
              <a:gd name="connsiteX22" fmla="*/ 0 w 2135002"/>
              <a:gd name="connsiteY22"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35002" h="4550359" extrusionOk="0">
                <a:moveTo>
                  <a:pt x="0" y="0"/>
                </a:moveTo>
                <a:cubicBezTo>
                  <a:pt x="275682" y="-15927"/>
                  <a:pt x="355878" y="8336"/>
                  <a:pt x="555101" y="0"/>
                </a:cubicBezTo>
                <a:cubicBezTo>
                  <a:pt x="754324" y="-8336"/>
                  <a:pt x="904947" y="6924"/>
                  <a:pt x="1088851" y="0"/>
                </a:cubicBezTo>
                <a:cubicBezTo>
                  <a:pt x="1272755" y="-6924"/>
                  <a:pt x="1359056" y="-3273"/>
                  <a:pt x="1601252" y="0"/>
                </a:cubicBezTo>
                <a:cubicBezTo>
                  <a:pt x="1843448" y="3273"/>
                  <a:pt x="1873887" y="-12320"/>
                  <a:pt x="2135002" y="0"/>
                </a:cubicBezTo>
                <a:cubicBezTo>
                  <a:pt x="2153957" y="146242"/>
                  <a:pt x="2162999" y="347898"/>
                  <a:pt x="2135002" y="650051"/>
                </a:cubicBezTo>
                <a:cubicBezTo>
                  <a:pt x="2107005" y="952204"/>
                  <a:pt x="2166722" y="1025161"/>
                  <a:pt x="2135002" y="1391110"/>
                </a:cubicBezTo>
                <a:cubicBezTo>
                  <a:pt x="2103282" y="1757059"/>
                  <a:pt x="2119400" y="1862464"/>
                  <a:pt x="2135002" y="1995657"/>
                </a:cubicBezTo>
                <a:cubicBezTo>
                  <a:pt x="2150604" y="2128850"/>
                  <a:pt x="2134135" y="2380810"/>
                  <a:pt x="2135002" y="2509198"/>
                </a:cubicBezTo>
                <a:cubicBezTo>
                  <a:pt x="2135869" y="2637586"/>
                  <a:pt x="2112014" y="2768629"/>
                  <a:pt x="2135002" y="3022738"/>
                </a:cubicBezTo>
                <a:cubicBezTo>
                  <a:pt x="2157990" y="3276847"/>
                  <a:pt x="2119255" y="3499379"/>
                  <a:pt x="2135002" y="3763797"/>
                </a:cubicBezTo>
                <a:cubicBezTo>
                  <a:pt x="2150749" y="4028215"/>
                  <a:pt x="2114863" y="4313695"/>
                  <a:pt x="2135002" y="4550359"/>
                </a:cubicBezTo>
                <a:cubicBezTo>
                  <a:pt x="2022936" y="4558041"/>
                  <a:pt x="1741251" y="4531156"/>
                  <a:pt x="1601252" y="4550359"/>
                </a:cubicBezTo>
                <a:cubicBezTo>
                  <a:pt x="1461253" y="4569563"/>
                  <a:pt x="1233434" y="4535306"/>
                  <a:pt x="1088851" y="4550359"/>
                </a:cubicBezTo>
                <a:cubicBezTo>
                  <a:pt x="944268" y="4565412"/>
                  <a:pt x="767517" y="4551951"/>
                  <a:pt x="533751" y="4550359"/>
                </a:cubicBezTo>
                <a:cubicBezTo>
                  <a:pt x="299985" y="4548767"/>
                  <a:pt x="266117" y="4528299"/>
                  <a:pt x="0" y="4550359"/>
                </a:cubicBezTo>
                <a:cubicBezTo>
                  <a:pt x="23913" y="4417385"/>
                  <a:pt x="-7483" y="4069435"/>
                  <a:pt x="0" y="3945811"/>
                </a:cubicBezTo>
                <a:cubicBezTo>
                  <a:pt x="7483" y="3822187"/>
                  <a:pt x="11894" y="3393769"/>
                  <a:pt x="0" y="3250256"/>
                </a:cubicBezTo>
                <a:cubicBezTo>
                  <a:pt x="-11894" y="3106744"/>
                  <a:pt x="-15312" y="2933293"/>
                  <a:pt x="0" y="2736716"/>
                </a:cubicBezTo>
                <a:cubicBezTo>
                  <a:pt x="15312" y="2540139"/>
                  <a:pt x="-18845" y="2309384"/>
                  <a:pt x="0" y="2086665"/>
                </a:cubicBezTo>
                <a:cubicBezTo>
                  <a:pt x="18845" y="1863946"/>
                  <a:pt x="17135" y="1804022"/>
                  <a:pt x="0" y="1573124"/>
                </a:cubicBezTo>
                <a:cubicBezTo>
                  <a:pt x="-17135" y="1342226"/>
                  <a:pt x="12206" y="1219976"/>
                  <a:pt x="0" y="1059584"/>
                </a:cubicBezTo>
                <a:cubicBezTo>
                  <a:pt x="-12206" y="899192"/>
                  <a:pt x="-794" y="266026"/>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55" name="Picture 2" descr="Vecteur conférencier ou enseignant avec présentation en classe">
            <a:extLst>
              <a:ext uri="{FF2B5EF4-FFF2-40B4-BE49-F238E27FC236}">
                <a16:creationId xmlns:a16="http://schemas.microsoft.com/office/drawing/2014/main" id="{1E84520C-4CC8-43A9-A02E-9E3B901D54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 r="98030" b="4006"/>
          <a:stretch/>
        </p:blipFill>
        <p:spPr bwMode="auto">
          <a:xfrm>
            <a:off x="2990868" y="1480950"/>
            <a:ext cx="212682" cy="4550359"/>
          </a:xfrm>
          <a:custGeom>
            <a:avLst/>
            <a:gdLst>
              <a:gd name="connsiteX0" fmla="*/ 0 w 212682"/>
              <a:gd name="connsiteY0" fmla="*/ 0 h 4550359"/>
              <a:gd name="connsiteX1" fmla="*/ 212682 w 212682"/>
              <a:gd name="connsiteY1" fmla="*/ 0 h 4550359"/>
              <a:gd name="connsiteX2" fmla="*/ 212682 w 212682"/>
              <a:gd name="connsiteY2" fmla="*/ 650051 h 4550359"/>
              <a:gd name="connsiteX3" fmla="*/ 212682 w 212682"/>
              <a:gd name="connsiteY3" fmla="*/ 1300103 h 4550359"/>
              <a:gd name="connsiteX4" fmla="*/ 212682 w 212682"/>
              <a:gd name="connsiteY4" fmla="*/ 1813643 h 4550359"/>
              <a:gd name="connsiteX5" fmla="*/ 212682 w 212682"/>
              <a:gd name="connsiteY5" fmla="*/ 2327184 h 4550359"/>
              <a:gd name="connsiteX6" fmla="*/ 212682 w 212682"/>
              <a:gd name="connsiteY6" fmla="*/ 3068242 h 4550359"/>
              <a:gd name="connsiteX7" fmla="*/ 212682 w 212682"/>
              <a:gd name="connsiteY7" fmla="*/ 3672790 h 4550359"/>
              <a:gd name="connsiteX8" fmla="*/ 212682 w 212682"/>
              <a:gd name="connsiteY8" fmla="*/ 4550359 h 4550359"/>
              <a:gd name="connsiteX9" fmla="*/ 0 w 212682"/>
              <a:gd name="connsiteY9" fmla="*/ 4550359 h 4550359"/>
              <a:gd name="connsiteX10" fmla="*/ 0 w 212682"/>
              <a:gd name="connsiteY10" fmla="*/ 4036818 h 4550359"/>
              <a:gd name="connsiteX11" fmla="*/ 0 w 212682"/>
              <a:gd name="connsiteY11" fmla="*/ 3523278 h 4550359"/>
              <a:gd name="connsiteX12" fmla="*/ 0 w 212682"/>
              <a:gd name="connsiteY12" fmla="*/ 2782220 h 4550359"/>
              <a:gd name="connsiteX13" fmla="*/ 0 w 212682"/>
              <a:gd name="connsiteY13" fmla="*/ 2041161 h 4550359"/>
              <a:gd name="connsiteX14" fmla="*/ 0 w 212682"/>
              <a:gd name="connsiteY14" fmla="*/ 1391110 h 4550359"/>
              <a:gd name="connsiteX15" fmla="*/ 0 w 212682"/>
              <a:gd name="connsiteY15" fmla="*/ 695555 h 4550359"/>
              <a:gd name="connsiteX16" fmla="*/ 0 w 212682"/>
              <a:gd name="connsiteY16"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682" h="4550359" extrusionOk="0">
                <a:moveTo>
                  <a:pt x="0" y="0"/>
                </a:moveTo>
                <a:cubicBezTo>
                  <a:pt x="65316" y="-6442"/>
                  <a:pt x="150039" y="-7398"/>
                  <a:pt x="212682" y="0"/>
                </a:cubicBezTo>
                <a:cubicBezTo>
                  <a:pt x="220062" y="261963"/>
                  <a:pt x="234918" y="471255"/>
                  <a:pt x="212682" y="650051"/>
                </a:cubicBezTo>
                <a:cubicBezTo>
                  <a:pt x="190446" y="828847"/>
                  <a:pt x="200363" y="1005319"/>
                  <a:pt x="212682" y="1300103"/>
                </a:cubicBezTo>
                <a:cubicBezTo>
                  <a:pt x="225001" y="1594887"/>
                  <a:pt x="227092" y="1674690"/>
                  <a:pt x="212682" y="1813643"/>
                </a:cubicBezTo>
                <a:cubicBezTo>
                  <a:pt x="198272" y="1952596"/>
                  <a:pt x="209434" y="2093226"/>
                  <a:pt x="212682" y="2327184"/>
                </a:cubicBezTo>
                <a:cubicBezTo>
                  <a:pt x="215930" y="2561142"/>
                  <a:pt x="242070" y="2707530"/>
                  <a:pt x="212682" y="3068242"/>
                </a:cubicBezTo>
                <a:cubicBezTo>
                  <a:pt x="183294" y="3428954"/>
                  <a:pt x="198329" y="3538798"/>
                  <a:pt x="212682" y="3672790"/>
                </a:cubicBezTo>
                <a:cubicBezTo>
                  <a:pt x="227035" y="3806782"/>
                  <a:pt x="226875" y="4165697"/>
                  <a:pt x="212682" y="4550359"/>
                </a:cubicBezTo>
                <a:cubicBezTo>
                  <a:pt x="146146" y="4541801"/>
                  <a:pt x="76136" y="4550632"/>
                  <a:pt x="0" y="4550359"/>
                </a:cubicBezTo>
                <a:cubicBezTo>
                  <a:pt x="573" y="4323270"/>
                  <a:pt x="11149" y="4171377"/>
                  <a:pt x="0" y="4036818"/>
                </a:cubicBezTo>
                <a:cubicBezTo>
                  <a:pt x="-11149" y="3902259"/>
                  <a:pt x="1979" y="3775287"/>
                  <a:pt x="0" y="3523278"/>
                </a:cubicBezTo>
                <a:cubicBezTo>
                  <a:pt x="-1979" y="3271269"/>
                  <a:pt x="-14369" y="2944053"/>
                  <a:pt x="0" y="2782220"/>
                </a:cubicBezTo>
                <a:cubicBezTo>
                  <a:pt x="14369" y="2620387"/>
                  <a:pt x="7057" y="2396145"/>
                  <a:pt x="0" y="2041161"/>
                </a:cubicBezTo>
                <a:cubicBezTo>
                  <a:pt x="-7057" y="1686177"/>
                  <a:pt x="-8197" y="1646781"/>
                  <a:pt x="0" y="1391110"/>
                </a:cubicBezTo>
                <a:cubicBezTo>
                  <a:pt x="8197" y="1135439"/>
                  <a:pt x="-29395" y="934327"/>
                  <a:pt x="0" y="695555"/>
                </a:cubicBezTo>
                <a:cubicBezTo>
                  <a:pt x="29395" y="456783"/>
                  <a:pt x="22446" y="237550"/>
                  <a:pt x="0" y="0"/>
                </a:cubicBezTo>
                <a:close/>
              </a:path>
            </a:pathLst>
          </a:custGeom>
          <a:noFill/>
          <a:ln w="12700">
            <a:no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D41A3540-1316-4EA9-9115-7AC77B1BB5BC}"/>
              </a:ext>
            </a:extLst>
          </p:cNvPr>
          <p:cNvSpPr/>
          <p:nvPr/>
        </p:nvSpPr>
        <p:spPr>
          <a:xfrm>
            <a:off x="1077301" y="1546698"/>
            <a:ext cx="3619624" cy="610652"/>
          </a:xfrm>
          <a:custGeom>
            <a:avLst/>
            <a:gdLst>
              <a:gd name="connsiteX0" fmla="*/ 0 w 3619624"/>
              <a:gd name="connsiteY0" fmla="*/ 0 h 610652"/>
              <a:gd name="connsiteX1" fmla="*/ 603271 w 3619624"/>
              <a:gd name="connsiteY1" fmla="*/ 0 h 610652"/>
              <a:gd name="connsiteX2" fmla="*/ 1097953 w 3619624"/>
              <a:gd name="connsiteY2" fmla="*/ 0 h 610652"/>
              <a:gd name="connsiteX3" fmla="*/ 1628831 w 3619624"/>
              <a:gd name="connsiteY3" fmla="*/ 0 h 610652"/>
              <a:gd name="connsiteX4" fmla="*/ 2268298 w 3619624"/>
              <a:gd name="connsiteY4" fmla="*/ 0 h 610652"/>
              <a:gd name="connsiteX5" fmla="*/ 2799176 w 3619624"/>
              <a:gd name="connsiteY5" fmla="*/ 0 h 610652"/>
              <a:gd name="connsiteX6" fmla="*/ 3619624 w 3619624"/>
              <a:gd name="connsiteY6" fmla="*/ 0 h 610652"/>
              <a:gd name="connsiteX7" fmla="*/ 3619624 w 3619624"/>
              <a:gd name="connsiteY7" fmla="*/ 610652 h 610652"/>
              <a:gd name="connsiteX8" fmla="*/ 3124942 w 3619624"/>
              <a:gd name="connsiteY8" fmla="*/ 610652 h 610652"/>
              <a:gd name="connsiteX9" fmla="*/ 2594064 w 3619624"/>
              <a:gd name="connsiteY9" fmla="*/ 610652 h 610652"/>
              <a:gd name="connsiteX10" fmla="*/ 2099382 w 3619624"/>
              <a:gd name="connsiteY10" fmla="*/ 610652 h 610652"/>
              <a:gd name="connsiteX11" fmla="*/ 1568504 w 3619624"/>
              <a:gd name="connsiteY11" fmla="*/ 610652 h 610652"/>
              <a:gd name="connsiteX12" fmla="*/ 892841 w 3619624"/>
              <a:gd name="connsiteY12" fmla="*/ 610652 h 610652"/>
              <a:gd name="connsiteX13" fmla="*/ 0 w 3619624"/>
              <a:gd name="connsiteY13" fmla="*/ 610652 h 610652"/>
              <a:gd name="connsiteX14" fmla="*/ 0 w 3619624"/>
              <a:gd name="connsiteY14" fmla="*/ 0 h 61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9624" h="610652" fill="none" extrusionOk="0">
                <a:moveTo>
                  <a:pt x="0" y="0"/>
                </a:moveTo>
                <a:cubicBezTo>
                  <a:pt x="244229" y="-29994"/>
                  <a:pt x="335359" y="-21176"/>
                  <a:pt x="603271" y="0"/>
                </a:cubicBezTo>
                <a:cubicBezTo>
                  <a:pt x="871183" y="21176"/>
                  <a:pt x="902543" y="11184"/>
                  <a:pt x="1097953" y="0"/>
                </a:cubicBezTo>
                <a:cubicBezTo>
                  <a:pt x="1293363" y="-11184"/>
                  <a:pt x="1416968" y="844"/>
                  <a:pt x="1628831" y="0"/>
                </a:cubicBezTo>
                <a:cubicBezTo>
                  <a:pt x="1840694" y="-844"/>
                  <a:pt x="2097690" y="21167"/>
                  <a:pt x="2268298" y="0"/>
                </a:cubicBezTo>
                <a:cubicBezTo>
                  <a:pt x="2438906" y="-21167"/>
                  <a:pt x="2544929" y="20591"/>
                  <a:pt x="2799176" y="0"/>
                </a:cubicBezTo>
                <a:cubicBezTo>
                  <a:pt x="3053423" y="-20591"/>
                  <a:pt x="3310594" y="-29323"/>
                  <a:pt x="3619624" y="0"/>
                </a:cubicBezTo>
                <a:cubicBezTo>
                  <a:pt x="3649774" y="289654"/>
                  <a:pt x="3617196" y="426429"/>
                  <a:pt x="3619624" y="610652"/>
                </a:cubicBezTo>
                <a:cubicBezTo>
                  <a:pt x="3469538" y="595100"/>
                  <a:pt x="3315307" y="624847"/>
                  <a:pt x="3124942" y="610652"/>
                </a:cubicBezTo>
                <a:cubicBezTo>
                  <a:pt x="2934577" y="596457"/>
                  <a:pt x="2774254" y="633596"/>
                  <a:pt x="2594064" y="610652"/>
                </a:cubicBezTo>
                <a:cubicBezTo>
                  <a:pt x="2413874" y="587708"/>
                  <a:pt x="2225512" y="633799"/>
                  <a:pt x="2099382" y="610652"/>
                </a:cubicBezTo>
                <a:cubicBezTo>
                  <a:pt x="1973252" y="587505"/>
                  <a:pt x="1766401" y="587302"/>
                  <a:pt x="1568504" y="610652"/>
                </a:cubicBezTo>
                <a:cubicBezTo>
                  <a:pt x="1370607" y="634002"/>
                  <a:pt x="1226000" y="616639"/>
                  <a:pt x="892841" y="610652"/>
                </a:cubicBezTo>
                <a:cubicBezTo>
                  <a:pt x="559682" y="604665"/>
                  <a:pt x="424028" y="580902"/>
                  <a:pt x="0" y="610652"/>
                </a:cubicBezTo>
                <a:cubicBezTo>
                  <a:pt x="23184" y="482059"/>
                  <a:pt x="-9995" y="302790"/>
                  <a:pt x="0" y="0"/>
                </a:cubicBezTo>
                <a:close/>
              </a:path>
              <a:path w="3619624" h="610652" stroke="0" extrusionOk="0">
                <a:moveTo>
                  <a:pt x="0" y="0"/>
                </a:moveTo>
                <a:cubicBezTo>
                  <a:pt x="221866" y="17845"/>
                  <a:pt x="281030" y="17233"/>
                  <a:pt x="530878" y="0"/>
                </a:cubicBezTo>
                <a:cubicBezTo>
                  <a:pt x="780726" y="-17233"/>
                  <a:pt x="929663" y="4788"/>
                  <a:pt x="1170345" y="0"/>
                </a:cubicBezTo>
                <a:cubicBezTo>
                  <a:pt x="1411027" y="-4788"/>
                  <a:pt x="1610391" y="1429"/>
                  <a:pt x="1737420" y="0"/>
                </a:cubicBezTo>
                <a:cubicBezTo>
                  <a:pt x="1864449" y="-1429"/>
                  <a:pt x="2208058" y="3391"/>
                  <a:pt x="2413083" y="0"/>
                </a:cubicBezTo>
                <a:cubicBezTo>
                  <a:pt x="2618108" y="-3391"/>
                  <a:pt x="2766359" y="-10485"/>
                  <a:pt x="3088746" y="0"/>
                </a:cubicBezTo>
                <a:cubicBezTo>
                  <a:pt x="3411133" y="10485"/>
                  <a:pt x="3354224" y="8214"/>
                  <a:pt x="3619624" y="0"/>
                </a:cubicBezTo>
                <a:cubicBezTo>
                  <a:pt x="3643424" y="220496"/>
                  <a:pt x="3627048" y="456965"/>
                  <a:pt x="3619624" y="610652"/>
                </a:cubicBezTo>
                <a:cubicBezTo>
                  <a:pt x="3422372" y="631406"/>
                  <a:pt x="3223437" y="622887"/>
                  <a:pt x="2980157" y="610652"/>
                </a:cubicBezTo>
                <a:cubicBezTo>
                  <a:pt x="2736877" y="598417"/>
                  <a:pt x="2631106" y="634858"/>
                  <a:pt x="2413083" y="610652"/>
                </a:cubicBezTo>
                <a:cubicBezTo>
                  <a:pt x="2195060" y="586446"/>
                  <a:pt x="2030007" y="589932"/>
                  <a:pt x="1882204" y="610652"/>
                </a:cubicBezTo>
                <a:cubicBezTo>
                  <a:pt x="1734401" y="631372"/>
                  <a:pt x="1551924" y="602254"/>
                  <a:pt x="1315130" y="610652"/>
                </a:cubicBezTo>
                <a:cubicBezTo>
                  <a:pt x="1078336" y="619050"/>
                  <a:pt x="1030155" y="607500"/>
                  <a:pt x="820448" y="610652"/>
                </a:cubicBezTo>
                <a:cubicBezTo>
                  <a:pt x="610741" y="613804"/>
                  <a:pt x="270776" y="625004"/>
                  <a:pt x="0" y="610652"/>
                </a:cubicBezTo>
                <a:cubicBezTo>
                  <a:pt x="-2549" y="452915"/>
                  <a:pt x="25566" y="1746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Mettre</a:t>
            </a:r>
            <a:r>
              <a:rPr lang="fr-FR" sz="1600" dirty="0">
                <a:solidFill>
                  <a:schemeClr val="accent4">
                    <a:lumMod val="75000"/>
                  </a:schemeClr>
                </a:solidFill>
                <a:latin typeface="Ink Free" panose="03080402000500000000" pitchFamily="66" charset="0"/>
              </a:rPr>
              <a:t> attention, bienveillance &amp; énergie </a:t>
            </a:r>
            <a:r>
              <a:rPr lang="fr-FR" sz="1600" dirty="0">
                <a:solidFill>
                  <a:schemeClr val="tx1"/>
                </a:solidFill>
                <a:latin typeface="Ink Free" panose="03080402000500000000" pitchFamily="66" charset="0"/>
              </a:rPr>
              <a:t>dans toutes interactions. </a:t>
            </a:r>
          </a:p>
        </p:txBody>
      </p:sp>
      <p:sp>
        <p:nvSpPr>
          <p:cNvPr id="47" name="Rectangle 46">
            <a:extLst>
              <a:ext uri="{FF2B5EF4-FFF2-40B4-BE49-F238E27FC236}">
                <a16:creationId xmlns:a16="http://schemas.microsoft.com/office/drawing/2014/main" id="{EE100CEB-2BAE-4B7E-A291-1BEABDE023DF}"/>
              </a:ext>
            </a:extLst>
          </p:cNvPr>
          <p:cNvSpPr/>
          <p:nvPr/>
        </p:nvSpPr>
        <p:spPr>
          <a:xfrm>
            <a:off x="1086223" y="2236531"/>
            <a:ext cx="3610701" cy="446716"/>
          </a:xfrm>
          <a:custGeom>
            <a:avLst/>
            <a:gdLst>
              <a:gd name="connsiteX0" fmla="*/ 0 w 3610701"/>
              <a:gd name="connsiteY0" fmla="*/ 0 h 446716"/>
              <a:gd name="connsiteX1" fmla="*/ 601784 w 3610701"/>
              <a:gd name="connsiteY1" fmla="*/ 0 h 446716"/>
              <a:gd name="connsiteX2" fmla="*/ 1095246 w 3610701"/>
              <a:gd name="connsiteY2" fmla="*/ 0 h 446716"/>
              <a:gd name="connsiteX3" fmla="*/ 1624815 w 3610701"/>
              <a:gd name="connsiteY3" fmla="*/ 0 h 446716"/>
              <a:gd name="connsiteX4" fmla="*/ 2262706 w 3610701"/>
              <a:gd name="connsiteY4" fmla="*/ 0 h 446716"/>
              <a:gd name="connsiteX5" fmla="*/ 2792275 w 3610701"/>
              <a:gd name="connsiteY5" fmla="*/ 0 h 446716"/>
              <a:gd name="connsiteX6" fmla="*/ 3610701 w 3610701"/>
              <a:gd name="connsiteY6" fmla="*/ 0 h 446716"/>
              <a:gd name="connsiteX7" fmla="*/ 3610701 w 3610701"/>
              <a:gd name="connsiteY7" fmla="*/ 446716 h 446716"/>
              <a:gd name="connsiteX8" fmla="*/ 3117239 w 3610701"/>
              <a:gd name="connsiteY8" fmla="*/ 446716 h 446716"/>
              <a:gd name="connsiteX9" fmla="*/ 2587669 w 3610701"/>
              <a:gd name="connsiteY9" fmla="*/ 446716 h 446716"/>
              <a:gd name="connsiteX10" fmla="*/ 2094207 w 3610701"/>
              <a:gd name="connsiteY10" fmla="*/ 446716 h 446716"/>
              <a:gd name="connsiteX11" fmla="*/ 1564637 w 3610701"/>
              <a:gd name="connsiteY11" fmla="*/ 446716 h 446716"/>
              <a:gd name="connsiteX12" fmla="*/ 890640 w 3610701"/>
              <a:gd name="connsiteY12" fmla="*/ 446716 h 446716"/>
              <a:gd name="connsiteX13" fmla="*/ 0 w 3610701"/>
              <a:gd name="connsiteY13" fmla="*/ 446716 h 446716"/>
              <a:gd name="connsiteX14" fmla="*/ 0 w 3610701"/>
              <a:gd name="connsiteY14" fmla="*/ 0 h 44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10701" h="446716" fill="none" extrusionOk="0">
                <a:moveTo>
                  <a:pt x="0" y="0"/>
                </a:moveTo>
                <a:cubicBezTo>
                  <a:pt x="259434" y="-22862"/>
                  <a:pt x="314148" y="1303"/>
                  <a:pt x="601784" y="0"/>
                </a:cubicBezTo>
                <a:cubicBezTo>
                  <a:pt x="889420" y="-1303"/>
                  <a:pt x="896261" y="5803"/>
                  <a:pt x="1095246" y="0"/>
                </a:cubicBezTo>
                <a:cubicBezTo>
                  <a:pt x="1294231" y="-5803"/>
                  <a:pt x="1488219" y="9748"/>
                  <a:pt x="1624815" y="0"/>
                </a:cubicBezTo>
                <a:cubicBezTo>
                  <a:pt x="1761411" y="-9748"/>
                  <a:pt x="2034315" y="-5850"/>
                  <a:pt x="2262706" y="0"/>
                </a:cubicBezTo>
                <a:cubicBezTo>
                  <a:pt x="2491097" y="5850"/>
                  <a:pt x="2547764" y="14002"/>
                  <a:pt x="2792275" y="0"/>
                </a:cubicBezTo>
                <a:cubicBezTo>
                  <a:pt x="3036786" y="-14002"/>
                  <a:pt x="3210325" y="16996"/>
                  <a:pt x="3610701" y="0"/>
                </a:cubicBezTo>
                <a:cubicBezTo>
                  <a:pt x="3622626" y="91756"/>
                  <a:pt x="3622972" y="334045"/>
                  <a:pt x="3610701" y="446716"/>
                </a:cubicBezTo>
                <a:cubicBezTo>
                  <a:pt x="3453743" y="460603"/>
                  <a:pt x="3340651" y="454434"/>
                  <a:pt x="3117239" y="446716"/>
                </a:cubicBezTo>
                <a:cubicBezTo>
                  <a:pt x="2893827" y="438998"/>
                  <a:pt x="2784298" y="455001"/>
                  <a:pt x="2587669" y="446716"/>
                </a:cubicBezTo>
                <a:cubicBezTo>
                  <a:pt x="2391040" y="438432"/>
                  <a:pt x="2270874" y="440236"/>
                  <a:pt x="2094207" y="446716"/>
                </a:cubicBezTo>
                <a:cubicBezTo>
                  <a:pt x="1917540" y="453196"/>
                  <a:pt x="1719748" y="439633"/>
                  <a:pt x="1564637" y="446716"/>
                </a:cubicBezTo>
                <a:cubicBezTo>
                  <a:pt x="1409526" y="453800"/>
                  <a:pt x="1146548" y="459670"/>
                  <a:pt x="890640" y="446716"/>
                </a:cubicBezTo>
                <a:cubicBezTo>
                  <a:pt x="634732" y="433762"/>
                  <a:pt x="355070" y="452323"/>
                  <a:pt x="0" y="446716"/>
                </a:cubicBezTo>
                <a:cubicBezTo>
                  <a:pt x="4236" y="311524"/>
                  <a:pt x="4469" y="214693"/>
                  <a:pt x="0" y="0"/>
                </a:cubicBezTo>
                <a:close/>
              </a:path>
              <a:path w="3610701" h="446716" stroke="0" extrusionOk="0">
                <a:moveTo>
                  <a:pt x="0" y="0"/>
                </a:moveTo>
                <a:cubicBezTo>
                  <a:pt x="209480" y="-630"/>
                  <a:pt x="384588" y="-3116"/>
                  <a:pt x="529569" y="0"/>
                </a:cubicBezTo>
                <a:cubicBezTo>
                  <a:pt x="674550" y="3116"/>
                  <a:pt x="958374" y="-22246"/>
                  <a:pt x="1167460" y="0"/>
                </a:cubicBezTo>
                <a:cubicBezTo>
                  <a:pt x="1376546" y="22246"/>
                  <a:pt x="1583486" y="3121"/>
                  <a:pt x="1733136" y="0"/>
                </a:cubicBezTo>
                <a:cubicBezTo>
                  <a:pt x="1882786" y="-3121"/>
                  <a:pt x="2118012" y="-847"/>
                  <a:pt x="2407134" y="0"/>
                </a:cubicBezTo>
                <a:cubicBezTo>
                  <a:pt x="2696256" y="847"/>
                  <a:pt x="2903517" y="-8125"/>
                  <a:pt x="3081132" y="0"/>
                </a:cubicBezTo>
                <a:cubicBezTo>
                  <a:pt x="3258747" y="8125"/>
                  <a:pt x="3422924" y="-14000"/>
                  <a:pt x="3610701" y="0"/>
                </a:cubicBezTo>
                <a:cubicBezTo>
                  <a:pt x="3617073" y="142467"/>
                  <a:pt x="3591033" y="278713"/>
                  <a:pt x="3610701" y="446716"/>
                </a:cubicBezTo>
                <a:cubicBezTo>
                  <a:pt x="3464897" y="442757"/>
                  <a:pt x="3228313" y="460594"/>
                  <a:pt x="2972810" y="446716"/>
                </a:cubicBezTo>
                <a:cubicBezTo>
                  <a:pt x="2717307" y="432838"/>
                  <a:pt x="2599327" y="461567"/>
                  <a:pt x="2407134" y="446716"/>
                </a:cubicBezTo>
                <a:cubicBezTo>
                  <a:pt x="2214941" y="431865"/>
                  <a:pt x="2063860" y="448079"/>
                  <a:pt x="1877565" y="446716"/>
                </a:cubicBezTo>
                <a:cubicBezTo>
                  <a:pt x="1691270" y="445353"/>
                  <a:pt x="1548570" y="424327"/>
                  <a:pt x="1311888" y="446716"/>
                </a:cubicBezTo>
                <a:cubicBezTo>
                  <a:pt x="1075206" y="469105"/>
                  <a:pt x="936313" y="439958"/>
                  <a:pt x="818426" y="446716"/>
                </a:cubicBezTo>
                <a:cubicBezTo>
                  <a:pt x="700539" y="453474"/>
                  <a:pt x="403565" y="414870"/>
                  <a:pt x="0" y="446716"/>
                </a:cubicBezTo>
                <a:cubicBezTo>
                  <a:pt x="10958" y="236978"/>
                  <a:pt x="-12706" y="14460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Se fixer un</a:t>
            </a:r>
            <a:r>
              <a:rPr lang="fr-FR" sz="1600" dirty="0">
                <a:solidFill>
                  <a:schemeClr val="accent4">
                    <a:lumMod val="75000"/>
                  </a:schemeClr>
                </a:solidFill>
                <a:latin typeface="Ink Free" panose="03080402000500000000" pitchFamily="66" charset="0"/>
              </a:rPr>
              <a:t> objectif </a:t>
            </a:r>
            <a:r>
              <a:rPr lang="fr-FR" sz="1600" dirty="0">
                <a:solidFill>
                  <a:schemeClr val="tx1"/>
                </a:solidFill>
                <a:latin typeface="Ink Free" panose="03080402000500000000" pitchFamily="66" charset="0"/>
              </a:rPr>
              <a:t>chiffré.</a:t>
            </a:r>
          </a:p>
        </p:txBody>
      </p:sp>
      <p:sp>
        <p:nvSpPr>
          <p:cNvPr id="48" name="Rectangle 47">
            <a:extLst>
              <a:ext uri="{FF2B5EF4-FFF2-40B4-BE49-F238E27FC236}">
                <a16:creationId xmlns:a16="http://schemas.microsoft.com/office/drawing/2014/main" id="{973C341D-AA00-402E-8411-F16AD70EFD3E}"/>
              </a:ext>
            </a:extLst>
          </p:cNvPr>
          <p:cNvSpPr/>
          <p:nvPr/>
        </p:nvSpPr>
        <p:spPr>
          <a:xfrm>
            <a:off x="1093370" y="2749517"/>
            <a:ext cx="3603554" cy="574414"/>
          </a:xfrm>
          <a:custGeom>
            <a:avLst/>
            <a:gdLst>
              <a:gd name="connsiteX0" fmla="*/ 0 w 3603554"/>
              <a:gd name="connsiteY0" fmla="*/ 0 h 574414"/>
              <a:gd name="connsiteX1" fmla="*/ 600592 w 3603554"/>
              <a:gd name="connsiteY1" fmla="*/ 0 h 574414"/>
              <a:gd name="connsiteX2" fmla="*/ 1093078 w 3603554"/>
              <a:gd name="connsiteY2" fmla="*/ 0 h 574414"/>
              <a:gd name="connsiteX3" fmla="*/ 1621599 w 3603554"/>
              <a:gd name="connsiteY3" fmla="*/ 0 h 574414"/>
              <a:gd name="connsiteX4" fmla="*/ 2258227 w 3603554"/>
              <a:gd name="connsiteY4" fmla="*/ 0 h 574414"/>
              <a:gd name="connsiteX5" fmla="*/ 2786748 w 3603554"/>
              <a:gd name="connsiteY5" fmla="*/ 0 h 574414"/>
              <a:gd name="connsiteX6" fmla="*/ 3603554 w 3603554"/>
              <a:gd name="connsiteY6" fmla="*/ 0 h 574414"/>
              <a:gd name="connsiteX7" fmla="*/ 3603554 w 3603554"/>
              <a:gd name="connsiteY7" fmla="*/ 574414 h 574414"/>
              <a:gd name="connsiteX8" fmla="*/ 3111068 w 3603554"/>
              <a:gd name="connsiteY8" fmla="*/ 574414 h 574414"/>
              <a:gd name="connsiteX9" fmla="*/ 2582547 w 3603554"/>
              <a:gd name="connsiteY9" fmla="*/ 574414 h 574414"/>
              <a:gd name="connsiteX10" fmla="*/ 2090061 w 3603554"/>
              <a:gd name="connsiteY10" fmla="*/ 574414 h 574414"/>
              <a:gd name="connsiteX11" fmla="*/ 1561540 w 3603554"/>
              <a:gd name="connsiteY11" fmla="*/ 574414 h 574414"/>
              <a:gd name="connsiteX12" fmla="*/ 888877 w 3603554"/>
              <a:gd name="connsiteY12" fmla="*/ 574414 h 574414"/>
              <a:gd name="connsiteX13" fmla="*/ 0 w 3603554"/>
              <a:gd name="connsiteY13" fmla="*/ 574414 h 574414"/>
              <a:gd name="connsiteX14" fmla="*/ 0 w 3603554"/>
              <a:gd name="connsiteY14" fmla="*/ 0 h 57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03554" h="574414" fill="none" extrusionOk="0">
                <a:moveTo>
                  <a:pt x="0" y="0"/>
                </a:moveTo>
                <a:cubicBezTo>
                  <a:pt x="173298" y="12489"/>
                  <a:pt x="421148" y="16159"/>
                  <a:pt x="600592" y="0"/>
                </a:cubicBezTo>
                <a:cubicBezTo>
                  <a:pt x="780036" y="-16159"/>
                  <a:pt x="965089" y="18200"/>
                  <a:pt x="1093078" y="0"/>
                </a:cubicBezTo>
                <a:cubicBezTo>
                  <a:pt x="1221067" y="-18200"/>
                  <a:pt x="1365603" y="14560"/>
                  <a:pt x="1621599" y="0"/>
                </a:cubicBezTo>
                <a:cubicBezTo>
                  <a:pt x="1877595" y="-14560"/>
                  <a:pt x="2007257" y="28730"/>
                  <a:pt x="2258227" y="0"/>
                </a:cubicBezTo>
                <a:cubicBezTo>
                  <a:pt x="2509197" y="-28730"/>
                  <a:pt x="2591025" y="-13886"/>
                  <a:pt x="2786748" y="0"/>
                </a:cubicBezTo>
                <a:cubicBezTo>
                  <a:pt x="2982471" y="13886"/>
                  <a:pt x="3373842" y="-12025"/>
                  <a:pt x="3603554" y="0"/>
                </a:cubicBezTo>
                <a:cubicBezTo>
                  <a:pt x="3611686" y="283535"/>
                  <a:pt x="3598454" y="365440"/>
                  <a:pt x="3603554" y="574414"/>
                </a:cubicBezTo>
                <a:cubicBezTo>
                  <a:pt x="3488601" y="593418"/>
                  <a:pt x="3271216" y="570814"/>
                  <a:pt x="3111068" y="574414"/>
                </a:cubicBezTo>
                <a:cubicBezTo>
                  <a:pt x="2950920" y="578014"/>
                  <a:pt x="2831962" y="585546"/>
                  <a:pt x="2582547" y="574414"/>
                </a:cubicBezTo>
                <a:cubicBezTo>
                  <a:pt x="2333132" y="563282"/>
                  <a:pt x="2333580" y="577680"/>
                  <a:pt x="2090061" y="574414"/>
                </a:cubicBezTo>
                <a:cubicBezTo>
                  <a:pt x="1846542" y="571148"/>
                  <a:pt x="1796781" y="589149"/>
                  <a:pt x="1561540" y="574414"/>
                </a:cubicBezTo>
                <a:cubicBezTo>
                  <a:pt x="1326299" y="559679"/>
                  <a:pt x="1039627" y="599070"/>
                  <a:pt x="888877" y="574414"/>
                </a:cubicBezTo>
                <a:cubicBezTo>
                  <a:pt x="738127" y="549758"/>
                  <a:pt x="183416" y="539974"/>
                  <a:pt x="0" y="574414"/>
                </a:cubicBezTo>
                <a:cubicBezTo>
                  <a:pt x="5472" y="334389"/>
                  <a:pt x="-16262" y="161136"/>
                  <a:pt x="0" y="0"/>
                </a:cubicBezTo>
                <a:close/>
              </a:path>
              <a:path w="3603554" h="574414" stroke="0" extrusionOk="0">
                <a:moveTo>
                  <a:pt x="0" y="0"/>
                </a:moveTo>
                <a:cubicBezTo>
                  <a:pt x="240557" y="10398"/>
                  <a:pt x="410818" y="-9867"/>
                  <a:pt x="528521" y="0"/>
                </a:cubicBezTo>
                <a:cubicBezTo>
                  <a:pt x="646224" y="9867"/>
                  <a:pt x="921123" y="-1917"/>
                  <a:pt x="1165149" y="0"/>
                </a:cubicBezTo>
                <a:cubicBezTo>
                  <a:pt x="1409175" y="1917"/>
                  <a:pt x="1606856" y="-9989"/>
                  <a:pt x="1729706" y="0"/>
                </a:cubicBezTo>
                <a:cubicBezTo>
                  <a:pt x="1852556" y="9989"/>
                  <a:pt x="2253045" y="-2866"/>
                  <a:pt x="2402369" y="0"/>
                </a:cubicBezTo>
                <a:cubicBezTo>
                  <a:pt x="2551693" y="2866"/>
                  <a:pt x="2777028" y="18137"/>
                  <a:pt x="3075033" y="0"/>
                </a:cubicBezTo>
                <a:cubicBezTo>
                  <a:pt x="3373038" y="-18137"/>
                  <a:pt x="3414614" y="-16314"/>
                  <a:pt x="3603554" y="0"/>
                </a:cubicBezTo>
                <a:cubicBezTo>
                  <a:pt x="3585977" y="203410"/>
                  <a:pt x="3610717" y="336688"/>
                  <a:pt x="3603554" y="574414"/>
                </a:cubicBezTo>
                <a:cubicBezTo>
                  <a:pt x="3396007" y="557603"/>
                  <a:pt x="3222016" y="598143"/>
                  <a:pt x="2966926" y="574414"/>
                </a:cubicBezTo>
                <a:cubicBezTo>
                  <a:pt x="2711836" y="550685"/>
                  <a:pt x="2670091" y="582247"/>
                  <a:pt x="2402369" y="574414"/>
                </a:cubicBezTo>
                <a:cubicBezTo>
                  <a:pt x="2134647" y="566581"/>
                  <a:pt x="2073959" y="582124"/>
                  <a:pt x="1873848" y="574414"/>
                </a:cubicBezTo>
                <a:cubicBezTo>
                  <a:pt x="1673737" y="566704"/>
                  <a:pt x="1470966" y="582860"/>
                  <a:pt x="1309291" y="574414"/>
                </a:cubicBezTo>
                <a:cubicBezTo>
                  <a:pt x="1147616" y="565968"/>
                  <a:pt x="986196" y="564668"/>
                  <a:pt x="816806" y="574414"/>
                </a:cubicBezTo>
                <a:cubicBezTo>
                  <a:pt x="647417" y="584160"/>
                  <a:pt x="306922" y="566252"/>
                  <a:pt x="0" y="574414"/>
                </a:cubicBezTo>
                <a:cubicBezTo>
                  <a:pt x="-12717" y="339143"/>
                  <a:pt x="-21627" y="191560"/>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Oser la reco</a:t>
            </a:r>
            <a:r>
              <a:rPr lang="fr-FR" sz="1600" dirty="0">
                <a:solidFill>
                  <a:schemeClr val="tx1"/>
                </a:solidFill>
                <a:latin typeface="Ink Free" panose="03080402000500000000" pitchFamily="66" charset="0"/>
              </a:rPr>
              <a:t>, multiplier les </a:t>
            </a:r>
          </a:p>
          <a:p>
            <a:pPr algn="ctr"/>
            <a:r>
              <a:rPr lang="fr-FR" sz="1600" dirty="0">
                <a:solidFill>
                  <a:schemeClr val="tx1"/>
                </a:solidFill>
                <a:latin typeface="Ink Free" panose="03080402000500000000" pitchFamily="66" charset="0"/>
              </a:rPr>
              <a:t>demandes,  prendre l’habitude.</a:t>
            </a:r>
          </a:p>
        </p:txBody>
      </p:sp>
      <p:sp>
        <p:nvSpPr>
          <p:cNvPr id="49" name="Rectangle 48">
            <a:extLst>
              <a:ext uri="{FF2B5EF4-FFF2-40B4-BE49-F238E27FC236}">
                <a16:creationId xmlns:a16="http://schemas.microsoft.com/office/drawing/2014/main" id="{07733A2B-8B9A-4C00-9E74-EBBD39B70A36}"/>
              </a:ext>
            </a:extLst>
          </p:cNvPr>
          <p:cNvSpPr/>
          <p:nvPr/>
        </p:nvSpPr>
        <p:spPr>
          <a:xfrm>
            <a:off x="1104716" y="3409473"/>
            <a:ext cx="3592208" cy="793232"/>
          </a:xfrm>
          <a:custGeom>
            <a:avLst/>
            <a:gdLst>
              <a:gd name="connsiteX0" fmla="*/ 0 w 3592208"/>
              <a:gd name="connsiteY0" fmla="*/ 0 h 793232"/>
              <a:gd name="connsiteX1" fmla="*/ 526857 w 3592208"/>
              <a:gd name="connsiteY1" fmla="*/ 0 h 793232"/>
              <a:gd name="connsiteX2" fmla="*/ 1161481 w 3592208"/>
              <a:gd name="connsiteY2" fmla="*/ 0 h 793232"/>
              <a:gd name="connsiteX3" fmla="*/ 1688338 w 3592208"/>
              <a:gd name="connsiteY3" fmla="*/ 0 h 793232"/>
              <a:gd name="connsiteX4" fmla="*/ 2251117 w 3592208"/>
              <a:gd name="connsiteY4" fmla="*/ 0 h 793232"/>
              <a:gd name="connsiteX5" fmla="*/ 2921663 w 3592208"/>
              <a:gd name="connsiteY5" fmla="*/ 0 h 793232"/>
              <a:gd name="connsiteX6" fmla="*/ 3592208 w 3592208"/>
              <a:gd name="connsiteY6" fmla="*/ 0 h 793232"/>
              <a:gd name="connsiteX7" fmla="*/ 3592208 w 3592208"/>
              <a:gd name="connsiteY7" fmla="*/ 372819 h 793232"/>
              <a:gd name="connsiteX8" fmla="*/ 3592208 w 3592208"/>
              <a:gd name="connsiteY8" fmla="*/ 793232 h 793232"/>
              <a:gd name="connsiteX9" fmla="*/ 3101273 w 3592208"/>
              <a:gd name="connsiteY9" fmla="*/ 793232 h 793232"/>
              <a:gd name="connsiteX10" fmla="*/ 2430727 w 3592208"/>
              <a:gd name="connsiteY10" fmla="*/ 793232 h 793232"/>
              <a:gd name="connsiteX11" fmla="*/ 1903870 w 3592208"/>
              <a:gd name="connsiteY11" fmla="*/ 793232 h 793232"/>
              <a:gd name="connsiteX12" fmla="*/ 1305169 w 3592208"/>
              <a:gd name="connsiteY12" fmla="*/ 793232 h 793232"/>
              <a:gd name="connsiteX13" fmla="*/ 778312 w 3592208"/>
              <a:gd name="connsiteY13" fmla="*/ 793232 h 793232"/>
              <a:gd name="connsiteX14" fmla="*/ 0 w 3592208"/>
              <a:gd name="connsiteY14" fmla="*/ 793232 h 793232"/>
              <a:gd name="connsiteX15" fmla="*/ 0 w 3592208"/>
              <a:gd name="connsiteY15" fmla="*/ 404548 h 793232"/>
              <a:gd name="connsiteX16" fmla="*/ 0 w 3592208"/>
              <a:gd name="connsiteY16" fmla="*/ 0 h 79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92208" h="793232" fill="none" extrusionOk="0">
                <a:moveTo>
                  <a:pt x="0" y="0"/>
                </a:moveTo>
                <a:cubicBezTo>
                  <a:pt x="156049" y="12292"/>
                  <a:pt x="293618" y="9958"/>
                  <a:pt x="526857" y="0"/>
                </a:cubicBezTo>
                <a:cubicBezTo>
                  <a:pt x="760096" y="-9958"/>
                  <a:pt x="855139" y="5475"/>
                  <a:pt x="1161481" y="0"/>
                </a:cubicBezTo>
                <a:cubicBezTo>
                  <a:pt x="1467823" y="-5475"/>
                  <a:pt x="1499832" y="-10270"/>
                  <a:pt x="1688338" y="0"/>
                </a:cubicBezTo>
                <a:cubicBezTo>
                  <a:pt x="1876844" y="10270"/>
                  <a:pt x="1969875" y="9318"/>
                  <a:pt x="2251117" y="0"/>
                </a:cubicBezTo>
                <a:cubicBezTo>
                  <a:pt x="2532359" y="-9318"/>
                  <a:pt x="2615636" y="-1467"/>
                  <a:pt x="2921663" y="0"/>
                </a:cubicBezTo>
                <a:cubicBezTo>
                  <a:pt x="3227690" y="1467"/>
                  <a:pt x="3327413" y="-8074"/>
                  <a:pt x="3592208" y="0"/>
                </a:cubicBezTo>
                <a:cubicBezTo>
                  <a:pt x="3586882" y="121141"/>
                  <a:pt x="3590106" y="269897"/>
                  <a:pt x="3592208" y="372819"/>
                </a:cubicBezTo>
                <a:cubicBezTo>
                  <a:pt x="3594310" y="475741"/>
                  <a:pt x="3579402" y="708280"/>
                  <a:pt x="3592208" y="793232"/>
                </a:cubicBezTo>
                <a:cubicBezTo>
                  <a:pt x="3484401" y="809870"/>
                  <a:pt x="3313365" y="806538"/>
                  <a:pt x="3101273" y="793232"/>
                </a:cubicBezTo>
                <a:cubicBezTo>
                  <a:pt x="2889181" y="779926"/>
                  <a:pt x="2654999" y="801778"/>
                  <a:pt x="2430727" y="793232"/>
                </a:cubicBezTo>
                <a:cubicBezTo>
                  <a:pt x="2206455" y="784686"/>
                  <a:pt x="2123730" y="769448"/>
                  <a:pt x="1903870" y="793232"/>
                </a:cubicBezTo>
                <a:cubicBezTo>
                  <a:pt x="1684010" y="817016"/>
                  <a:pt x="1533358" y="778473"/>
                  <a:pt x="1305169" y="793232"/>
                </a:cubicBezTo>
                <a:cubicBezTo>
                  <a:pt x="1076980" y="807991"/>
                  <a:pt x="898646" y="808440"/>
                  <a:pt x="778312" y="793232"/>
                </a:cubicBezTo>
                <a:cubicBezTo>
                  <a:pt x="657978" y="778024"/>
                  <a:pt x="193098" y="765643"/>
                  <a:pt x="0" y="793232"/>
                </a:cubicBezTo>
                <a:cubicBezTo>
                  <a:pt x="2944" y="603752"/>
                  <a:pt x="17885" y="561283"/>
                  <a:pt x="0" y="404548"/>
                </a:cubicBezTo>
                <a:cubicBezTo>
                  <a:pt x="-17885" y="247813"/>
                  <a:pt x="669" y="124749"/>
                  <a:pt x="0" y="0"/>
                </a:cubicBezTo>
                <a:close/>
              </a:path>
              <a:path w="3592208" h="793232" stroke="0" extrusionOk="0">
                <a:moveTo>
                  <a:pt x="0" y="0"/>
                </a:moveTo>
                <a:cubicBezTo>
                  <a:pt x="219652" y="16201"/>
                  <a:pt x="296002" y="6022"/>
                  <a:pt x="526857" y="0"/>
                </a:cubicBezTo>
                <a:cubicBezTo>
                  <a:pt x="757712" y="-6022"/>
                  <a:pt x="924489" y="-10671"/>
                  <a:pt x="1161481" y="0"/>
                </a:cubicBezTo>
                <a:cubicBezTo>
                  <a:pt x="1398473" y="10671"/>
                  <a:pt x="1467809" y="-13861"/>
                  <a:pt x="1724260" y="0"/>
                </a:cubicBezTo>
                <a:cubicBezTo>
                  <a:pt x="1980711" y="13861"/>
                  <a:pt x="2222668" y="-31237"/>
                  <a:pt x="2394805" y="0"/>
                </a:cubicBezTo>
                <a:cubicBezTo>
                  <a:pt x="2566943" y="31237"/>
                  <a:pt x="2893093" y="-1272"/>
                  <a:pt x="3065351" y="0"/>
                </a:cubicBezTo>
                <a:cubicBezTo>
                  <a:pt x="3237609" y="1272"/>
                  <a:pt x="3439736" y="-298"/>
                  <a:pt x="3592208" y="0"/>
                </a:cubicBezTo>
                <a:cubicBezTo>
                  <a:pt x="3609471" y="166085"/>
                  <a:pt x="3590461" y="212658"/>
                  <a:pt x="3592208" y="380751"/>
                </a:cubicBezTo>
                <a:cubicBezTo>
                  <a:pt x="3593955" y="548844"/>
                  <a:pt x="3603209" y="656987"/>
                  <a:pt x="3592208" y="793232"/>
                </a:cubicBezTo>
                <a:cubicBezTo>
                  <a:pt x="3413228" y="787276"/>
                  <a:pt x="3217988" y="786839"/>
                  <a:pt x="3029429" y="793232"/>
                </a:cubicBezTo>
                <a:cubicBezTo>
                  <a:pt x="2840870" y="799625"/>
                  <a:pt x="2676724" y="779091"/>
                  <a:pt x="2502572" y="793232"/>
                </a:cubicBezTo>
                <a:cubicBezTo>
                  <a:pt x="2328420" y="807373"/>
                  <a:pt x="2055287" y="814909"/>
                  <a:pt x="1939792" y="793232"/>
                </a:cubicBezTo>
                <a:cubicBezTo>
                  <a:pt x="1824297" y="771555"/>
                  <a:pt x="1663871" y="778635"/>
                  <a:pt x="1448857" y="793232"/>
                </a:cubicBezTo>
                <a:cubicBezTo>
                  <a:pt x="1233844" y="807829"/>
                  <a:pt x="1039956" y="788435"/>
                  <a:pt x="886078" y="793232"/>
                </a:cubicBezTo>
                <a:cubicBezTo>
                  <a:pt x="732200" y="798029"/>
                  <a:pt x="421076" y="805021"/>
                  <a:pt x="0" y="793232"/>
                </a:cubicBezTo>
                <a:cubicBezTo>
                  <a:pt x="5396" y="699085"/>
                  <a:pt x="-7527" y="532893"/>
                  <a:pt x="0" y="396616"/>
                </a:cubicBezTo>
                <a:cubicBezTo>
                  <a:pt x="7527" y="260339"/>
                  <a:pt x="12844" y="17420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S’assurer que le filleul est </a:t>
            </a:r>
          </a:p>
          <a:p>
            <a:pPr algn="ctr"/>
            <a:r>
              <a:rPr lang="fr-FR" sz="1600" dirty="0">
                <a:solidFill>
                  <a:schemeClr val="accent4">
                    <a:lumMod val="75000"/>
                  </a:schemeClr>
                </a:solidFill>
                <a:latin typeface="Ink Free" panose="03080402000500000000" pitchFamily="66" charset="0"/>
              </a:rPr>
              <a:t>informé de la démarche</a:t>
            </a:r>
            <a:r>
              <a:rPr lang="fr-FR" sz="1600" dirty="0">
                <a:solidFill>
                  <a:schemeClr val="tx1"/>
                </a:solidFill>
                <a:latin typeface="Ink Free" panose="03080402000500000000" pitchFamily="66" charset="0"/>
              </a:rPr>
              <a:t>.</a:t>
            </a:r>
          </a:p>
        </p:txBody>
      </p:sp>
      <p:sp>
        <p:nvSpPr>
          <p:cNvPr id="50" name="Rectangle 49">
            <a:extLst>
              <a:ext uri="{FF2B5EF4-FFF2-40B4-BE49-F238E27FC236}">
                <a16:creationId xmlns:a16="http://schemas.microsoft.com/office/drawing/2014/main" id="{1A30A7AF-62E1-47A6-898A-81CAA3CAC913}"/>
              </a:ext>
            </a:extLst>
          </p:cNvPr>
          <p:cNvSpPr/>
          <p:nvPr/>
        </p:nvSpPr>
        <p:spPr>
          <a:xfrm>
            <a:off x="1113364" y="4280961"/>
            <a:ext cx="3583560" cy="612416"/>
          </a:xfrm>
          <a:custGeom>
            <a:avLst/>
            <a:gdLst>
              <a:gd name="connsiteX0" fmla="*/ 0 w 3583560"/>
              <a:gd name="connsiteY0" fmla="*/ 0 h 612416"/>
              <a:gd name="connsiteX1" fmla="*/ 597260 w 3583560"/>
              <a:gd name="connsiteY1" fmla="*/ 0 h 612416"/>
              <a:gd name="connsiteX2" fmla="*/ 1087013 w 3583560"/>
              <a:gd name="connsiteY2" fmla="*/ 0 h 612416"/>
              <a:gd name="connsiteX3" fmla="*/ 1612602 w 3583560"/>
              <a:gd name="connsiteY3" fmla="*/ 0 h 612416"/>
              <a:gd name="connsiteX4" fmla="*/ 2245698 w 3583560"/>
              <a:gd name="connsiteY4" fmla="*/ 0 h 612416"/>
              <a:gd name="connsiteX5" fmla="*/ 2771286 w 3583560"/>
              <a:gd name="connsiteY5" fmla="*/ 0 h 612416"/>
              <a:gd name="connsiteX6" fmla="*/ 3583560 w 3583560"/>
              <a:gd name="connsiteY6" fmla="*/ 0 h 612416"/>
              <a:gd name="connsiteX7" fmla="*/ 3583560 w 3583560"/>
              <a:gd name="connsiteY7" fmla="*/ 612416 h 612416"/>
              <a:gd name="connsiteX8" fmla="*/ 3093807 w 3583560"/>
              <a:gd name="connsiteY8" fmla="*/ 612416 h 612416"/>
              <a:gd name="connsiteX9" fmla="*/ 2568218 w 3583560"/>
              <a:gd name="connsiteY9" fmla="*/ 612416 h 612416"/>
              <a:gd name="connsiteX10" fmla="*/ 2078465 w 3583560"/>
              <a:gd name="connsiteY10" fmla="*/ 612416 h 612416"/>
              <a:gd name="connsiteX11" fmla="*/ 1552876 w 3583560"/>
              <a:gd name="connsiteY11" fmla="*/ 612416 h 612416"/>
              <a:gd name="connsiteX12" fmla="*/ 883945 w 3583560"/>
              <a:gd name="connsiteY12" fmla="*/ 612416 h 612416"/>
              <a:gd name="connsiteX13" fmla="*/ 0 w 3583560"/>
              <a:gd name="connsiteY13" fmla="*/ 612416 h 612416"/>
              <a:gd name="connsiteX14" fmla="*/ 0 w 3583560"/>
              <a:gd name="connsiteY14" fmla="*/ 0 h 61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3560" h="612416" fill="none" extrusionOk="0">
                <a:moveTo>
                  <a:pt x="0" y="0"/>
                </a:moveTo>
                <a:cubicBezTo>
                  <a:pt x="229781" y="17574"/>
                  <a:pt x="471934" y="-19294"/>
                  <a:pt x="597260" y="0"/>
                </a:cubicBezTo>
                <a:cubicBezTo>
                  <a:pt x="722586" y="19294"/>
                  <a:pt x="874412" y="-22325"/>
                  <a:pt x="1087013" y="0"/>
                </a:cubicBezTo>
                <a:cubicBezTo>
                  <a:pt x="1299614" y="22325"/>
                  <a:pt x="1411159" y="8143"/>
                  <a:pt x="1612602" y="0"/>
                </a:cubicBezTo>
                <a:cubicBezTo>
                  <a:pt x="1814045" y="-8143"/>
                  <a:pt x="1998809" y="-14079"/>
                  <a:pt x="2245698" y="0"/>
                </a:cubicBezTo>
                <a:cubicBezTo>
                  <a:pt x="2492587" y="14079"/>
                  <a:pt x="2557341" y="14765"/>
                  <a:pt x="2771286" y="0"/>
                </a:cubicBezTo>
                <a:cubicBezTo>
                  <a:pt x="2985231" y="-14765"/>
                  <a:pt x="3392413" y="-10544"/>
                  <a:pt x="3583560" y="0"/>
                </a:cubicBezTo>
                <a:cubicBezTo>
                  <a:pt x="3595940" y="295144"/>
                  <a:pt x="3584849" y="406236"/>
                  <a:pt x="3583560" y="612416"/>
                </a:cubicBezTo>
                <a:cubicBezTo>
                  <a:pt x="3470835" y="598629"/>
                  <a:pt x="3249968" y="627907"/>
                  <a:pt x="3093807" y="612416"/>
                </a:cubicBezTo>
                <a:cubicBezTo>
                  <a:pt x="2937646" y="596925"/>
                  <a:pt x="2814321" y="611923"/>
                  <a:pt x="2568218" y="612416"/>
                </a:cubicBezTo>
                <a:cubicBezTo>
                  <a:pt x="2322115" y="612909"/>
                  <a:pt x="2204962" y="597597"/>
                  <a:pt x="2078465" y="612416"/>
                </a:cubicBezTo>
                <a:cubicBezTo>
                  <a:pt x="1951968" y="627235"/>
                  <a:pt x="1781126" y="613423"/>
                  <a:pt x="1552876" y="612416"/>
                </a:cubicBezTo>
                <a:cubicBezTo>
                  <a:pt x="1324626" y="611409"/>
                  <a:pt x="1191732" y="637049"/>
                  <a:pt x="883945" y="612416"/>
                </a:cubicBezTo>
                <a:cubicBezTo>
                  <a:pt x="576158" y="587783"/>
                  <a:pt x="256877" y="577136"/>
                  <a:pt x="0" y="612416"/>
                </a:cubicBezTo>
                <a:cubicBezTo>
                  <a:pt x="16690" y="380836"/>
                  <a:pt x="11675" y="130063"/>
                  <a:pt x="0" y="0"/>
                </a:cubicBezTo>
                <a:close/>
              </a:path>
              <a:path w="3583560" h="612416" stroke="0" extrusionOk="0">
                <a:moveTo>
                  <a:pt x="0" y="0"/>
                </a:moveTo>
                <a:cubicBezTo>
                  <a:pt x="171061" y="-9243"/>
                  <a:pt x="403484" y="12208"/>
                  <a:pt x="525589" y="0"/>
                </a:cubicBezTo>
                <a:cubicBezTo>
                  <a:pt x="647694" y="-12208"/>
                  <a:pt x="904097" y="14842"/>
                  <a:pt x="1158684" y="0"/>
                </a:cubicBezTo>
                <a:cubicBezTo>
                  <a:pt x="1413272" y="-14842"/>
                  <a:pt x="1554676" y="2954"/>
                  <a:pt x="1720109" y="0"/>
                </a:cubicBezTo>
                <a:cubicBezTo>
                  <a:pt x="1885543" y="-2954"/>
                  <a:pt x="2118794" y="-11823"/>
                  <a:pt x="2389040" y="0"/>
                </a:cubicBezTo>
                <a:cubicBezTo>
                  <a:pt x="2659286" y="11823"/>
                  <a:pt x="2807835" y="33280"/>
                  <a:pt x="3057971" y="0"/>
                </a:cubicBezTo>
                <a:cubicBezTo>
                  <a:pt x="3308107" y="-33280"/>
                  <a:pt x="3381418" y="22316"/>
                  <a:pt x="3583560" y="0"/>
                </a:cubicBezTo>
                <a:cubicBezTo>
                  <a:pt x="3604453" y="287062"/>
                  <a:pt x="3581090" y="359696"/>
                  <a:pt x="3583560" y="612416"/>
                </a:cubicBezTo>
                <a:cubicBezTo>
                  <a:pt x="3395307" y="586124"/>
                  <a:pt x="3104578" y="643989"/>
                  <a:pt x="2950464" y="612416"/>
                </a:cubicBezTo>
                <a:cubicBezTo>
                  <a:pt x="2796350" y="580843"/>
                  <a:pt x="2573954" y="617326"/>
                  <a:pt x="2389040" y="612416"/>
                </a:cubicBezTo>
                <a:cubicBezTo>
                  <a:pt x="2204126" y="607506"/>
                  <a:pt x="1999175" y="621751"/>
                  <a:pt x="1863451" y="612416"/>
                </a:cubicBezTo>
                <a:cubicBezTo>
                  <a:pt x="1727727" y="603081"/>
                  <a:pt x="1437288" y="634365"/>
                  <a:pt x="1302027" y="612416"/>
                </a:cubicBezTo>
                <a:cubicBezTo>
                  <a:pt x="1166766" y="590467"/>
                  <a:pt x="1021764" y="631183"/>
                  <a:pt x="812274" y="612416"/>
                </a:cubicBezTo>
                <a:cubicBezTo>
                  <a:pt x="602784" y="593649"/>
                  <a:pt x="213262" y="600649"/>
                  <a:pt x="0" y="612416"/>
                </a:cubicBezTo>
                <a:cubicBezTo>
                  <a:pt x="-14425" y="454263"/>
                  <a:pt x="2515" y="2229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Préparer et mener l’</a:t>
            </a:r>
            <a:r>
              <a:rPr lang="fr-FR" sz="1600" dirty="0">
                <a:solidFill>
                  <a:schemeClr val="accent4">
                    <a:lumMod val="75000"/>
                  </a:schemeClr>
                </a:solidFill>
                <a:latin typeface="Ink Free" panose="03080402000500000000" pitchFamily="66" charset="0"/>
              </a:rPr>
              <a:t>appel de recommandation </a:t>
            </a:r>
            <a:r>
              <a:rPr lang="fr-FR" sz="1600" dirty="0">
                <a:solidFill>
                  <a:schemeClr val="tx1"/>
                </a:solidFill>
                <a:latin typeface="Ink Free" panose="03080402000500000000" pitchFamily="66" charset="0"/>
              </a:rPr>
              <a:t>sous 48 h.</a:t>
            </a:r>
          </a:p>
        </p:txBody>
      </p:sp>
      <p:sp>
        <p:nvSpPr>
          <p:cNvPr id="51" name="Rectangle 50">
            <a:extLst>
              <a:ext uri="{FF2B5EF4-FFF2-40B4-BE49-F238E27FC236}">
                <a16:creationId xmlns:a16="http://schemas.microsoft.com/office/drawing/2014/main" id="{78A75614-2007-4053-9826-DBC88C2BCDBC}"/>
              </a:ext>
            </a:extLst>
          </p:cNvPr>
          <p:cNvSpPr/>
          <p:nvPr/>
        </p:nvSpPr>
        <p:spPr>
          <a:xfrm>
            <a:off x="1113364" y="4966070"/>
            <a:ext cx="3583560" cy="446772"/>
          </a:xfrm>
          <a:custGeom>
            <a:avLst/>
            <a:gdLst>
              <a:gd name="connsiteX0" fmla="*/ 0 w 3583560"/>
              <a:gd name="connsiteY0" fmla="*/ 0 h 446772"/>
              <a:gd name="connsiteX1" fmla="*/ 597260 w 3583560"/>
              <a:gd name="connsiteY1" fmla="*/ 0 h 446772"/>
              <a:gd name="connsiteX2" fmla="*/ 1087013 w 3583560"/>
              <a:gd name="connsiteY2" fmla="*/ 0 h 446772"/>
              <a:gd name="connsiteX3" fmla="*/ 1612602 w 3583560"/>
              <a:gd name="connsiteY3" fmla="*/ 0 h 446772"/>
              <a:gd name="connsiteX4" fmla="*/ 2245698 w 3583560"/>
              <a:gd name="connsiteY4" fmla="*/ 0 h 446772"/>
              <a:gd name="connsiteX5" fmla="*/ 2771286 w 3583560"/>
              <a:gd name="connsiteY5" fmla="*/ 0 h 446772"/>
              <a:gd name="connsiteX6" fmla="*/ 3583560 w 3583560"/>
              <a:gd name="connsiteY6" fmla="*/ 0 h 446772"/>
              <a:gd name="connsiteX7" fmla="*/ 3583560 w 3583560"/>
              <a:gd name="connsiteY7" fmla="*/ 446772 h 446772"/>
              <a:gd name="connsiteX8" fmla="*/ 3093807 w 3583560"/>
              <a:gd name="connsiteY8" fmla="*/ 446772 h 446772"/>
              <a:gd name="connsiteX9" fmla="*/ 2568218 w 3583560"/>
              <a:gd name="connsiteY9" fmla="*/ 446772 h 446772"/>
              <a:gd name="connsiteX10" fmla="*/ 2078465 w 3583560"/>
              <a:gd name="connsiteY10" fmla="*/ 446772 h 446772"/>
              <a:gd name="connsiteX11" fmla="*/ 1552876 w 3583560"/>
              <a:gd name="connsiteY11" fmla="*/ 446772 h 446772"/>
              <a:gd name="connsiteX12" fmla="*/ 883945 w 3583560"/>
              <a:gd name="connsiteY12" fmla="*/ 446772 h 446772"/>
              <a:gd name="connsiteX13" fmla="*/ 0 w 3583560"/>
              <a:gd name="connsiteY13" fmla="*/ 446772 h 446772"/>
              <a:gd name="connsiteX14" fmla="*/ 0 w 3583560"/>
              <a:gd name="connsiteY14" fmla="*/ 0 h 4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3560" h="446772" fill="none" extrusionOk="0">
                <a:moveTo>
                  <a:pt x="0" y="0"/>
                </a:moveTo>
                <a:cubicBezTo>
                  <a:pt x="229781" y="17574"/>
                  <a:pt x="471934" y="-19294"/>
                  <a:pt x="597260" y="0"/>
                </a:cubicBezTo>
                <a:cubicBezTo>
                  <a:pt x="722586" y="19294"/>
                  <a:pt x="874412" y="-22325"/>
                  <a:pt x="1087013" y="0"/>
                </a:cubicBezTo>
                <a:cubicBezTo>
                  <a:pt x="1299614" y="22325"/>
                  <a:pt x="1411159" y="8143"/>
                  <a:pt x="1612602" y="0"/>
                </a:cubicBezTo>
                <a:cubicBezTo>
                  <a:pt x="1814045" y="-8143"/>
                  <a:pt x="1998809" y="-14079"/>
                  <a:pt x="2245698" y="0"/>
                </a:cubicBezTo>
                <a:cubicBezTo>
                  <a:pt x="2492587" y="14079"/>
                  <a:pt x="2557341" y="14765"/>
                  <a:pt x="2771286" y="0"/>
                </a:cubicBezTo>
                <a:cubicBezTo>
                  <a:pt x="2985231" y="-14765"/>
                  <a:pt x="3392413" y="-10544"/>
                  <a:pt x="3583560" y="0"/>
                </a:cubicBezTo>
                <a:cubicBezTo>
                  <a:pt x="3562534" y="189586"/>
                  <a:pt x="3605476" y="323676"/>
                  <a:pt x="3583560" y="446772"/>
                </a:cubicBezTo>
                <a:cubicBezTo>
                  <a:pt x="3470835" y="432985"/>
                  <a:pt x="3249968" y="462263"/>
                  <a:pt x="3093807" y="446772"/>
                </a:cubicBezTo>
                <a:cubicBezTo>
                  <a:pt x="2937646" y="431281"/>
                  <a:pt x="2814321" y="446279"/>
                  <a:pt x="2568218" y="446772"/>
                </a:cubicBezTo>
                <a:cubicBezTo>
                  <a:pt x="2322115" y="447265"/>
                  <a:pt x="2204962" y="431953"/>
                  <a:pt x="2078465" y="446772"/>
                </a:cubicBezTo>
                <a:cubicBezTo>
                  <a:pt x="1951968" y="461591"/>
                  <a:pt x="1781126" y="447779"/>
                  <a:pt x="1552876" y="446772"/>
                </a:cubicBezTo>
                <a:cubicBezTo>
                  <a:pt x="1324626" y="445765"/>
                  <a:pt x="1191732" y="471405"/>
                  <a:pt x="883945" y="446772"/>
                </a:cubicBezTo>
                <a:cubicBezTo>
                  <a:pt x="576158" y="422139"/>
                  <a:pt x="256877" y="411492"/>
                  <a:pt x="0" y="446772"/>
                </a:cubicBezTo>
                <a:cubicBezTo>
                  <a:pt x="-1077" y="260780"/>
                  <a:pt x="11372" y="120992"/>
                  <a:pt x="0" y="0"/>
                </a:cubicBezTo>
                <a:close/>
              </a:path>
              <a:path w="3583560" h="446772" stroke="0" extrusionOk="0">
                <a:moveTo>
                  <a:pt x="0" y="0"/>
                </a:moveTo>
                <a:cubicBezTo>
                  <a:pt x="171061" y="-9243"/>
                  <a:pt x="403484" y="12208"/>
                  <a:pt x="525589" y="0"/>
                </a:cubicBezTo>
                <a:cubicBezTo>
                  <a:pt x="647694" y="-12208"/>
                  <a:pt x="904097" y="14842"/>
                  <a:pt x="1158684" y="0"/>
                </a:cubicBezTo>
                <a:cubicBezTo>
                  <a:pt x="1413272" y="-14842"/>
                  <a:pt x="1554676" y="2954"/>
                  <a:pt x="1720109" y="0"/>
                </a:cubicBezTo>
                <a:cubicBezTo>
                  <a:pt x="1885543" y="-2954"/>
                  <a:pt x="2118794" y="-11823"/>
                  <a:pt x="2389040" y="0"/>
                </a:cubicBezTo>
                <a:cubicBezTo>
                  <a:pt x="2659286" y="11823"/>
                  <a:pt x="2807835" y="33280"/>
                  <a:pt x="3057971" y="0"/>
                </a:cubicBezTo>
                <a:cubicBezTo>
                  <a:pt x="3308107" y="-33280"/>
                  <a:pt x="3381418" y="22316"/>
                  <a:pt x="3583560" y="0"/>
                </a:cubicBezTo>
                <a:cubicBezTo>
                  <a:pt x="3584202" y="179178"/>
                  <a:pt x="3581274" y="250550"/>
                  <a:pt x="3583560" y="446772"/>
                </a:cubicBezTo>
                <a:cubicBezTo>
                  <a:pt x="3395307" y="420480"/>
                  <a:pt x="3104578" y="478345"/>
                  <a:pt x="2950464" y="446772"/>
                </a:cubicBezTo>
                <a:cubicBezTo>
                  <a:pt x="2796350" y="415199"/>
                  <a:pt x="2573954" y="451682"/>
                  <a:pt x="2389040" y="446772"/>
                </a:cubicBezTo>
                <a:cubicBezTo>
                  <a:pt x="2204126" y="441862"/>
                  <a:pt x="1999175" y="456107"/>
                  <a:pt x="1863451" y="446772"/>
                </a:cubicBezTo>
                <a:cubicBezTo>
                  <a:pt x="1727727" y="437437"/>
                  <a:pt x="1437288" y="468721"/>
                  <a:pt x="1302027" y="446772"/>
                </a:cubicBezTo>
                <a:cubicBezTo>
                  <a:pt x="1166766" y="424823"/>
                  <a:pt x="1021764" y="465539"/>
                  <a:pt x="812274" y="446772"/>
                </a:cubicBezTo>
                <a:cubicBezTo>
                  <a:pt x="602784" y="428005"/>
                  <a:pt x="213262" y="435005"/>
                  <a:pt x="0" y="446772"/>
                </a:cubicBezTo>
                <a:cubicBezTo>
                  <a:pt x="-14337" y="335701"/>
                  <a:pt x="224" y="1641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Remercier</a:t>
            </a:r>
            <a:r>
              <a:rPr lang="fr-FR" sz="1600" dirty="0">
                <a:solidFill>
                  <a:schemeClr val="tx1"/>
                </a:solidFill>
                <a:latin typeface="Ink Free" panose="03080402000500000000" pitchFamily="66" charset="0"/>
              </a:rPr>
              <a:t> le client initial.</a:t>
            </a:r>
          </a:p>
        </p:txBody>
      </p:sp>
      <p:sp>
        <p:nvSpPr>
          <p:cNvPr id="52" name="Rectangle 51">
            <a:extLst>
              <a:ext uri="{FF2B5EF4-FFF2-40B4-BE49-F238E27FC236}">
                <a16:creationId xmlns:a16="http://schemas.microsoft.com/office/drawing/2014/main" id="{4DC6B897-5E80-42A6-B42F-D462CB2AF0BA}"/>
              </a:ext>
            </a:extLst>
          </p:cNvPr>
          <p:cNvSpPr/>
          <p:nvPr/>
        </p:nvSpPr>
        <p:spPr>
          <a:xfrm>
            <a:off x="1130398" y="5530501"/>
            <a:ext cx="3566526" cy="446772"/>
          </a:xfrm>
          <a:custGeom>
            <a:avLst/>
            <a:gdLst>
              <a:gd name="connsiteX0" fmla="*/ 0 w 3566526"/>
              <a:gd name="connsiteY0" fmla="*/ 0 h 446772"/>
              <a:gd name="connsiteX1" fmla="*/ 594421 w 3566526"/>
              <a:gd name="connsiteY1" fmla="*/ 0 h 446772"/>
              <a:gd name="connsiteX2" fmla="*/ 1081846 w 3566526"/>
              <a:gd name="connsiteY2" fmla="*/ 0 h 446772"/>
              <a:gd name="connsiteX3" fmla="*/ 1604937 w 3566526"/>
              <a:gd name="connsiteY3" fmla="*/ 0 h 446772"/>
              <a:gd name="connsiteX4" fmla="*/ 2235023 w 3566526"/>
              <a:gd name="connsiteY4" fmla="*/ 0 h 446772"/>
              <a:gd name="connsiteX5" fmla="*/ 2758113 w 3566526"/>
              <a:gd name="connsiteY5" fmla="*/ 0 h 446772"/>
              <a:gd name="connsiteX6" fmla="*/ 3566526 w 3566526"/>
              <a:gd name="connsiteY6" fmla="*/ 0 h 446772"/>
              <a:gd name="connsiteX7" fmla="*/ 3566526 w 3566526"/>
              <a:gd name="connsiteY7" fmla="*/ 446772 h 446772"/>
              <a:gd name="connsiteX8" fmla="*/ 3079101 w 3566526"/>
              <a:gd name="connsiteY8" fmla="*/ 446772 h 446772"/>
              <a:gd name="connsiteX9" fmla="*/ 2556010 w 3566526"/>
              <a:gd name="connsiteY9" fmla="*/ 446772 h 446772"/>
              <a:gd name="connsiteX10" fmla="*/ 2068585 w 3566526"/>
              <a:gd name="connsiteY10" fmla="*/ 446772 h 446772"/>
              <a:gd name="connsiteX11" fmla="*/ 1545495 w 3566526"/>
              <a:gd name="connsiteY11" fmla="*/ 446772 h 446772"/>
              <a:gd name="connsiteX12" fmla="*/ 879743 w 3566526"/>
              <a:gd name="connsiteY12" fmla="*/ 446772 h 446772"/>
              <a:gd name="connsiteX13" fmla="*/ 0 w 3566526"/>
              <a:gd name="connsiteY13" fmla="*/ 446772 h 446772"/>
              <a:gd name="connsiteX14" fmla="*/ 0 w 3566526"/>
              <a:gd name="connsiteY14" fmla="*/ 0 h 4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526" h="446772" fill="none" extrusionOk="0">
                <a:moveTo>
                  <a:pt x="0" y="0"/>
                </a:moveTo>
                <a:cubicBezTo>
                  <a:pt x="199153" y="-19920"/>
                  <a:pt x="464147" y="-27466"/>
                  <a:pt x="594421" y="0"/>
                </a:cubicBezTo>
                <a:cubicBezTo>
                  <a:pt x="724695" y="27466"/>
                  <a:pt x="955386" y="21063"/>
                  <a:pt x="1081846" y="0"/>
                </a:cubicBezTo>
                <a:cubicBezTo>
                  <a:pt x="1208307" y="-21063"/>
                  <a:pt x="1426500" y="1019"/>
                  <a:pt x="1604937" y="0"/>
                </a:cubicBezTo>
                <a:cubicBezTo>
                  <a:pt x="1783374" y="-1019"/>
                  <a:pt x="2033041" y="17256"/>
                  <a:pt x="2235023" y="0"/>
                </a:cubicBezTo>
                <a:cubicBezTo>
                  <a:pt x="2437005" y="-17256"/>
                  <a:pt x="2612915" y="-14890"/>
                  <a:pt x="2758113" y="0"/>
                </a:cubicBezTo>
                <a:cubicBezTo>
                  <a:pt x="2903311" y="14890"/>
                  <a:pt x="3212364" y="6268"/>
                  <a:pt x="3566526" y="0"/>
                </a:cubicBezTo>
                <a:cubicBezTo>
                  <a:pt x="3545500" y="189586"/>
                  <a:pt x="3588442" y="323676"/>
                  <a:pt x="3566526" y="446772"/>
                </a:cubicBezTo>
                <a:cubicBezTo>
                  <a:pt x="3450905" y="433422"/>
                  <a:pt x="3313371" y="470935"/>
                  <a:pt x="3079101" y="446772"/>
                </a:cubicBezTo>
                <a:cubicBezTo>
                  <a:pt x="2844832" y="422609"/>
                  <a:pt x="2719234" y="460961"/>
                  <a:pt x="2556010" y="446772"/>
                </a:cubicBezTo>
                <a:cubicBezTo>
                  <a:pt x="2392786" y="432583"/>
                  <a:pt x="2295569" y="429334"/>
                  <a:pt x="2068585" y="446772"/>
                </a:cubicBezTo>
                <a:cubicBezTo>
                  <a:pt x="1841602" y="464210"/>
                  <a:pt x="1740606" y="458800"/>
                  <a:pt x="1545495" y="446772"/>
                </a:cubicBezTo>
                <a:cubicBezTo>
                  <a:pt x="1350384" y="434745"/>
                  <a:pt x="1126279" y="452190"/>
                  <a:pt x="879743" y="446772"/>
                </a:cubicBezTo>
                <a:cubicBezTo>
                  <a:pt x="633207" y="441354"/>
                  <a:pt x="225555" y="459240"/>
                  <a:pt x="0" y="446772"/>
                </a:cubicBezTo>
                <a:cubicBezTo>
                  <a:pt x="-1077" y="260780"/>
                  <a:pt x="11372" y="120992"/>
                  <a:pt x="0" y="0"/>
                </a:cubicBezTo>
                <a:close/>
              </a:path>
              <a:path w="3566526" h="446772" stroke="0" extrusionOk="0">
                <a:moveTo>
                  <a:pt x="0" y="0"/>
                </a:moveTo>
                <a:cubicBezTo>
                  <a:pt x="199298" y="-8080"/>
                  <a:pt x="324324" y="6938"/>
                  <a:pt x="523090" y="0"/>
                </a:cubicBezTo>
                <a:cubicBezTo>
                  <a:pt x="721856" y="-6938"/>
                  <a:pt x="993438" y="-10822"/>
                  <a:pt x="1153177" y="0"/>
                </a:cubicBezTo>
                <a:cubicBezTo>
                  <a:pt x="1312916" y="10822"/>
                  <a:pt x="1516520" y="4352"/>
                  <a:pt x="1711932" y="0"/>
                </a:cubicBezTo>
                <a:cubicBezTo>
                  <a:pt x="1907344" y="-4352"/>
                  <a:pt x="2097768" y="-16670"/>
                  <a:pt x="2377684" y="0"/>
                </a:cubicBezTo>
                <a:cubicBezTo>
                  <a:pt x="2657600" y="16670"/>
                  <a:pt x="2815397" y="-3521"/>
                  <a:pt x="3043436" y="0"/>
                </a:cubicBezTo>
                <a:cubicBezTo>
                  <a:pt x="3271475" y="3521"/>
                  <a:pt x="3310530" y="13574"/>
                  <a:pt x="3566526" y="0"/>
                </a:cubicBezTo>
                <a:cubicBezTo>
                  <a:pt x="3567168" y="179178"/>
                  <a:pt x="3564240" y="250550"/>
                  <a:pt x="3566526" y="446772"/>
                </a:cubicBezTo>
                <a:cubicBezTo>
                  <a:pt x="3348108" y="469494"/>
                  <a:pt x="3189463" y="437067"/>
                  <a:pt x="2936440" y="446772"/>
                </a:cubicBezTo>
                <a:cubicBezTo>
                  <a:pt x="2683417" y="456477"/>
                  <a:pt x="2577977" y="443523"/>
                  <a:pt x="2377684" y="446772"/>
                </a:cubicBezTo>
                <a:cubicBezTo>
                  <a:pt x="2177391" y="450021"/>
                  <a:pt x="1982787" y="444009"/>
                  <a:pt x="1854594" y="446772"/>
                </a:cubicBezTo>
                <a:cubicBezTo>
                  <a:pt x="1726401" y="449536"/>
                  <a:pt x="1494502" y="444319"/>
                  <a:pt x="1295838" y="446772"/>
                </a:cubicBezTo>
                <a:cubicBezTo>
                  <a:pt x="1097174" y="449225"/>
                  <a:pt x="944088" y="470253"/>
                  <a:pt x="808413" y="446772"/>
                </a:cubicBezTo>
                <a:cubicBezTo>
                  <a:pt x="672739" y="423291"/>
                  <a:pt x="296096" y="471362"/>
                  <a:pt x="0" y="446772"/>
                </a:cubicBezTo>
                <a:cubicBezTo>
                  <a:pt x="-14337" y="335701"/>
                  <a:pt x="224" y="164148"/>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Mesurer l’impact </a:t>
            </a:r>
            <a:r>
              <a:rPr lang="fr-FR" sz="1600" dirty="0">
                <a:solidFill>
                  <a:schemeClr val="tx1"/>
                </a:solidFill>
                <a:latin typeface="Ink Free" panose="03080402000500000000" pitchFamily="66" charset="0"/>
              </a:rPr>
              <a:t>(résultat). </a:t>
            </a:r>
          </a:p>
        </p:txBody>
      </p:sp>
      <p:pic>
        <p:nvPicPr>
          <p:cNvPr id="33" name="Image 32">
            <a:extLst>
              <a:ext uri="{FF2B5EF4-FFF2-40B4-BE49-F238E27FC236}">
                <a16:creationId xmlns:a16="http://schemas.microsoft.com/office/drawing/2014/main" id="{01DBF96C-A959-41DE-9A1E-2EE3491E8F45}"/>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Lst>
          </a:blip>
          <a:stretch>
            <a:fillRect/>
          </a:stretch>
        </p:blipFill>
        <p:spPr>
          <a:xfrm>
            <a:off x="7104184" y="2591570"/>
            <a:ext cx="2900084" cy="1844676"/>
          </a:xfrm>
          <a:prstGeom prst="rect">
            <a:avLst/>
          </a:prstGeom>
        </p:spPr>
      </p:pic>
      <p:sp>
        <p:nvSpPr>
          <p:cNvPr id="59" name="Titre 3">
            <a:extLst>
              <a:ext uri="{FF2B5EF4-FFF2-40B4-BE49-F238E27FC236}">
                <a16:creationId xmlns:a16="http://schemas.microsoft.com/office/drawing/2014/main" id="{350E7F5D-DC15-4994-8764-EF9F7BD90122}"/>
              </a:ext>
            </a:extLst>
          </p:cNvPr>
          <p:cNvSpPr txBox="1">
            <a:spLocks/>
          </p:cNvSpPr>
          <p:nvPr/>
        </p:nvSpPr>
        <p:spPr>
          <a:xfrm>
            <a:off x="6969737" y="2535980"/>
            <a:ext cx="4728558" cy="181732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sz="7200" dirty="0">
                <a:solidFill>
                  <a:schemeClr val="accent4">
                    <a:lumMod val="75000"/>
                  </a:schemeClr>
                </a:solidFill>
                <a:effectLst>
                  <a:outerShdw blurRad="38100" dist="38100" dir="2700000" algn="tl">
                    <a:srgbClr val="000000">
                      <a:alpha val="43137"/>
                    </a:srgbClr>
                  </a:outerShdw>
                </a:effectLst>
              </a:rPr>
              <a:t>OSER</a:t>
            </a:r>
          </a:p>
        </p:txBody>
      </p:sp>
      <p:sp>
        <p:nvSpPr>
          <p:cNvPr id="56" name="Titre 3">
            <a:extLst>
              <a:ext uri="{FF2B5EF4-FFF2-40B4-BE49-F238E27FC236}">
                <a16:creationId xmlns:a16="http://schemas.microsoft.com/office/drawing/2014/main" id="{F34D9E75-777D-4DD7-BD87-8D88988DAF21}"/>
              </a:ext>
            </a:extLst>
          </p:cNvPr>
          <p:cNvSpPr txBox="1">
            <a:spLocks/>
          </p:cNvSpPr>
          <p:nvPr/>
        </p:nvSpPr>
        <p:spPr>
          <a:xfrm>
            <a:off x="7051790" y="2605248"/>
            <a:ext cx="4728558" cy="181732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r>
              <a:rPr lang="fr-FR" sz="7200" dirty="0">
                <a:solidFill>
                  <a:schemeClr val="bg1"/>
                </a:solidFill>
                <a:effectLst>
                  <a:outerShdw blurRad="38100" dist="38100" dir="2700000" algn="tl">
                    <a:srgbClr val="000000">
                      <a:alpha val="43137"/>
                    </a:srgbClr>
                  </a:outerShdw>
                </a:effectLst>
              </a:rPr>
              <a:t>OSER</a:t>
            </a:r>
          </a:p>
        </p:txBody>
      </p:sp>
      <p:pic>
        <p:nvPicPr>
          <p:cNvPr id="28" name="Picture 2" descr="Belle femme d'affaires faisant différentes actions">
            <a:extLst>
              <a:ext uri="{FF2B5EF4-FFF2-40B4-BE49-F238E27FC236}">
                <a16:creationId xmlns:a16="http://schemas.microsoft.com/office/drawing/2014/main" id="{C61A41E3-56DA-4CFC-8975-683C83F5EF7C}"/>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9708387" y="2438139"/>
            <a:ext cx="1836811" cy="401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6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0-#ppt_w/2"/>
                                          </p:val>
                                        </p:tav>
                                        <p:tav tm="100000">
                                          <p:val>
                                            <p:strVal val="#ppt_x"/>
                                          </p:val>
                                        </p:tav>
                                      </p:tavLst>
                                    </p:anim>
                                    <p:anim calcmode="lin" valueType="num">
                                      <p:cBhvr additive="base">
                                        <p:cTn id="14"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0-#ppt_w/2"/>
                                          </p:val>
                                        </p:tav>
                                        <p:tav tm="100000">
                                          <p:val>
                                            <p:strVal val="#ppt_x"/>
                                          </p:val>
                                        </p:tav>
                                      </p:tavLst>
                                    </p:anim>
                                    <p:anim calcmode="lin" valueType="num">
                                      <p:cBhvr additive="base">
                                        <p:cTn id="2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0-#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0-#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0-#ppt_w/2"/>
                                          </p:val>
                                        </p:tav>
                                        <p:tav tm="100000">
                                          <p:val>
                                            <p:strVal val="#ppt_x"/>
                                          </p:val>
                                        </p:tav>
                                      </p:tavLst>
                                    </p:anim>
                                    <p:anim calcmode="lin" valueType="num">
                                      <p:cBhvr additive="base">
                                        <p:cTn id="44" dur="500" fill="hold"/>
                                        <p:tgtEl>
                                          <p:spTgt spid="52"/>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9"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n d'action Reco (4) (1)">
            <a:hlinkClick r:id="" action="ppaction://media"/>
            <a:extLst>
              <a:ext uri="{FF2B5EF4-FFF2-40B4-BE49-F238E27FC236}">
                <a16:creationId xmlns:a16="http://schemas.microsoft.com/office/drawing/2014/main" id="{8D1EB523-AD10-4BCB-95C6-2349EE06D8B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28514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F5A0C6-6BD8-494E-A558-A98B9ABEBC5D}"/>
              </a:ext>
            </a:extLst>
          </p:cNvPr>
          <p:cNvSpPr>
            <a:spLocks noGrp="1"/>
          </p:cNvSpPr>
          <p:nvPr>
            <p:ph type="body" sz="quarter" idx="12"/>
          </p:nvPr>
        </p:nvSpPr>
        <p:spPr/>
        <p:txBody>
          <a:bodyPr/>
          <a:lstStyle/>
          <a:p>
            <a:r>
              <a:rPr lang="fr-FR" dirty="0"/>
              <a:t>A vous de jouer collectivement, nous sommes à l’écoute de vos retours par mail.</a:t>
            </a:r>
            <a:r>
              <a:rPr lang="fr-FR" dirty="0">
                <a:sym typeface="Wingdings" panose="05000000000000000000" pitchFamily="2" charset="2"/>
              </a:rPr>
              <a:t> </a:t>
            </a:r>
            <a:endParaRPr lang="fr-FR" dirty="0"/>
          </a:p>
        </p:txBody>
      </p:sp>
      <p:sp>
        <p:nvSpPr>
          <p:cNvPr id="4" name="Espace réservé du texte 3">
            <a:extLst>
              <a:ext uri="{FF2B5EF4-FFF2-40B4-BE49-F238E27FC236}">
                <a16:creationId xmlns:a16="http://schemas.microsoft.com/office/drawing/2014/main" id="{0A0FC03E-65E5-4BFA-9516-51B6D2590CA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A02D327C-B740-41D7-9333-AD245F41C9FB}"/>
              </a:ext>
            </a:extLst>
          </p:cNvPr>
          <p:cNvSpPr>
            <a:spLocks noGrp="1"/>
          </p:cNvSpPr>
          <p:nvPr>
            <p:ph type="body" sz="quarter" idx="16"/>
          </p:nvPr>
        </p:nvSpPr>
        <p:spPr/>
        <p:txBody>
          <a:bodyPr/>
          <a:lstStyle/>
          <a:p>
            <a:endParaRPr lang="fr-FR"/>
          </a:p>
        </p:txBody>
      </p:sp>
      <p:sp>
        <p:nvSpPr>
          <p:cNvPr id="31" name="Rectangle 30">
            <a:extLst>
              <a:ext uri="{FF2B5EF4-FFF2-40B4-BE49-F238E27FC236}">
                <a16:creationId xmlns:a16="http://schemas.microsoft.com/office/drawing/2014/main" id="{6A6BD1E3-6398-4C9B-ABB9-528A28EE6CD0}"/>
              </a:ext>
            </a:extLst>
          </p:cNvPr>
          <p:cNvSpPr/>
          <p:nvPr/>
        </p:nvSpPr>
        <p:spPr>
          <a:xfrm>
            <a:off x="726984" y="1338654"/>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4098" name="Picture 2" descr="Vecteur gratuit vue de dessus de l'espace de travail avec ordinateur, papeterie, tasse à café et plante sur table en bois.">
            <a:extLst>
              <a:ext uri="{FF2B5EF4-FFF2-40B4-BE49-F238E27FC236}">
                <a16:creationId xmlns:a16="http://schemas.microsoft.com/office/drawing/2014/main" id="{B6AAEA45-22F3-4BE7-B749-A4548B1E5F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19"/>
          <a:stretch/>
        </p:blipFill>
        <p:spPr bwMode="auto">
          <a:xfrm>
            <a:off x="1010063" y="1444941"/>
            <a:ext cx="10305904" cy="4576032"/>
          </a:xfrm>
          <a:custGeom>
            <a:avLst/>
            <a:gdLst>
              <a:gd name="connsiteX0" fmla="*/ 0 w 10305904"/>
              <a:gd name="connsiteY0" fmla="*/ 0 h 4576032"/>
              <a:gd name="connsiteX1" fmla="*/ 480942 w 10305904"/>
              <a:gd name="connsiteY1" fmla="*/ 0 h 4576032"/>
              <a:gd name="connsiteX2" fmla="*/ 1374121 w 10305904"/>
              <a:gd name="connsiteY2" fmla="*/ 0 h 4576032"/>
              <a:gd name="connsiteX3" fmla="*/ 2164240 w 10305904"/>
              <a:gd name="connsiteY3" fmla="*/ 0 h 4576032"/>
              <a:gd name="connsiteX4" fmla="*/ 3057418 w 10305904"/>
              <a:gd name="connsiteY4" fmla="*/ 0 h 4576032"/>
              <a:gd name="connsiteX5" fmla="*/ 3435301 w 10305904"/>
              <a:gd name="connsiteY5" fmla="*/ 0 h 4576032"/>
              <a:gd name="connsiteX6" fmla="*/ 4328480 w 10305904"/>
              <a:gd name="connsiteY6" fmla="*/ 0 h 4576032"/>
              <a:gd name="connsiteX7" fmla="*/ 5221658 w 10305904"/>
              <a:gd name="connsiteY7" fmla="*/ 0 h 4576032"/>
              <a:gd name="connsiteX8" fmla="*/ 5599541 w 10305904"/>
              <a:gd name="connsiteY8" fmla="*/ 0 h 4576032"/>
              <a:gd name="connsiteX9" fmla="*/ 6183542 w 10305904"/>
              <a:gd name="connsiteY9" fmla="*/ 0 h 4576032"/>
              <a:gd name="connsiteX10" fmla="*/ 6767544 w 10305904"/>
              <a:gd name="connsiteY10" fmla="*/ 0 h 4576032"/>
              <a:gd name="connsiteX11" fmla="*/ 7557663 w 10305904"/>
              <a:gd name="connsiteY11" fmla="*/ 0 h 4576032"/>
              <a:gd name="connsiteX12" fmla="*/ 8038605 w 10305904"/>
              <a:gd name="connsiteY12" fmla="*/ 0 h 4576032"/>
              <a:gd name="connsiteX13" fmla="*/ 8622606 w 10305904"/>
              <a:gd name="connsiteY13" fmla="*/ 0 h 4576032"/>
              <a:gd name="connsiteX14" fmla="*/ 9515785 w 10305904"/>
              <a:gd name="connsiteY14" fmla="*/ 0 h 4576032"/>
              <a:gd name="connsiteX15" fmla="*/ 10305904 w 10305904"/>
              <a:gd name="connsiteY15" fmla="*/ 0 h 4576032"/>
              <a:gd name="connsiteX16" fmla="*/ 10305904 w 10305904"/>
              <a:gd name="connsiteY16" fmla="*/ 653719 h 4576032"/>
              <a:gd name="connsiteX17" fmla="*/ 10305904 w 10305904"/>
              <a:gd name="connsiteY17" fmla="*/ 1353198 h 4576032"/>
              <a:gd name="connsiteX18" fmla="*/ 10305904 w 10305904"/>
              <a:gd name="connsiteY18" fmla="*/ 2052677 h 4576032"/>
              <a:gd name="connsiteX19" fmla="*/ 10305904 w 10305904"/>
              <a:gd name="connsiteY19" fmla="*/ 2797917 h 4576032"/>
              <a:gd name="connsiteX20" fmla="*/ 10305904 w 10305904"/>
              <a:gd name="connsiteY20" fmla="*/ 3405875 h 4576032"/>
              <a:gd name="connsiteX21" fmla="*/ 10305904 w 10305904"/>
              <a:gd name="connsiteY21" fmla="*/ 3922313 h 4576032"/>
              <a:gd name="connsiteX22" fmla="*/ 10305904 w 10305904"/>
              <a:gd name="connsiteY22" fmla="*/ 4576032 h 4576032"/>
              <a:gd name="connsiteX23" fmla="*/ 9928021 w 10305904"/>
              <a:gd name="connsiteY23" fmla="*/ 4576032 h 4576032"/>
              <a:gd name="connsiteX24" fmla="*/ 9240961 w 10305904"/>
              <a:gd name="connsiteY24" fmla="*/ 4576032 h 4576032"/>
              <a:gd name="connsiteX25" fmla="*/ 8656959 w 10305904"/>
              <a:gd name="connsiteY25" fmla="*/ 4576032 h 4576032"/>
              <a:gd name="connsiteX26" fmla="*/ 7866840 w 10305904"/>
              <a:gd name="connsiteY26" fmla="*/ 4576032 h 4576032"/>
              <a:gd name="connsiteX27" fmla="*/ 7282839 w 10305904"/>
              <a:gd name="connsiteY27" fmla="*/ 4576032 h 4576032"/>
              <a:gd name="connsiteX28" fmla="*/ 6801897 w 10305904"/>
              <a:gd name="connsiteY28" fmla="*/ 4576032 h 4576032"/>
              <a:gd name="connsiteX29" fmla="*/ 6011777 w 10305904"/>
              <a:gd name="connsiteY29" fmla="*/ 4576032 h 4576032"/>
              <a:gd name="connsiteX30" fmla="*/ 5427776 w 10305904"/>
              <a:gd name="connsiteY30" fmla="*/ 4576032 h 4576032"/>
              <a:gd name="connsiteX31" fmla="*/ 4534598 w 10305904"/>
              <a:gd name="connsiteY31" fmla="*/ 4576032 h 4576032"/>
              <a:gd name="connsiteX32" fmla="*/ 4053656 w 10305904"/>
              <a:gd name="connsiteY32" fmla="*/ 4576032 h 4576032"/>
              <a:gd name="connsiteX33" fmla="*/ 3675772 w 10305904"/>
              <a:gd name="connsiteY33" fmla="*/ 4576032 h 4576032"/>
              <a:gd name="connsiteX34" fmla="*/ 2988712 w 10305904"/>
              <a:gd name="connsiteY34" fmla="*/ 4576032 h 4576032"/>
              <a:gd name="connsiteX35" fmla="*/ 2198593 w 10305904"/>
              <a:gd name="connsiteY35" fmla="*/ 4576032 h 4576032"/>
              <a:gd name="connsiteX36" fmla="*/ 1408474 w 10305904"/>
              <a:gd name="connsiteY36" fmla="*/ 4576032 h 4576032"/>
              <a:gd name="connsiteX37" fmla="*/ 618354 w 10305904"/>
              <a:gd name="connsiteY37" fmla="*/ 4576032 h 4576032"/>
              <a:gd name="connsiteX38" fmla="*/ 0 w 10305904"/>
              <a:gd name="connsiteY38" fmla="*/ 4576032 h 4576032"/>
              <a:gd name="connsiteX39" fmla="*/ 0 w 10305904"/>
              <a:gd name="connsiteY39" fmla="*/ 4013834 h 4576032"/>
              <a:gd name="connsiteX40" fmla="*/ 0 w 10305904"/>
              <a:gd name="connsiteY40" fmla="*/ 3497396 h 4576032"/>
              <a:gd name="connsiteX41" fmla="*/ 0 w 10305904"/>
              <a:gd name="connsiteY41" fmla="*/ 2980958 h 4576032"/>
              <a:gd name="connsiteX42" fmla="*/ 0 w 10305904"/>
              <a:gd name="connsiteY42" fmla="*/ 2372999 h 4576032"/>
              <a:gd name="connsiteX43" fmla="*/ 0 w 10305904"/>
              <a:gd name="connsiteY43" fmla="*/ 1810801 h 4576032"/>
              <a:gd name="connsiteX44" fmla="*/ 0 w 10305904"/>
              <a:gd name="connsiteY44" fmla="*/ 1294363 h 4576032"/>
              <a:gd name="connsiteX45" fmla="*/ 0 w 10305904"/>
              <a:gd name="connsiteY45" fmla="*/ 686405 h 4576032"/>
              <a:gd name="connsiteX46" fmla="*/ 0 w 10305904"/>
              <a:gd name="connsiteY46" fmla="*/ 0 h 457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305904" h="4576032" extrusionOk="0">
                <a:moveTo>
                  <a:pt x="0" y="0"/>
                </a:moveTo>
                <a:cubicBezTo>
                  <a:pt x="237463" y="9779"/>
                  <a:pt x="287665" y="10885"/>
                  <a:pt x="480942" y="0"/>
                </a:cubicBezTo>
                <a:cubicBezTo>
                  <a:pt x="674219" y="-10885"/>
                  <a:pt x="1034369" y="-40139"/>
                  <a:pt x="1374121" y="0"/>
                </a:cubicBezTo>
                <a:cubicBezTo>
                  <a:pt x="1713873" y="40139"/>
                  <a:pt x="1887576" y="30802"/>
                  <a:pt x="2164240" y="0"/>
                </a:cubicBezTo>
                <a:cubicBezTo>
                  <a:pt x="2440904" y="-30802"/>
                  <a:pt x="2735149" y="30424"/>
                  <a:pt x="3057418" y="0"/>
                </a:cubicBezTo>
                <a:cubicBezTo>
                  <a:pt x="3379687" y="-30424"/>
                  <a:pt x="3249976" y="16868"/>
                  <a:pt x="3435301" y="0"/>
                </a:cubicBezTo>
                <a:cubicBezTo>
                  <a:pt x="3620626" y="-16868"/>
                  <a:pt x="4107752" y="-18030"/>
                  <a:pt x="4328480" y="0"/>
                </a:cubicBezTo>
                <a:cubicBezTo>
                  <a:pt x="4549208" y="18030"/>
                  <a:pt x="4952297" y="-27218"/>
                  <a:pt x="5221658" y="0"/>
                </a:cubicBezTo>
                <a:cubicBezTo>
                  <a:pt x="5491019" y="27218"/>
                  <a:pt x="5430277" y="10506"/>
                  <a:pt x="5599541" y="0"/>
                </a:cubicBezTo>
                <a:cubicBezTo>
                  <a:pt x="5768805" y="-10506"/>
                  <a:pt x="5894334" y="-21568"/>
                  <a:pt x="6183542" y="0"/>
                </a:cubicBezTo>
                <a:cubicBezTo>
                  <a:pt x="6472750" y="21568"/>
                  <a:pt x="6563581" y="13147"/>
                  <a:pt x="6767544" y="0"/>
                </a:cubicBezTo>
                <a:cubicBezTo>
                  <a:pt x="6971507" y="-13147"/>
                  <a:pt x="7225112" y="17385"/>
                  <a:pt x="7557663" y="0"/>
                </a:cubicBezTo>
                <a:cubicBezTo>
                  <a:pt x="7890214" y="-17385"/>
                  <a:pt x="7860552" y="23283"/>
                  <a:pt x="8038605" y="0"/>
                </a:cubicBezTo>
                <a:cubicBezTo>
                  <a:pt x="8216658" y="-23283"/>
                  <a:pt x="8455312" y="-18858"/>
                  <a:pt x="8622606" y="0"/>
                </a:cubicBezTo>
                <a:cubicBezTo>
                  <a:pt x="8789900" y="18858"/>
                  <a:pt x="9335675" y="-29081"/>
                  <a:pt x="9515785" y="0"/>
                </a:cubicBezTo>
                <a:cubicBezTo>
                  <a:pt x="9695895" y="29081"/>
                  <a:pt x="10056441" y="-30050"/>
                  <a:pt x="10305904" y="0"/>
                </a:cubicBezTo>
                <a:cubicBezTo>
                  <a:pt x="10306417" y="184617"/>
                  <a:pt x="10282182" y="383056"/>
                  <a:pt x="10305904" y="653719"/>
                </a:cubicBezTo>
                <a:cubicBezTo>
                  <a:pt x="10329626" y="924382"/>
                  <a:pt x="10329965" y="1163719"/>
                  <a:pt x="10305904" y="1353198"/>
                </a:cubicBezTo>
                <a:cubicBezTo>
                  <a:pt x="10281843" y="1542677"/>
                  <a:pt x="10294353" y="1828436"/>
                  <a:pt x="10305904" y="2052677"/>
                </a:cubicBezTo>
                <a:cubicBezTo>
                  <a:pt x="10317455" y="2276918"/>
                  <a:pt x="10308611" y="2432345"/>
                  <a:pt x="10305904" y="2797917"/>
                </a:cubicBezTo>
                <a:cubicBezTo>
                  <a:pt x="10303197" y="3163489"/>
                  <a:pt x="10333612" y="3176807"/>
                  <a:pt x="10305904" y="3405875"/>
                </a:cubicBezTo>
                <a:cubicBezTo>
                  <a:pt x="10278196" y="3634943"/>
                  <a:pt x="10291809" y="3673882"/>
                  <a:pt x="10305904" y="3922313"/>
                </a:cubicBezTo>
                <a:cubicBezTo>
                  <a:pt x="10319999" y="4170744"/>
                  <a:pt x="10333244" y="4286539"/>
                  <a:pt x="10305904" y="4576032"/>
                </a:cubicBezTo>
                <a:cubicBezTo>
                  <a:pt x="10129742" y="4591717"/>
                  <a:pt x="10068186" y="4575207"/>
                  <a:pt x="9928021" y="4576032"/>
                </a:cubicBezTo>
                <a:cubicBezTo>
                  <a:pt x="9787856" y="4576857"/>
                  <a:pt x="9557336" y="4545967"/>
                  <a:pt x="9240961" y="4576032"/>
                </a:cubicBezTo>
                <a:cubicBezTo>
                  <a:pt x="8924586" y="4606097"/>
                  <a:pt x="8869068" y="4558379"/>
                  <a:pt x="8656959" y="4576032"/>
                </a:cubicBezTo>
                <a:cubicBezTo>
                  <a:pt x="8444850" y="4593685"/>
                  <a:pt x="8107475" y="4573802"/>
                  <a:pt x="7866840" y="4576032"/>
                </a:cubicBezTo>
                <a:cubicBezTo>
                  <a:pt x="7626205" y="4578262"/>
                  <a:pt x="7455522" y="4558826"/>
                  <a:pt x="7282839" y="4576032"/>
                </a:cubicBezTo>
                <a:cubicBezTo>
                  <a:pt x="7110156" y="4593238"/>
                  <a:pt x="6938741" y="4592725"/>
                  <a:pt x="6801897" y="4576032"/>
                </a:cubicBezTo>
                <a:cubicBezTo>
                  <a:pt x="6665053" y="4559339"/>
                  <a:pt x="6284871" y="4591496"/>
                  <a:pt x="6011777" y="4576032"/>
                </a:cubicBezTo>
                <a:cubicBezTo>
                  <a:pt x="5738683" y="4560568"/>
                  <a:pt x="5683392" y="4549144"/>
                  <a:pt x="5427776" y="4576032"/>
                </a:cubicBezTo>
                <a:cubicBezTo>
                  <a:pt x="5172160" y="4602920"/>
                  <a:pt x="4946853" y="4551837"/>
                  <a:pt x="4534598" y="4576032"/>
                </a:cubicBezTo>
                <a:cubicBezTo>
                  <a:pt x="4122343" y="4600227"/>
                  <a:pt x="4244270" y="4563299"/>
                  <a:pt x="4053656" y="4576032"/>
                </a:cubicBezTo>
                <a:cubicBezTo>
                  <a:pt x="3863042" y="4588765"/>
                  <a:pt x="3801138" y="4576119"/>
                  <a:pt x="3675772" y="4576032"/>
                </a:cubicBezTo>
                <a:cubicBezTo>
                  <a:pt x="3550406" y="4575945"/>
                  <a:pt x="3129657" y="4570585"/>
                  <a:pt x="2988712" y="4576032"/>
                </a:cubicBezTo>
                <a:cubicBezTo>
                  <a:pt x="2847767" y="4581479"/>
                  <a:pt x="2399178" y="4557383"/>
                  <a:pt x="2198593" y="4576032"/>
                </a:cubicBezTo>
                <a:cubicBezTo>
                  <a:pt x="1998008" y="4594681"/>
                  <a:pt x="1677824" y="4579371"/>
                  <a:pt x="1408474" y="4576032"/>
                </a:cubicBezTo>
                <a:cubicBezTo>
                  <a:pt x="1139124" y="4572693"/>
                  <a:pt x="932163" y="4568090"/>
                  <a:pt x="618354" y="4576032"/>
                </a:cubicBezTo>
                <a:cubicBezTo>
                  <a:pt x="304545" y="4583974"/>
                  <a:pt x="250470" y="4549358"/>
                  <a:pt x="0" y="4576032"/>
                </a:cubicBezTo>
                <a:cubicBezTo>
                  <a:pt x="1295" y="4297440"/>
                  <a:pt x="-17689" y="4258645"/>
                  <a:pt x="0" y="4013834"/>
                </a:cubicBezTo>
                <a:cubicBezTo>
                  <a:pt x="17689" y="3769023"/>
                  <a:pt x="4839" y="3678364"/>
                  <a:pt x="0" y="3497396"/>
                </a:cubicBezTo>
                <a:cubicBezTo>
                  <a:pt x="-4839" y="3316428"/>
                  <a:pt x="-20799" y="3143053"/>
                  <a:pt x="0" y="2980958"/>
                </a:cubicBezTo>
                <a:cubicBezTo>
                  <a:pt x="20799" y="2818863"/>
                  <a:pt x="-6604" y="2578468"/>
                  <a:pt x="0" y="2372999"/>
                </a:cubicBezTo>
                <a:cubicBezTo>
                  <a:pt x="6604" y="2167530"/>
                  <a:pt x="-24645" y="2054724"/>
                  <a:pt x="0" y="1810801"/>
                </a:cubicBezTo>
                <a:cubicBezTo>
                  <a:pt x="24645" y="1566878"/>
                  <a:pt x="-11555" y="1504427"/>
                  <a:pt x="0" y="1294363"/>
                </a:cubicBezTo>
                <a:cubicBezTo>
                  <a:pt x="11555" y="1084299"/>
                  <a:pt x="27867" y="851046"/>
                  <a:pt x="0" y="686405"/>
                </a:cubicBezTo>
                <a:cubicBezTo>
                  <a:pt x="-27867" y="521764"/>
                  <a:pt x="-9508" y="145851"/>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351391836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FB422758-9DF4-4690-9424-50193A315221}"/>
              </a:ext>
            </a:extLst>
          </p:cNvPr>
          <p:cNvGrpSpPr/>
          <p:nvPr/>
        </p:nvGrpSpPr>
        <p:grpSpPr>
          <a:xfrm>
            <a:off x="1083564" y="2701867"/>
            <a:ext cx="2211122" cy="1882303"/>
            <a:chOff x="1083564" y="2701867"/>
            <a:chExt cx="2211122" cy="1882303"/>
          </a:xfrm>
        </p:grpSpPr>
        <p:sp>
          <p:nvSpPr>
            <p:cNvPr id="53" name="Rectangle 52">
              <a:hlinkClick r:id="rId3" action="ppaction://hlinksldjump"/>
              <a:extLst>
                <a:ext uri="{FF2B5EF4-FFF2-40B4-BE49-F238E27FC236}">
                  <a16:creationId xmlns:a16="http://schemas.microsoft.com/office/drawing/2014/main" id="{52CE9F24-3481-4F04-B35B-97B26AE161A8}"/>
                </a:ext>
              </a:extLst>
            </p:cNvPr>
            <p:cNvSpPr/>
            <p:nvPr/>
          </p:nvSpPr>
          <p:spPr>
            <a:xfrm>
              <a:off x="1083564" y="2701867"/>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CIBLES</a:t>
              </a:r>
            </a:p>
            <a:p>
              <a:pPr algn="ctr"/>
              <a:r>
                <a:rPr lang="fr-FR" sz="1600" dirty="0">
                  <a:solidFill>
                    <a:schemeClr val="accent4">
                      <a:lumMod val="75000"/>
                    </a:schemeClr>
                  </a:solidFill>
                  <a:latin typeface="Ink Free" panose="03080402000500000000" pitchFamily="66" charset="0"/>
                </a:rPr>
                <a:t>________       ________</a:t>
              </a:r>
            </a:p>
            <a:p>
              <a:pPr algn="ctr"/>
              <a:endParaRPr lang="fr-FR" sz="1200" dirty="0">
                <a:solidFill>
                  <a:schemeClr val="accent4">
                    <a:lumMod val="75000"/>
                  </a:schemeClr>
                </a:solidFill>
                <a:latin typeface="Ink Free" panose="03080402000500000000" pitchFamily="66" charset="0"/>
              </a:endParaRPr>
            </a:p>
            <a:p>
              <a:pPr algn="ctr"/>
              <a:r>
                <a:rPr lang="fr-FR" sz="1600" dirty="0">
                  <a:solidFill>
                    <a:schemeClr val="tx1"/>
                  </a:solidFill>
                  <a:latin typeface="Ink Free" panose="03080402000500000000" pitchFamily="66" charset="0"/>
                </a:rPr>
                <a:t>A qui s’adresse la recommandation ?</a:t>
              </a:r>
            </a:p>
          </p:txBody>
        </p:sp>
        <p:grpSp>
          <p:nvGrpSpPr>
            <p:cNvPr id="65" name="Graphique 48">
              <a:extLst>
                <a:ext uri="{FF2B5EF4-FFF2-40B4-BE49-F238E27FC236}">
                  <a16:creationId xmlns:a16="http://schemas.microsoft.com/office/drawing/2014/main" id="{3D00F20D-0CBA-40CB-A6F7-086314E8B55B}"/>
                </a:ext>
              </a:extLst>
            </p:cNvPr>
            <p:cNvGrpSpPr/>
            <p:nvPr/>
          </p:nvGrpSpPr>
          <p:grpSpPr>
            <a:xfrm>
              <a:off x="2052972" y="3345276"/>
              <a:ext cx="267988" cy="267896"/>
              <a:chOff x="7526179" y="1506035"/>
              <a:chExt cx="464575" cy="464414"/>
            </a:xfrm>
            <a:noFill/>
          </p:grpSpPr>
          <p:sp>
            <p:nvSpPr>
              <p:cNvPr id="66" name="Forme libre : forme 326">
                <a:extLst>
                  <a:ext uri="{FF2B5EF4-FFF2-40B4-BE49-F238E27FC236}">
                    <a16:creationId xmlns:a16="http://schemas.microsoft.com/office/drawing/2014/main" id="{DA30C78F-A8D0-4183-B95C-814542FA3B2E}"/>
                  </a:ext>
                </a:extLst>
              </p:cNvPr>
              <p:cNvSpPr/>
              <p:nvPr/>
            </p:nvSpPr>
            <p:spPr>
              <a:xfrm>
                <a:off x="7573467" y="1537992"/>
                <a:ext cx="276871" cy="385005"/>
              </a:xfrm>
              <a:custGeom>
                <a:avLst/>
                <a:gdLst>
                  <a:gd name="connsiteX0" fmla="*/ 87993 w 276871"/>
                  <a:gd name="connsiteY0" fmla="*/ 15703 h 385005"/>
                  <a:gd name="connsiteX1" fmla="*/ 153306 w 276871"/>
                  <a:gd name="connsiteY1" fmla="*/ 619 h 385005"/>
                  <a:gd name="connsiteX2" fmla="*/ 240925 w 276871"/>
                  <a:gd name="connsiteY2" fmla="*/ 12494 h 385005"/>
                  <a:gd name="connsiteX3" fmla="*/ 276872 w 276871"/>
                  <a:gd name="connsiteY3" fmla="*/ 27739 h 385005"/>
                  <a:gd name="connsiteX4" fmla="*/ 273983 w 276871"/>
                  <a:gd name="connsiteY4" fmla="*/ 31270 h 385005"/>
                  <a:gd name="connsiteX5" fmla="*/ 244295 w 276871"/>
                  <a:gd name="connsiteY5" fmla="*/ 61118 h 385005"/>
                  <a:gd name="connsiteX6" fmla="*/ 238037 w 276871"/>
                  <a:gd name="connsiteY6" fmla="*/ 62081 h 385005"/>
                  <a:gd name="connsiteX7" fmla="*/ 167749 w 276871"/>
                  <a:gd name="connsiteY7" fmla="*/ 47317 h 385005"/>
                  <a:gd name="connsiteX8" fmla="*/ 65045 w 276871"/>
                  <a:gd name="connsiteY8" fmla="*/ 83103 h 385005"/>
                  <a:gd name="connsiteX9" fmla="*/ 3101 w 276871"/>
                  <a:gd name="connsiteY9" fmla="*/ 184844 h 385005"/>
                  <a:gd name="connsiteX10" fmla="*/ 31826 w 276871"/>
                  <a:gd name="connsiteY10" fmla="*/ 314508 h 385005"/>
                  <a:gd name="connsiteX11" fmla="*/ 119927 w 276871"/>
                  <a:gd name="connsiteY11" fmla="*/ 377735 h 385005"/>
                  <a:gd name="connsiteX12" fmla="*/ 195511 w 276871"/>
                  <a:gd name="connsiteY12" fmla="*/ 382870 h 385005"/>
                  <a:gd name="connsiteX13" fmla="*/ 237716 w 276871"/>
                  <a:gd name="connsiteY13" fmla="*/ 370514 h 38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6871" h="385005">
                    <a:moveTo>
                      <a:pt x="87993" y="15703"/>
                    </a:moveTo>
                    <a:cubicBezTo>
                      <a:pt x="109015" y="7198"/>
                      <a:pt x="130679" y="2384"/>
                      <a:pt x="153306" y="619"/>
                    </a:cubicBezTo>
                    <a:cubicBezTo>
                      <a:pt x="183475" y="-1628"/>
                      <a:pt x="212682" y="2224"/>
                      <a:pt x="240925" y="12494"/>
                    </a:cubicBezTo>
                    <a:cubicBezTo>
                      <a:pt x="252961" y="16827"/>
                      <a:pt x="264515" y="22443"/>
                      <a:pt x="276872" y="27739"/>
                    </a:cubicBezTo>
                    <a:cubicBezTo>
                      <a:pt x="275428" y="29504"/>
                      <a:pt x="274786" y="30467"/>
                      <a:pt x="273983" y="31270"/>
                    </a:cubicBezTo>
                    <a:cubicBezTo>
                      <a:pt x="264034" y="41219"/>
                      <a:pt x="254084" y="51008"/>
                      <a:pt x="244295" y="61118"/>
                    </a:cubicBezTo>
                    <a:cubicBezTo>
                      <a:pt x="242209" y="63365"/>
                      <a:pt x="240604" y="63204"/>
                      <a:pt x="238037" y="62081"/>
                    </a:cubicBezTo>
                    <a:cubicBezTo>
                      <a:pt x="215731" y="51810"/>
                      <a:pt x="192141" y="46996"/>
                      <a:pt x="167749" y="47317"/>
                    </a:cubicBezTo>
                    <a:cubicBezTo>
                      <a:pt x="129716" y="47798"/>
                      <a:pt x="95214" y="59513"/>
                      <a:pt x="65045" y="83103"/>
                    </a:cubicBezTo>
                    <a:cubicBezTo>
                      <a:pt x="31826" y="109260"/>
                      <a:pt x="10804" y="143281"/>
                      <a:pt x="3101" y="184844"/>
                    </a:cubicBezTo>
                    <a:cubicBezTo>
                      <a:pt x="-5564" y="231863"/>
                      <a:pt x="3904" y="275512"/>
                      <a:pt x="31826" y="314508"/>
                    </a:cubicBezTo>
                    <a:cubicBezTo>
                      <a:pt x="53972" y="345640"/>
                      <a:pt x="83499" y="366662"/>
                      <a:pt x="119927" y="377735"/>
                    </a:cubicBezTo>
                    <a:cubicBezTo>
                      <a:pt x="144640" y="385277"/>
                      <a:pt x="169835" y="386882"/>
                      <a:pt x="195511" y="382870"/>
                    </a:cubicBezTo>
                    <a:cubicBezTo>
                      <a:pt x="210435" y="380463"/>
                      <a:pt x="224557" y="376451"/>
                      <a:pt x="237716" y="370514"/>
                    </a:cubicBezTo>
                  </a:path>
                </a:pathLst>
              </a:custGeom>
              <a:noFill/>
              <a:ln w="9525" cap="rnd">
                <a:solidFill>
                  <a:srgbClr val="E52A29"/>
                </a:solidFill>
                <a:prstDash val="solid"/>
                <a:round/>
              </a:ln>
            </p:spPr>
            <p:txBody>
              <a:bodyPr rtlCol="0" anchor="ctr"/>
              <a:lstStyle/>
              <a:p>
                <a:endParaRPr lang="fr-FR" sz="1400"/>
              </a:p>
            </p:txBody>
          </p:sp>
          <p:sp>
            <p:nvSpPr>
              <p:cNvPr id="67" name="Forme libre : forme 327">
                <a:extLst>
                  <a:ext uri="{FF2B5EF4-FFF2-40B4-BE49-F238E27FC236}">
                    <a16:creationId xmlns:a16="http://schemas.microsoft.com/office/drawing/2014/main" id="{B9A81B06-68AE-43A4-B06A-D5FCD981BD06}"/>
                  </a:ext>
                </a:extLst>
              </p:cNvPr>
              <p:cNvSpPr/>
              <p:nvPr/>
            </p:nvSpPr>
            <p:spPr>
              <a:xfrm>
                <a:off x="7593097" y="1584507"/>
                <a:ext cx="15405" cy="13479"/>
              </a:xfrm>
              <a:custGeom>
                <a:avLst/>
                <a:gdLst>
                  <a:gd name="connsiteX0" fmla="*/ 0 w 15405"/>
                  <a:gd name="connsiteY0" fmla="*/ 13480 h 13479"/>
                  <a:gd name="connsiteX1" fmla="*/ 15406 w 15405"/>
                  <a:gd name="connsiteY1" fmla="*/ 0 h 13479"/>
                </a:gdLst>
                <a:ahLst/>
                <a:cxnLst>
                  <a:cxn ang="0">
                    <a:pos x="connsiteX0" y="connsiteY0"/>
                  </a:cxn>
                  <a:cxn ang="0">
                    <a:pos x="connsiteX1" y="connsiteY1"/>
                  </a:cxn>
                </a:cxnLst>
                <a:rect l="l" t="t" r="r" b="b"/>
                <a:pathLst>
                  <a:path w="15405" h="13479">
                    <a:moveTo>
                      <a:pt x="0" y="13480"/>
                    </a:moveTo>
                    <a:cubicBezTo>
                      <a:pt x="4975" y="8666"/>
                      <a:pt x="10110" y="4172"/>
                      <a:pt x="15406" y="0"/>
                    </a:cubicBezTo>
                  </a:path>
                </a:pathLst>
              </a:custGeom>
              <a:noFill/>
              <a:ln w="9525" cap="rnd">
                <a:solidFill>
                  <a:srgbClr val="E52A29"/>
                </a:solidFill>
                <a:prstDash val="solid"/>
                <a:round/>
              </a:ln>
            </p:spPr>
            <p:txBody>
              <a:bodyPr rtlCol="0" anchor="ctr"/>
              <a:lstStyle/>
              <a:p>
                <a:endParaRPr lang="fr-FR" sz="1400"/>
              </a:p>
            </p:txBody>
          </p:sp>
          <p:sp>
            <p:nvSpPr>
              <p:cNvPr id="68" name="Forme libre : forme 328">
                <a:extLst>
                  <a:ext uri="{FF2B5EF4-FFF2-40B4-BE49-F238E27FC236}">
                    <a16:creationId xmlns:a16="http://schemas.microsoft.com/office/drawing/2014/main" id="{F8386D17-4234-42BE-ADCE-3D27C6B8634B}"/>
                  </a:ext>
                </a:extLst>
              </p:cNvPr>
              <p:cNvSpPr/>
              <p:nvPr/>
            </p:nvSpPr>
            <p:spPr>
              <a:xfrm>
                <a:off x="7526179" y="1643241"/>
                <a:ext cx="432305" cy="326887"/>
              </a:xfrm>
              <a:custGeom>
                <a:avLst/>
                <a:gdLst>
                  <a:gd name="connsiteX0" fmla="*/ 382251 w 432305"/>
                  <a:gd name="connsiteY0" fmla="*/ 77830 h 326887"/>
                  <a:gd name="connsiteX1" fmla="*/ 370697 w 432305"/>
                  <a:gd name="connsiteY1" fmla="*/ 41884 h 326887"/>
                  <a:gd name="connsiteX2" fmla="*/ 371018 w 432305"/>
                  <a:gd name="connsiteY2" fmla="*/ 36267 h 326887"/>
                  <a:gd name="connsiteX3" fmla="*/ 402311 w 432305"/>
                  <a:gd name="connsiteY3" fmla="*/ 4814 h 326887"/>
                  <a:gd name="connsiteX4" fmla="*/ 403916 w 432305"/>
                  <a:gd name="connsiteY4" fmla="*/ 3530 h 326887"/>
                  <a:gd name="connsiteX5" fmla="*/ 422531 w 432305"/>
                  <a:gd name="connsiteY5" fmla="*/ 46056 h 326887"/>
                  <a:gd name="connsiteX6" fmla="*/ 431036 w 432305"/>
                  <a:gd name="connsiteY6" fmla="*/ 134157 h 326887"/>
                  <a:gd name="connsiteX7" fmla="*/ 277622 w 432305"/>
                  <a:gd name="connsiteY7" fmla="*/ 317901 h 326887"/>
                  <a:gd name="connsiteX8" fmla="*/ 234614 w 432305"/>
                  <a:gd name="connsiteY8" fmla="*/ 326085 h 326887"/>
                  <a:gd name="connsiteX9" fmla="*/ 231244 w 432305"/>
                  <a:gd name="connsiteY9" fmla="*/ 326888 h 326887"/>
                  <a:gd name="connsiteX10" fmla="*/ 201396 w 432305"/>
                  <a:gd name="connsiteY10" fmla="*/ 326888 h 326887"/>
                  <a:gd name="connsiteX11" fmla="*/ 185830 w 432305"/>
                  <a:gd name="connsiteY11" fmla="*/ 324801 h 326887"/>
                  <a:gd name="connsiteX12" fmla="*/ 64030 w 432305"/>
                  <a:gd name="connsiteY12" fmla="*/ 264142 h 326887"/>
                  <a:gd name="connsiteX13" fmla="*/ 3530 w 432305"/>
                  <a:gd name="connsiteY13" fmla="*/ 149563 h 326887"/>
                  <a:gd name="connsiteX14" fmla="*/ 0 w 432305"/>
                  <a:gd name="connsiteY14" fmla="*/ 125491 h 326887"/>
                  <a:gd name="connsiteX15" fmla="*/ 0 w 432305"/>
                  <a:gd name="connsiteY15" fmla="*/ 95483 h 326887"/>
                  <a:gd name="connsiteX16" fmla="*/ 3691 w 432305"/>
                  <a:gd name="connsiteY16" fmla="*/ 70930 h 326887"/>
                  <a:gd name="connsiteX17" fmla="*/ 30169 w 432305"/>
                  <a:gd name="connsiteY17" fmla="*/ 0 h 32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305" h="326887">
                    <a:moveTo>
                      <a:pt x="382251" y="77830"/>
                    </a:moveTo>
                    <a:cubicBezTo>
                      <a:pt x="379844" y="65634"/>
                      <a:pt x="375832" y="53759"/>
                      <a:pt x="370697" y="41884"/>
                    </a:cubicBezTo>
                    <a:cubicBezTo>
                      <a:pt x="369895" y="39958"/>
                      <a:pt x="368932" y="38354"/>
                      <a:pt x="371018" y="36267"/>
                    </a:cubicBezTo>
                    <a:cubicBezTo>
                      <a:pt x="381610" y="25836"/>
                      <a:pt x="391880" y="15245"/>
                      <a:pt x="402311" y="4814"/>
                    </a:cubicBezTo>
                    <a:cubicBezTo>
                      <a:pt x="402792" y="4493"/>
                      <a:pt x="403274" y="4172"/>
                      <a:pt x="403916" y="3530"/>
                    </a:cubicBezTo>
                    <a:cubicBezTo>
                      <a:pt x="411779" y="17171"/>
                      <a:pt x="418037" y="31293"/>
                      <a:pt x="422531" y="46056"/>
                    </a:cubicBezTo>
                    <a:cubicBezTo>
                      <a:pt x="431357" y="74781"/>
                      <a:pt x="434245" y="104148"/>
                      <a:pt x="431036" y="134157"/>
                    </a:cubicBezTo>
                    <a:cubicBezTo>
                      <a:pt x="421889" y="221135"/>
                      <a:pt x="359945" y="294311"/>
                      <a:pt x="277622" y="317901"/>
                    </a:cubicBezTo>
                    <a:cubicBezTo>
                      <a:pt x="263660" y="321913"/>
                      <a:pt x="249057" y="323357"/>
                      <a:pt x="234614" y="326085"/>
                    </a:cubicBezTo>
                    <a:cubicBezTo>
                      <a:pt x="233491" y="326246"/>
                      <a:pt x="232368" y="326727"/>
                      <a:pt x="231244" y="326888"/>
                    </a:cubicBezTo>
                    <a:lnTo>
                      <a:pt x="201396" y="326888"/>
                    </a:lnTo>
                    <a:cubicBezTo>
                      <a:pt x="196261" y="326246"/>
                      <a:pt x="190965" y="325604"/>
                      <a:pt x="185830" y="324801"/>
                    </a:cubicBezTo>
                    <a:cubicBezTo>
                      <a:pt x="138811" y="317580"/>
                      <a:pt x="97890" y="297681"/>
                      <a:pt x="64030" y="264142"/>
                    </a:cubicBezTo>
                    <a:cubicBezTo>
                      <a:pt x="31935" y="232368"/>
                      <a:pt x="11715" y="194175"/>
                      <a:pt x="3530" y="149563"/>
                    </a:cubicBezTo>
                    <a:cubicBezTo>
                      <a:pt x="2086" y="141539"/>
                      <a:pt x="1123" y="133515"/>
                      <a:pt x="0" y="125491"/>
                    </a:cubicBezTo>
                    <a:lnTo>
                      <a:pt x="0" y="95483"/>
                    </a:lnTo>
                    <a:cubicBezTo>
                      <a:pt x="1284" y="87298"/>
                      <a:pt x="2086" y="79114"/>
                      <a:pt x="3691" y="70930"/>
                    </a:cubicBezTo>
                    <a:cubicBezTo>
                      <a:pt x="8505" y="45093"/>
                      <a:pt x="17331" y="21504"/>
                      <a:pt x="30169" y="0"/>
                    </a:cubicBezTo>
                  </a:path>
                </a:pathLst>
              </a:custGeom>
              <a:noFill/>
              <a:ln w="9525" cap="rnd">
                <a:solidFill>
                  <a:srgbClr val="E52A29"/>
                </a:solidFill>
                <a:prstDash val="solid"/>
                <a:round/>
              </a:ln>
            </p:spPr>
            <p:txBody>
              <a:bodyPr rtlCol="0" anchor="ctr"/>
              <a:lstStyle/>
              <a:p>
                <a:endParaRPr lang="fr-FR" sz="1400"/>
              </a:p>
            </p:txBody>
          </p:sp>
          <p:sp>
            <p:nvSpPr>
              <p:cNvPr id="69" name="Forme libre : forme 329">
                <a:extLst>
                  <a:ext uri="{FF2B5EF4-FFF2-40B4-BE49-F238E27FC236}">
                    <a16:creationId xmlns:a16="http://schemas.microsoft.com/office/drawing/2014/main" id="{71692F83-7071-4054-B31C-7EBC10867E26}"/>
                  </a:ext>
                </a:extLst>
              </p:cNvPr>
              <p:cNvSpPr/>
              <p:nvPr/>
            </p:nvSpPr>
            <p:spPr>
              <a:xfrm>
                <a:off x="7862695" y="1853945"/>
                <a:ext cx="16528" cy="19257"/>
              </a:xfrm>
              <a:custGeom>
                <a:avLst/>
                <a:gdLst>
                  <a:gd name="connsiteX0" fmla="*/ 0 w 16528"/>
                  <a:gd name="connsiteY0" fmla="*/ 19257 h 19257"/>
                  <a:gd name="connsiteX1" fmla="*/ 16529 w 16528"/>
                  <a:gd name="connsiteY1" fmla="*/ 0 h 19257"/>
                </a:gdLst>
                <a:ahLst/>
                <a:cxnLst>
                  <a:cxn ang="0">
                    <a:pos x="connsiteX0" y="connsiteY0"/>
                  </a:cxn>
                  <a:cxn ang="0">
                    <a:pos x="connsiteX1" y="connsiteY1"/>
                  </a:cxn>
                </a:cxnLst>
                <a:rect l="l" t="t" r="r" b="b"/>
                <a:pathLst>
                  <a:path w="16528" h="19257">
                    <a:moveTo>
                      <a:pt x="0" y="19257"/>
                    </a:moveTo>
                    <a:cubicBezTo>
                      <a:pt x="6098" y="13159"/>
                      <a:pt x="11554" y="6740"/>
                      <a:pt x="16529" y="0"/>
                    </a:cubicBezTo>
                  </a:path>
                </a:pathLst>
              </a:custGeom>
              <a:noFill/>
              <a:ln w="9525" cap="rnd">
                <a:solidFill>
                  <a:srgbClr val="E52A29"/>
                </a:solidFill>
                <a:prstDash val="solid"/>
                <a:round/>
              </a:ln>
            </p:spPr>
            <p:txBody>
              <a:bodyPr rtlCol="0" anchor="ctr"/>
              <a:lstStyle/>
              <a:p>
                <a:endParaRPr lang="fr-FR" sz="1400"/>
              </a:p>
            </p:txBody>
          </p:sp>
          <p:sp>
            <p:nvSpPr>
              <p:cNvPr id="70" name="Forme libre : forme 330">
                <a:extLst>
                  <a:ext uri="{FF2B5EF4-FFF2-40B4-BE49-F238E27FC236}">
                    <a16:creationId xmlns:a16="http://schemas.microsoft.com/office/drawing/2014/main" id="{DAA302D1-34F9-4D0A-8448-C56B9232D120}"/>
                  </a:ext>
                </a:extLst>
              </p:cNvPr>
              <p:cNvSpPr/>
              <p:nvPr/>
            </p:nvSpPr>
            <p:spPr>
              <a:xfrm>
                <a:off x="7698349" y="1506035"/>
                <a:ext cx="292244" cy="292643"/>
              </a:xfrm>
              <a:custGeom>
                <a:avLst/>
                <a:gdLst>
                  <a:gd name="connsiteX0" fmla="*/ 126153 w 292244"/>
                  <a:gd name="connsiteY0" fmla="*/ 197384 h 292643"/>
                  <a:gd name="connsiteX1" fmla="*/ 90367 w 292244"/>
                  <a:gd name="connsiteY1" fmla="*/ 233170 h 292643"/>
                  <a:gd name="connsiteX2" fmla="*/ 87799 w 292244"/>
                  <a:gd name="connsiteY2" fmla="*/ 241033 h 292643"/>
                  <a:gd name="connsiteX3" fmla="*/ 42225 w 292244"/>
                  <a:gd name="connsiteY3" fmla="*/ 292546 h 292643"/>
                  <a:gd name="connsiteX4" fmla="*/ 501 w 292244"/>
                  <a:gd name="connsiteY4" fmla="*/ 241675 h 292643"/>
                  <a:gd name="connsiteX5" fmla="*/ 51853 w 292244"/>
                  <a:gd name="connsiteY5" fmla="*/ 204766 h 292643"/>
                  <a:gd name="connsiteX6" fmla="*/ 58593 w 292244"/>
                  <a:gd name="connsiteY6" fmla="*/ 202680 h 292643"/>
                  <a:gd name="connsiteX7" fmla="*/ 176221 w 292244"/>
                  <a:gd name="connsiteY7" fmla="*/ 85052 h 292643"/>
                  <a:gd name="connsiteX8" fmla="*/ 178468 w 292244"/>
                  <a:gd name="connsiteY8" fmla="*/ 78312 h 292643"/>
                  <a:gd name="connsiteX9" fmla="*/ 176703 w 292244"/>
                  <a:gd name="connsiteY9" fmla="*/ 64511 h 292643"/>
                  <a:gd name="connsiteX10" fmla="*/ 179110 w 292244"/>
                  <a:gd name="connsiteY10" fmla="*/ 59697 h 292643"/>
                  <a:gd name="connsiteX11" fmla="*/ 234795 w 292244"/>
                  <a:gd name="connsiteY11" fmla="*/ 3851 h 292643"/>
                  <a:gd name="connsiteX12" fmla="*/ 237683 w 292244"/>
                  <a:gd name="connsiteY12" fmla="*/ 0 h 292643"/>
                  <a:gd name="connsiteX13" fmla="*/ 238646 w 292244"/>
                  <a:gd name="connsiteY13" fmla="*/ 0 h 292643"/>
                  <a:gd name="connsiteX14" fmla="*/ 245225 w 292244"/>
                  <a:gd name="connsiteY14" fmla="*/ 47019 h 292643"/>
                  <a:gd name="connsiteX15" fmla="*/ 292245 w 292244"/>
                  <a:gd name="connsiteY15" fmla="*/ 53438 h 292643"/>
                  <a:gd name="connsiteX16" fmla="*/ 292245 w 292244"/>
                  <a:gd name="connsiteY16" fmla="*/ 54401 h 292643"/>
                  <a:gd name="connsiteX17" fmla="*/ 288554 w 292244"/>
                  <a:gd name="connsiteY17" fmla="*/ 57450 h 292643"/>
                  <a:gd name="connsiteX18" fmla="*/ 232869 w 292244"/>
                  <a:gd name="connsiteY18" fmla="*/ 113295 h 292643"/>
                  <a:gd name="connsiteX19" fmla="*/ 226129 w 292244"/>
                  <a:gd name="connsiteY19" fmla="*/ 115542 h 292643"/>
                  <a:gd name="connsiteX20" fmla="*/ 212649 w 292244"/>
                  <a:gd name="connsiteY20" fmla="*/ 113777 h 292643"/>
                  <a:gd name="connsiteX21" fmla="*/ 207353 w 292244"/>
                  <a:gd name="connsiteY21" fmla="*/ 116184 h 292643"/>
                  <a:gd name="connsiteX22" fmla="*/ 187133 w 292244"/>
                  <a:gd name="connsiteY22" fmla="*/ 136404 h 292643"/>
                  <a:gd name="connsiteX23" fmla="*/ 144768 w 292244"/>
                  <a:gd name="connsiteY23" fmla="*/ 178769 h 29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2244" h="292643">
                    <a:moveTo>
                      <a:pt x="126153" y="197384"/>
                    </a:moveTo>
                    <a:cubicBezTo>
                      <a:pt x="114278" y="209259"/>
                      <a:pt x="102403" y="221295"/>
                      <a:pt x="90367" y="233170"/>
                    </a:cubicBezTo>
                    <a:cubicBezTo>
                      <a:pt x="87960" y="235577"/>
                      <a:pt x="87158" y="237503"/>
                      <a:pt x="87799" y="241033"/>
                    </a:cubicBezTo>
                    <a:cubicBezTo>
                      <a:pt x="93256" y="267672"/>
                      <a:pt x="69345" y="294472"/>
                      <a:pt x="42225" y="292546"/>
                    </a:cubicBezTo>
                    <a:cubicBezTo>
                      <a:pt x="15425" y="290620"/>
                      <a:pt x="-3350" y="268314"/>
                      <a:pt x="501" y="241675"/>
                    </a:cubicBezTo>
                    <a:cubicBezTo>
                      <a:pt x="4192" y="216641"/>
                      <a:pt x="27621" y="200433"/>
                      <a:pt x="51853" y="204766"/>
                    </a:cubicBezTo>
                    <a:cubicBezTo>
                      <a:pt x="54742" y="205248"/>
                      <a:pt x="56507" y="204766"/>
                      <a:pt x="58593" y="202680"/>
                    </a:cubicBezTo>
                    <a:cubicBezTo>
                      <a:pt x="97749" y="163364"/>
                      <a:pt x="136905" y="124208"/>
                      <a:pt x="176221" y="85052"/>
                    </a:cubicBezTo>
                    <a:cubicBezTo>
                      <a:pt x="178307" y="82966"/>
                      <a:pt x="179110" y="81200"/>
                      <a:pt x="178468" y="78312"/>
                    </a:cubicBezTo>
                    <a:cubicBezTo>
                      <a:pt x="177505" y="73819"/>
                      <a:pt x="176863" y="69165"/>
                      <a:pt x="176703" y="64511"/>
                    </a:cubicBezTo>
                    <a:cubicBezTo>
                      <a:pt x="176542" y="62906"/>
                      <a:pt x="177986" y="60981"/>
                      <a:pt x="179110" y="59697"/>
                    </a:cubicBezTo>
                    <a:cubicBezTo>
                      <a:pt x="197564" y="41082"/>
                      <a:pt x="216179" y="22467"/>
                      <a:pt x="234795" y="3851"/>
                    </a:cubicBezTo>
                    <a:cubicBezTo>
                      <a:pt x="235918" y="2728"/>
                      <a:pt x="236720" y="1284"/>
                      <a:pt x="237683" y="0"/>
                    </a:cubicBezTo>
                    <a:lnTo>
                      <a:pt x="238646" y="0"/>
                    </a:lnTo>
                    <a:cubicBezTo>
                      <a:pt x="240893" y="15566"/>
                      <a:pt x="242979" y="31132"/>
                      <a:pt x="245225" y="47019"/>
                    </a:cubicBezTo>
                    <a:cubicBezTo>
                      <a:pt x="260952" y="49266"/>
                      <a:pt x="276518" y="51352"/>
                      <a:pt x="292245" y="53438"/>
                    </a:cubicBezTo>
                    <a:lnTo>
                      <a:pt x="292245" y="54401"/>
                    </a:lnTo>
                    <a:cubicBezTo>
                      <a:pt x="290961" y="55364"/>
                      <a:pt x="289677" y="56327"/>
                      <a:pt x="288554" y="57450"/>
                    </a:cubicBezTo>
                    <a:cubicBezTo>
                      <a:pt x="269939" y="76065"/>
                      <a:pt x="251323" y="94520"/>
                      <a:pt x="232869" y="113295"/>
                    </a:cubicBezTo>
                    <a:cubicBezTo>
                      <a:pt x="230943" y="115382"/>
                      <a:pt x="229178" y="116184"/>
                      <a:pt x="226129" y="115542"/>
                    </a:cubicBezTo>
                    <a:cubicBezTo>
                      <a:pt x="221796" y="114579"/>
                      <a:pt x="217142" y="113937"/>
                      <a:pt x="212649" y="113777"/>
                    </a:cubicBezTo>
                    <a:cubicBezTo>
                      <a:pt x="210884" y="113777"/>
                      <a:pt x="208637" y="114900"/>
                      <a:pt x="207353" y="116184"/>
                    </a:cubicBezTo>
                    <a:cubicBezTo>
                      <a:pt x="200613" y="122924"/>
                      <a:pt x="193873" y="129664"/>
                      <a:pt x="187133" y="136404"/>
                    </a:cubicBezTo>
                    <a:cubicBezTo>
                      <a:pt x="173012" y="150526"/>
                      <a:pt x="158890" y="164647"/>
                      <a:pt x="144768" y="178769"/>
                    </a:cubicBezTo>
                  </a:path>
                </a:pathLst>
              </a:custGeom>
              <a:noFill/>
              <a:ln w="9525" cap="rnd">
                <a:solidFill>
                  <a:srgbClr val="E52A29"/>
                </a:solidFill>
                <a:prstDash val="solid"/>
                <a:round/>
              </a:ln>
            </p:spPr>
            <p:txBody>
              <a:bodyPr rtlCol="0" anchor="ctr"/>
              <a:lstStyle/>
              <a:p>
                <a:endParaRPr lang="fr-FR" sz="1400"/>
              </a:p>
            </p:txBody>
          </p:sp>
          <p:sp>
            <p:nvSpPr>
              <p:cNvPr id="71" name="Forme libre : forme 331">
                <a:extLst>
                  <a:ext uri="{FF2B5EF4-FFF2-40B4-BE49-F238E27FC236}">
                    <a16:creationId xmlns:a16="http://schemas.microsoft.com/office/drawing/2014/main" id="{D5830841-B98E-41C6-B988-6150B37B4295}"/>
                  </a:ext>
                </a:extLst>
              </p:cNvPr>
              <p:cNvSpPr/>
              <p:nvPr/>
            </p:nvSpPr>
            <p:spPr>
              <a:xfrm>
                <a:off x="7526340" y="1769053"/>
                <a:ext cx="201235" cy="201396"/>
              </a:xfrm>
              <a:custGeom>
                <a:avLst/>
                <a:gdLst>
                  <a:gd name="connsiteX0" fmla="*/ 0 w 201235"/>
                  <a:gd name="connsiteY0" fmla="*/ 0 h 201396"/>
                  <a:gd name="connsiteX1" fmla="*/ 3530 w 201235"/>
                  <a:gd name="connsiteY1" fmla="*/ 24071 h 201396"/>
                  <a:gd name="connsiteX2" fmla="*/ 63869 w 201235"/>
                  <a:gd name="connsiteY2" fmla="*/ 138650 h 201396"/>
                  <a:gd name="connsiteX3" fmla="*/ 185670 w 201235"/>
                  <a:gd name="connsiteY3" fmla="*/ 199310 h 201396"/>
                  <a:gd name="connsiteX4" fmla="*/ 201236 w 201235"/>
                  <a:gd name="connsiteY4" fmla="*/ 201396 h 20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35" h="201396">
                    <a:moveTo>
                      <a:pt x="0" y="0"/>
                    </a:moveTo>
                    <a:cubicBezTo>
                      <a:pt x="1123" y="8024"/>
                      <a:pt x="2086" y="16048"/>
                      <a:pt x="3530" y="24071"/>
                    </a:cubicBezTo>
                    <a:cubicBezTo>
                      <a:pt x="11554" y="68683"/>
                      <a:pt x="31935" y="106876"/>
                      <a:pt x="63869" y="138650"/>
                    </a:cubicBezTo>
                    <a:cubicBezTo>
                      <a:pt x="97729" y="172190"/>
                      <a:pt x="138650" y="192089"/>
                      <a:pt x="185670" y="199310"/>
                    </a:cubicBezTo>
                    <a:cubicBezTo>
                      <a:pt x="190805" y="200112"/>
                      <a:pt x="196100" y="200594"/>
                      <a:pt x="201236" y="201396"/>
                    </a:cubicBezTo>
                  </a:path>
                </a:pathLst>
              </a:custGeom>
              <a:noFill/>
              <a:ln w="9525" cap="rnd">
                <a:solidFill>
                  <a:srgbClr val="E52A29"/>
                </a:solidFill>
                <a:prstDash val="solid"/>
                <a:round/>
              </a:ln>
            </p:spPr>
            <p:txBody>
              <a:bodyPr rtlCol="0" anchor="ctr"/>
              <a:lstStyle/>
              <a:p>
                <a:endParaRPr lang="fr-FR" sz="1400"/>
              </a:p>
            </p:txBody>
          </p:sp>
          <p:sp>
            <p:nvSpPr>
              <p:cNvPr id="72" name="Forme libre : forme 332">
                <a:extLst>
                  <a:ext uri="{FF2B5EF4-FFF2-40B4-BE49-F238E27FC236}">
                    <a16:creationId xmlns:a16="http://schemas.microsoft.com/office/drawing/2014/main" id="{395E9FA7-580B-46F1-9D8F-681B0FCA2755}"/>
                  </a:ext>
                </a:extLst>
              </p:cNvPr>
              <p:cNvSpPr/>
              <p:nvPr/>
            </p:nvSpPr>
            <p:spPr>
              <a:xfrm>
                <a:off x="7937156" y="1506195"/>
                <a:ext cx="53598" cy="53438"/>
              </a:xfrm>
              <a:custGeom>
                <a:avLst/>
                <a:gdLst>
                  <a:gd name="connsiteX0" fmla="*/ 53599 w 53598"/>
                  <a:gd name="connsiteY0" fmla="*/ 53438 h 53438"/>
                  <a:gd name="connsiteX1" fmla="*/ 6579 w 53598"/>
                  <a:gd name="connsiteY1" fmla="*/ 47019 h 53438"/>
                  <a:gd name="connsiteX2" fmla="*/ 0 w 53598"/>
                  <a:gd name="connsiteY2" fmla="*/ 0 h 53438"/>
                </a:gdLst>
                <a:ahLst/>
                <a:cxnLst>
                  <a:cxn ang="0">
                    <a:pos x="connsiteX0" y="connsiteY0"/>
                  </a:cxn>
                  <a:cxn ang="0">
                    <a:pos x="connsiteX1" y="connsiteY1"/>
                  </a:cxn>
                  <a:cxn ang="0">
                    <a:pos x="connsiteX2" y="connsiteY2"/>
                  </a:cxn>
                </a:cxnLst>
                <a:rect l="l" t="t" r="r" b="b"/>
                <a:pathLst>
                  <a:path w="53598" h="53438">
                    <a:moveTo>
                      <a:pt x="53599" y="53438"/>
                    </a:moveTo>
                    <a:cubicBezTo>
                      <a:pt x="38033" y="51352"/>
                      <a:pt x="22306" y="49105"/>
                      <a:pt x="6579" y="47019"/>
                    </a:cubicBezTo>
                    <a:cubicBezTo>
                      <a:pt x="4333" y="31132"/>
                      <a:pt x="2247" y="15566"/>
                      <a:pt x="0" y="0"/>
                    </a:cubicBezTo>
                  </a:path>
                </a:pathLst>
              </a:custGeom>
              <a:noFill/>
              <a:ln w="9525" cap="rnd">
                <a:solidFill>
                  <a:srgbClr val="E52A29"/>
                </a:solidFill>
                <a:prstDash val="solid"/>
                <a:round/>
              </a:ln>
            </p:spPr>
            <p:txBody>
              <a:bodyPr rtlCol="0" anchor="ctr"/>
              <a:lstStyle/>
              <a:p>
                <a:endParaRPr lang="fr-FR" sz="1400"/>
              </a:p>
            </p:txBody>
          </p:sp>
          <p:sp>
            <p:nvSpPr>
              <p:cNvPr id="73" name="Forme libre : forme 333">
                <a:extLst>
                  <a:ext uri="{FF2B5EF4-FFF2-40B4-BE49-F238E27FC236}">
                    <a16:creationId xmlns:a16="http://schemas.microsoft.com/office/drawing/2014/main" id="{F920E98E-A558-4DEC-B755-B9E2300C91D3}"/>
                  </a:ext>
                </a:extLst>
              </p:cNvPr>
              <p:cNvSpPr/>
              <p:nvPr/>
            </p:nvSpPr>
            <p:spPr>
              <a:xfrm>
                <a:off x="7717465" y="1835329"/>
                <a:ext cx="16849" cy="3530"/>
              </a:xfrm>
              <a:custGeom>
                <a:avLst/>
                <a:gdLst>
                  <a:gd name="connsiteX0" fmla="*/ 0 w 16849"/>
                  <a:gd name="connsiteY0" fmla="*/ 0 h 3530"/>
                  <a:gd name="connsiteX1" fmla="*/ 6900 w 16849"/>
                  <a:gd name="connsiteY1" fmla="*/ 1926 h 3530"/>
                  <a:gd name="connsiteX2" fmla="*/ 16850 w 16849"/>
                  <a:gd name="connsiteY2" fmla="*/ 3530 h 3530"/>
                </a:gdLst>
                <a:ahLst/>
                <a:cxnLst>
                  <a:cxn ang="0">
                    <a:pos x="connsiteX0" y="connsiteY0"/>
                  </a:cxn>
                  <a:cxn ang="0">
                    <a:pos x="connsiteX1" y="connsiteY1"/>
                  </a:cxn>
                  <a:cxn ang="0">
                    <a:pos x="connsiteX2" y="connsiteY2"/>
                  </a:cxn>
                </a:cxnLst>
                <a:rect l="l" t="t" r="r" b="b"/>
                <a:pathLst>
                  <a:path w="16849" h="3530">
                    <a:moveTo>
                      <a:pt x="0" y="0"/>
                    </a:moveTo>
                    <a:cubicBezTo>
                      <a:pt x="2247" y="642"/>
                      <a:pt x="4654" y="1284"/>
                      <a:pt x="6900" y="1926"/>
                    </a:cubicBezTo>
                    <a:cubicBezTo>
                      <a:pt x="10270" y="2728"/>
                      <a:pt x="13480" y="3210"/>
                      <a:pt x="16850" y="3530"/>
                    </a:cubicBezTo>
                  </a:path>
                </a:pathLst>
              </a:custGeom>
              <a:noFill/>
              <a:ln w="9525" cap="rnd">
                <a:solidFill>
                  <a:srgbClr val="E52A29"/>
                </a:solidFill>
                <a:prstDash val="solid"/>
                <a:round/>
              </a:ln>
            </p:spPr>
            <p:txBody>
              <a:bodyPr rtlCol="0" anchor="ctr"/>
              <a:lstStyle/>
              <a:p>
                <a:endParaRPr lang="fr-FR" sz="1400"/>
              </a:p>
            </p:txBody>
          </p:sp>
          <p:sp>
            <p:nvSpPr>
              <p:cNvPr id="74" name="Forme libre : forme 334">
                <a:extLst>
                  <a:ext uri="{FF2B5EF4-FFF2-40B4-BE49-F238E27FC236}">
                    <a16:creationId xmlns:a16="http://schemas.microsoft.com/office/drawing/2014/main" id="{A3379B8C-FB4A-4EA3-A66C-489FBF8AB0C4}"/>
                  </a:ext>
                </a:extLst>
              </p:cNvPr>
              <p:cNvSpPr/>
              <p:nvPr/>
            </p:nvSpPr>
            <p:spPr>
              <a:xfrm>
                <a:off x="7614522" y="1625866"/>
                <a:ext cx="256477" cy="256524"/>
              </a:xfrm>
              <a:custGeom>
                <a:avLst/>
                <a:gdLst>
                  <a:gd name="connsiteX0" fmla="*/ 159912 w 256477"/>
                  <a:gd name="connsiteY0" fmla="*/ 207056 h 256524"/>
                  <a:gd name="connsiteX1" fmla="*/ 211104 w 256477"/>
                  <a:gd name="connsiteY1" fmla="*/ 144952 h 256524"/>
                  <a:gd name="connsiteX2" fmla="*/ 213029 w 256477"/>
                  <a:gd name="connsiteY2" fmla="*/ 126498 h 256524"/>
                  <a:gd name="connsiteX3" fmla="*/ 214474 w 256477"/>
                  <a:gd name="connsiteY3" fmla="*/ 122005 h 256524"/>
                  <a:gd name="connsiteX4" fmla="*/ 249457 w 256477"/>
                  <a:gd name="connsiteY4" fmla="*/ 87021 h 256524"/>
                  <a:gd name="connsiteX5" fmla="*/ 198587 w 256477"/>
                  <a:gd name="connsiteY5" fmla="*/ 235460 h 256524"/>
                  <a:gd name="connsiteX6" fmla="*/ 37630 w 256477"/>
                  <a:gd name="connsiteY6" fmla="*/ 219092 h 256524"/>
                  <a:gd name="connsiteX7" fmla="*/ 20941 w 256477"/>
                  <a:gd name="connsiteY7" fmla="*/ 58135 h 256524"/>
                  <a:gd name="connsiteX8" fmla="*/ 169220 w 256477"/>
                  <a:gd name="connsiteY8" fmla="*/ 6944 h 256524"/>
                  <a:gd name="connsiteX9" fmla="*/ 165850 w 256477"/>
                  <a:gd name="connsiteY9" fmla="*/ 10635 h 256524"/>
                  <a:gd name="connsiteX10" fmla="*/ 136964 w 256477"/>
                  <a:gd name="connsiteY10" fmla="*/ 39520 h 256524"/>
                  <a:gd name="connsiteX11" fmla="*/ 127496 w 256477"/>
                  <a:gd name="connsiteY11" fmla="*/ 43532 h 256524"/>
                  <a:gd name="connsiteX12" fmla="*/ 51431 w 256477"/>
                  <a:gd name="connsiteY12" fmla="*/ 92317 h 256524"/>
                  <a:gd name="connsiteX13" fmla="*/ 74860 w 256477"/>
                  <a:gd name="connsiteY13" fmla="*/ 194539 h 25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77" h="256524">
                    <a:moveTo>
                      <a:pt x="159912" y="207056"/>
                    </a:moveTo>
                    <a:cubicBezTo>
                      <a:pt x="185588" y="196625"/>
                      <a:pt x="205808" y="173998"/>
                      <a:pt x="211104" y="144952"/>
                    </a:cubicBezTo>
                    <a:cubicBezTo>
                      <a:pt x="212227" y="138854"/>
                      <a:pt x="212227" y="132756"/>
                      <a:pt x="213029" y="126498"/>
                    </a:cubicBezTo>
                    <a:cubicBezTo>
                      <a:pt x="213190" y="124893"/>
                      <a:pt x="213350" y="122967"/>
                      <a:pt x="214474" y="122005"/>
                    </a:cubicBezTo>
                    <a:cubicBezTo>
                      <a:pt x="225867" y="110450"/>
                      <a:pt x="237421" y="98896"/>
                      <a:pt x="249457" y="87021"/>
                    </a:cubicBezTo>
                    <a:cubicBezTo>
                      <a:pt x="267591" y="138533"/>
                      <a:pt x="250580" y="201119"/>
                      <a:pt x="198587" y="235460"/>
                    </a:cubicBezTo>
                    <a:cubicBezTo>
                      <a:pt x="147876" y="268839"/>
                      <a:pt x="80637" y="261939"/>
                      <a:pt x="37630" y="219092"/>
                    </a:cubicBezTo>
                    <a:cubicBezTo>
                      <a:pt x="-5217" y="176566"/>
                      <a:pt x="-12438" y="109648"/>
                      <a:pt x="20941" y="58135"/>
                    </a:cubicBezTo>
                    <a:cubicBezTo>
                      <a:pt x="54640" y="6302"/>
                      <a:pt x="117065" y="-11190"/>
                      <a:pt x="169220" y="6944"/>
                    </a:cubicBezTo>
                    <a:cubicBezTo>
                      <a:pt x="167936" y="8228"/>
                      <a:pt x="166973" y="9512"/>
                      <a:pt x="165850" y="10635"/>
                    </a:cubicBezTo>
                    <a:cubicBezTo>
                      <a:pt x="156221" y="20263"/>
                      <a:pt x="146593" y="29731"/>
                      <a:pt x="136964" y="39520"/>
                    </a:cubicBezTo>
                    <a:cubicBezTo>
                      <a:pt x="134236" y="42248"/>
                      <a:pt x="131508" y="43372"/>
                      <a:pt x="127496" y="43532"/>
                    </a:cubicBezTo>
                    <a:cubicBezTo>
                      <a:pt x="92673" y="44816"/>
                      <a:pt x="66516" y="60703"/>
                      <a:pt x="51431" y="92317"/>
                    </a:cubicBezTo>
                    <a:cubicBezTo>
                      <a:pt x="33779" y="129547"/>
                      <a:pt x="45333" y="170949"/>
                      <a:pt x="74860" y="194539"/>
                    </a:cubicBezTo>
                  </a:path>
                </a:pathLst>
              </a:custGeom>
              <a:noFill/>
              <a:ln w="9525" cap="rnd">
                <a:solidFill>
                  <a:srgbClr val="E52A29"/>
                </a:solidFill>
                <a:prstDash val="solid"/>
                <a:round/>
              </a:ln>
            </p:spPr>
            <p:txBody>
              <a:bodyPr rtlCol="0" anchor="ctr"/>
              <a:lstStyle/>
              <a:p>
                <a:endParaRPr lang="fr-FR" sz="1400"/>
              </a:p>
            </p:txBody>
          </p:sp>
        </p:grpSp>
      </p:grpSp>
      <p:grpSp>
        <p:nvGrpSpPr>
          <p:cNvPr id="6" name="Groupe 5">
            <a:extLst>
              <a:ext uri="{FF2B5EF4-FFF2-40B4-BE49-F238E27FC236}">
                <a16:creationId xmlns:a16="http://schemas.microsoft.com/office/drawing/2014/main" id="{FD282C73-9928-4BA7-9DD1-6B91D7F848BB}"/>
              </a:ext>
            </a:extLst>
          </p:cNvPr>
          <p:cNvGrpSpPr/>
          <p:nvPr/>
        </p:nvGrpSpPr>
        <p:grpSpPr>
          <a:xfrm>
            <a:off x="3712648" y="2715422"/>
            <a:ext cx="2211122" cy="1882303"/>
            <a:chOff x="3712648" y="2715422"/>
            <a:chExt cx="2211122" cy="1882303"/>
          </a:xfrm>
        </p:grpSpPr>
        <p:sp>
          <p:nvSpPr>
            <p:cNvPr id="62" name="Rectangle 61">
              <a:hlinkClick r:id="rId4" action="ppaction://hlinksldjump"/>
              <a:extLst>
                <a:ext uri="{FF2B5EF4-FFF2-40B4-BE49-F238E27FC236}">
                  <a16:creationId xmlns:a16="http://schemas.microsoft.com/office/drawing/2014/main" id="{8ADF69D8-21CA-461B-9FA8-224DEA4B2362}"/>
                </a:ext>
              </a:extLst>
            </p:cNvPr>
            <p:cNvSpPr/>
            <p:nvPr/>
          </p:nvSpPr>
          <p:spPr>
            <a:xfrm>
              <a:off x="3712648" y="2715422"/>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PHRASES D’ACCROCHE </a:t>
              </a:r>
            </a:p>
            <a:p>
              <a:pPr algn="ctr"/>
              <a:endParaRPr lang="fr-FR" sz="1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_______         _______</a:t>
              </a:r>
            </a:p>
            <a:p>
              <a:pPr algn="ctr"/>
              <a:endParaRPr lang="fr-FR" sz="1200" dirty="0">
                <a:solidFill>
                  <a:schemeClr val="accent4">
                    <a:lumMod val="75000"/>
                  </a:schemeClr>
                </a:solidFill>
                <a:latin typeface="Ink Free" panose="03080402000500000000" pitchFamily="66" charset="0"/>
              </a:endParaRPr>
            </a:p>
            <a:p>
              <a:pPr algn="ctr"/>
              <a:r>
                <a:rPr lang="fr-FR" sz="1600" dirty="0">
                  <a:solidFill>
                    <a:schemeClr val="tx1"/>
                  </a:solidFill>
                  <a:latin typeface="Ink Free" panose="03080402000500000000" pitchFamily="66" charset="0"/>
                </a:rPr>
                <a:t>Comment présenter la recommandation ?</a:t>
              </a:r>
            </a:p>
          </p:txBody>
        </p:sp>
        <p:grpSp>
          <p:nvGrpSpPr>
            <p:cNvPr id="75" name="Graphique 1806">
              <a:extLst>
                <a:ext uri="{FF2B5EF4-FFF2-40B4-BE49-F238E27FC236}">
                  <a16:creationId xmlns:a16="http://schemas.microsoft.com/office/drawing/2014/main" id="{2F68FE5C-2869-440C-A002-C27253042FB4}"/>
                </a:ext>
              </a:extLst>
            </p:cNvPr>
            <p:cNvGrpSpPr/>
            <p:nvPr/>
          </p:nvGrpSpPr>
          <p:grpSpPr>
            <a:xfrm>
              <a:off x="4679287" y="3555321"/>
              <a:ext cx="277844" cy="228409"/>
              <a:chOff x="10086972" y="2246235"/>
              <a:chExt cx="277844" cy="228409"/>
            </a:xfrm>
            <a:noFill/>
          </p:grpSpPr>
          <p:grpSp>
            <p:nvGrpSpPr>
              <p:cNvPr id="76" name="Graphique 1806">
                <a:extLst>
                  <a:ext uri="{FF2B5EF4-FFF2-40B4-BE49-F238E27FC236}">
                    <a16:creationId xmlns:a16="http://schemas.microsoft.com/office/drawing/2014/main" id="{E205B2A2-7157-4A84-A86E-9F998791ADE3}"/>
                  </a:ext>
                </a:extLst>
              </p:cNvPr>
              <p:cNvGrpSpPr/>
              <p:nvPr/>
            </p:nvGrpSpPr>
            <p:grpSpPr>
              <a:xfrm>
                <a:off x="10180888" y="2411970"/>
                <a:ext cx="66579" cy="95"/>
                <a:chOff x="10180888" y="2411970"/>
                <a:chExt cx="66579" cy="95"/>
              </a:xfrm>
              <a:grpFill/>
            </p:grpSpPr>
            <p:sp>
              <p:nvSpPr>
                <p:cNvPr id="85" name="Forme libre : forme 84">
                  <a:extLst>
                    <a:ext uri="{FF2B5EF4-FFF2-40B4-BE49-F238E27FC236}">
                      <a16:creationId xmlns:a16="http://schemas.microsoft.com/office/drawing/2014/main" id="{2D5AE4CA-848F-4556-900C-60E1C44DC568}"/>
                    </a:ext>
                  </a:extLst>
                </p:cNvPr>
                <p:cNvSpPr/>
                <p:nvPr/>
              </p:nvSpPr>
              <p:spPr>
                <a:xfrm>
                  <a:off x="10180888" y="2412065"/>
                  <a:ext cx="38671" cy="9525"/>
                </a:xfrm>
                <a:custGeom>
                  <a:avLst/>
                  <a:gdLst>
                    <a:gd name="connsiteX0" fmla="*/ 38672 w 38671"/>
                    <a:gd name="connsiteY0" fmla="*/ 0 h 9525"/>
                    <a:gd name="connsiteX1" fmla="*/ 0 w 38671"/>
                    <a:gd name="connsiteY1" fmla="*/ 0 h 9525"/>
                  </a:gdLst>
                  <a:ahLst/>
                  <a:cxnLst>
                    <a:cxn ang="0">
                      <a:pos x="connsiteX0" y="connsiteY0"/>
                    </a:cxn>
                    <a:cxn ang="0">
                      <a:pos x="connsiteX1" y="connsiteY1"/>
                    </a:cxn>
                  </a:cxnLst>
                  <a:rect l="l" t="t" r="r" b="b"/>
                  <a:pathLst>
                    <a:path w="38671" h="9525">
                      <a:moveTo>
                        <a:pt x="38672" y="0"/>
                      </a:moveTo>
                      <a:lnTo>
                        <a:pt x="0" y="0"/>
                      </a:lnTo>
                    </a:path>
                  </a:pathLst>
                </a:custGeom>
                <a:grpFill/>
                <a:ln w="5715" cap="rnd">
                  <a:solidFill>
                    <a:srgbClr val="E52A29"/>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EFD61157-0E7D-4732-962C-86A9C7091F93}"/>
                    </a:ext>
                  </a:extLst>
                </p:cNvPr>
                <p:cNvSpPr/>
                <p:nvPr/>
              </p:nvSpPr>
              <p:spPr>
                <a:xfrm>
                  <a:off x="10235276" y="2411970"/>
                  <a:ext cx="12192" cy="95"/>
                </a:xfrm>
                <a:custGeom>
                  <a:avLst/>
                  <a:gdLst>
                    <a:gd name="connsiteX0" fmla="*/ 12192 w 12192"/>
                    <a:gd name="connsiteY0" fmla="*/ 0 h 95"/>
                    <a:gd name="connsiteX1" fmla="*/ 0 w 12192"/>
                    <a:gd name="connsiteY1" fmla="*/ 95 h 95"/>
                  </a:gdLst>
                  <a:ahLst/>
                  <a:cxnLst>
                    <a:cxn ang="0">
                      <a:pos x="connsiteX0" y="connsiteY0"/>
                    </a:cxn>
                    <a:cxn ang="0">
                      <a:pos x="connsiteX1" y="connsiteY1"/>
                    </a:cxn>
                  </a:cxnLst>
                  <a:rect l="l" t="t" r="r" b="b"/>
                  <a:pathLst>
                    <a:path w="12192" h="95">
                      <a:moveTo>
                        <a:pt x="12192" y="0"/>
                      </a:moveTo>
                      <a:lnTo>
                        <a:pt x="0" y="95"/>
                      </a:lnTo>
                    </a:path>
                  </a:pathLst>
                </a:custGeom>
                <a:grpFill/>
                <a:ln w="5715" cap="rnd">
                  <a:solidFill>
                    <a:srgbClr val="E52A29"/>
                  </a:solidFill>
                  <a:prstDash val="solid"/>
                  <a:round/>
                </a:ln>
              </p:spPr>
              <p:txBody>
                <a:bodyPr rtlCol="0" anchor="ctr"/>
                <a:lstStyle/>
                <a:p>
                  <a:endParaRPr lang="fr-FR" sz="1400"/>
                </a:p>
              </p:txBody>
            </p:sp>
          </p:grpSp>
          <p:grpSp>
            <p:nvGrpSpPr>
              <p:cNvPr id="77" name="Graphique 1806">
                <a:extLst>
                  <a:ext uri="{FF2B5EF4-FFF2-40B4-BE49-F238E27FC236}">
                    <a16:creationId xmlns:a16="http://schemas.microsoft.com/office/drawing/2014/main" id="{4E22EAF9-C15B-4068-8945-6476CFA1202D}"/>
                  </a:ext>
                </a:extLst>
              </p:cNvPr>
              <p:cNvGrpSpPr/>
              <p:nvPr/>
            </p:nvGrpSpPr>
            <p:grpSpPr>
              <a:xfrm>
                <a:off x="10086972" y="2246235"/>
                <a:ext cx="277844" cy="228409"/>
                <a:chOff x="10086972" y="2246235"/>
                <a:chExt cx="277844" cy="228409"/>
              </a:xfrm>
              <a:grpFill/>
            </p:grpSpPr>
            <p:sp>
              <p:nvSpPr>
                <p:cNvPr id="78" name="Forme libre : forme 77">
                  <a:extLst>
                    <a:ext uri="{FF2B5EF4-FFF2-40B4-BE49-F238E27FC236}">
                      <a16:creationId xmlns:a16="http://schemas.microsoft.com/office/drawing/2014/main" id="{215B4E0D-4521-49F4-8BDC-BCE098EEB038}"/>
                    </a:ext>
                  </a:extLst>
                </p:cNvPr>
                <p:cNvSpPr/>
                <p:nvPr/>
              </p:nvSpPr>
              <p:spPr>
                <a:xfrm>
                  <a:off x="10089829" y="2249092"/>
                  <a:ext cx="233648" cy="185547"/>
                </a:xfrm>
                <a:custGeom>
                  <a:avLst/>
                  <a:gdLst>
                    <a:gd name="connsiteX0" fmla="*/ 0 w 233648"/>
                    <a:gd name="connsiteY0" fmla="*/ 64199 h 185547"/>
                    <a:gd name="connsiteX1" fmla="*/ 0 w 233648"/>
                    <a:gd name="connsiteY1" fmla="*/ 128397 h 185547"/>
                    <a:gd name="connsiteX2" fmla="*/ 21431 w 233648"/>
                    <a:gd name="connsiteY2" fmla="*/ 151543 h 185547"/>
                    <a:gd name="connsiteX3" fmla="*/ 21431 w 233648"/>
                    <a:gd name="connsiteY3" fmla="*/ 185547 h 185547"/>
                    <a:gd name="connsiteX4" fmla="*/ 74676 w 233648"/>
                    <a:gd name="connsiteY4" fmla="*/ 151733 h 185547"/>
                    <a:gd name="connsiteX5" fmla="*/ 210312 w 233648"/>
                    <a:gd name="connsiteY5" fmla="*/ 151733 h 185547"/>
                    <a:gd name="connsiteX6" fmla="*/ 233648 w 233648"/>
                    <a:gd name="connsiteY6" fmla="*/ 128397 h 185547"/>
                    <a:gd name="connsiteX7" fmla="*/ 233648 w 233648"/>
                    <a:gd name="connsiteY7" fmla="*/ 23336 h 185547"/>
                    <a:gd name="connsiteX8" fmla="*/ 210312 w 233648"/>
                    <a:gd name="connsiteY8" fmla="*/ 0 h 185547"/>
                    <a:gd name="connsiteX9" fmla="*/ 23336 w 233648"/>
                    <a:gd name="connsiteY9" fmla="*/ 0 h 185547"/>
                    <a:gd name="connsiteX10" fmla="*/ 0 w 233648"/>
                    <a:gd name="connsiteY10" fmla="*/ 23336 h 185547"/>
                    <a:gd name="connsiteX11" fmla="*/ 0 w 233648"/>
                    <a:gd name="connsiteY11" fmla="*/ 38100 h 18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648" h="185547">
                      <a:moveTo>
                        <a:pt x="0" y="64199"/>
                      </a:moveTo>
                      <a:lnTo>
                        <a:pt x="0" y="128397"/>
                      </a:lnTo>
                      <a:cubicBezTo>
                        <a:pt x="0" y="140589"/>
                        <a:pt x="9525" y="150590"/>
                        <a:pt x="21431" y="151543"/>
                      </a:cubicBezTo>
                      <a:lnTo>
                        <a:pt x="21431" y="185547"/>
                      </a:lnTo>
                      <a:lnTo>
                        <a:pt x="74676" y="151733"/>
                      </a:lnTo>
                      <a:lnTo>
                        <a:pt x="210312" y="151733"/>
                      </a:lnTo>
                      <a:cubicBezTo>
                        <a:pt x="223171" y="151733"/>
                        <a:pt x="233648" y="141256"/>
                        <a:pt x="233648" y="128397"/>
                      </a:cubicBezTo>
                      <a:lnTo>
                        <a:pt x="233648" y="23336"/>
                      </a:lnTo>
                      <a:cubicBezTo>
                        <a:pt x="233648" y="10478"/>
                        <a:pt x="223171" y="0"/>
                        <a:pt x="210312" y="0"/>
                      </a:cubicBezTo>
                      <a:lnTo>
                        <a:pt x="23336" y="0"/>
                      </a:lnTo>
                      <a:cubicBezTo>
                        <a:pt x="10478" y="0"/>
                        <a:pt x="0" y="10478"/>
                        <a:pt x="0" y="23336"/>
                      </a:cubicBezTo>
                      <a:lnTo>
                        <a:pt x="0" y="38100"/>
                      </a:lnTo>
                    </a:path>
                  </a:pathLst>
                </a:custGeom>
                <a:grpFill/>
                <a:ln w="5715" cap="rnd">
                  <a:solidFill>
                    <a:srgbClr val="E52A29"/>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651A5B46-5A59-4778-BAD7-90890DAE7BE7}"/>
                    </a:ext>
                  </a:extLst>
                </p:cNvPr>
                <p:cNvSpPr/>
                <p:nvPr/>
              </p:nvSpPr>
              <p:spPr>
                <a:xfrm>
                  <a:off x="10086972" y="224623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F2FAF8E4-E895-4258-9E91-D6D5D71110FD}"/>
                    </a:ext>
                  </a:extLst>
                </p:cNvPr>
                <p:cNvSpPr/>
                <p:nvPr/>
              </p:nvSpPr>
              <p:spPr>
                <a:xfrm>
                  <a:off x="10086972" y="224623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CF2B1C8E-35BD-43F7-8E92-17AF6EDAB8C8}"/>
                    </a:ext>
                  </a:extLst>
                </p:cNvPr>
                <p:cNvSpPr/>
                <p:nvPr/>
              </p:nvSpPr>
              <p:spPr>
                <a:xfrm>
                  <a:off x="10168315" y="2289097"/>
                  <a:ext cx="196500" cy="185546"/>
                </a:xfrm>
                <a:custGeom>
                  <a:avLst/>
                  <a:gdLst>
                    <a:gd name="connsiteX0" fmla="*/ 169926 w 196500"/>
                    <a:gd name="connsiteY0" fmla="*/ 0 h 185546"/>
                    <a:gd name="connsiteX1" fmla="*/ 173165 w 196500"/>
                    <a:gd name="connsiteY1" fmla="*/ 0 h 185546"/>
                    <a:gd name="connsiteX2" fmla="*/ 196501 w 196500"/>
                    <a:gd name="connsiteY2" fmla="*/ 23336 h 185546"/>
                    <a:gd name="connsiteX3" fmla="*/ 196501 w 196500"/>
                    <a:gd name="connsiteY3" fmla="*/ 128397 h 185546"/>
                    <a:gd name="connsiteX4" fmla="*/ 175070 w 196500"/>
                    <a:gd name="connsiteY4" fmla="*/ 151543 h 185546"/>
                    <a:gd name="connsiteX5" fmla="*/ 175070 w 196500"/>
                    <a:gd name="connsiteY5" fmla="*/ 185547 h 185546"/>
                    <a:gd name="connsiteX6" fmla="*/ 121825 w 196500"/>
                    <a:gd name="connsiteY6" fmla="*/ 151733 h 185546"/>
                    <a:gd name="connsiteX7" fmla="*/ 23336 w 196500"/>
                    <a:gd name="connsiteY7" fmla="*/ 151733 h 185546"/>
                    <a:gd name="connsiteX8" fmla="*/ 0 w 196500"/>
                    <a:gd name="connsiteY8" fmla="*/ 128397 h 185546"/>
                    <a:gd name="connsiteX9" fmla="*/ 0 w 196500"/>
                    <a:gd name="connsiteY9" fmla="*/ 112776 h 18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500" h="185546">
                      <a:moveTo>
                        <a:pt x="169926" y="0"/>
                      </a:moveTo>
                      <a:lnTo>
                        <a:pt x="173165" y="0"/>
                      </a:lnTo>
                      <a:cubicBezTo>
                        <a:pt x="186023" y="0"/>
                        <a:pt x="196501" y="10477"/>
                        <a:pt x="196501" y="23336"/>
                      </a:cubicBezTo>
                      <a:lnTo>
                        <a:pt x="196501" y="128397"/>
                      </a:lnTo>
                      <a:cubicBezTo>
                        <a:pt x="196501" y="140589"/>
                        <a:pt x="186976" y="150590"/>
                        <a:pt x="175070" y="151543"/>
                      </a:cubicBezTo>
                      <a:lnTo>
                        <a:pt x="175070" y="185547"/>
                      </a:lnTo>
                      <a:lnTo>
                        <a:pt x="121825" y="151733"/>
                      </a:lnTo>
                      <a:lnTo>
                        <a:pt x="23336" y="151733"/>
                      </a:lnTo>
                      <a:cubicBezTo>
                        <a:pt x="10478" y="151733"/>
                        <a:pt x="0" y="141256"/>
                        <a:pt x="0" y="128397"/>
                      </a:cubicBezTo>
                      <a:lnTo>
                        <a:pt x="0" y="112776"/>
                      </a:lnTo>
                    </a:path>
                  </a:pathLst>
                </a:custGeom>
                <a:grpFill/>
                <a:ln w="5715" cap="rnd">
                  <a:solidFill>
                    <a:srgbClr val="E52A29"/>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2DEC452-FCB7-4262-823E-4F3447F83473}"/>
                    </a:ext>
                  </a:extLst>
                </p:cNvPr>
                <p:cNvSpPr/>
                <p:nvPr/>
              </p:nvSpPr>
              <p:spPr>
                <a:xfrm>
                  <a:off x="10134025" y="2307290"/>
                  <a:ext cx="29527" cy="29527"/>
                </a:xfrm>
                <a:custGeom>
                  <a:avLst/>
                  <a:gdLst>
                    <a:gd name="connsiteX0" fmla="*/ 29528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8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8" y="14764"/>
                      </a:moveTo>
                      <a:cubicBezTo>
                        <a:pt x="29528" y="22918"/>
                        <a:pt x="22918" y="29528"/>
                        <a:pt x="14764" y="29528"/>
                      </a:cubicBezTo>
                      <a:cubicBezTo>
                        <a:pt x="6610" y="29528"/>
                        <a:pt x="0" y="22918"/>
                        <a:pt x="0" y="14764"/>
                      </a:cubicBezTo>
                      <a:cubicBezTo>
                        <a:pt x="0" y="6610"/>
                        <a:pt x="6610" y="0"/>
                        <a:pt x="14764" y="0"/>
                      </a:cubicBezTo>
                      <a:cubicBezTo>
                        <a:pt x="22918" y="0"/>
                        <a:pt x="29528" y="6610"/>
                        <a:pt x="29528" y="14764"/>
                      </a:cubicBezTo>
                      <a:close/>
                    </a:path>
                  </a:pathLst>
                </a:custGeom>
                <a:grpFill/>
                <a:ln w="5715" cap="rnd">
                  <a:solidFill>
                    <a:srgbClr val="E52A29"/>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EDE88C19-C4F4-47AE-8791-B68F3E574CA4}"/>
                    </a:ext>
                  </a:extLst>
                </p:cNvPr>
                <p:cNvSpPr/>
                <p:nvPr/>
              </p:nvSpPr>
              <p:spPr>
                <a:xfrm>
                  <a:off x="10190223" y="2307290"/>
                  <a:ext cx="29527" cy="29527"/>
                </a:xfrm>
                <a:custGeom>
                  <a:avLst/>
                  <a:gdLst>
                    <a:gd name="connsiteX0" fmla="*/ 29527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7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7" y="14764"/>
                      </a:moveTo>
                      <a:cubicBezTo>
                        <a:pt x="29527" y="22918"/>
                        <a:pt x="22918" y="29528"/>
                        <a:pt x="14764" y="29528"/>
                      </a:cubicBezTo>
                      <a:cubicBezTo>
                        <a:pt x="6610" y="29528"/>
                        <a:pt x="0" y="22918"/>
                        <a:pt x="0" y="14764"/>
                      </a:cubicBezTo>
                      <a:cubicBezTo>
                        <a:pt x="0" y="6610"/>
                        <a:pt x="6610" y="0"/>
                        <a:pt x="14764" y="0"/>
                      </a:cubicBezTo>
                      <a:cubicBezTo>
                        <a:pt x="22918" y="0"/>
                        <a:pt x="29527" y="6610"/>
                        <a:pt x="29527" y="14764"/>
                      </a:cubicBezTo>
                      <a:close/>
                    </a:path>
                  </a:pathLst>
                </a:custGeom>
                <a:grpFill/>
                <a:ln w="5715" cap="rnd">
                  <a:solidFill>
                    <a:srgbClr val="E52A29"/>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3F5300E-6120-42A6-B7A5-3BCF69E1DC80}"/>
                    </a:ext>
                  </a:extLst>
                </p:cNvPr>
                <p:cNvSpPr/>
                <p:nvPr/>
              </p:nvSpPr>
              <p:spPr>
                <a:xfrm>
                  <a:off x="10246801" y="2307290"/>
                  <a:ext cx="29527" cy="29527"/>
                </a:xfrm>
                <a:custGeom>
                  <a:avLst/>
                  <a:gdLst>
                    <a:gd name="connsiteX0" fmla="*/ 29527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7 w 29527"/>
                    <a:gd name="connsiteY4" fmla="*/ 14764 h 2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29527">
                      <a:moveTo>
                        <a:pt x="29527" y="14764"/>
                      </a:moveTo>
                      <a:cubicBezTo>
                        <a:pt x="29527" y="22918"/>
                        <a:pt x="22918" y="29528"/>
                        <a:pt x="14764" y="29528"/>
                      </a:cubicBezTo>
                      <a:cubicBezTo>
                        <a:pt x="6610" y="29528"/>
                        <a:pt x="0" y="22918"/>
                        <a:pt x="0" y="14764"/>
                      </a:cubicBezTo>
                      <a:cubicBezTo>
                        <a:pt x="0" y="6610"/>
                        <a:pt x="6610" y="0"/>
                        <a:pt x="14764" y="0"/>
                      </a:cubicBezTo>
                      <a:cubicBezTo>
                        <a:pt x="22918" y="0"/>
                        <a:pt x="29527" y="6610"/>
                        <a:pt x="29527" y="14764"/>
                      </a:cubicBezTo>
                      <a:close/>
                    </a:path>
                  </a:pathLst>
                </a:custGeom>
                <a:grpFill/>
                <a:ln w="5715" cap="rnd">
                  <a:solidFill>
                    <a:srgbClr val="E52A29"/>
                  </a:solidFill>
                  <a:prstDash val="solid"/>
                  <a:round/>
                </a:ln>
              </p:spPr>
              <p:txBody>
                <a:bodyPr rtlCol="0" anchor="ctr"/>
                <a:lstStyle/>
                <a:p>
                  <a:endParaRPr lang="fr-FR" sz="1400"/>
                </a:p>
              </p:txBody>
            </p:sp>
          </p:grpSp>
        </p:grpSp>
      </p:grpSp>
      <p:grpSp>
        <p:nvGrpSpPr>
          <p:cNvPr id="7" name="Groupe 6">
            <a:extLst>
              <a:ext uri="{FF2B5EF4-FFF2-40B4-BE49-F238E27FC236}">
                <a16:creationId xmlns:a16="http://schemas.microsoft.com/office/drawing/2014/main" id="{1409E694-212F-4214-B9BD-2702AE60C5CA}"/>
              </a:ext>
            </a:extLst>
          </p:cNvPr>
          <p:cNvGrpSpPr/>
          <p:nvPr/>
        </p:nvGrpSpPr>
        <p:grpSpPr>
          <a:xfrm>
            <a:off x="6341732" y="2715422"/>
            <a:ext cx="2211122" cy="1882303"/>
            <a:chOff x="6341732" y="2715422"/>
            <a:chExt cx="2211122" cy="1882303"/>
          </a:xfrm>
        </p:grpSpPr>
        <p:sp>
          <p:nvSpPr>
            <p:cNvPr id="63" name="Rectangle 62">
              <a:extLst>
                <a:ext uri="{FF2B5EF4-FFF2-40B4-BE49-F238E27FC236}">
                  <a16:creationId xmlns:a16="http://schemas.microsoft.com/office/drawing/2014/main" id="{AACF5D1D-2A4C-419F-B561-29EC5839D4AF}"/>
                </a:ext>
              </a:extLst>
            </p:cNvPr>
            <p:cNvSpPr/>
            <p:nvPr/>
          </p:nvSpPr>
          <p:spPr>
            <a:xfrm>
              <a:off x="6341732" y="2715422"/>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VOS OBJECTIFS HEBDOMADAIRES</a:t>
              </a:r>
            </a:p>
            <a:p>
              <a:pPr algn="ctr"/>
              <a:endParaRPr lang="fr-FR" sz="10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______          _______</a:t>
              </a:r>
            </a:p>
            <a:p>
              <a:pPr algn="ctr"/>
              <a:endParaRPr lang="fr-FR" sz="7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Combien de recommandations </a:t>
              </a:r>
            </a:p>
            <a:p>
              <a:pPr algn="ctr"/>
              <a:r>
                <a:rPr lang="fr-FR" sz="1600" dirty="0">
                  <a:solidFill>
                    <a:schemeClr val="tx1"/>
                  </a:solidFill>
                  <a:latin typeface="Ink Free" panose="03080402000500000000" pitchFamily="66" charset="0"/>
                </a:rPr>
                <a:t>vous fixez-vous ?</a:t>
              </a:r>
            </a:p>
          </p:txBody>
        </p:sp>
        <p:grpSp>
          <p:nvGrpSpPr>
            <p:cNvPr id="87" name="Graphique 2">
              <a:extLst>
                <a:ext uri="{FF2B5EF4-FFF2-40B4-BE49-F238E27FC236}">
                  <a16:creationId xmlns:a16="http://schemas.microsoft.com/office/drawing/2014/main" id="{5DAA613A-E354-4109-B9F4-18E0D69CC48F}"/>
                </a:ext>
              </a:extLst>
            </p:cNvPr>
            <p:cNvGrpSpPr/>
            <p:nvPr/>
          </p:nvGrpSpPr>
          <p:grpSpPr>
            <a:xfrm>
              <a:off x="7258842" y="3324433"/>
              <a:ext cx="320629" cy="366436"/>
              <a:chOff x="1184026" y="296326"/>
              <a:chExt cx="555828" cy="635238"/>
            </a:xfrm>
            <a:noFill/>
          </p:grpSpPr>
          <p:sp>
            <p:nvSpPr>
              <p:cNvPr id="88" name="Forme libre : forme 17">
                <a:extLst>
                  <a:ext uri="{FF2B5EF4-FFF2-40B4-BE49-F238E27FC236}">
                    <a16:creationId xmlns:a16="http://schemas.microsoft.com/office/drawing/2014/main" id="{280B561C-CE18-4087-9492-0C9D182A82DC}"/>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rgbClr val="E52A29"/>
                </a:solidFill>
                <a:prstDash val="solid"/>
                <a:round/>
              </a:ln>
            </p:spPr>
            <p:txBody>
              <a:bodyPr rtlCol="0" anchor="ctr"/>
              <a:lstStyle/>
              <a:p>
                <a:endParaRPr lang="fr-FR" sz="1400"/>
              </a:p>
            </p:txBody>
          </p:sp>
          <p:sp>
            <p:nvSpPr>
              <p:cNvPr id="89" name="Forme libre : forme 18">
                <a:extLst>
                  <a:ext uri="{FF2B5EF4-FFF2-40B4-BE49-F238E27FC236}">
                    <a16:creationId xmlns:a16="http://schemas.microsoft.com/office/drawing/2014/main" id="{8EF96E59-9E9C-44D9-8729-AA32CCC2B97A}"/>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rgbClr val="E52A29"/>
                </a:solidFill>
                <a:prstDash val="solid"/>
                <a:round/>
              </a:ln>
            </p:spPr>
            <p:txBody>
              <a:bodyPr rtlCol="0" anchor="ctr"/>
              <a:lstStyle/>
              <a:p>
                <a:endParaRPr lang="fr-FR" sz="1400"/>
              </a:p>
            </p:txBody>
          </p:sp>
          <p:sp>
            <p:nvSpPr>
              <p:cNvPr id="90" name="Forme libre : forme 19">
                <a:extLst>
                  <a:ext uri="{FF2B5EF4-FFF2-40B4-BE49-F238E27FC236}">
                    <a16:creationId xmlns:a16="http://schemas.microsoft.com/office/drawing/2014/main" id="{6F9BEDC5-144A-4556-ACE2-EB537D50F936}"/>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rgbClr val="E52A29"/>
                </a:solidFill>
                <a:prstDash val="solid"/>
                <a:round/>
              </a:ln>
            </p:spPr>
            <p:txBody>
              <a:bodyPr rtlCol="0" anchor="ctr"/>
              <a:lstStyle/>
              <a:p>
                <a:endParaRPr lang="fr-FR" sz="1400"/>
              </a:p>
            </p:txBody>
          </p:sp>
          <p:sp>
            <p:nvSpPr>
              <p:cNvPr id="91" name="Forme libre : forme 20">
                <a:extLst>
                  <a:ext uri="{FF2B5EF4-FFF2-40B4-BE49-F238E27FC236}">
                    <a16:creationId xmlns:a16="http://schemas.microsoft.com/office/drawing/2014/main" id="{F19FF8D1-4D0B-4DA2-8C35-18F7B323C74B}"/>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rgbClr val="E52A29"/>
                </a:solidFill>
                <a:prstDash val="solid"/>
                <a:round/>
              </a:ln>
            </p:spPr>
            <p:txBody>
              <a:bodyPr rtlCol="0" anchor="ctr"/>
              <a:lstStyle/>
              <a:p>
                <a:endParaRPr lang="fr-FR" sz="1400"/>
              </a:p>
            </p:txBody>
          </p:sp>
          <p:sp>
            <p:nvSpPr>
              <p:cNvPr id="92" name="Forme libre : forme 21">
                <a:extLst>
                  <a:ext uri="{FF2B5EF4-FFF2-40B4-BE49-F238E27FC236}">
                    <a16:creationId xmlns:a16="http://schemas.microsoft.com/office/drawing/2014/main" id="{3758C1A9-2039-436D-B057-D16609478218}"/>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rgbClr val="E52A29"/>
                </a:solidFill>
                <a:prstDash val="solid"/>
                <a:round/>
              </a:ln>
            </p:spPr>
            <p:txBody>
              <a:bodyPr rtlCol="0" anchor="ctr"/>
              <a:lstStyle/>
              <a:p>
                <a:endParaRPr lang="fr-FR" sz="1400"/>
              </a:p>
            </p:txBody>
          </p:sp>
          <p:sp>
            <p:nvSpPr>
              <p:cNvPr id="93" name="Forme libre : forme 22">
                <a:extLst>
                  <a:ext uri="{FF2B5EF4-FFF2-40B4-BE49-F238E27FC236}">
                    <a16:creationId xmlns:a16="http://schemas.microsoft.com/office/drawing/2014/main" id="{0E910B5C-EF7C-442F-962B-051223292C37}"/>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rgbClr val="E52A29"/>
                </a:solidFill>
                <a:prstDash val="solid"/>
                <a:round/>
              </a:ln>
            </p:spPr>
            <p:txBody>
              <a:bodyPr rtlCol="0" anchor="ctr"/>
              <a:lstStyle/>
              <a:p>
                <a:endParaRPr lang="fr-FR" sz="1400"/>
              </a:p>
            </p:txBody>
          </p:sp>
          <p:sp>
            <p:nvSpPr>
              <p:cNvPr id="94" name="Forme libre : forme 23">
                <a:extLst>
                  <a:ext uri="{FF2B5EF4-FFF2-40B4-BE49-F238E27FC236}">
                    <a16:creationId xmlns:a16="http://schemas.microsoft.com/office/drawing/2014/main" id="{80640B12-2039-43CD-ACF4-7092565D267B}"/>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rgbClr val="E52A29"/>
                </a:solidFill>
                <a:prstDash val="solid"/>
                <a:round/>
              </a:ln>
            </p:spPr>
            <p:txBody>
              <a:bodyPr rtlCol="0" anchor="ctr"/>
              <a:lstStyle/>
              <a:p>
                <a:endParaRPr lang="fr-FR" sz="1400"/>
              </a:p>
            </p:txBody>
          </p:sp>
          <p:sp>
            <p:nvSpPr>
              <p:cNvPr id="95" name="Forme libre : forme 24">
                <a:extLst>
                  <a:ext uri="{FF2B5EF4-FFF2-40B4-BE49-F238E27FC236}">
                    <a16:creationId xmlns:a16="http://schemas.microsoft.com/office/drawing/2014/main" id="{99EE8B0E-DDEB-41BE-9587-34892FE43EA7}"/>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rgbClr val="E52A29"/>
                </a:solidFill>
                <a:prstDash val="solid"/>
                <a:round/>
              </a:ln>
            </p:spPr>
            <p:txBody>
              <a:bodyPr rtlCol="0" anchor="ctr"/>
              <a:lstStyle/>
              <a:p>
                <a:endParaRPr lang="fr-FR" sz="1400"/>
              </a:p>
            </p:txBody>
          </p:sp>
        </p:grpSp>
      </p:grpSp>
      <p:grpSp>
        <p:nvGrpSpPr>
          <p:cNvPr id="8" name="Groupe 7">
            <a:extLst>
              <a:ext uri="{FF2B5EF4-FFF2-40B4-BE49-F238E27FC236}">
                <a16:creationId xmlns:a16="http://schemas.microsoft.com/office/drawing/2014/main" id="{516D4B61-CE7B-4CE6-963D-1AA554085C8E}"/>
              </a:ext>
            </a:extLst>
          </p:cNvPr>
          <p:cNvGrpSpPr/>
          <p:nvPr/>
        </p:nvGrpSpPr>
        <p:grpSpPr>
          <a:xfrm>
            <a:off x="8970815" y="2715421"/>
            <a:ext cx="2211122" cy="1882303"/>
            <a:chOff x="8970815" y="2715421"/>
            <a:chExt cx="2211122" cy="1882303"/>
          </a:xfrm>
        </p:grpSpPr>
        <p:sp>
          <p:nvSpPr>
            <p:cNvPr id="64" name="Rectangle 63">
              <a:hlinkClick r:id="rId5" action="ppaction://hlinksldjump"/>
              <a:extLst>
                <a:ext uri="{FF2B5EF4-FFF2-40B4-BE49-F238E27FC236}">
                  <a16:creationId xmlns:a16="http://schemas.microsoft.com/office/drawing/2014/main" id="{93AF9C94-A600-4BEC-BB7C-E10131C4C52D}"/>
                </a:ext>
              </a:extLst>
            </p:cNvPr>
            <p:cNvSpPr/>
            <p:nvPr/>
          </p:nvSpPr>
          <p:spPr>
            <a:xfrm>
              <a:off x="8970815" y="2715421"/>
              <a:ext cx="2211122" cy="1882303"/>
            </a:xfrm>
            <a:custGeom>
              <a:avLst/>
              <a:gdLst>
                <a:gd name="connsiteX0" fmla="*/ 0 w 2211122"/>
                <a:gd name="connsiteY0" fmla="*/ 0 h 1882303"/>
                <a:gd name="connsiteX1" fmla="*/ 552781 w 2211122"/>
                <a:gd name="connsiteY1" fmla="*/ 0 h 1882303"/>
                <a:gd name="connsiteX2" fmla="*/ 1039227 w 2211122"/>
                <a:gd name="connsiteY2" fmla="*/ 0 h 1882303"/>
                <a:gd name="connsiteX3" fmla="*/ 1547785 w 2211122"/>
                <a:gd name="connsiteY3" fmla="*/ 0 h 1882303"/>
                <a:gd name="connsiteX4" fmla="*/ 2211122 w 2211122"/>
                <a:gd name="connsiteY4" fmla="*/ 0 h 1882303"/>
                <a:gd name="connsiteX5" fmla="*/ 2211122 w 2211122"/>
                <a:gd name="connsiteY5" fmla="*/ 589788 h 1882303"/>
                <a:gd name="connsiteX6" fmla="*/ 2211122 w 2211122"/>
                <a:gd name="connsiteY6" fmla="*/ 1179577 h 1882303"/>
                <a:gd name="connsiteX7" fmla="*/ 2211122 w 2211122"/>
                <a:gd name="connsiteY7" fmla="*/ 1882303 h 1882303"/>
                <a:gd name="connsiteX8" fmla="*/ 1724675 w 2211122"/>
                <a:gd name="connsiteY8" fmla="*/ 1882303 h 1882303"/>
                <a:gd name="connsiteX9" fmla="*/ 1216117 w 2211122"/>
                <a:gd name="connsiteY9" fmla="*/ 1882303 h 1882303"/>
                <a:gd name="connsiteX10" fmla="*/ 729670 w 2211122"/>
                <a:gd name="connsiteY10" fmla="*/ 1882303 h 1882303"/>
                <a:gd name="connsiteX11" fmla="*/ 0 w 2211122"/>
                <a:gd name="connsiteY11" fmla="*/ 1882303 h 1882303"/>
                <a:gd name="connsiteX12" fmla="*/ 0 w 2211122"/>
                <a:gd name="connsiteY12" fmla="*/ 1217223 h 1882303"/>
                <a:gd name="connsiteX13" fmla="*/ 0 w 2211122"/>
                <a:gd name="connsiteY13" fmla="*/ 589788 h 1882303"/>
                <a:gd name="connsiteX14" fmla="*/ 0 w 2211122"/>
                <a:gd name="connsiteY14" fmla="*/ 0 h 188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1122" h="1882303" fill="none" extrusionOk="0">
                  <a:moveTo>
                    <a:pt x="0" y="0"/>
                  </a:moveTo>
                  <a:cubicBezTo>
                    <a:pt x="138216" y="10750"/>
                    <a:pt x="343485" y="15330"/>
                    <a:pt x="552781" y="0"/>
                  </a:cubicBezTo>
                  <a:cubicBezTo>
                    <a:pt x="762077" y="-15330"/>
                    <a:pt x="929019" y="-21285"/>
                    <a:pt x="1039227" y="0"/>
                  </a:cubicBezTo>
                  <a:cubicBezTo>
                    <a:pt x="1149435" y="21285"/>
                    <a:pt x="1412557" y="-25239"/>
                    <a:pt x="1547785" y="0"/>
                  </a:cubicBezTo>
                  <a:cubicBezTo>
                    <a:pt x="1683013" y="25239"/>
                    <a:pt x="1896138" y="19030"/>
                    <a:pt x="2211122" y="0"/>
                  </a:cubicBezTo>
                  <a:cubicBezTo>
                    <a:pt x="2211511" y="123242"/>
                    <a:pt x="2237228" y="358249"/>
                    <a:pt x="2211122" y="589788"/>
                  </a:cubicBezTo>
                  <a:cubicBezTo>
                    <a:pt x="2185016" y="821327"/>
                    <a:pt x="2212105" y="925524"/>
                    <a:pt x="2211122" y="1179577"/>
                  </a:cubicBezTo>
                  <a:cubicBezTo>
                    <a:pt x="2210139" y="1433630"/>
                    <a:pt x="2217458" y="1650718"/>
                    <a:pt x="2211122" y="1882303"/>
                  </a:cubicBezTo>
                  <a:cubicBezTo>
                    <a:pt x="2066964" y="1899008"/>
                    <a:pt x="1890795" y="1896169"/>
                    <a:pt x="1724675" y="1882303"/>
                  </a:cubicBezTo>
                  <a:cubicBezTo>
                    <a:pt x="1558555" y="1868437"/>
                    <a:pt x="1406794" y="1873924"/>
                    <a:pt x="1216117" y="1882303"/>
                  </a:cubicBezTo>
                  <a:cubicBezTo>
                    <a:pt x="1025440" y="1890682"/>
                    <a:pt x="826965" y="1865417"/>
                    <a:pt x="729670" y="1882303"/>
                  </a:cubicBezTo>
                  <a:cubicBezTo>
                    <a:pt x="632375" y="1899189"/>
                    <a:pt x="170501" y="1914906"/>
                    <a:pt x="0" y="1882303"/>
                  </a:cubicBezTo>
                  <a:cubicBezTo>
                    <a:pt x="-16948" y="1683078"/>
                    <a:pt x="20052" y="1393515"/>
                    <a:pt x="0" y="1217223"/>
                  </a:cubicBezTo>
                  <a:cubicBezTo>
                    <a:pt x="-20052" y="1040931"/>
                    <a:pt x="-14438" y="864872"/>
                    <a:pt x="0" y="589788"/>
                  </a:cubicBezTo>
                  <a:cubicBezTo>
                    <a:pt x="14438" y="314704"/>
                    <a:pt x="-13044" y="277581"/>
                    <a:pt x="0" y="0"/>
                  </a:cubicBezTo>
                  <a:close/>
                </a:path>
                <a:path w="2211122" h="1882303" stroke="0" extrusionOk="0">
                  <a:moveTo>
                    <a:pt x="0" y="0"/>
                  </a:moveTo>
                  <a:cubicBezTo>
                    <a:pt x="251576" y="15076"/>
                    <a:pt x="342246" y="14255"/>
                    <a:pt x="508558" y="0"/>
                  </a:cubicBezTo>
                  <a:cubicBezTo>
                    <a:pt x="674870" y="-14255"/>
                    <a:pt x="910932" y="22085"/>
                    <a:pt x="1083450" y="0"/>
                  </a:cubicBezTo>
                  <a:cubicBezTo>
                    <a:pt x="1255968" y="-22085"/>
                    <a:pt x="1384171" y="-4399"/>
                    <a:pt x="1614119" y="0"/>
                  </a:cubicBezTo>
                  <a:cubicBezTo>
                    <a:pt x="1844067" y="4399"/>
                    <a:pt x="1916153" y="29055"/>
                    <a:pt x="2211122" y="0"/>
                  </a:cubicBezTo>
                  <a:cubicBezTo>
                    <a:pt x="2206131" y="195089"/>
                    <a:pt x="2220399" y="495212"/>
                    <a:pt x="2211122" y="665080"/>
                  </a:cubicBezTo>
                  <a:cubicBezTo>
                    <a:pt x="2201845" y="834948"/>
                    <a:pt x="2219927" y="1175557"/>
                    <a:pt x="2211122" y="1311338"/>
                  </a:cubicBezTo>
                  <a:cubicBezTo>
                    <a:pt x="2202317" y="1447119"/>
                    <a:pt x="2224276" y="1626261"/>
                    <a:pt x="2211122" y="1882303"/>
                  </a:cubicBezTo>
                  <a:cubicBezTo>
                    <a:pt x="2053377" y="1896111"/>
                    <a:pt x="1920413" y="1893631"/>
                    <a:pt x="1636230" y="1882303"/>
                  </a:cubicBezTo>
                  <a:cubicBezTo>
                    <a:pt x="1352047" y="1870975"/>
                    <a:pt x="1276781" y="1860525"/>
                    <a:pt x="1105561" y="1882303"/>
                  </a:cubicBezTo>
                  <a:cubicBezTo>
                    <a:pt x="934341" y="1904081"/>
                    <a:pt x="746664" y="1903543"/>
                    <a:pt x="597003" y="1882303"/>
                  </a:cubicBezTo>
                  <a:cubicBezTo>
                    <a:pt x="447342" y="1861063"/>
                    <a:pt x="131179" y="1861223"/>
                    <a:pt x="0" y="1882303"/>
                  </a:cubicBezTo>
                  <a:cubicBezTo>
                    <a:pt x="16252" y="1676133"/>
                    <a:pt x="19183" y="1451292"/>
                    <a:pt x="0" y="1311338"/>
                  </a:cubicBezTo>
                  <a:cubicBezTo>
                    <a:pt x="-19183" y="1171385"/>
                    <a:pt x="-3867" y="839725"/>
                    <a:pt x="0" y="702726"/>
                  </a:cubicBezTo>
                  <a:cubicBezTo>
                    <a:pt x="3867" y="565727"/>
                    <a:pt x="-1918" y="225422"/>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accent4">
                      <a:lumMod val="75000"/>
                    </a:schemeClr>
                  </a:solidFill>
                  <a:latin typeface="Ink Free" panose="03080402000500000000" pitchFamily="66" charset="0"/>
                </a:rPr>
                <a:t>VOTRE METHODE</a:t>
              </a:r>
            </a:p>
            <a:p>
              <a:pPr algn="ctr"/>
              <a:endParaRPr lang="fr-FR" sz="800" dirty="0">
                <a:solidFill>
                  <a:schemeClr val="accent4">
                    <a:lumMod val="75000"/>
                  </a:schemeClr>
                </a:solidFill>
                <a:latin typeface="Ink Free" panose="03080402000500000000" pitchFamily="66" charset="0"/>
              </a:endParaRPr>
            </a:p>
            <a:p>
              <a:pPr algn="ctr"/>
              <a:r>
                <a:rPr lang="fr-FR" sz="1600" dirty="0">
                  <a:solidFill>
                    <a:schemeClr val="accent4">
                      <a:lumMod val="75000"/>
                    </a:schemeClr>
                  </a:solidFill>
                  <a:latin typeface="Ink Free" panose="03080402000500000000" pitchFamily="66" charset="0"/>
                </a:rPr>
                <a:t> ______          ________</a:t>
              </a:r>
            </a:p>
            <a:p>
              <a:pPr algn="ctr"/>
              <a:endParaRPr lang="fr-FR" sz="1100" dirty="0">
                <a:solidFill>
                  <a:schemeClr val="tx1"/>
                </a:solidFill>
                <a:latin typeface="Ink Free" panose="03080402000500000000" pitchFamily="66" charset="0"/>
              </a:endParaRPr>
            </a:p>
            <a:p>
              <a:pPr algn="ctr"/>
              <a:endParaRPr lang="fr-FR" sz="400" dirty="0">
                <a:solidFill>
                  <a:schemeClr val="tx1"/>
                </a:solidFill>
                <a:latin typeface="Ink Free" panose="03080402000500000000" pitchFamily="66" charset="0"/>
              </a:endParaRPr>
            </a:p>
            <a:p>
              <a:pPr algn="ctr"/>
              <a:r>
                <a:rPr lang="fr-FR" sz="1600" dirty="0">
                  <a:solidFill>
                    <a:schemeClr val="tx1"/>
                  </a:solidFill>
                  <a:latin typeface="Ink Free" panose="03080402000500000000" pitchFamily="66" charset="0"/>
                </a:rPr>
                <a:t>A quel moment évoquer la recommandation ?</a:t>
              </a:r>
            </a:p>
          </p:txBody>
        </p:sp>
        <p:grpSp>
          <p:nvGrpSpPr>
            <p:cNvPr id="96" name="Graphique 41">
              <a:extLst>
                <a:ext uri="{FF2B5EF4-FFF2-40B4-BE49-F238E27FC236}">
                  <a16:creationId xmlns:a16="http://schemas.microsoft.com/office/drawing/2014/main" id="{385D0A87-258F-4A36-A14F-7729E0552080}"/>
                </a:ext>
              </a:extLst>
            </p:cNvPr>
            <p:cNvGrpSpPr/>
            <p:nvPr/>
          </p:nvGrpSpPr>
          <p:grpSpPr>
            <a:xfrm rot="617632">
              <a:off x="9766832" y="3336866"/>
              <a:ext cx="445608" cy="445608"/>
              <a:chOff x="1933575" y="1366837"/>
              <a:chExt cx="593758" cy="593758"/>
            </a:xfrm>
          </p:grpSpPr>
          <p:sp>
            <p:nvSpPr>
              <p:cNvPr id="97" name="Forme libre : forme 253">
                <a:extLst>
                  <a:ext uri="{FF2B5EF4-FFF2-40B4-BE49-F238E27FC236}">
                    <a16:creationId xmlns:a16="http://schemas.microsoft.com/office/drawing/2014/main" id="{431FA2B2-1A50-4100-9495-9E9E1D6DF1DC}"/>
                  </a:ext>
                </a:extLst>
              </p:cNvPr>
              <p:cNvSpPr/>
              <p:nvPr/>
            </p:nvSpPr>
            <p:spPr>
              <a:xfrm>
                <a:off x="1938593" y="1551561"/>
                <a:ext cx="401768" cy="402614"/>
              </a:xfrm>
              <a:custGeom>
                <a:avLst/>
                <a:gdLst>
                  <a:gd name="connsiteX0" fmla="*/ 21299 w 401768"/>
                  <a:gd name="connsiteY0" fmla="*/ 302478 h 402614"/>
                  <a:gd name="connsiteX1" fmla="*/ 28200 w 401768"/>
                  <a:gd name="connsiteY1" fmla="*/ 306490 h 402614"/>
                  <a:gd name="connsiteX2" fmla="*/ 71047 w 401768"/>
                  <a:gd name="connsiteY2" fmla="*/ 299589 h 402614"/>
                  <a:gd name="connsiteX3" fmla="*/ 96883 w 401768"/>
                  <a:gd name="connsiteY3" fmla="*/ 326549 h 402614"/>
                  <a:gd name="connsiteX4" fmla="*/ 88057 w 401768"/>
                  <a:gd name="connsiteY4" fmla="*/ 369235 h 402614"/>
                  <a:gd name="connsiteX5" fmla="*/ 91748 w 401768"/>
                  <a:gd name="connsiteY5" fmla="*/ 376296 h 402614"/>
                  <a:gd name="connsiteX6" fmla="*/ 145026 w 401768"/>
                  <a:gd name="connsiteY6" fmla="*/ 399886 h 402614"/>
                  <a:gd name="connsiteX7" fmla="*/ 152729 w 401768"/>
                  <a:gd name="connsiteY7" fmla="*/ 397800 h 402614"/>
                  <a:gd name="connsiteX8" fmla="*/ 177923 w 401768"/>
                  <a:gd name="connsiteY8" fmla="*/ 362495 h 402614"/>
                  <a:gd name="connsiteX9" fmla="*/ 215314 w 401768"/>
                  <a:gd name="connsiteY9" fmla="*/ 363298 h 402614"/>
                  <a:gd name="connsiteX10" fmla="*/ 239385 w 401768"/>
                  <a:gd name="connsiteY10" fmla="*/ 399726 h 402614"/>
                  <a:gd name="connsiteX11" fmla="*/ 244681 w 401768"/>
                  <a:gd name="connsiteY11" fmla="*/ 402614 h 402614"/>
                  <a:gd name="connsiteX12" fmla="*/ 246927 w 401768"/>
                  <a:gd name="connsiteY12" fmla="*/ 402133 h 402614"/>
                  <a:gd name="connsiteX13" fmla="*/ 301329 w 401768"/>
                  <a:gd name="connsiteY13" fmla="*/ 380950 h 402614"/>
                  <a:gd name="connsiteX14" fmla="*/ 305340 w 401768"/>
                  <a:gd name="connsiteY14" fmla="*/ 374050 h 402614"/>
                  <a:gd name="connsiteX15" fmla="*/ 298280 w 401768"/>
                  <a:gd name="connsiteY15" fmla="*/ 331203 h 402614"/>
                  <a:gd name="connsiteX16" fmla="*/ 325560 w 401768"/>
                  <a:gd name="connsiteY16" fmla="*/ 305206 h 402614"/>
                  <a:gd name="connsiteX17" fmla="*/ 368086 w 401768"/>
                  <a:gd name="connsiteY17" fmla="*/ 314032 h 402614"/>
                  <a:gd name="connsiteX18" fmla="*/ 375147 w 401768"/>
                  <a:gd name="connsiteY18" fmla="*/ 310341 h 402614"/>
                  <a:gd name="connsiteX19" fmla="*/ 399058 w 401768"/>
                  <a:gd name="connsiteY19" fmla="*/ 256903 h 402614"/>
                  <a:gd name="connsiteX20" fmla="*/ 396972 w 401768"/>
                  <a:gd name="connsiteY20" fmla="*/ 249200 h 402614"/>
                  <a:gd name="connsiteX21" fmla="*/ 361667 w 401768"/>
                  <a:gd name="connsiteY21" fmla="*/ 224005 h 402614"/>
                  <a:gd name="connsiteX22" fmla="*/ 362470 w 401768"/>
                  <a:gd name="connsiteY22" fmla="*/ 186133 h 402614"/>
                  <a:gd name="connsiteX23" fmla="*/ 398897 w 401768"/>
                  <a:gd name="connsiteY23" fmla="*/ 162222 h 402614"/>
                  <a:gd name="connsiteX24" fmla="*/ 401305 w 401768"/>
                  <a:gd name="connsiteY24" fmla="*/ 154680 h 402614"/>
                  <a:gd name="connsiteX25" fmla="*/ 380282 w 401768"/>
                  <a:gd name="connsiteY25" fmla="*/ 100279 h 402614"/>
                  <a:gd name="connsiteX26" fmla="*/ 373382 w 401768"/>
                  <a:gd name="connsiteY26" fmla="*/ 96267 h 402614"/>
                  <a:gd name="connsiteX27" fmla="*/ 330535 w 401768"/>
                  <a:gd name="connsiteY27" fmla="*/ 103168 h 402614"/>
                  <a:gd name="connsiteX28" fmla="*/ 304699 w 401768"/>
                  <a:gd name="connsiteY28" fmla="*/ 75887 h 402614"/>
                  <a:gd name="connsiteX29" fmla="*/ 313525 w 401768"/>
                  <a:gd name="connsiteY29" fmla="*/ 33361 h 402614"/>
                  <a:gd name="connsiteX30" fmla="*/ 309834 w 401768"/>
                  <a:gd name="connsiteY30" fmla="*/ 26300 h 402614"/>
                  <a:gd name="connsiteX31" fmla="*/ 256556 w 401768"/>
                  <a:gd name="connsiteY31" fmla="*/ 2710 h 402614"/>
                  <a:gd name="connsiteX32" fmla="*/ 248853 w 401768"/>
                  <a:gd name="connsiteY32" fmla="*/ 4796 h 402614"/>
                  <a:gd name="connsiteX33" fmla="*/ 223659 w 401768"/>
                  <a:gd name="connsiteY33" fmla="*/ 40101 h 402614"/>
                  <a:gd name="connsiteX34" fmla="*/ 185786 w 401768"/>
                  <a:gd name="connsiteY34" fmla="*/ 39298 h 402614"/>
                  <a:gd name="connsiteX35" fmla="*/ 162036 w 401768"/>
                  <a:gd name="connsiteY35" fmla="*/ 2871 h 402614"/>
                  <a:gd name="connsiteX36" fmla="*/ 154494 w 401768"/>
                  <a:gd name="connsiteY36" fmla="*/ 464 h 402614"/>
                  <a:gd name="connsiteX37" fmla="*/ 100093 w 401768"/>
                  <a:gd name="connsiteY37" fmla="*/ 21646 h 402614"/>
                  <a:gd name="connsiteX38" fmla="*/ 96081 w 401768"/>
                  <a:gd name="connsiteY38" fmla="*/ 28547 h 402614"/>
                  <a:gd name="connsiteX39" fmla="*/ 102981 w 401768"/>
                  <a:gd name="connsiteY39" fmla="*/ 71554 h 402614"/>
                  <a:gd name="connsiteX40" fmla="*/ 75380 w 401768"/>
                  <a:gd name="connsiteY40" fmla="*/ 97872 h 402614"/>
                  <a:gd name="connsiteX41" fmla="*/ 33175 w 401768"/>
                  <a:gd name="connsiteY41" fmla="*/ 88885 h 402614"/>
                  <a:gd name="connsiteX42" fmla="*/ 26114 w 401768"/>
                  <a:gd name="connsiteY42" fmla="*/ 92576 h 402614"/>
                  <a:gd name="connsiteX43" fmla="*/ 2524 w 401768"/>
                  <a:gd name="connsiteY43" fmla="*/ 146014 h 402614"/>
                  <a:gd name="connsiteX44" fmla="*/ 4610 w 401768"/>
                  <a:gd name="connsiteY44" fmla="*/ 153717 h 402614"/>
                  <a:gd name="connsiteX45" fmla="*/ 39915 w 401768"/>
                  <a:gd name="connsiteY45" fmla="*/ 178912 h 402614"/>
                  <a:gd name="connsiteX46" fmla="*/ 39112 w 401768"/>
                  <a:gd name="connsiteY46" fmla="*/ 216784 h 402614"/>
                  <a:gd name="connsiteX47" fmla="*/ 2845 w 401768"/>
                  <a:gd name="connsiteY47" fmla="*/ 240534 h 402614"/>
                  <a:gd name="connsiteX48" fmla="*/ 438 w 401768"/>
                  <a:gd name="connsiteY48" fmla="*/ 248077 h 402614"/>
                  <a:gd name="connsiteX49" fmla="*/ 21299 w 401768"/>
                  <a:gd name="connsiteY49" fmla="*/ 302478 h 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1768" h="402614">
                    <a:moveTo>
                      <a:pt x="21299" y="302478"/>
                    </a:moveTo>
                    <a:cubicBezTo>
                      <a:pt x="22423" y="305206"/>
                      <a:pt x="25311" y="306971"/>
                      <a:pt x="28200" y="306490"/>
                    </a:cubicBezTo>
                    <a:lnTo>
                      <a:pt x="71047" y="299589"/>
                    </a:lnTo>
                    <a:cubicBezTo>
                      <a:pt x="78589" y="309539"/>
                      <a:pt x="87255" y="318686"/>
                      <a:pt x="96883" y="326549"/>
                    </a:cubicBezTo>
                    <a:lnTo>
                      <a:pt x="88057" y="369235"/>
                    </a:lnTo>
                    <a:cubicBezTo>
                      <a:pt x="87415" y="372124"/>
                      <a:pt x="89020" y="375013"/>
                      <a:pt x="91748" y="376296"/>
                    </a:cubicBezTo>
                    <a:lnTo>
                      <a:pt x="145026" y="399886"/>
                    </a:lnTo>
                    <a:cubicBezTo>
                      <a:pt x="147754" y="401170"/>
                      <a:pt x="150963" y="400207"/>
                      <a:pt x="152729" y="397800"/>
                    </a:cubicBezTo>
                    <a:lnTo>
                      <a:pt x="177923" y="362495"/>
                    </a:lnTo>
                    <a:cubicBezTo>
                      <a:pt x="190280" y="364261"/>
                      <a:pt x="202957" y="364582"/>
                      <a:pt x="215314" y="363298"/>
                    </a:cubicBezTo>
                    <a:lnTo>
                      <a:pt x="239385" y="399726"/>
                    </a:lnTo>
                    <a:cubicBezTo>
                      <a:pt x="240508" y="401491"/>
                      <a:pt x="242434" y="402614"/>
                      <a:pt x="244681" y="402614"/>
                    </a:cubicBezTo>
                    <a:cubicBezTo>
                      <a:pt x="245483" y="402614"/>
                      <a:pt x="246286" y="402454"/>
                      <a:pt x="246927" y="402133"/>
                    </a:cubicBezTo>
                    <a:lnTo>
                      <a:pt x="301329" y="380950"/>
                    </a:lnTo>
                    <a:cubicBezTo>
                      <a:pt x="304057" y="379827"/>
                      <a:pt x="305822" y="377099"/>
                      <a:pt x="305340" y="374050"/>
                    </a:cubicBezTo>
                    <a:lnTo>
                      <a:pt x="298280" y="331203"/>
                    </a:lnTo>
                    <a:cubicBezTo>
                      <a:pt x="308389" y="323660"/>
                      <a:pt x="317697" y="314995"/>
                      <a:pt x="325560" y="305206"/>
                    </a:cubicBezTo>
                    <a:lnTo>
                      <a:pt x="368086" y="314032"/>
                    </a:lnTo>
                    <a:cubicBezTo>
                      <a:pt x="370975" y="314674"/>
                      <a:pt x="374024" y="313069"/>
                      <a:pt x="375147" y="310341"/>
                    </a:cubicBezTo>
                    <a:lnTo>
                      <a:pt x="399058" y="256903"/>
                    </a:lnTo>
                    <a:cubicBezTo>
                      <a:pt x="400181" y="254175"/>
                      <a:pt x="399379" y="250965"/>
                      <a:pt x="396972" y="249200"/>
                    </a:cubicBezTo>
                    <a:lnTo>
                      <a:pt x="361667" y="224005"/>
                    </a:lnTo>
                    <a:cubicBezTo>
                      <a:pt x="363593" y="211488"/>
                      <a:pt x="363753" y="198811"/>
                      <a:pt x="362470" y="186133"/>
                    </a:cubicBezTo>
                    <a:lnTo>
                      <a:pt x="398897" y="162222"/>
                    </a:lnTo>
                    <a:cubicBezTo>
                      <a:pt x="401465" y="160618"/>
                      <a:pt x="402428" y="157408"/>
                      <a:pt x="401305" y="154680"/>
                    </a:cubicBezTo>
                    <a:lnTo>
                      <a:pt x="380282" y="100279"/>
                    </a:lnTo>
                    <a:cubicBezTo>
                      <a:pt x="379159" y="97551"/>
                      <a:pt x="376431" y="95786"/>
                      <a:pt x="373382" y="96267"/>
                    </a:cubicBezTo>
                    <a:lnTo>
                      <a:pt x="330535" y="103168"/>
                    </a:lnTo>
                    <a:cubicBezTo>
                      <a:pt x="322993" y="93058"/>
                      <a:pt x="314327" y="83911"/>
                      <a:pt x="304699" y="75887"/>
                    </a:cubicBezTo>
                    <a:lnTo>
                      <a:pt x="313525" y="33361"/>
                    </a:lnTo>
                    <a:cubicBezTo>
                      <a:pt x="314167" y="30472"/>
                      <a:pt x="312562" y="27423"/>
                      <a:pt x="309834" y="26300"/>
                    </a:cubicBezTo>
                    <a:lnTo>
                      <a:pt x="256556" y="2710"/>
                    </a:lnTo>
                    <a:cubicBezTo>
                      <a:pt x="253828" y="1587"/>
                      <a:pt x="250618" y="2389"/>
                      <a:pt x="248853" y="4796"/>
                    </a:cubicBezTo>
                    <a:lnTo>
                      <a:pt x="223659" y="40101"/>
                    </a:lnTo>
                    <a:cubicBezTo>
                      <a:pt x="211142" y="38336"/>
                      <a:pt x="198464" y="38015"/>
                      <a:pt x="185786" y="39298"/>
                    </a:cubicBezTo>
                    <a:lnTo>
                      <a:pt x="162036" y="2871"/>
                    </a:lnTo>
                    <a:cubicBezTo>
                      <a:pt x="160431" y="303"/>
                      <a:pt x="157222" y="-660"/>
                      <a:pt x="154494" y="464"/>
                    </a:cubicBezTo>
                    <a:lnTo>
                      <a:pt x="100093" y="21646"/>
                    </a:lnTo>
                    <a:cubicBezTo>
                      <a:pt x="97365" y="22770"/>
                      <a:pt x="95599" y="25498"/>
                      <a:pt x="96081" y="28547"/>
                    </a:cubicBezTo>
                    <a:lnTo>
                      <a:pt x="102981" y="71554"/>
                    </a:lnTo>
                    <a:cubicBezTo>
                      <a:pt x="92711" y="79417"/>
                      <a:pt x="83403" y="88083"/>
                      <a:pt x="75380" y="97872"/>
                    </a:cubicBezTo>
                    <a:lnTo>
                      <a:pt x="33175" y="88885"/>
                    </a:lnTo>
                    <a:cubicBezTo>
                      <a:pt x="30286" y="88243"/>
                      <a:pt x="27237" y="89848"/>
                      <a:pt x="26114" y="92576"/>
                    </a:cubicBezTo>
                    <a:lnTo>
                      <a:pt x="2524" y="146014"/>
                    </a:lnTo>
                    <a:cubicBezTo>
                      <a:pt x="1400" y="148743"/>
                      <a:pt x="2203" y="151952"/>
                      <a:pt x="4610" y="153717"/>
                    </a:cubicBezTo>
                    <a:lnTo>
                      <a:pt x="39915" y="178912"/>
                    </a:lnTo>
                    <a:cubicBezTo>
                      <a:pt x="38149" y="191429"/>
                      <a:pt x="37828" y="204106"/>
                      <a:pt x="39112" y="216784"/>
                    </a:cubicBezTo>
                    <a:lnTo>
                      <a:pt x="2845" y="240534"/>
                    </a:lnTo>
                    <a:cubicBezTo>
                      <a:pt x="438" y="242139"/>
                      <a:pt x="-686" y="245349"/>
                      <a:pt x="438" y="248077"/>
                    </a:cubicBezTo>
                    <a:lnTo>
                      <a:pt x="21299" y="302478"/>
                    </a:lnTo>
                    <a:close/>
                  </a:path>
                </a:pathLst>
              </a:custGeom>
              <a:noFill/>
              <a:ln w="9576" cap="rnd">
                <a:solidFill>
                  <a:srgbClr val="E52A29"/>
                </a:solidFill>
                <a:prstDash val="solid"/>
                <a:round/>
              </a:ln>
            </p:spPr>
            <p:txBody>
              <a:bodyPr rtlCol="0" anchor="ctr"/>
              <a:lstStyle/>
              <a:p>
                <a:endParaRPr lang="fr-FR" sz="1400"/>
              </a:p>
            </p:txBody>
          </p:sp>
          <p:sp>
            <p:nvSpPr>
              <p:cNvPr id="98" name="Forme libre : forme 254">
                <a:extLst>
                  <a:ext uri="{FF2B5EF4-FFF2-40B4-BE49-F238E27FC236}">
                    <a16:creationId xmlns:a16="http://schemas.microsoft.com/office/drawing/2014/main" id="{289BB23A-10F2-44CC-B549-DE6958C48A44}"/>
                  </a:ext>
                </a:extLst>
              </p:cNvPr>
              <p:cNvSpPr/>
              <p:nvPr/>
            </p:nvSpPr>
            <p:spPr>
              <a:xfrm>
                <a:off x="2042377" y="1655692"/>
                <a:ext cx="193853" cy="193853"/>
              </a:xfrm>
              <a:custGeom>
                <a:avLst/>
                <a:gdLst>
                  <a:gd name="connsiteX0" fmla="*/ 0 w 193853"/>
                  <a:gd name="connsiteY0" fmla="*/ 96927 h 193853"/>
                  <a:gd name="connsiteX1" fmla="*/ 96927 w 193853"/>
                  <a:gd name="connsiteY1" fmla="*/ 193854 h 193853"/>
                  <a:gd name="connsiteX2" fmla="*/ 193854 w 193853"/>
                  <a:gd name="connsiteY2" fmla="*/ 96927 h 193853"/>
                  <a:gd name="connsiteX3" fmla="*/ 96927 w 193853"/>
                  <a:gd name="connsiteY3" fmla="*/ 0 h 193853"/>
                  <a:gd name="connsiteX4" fmla="*/ 96927 w 193853"/>
                  <a:gd name="connsiteY4" fmla="*/ 0 h 193853"/>
                  <a:gd name="connsiteX5" fmla="*/ 0 w 193853"/>
                  <a:gd name="connsiteY5" fmla="*/ 96927 h 1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53" h="193853">
                    <a:moveTo>
                      <a:pt x="0" y="96927"/>
                    </a:moveTo>
                    <a:cubicBezTo>
                      <a:pt x="0" y="150365"/>
                      <a:pt x="43328" y="193854"/>
                      <a:pt x="96927" y="193854"/>
                    </a:cubicBezTo>
                    <a:cubicBezTo>
                      <a:pt x="150365" y="193854"/>
                      <a:pt x="193854" y="150526"/>
                      <a:pt x="193854" y="96927"/>
                    </a:cubicBezTo>
                    <a:cubicBezTo>
                      <a:pt x="193854" y="43489"/>
                      <a:pt x="150526" y="0"/>
                      <a:pt x="96927" y="0"/>
                    </a:cubicBezTo>
                    <a:lnTo>
                      <a:pt x="96927" y="0"/>
                    </a:lnTo>
                    <a:cubicBezTo>
                      <a:pt x="43489" y="0"/>
                      <a:pt x="160" y="43328"/>
                      <a:pt x="0" y="96927"/>
                    </a:cubicBezTo>
                    <a:close/>
                  </a:path>
                </a:pathLst>
              </a:custGeom>
              <a:noFill/>
              <a:ln w="9576" cap="rnd">
                <a:solidFill>
                  <a:srgbClr val="E52A29"/>
                </a:solidFill>
                <a:prstDash val="solid"/>
                <a:round/>
              </a:ln>
            </p:spPr>
            <p:txBody>
              <a:bodyPr rtlCol="0" anchor="ctr"/>
              <a:lstStyle/>
              <a:p>
                <a:endParaRPr lang="fr-FR" sz="1400"/>
              </a:p>
            </p:txBody>
          </p:sp>
          <p:sp>
            <p:nvSpPr>
              <p:cNvPr id="99" name="Forme libre : forme 255">
                <a:extLst>
                  <a:ext uri="{FF2B5EF4-FFF2-40B4-BE49-F238E27FC236}">
                    <a16:creationId xmlns:a16="http://schemas.microsoft.com/office/drawing/2014/main" id="{1A53825B-5694-4B65-A78F-319D422EF3FA}"/>
                  </a:ext>
                </a:extLst>
              </p:cNvPr>
              <p:cNvSpPr/>
              <p:nvPr/>
            </p:nvSpPr>
            <p:spPr>
              <a:xfrm>
                <a:off x="2015761" y="1632262"/>
                <a:ext cx="165908" cy="244403"/>
              </a:xfrm>
              <a:custGeom>
                <a:avLst/>
                <a:gdLst>
                  <a:gd name="connsiteX0" fmla="*/ 96262 w 165908"/>
                  <a:gd name="connsiteY0" fmla="*/ 0 h 244403"/>
                  <a:gd name="connsiteX1" fmla="*/ 3026 w 165908"/>
                  <a:gd name="connsiteY1" fmla="*/ 147637 h 244403"/>
                  <a:gd name="connsiteX2" fmla="*/ 123383 w 165908"/>
                  <a:gd name="connsiteY2" fmla="*/ 243922 h 244403"/>
                  <a:gd name="connsiteX3" fmla="*/ 123543 w 165908"/>
                  <a:gd name="connsiteY3" fmla="*/ 244404 h 244403"/>
                  <a:gd name="connsiteX4" fmla="*/ 165909 w 165908"/>
                  <a:gd name="connsiteY4" fmla="*/ 237022 h 24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 h="244403">
                    <a:moveTo>
                      <a:pt x="96262" y="0"/>
                    </a:moveTo>
                    <a:cubicBezTo>
                      <a:pt x="29826" y="14924"/>
                      <a:pt x="-11898" y="81040"/>
                      <a:pt x="3026" y="147637"/>
                    </a:cubicBezTo>
                    <a:cubicBezTo>
                      <a:pt x="15704" y="203964"/>
                      <a:pt x="65772" y="243922"/>
                      <a:pt x="123383" y="243922"/>
                    </a:cubicBezTo>
                    <a:lnTo>
                      <a:pt x="123543" y="244404"/>
                    </a:lnTo>
                    <a:cubicBezTo>
                      <a:pt x="137986" y="244404"/>
                      <a:pt x="152268" y="241997"/>
                      <a:pt x="165909" y="237022"/>
                    </a:cubicBezTo>
                  </a:path>
                </a:pathLst>
              </a:custGeom>
              <a:noFill/>
              <a:ln w="9576" cap="rnd">
                <a:solidFill>
                  <a:srgbClr val="E52A29"/>
                </a:solidFill>
                <a:prstDash val="solid"/>
                <a:round/>
              </a:ln>
            </p:spPr>
            <p:txBody>
              <a:bodyPr rtlCol="0" anchor="ctr"/>
              <a:lstStyle/>
              <a:p>
                <a:endParaRPr lang="fr-FR" sz="1400"/>
              </a:p>
            </p:txBody>
          </p:sp>
          <p:sp>
            <p:nvSpPr>
              <p:cNvPr id="100" name="Forme libre : forme 256">
                <a:extLst>
                  <a:ext uri="{FF2B5EF4-FFF2-40B4-BE49-F238E27FC236}">
                    <a16:creationId xmlns:a16="http://schemas.microsoft.com/office/drawing/2014/main" id="{60F6F471-BBBA-4553-96EB-97908A30E514}"/>
                  </a:ext>
                </a:extLst>
              </p:cNvPr>
              <p:cNvSpPr/>
              <p:nvPr/>
            </p:nvSpPr>
            <p:spPr>
              <a:xfrm>
                <a:off x="2239922" y="1371651"/>
                <a:ext cx="280350" cy="280189"/>
              </a:xfrm>
              <a:custGeom>
                <a:avLst/>
                <a:gdLst>
                  <a:gd name="connsiteX0" fmla="*/ 275536 w 280350"/>
                  <a:gd name="connsiteY0" fmla="*/ 115863 h 280189"/>
                  <a:gd name="connsiteX1" fmla="*/ 248095 w 280350"/>
                  <a:gd name="connsiteY1" fmla="*/ 109605 h 280189"/>
                  <a:gd name="connsiteX2" fmla="*/ 239268 w 280350"/>
                  <a:gd name="connsiteY2" fmla="*/ 87780 h 280189"/>
                  <a:gd name="connsiteX3" fmla="*/ 254835 w 280350"/>
                  <a:gd name="connsiteY3" fmla="*/ 64351 h 280189"/>
                  <a:gd name="connsiteX4" fmla="*/ 254193 w 280350"/>
                  <a:gd name="connsiteY4" fmla="*/ 56487 h 280189"/>
                  <a:gd name="connsiteX5" fmla="*/ 226591 w 280350"/>
                  <a:gd name="connsiteY5" fmla="*/ 28404 h 280189"/>
                  <a:gd name="connsiteX6" fmla="*/ 218728 w 280350"/>
                  <a:gd name="connsiteY6" fmla="*/ 27281 h 280189"/>
                  <a:gd name="connsiteX7" fmla="*/ 194817 w 280350"/>
                  <a:gd name="connsiteY7" fmla="*/ 42365 h 280189"/>
                  <a:gd name="connsiteX8" fmla="*/ 173313 w 280350"/>
                  <a:gd name="connsiteY8" fmla="*/ 33218 h 280189"/>
                  <a:gd name="connsiteX9" fmla="*/ 167697 w 280350"/>
                  <a:gd name="connsiteY9" fmla="*/ 5456 h 280189"/>
                  <a:gd name="connsiteX10" fmla="*/ 161438 w 280350"/>
                  <a:gd name="connsiteY10" fmla="*/ 481 h 280189"/>
                  <a:gd name="connsiteX11" fmla="*/ 121961 w 280350"/>
                  <a:gd name="connsiteY11" fmla="*/ 0 h 280189"/>
                  <a:gd name="connsiteX12" fmla="*/ 115703 w 280350"/>
                  <a:gd name="connsiteY12" fmla="*/ 4975 h 280189"/>
                  <a:gd name="connsiteX13" fmla="*/ 109444 w 280350"/>
                  <a:gd name="connsiteY13" fmla="*/ 32576 h 280189"/>
                  <a:gd name="connsiteX14" fmla="*/ 87780 w 280350"/>
                  <a:gd name="connsiteY14" fmla="*/ 41242 h 280189"/>
                  <a:gd name="connsiteX15" fmla="*/ 64351 w 280350"/>
                  <a:gd name="connsiteY15" fmla="*/ 25516 h 280189"/>
                  <a:gd name="connsiteX16" fmla="*/ 56487 w 280350"/>
                  <a:gd name="connsiteY16" fmla="*/ 26318 h 280189"/>
                  <a:gd name="connsiteX17" fmla="*/ 28244 w 280350"/>
                  <a:gd name="connsiteY17" fmla="*/ 53920 h 280189"/>
                  <a:gd name="connsiteX18" fmla="*/ 27281 w 280350"/>
                  <a:gd name="connsiteY18" fmla="*/ 61943 h 280189"/>
                  <a:gd name="connsiteX19" fmla="*/ 42365 w 280350"/>
                  <a:gd name="connsiteY19" fmla="*/ 85694 h 280189"/>
                  <a:gd name="connsiteX20" fmla="*/ 33058 w 280350"/>
                  <a:gd name="connsiteY20" fmla="*/ 107358 h 280189"/>
                  <a:gd name="connsiteX21" fmla="*/ 5456 w 280350"/>
                  <a:gd name="connsiteY21" fmla="*/ 112814 h 280189"/>
                  <a:gd name="connsiteX22" fmla="*/ 481 w 280350"/>
                  <a:gd name="connsiteY22" fmla="*/ 119073 h 280189"/>
                  <a:gd name="connsiteX23" fmla="*/ 0 w 280350"/>
                  <a:gd name="connsiteY23" fmla="*/ 158549 h 280189"/>
                  <a:gd name="connsiteX24" fmla="*/ 4975 w 280350"/>
                  <a:gd name="connsiteY24" fmla="*/ 164808 h 280189"/>
                  <a:gd name="connsiteX25" fmla="*/ 32416 w 280350"/>
                  <a:gd name="connsiteY25" fmla="*/ 171067 h 280189"/>
                  <a:gd name="connsiteX26" fmla="*/ 41242 w 280350"/>
                  <a:gd name="connsiteY26" fmla="*/ 192891 h 280189"/>
                  <a:gd name="connsiteX27" fmla="*/ 25676 w 280350"/>
                  <a:gd name="connsiteY27" fmla="*/ 216320 h 280189"/>
                  <a:gd name="connsiteX28" fmla="*/ 26318 w 280350"/>
                  <a:gd name="connsiteY28" fmla="*/ 223863 h 280189"/>
                  <a:gd name="connsiteX29" fmla="*/ 53920 w 280350"/>
                  <a:gd name="connsiteY29" fmla="*/ 252106 h 280189"/>
                  <a:gd name="connsiteX30" fmla="*/ 61783 w 280350"/>
                  <a:gd name="connsiteY30" fmla="*/ 252909 h 280189"/>
                  <a:gd name="connsiteX31" fmla="*/ 85533 w 280350"/>
                  <a:gd name="connsiteY31" fmla="*/ 237824 h 280189"/>
                  <a:gd name="connsiteX32" fmla="*/ 107037 w 280350"/>
                  <a:gd name="connsiteY32" fmla="*/ 246971 h 280189"/>
                  <a:gd name="connsiteX33" fmla="*/ 112654 w 280350"/>
                  <a:gd name="connsiteY33" fmla="*/ 274733 h 280189"/>
                  <a:gd name="connsiteX34" fmla="*/ 118912 w 280350"/>
                  <a:gd name="connsiteY34" fmla="*/ 279708 h 280189"/>
                  <a:gd name="connsiteX35" fmla="*/ 158389 w 280350"/>
                  <a:gd name="connsiteY35" fmla="*/ 280190 h 280189"/>
                  <a:gd name="connsiteX36" fmla="*/ 158389 w 280350"/>
                  <a:gd name="connsiteY36" fmla="*/ 280190 h 280189"/>
                  <a:gd name="connsiteX37" fmla="*/ 164648 w 280350"/>
                  <a:gd name="connsiteY37" fmla="*/ 275215 h 280189"/>
                  <a:gd name="connsiteX38" fmla="*/ 170906 w 280350"/>
                  <a:gd name="connsiteY38" fmla="*/ 247613 h 280189"/>
                  <a:gd name="connsiteX39" fmla="*/ 192731 w 280350"/>
                  <a:gd name="connsiteY39" fmla="*/ 238787 h 280189"/>
                  <a:gd name="connsiteX40" fmla="*/ 216320 w 280350"/>
                  <a:gd name="connsiteY40" fmla="*/ 254353 h 280189"/>
                  <a:gd name="connsiteX41" fmla="*/ 223863 w 280350"/>
                  <a:gd name="connsiteY41" fmla="*/ 253711 h 280189"/>
                  <a:gd name="connsiteX42" fmla="*/ 252106 w 280350"/>
                  <a:gd name="connsiteY42" fmla="*/ 226109 h 280189"/>
                  <a:gd name="connsiteX43" fmla="*/ 252909 w 280350"/>
                  <a:gd name="connsiteY43" fmla="*/ 218246 h 280189"/>
                  <a:gd name="connsiteX44" fmla="*/ 237824 w 280350"/>
                  <a:gd name="connsiteY44" fmla="*/ 194496 h 280189"/>
                  <a:gd name="connsiteX45" fmla="*/ 247132 w 280350"/>
                  <a:gd name="connsiteY45" fmla="*/ 172832 h 280189"/>
                  <a:gd name="connsiteX46" fmla="*/ 274733 w 280350"/>
                  <a:gd name="connsiteY46" fmla="*/ 167215 h 280189"/>
                  <a:gd name="connsiteX47" fmla="*/ 279869 w 280350"/>
                  <a:gd name="connsiteY47" fmla="*/ 160957 h 280189"/>
                  <a:gd name="connsiteX48" fmla="*/ 280350 w 280350"/>
                  <a:gd name="connsiteY48" fmla="*/ 121480 h 280189"/>
                  <a:gd name="connsiteX49" fmla="*/ 275536 w 280350"/>
                  <a:gd name="connsiteY49" fmla="*/ 115863 h 2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0350" h="280189">
                    <a:moveTo>
                      <a:pt x="275536" y="115863"/>
                    </a:moveTo>
                    <a:lnTo>
                      <a:pt x="248095" y="109605"/>
                    </a:lnTo>
                    <a:cubicBezTo>
                      <a:pt x="246008" y="102062"/>
                      <a:pt x="242959" y="94680"/>
                      <a:pt x="239268" y="87780"/>
                    </a:cubicBezTo>
                    <a:lnTo>
                      <a:pt x="254835" y="64351"/>
                    </a:lnTo>
                    <a:cubicBezTo>
                      <a:pt x="256439" y="61943"/>
                      <a:pt x="256118" y="58573"/>
                      <a:pt x="254193" y="56487"/>
                    </a:cubicBezTo>
                    <a:lnTo>
                      <a:pt x="226591" y="28404"/>
                    </a:lnTo>
                    <a:cubicBezTo>
                      <a:pt x="224505" y="26157"/>
                      <a:pt x="221135" y="25836"/>
                      <a:pt x="218728" y="27281"/>
                    </a:cubicBezTo>
                    <a:lnTo>
                      <a:pt x="194817" y="42365"/>
                    </a:lnTo>
                    <a:cubicBezTo>
                      <a:pt x="188077" y="38514"/>
                      <a:pt x="180855" y="35465"/>
                      <a:pt x="173313" y="33218"/>
                    </a:cubicBezTo>
                    <a:lnTo>
                      <a:pt x="167697" y="5456"/>
                    </a:lnTo>
                    <a:cubicBezTo>
                      <a:pt x="167055" y="2407"/>
                      <a:pt x="164487" y="321"/>
                      <a:pt x="161438" y="481"/>
                    </a:cubicBezTo>
                    <a:lnTo>
                      <a:pt x="121961" y="0"/>
                    </a:lnTo>
                    <a:cubicBezTo>
                      <a:pt x="118912" y="0"/>
                      <a:pt x="116344" y="1926"/>
                      <a:pt x="115703" y="4975"/>
                    </a:cubicBezTo>
                    <a:lnTo>
                      <a:pt x="109444" y="32576"/>
                    </a:lnTo>
                    <a:cubicBezTo>
                      <a:pt x="101902" y="34663"/>
                      <a:pt x="94680" y="37551"/>
                      <a:pt x="87780" y="41242"/>
                    </a:cubicBezTo>
                    <a:lnTo>
                      <a:pt x="64351" y="25516"/>
                    </a:lnTo>
                    <a:cubicBezTo>
                      <a:pt x="61943" y="23911"/>
                      <a:pt x="58573" y="24232"/>
                      <a:pt x="56487" y="26318"/>
                    </a:cubicBezTo>
                    <a:lnTo>
                      <a:pt x="28244" y="53920"/>
                    </a:lnTo>
                    <a:cubicBezTo>
                      <a:pt x="25997" y="56166"/>
                      <a:pt x="25676" y="59376"/>
                      <a:pt x="27281" y="61943"/>
                    </a:cubicBezTo>
                    <a:lnTo>
                      <a:pt x="42365" y="85694"/>
                    </a:lnTo>
                    <a:cubicBezTo>
                      <a:pt x="38514" y="92594"/>
                      <a:pt x="35305" y="99816"/>
                      <a:pt x="33058" y="107358"/>
                    </a:cubicBezTo>
                    <a:lnTo>
                      <a:pt x="5456" y="112814"/>
                    </a:lnTo>
                    <a:cubicBezTo>
                      <a:pt x="2407" y="113456"/>
                      <a:pt x="321" y="116024"/>
                      <a:pt x="481" y="119073"/>
                    </a:cubicBezTo>
                    <a:lnTo>
                      <a:pt x="0" y="158549"/>
                    </a:lnTo>
                    <a:cubicBezTo>
                      <a:pt x="0" y="161598"/>
                      <a:pt x="2086" y="164166"/>
                      <a:pt x="4975" y="164808"/>
                    </a:cubicBezTo>
                    <a:lnTo>
                      <a:pt x="32416" y="171067"/>
                    </a:lnTo>
                    <a:cubicBezTo>
                      <a:pt x="34502" y="178609"/>
                      <a:pt x="37551" y="185830"/>
                      <a:pt x="41242" y="192891"/>
                    </a:cubicBezTo>
                    <a:lnTo>
                      <a:pt x="25676" y="216320"/>
                    </a:lnTo>
                    <a:cubicBezTo>
                      <a:pt x="24232" y="218728"/>
                      <a:pt x="24553" y="221777"/>
                      <a:pt x="26318" y="223863"/>
                    </a:cubicBezTo>
                    <a:lnTo>
                      <a:pt x="53920" y="252106"/>
                    </a:lnTo>
                    <a:cubicBezTo>
                      <a:pt x="56006" y="254193"/>
                      <a:pt x="59215" y="254514"/>
                      <a:pt x="61783" y="252909"/>
                    </a:cubicBezTo>
                    <a:lnTo>
                      <a:pt x="85533" y="237824"/>
                    </a:lnTo>
                    <a:cubicBezTo>
                      <a:pt x="92434" y="241676"/>
                      <a:pt x="99655" y="244725"/>
                      <a:pt x="107037" y="246971"/>
                    </a:cubicBezTo>
                    <a:lnTo>
                      <a:pt x="112654" y="274733"/>
                    </a:lnTo>
                    <a:cubicBezTo>
                      <a:pt x="113295" y="277782"/>
                      <a:pt x="115863" y="279869"/>
                      <a:pt x="118912" y="279708"/>
                    </a:cubicBezTo>
                    <a:lnTo>
                      <a:pt x="158389" y="280190"/>
                    </a:lnTo>
                    <a:lnTo>
                      <a:pt x="158389" y="280190"/>
                    </a:lnTo>
                    <a:cubicBezTo>
                      <a:pt x="161438" y="280190"/>
                      <a:pt x="164006" y="278264"/>
                      <a:pt x="164648" y="275215"/>
                    </a:cubicBezTo>
                    <a:lnTo>
                      <a:pt x="170906" y="247613"/>
                    </a:lnTo>
                    <a:cubicBezTo>
                      <a:pt x="178448" y="245527"/>
                      <a:pt x="185830" y="242478"/>
                      <a:pt x="192731" y="238787"/>
                    </a:cubicBezTo>
                    <a:lnTo>
                      <a:pt x="216320" y="254353"/>
                    </a:lnTo>
                    <a:cubicBezTo>
                      <a:pt x="218728" y="255797"/>
                      <a:pt x="221777" y="255476"/>
                      <a:pt x="223863" y="253711"/>
                    </a:cubicBezTo>
                    <a:lnTo>
                      <a:pt x="252106" y="226109"/>
                    </a:lnTo>
                    <a:cubicBezTo>
                      <a:pt x="254193" y="224023"/>
                      <a:pt x="254674" y="220653"/>
                      <a:pt x="252909" y="218246"/>
                    </a:cubicBezTo>
                    <a:lnTo>
                      <a:pt x="237824" y="194496"/>
                    </a:lnTo>
                    <a:cubicBezTo>
                      <a:pt x="241676" y="187595"/>
                      <a:pt x="244885" y="180374"/>
                      <a:pt x="247132" y="172832"/>
                    </a:cubicBezTo>
                    <a:lnTo>
                      <a:pt x="274733" y="167215"/>
                    </a:lnTo>
                    <a:cubicBezTo>
                      <a:pt x="277782" y="166573"/>
                      <a:pt x="279869" y="164006"/>
                      <a:pt x="279869" y="160957"/>
                    </a:cubicBezTo>
                    <a:lnTo>
                      <a:pt x="280350" y="121480"/>
                    </a:lnTo>
                    <a:cubicBezTo>
                      <a:pt x="280350" y="119073"/>
                      <a:pt x="278424" y="116505"/>
                      <a:pt x="275536" y="115863"/>
                    </a:cubicBezTo>
                    <a:close/>
                  </a:path>
                </a:pathLst>
              </a:custGeom>
              <a:noFill/>
              <a:ln w="9576" cap="rnd">
                <a:solidFill>
                  <a:srgbClr val="E52A29"/>
                </a:solidFill>
                <a:prstDash val="solid"/>
                <a:round/>
              </a:ln>
            </p:spPr>
            <p:txBody>
              <a:bodyPr rtlCol="0" anchor="ctr"/>
              <a:lstStyle/>
              <a:p>
                <a:endParaRPr lang="fr-FR" sz="1400"/>
              </a:p>
            </p:txBody>
          </p:sp>
          <p:sp>
            <p:nvSpPr>
              <p:cNvPr id="101" name="Forme libre : forme 257">
                <a:extLst>
                  <a:ext uri="{FF2B5EF4-FFF2-40B4-BE49-F238E27FC236}">
                    <a16:creationId xmlns:a16="http://schemas.microsoft.com/office/drawing/2014/main" id="{71075219-993B-418D-BB49-D07FD048FE2B}"/>
                  </a:ext>
                </a:extLst>
              </p:cNvPr>
              <p:cNvSpPr/>
              <p:nvPr/>
            </p:nvSpPr>
            <p:spPr>
              <a:xfrm>
                <a:off x="2312327" y="1444698"/>
                <a:ext cx="135218" cy="135218"/>
              </a:xfrm>
              <a:custGeom>
                <a:avLst/>
                <a:gdLst>
                  <a:gd name="connsiteX0" fmla="*/ 95612 w 135218"/>
                  <a:gd name="connsiteY0" fmla="*/ 6067 h 135218"/>
                  <a:gd name="connsiteX1" fmla="*/ 6067 w 135218"/>
                  <a:gd name="connsiteY1" fmla="*/ 39606 h 135218"/>
                  <a:gd name="connsiteX2" fmla="*/ 39606 w 135218"/>
                  <a:gd name="connsiteY2" fmla="*/ 129152 h 135218"/>
                  <a:gd name="connsiteX3" fmla="*/ 129152 w 135218"/>
                  <a:gd name="connsiteY3" fmla="*/ 95612 h 135218"/>
                  <a:gd name="connsiteX4" fmla="*/ 129152 w 135218"/>
                  <a:gd name="connsiteY4" fmla="*/ 95612 h 135218"/>
                  <a:gd name="connsiteX5" fmla="*/ 95612 w 135218"/>
                  <a:gd name="connsiteY5" fmla="*/ 6067 h 13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8" h="135218">
                    <a:moveTo>
                      <a:pt x="95612" y="6067"/>
                    </a:moveTo>
                    <a:cubicBezTo>
                      <a:pt x="61592" y="-9338"/>
                      <a:pt x="21473" y="5586"/>
                      <a:pt x="6067" y="39606"/>
                    </a:cubicBezTo>
                    <a:cubicBezTo>
                      <a:pt x="-9338" y="73627"/>
                      <a:pt x="5586" y="113746"/>
                      <a:pt x="39606" y="129152"/>
                    </a:cubicBezTo>
                    <a:cubicBezTo>
                      <a:pt x="73627" y="144557"/>
                      <a:pt x="113746" y="129633"/>
                      <a:pt x="129152" y="95612"/>
                    </a:cubicBezTo>
                    <a:cubicBezTo>
                      <a:pt x="129152" y="95612"/>
                      <a:pt x="129152" y="95612"/>
                      <a:pt x="129152" y="95612"/>
                    </a:cubicBezTo>
                    <a:cubicBezTo>
                      <a:pt x="144557" y="61592"/>
                      <a:pt x="129633" y="21633"/>
                      <a:pt x="95612" y="6067"/>
                    </a:cubicBezTo>
                    <a:close/>
                  </a:path>
                </a:pathLst>
              </a:custGeom>
              <a:noFill/>
              <a:ln w="9576" cap="rnd">
                <a:solidFill>
                  <a:srgbClr val="E52A29"/>
                </a:solidFill>
                <a:prstDash val="solid"/>
                <a:round/>
              </a:ln>
            </p:spPr>
            <p:txBody>
              <a:bodyPr rtlCol="0" anchor="ctr"/>
              <a:lstStyle/>
              <a:p>
                <a:endParaRPr lang="fr-FR" sz="1400"/>
              </a:p>
            </p:txBody>
          </p:sp>
          <p:sp>
            <p:nvSpPr>
              <p:cNvPr id="102" name="Forme libre : forme 258">
                <a:extLst>
                  <a:ext uri="{FF2B5EF4-FFF2-40B4-BE49-F238E27FC236}">
                    <a16:creationId xmlns:a16="http://schemas.microsoft.com/office/drawing/2014/main" id="{BF06D403-6C21-4B56-B581-BFD0D95BFC32}"/>
                  </a:ext>
                </a:extLst>
              </p:cNvPr>
              <p:cNvSpPr/>
              <p:nvPr/>
            </p:nvSpPr>
            <p:spPr>
              <a:xfrm>
                <a:off x="2287743" y="1674628"/>
                <a:ext cx="23996" cy="43007"/>
              </a:xfrm>
              <a:custGeom>
                <a:avLst/>
                <a:gdLst>
                  <a:gd name="connsiteX0" fmla="*/ 0 w 23996"/>
                  <a:gd name="connsiteY0" fmla="*/ 43007 h 43007"/>
                  <a:gd name="connsiteX1" fmla="*/ 20701 w 23996"/>
                  <a:gd name="connsiteY1" fmla="*/ 32576 h 43007"/>
                  <a:gd name="connsiteX2" fmla="*/ 23590 w 23996"/>
                  <a:gd name="connsiteY2" fmla="*/ 24874 h 43007"/>
                  <a:gd name="connsiteX3" fmla="*/ 14443 w 23996"/>
                  <a:gd name="connsiteY3" fmla="*/ 0 h 43007"/>
                </a:gdLst>
                <a:ahLst/>
                <a:cxnLst>
                  <a:cxn ang="0">
                    <a:pos x="connsiteX0" y="connsiteY0"/>
                  </a:cxn>
                  <a:cxn ang="0">
                    <a:pos x="connsiteX1" y="connsiteY1"/>
                  </a:cxn>
                  <a:cxn ang="0">
                    <a:pos x="connsiteX2" y="connsiteY2"/>
                  </a:cxn>
                  <a:cxn ang="0">
                    <a:pos x="connsiteX3" y="connsiteY3"/>
                  </a:cxn>
                </a:cxnLst>
                <a:rect l="l" t="t" r="r" b="b"/>
                <a:pathLst>
                  <a:path w="23996" h="43007">
                    <a:moveTo>
                      <a:pt x="0" y="43007"/>
                    </a:moveTo>
                    <a:cubicBezTo>
                      <a:pt x="1123" y="43007"/>
                      <a:pt x="20701" y="32576"/>
                      <a:pt x="20701" y="32576"/>
                    </a:cubicBezTo>
                    <a:cubicBezTo>
                      <a:pt x="23429" y="31132"/>
                      <a:pt x="24713" y="27762"/>
                      <a:pt x="23590" y="24874"/>
                    </a:cubicBezTo>
                    <a:lnTo>
                      <a:pt x="14443" y="0"/>
                    </a:lnTo>
                  </a:path>
                </a:pathLst>
              </a:custGeom>
              <a:noFill/>
              <a:ln w="9576" cap="rnd">
                <a:solidFill>
                  <a:srgbClr val="E52A29"/>
                </a:solidFill>
                <a:prstDash val="solid"/>
                <a:round/>
              </a:ln>
            </p:spPr>
            <p:txBody>
              <a:bodyPr rtlCol="0" anchor="ctr"/>
              <a:lstStyle/>
              <a:p>
                <a:endParaRPr lang="fr-FR" sz="1400"/>
              </a:p>
            </p:txBody>
          </p:sp>
        </p:grpSp>
      </p:grpSp>
      <p:pic>
        <p:nvPicPr>
          <p:cNvPr id="103" name="Image 102">
            <a:hlinkClick r:id="rId3" action="ppaction://hlinksldjump"/>
            <a:extLst>
              <a:ext uri="{FF2B5EF4-FFF2-40B4-BE49-F238E27FC236}">
                <a16:creationId xmlns:a16="http://schemas.microsoft.com/office/drawing/2014/main" id="{0ECEC183-47AD-48E0-BD7D-9C2233018841}"/>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2875802" y="4178253"/>
            <a:ext cx="571398" cy="549450"/>
          </a:xfrm>
          <a:prstGeom prst="rect">
            <a:avLst/>
          </a:prstGeom>
          <a:noFill/>
        </p:spPr>
      </p:pic>
      <p:pic>
        <p:nvPicPr>
          <p:cNvPr id="104" name="Image 103">
            <a:hlinkClick r:id="rId5" action="ppaction://hlinksldjump"/>
            <a:extLst>
              <a:ext uri="{FF2B5EF4-FFF2-40B4-BE49-F238E27FC236}">
                <a16:creationId xmlns:a16="http://schemas.microsoft.com/office/drawing/2014/main" id="{4E090408-8907-4B83-9482-8AA4CE7E4461}"/>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10789687" y="4191807"/>
            <a:ext cx="571398" cy="549450"/>
          </a:xfrm>
          <a:prstGeom prst="rect">
            <a:avLst/>
          </a:prstGeom>
          <a:noFill/>
        </p:spPr>
      </p:pic>
      <p:pic>
        <p:nvPicPr>
          <p:cNvPr id="105" name="Image 104">
            <a:hlinkClick r:id="rId4" action="ppaction://hlinksldjump"/>
            <a:extLst>
              <a:ext uri="{FF2B5EF4-FFF2-40B4-BE49-F238E27FC236}">
                <a16:creationId xmlns:a16="http://schemas.microsoft.com/office/drawing/2014/main" id="{BD1BC6EC-E406-464C-A8F0-47DD88F9D686}"/>
              </a:ext>
            </a:extLst>
          </p:cNvPr>
          <p:cNvPicPr>
            <a:picLocks noChangeAspect="1"/>
          </p:cNvPicPr>
          <p:nvPr/>
        </p:nvPicPr>
        <p:blipFill>
          <a:blip r:embed="rId6">
            <a:duotone>
              <a:prstClr val="black"/>
              <a:schemeClr val="accent4">
                <a:tint val="45000"/>
                <a:satMod val="400000"/>
              </a:schemeClr>
            </a:duotone>
          </a:blip>
          <a:stretch>
            <a:fillRect/>
          </a:stretch>
        </p:blipFill>
        <p:spPr>
          <a:xfrm rot="5400000" flipH="1" flipV="1">
            <a:off x="5530122" y="4234011"/>
            <a:ext cx="571398" cy="549450"/>
          </a:xfrm>
          <a:prstGeom prst="rect">
            <a:avLst/>
          </a:prstGeom>
          <a:noFill/>
        </p:spPr>
      </p:pic>
    </p:spTree>
    <p:extLst>
      <p:ext uri="{BB962C8B-B14F-4D97-AF65-F5344CB8AC3E}">
        <p14:creationId xmlns:p14="http://schemas.microsoft.com/office/powerpoint/2010/main" val="200373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fade">
                                      <p:cBhvr>
                                        <p:cTn id="10" dur="500"/>
                                        <p:tgtEl>
                                          <p:spTgt spid="10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00"/>
                                        <p:tgtEl>
                                          <p:spTgt spid="10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Calibri" panose="020F0502020204030204" pitchFamily="34" charset="0"/>
              </a:rPr>
              <a:t>« Aux clients à qui on vient d’ouvrir un compte. A nos clients les plus fidèles. Aux prospects. »</a:t>
            </a:r>
            <a:r>
              <a:rPr lang="fr-FR" dirty="0">
                <a:ea typeface="Calibri" panose="020F0502020204030204" pitchFamily="34" charset="0"/>
                <a:cs typeface="Times New Roman" panose="02020603050405020304" pitchFamily="18" charset="0"/>
              </a:rPr>
              <a:t> </a:t>
            </a:r>
          </a:p>
          <a:p>
            <a:pPr fontAlgn="ctr"/>
            <a:endParaRPr lang="fr-FR" sz="500" dirty="0">
              <a:ea typeface="Calibri" panose="020F0502020204030204" pitchFamily="34" charset="0"/>
              <a:cs typeface="Times New Roman" panose="02020603050405020304" pitchFamily="18" charset="0"/>
            </a:endParaRPr>
          </a:p>
          <a:p>
            <a:pPr fontAlgn="ctr"/>
            <a:r>
              <a:rPr lang="fr-FR" dirty="0">
                <a:ea typeface="Calibri" panose="020F0502020204030204" pitchFamily="34" charset="0"/>
                <a:cs typeface="Times New Roman" panose="02020603050405020304" pitchFamily="18" charset="0"/>
              </a:rPr>
              <a:t>« J’utilise la recommandation familiale (héritiers, parents, enfants), l’option transmission est un outil puissant pour cela, ouvrir un contrat haut de gamme avec 1500€ est une vraie opportunité. »</a:t>
            </a:r>
          </a:p>
          <a:p>
            <a:pPr fontAlgn="ctr"/>
            <a:endParaRPr lang="fr-FR" sz="500" dirty="0">
              <a:ea typeface="Calibri" panose="020F0502020204030204" pitchFamily="34" charset="0"/>
              <a:cs typeface="Times New Roman" panose="02020603050405020304" pitchFamily="18" charset="0"/>
            </a:endParaRPr>
          </a:p>
          <a:p>
            <a:pPr fontAlgn="ctr"/>
            <a:r>
              <a:rPr lang="fr-FR" dirty="0">
                <a:ea typeface="Calibri" panose="020F0502020204030204" pitchFamily="34" charset="0"/>
                <a:cs typeface="Times New Roman" panose="02020603050405020304" pitchFamily="18" charset="0"/>
              </a:rPr>
              <a:t> « Je capitalise sur les clients satisfaits qui ont noté les CAGP entre 9 et 10 /QHD SERVICE QUALITE. »</a:t>
            </a:r>
          </a:p>
          <a:p>
            <a:pPr fontAlgn="ctr"/>
            <a:endParaRPr lang="fr-FR" sz="500" dirty="0">
              <a:ea typeface="Calibri" panose="020F0502020204030204" pitchFamily="34" charset="0"/>
              <a:cs typeface="Times New Roman" panose="02020603050405020304" pitchFamily="18" charset="0"/>
            </a:endParaRPr>
          </a:p>
          <a:p>
            <a:pPr fontAlgn="ctr"/>
            <a:r>
              <a:rPr lang="fr-FR" dirty="0">
                <a:cs typeface="Times New Roman" panose="02020603050405020304" pitchFamily="18" charset="0"/>
              </a:rPr>
              <a:t> « Le plus facile est d’aborder la recommandation via les procurations et les clauses de bénéficiaires car la transition est très naturelle. »</a:t>
            </a:r>
          </a:p>
          <a:p>
            <a:pPr fontAlgn="ctr"/>
            <a:endParaRPr lang="fr-FR" sz="500" dirty="0">
              <a:cs typeface="Calibri" panose="020F0502020204030204" pitchFamily="34" charset="0"/>
            </a:endParaRPr>
          </a:p>
          <a:p>
            <a:pPr fontAlgn="ctr"/>
            <a:r>
              <a:rPr lang="fr-FR" dirty="0">
                <a:ea typeface="Calibri" panose="020F0502020204030204" pitchFamily="34" charset="0"/>
                <a:cs typeface="Calibri" panose="020F0502020204030204" pitchFamily="34" charset="0"/>
              </a:rPr>
              <a:t>« La reco fonctionne également bien auprès des clients professionnels et des professions libérales                                                        auprès de leur confères, notamment par « grappage » de clientèle. Ex : cabinets de                                                    cardiologie, dentistes, avocats, experts comptables. Cela permet de capitaliser                                                           sur la réussite d’un des membres en abordant le patrimoine  immobilier ou                                                                         la défiscalisation… »</a:t>
            </a:r>
          </a:p>
          <a:p>
            <a:pPr fontAlgn="ctr"/>
            <a:endParaRPr lang="fr-FR" sz="500" dirty="0">
              <a:cs typeface="Calibri" panose="020F0502020204030204" pitchFamily="34" charset="0"/>
            </a:endParaRPr>
          </a:p>
          <a:p>
            <a:pPr fontAlgn="ctr"/>
            <a:r>
              <a:rPr lang="fr-FR" dirty="0">
                <a:cs typeface="Calibri" panose="020F0502020204030204" pitchFamily="34" charset="0"/>
              </a:rPr>
              <a:t>« L’épargne salariale est également un moment pour capter des clients. »</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A qui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11" name="Rectangle 10">
            <a:extLst>
              <a:ext uri="{FF2B5EF4-FFF2-40B4-BE49-F238E27FC236}">
                <a16:creationId xmlns:a16="http://schemas.microsoft.com/office/drawing/2014/main" id="{AAD05E33-CE8F-4E5F-9B24-A3B3D33CD5E5}"/>
              </a:ext>
            </a:extLst>
          </p:cNvPr>
          <p:cNvSpPr/>
          <p:nvPr/>
        </p:nvSpPr>
        <p:spPr>
          <a:xfrm>
            <a:off x="1462668"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à tous nos clients satisfaits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4" name="Picture 2" descr="Vecteur transférer deux flèches décrivent le signe de style de maillage linéaire d'icône 3d pour l'échange de concept mobile et le web">
            <a:extLst>
              <a:ext uri="{FF2B5EF4-FFF2-40B4-BE49-F238E27FC236}">
                <a16:creationId xmlns:a16="http://schemas.microsoft.com/office/drawing/2014/main" id="{64C0190F-AF5F-4FEC-AB59-EA539E9D01E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hlinkClick r:id="rId4" action="ppaction://hlinksldjump"/>
            <a:extLst>
              <a:ext uri="{FF2B5EF4-FFF2-40B4-BE49-F238E27FC236}">
                <a16:creationId xmlns:a16="http://schemas.microsoft.com/office/drawing/2014/main" id="{3A6A1748-2007-438B-A68D-001A5E9EE578}"/>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pic>
        <p:nvPicPr>
          <p:cNvPr id="13" name="Picture 4" descr="Vecteur gens qui réfléchissent à la question se demandant des personnages">
            <a:extLst>
              <a:ext uri="{FF2B5EF4-FFF2-40B4-BE49-F238E27FC236}">
                <a16:creationId xmlns:a16="http://schemas.microsoft.com/office/drawing/2014/main" id="{1B9947C0-1227-4B42-94F2-440E16FF3B6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37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Times New Roman" panose="02020603050405020304" pitchFamily="18" charset="0"/>
              </a:rPr>
              <a:t>« J’y vais simplement et directement, les concurrents ne s’en privent pas ! »</a:t>
            </a:r>
          </a:p>
          <a:p>
            <a:pPr fontAlgn="ctr"/>
            <a:endParaRPr lang="fr-FR" sz="100" dirty="0">
              <a:cs typeface="Times New Roman" panose="02020603050405020304" pitchFamily="18" charset="0"/>
            </a:endParaRPr>
          </a:p>
          <a:p>
            <a:pPr fontAlgn="ctr"/>
            <a:r>
              <a:rPr lang="fr-FR" dirty="0">
                <a:cs typeface="Calibri" panose="020F0502020204030204" pitchFamily="34" charset="0"/>
              </a:rPr>
              <a:t>« Vous êtes un client satisfait, nous recommander auprès de vos proches et bénéficier d’une offre de parrainage qu’en dites-vous ? Qui puis-je appeler de votre part ? »</a:t>
            </a:r>
          </a:p>
          <a:p>
            <a:pPr fontAlgn="ctr"/>
            <a:endParaRPr lang="fr-FR" sz="100" dirty="0">
              <a:cs typeface="Calibri" panose="020F0502020204030204" pitchFamily="34" charset="0"/>
            </a:endParaRPr>
          </a:p>
          <a:p>
            <a:pPr fontAlgn="ctr"/>
            <a:r>
              <a:rPr lang="fr-FR" dirty="0">
                <a:cs typeface="Calibri" panose="020F0502020204030204" pitchFamily="34" charset="0"/>
              </a:rPr>
              <a:t>« Vous avez témoigné votre satisfaction et déclarez être prêts à nous recommander, merci beaucoup. Je serais ravi d’être utile à de nouveaux clients et il y a certainement dans votre entourage, des personnes qui pourraient bénéficier de mes services, à qui pensez-vous ? »</a:t>
            </a:r>
          </a:p>
          <a:p>
            <a:pPr fontAlgn="ctr"/>
            <a:endParaRPr lang="fr-FR" sz="100" dirty="0">
              <a:cs typeface="Calibri" panose="020F0502020204030204" pitchFamily="34" charset="0"/>
            </a:endParaRPr>
          </a:p>
          <a:p>
            <a:pPr fontAlgn="ctr"/>
            <a:r>
              <a:rPr lang="fr-FR" dirty="0">
                <a:cs typeface="Calibri" panose="020F0502020204030204" pitchFamily="34" charset="0"/>
              </a:rPr>
              <a:t>« Je peux faire profiter vos bénéficiaires du même contrat haut de gamme que le votre avec un versement initial de   1 500 € et non 100 000 €. M’autorisez-vous à les contacter pour leur en parler ? »</a:t>
            </a:r>
          </a:p>
          <a:p>
            <a:pPr fontAlgn="ctr"/>
            <a:endParaRPr lang="fr-FR" sz="100" dirty="0">
              <a:cs typeface="Calibri" panose="020F0502020204030204" pitchFamily="34" charset="0"/>
            </a:endParaRPr>
          </a:p>
          <a:p>
            <a:pPr fontAlgn="ctr"/>
            <a:r>
              <a:rPr lang="fr-FR" dirty="0">
                <a:cs typeface="Calibri" panose="020F0502020204030204" pitchFamily="34" charset="0"/>
              </a:rPr>
              <a:t>« Vous êtes un client suivi par la gestion privée. Vous pouvez faire profiter gratuitement                                                de mes services à des personnes de votre entourage, à qui pensez-vous ? » </a:t>
            </a:r>
          </a:p>
          <a:p>
            <a:pPr fontAlgn="ctr"/>
            <a:endParaRPr lang="fr-FR" sz="100" dirty="0">
              <a:cs typeface="Calibri" panose="020F0502020204030204" pitchFamily="34" charset="0"/>
            </a:endParaRPr>
          </a:p>
          <a:p>
            <a:pPr fontAlgn="ctr"/>
            <a:r>
              <a:rPr lang="fr-FR" dirty="0">
                <a:cs typeface="Calibri" panose="020F0502020204030204" pitchFamily="34" charset="0"/>
              </a:rPr>
              <a:t>« Ravi de vous avoir aidé à baisser vos impôts, vous avez sans doute des proches                                                       que ça intéresseraient aussi. Si vous en êtes d’accord, je serai très heureux de                                                               les contacter de votre part afin d’échanger avec eux. Pour vous remercier,                                                                               je serais ravi de vous faire profiter d’une offre de parrainage. A qui pensez-vous ? »</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Comment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pic>
        <p:nvPicPr>
          <p:cNvPr id="6" name="Picture 4" descr="Vecteur gens qui réfléchissent à la question se demandant des personnages">
            <a:extLst>
              <a:ext uri="{FF2B5EF4-FFF2-40B4-BE49-F238E27FC236}">
                <a16:creationId xmlns:a16="http://schemas.microsoft.com/office/drawing/2014/main" id="{52C86F53-D649-4388-9194-DD851A0D7522}"/>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AD05E33-CE8F-4E5F-9B24-A3B3D33CD5E5}"/>
              </a:ext>
            </a:extLst>
          </p:cNvPr>
          <p:cNvSpPr/>
          <p:nvPr/>
        </p:nvSpPr>
        <p:spPr>
          <a:xfrm>
            <a:off x="1452037"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nous disposons de leviers… sans limite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5" name="Picture 2" descr="Vecteur transférer deux flèches décrivent le signe de style de maillage linéaire d'icône 3d pour l'échange de concept mobile et le web">
            <a:extLst>
              <a:ext uri="{FF2B5EF4-FFF2-40B4-BE49-F238E27FC236}">
                <a16:creationId xmlns:a16="http://schemas.microsoft.com/office/drawing/2014/main" id="{0079706D-484D-457B-A887-F2552562BFB4}"/>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hlinkClick r:id="rId5" action="ppaction://hlinksldjump"/>
            <a:extLst>
              <a:ext uri="{FF2B5EF4-FFF2-40B4-BE49-F238E27FC236}">
                <a16:creationId xmlns:a16="http://schemas.microsoft.com/office/drawing/2014/main" id="{2A620789-0E4D-4CAB-B3EA-C18457135E20}"/>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spTree>
    <p:extLst>
      <p:ext uri="{BB962C8B-B14F-4D97-AF65-F5344CB8AC3E}">
        <p14:creationId xmlns:p14="http://schemas.microsoft.com/office/powerpoint/2010/main" val="229087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0BA0A8-4411-47D9-9E0A-ED88A99A1878}"/>
              </a:ext>
            </a:extLst>
          </p:cNvPr>
          <p:cNvSpPr>
            <a:spLocks noGrp="1"/>
          </p:cNvSpPr>
          <p:nvPr>
            <p:ph idx="17"/>
          </p:nvPr>
        </p:nvSpPr>
        <p:spPr/>
        <p:txBody>
          <a:bodyPr/>
          <a:lstStyle/>
          <a:p>
            <a:pPr fontAlgn="ctr"/>
            <a:r>
              <a:rPr lang="fr-FR" dirty="0">
                <a:cs typeface="Times New Roman" panose="02020603050405020304" pitchFamily="18" charset="0"/>
              </a:rPr>
              <a:t>« En fin d’entretien, une fois le client pleinement satisfait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Initier la démarche dès l’entrée en relation, battre le fer tant qu’il est chaud ! »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Capitaliser sur tous les moments de satisfaction du client.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L’évoquer une fois un SAV régulé. »</a:t>
            </a:r>
          </a:p>
          <a:p>
            <a:pPr fontAlgn="ctr"/>
            <a:endParaRPr lang="fr-FR" dirty="0">
              <a:cs typeface="Times New Roman" panose="02020603050405020304" pitchFamily="18" charset="0"/>
            </a:endParaRPr>
          </a:p>
          <a:p>
            <a:pPr fontAlgn="ctr"/>
            <a:r>
              <a:rPr lang="fr-FR" dirty="0">
                <a:cs typeface="Times New Roman" panose="02020603050405020304" pitchFamily="18" charset="0"/>
              </a:rPr>
              <a:t>« Solliciter des contacts également auprès de prospects à qui une proposition                                                              a été faite, déclinée pour des raisons tarifaires ou autres, mais qui ne remettent                                                                pas en cause le capital relationnel.»</a:t>
            </a:r>
          </a:p>
          <a:p>
            <a:endParaRPr lang="fr-FR" dirty="0"/>
          </a:p>
        </p:txBody>
      </p:sp>
      <p:sp>
        <p:nvSpPr>
          <p:cNvPr id="3" name="Espace réservé du texte 2">
            <a:extLst>
              <a:ext uri="{FF2B5EF4-FFF2-40B4-BE49-F238E27FC236}">
                <a16:creationId xmlns:a16="http://schemas.microsoft.com/office/drawing/2014/main" id="{B5AC087A-A477-47E1-AD7D-90F3A6021039}"/>
              </a:ext>
            </a:extLst>
          </p:cNvPr>
          <p:cNvSpPr>
            <a:spLocks noGrp="1"/>
          </p:cNvSpPr>
          <p:nvPr>
            <p:ph type="body" sz="quarter" idx="12"/>
          </p:nvPr>
        </p:nvSpPr>
        <p:spPr/>
        <p:txBody>
          <a:bodyPr/>
          <a:lstStyle/>
          <a:p>
            <a:r>
              <a:rPr lang="fr-FR" dirty="0"/>
              <a:t>A quel moment en parler ? </a:t>
            </a:r>
          </a:p>
        </p:txBody>
      </p:sp>
      <p:sp>
        <p:nvSpPr>
          <p:cNvPr id="4" name="Espace réservé du texte 3">
            <a:extLst>
              <a:ext uri="{FF2B5EF4-FFF2-40B4-BE49-F238E27FC236}">
                <a16:creationId xmlns:a16="http://schemas.microsoft.com/office/drawing/2014/main" id="{C5C99A4D-EAD8-490C-9179-55F666FFC9FA}"/>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42228AE-B050-4AD3-B292-1E570E6CCEF0}"/>
              </a:ext>
            </a:extLst>
          </p:cNvPr>
          <p:cNvSpPr>
            <a:spLocks noGrp="1"/>
          </p:cNvSpPr>
          <p:nvPr>
            <p:ph type="body" sz="quarter" idx="16"/>
          </p:nvPr>
        </p:nvSpPr>
        <p:spPr/>
        <p:txBody>
          <a:bodyPr/>
          <a:lstStyle/>
          <a:p>
            <a:endParaRPr lang="fr-FR" dirty="0"/>
          </a:p>
        </p:txBody>
      </p:sp>
      <p:sp>
        <p:nvSpPr>
          <p:cNvPr id="11" name="Rectangle 10">
            <a:extLst>
              <a:ext uri="{FF2B5EF4-FFF2-40B4-BE49-F238E27FC236}">
                <a16:creationId xmlns:a16="http://schemas.microsoft.com/office/drawing/2014/main" id="{AAD05E33-CE8F-4E5F-9B24-A3B3D33CD5E5}"/>
              </a:ext>
            </a:extLst>
          </p:cNvPr>
          <p:cNvSpPr/>
          <p:nvPr/>
        </p:nvSpPr>
        <p:spPr>
          <a:xfrm>
            <a:off x="1452034" y="5804518"/>
            <a:ext cx="6620161" cy="444151"/>
          </a:xfrm>
          <a:custGeom>
            <a:avLst/>
            <a:gdLst>
              <a:gd name="connsiteX0" fmla="*/ 0 w 6620161"/>
              <a:gd name="connsiteY0" fmla="*/ 0 h 444151"/>
              <a:gd name="connsiteX1" fmla="*/ 463411 w 6620161"/>
              <a:gd name="connsiteY1" fmla="*/ 0 h 444151"/>
              <a:gd name="connsiteX2" fmla="*/ 1125427 w 6620161"/>
              <a:gd name="connsiteY2" fmla="*/ 0 h 444151"/>
              <a:gd name="connsiteX3" fmla="*/ 1588839 w 6620161"/>
              <a:gd name="connsiteY3" fmla="*/ 0 h 444151"/>
              <a:gd name="connsiteX4" fmla="*/ 2317056 w 6620161"/>
              <a:gd name="connsiteY4" fmla="*/ 0 h 444151"/>
              <a:gd name="connsiteX5" fmla="*/ 2846669 w 6620161"/>
              <a:gd name="connsiteY5" fmla="*/ 0 h 444151"/>
              <a:gd name="connsiteX6" fmla="*/ 3310081 w 6620161"/>
              <a:gd name="connsiteY6" fmla="*/ 0 h 444151"/>
              <a:gd name="connsiteX7" fmla="*/ 3972097 w 6620161"/>
              <a:gd name="connsiteY7" fmla="*/ 0 h 444151"/>
              <a:gd name="connsiteX8" fmla="*/ 4567911 w 6620161"/>
              <a:gd name="connsiteY8" fmla="*/ 0 h 444151"/>
              <a:gd name="connsiteX9" fmla="*/ 5296129 w 6620161"/>
              <a:gd name="connsiteY9" fmla="*/ 0 h 444151"/>
              <a:gd name="connsiteX10" fmla="*/ 6620161 w 6620161"/>
              <a:gd name="connsiteY10" fmla="*/ 0 h 444151"/>
              <a:gd name="connsiteX11" fmla="*/ 6620161 w 6620161"/>
              <a:gd name="connsiteY11" fmla="*/ 444151 h 444151"/>
              <a:gd name="connsiteX12" fmla="*/ 5825742 w 6620161"/>
              <a:gd name="connsiteY12" fmla="*/ 444151 h 444151"/>
              <a:gd name="connsiteX13" fmla="*/ 5097524 w 6620161"/>
              <a:gd name="connsiteY13" fmla="*/ 444151 h 444151"/>
              <a:gd name="connsiteX14" fmla="*/ 4303105 w 6620161"/>
              <a:gd name="connsiteY14" fmla="*/ 444151 h 444151"/>
              <a:gd name="connsiteX15" fmla="*/ 3839693 w 6620161"/>
              <a:gd name="connsiteY15" fmla="*/ 444151 h 444151"/>
              <a:gd name="connsiteX16" fmla="*/ 3310081 w 6620161"/>
              <a:gd name="connsiteY16" fmla="*/ 444151 h 444151"/>
              <a:gd name="connsiteX17" fmla="*/ 2581863 w 6620161"/>
              <a:gd name="connsiteY17" fmla="*/ 444151 h 444151"/>
              <a:gd name="connsiteX18" fmla="*/ 1787443 w 6620161"/>
              <a:gd name="connsiteY18" fmla="*/ 444151 h 444151"/>
              <a:gd name="connsiteX19" fmla="*/ 1125427 w 6620161"/>
              <a:gd name="connsiteY19" fmla="*/ 444151 h 444151"/>
              <a:gd name="connsiteX20" fmla="*/ 662016 w 6620161"/>
              <a:gd name="connsiteY20" fmla="*/ 444151 h 444151"/>
              <a:gd name="connsiteX21" fmla="*/ 0 w 6620161"/>
              <a:gd name="connsiteY21" fmla="*/ 444151 h 444151"/>
              <a:gd name="connsiteX22" fmla="*/ 0 w 6620161"/>
              <a:gd name="connsiteY22" fmla="*/ 0 h 44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0161" h="444151" fill="none" extrusionOk="0">
                <a:moveTo>
                  <a:pt x="0" y="0"/>
                </a:moveTo>
                <a:cubicBezTo>
                  <a:pt x="95570" y="7303"/>
                  <a:pt x="343374" y="-4886"/>
                  <a:pt x="463411" y="0"/>
                </a:cubicBezTo>
                <a:cubicBezTo>
                  <a:pt x="583448" y="4886"/>
                  <a:pt x="871202" y="-27977"/>
                  <a:pt x="1125427" y="0"/>
                </a:cubicBezTo>
                <a:cubicBezTo>
                  <a:pt x="1379652" y="27977"/>
                  <a:pt x="1439657" y="-3045"/>
                  <a:pt x="1588839" y="0"/>
                </a:cubicBezTo>
                <a:cubicBezTo>
                  <a:pt x="1738021" y="3045"/>
                  <a:pt x="2149648" y="-110"/>
                  <a:pt x="2317056" y="0"/>
                </a:cubicBezTo>
                <a:cubicBezTo>
                  <a:pt x="2484464" y="110"/>
                  <a:pt x="2699564" y="11608"/>
                  <a:pt x="2846669" y="0"/>
                </a:cubicBezTo>
                <a:cubicBezTo>
                  <a:pt x="2993774" y="-11608"/>
                  <a:pt x="3137155" y="12377"/>
                  <a:pt x="3310081" y="0"/>
                </a:cubicBezTo>
                <a:cubicBezTo>
                  <a:pt x="3483007" y="-12377"/>
                  <a:pt x="3750990" y="-7212"/>
                  <a:pt x="3972097" y="0"/>
                </a:cubicBezTo>
                <a:cubicBezTo>
                  <a:pt x="4193204" y="7212"/>
                  <a:pt x="4398703" y="-14333"/>
                  <a:pt x="4567911" y="0"/>
                </a:cubicBezTo>
                <a:cubicBezTo>
                  <a:pt x="4737119" y="14333"/>
                  <a:pt x="5148715" y="5760"/>
                  <a:pt x="5296129" y="0"/>
                </a:cubicBezTo>
                <a:cubicBezTo>
                  <a:pt x="5443543" y="-5760"/>
                  <a:pt x="6136121" y="45064"/>
                  <a:pt x="6620161" y="0"/>
                </a:cubicBezTo>
                <a:cubicBezTo>
                  <a:pt x="6626134" y="197414"/>
                  <a:pt x="6605114" y="267787"/>
                  <a:pt x="6620161" y="444151"/>
                </a:cubicBezTo>
                <a:cubicBezTo>
                  <a:pt x="6332833" y="460497"/>
                  <a:pt x="6216323" y="476233"/>
                  <a:pt x="5825742" y="444151"/>
                </a:cubicBezTo>
                <a:cubicBezTo>
                  <a:pt x="5435161" y="412069"/>
                  <a:pt x="5379724" y="462864"/>
                  <a:pt x="5097524" y="444151"/>
                </a:cubicBezTo>
                <a:cubicBezTo>
                  <a:pt x="4815324" y="425438"/>
                  <a:pt x="4693900" y="480064"/>
                  <a:pt x="4303105" y="444151"/>
                </a:cubicBezTo>
                <a:cubicBezTo>
                  <a:pt x="3912310" y="408238"/>
                  <a:pt x="3942503" y="442800"/>
                  <a:pt x="3839693" y="444151"/>
                </a:cubicBezTo>
                <a:cubicBezTo>
                  <a:pt x="3736883" y="445502"/>
                  <a:pt x="3493941" y="424518"/>
                  <a:pt x="3310081" y="444151"/>
                </a:cubicBezTo>
                <a:cubicBezTo>
                  <a:pt x="3126221" y="463784"/>
                  <a:pt x="2872908" y="408420"/>
                  <a:pt x="2581863" y="444151"/>
                </a:cubicBezTo>
                <a:cubicBezTo>
                  <a:pt x="2290818" y="479882"/>
                  <a:pt x="2143206" y="444761"/>
                  <a:pt x="1787443" y="444151"/>
                </a:cubicBezTo>
                <a:cubicBezTo>
                  <a:pt x="1431680" y="443541"/>
                  <a:pt x="1324695" y="411562"/>
                  <a:pt x="1125427" y="444151"/>
                </a:cubicBezTo>
                <a:cubicBezTo>
                  <a:pt x="926159" y="476740"/>
                  <a:pt x="852685" y="425538"/>
                  <a:pt x="662016" y="444151"/>
                </a:cubicBezTo>
                <a:cubicBezTo>
                  <a:pt x="471347" y="462764"/>
                  <a:pt x="139327" y="439161"/>
                  <a:pt x="0" y="444151"/>
                </a:cubicBezTo>
                <a:cubicBezTo>
                  <a:pt x="288" y="350454"/>
                  <a:pt x="19819" y="165672"/>
                  <a:pt x="0" y="0"/>
                </a:cubicBezTo>
                <a:close/>
              </a:path>
              <a:path w="6620161" h="444151" stroke="0" extrusionOk="0">
                <a:moveTo>
                  <a:pt x="0" y="0"/>
                </a:moveTo>
                <a:cubicBezTo>
                  <a:pt x="134948" y="-17215"/>
                  <a:pt x="388378" y="-5935"/>
                  <a:pt x="529613" y="0"/>
                </a:cubicBezTo>
                <a:cubicBezTo>
                  <a:pt x="670848" y="5935"/>
                  <a:pt x="1074480" y="1755"/>
                  <a:pt x="1257831" y="0"/>
                </a:cubicBezTo>
                <a:cubicBezTo>
                  <a:pt x="1441182" y="-1755"/>
                  <a:pt x="1732774" y="17684"/>
                  <a:pt x="1853645" y="0"/>
                </a:cubicBezTo>
                <a:cubicBezTo>
                  <a:pt x="1974516" y="-17684"/>
                  <a:pt x="2348070" y="-15529"/>
                  <a:pt x="2648064" y="0"/>
                </a:cubicBezTo>
                <a:cubicBezTo>
                  <a:pt x="2948058" y="15529"/>
                  <a:pt x="3260977" y="22578"/>
                  <a:pt x="3442484" y="0"/>
                </a:cubicBezTo>
                <a:cubicBezTo>
                  <a:pt x="3623991" y="-22578"/>
                  <a:pt x="3842517" y="20719"/>
                  <a:pt x="3972097" y="0"/>
                </a:cubicBezTo>
                <a:cubicBezTo>
                  <a:pt x="4101677" y="-20719"/>
                  <a:pt x="4280384" y="-21832"/>
                  <a:pt x="4501709" y="0"/>
                </a:cubicBezTo>
                <a:cubicBezTo>
                  <a:pt x="4723034" y="21832"/>
                  <a:pt x="5000712" y="7305"/>
                  <a:pt x="5296129" y="0"/>
                </a:cubicBezTo>
                <a:cubicBezTo>
                  <a:pt x="5591546" y="-7305"/>
                  <a:pt x="5671857" y="16351"/>
                  <a:pt x="5891943" y="0"/>
                </a:cubicBezTo>
                <a:cubicBezTo>
                  <a:pt x="6112029" y="-16351"/>
                  <a:pt x="6428549" y="-21032"/>
                  <a:pt x="6620161" y="0"/>
                </a:cubicBezTo>
                <a:cubicBezTo>
                  <a:pt x="6601014" y="153447"/>
                  <a:pt x="6634514" y="313004"/>
                  <a:pt x="6620161" y="444151"/>
                </a:cubicBezTo>
                <a:cubicBezTo>
                  <a:pt x="6288545" y="459048"/>
                  <a:pt x="6044742" y="459887"/>
                  <a:pt x="5825742" y="444151"/>
                </a:cubicBezTo>
                <a:cubicBezTo>
                  <a:pt x="5606742" y="428415"/>
                  <a:pt x="5486489" y="462175"/>
                  <a:pt x="5229927" y="444151"/>
                </a:cubicBezTo>
                <a:cubicBezTo>
                  <a:pt x="4973365" y="426127"/>
                  <a:pt x="4827475" y="450136"/>
                  <a:pt x="4700314" y="444151"/>
                </a:cubicBezTo>
                <a:cubicBezTo>
                  <a:pt x="4573153" y="438166"/>
                  <a:pt x="4263717" y="441406"/>
                  <a:pt x="4038298" y="444151"/>
                </a:cubicBezTo>
                <a:cubicBezTo>
                  <a:pt x="3812879" y="446896"/>
                  <a:pt x="3637549" y="457462"/>
                  <a:pt x="3442484" y="444151"/>
                </a:cubicBezTo>
                <a:cubicBezTo>
                  <a:pt x="3247419" y="430840"/>
                  <a:pt x="3125693" y="442798"/>
                  <a:pt x="2912871" y="444151"/>
                </a:cubicBezTo>
                <a:cubicBezTo>
                  <a:pt x="2700049" y="445504"/>
                  <a:pt x="2464151" y="447765"/>
                  <a:pt x="2317056" y="444151"/>
                </a:cubicBezTo>
                <a:cubicBezTo>
                  <a:pt x="2169962" y="440537"/>
                  <a:pt x="1877329" y="451534"/>
                  <a:pt x="1522637" y="444151"/>
                </a:cubicBezTo>
                <a:cubicBezTo>
                  <a:pt x="1167945" y="436768"/>
                  <a:pt x="1122174" y="422968"/>
                  <a:pt x="926823" y="444151"/>
                </a:cubicBezTo>
                <a:cubicBezTo>
                  <a:pt x="731472" y="465334"/>
                  <a:pt x="455213" y="435593"/>
                  <a:pt x="0" y="444151"/>
                </a:cubicBezTo>
                <a:cubicBezTo>
                  <a:pt x="6925" y="246926"/>
                  <a:pt x="5788" y="202948"/>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b="1" dirty="0">
                <a:solidFill>
                  <a:schemeClr val="bg1"/>
                </a:solidFill>
                <a:latin typeface="Ink Free" panose="03080402000500000000" pitchFamily="66" charset="0"/>
              </a:rPr>
              <a:t>En résumé, chaque contact qualifié est une opportunité d’en parler !</a:t>
            </a:r>
          </a:p>
        </p:txBody>
      </p:sp>
      <p:sp>
        <p:nvSpPr>
          <p:cNvPr id="12" name="Bulle narrative : rectangle à coins arrondis 11">
            <a:extLst>
              <a:ext uri="{FF2B5EF4-FFF2-40B4-BE49-F238E27FC236}">
                <a16:creationId xmlns:a16="http://schemas.microsoft.com/office/drawing/2014/main" id="{FFA384CD-BBCB-48F1-BB2B-30162E1B6E01}"/>
              </a:ext>
            </a:extLst>
          </p:cNvPr>
          <p:cNvSpPr/>
          <p:nvPr/>
        </p:nvSpPr>
        <p:spPr>
          <a:xfrm rot="373778">
            <a:off x="8772041" y="710892"/>
            <a:ext cx="3019889" cy="677742"/>
          </a:xfrm>
          <a:custGeom>
            <a:avLst/>
            <a:gdLst>
              <a:gd name="connsiteX0" fmla="*/ 0 w 3019889"/>
              <a:gd name="connsiteY0" fmla="*/ 112959 h 677742"/>
              <a:gd name="connsiteX1" fmla="*/ 112959 w 3019889"/>
              <a:gd name="connsiteY1" fmla="*/ 0 h 677742"/>
              <a:gd name="connsiteX2" fmla="*/ 629534 w 3019889"/>
              <a:gd name="connsiteY2" fmla="*/ 0 h 677742"/>
              <a:gd name="connsiteX3" fmla="*/ 1212054 w 3019889"/>
              <a:gd name="connsiteY3" fmla="*/ 0 h 677742"/>
              <a:gd name="connsiteX4" fmla="*/ 1761602 w 3019889"/>
              <a:gd name="connsiteY4" fmla="*/ 0 h 677742"/>
              <a:gd name="connsiteX5" fmla="*/ 1761602 w 3019889"/>
              <a:gd name="connsiteY5" fmla="*/ 0 h 677742"/>
              <a:gd name="connsiteX6" fmla="*/ 2123989 w 3019889"/>
              <a:gd name="connsiteY6" fmla="*/ 0 h 677742"/>
              <a:gd name="connsiteX7" fmla="*/ 2516574 w 3019889"/>
              <a:gd name="connsiteY7" fmla="*/ 0 h 677742"/>
              <a:gd name="connsiteX8" fmla="*/ 2906930 w 3019889"/>
              <a:gd name="connsiteY8" fmla="*/ 0 h 677742"/>
              <a:gd name="connsiteX9" fmla="*/ 3019889 w 3019889"/>
              <a:gd name="connsiteY9" fmla="*/ 112959 h 677742"/>
              <a:gd name="connsiteX10" fmla="*/ 3019889 w 3019889"/>
              <a:gd name="connsiteY10" fmla="*/ 395350 h 677742"/>
              <a:gd name="connsiteX11" fmla="*/ 3019889 w 3019889"/>
              <a:gd name="connsiteY11" fmla="*/ 395350 h 677742"/>
              <a:gd name="connsiteX12" fmla="*/ 3019889 w 3019889"/>
              <a:gd name="connsiteY12" fmla="*/ 564785 h 677742"/>
              <a:gd name="connsiteX13" fmla="*/ 3019889 w 3019889"/>
              <a:gd name="connsiteY13" fmla="*/ 564783 h 677742"/>
              <a:gd name="connsiteX14" fmla="*/ 2906930 w 3019889"/>
              <a:gd name="connsiteY14" fmla="*/ 677742 h 677742"/>
              <a:gd name="connsiteX15" fmla="*/ 2516574 w 3019889"/>
              <a:gd name="connsiteY15" fmla="*/ 677742 h 677742"/>
              <a:gd name="connsiteX16" fmla="*/ 2807280 w 3019889"/>
              <a:gd name="connsiteY16" fmla="*/ 889147 h 677742"/>
              <a:gd name="connsiteX17" fmla="*/ 3135098 w 3019889"/>
              <a:gd name="connsiteY17" fmla="*/ 1127539 h 677742"/>
              <a:gd name="connsiteX18" fmla="*/ 2663531 w 3019889"/>
              <a:gd name="connsiteY18" fmla="*/ 973109 h 677742"/>
              <a:gd name="connsiteX19" fmla="*/ 2246904 w 3019889"/>
              <a:gd name="connsiteY19" fmla="*/ 836670 h 677742"/>
              <a:gd name="connsiteX20" fmla="*/ 1761602 w 3019889"/>
              <a:gd name="connsiteY20" fmla="*/ 677742 h 677742"/>
              <a:gd name="connsiteX21" fmla="*/ 1179081 w 3019889"/>
              <a:gd name="connsiteY21" fmla="*/ 677742 h 677742"/>
              <a:gd name="connsiteX22" fmla="*/ 646020 w 3019889"/>
              <a:gd name="connsiteY22" fmla="*/ 677742 h 677742"/>
              <a:gd name="connsiteX23" fmla="*/ 112959 w 3019889"/>
              <a:gd name="connsiteY23" fmla="*/ 677742 h 677742"/>
              <a:gd name="connsiteX24" fmla="*/ 0 w 3019889"/>
              <a:gd name="connsiteY24" fmla="*/ 564783 h 677742"/>
              <a:gd name="connsiteX25" fmla="*/ 0 w 3019889"/>
              <a:gd name="connsiteY25" fmla="*/ 564785 h 677742"/>
              <a:gd name="connsiteX26" fmla="*/ 0 w 3019889"/>
              <a:gd name="connsiteY26" fmla="*/ 395350 h 677742"/>
              <a:gd name="connsiteX27" fmla="*/ 0 w 3019889"/>
              <a:gd name="connsiteY27" fmla="*/ 395350 h 677742"/>
              <a:gd name="connsiteX28" fmla="*/ 0 w 3019889"/>
              <a:gd name="connsiteY28" fmla="*/ 112959 h 67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19889" h="677742" fill="none" extrusionOk="0">
                <a:moveTo>
                  <a:pt x="0" y="112959"/>
                </a:moveTo>
                <a:cubicBezTo>
                  <a:pt x="4713" y="37249"/>
                  <a:pt x="57970" y="15779"/>
                  <a:pt x="112959" y="0"/>
                </a:cubicBezTo>
                <a:cubicBezTo>
                  <a:pt x="256568" y="-59179"/>
                  <a:pt x="516514" y="20925"/>
                  <a:pt x="629534" y="0"/>
                </a:cubicBezTo>
                <a:cubicBezTo>
                  <a:pt x="742554" y="-20925"/>
                  <a:pt x="1090186" y="64842"/>
                  <a:pt x="1212054" y="0"/>
                </a:cubicBezTo>
                <a:cubicBezTo>
                  <a:pt x="1333922" y="-64842"/>
                  <a:pt x="1642463" y="52090"/>
                  <a:pt x="1761602" y="0"/>
                </a:cubicBezTo>
                <a:lnTo>
                  <a:pt x="1761602" y="0"/>
                </a:lnTo>
                <a:cubicBezTo>
                  <a:pt x="1931905" y="-19453"/>
                  <a:pt x="1949246" y="20325"/>
                  <a:pt x="2123989" y="0"/>
                </a:cubicBezTo>
                <a:cubicBezTo>
                  <a:pt x="2298732" y="-20325"/>
                  <a:pt x="2335622" y="26273"/>
                  <a:pt x="2516574" y="0"/>
                </a:cubicBezTo>
                <a:cubicBezTo>
                  <a:pt x="2690970" y="-40892"/>
                  <a:pt x="2804552" y="32226"/>
                  <a:pt x="2906930" y="0"/>
                </a:cubicBezTo>
                <a:cubicBezTo>
                  <a:pt x="2968729" y="-4991"/>
                  <a:pt x="3002690" y="47562"/>
                  <a:pt x="3019889" y="112959"/>
                </a:cubicBezTo>
                <a:cubicBezTo>
                  <a:pt x="3031892" y="222124"/>
                  <a:pt x="3001465" y="333557"/>
                  <a:pt x="3019889" y="395350"/>
                </a:cubicBezTo>
                <a:lnTo>
                  <a:pt x="3019889" y="395350"/>
                </a:lnTo>
                <a:cubicBezTo>
                  <a:pt x="3026461" y="440240"/>
                  <a:pt x="3001617" y="528016"/>
                  <a:pt x="3019889" y="564785"/>
                </a:cubicBezTo>
                <a:lnTo>
                  <a:pt x="3019889" y="564783"/>
                </a:lnTo>
                <a:cubicBezTo>
                  <a:pt x="3033409" y="626621"/>
                  <a:pt x="2966521" y="674735"/>
                  <a:pt x="2906930" y="677742"/>
                </a:cubicBezTo>
                <a:cubicBezTo>
                  <a:pt x="2720173" y="695411"/>
                  <a:pt x="2699545" y="654943"/>
                  <a:pt x="2516574" y="677742"/>
                </a:cubicBezTo>
                <a:cubicBezTo>
                  <a:pt x="2590034" y="701944"/>
                  <a:pt x="2730215" y="869241"/>
                  <a:pt x="2807280" y="889147"/>
                </a:cubicBezTo>
                <a:cubicBezTo>
                  <a:pt x="2884345" y="909053"/>
                  <a:pt x="2985388" y="1052809"/>
                  <a:pt x="3135098" y="1127539"/>
                </a:cubicBezTo>
                <a:cubicBezTo>
                  <a:pt x="3014149" y="1107163"/>
                  <a:pt x="2805695" y="985266"/>
                  <a:pt x="2663531" y="973109"/>
                </a:cubicBezTo>
                <a:cubicBezTo>
                  <a:pt x="2521367" y="960952"/>
                  <a:pt x="2386532" y="843823"/>
                  <a:pt x="2246904" y="836670"/>
                </a:cubicBezTo>
                <a:cubicBezTo>
                  <a:pt x="2107276" y="829517"/>
                  <a:pt x="1972989" y="715709"/>
                  <a:pt x="1761602" y="677742"/>
                </a:cubicBezTo>
                <a:cubicBezTo>
                  <a:pt x="1627216" y="734983"/>
                  <a:pt x="1419010" y="643341"/>
                  <a:pt x="1179081" y="677742"/>
                </a:cubicBezTo>
                <a:cubicBezTo>
                  <a:pt x="939152" y="712143"/>
                  <a:pt x="793215" y="658947"/>
                  <a:pt x="646020" y="677742"/>
                </a:cubicBezTo>
                <a:cubicBezTo>
                  <a:pt x="498825" y="696537"/>
                  <a:pt x="331882" y="659695"/>
                  <a:pt x="112959" y="677742"/>
                </a:cubicBezTo>
                <a:cubicBezTo>
                  <a:pt x="42500" y="680565"/>
                  <a:pt x="10649" y="615616"/>
                  <a:pt x="0" y="564783"/>
                </a:cubicBezTo>
                <a:lnTo>
                  <a:pt x="0" y="564785"/>
                </a:lnTo>
                <a:cubicBezTo>
                  <a:pt x="-1270" y="505536"/>
                  <a:pt x="5798" y="464073"/>
                  <a:pt x="0" y="395350"/>
                </a:cubicBezTo>
                <a:lnTo>
                  <a:pt x="0" y="395350"/>
                </a:lnTo>
                <a:cubicBezTo>
                  <a:pt x="-32293" y="258610"/>
                  <a:pt x="28547" y="249524"/>
                  <a:pt x="0" y="112959"/>
                </a:cubicBezTo>
                <a:close/>
              </a:path>
              <a:path w="3019889" h="677742" stroke="0" extrusionOk="0">
                <a:moveTo>
                  <a:pt x="0" y="112959"/>
                </a:moveTo>
                <a:cubicBezTo>
                  <a:pt x="-4332" y="34891"/>
                  <a:pt x="42319" y="8921"/>
                  <a:pt x="112959" y="0"/>
                </a:cubicBezTo>
                <a:cubicBezTo>
                  <a:pt x="230001" y="-53879"/>
                  <a:pt x="472199" y="8264"/>
                  <a:pt x="629534" y="0"/>
                </a:cubicBezTo>
                <a:cubicBezTo>
                  <a:pt x="786870" y="-8264"/>
                  <a:pt x="983893" y="9469"/>
                  <a:pt x="1212054" y="0"/>
                </a:cubicBezTo>
                <a:cubicBezTo>
                  <a:pt x="1440215" y="-9469"/>
                  <a:pt x="1580985" y="47756"/>
                  <a:pt x="1761602" y="0"/>
                </a:cubicBezTo>
                <a:lnTo>
                  <a:pt x="1761602" y="0"/>
                </a:lnTo>
                <a:cubicBezTo>
                  <a:pt x="1924404" y="-35752"/>
                  <a:pt x="2050927" y="10453"/>
                  <a:pt x="2131538" y="0"/>
                </a:cubicBezTo>
                <a:cubicBezTo>
                  <a:pt x="2212149" y="-10453"/>
                  <a:pt x="2404115" y="5059"/>
                  <a:pt x="2516574" y="0"/>
                </a:cubicBezTo>
                <a:cubicBezTo>
                  <a:pt x="2636043" y="-38747"/>
                  <a:pt x="2802022" y="9882"/>
                  <a:pt x="2906930" y="0"/>
                </a:cubicBezTo>
                <a:cubicBezTo>
                  <a:pt x="2967865" y="-1515"/>
                  <a:pt x="3014998" y="52955"/>
                  <a:pt x="3019889" y="112959"/>
                </a:cubicBezTo>
                <a:cubicBezTo>
                  <a:pt x="3041202" y="253790"/>
                  <a:pt x="2998597" y="309070"/>
                  <a:pt x="3019889" y="395350"/>
                </a:cubicBezTo>
                <a:lnTo>
                  <a:pt x="3019889" y="395350"/>
                </a:lnTo>
                <a:cubicBezTo>
                  <a:pt x="3025544" y="474502"/>
                  <a:pt x="3009506" y="497082"/>
                  <a:pt x="3019889" y="564785"/>
                </a:cubicBezTo>
                <a:lnTo>
                  <a:pt x="3019889" y="564783"/>
                </a:lnTo>
                <a:cubicBezTo>
                  <a:pt x="3019445" y="625349"/>
                  <a:pt x="2983731" y="683588"/>
                  <a:pt x="2906930" y="677742"/>
                </a:cubicBezTo>
                <a:cubicBezTo>
                  <a:pt x="2787092" y="706858"/>
                  <a:pt x="2639219" y="643320"/>
                  <a:pt x="2516574" y="677742"/>
                </a:cubicBezTo>
                <a:cubicBezTo>
                  <a:pt x="2665593" y="767611"/>
                  <a:pt x="2698967" y="817189"/>
                  <a:pt x="2813466" y="893645"/>
                </a:cubicBezTo>
                <a:cubicBezTo>
                  <a:pt x="2927965" y="970101"/>
                  <a:pt x="2966584" y="1054257"/>
                  <a:pt x="3135098" y="1127539"/>
                </a:cubicBezTo>
                <a:cubicBezTo>
                  <a:pt x="3001646" y="1119524"/>
                  <a:pt x="2782702" y="987324"/>
                  <a:pt x="2649796" y="968611"/>
                </a:cubicBezTo>
                <a:cubicBezTo>
                  <a:pt x="2516890" y="949897"/>
                  <a:pt x="2426377" y="883271"/>
                  <a:pt x="2205699" y="823176"/>
                </a:cubicBezTo>
                <a:cubicBezTo>
                  <a:pt x="1985021" y="763081"/>
                  <a:pt x="1860132" y="699078"/>
                  <a:pt x="1761602" y="677742"/>
                </a:cubicBezTo>
                <a:cubicBezTo>
                  <a:pt x="1511544" y="718349"/>
                  <a:pt x="1324840" y="666314"/>
                  <a:pt x="1212054" y="677742"/>
                </a:cubicBezTo>
                <a:cubicBezTo>
                  <a:pt x="1099268" y="689170"/>
                  <a:pt x="847038" y="630201"/>
                  <a:pt x="678993" y="677742"/>
                </a:cubicBezTo>
                <a:cubicBezTo>
                  <a:pt x="510948" y="725283"/>
                  <a:pt x="390187" y="662273"/>
                  <a:pt x="112959" y="677742"/>
                </a:cubicBezTo>
                <a:cubicBezTo>
                  <a:pt x="37806" y="668009"/>
                  <a:pt x="7005" y="635918"/>
                  <a:pt x="0" y="564783"/>
                </a:cubicBezTo>
                <a:lnTo>
                  <a:pt x="0" y="564785"/>
                </a:lnTo>
                <a:cubicBezTo>
                  <a:pt x="-11372" y="512189"/>
                  <a:pt x="12793" y="442236"/>
                  <a:pt x="0" y="395350"/>
                </a:cubicBezTo>
                <a:lnTo>
                  <a:pt x="0" y="395350"/>
                </a:lnTo>
                <a:cubicBezTo>
                  <a:pt x="-24255" y="335043"/>
                  <a:pt x="30559" y="244981"/>
                  <a:pt x="0" y="112959"/>
                </a:cubicBezTo>
                <a:close/>
              </a:path>
            </a:pathLst>
          </a:custGeom>
          <a:solidFill>
            <a:schemeClr val="accent4">
              <a:lumMod val="75000"/>
            </a:schemeClr>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15"/>
                      <a:gd name="adj2" fmla="val 11636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bg1"/>
                </a:solidFill>
                <a:latin typeface="Ink Free" panose="03080402000500000000" pitchFamily="66" charset="0"/>
              </a:rPr>
              <a:t>Vous l’avez dit ! </a:t>
            </a:r>
          </a:p>
        </p:txBody>
      </p:sp>
      <p:pic>
        <p:nvPicPr>
          <p:cNvPr id="13" name="Picture 2" descr="Vecteur transférer deux flèches décrivent le signe de style de maillage linéaire d'icône 3d pour l'échange de concept mobile et le web">
            <a:extLst>
              <a:ext uri="{FF2B5EF4-FFF2-40B4-BE49-F238E27FC236}">
                <a16:creationId xmlns:a16="http://schemas.microsoft.com/office/drawing/2014/main" id="{7FF018A2-C9B6-4469-A476-C90DFE5526BD}"/>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2998" b="51993" l="22684" r="75879">
                        <a14:foregroundMark x1="23003" y1="32582" x2="23003" y2="32582"/>
                        <a14:foregroundMark x1="75879" y1="32409" x2="75879" y2="32409"/>
                        <a14:foregroundMark x1="40735" y1="52166" x2="40735" y2="52166"/>
                        <a14:foregroundMark x1="40895" y1="12998" x2="40895" y2="12998"/>
                      </a14:backgroundRemoval>
                    </a14:imgEffect>
                  </a14:imgLayer>
                </a14:imgProps>
              </a:ext>
              <a:ext uri="{28A0092B-C50C-407E-A947-70E740481C1C}">
                <a14:useLocalDpi xmlns:a14="http://schemas.microsoft.com/office/drawing/2010/main" val="0"/>
              </a:ext>
            </a:extLst>
          </a:blip>
          <a:srcRect l="21155" t="9154" r="20482" b="43815"/>
          <a:stretch/>
        </p:blipFill>
        <p:spPr bwMode="auto">
          <a:xfrm>
            <a:off x="442912" y="5804518"/>
            <a:ext cx="597982" cy="444151"/>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hlinkClick r:id="rId4" action="ppaction://hlinksldjump"/>
            <a:extLst>
              <a:ext uri="{FF2B5EF4-FFF2-40B4-BE49-F238E27FC236}">
                <a16:creationId xmlns:a16="http://schemas.microsoft.com/office/drawing/2014/main" id="{81995AF9-64A9-402E-8699-46008F11B5D6}"/>
              </a:ext>
            </a:extLst>
          </p:cNvPr>
          <p:cNvSpPr txBox="1"/>
          <p:nvPr/>
        </p:nvSpPr>
        <p:spPr>
          <a:xfrm>
            <a:off x="459187" y="5889911"/>
            <a:ext cx="596638" cy="261610"/>
          </a:xfrm>
          <a:prstGeom prst="rect">
            <a:avLst/>
          </a:prstGeom>
          <a:noFill/>
        </p:spPr>
        <p:txBody>
          <a:bodyPr wrap="none" rtlCol="0">
            <a:spAutoFit/>
          </a:bodyPr>
          <a:lstStyle/>
          <a:p>
            <a:r>
              <a:rPr lang="fr-FR" sz="1100" dirty="0">
                <a:solidFill>
                  <a:schemeClr val="bg1"/>
                </a:solidFill>
                <a:latin typeface="Ink Free" panose="03080402000500000000" pitchFamily="66" charset="0"/>
              </a:rPr>
              <a:t>Retour</a:t>
            </a:r>
          </a:p>
        </p:txBody>
      </p:sp>
      <p:pic>
        <p:nvPicPr>
          <p:cNvPr id="15" name="Picture 4" descr="Vecteur gens qui réfléchissent à la question se demandant des personnages">
            <a:extLst>
              <a:ext uri="{FF2B5EF4-FFF2-40B4-BE49-F238E27FC236}">
                <a16:creationId xmlns:a16="http://schemas.microsoft.com/office/drawing/2014/main" id="{72709798-61D3-4139-8E81-3695295BF2AB}"/>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492"/>
          <a:stretch/>
        </p:blipFill>
        <p:spPr bwMode="auto">
          <a:xfrm>
            <a:off x="8659059" y="3770143"/>
            <a:ext cx="3820029" cy="3087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47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Mars 2023</a:t>
            </a:r>
          </a:p>
        </p:txBody>
      </p:sp>
      <p:sp>
        <p:nvSpPr>
          <p:cNvPr id="4" name="Titre 3"/>
          <p:cNvSpPr>
            <a:spLocks noGrp="1"/>
          </p:cNvSpPr>
          <p:nvPr>
            <p:ph type="ctrTitle"/>
          </p:nvPr>
        </p:nvSpPr>
        <p:spPr/>
        <p:txBody>
          <a:bodyPr>
            <a:normAutofit/>
          </a:bodyPr>
          <a:lstStyle/>
          <a:p>
            <a:r>
              <a:rPr lang="fr-FR" dirty="0"/>
              <a:t>DISPOSITIF DE PARRAINAGE </a:t>
            </a:r>
          </a:p>
        </p:txBody>
      </p:sp>
      <p:sp>
        <p:nvSpPr>
          <p:cNvPr id="5" name="Espace réservé du texte 4"/>
          <p:cNvSpPr>
            <a:spLocks noGrp="1"/>
          </p:cNvSpPr>
          <p:nvPr>
            <p:ph type="body" sz="quarter" idx="11"/>
          </p:nvPr>
        </p:nvSpPr>
        <p:spPr/>
        <p:txBody>
          <a:bodyPr/>
          <a:lstStyle/>
          <a:p>
            <a:r>
              <a:rPr lang="fr-FR" dirty="0"/>
              <a:t>Direction Marketing et Performance Data</a:t>
            </a:r>
          </a:p>
        </p:txBody>
      </p:sp>
      <p:pic>
        <p:nvPicPr>
          <p:cNvPr id="2050" name="Picture 2" descr="Pack d'icônes de profil dessinés à la main">
            <a:extLst>
              <a:ext uri="{FF2B5EF4-FFF2-40B4-BE49-F238E27FC236}">
                <a16:creationId xmlns:a16="http://schemas.microsoft.com/office/drawing/2014/main" id="{AFCB79F5-4AC5-4CAD-AA39-72D1ADC3B40D}"/>
              </a:ext>
            </a:extLst>
          </p:cNvPr>
          <p:cNvPicPr>
            <a:picLocks noChangeAspect="1" noChangeArrowheads="1"/>
          </p:cNvPicPr>
          <p:nvPr/>
        </p:nvPicPr>
        <p:blipFill rotWithShape="1">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l="37003" t="5765" r="35371" b="51919"/>
          <a:stretch/>
        </p:blipFill>
        <p:spPr bwMode="auto">
          <a:xfrm rot="21201511">
            <a:off x="4773415" y="2446832"/>
            <a:ext cx="905692" cy="9240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ck d'icônes de profil dessinés à la main">
            <a:extLst>
              <a:ext uri="{FF2B5EF4-FFF2-40B4-BE49-F238E27FC236}">
                <a16:creationId xmlns:a16="http://schemas.microsoft.com/office/drawing/2014/main" id="{14937388-9199-4B7A-8283-1B987BFF4CCB}"/>
              </a:ext>
            </a:extLst>
          </p:cNvPr>
          <p:cNvPicPr>
            <a:picLocks noChangeAspect="1" noChangeArrowheads="1"/>
          </p:cNvPicPr>
          <p:nvPr/>
        </p:nvPicPr>
        <p:blipFill rotWithShape="1">
          <a:blip r:embed="rId2">
            <a:clrChange>
              <a:clrFrom>
                <a:srgbClr val="FFFEFF"/>
              </a:clrFrom>
              <a:clrTo>
                <a:srgbClr val="FFFEFF">
                  <a:alpha val="0"/>
                </a:srgbClr>
              </a:clrTo>
            </a:clrChange>
            <a:extLst>
              <a:ext uri="{28A0092B-C50C-407E-A947-70E740481C1C}">
                <a14:useLocalDpi xmlns:a14="http://schemas.microsoft.com/office/drawing/2010/main" val="0"/>
              </a:ext>
            </a:extLst>
          </a:blip>
          <a:srcRect l="8010" t="4779" r="64970" b="50067"/>
          <a:stretch/>
        </p:blipFill>
        <p:spPr bwMode="auto">
          <a:xfrm rot="450274">
            <a:off x="8974402" y="2193485"/>
            <a:ext cx="885792" cy="9860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ack d'icônes de profil dessinés à la main">
            <a:extLst>
              <a:ext uri="{FF2B5EF4-FFF2-40B4-BE49-F238E27FC236}">
                <a16:creationId xmlns:a16="http://schemas.microsoft.com/office/drawing/2014/main" id="{ADD64986-30DF-4ECE-8591-5C886B2D6A0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186" t="51589" r="65188" b="3839"/>
          <a:stretch/>
        </p:blipFill>
        <p:spPr bwMode="auto">
          <a:xfrm rot="1346043">
            <a:off x="6224635" y="3648483"/>
            <a:ext cx="905692" cy="9733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eur le patient parle à la réception du personnel médical de la réceptionniste">
            <a:extLst>
              <a:ext uri="{FF2B5EF4-FFF2-40B4-BE49-F238E27FC236}">
                <a16:creationId xmlns:a16="http://schemas.microsoft.com/office/drawing/2014/main" id="{1DBE03F1-5FA5-4B31-B38B-0505CFEEE69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backgroundMark x1="82748" y1="44125" x2="82748" y2="44125"/>
                        <a14:backgroundMark x1="87061" y1="47722" x2="87061" y2="47722"/>
                      </a14:backgroundRemoval>
                    </a14:imgEffect>
                  </a14:imgLayer>
                </a14:imgProps>
              </a:ext>
              <a:ext uri="{28A0092B-C50C-407E-A947-70E740481C1C}">
                <a14:useLocalDpi xmlns:a14="http://schemas.microsoft.com/office/drawing/2010/main" val="0"/>
              </a:ext>
            </a:extLst>
          </a:blip>
          <a:srcRect l="67667"/>
          <a:stretch/>
        </p:blipFill>
        <p:spPr bwMode="auto">
          <a:xfrm>
            <a:off x="8048177" y="2524109"/>
            <a:ext cx="2168220" cy="446703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3CA68341-16CD-4E29-8FC6-E6BFBCEC1EF8}"/>
              </a:ext>
            </a:extLst>
          </p:cNvPr>
          <p:cNvGrpSpPr/>
          <p:nvPr/>
        </p:nvGrpSpPr>
        <p:grpSpPr>
          <a:xfrm>
            <a:off x="0" y="1"/>
            <a:ext cx="12192000" cy="6858000"/>
            <a:chOff x="0" y="1"/>
            <a:chExt cx="12192000" cy="6858000"/>
          </a:xfrm>
        </p:grpSpPr>
        <p:pic>
          <p:nvPicPr>
            <p:cNvPr id="11" name="Picture 4" descr="Réception d'hôtel plat illustrée">
              <a:extLst>
                <a:ext uri="{FF2B5EF4-FFF2-40B4-BE49-F238E27FC236}">
                  <a16:creationId xmlns:a16="http://schemas.microsoft.com/office/drawing/2014/main" id="{7099C2BD-A7FA-4F9A-ACF3-AB3F7796E5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9063"/>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E678F07F-2FE2-4BE3-B134-DA1D7253149E}"/>
                </a:ext>
              </a:extLst>
            </p:cNvPr>
            <p:cNvPicPr>
              <a:picLocks noChangeAspect="1"/>
            </p:cNvPicPr>
            <p:nvPr/>
          </p:nvPicPr>
          <p:blipFill>
            <a:blip r:embed="rId6"/>
            <a:stretch>
              <a:fillRect/>
            </a:stretch>
          </p:blipFill>
          <p:spPr>
            <a:xfrm>
              <a:off x="391657" y="2650208"/>
              <a:ext cx="4162425" cy="457200"/>
            </a:xfrm>
            <a:prstGeom prst="rect">
              <a:avLst/>
            </a:prstGeom>
          </p:spPr>
        </p:pic>
        <p:pic>
          <p:nvPicPr>
            <p:cNvPr id="8" name="Image 7">
              <a:extLst>
                <a:ext uri="{FF2B5EF4-FFF2-40B4-BE49-F238E27FC236}">
                  <a16:creationId xmlns:a16="http://schemas.microsoft.com/office/drawing/2014/main" id="{8302ADB9-1618-493F-89D3-FD7776037F2D}"/>
                </a:ext>
              </a:extLst>
            </p:cNvPr>
            <p:cNvPicPr>
              <a:picLocks noChangeAspect="1"/>
            </p:cNvPicPr>
            <p:nvPr/>
          </p:nvPicPr>
          <p:blipFill>
            <a:blip r:embed="rId7"/>
            <a:stretch>
              <a:fillRect/>
            </a:stretch>
          </p:blipFill>
          <p:spPr>
            <a:xfrm>
              <a:off x="10763575" y="2640683"/>
              <a:ext cx="1428425" cy="466725"/>
            </a:xfrm>
            <a:prstGeom prst="rect">
              <a:avLst/>
            </a:prstGeom>
          </p:spPr>
        </p:pic>
      </p:grpSp>
      <p:pic>
        <p:nvPicPr>
          <p:cNvPr id="30" name="Image 29" descr="Une image contenant texte&#10;&#10;Description générée automatiquement">
            <a:extLst>
              <a:ext uri="{FF2B5EF4-FFF2-40B4-BE49-F238E27FC236}">
                <a16:creationId xmlns:a16="http://schemas.microsoft.com/office/drawing/2014/main" id="{ACDC0FE3-5E10-484F-B135-3DB5243A56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50510" y="4649762"/>
            <a:ext cx="2458696" cy="807354"/>
          </a:xfrm>
          <a:prstGeom prst="rect">
            <a:avLst/>
          </a:prstGeom>
        </p:spPr>
      </p:pic>
      <p:sp>
        <p:nvSpPr>
          <p:cNvPr id="7" name="Rectangle : coins arrondis 6">
            <a:extLst>
              <a:ext uri="{FF2B5EF4-FFF2-40B4-BE49-F238E27FC236}">
                <a16:creationId xmlns:a16="http://schemas.microsoft.com/office/drawing/2014/main" id="{1D8948F4-9BB8-4D2C-AE91-D81AF47AFC9C}"/>
              </a:ext>
            </a:extLst>
          </p:cNvPr>
          <p:cNvSpPr/>
          <p:nvPr/>
        </p:nvSpPr>
        <p:spPr>
          <a:xfrm rot="21175758">
            <a:off x="825333" y="1464122"/>
            <a:ext cx="9362502" cy="1042491"/>
          </a:xfrm>
          <a:custGeom>
            <a:avLst/>
            <a:gdLst>
              <a:gd name="connsiteX0" fmla="*/ 0 w 9362502"/>
              <a:gd name="connsiteY0" fmla="*/ 173752 h 1042491"/>
              <a:gd name="connsiteX1" fmla="*/ 173752 w 9362502"/>
              <a:gd name="connsiteY1" fmla="*/ 0 h 1042491"/>
              <a:gd name="connsiteX2" fmla="*/ 957363 w 9362502"/>
              <a:gd name="connsiteY2" fmla="*/ 0 h 1042491"/>
              <a:gd name="connsiteX3" fmla="*/ 1470525 w 9362502"/>
              <a:gd name="connsiteY3" fmla="*/ 0 h 1042491"/>
              <a:gd name="connsiteX4" fmla="*/ 2163986 w 9362502"/>
              <a:gd name="connsiteY4" fmla="*/ 0 h 1042491"/>
              <a:gd name="connsiteX5" fmla="*/ 2677148 w 9362502"/>
              <a:gd name="connsiteY5" fmla="*/ 0 h 1042491"/>
              <a:gd name="connsiteX6" fmla="*/ 3280459 w 9362502"/>
              <a:gd name="connsiteY6" fmla="*/ 0 h 1042491"/>
              <a:gd name="connsiteX7" fmla="*/ 4064070 w 9362502"/>
              <a:gd name="connsiteY7" fmla="*/ 0 h 1042491"/>
              <a:gd name="connsiteX8" fmla="*/ 4667382 w 9362502"/>
              <a:gd name="connsiteY8" fmla="*/ 0 h 1042491"/>
              <a:gd name="connsiteX9" fmla="*/ 5090393 w 9362502"/>
              <a:gd name="connsiteY9" fmla="*/ 0 h 1042491"/>
              <a:gd name="connsiteX10" fmla="*/ 5874005 w 9362502"/>
              <a:gd name="connsiteY10" fmla="*/ 0 h 1042491"/>
              <a:gd name="connsiteX11" fmla="*/ 6657616 w 9362502"/>
              <a:gd name="connsiteY11" fmla="*/ 0 h 1042491"/>
              <a:gd name="connsiteX12" fmla="*/ 7531377 w 9362502"/>
              <a:gd name="connsiteY12" fmla="*/ 0 h 1042491"/>
              <a:gd name="connsiteX13" fmla="*/ 8405139 w 9362502"/>
              <a:gd name="connsiteY13" fmla="*/ 0 h 1042491"/>
              <a:gd name="connsiteX14" fmla="*/ 9188750 w 9362502"/>
              <a:gd name="connsiteY14" fmla="*/ 0 h 1042491"/>
              <a:gd name="connsiteX15" fmla="*/ 9362502 w 9362502"/>
              <a:gd name="connsiteY15" fmla="*/ 173752 h 1042491"/>
              <a:gd name="connsiteX16" fmla="*/ 9362502 w 9362502"/>
              <a:gd name="connsiteY16" fmla="*/ 868739 h 1042491"/>
              <a:gd name="connsiteX17" fmla="*/ 9188750 w 9362502"/>
              <a:gd name="connsiteY17" fmla="*/ 1042491 h 1042491"/>
              <a:gd name="connsiteX18" fmla="*/ 8675589 w 9362502"/>
              <a:gd name="connsiteY18" fmla="*/ 1042491 h 1042491"/>
              <a:gd name="connsiteX19" fmla="*/ 7982127 w 9362502"/>
              <a:gd name="connsiteY19" fmla="*/ 1042491 h 1042491"/>
              <a:gd name="connsiteX20" fmla="*/ 7468966 w 9362502"/>
              <a:gd name="connsiteY20" fmla="*/ 1042491 h 1042491"/>
              <a:gd name="connsiteX21" fmla="*/ 6595204 w 9362502"/>
              <a:gd name="connsiteY21" fmla="*/ 1042491 h 1042491"/>
              <a:gd name="connsiteX22" fmla="*/ 6172193 w 9362502"/>
              <a:gd name="connsiteY22" fmla="*/ 1042491 h 1042491"/>
              <a:gd name="connsiteX23" fmla="*/ 5388582 w 9362502"/>
              <a:gd name="connsiteY23" fmla="*/ 1042491 h 1042491"/>
              <a:gd name="connsiteX24" fmla="*/ 4514820 w 9362502"/>
              <a:gd name="connsiteY24" fmla="*/ 1042491 h 1042491"/>
              <a:gd name="connsiteX25" fmla="*/ 3641059 w 9362502"/>
              <a:gd name="connsiteY25" fmla="*/ 1042491 h 1042491"/>
              <a:gd name="connsiteX26" fmla="*/ 2857448 w 9362502"/>
              <a:gd name="connsiteY26" fmla="*/ 1042491 h 1042491"/>
              <a:gd name="connsiteX27" fmla="*/ 2434436 w 9362502"/>
              <a:gd name="connsiteY27" fmla="*/ 1042491 h 1042491"/>
              <a:gd name="connsiteX28" fmla="*/ 1650825 w 9362502"/>
              <a:gd name="connsiteY28" fmla="*/ 1042491 h 1042491"/>
              <a:gd name="connsiteX29" fmla="*/ 1227813 w 9362502"/>
              <a:gd name="connsiteY29" fmla="*/ 1042491 h 1042491"/>
              <a:gd name="connsiteX30" fmla="*/ 173752 w 9362502"/>
              <a:gd name="connsiteY30" fmla="*/ 1042491 h 1042491"/>
              <a:gd name="connsiteX31" fmla="*/ 0 w 9362502"/>
              <a:gd name="connsiteY31" fmla="*/ 868739 h 1042491"/>
              <a:gd name="connsiteX32" fmla="*/ 0 w 9362502"/>
              <a:gd name="connsiteY32" fmla="*/ 173752 h 104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362502" h="1042491" fill="none" extrusionOk="0">
                <a:moveTo>
                  <a:pt x="0" y="173752"/>
                </a:moveTo>
                <a:cubicBezTo>
                  <a:pt x="2225" y="91445"/>
                  <a:pt x="59396" y="-8332"/>
                  <a:pt x="173752" y="0"/>
                </a:cubicBezTo>
                <a:cubicBezTo>
                  <a:pt x="360212" y="13483"/>
                  <a:pt x="744596" y="-7516"/>
                  <a:pt x="957363" y="0"/>
                </a:cubicBezTo>
                <a:cubicBezTo>
                  <a:pt x="1170130" y="7516"/>
                  <a:pt x="1319580" y="-1707"/>
                  <a:pt x="1470525" y="0"/>
                </a:cubicBezTo>
                <a:cubicBezTo>
                  <a:pt x="1621470" y="1707"/>
                  <a:pt x="1817577" y="20479"/>
                  <a:pt x="2163986" y="0"/>
                </a:cubicBezTo>
                <a:cubicBezTo>
                  <a:pt x="2510395" y="-20479"/>
                  <a:pt x="2533227" y="-435"/>
                  <a:pt x="2677148" y="0"/>
                </a:cubicBezTo>
                <a:cubicBezTo>
                  <a:pt x="2821069" y="435"/>
                  <a:pt x="3139620" y="-5534"/>
                  <a:pt x="3280459" y="0"/>
                </a:cubicBezTo>
                <a:cubicBezTo>
                  <a:pt x="3421298" y="5534"/>
                  <a:pt x="3689035" y="-9308"/>
                  <a:pt x="4064070" y="0"/>
                </a:cubicBezTo>
                <a:cubicBezTo>
                  <a:pt x="4439105" y="9308"/>
                  <a:pt x="4428044" y="-16688"/>
                  <a:pt x="4667382" y="0"/>
                </a:cubicBezTo>
                <a:cubicBezTo>
                  <a:pt x="4906720" y="16688"/>
                  <a:pt x="4990109" y="16921"/>
                  <a:pt x="5090393" y="0"/>
                </a:cubicBezTo>
                <a:cubicBezTo>
                  <a:pt x="5190677" y="-16921"/>
                  <a:pt x="5510979" y="29189"/>
                  <a:pt x="5874005" y="0"/>
                </a:cubicBezTo>
                <a:cubicBezTo>
                  <a:pt x="6237031" y="-29189"/>
                  <a:pt x="6446478" y="13082"/>
                  <a:pt x="6657616" y="0"/>
                </a:cubicBezTo>
                <a:cubicBezTo>
                  <a:pt x="6868754" y="-13082"/>
                  <a:pt x="7234666" y="12221"/>
                  <a:pt x="7531377" y="0"/>
                </a:cubicBezTo>
                <a:cubicBezTo>
                  <a:pt x="7828088" y="-12221"/>
                  <a:pt x="8160339" y="16092"/>
                  <a:pt x="8405139" y="0"/>
                </a:cubicBezTo>
                <a:cubicBezTo>
                  <a:pt x="8649939" y="-16092"/>
                  <a:pt x="8869715" y="37056"/>
                  <a:pt x="9188750" y="0"/>
                </a:cubicBezTo>
                <a:cubicBezTo>
                  <a:pt x="9291726" y="-6249"/>
                  <a:pt x="9367025" y="79986"/>
                  <a:pt x="9362502" y="173752"/>
                </a:cubicBezTo>
                <a:cubicBezTo>
                  <a:pt x="9351731" y="427247"/>
                  <a:pt x="9392726" y="654888"/>
                  <a:pt x="9362502" y="868739"/>
                </a:cubicBezTo>
                <a:cubicBezTo>
                  <a:pt x="9372749" y="970162"/>
                  <a:pt x="9290979" y="1048218"/>
                  <a:pt x="9188750" y="1042491"/>
                </a:cubicBezTo>
                <a:cubicBezTo>
                  <a:pt x="9053389" y="1065613"/>
                  <a:pt x="8805460" y="1018942"/>
                  <a:pt x="8675589" y="1042491"/>
                </a:cubicBezTo>
                <a:cubicBezTo>
                  <a:pt x="8545718" y="1066040"/>
                  <a:pt x="8198417" y="1063402"/>
                  <a:pt x="7982127" y="1042491"/>
                </a:cubicBezTo>
                <a:cubicBezTo>
                  <a:pt x="7765837" y="1021580"/>
                  <a:pt x="7720648" y="1025342"/>
                  <a:pt x="7468966" y="1042491"/>
                </a:cubicBezTo>
                <a:cubicBezTo>
                  <a:pt x="7217284" y="1059640"/>
                  <a:pt x="6798041" y="1011960"/>
                  <a:pt x="6595204" y="1042491"/>
                </a:cubicBezTo>
                <a:cubicBezTo>
                  <a:pt x="6392367" y="1073022"/>
                  <a:pt x="6321703" y="1031314"/>
                  <a:pt x="6172193" y="1042491"/>
                </a:cubicBezTo>
                <a:cubicBezTo>
                  <a:pt x="6022683" y="1053668"/>
                  <a:pt x="5565108" y="1039230"/>
                  <a:pt x="5388582" y="1042491"/>
                </a:cubicBezTo>
                <a:cubicBezTo>
                  <a:pt x="5212056" y="1045752"/>
                  <a:pt x="4822645" y="1007684"/>
                  <a:pt x="4514820" y="1042491"/>
                </a:cubicBezTo>
                <a:cubicBezTo>
                  <a:pt x="4206995" y="1077298"/>
                  <a:pt x="3887831" y="1062761"/>
                  <a:pt x="3641059" y="1042491"/>
                </a:cubicBezTo>
                <a:cubicBezTo>
                  <a:pt x="3394287" y="1022221"/>
                  <a:pt x="3179986" y="1013253"/>
                  <a:pt x="2857448" y="1042491"/>
                </a:cubicBezTo>
                <a:cubicBezTo>
                  <a:pt x="2534910" y="1071729"/>
                  <a:pt x="2530964" y="1037349"/>
                  <a:pt x="2434436" y="1042491"/>
                </a:cubicBezTo>
                <a:cubicBezTo>
                  <a:pt x="2337908" y="1047633"/>
                  <a:pt x="2003722" y="1026370"/>
                  <a:pt x="1650825" y="1042491"/>
                </a:cubicBezTo>
                <a:cubicBezTo>
                  <a:pt x="1297928" y="1058612"/>
                  <a:pt x="1414158" y="1035017"/>
                  <a:pt x="1227813" y="1042491"/>
                </a:cubicBezTo>
                <a:cubicBezTo>
                  <a:pt x="1041468" y="1049965"/>
                  <a:pt x="562997" y="991543"/>
                  <a:pt x="173752" y="1042491"/>
                </a:cubicBezTo>
                <a:cubicBezTo>
                  <a:pt x="97068" y="1039138"/>
                  <a:pt x="-6184" y="957946"/>
                  <a:pt x="0" y="868739"/>
                </a:cubicBezTo>
                <a:cubicBezTo>
                  <a:pt x="34624" y="683359"/>
                  <a:pt x="21922" y="460519"/>
                  <a:pt x="0" y="173752"/>
                </a:cubicBezTo>
                <a:close/>
              </a:path>
              <a:path w="9362502" h="1042491" stroke="0" extrusionOk="0">
                <a:moveTo>
                  <a:pt x="0" y="173752"/>
                </a:moveTo>
                <a:cubicBezTo>
                  <a:pt x="-20824" y="67601"/>
                  <a:pt x="75868" y="19556"/>
                  <a:pt x="173752" y="0"/>
                </a:cubicBezTo>
                <a:cubicBezTo>
                  <a:pt x="398607" y="-24766"/>
                  <a:pt x="694458" y="-2902"/>
                  <a:pt x="867213" y="0"/>
                </a:cubicBezTo>
                <a:cubicBezTo>
                  <a:pt x="1039968" y="2902"/>
                  <a:pt x="1416664" y="23892"/>
                  <a:pt x="1650825" y="0"/>
                </a:cubicBezTo>
                <a:cubicBezTo>
                  <a:pt x="1884986" y="-23892"/>
                  <a:pt x="2055421" y="-37045"/>
                  <a:pt x="2434436" y="0"/>
                </a:cubicBezTo>
                <a:cubicBezTo>
                  <a:pt x="2813451" y="37045"/>
                  <a:pt x="2822862" y="-20179"/>
                  <a:pt x="2947598" y="0"/>
                </a:cubicBezTo>
                <a:cubicBezTo>
                  <a:pt x="3072334" y="20179"/>
                  <a:pt x="3275961" y="12790"/>
                  <a:pt x="3370609" y="0"/>
                </a:cubicBezTo>
                <a:cubicBezTo>
                  <a:pt x="3465257" y="-12790"/>
                  <a:pt x="4031816" y="-6059"/>
                  <a:pt x="4244370" y="0"/>
                </a:cubicBezTo>
                <a:cubicBezTo>
                  <a:pt x="4456924" y="6059"/>
                  <a:pt x="4786075" y="-9364"/>
                  <a:pt x="5118132" y="0"/>
                </a:cubicBezTo>
                <a:cubicBezTo>
                  <a:pt x="5450189" y="9364"/>
                  <a:pt x="5338066" y="-11655"/>
                  <a:pt x="5541143" y="0"/>
                </a:cubicBezTo>
                <a:cubicBezTo>
                  <a:pt x="5744220" y="11655"/>
                  <a:pt x="6066893" y="4886"/>
                  <a:pt x="6234605" y="0"/>
                </a:cubicBezTo>
                <a:cubicBezTo>
                  <a:pt x="6402317" y="-4886"/>
                  <a:pt x="6759939" y="-20462"/>
                  <a:pt x="6928066" y="0"/>
                </a:cubicBezTo>
                <a:cubicBezTo>
                  <a:pt x="7096193" y="20462"/>
                  <a:pt x="7318770" y="-14367"/>
                  <a:pt x="7441227" y="0"/>
                </a:cubicBezTo>
                <a:cubicBezTo>
                  <a:pt x="7563684" y="14367"/>
                  <a:pt x="7985215" y="-31646"/>
                  <a:pt x="8224839" y="0"/>
                </a:cubicBezTo>
                <a:cubicBezTo>
                  <a:pt x="8464463" y="31646"/>
                  <a:pt x="8728810" y="40679"/>
                  <a:pt x="9188750" y="0"/>
                </a:cubicBezTo>
                <a:cubicBezTo>
                  <a:pt x="9288811" y="16396"/>
                  <a:pt x="9364361" y="76502"/>
                  <a:pt x="9362502" y="173752"/>
                </a:cubicBezTo>
                <a:cubicBezTo>
                  <a:pt x="9370523" y="371033"/>
                  <a:pt x="9352089" y="683142"/>
                  <a:pt x="9362502" y="868739"/>
                </a:cubicBezTo>
                <a:cubicBezTo>
                  <a:pt x="9377579" y="952359"/>
                  <a:pt x="9307572" y="1045403"/>
                  <a:pt x="9188750" y="1042491"/>
                </a:cubicBezTo>
                <a:cubicBezTo>
                  <a:pt x="9007097" y="1071345"/>
                  <a:pt x="8750805" y="1071023"/>
                  <a:pt x="8585439" y="1042491"/>
                </a:cubicBezTo>
                <a:cubicBezTo>
                  <a:pt x="8420073" y="1013959"/>
                  <a:pt x="8249264" y="1031061"/>
                  <a:pt x="8162427" y="1042491"/>
                </a:cubicBezTo>
                <a:cubicBezTo>
                  <a:pt x="8075590" y="1053921"/>
                  <a:pt x="7712547" y="1065190"/>
                  <a:pt x="7378816" y="1042491"/>
                </a:cubicBezTo>
                <a:cubicBezTo>
                  <a:pt x="7045085" y="1019792"/>
                  <a:pt x="6983553" y="1024081"/>
                  <a:pt x="6865654" y="1042491"/>
                </a:cubicBezTo>
                <a:cubicBezTo>
                  <a:pt x="6747755" y="1060901"/>
                  <a:pt x="6636734" y="1026467"/>
                  <a:pt x="6442643" y="1042491"/>
                </a:cubicBezTo>
                <a:cubicBezTo>
                  <a:pt x="6248552" y="1058515"/>
                  <a:pt x="5899801" y="1052024"/>
                  <a:pt x="5749182" y="1042491"/>
                </a:cubicBezTo>
                <a:cubicBezTo>
                  <a:pt x="5598563" y="1032958"/>
                  <a:pt x="5406524" y="1037292"/>
                  <a:pt x="5145870" y="1042491"/>
                </a:cubicBezTo>
                <a:cubicBezTo>
                  <a:pt x="4885216" y="1047690"/>
                  <a:pt x="4927049" y="1023286"/>
                  <a:pt x="4722859" y="1042491"/>
                </a:cubicBezTo>
                <a:cubicBezTo>
                  <a:pt x="4518669" y="1061696"/>
                  <a:pt x="4283293" y="1023728"/>
                  <a:pt x="4119547" y="1042491"/>
                </a:cubicBezTo>
                <a:cubicBezTo>
                  <a:pt x="3955801" y="1061254"/>
                  <a:pt x="3787941" y="1032698"/>
                  <a:pt x="3606386" y="1042491"/>
                </a:cubicBezTo>
                <a:cubicBezTo>
                  <a:pt x="3424831" y="1052284"/>
                  <a:pt x="3248915" y="1043750"/>
                  <a:pt x="3093224" y="1042491"/>
                </a:cubicBezTo>
                <a:cubicBezTo>
                  <a:pt x="2937533" y="1041232"/>
                  <a:pt x="2616238" y="1026107"/>
                  <a:pt x="2309613" y="1042491"/>
                </a:cubicBezTo>
                <a:cubicBezTo>
                  <a:pt x="2002988" y="1058875"/>
                  <a:pt x="1986397" y="1037693"/>
                  <a:pt x="1796452" y="1042491"/>
                </a:cubicBezTo>
                <a:cubicBezTo>
                  <a:pt x="1606507" y="1047289"/>
                  <a:pt x="1523378" y="1035294"/>
                  <a:pt x="1283290" y="1042491"/>
                </a:cubicBezTo>
                <a:cubicBezTo>
                  <a:pt x="1043202" y="1049688"/>
                  <a:pt x="566310" y="1063362"/>
                  <a:pt x="173752" y="1042491"/>
                </a:cubicBezTo>
                <a:cubicBezTo>
                  <a:pt x="70499" y="1064844"/>
                  <a:pt x="-1413" y="957099"/>
                  <a:pt x="0" y="868739"/>
                </a:cubicBezTo>
                <a:cubicBezTo>
                  <a:pt x="10917" y="688629"/>
                  <a:pt x="-28567" y="520470"/>
                  <a:pt x="0" y="173752"/>
                </a:cubicBezTo>
                <a:close/>
              </a:path>
            </a:pathLst>
          </a:custGeom>
          <a:solidFill>
            <a:srgbClr val="317B60"/>
          </a:solidFill>
          <a:ln w="19050">
            <a:solidFill>
              <a:schemeClr val="tx1">
                <a:lumMod val="75000"/>
                <a:lumOff val="25000"/>
              </a:schemeClr>
            </a:solidFill>
            <a:extLst>
              <a:ext uri="{C807C97D-BFC1-408E-A445-0C87EB9F89A2}">
                <ask:lineSketchStyleProps xmlns:ask="http://schemas.microsoft.com/office/drawing/2018/sketchyshapes" sd="17729949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O</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ser</a:t>
            </a:r>
            <a:r>
              <a:rPr lang="fr-FR" sz="4000" dirty="0">
                <a:solidFill>
                  <a:schemeClr val="bg1"/>
                </a:solidFill>
                <a:effectLst>
                  <a:outerShdw blurRad="38100" dist="38100" dir="2700000" algn="tl">
                    <a:srgbClr val="000000">
                      <a:alpha val="43137"/>
                    </a:srgbClr>
                  </a:outerShdw>
                </a:effectLst>
                <a:latin typeface="Montserrat Black" panose="00000A00000000000000" pitchFamily="2" charset="0"/>
              </a:rPr>
              <a:t>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S</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olliciter une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E</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ntrée en </a:t>
            </a:r>
            <a:r>
              <a:rPr lang="fr-FR" sz="6000" dirty="0">
                <a:solidFill>
                  <a:schemeClr val="bg1"/>
                </a:solidFill>
                <a:effectLst>
                  <a:outerShdw blurRad="38100" dist="38100" dir="2700000" algn="tl">
                    <a:srgbClr val="000000">
                      <a:alpha val="43137"/>
                    </a:srgbClr>
                  </a:outerShdw>
                </a:effectLst>
                <a:latin typeface="Montserrat Black" panose="00000A00000000000000" pitchFamily="2" charset="0"/>
              </a:rPr>
              <a:t>R</a:t>
            </a:r>
            <a:r>
              <a:rPr lang="fr-FR" sz="4000" dirty="0">
                <a:solidFill>
                  <a:schemeClr val="bg1"/>
                </a:solidFill>
                <a:effectLst>
                  <a:outerShdw blurRad="38100" dist="38100" dir="2700000" algn="tl">
                    <a:srgbClr val="000000">
                      <a:alpha val="43137"/>
                    </a:srgbClr>
                  </a:outerShdw>
                </a:effectLst>
                <a:latin typeface="Ink Free" panose="03080402000500000000" pitchFamily="66" charset="0"/>
              </a:rPr>
              <a:t>elation</a:t>
            </a:r>
          </a:p>
        </p:txBody>
      </p:sp>
      <p:pic>
        <p:nvPicPr>
          <p:cNvPr id="23" name="Picture 2" descr="Vecteur le patient parle à la réception du personnel médical de la réceptionniste">
            <a:extLst>
              <a:ext uri="{FF2B5EF4-FFF2-40B4-BE49-F238E27FC236}">
                <a16:creationId xmlns:a16="http://schemas.microsoft.com/office/drawing/2014/main" id="{87C587A6-EBD8-428C-9BD5-0418C141B295}"/>
              </a:ext>
            </a:extLst>
          </p:cNvPr>
          <p:cNvPicPr>
            <a:picLocks noChangeAspect="1" noChangeArrowheads="1"/>
          </p:cNvPicPr>
          <p:nvPr/>
        </p:nvPicPr>
        <p:blipFill rotWithShape="1">
          <a:blip r:embed="rId9">
            <a:extLst>
              <a:ext uri="{BEBA8EAE-BF5A-486C-A8C5-ECC9F3942E4B}">
                <a14:imgProps xmlns:a14="http://schemas.microsoft.com/office/drawing/2010/main">
                  <a14:imgLayer r:embed="rId4">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a:stretch/>
        </p:blipFill>
        <p:spPr bwMode="auto">
          <a:xfrm>
            <a:off x="1284514" y="2026450"/>
            <a:ext cx="2478444" cy="51061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Vecteur ensemble de personnages de dessins animés de l'équipe commerciale">
            <a:extLst>
              <a:ext uri="{FF2B5EF4-FFF2-40B4-BE49-F238E27FC236}">
                <a16:creationId xmlns:a16="http://schemas.microsoft.com/office/drawing/2014/main" id="{73815452-97A2-486D-BE71-135830A29AAD}"/>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9701" b="89925" l="29073" r="39776">
                        <a14:foregroundMark x1="39297" y1="85821" x2="39297" y2="85821"/>
                        <a14:foregroundMark x1="33866" y1="85821" x2="33866" y2="85821"/>
                        <a14:foregroundMark x1="32907" y1="29104" x2="32907" y2="29104"/>
                        <a14:foregroundMark x1="35942" y1="30224" x2="35942" y2="30224"/>
                        <a14:foregroundMark x1="39617" y1="52612" x2="39617" y2="52612"/>
                        <a14:foregroundMark x1="29073" y1="44403" x2="29073" y2="44403"/>
                        <a14:foregroundMark x1="32907" y1="54478" x2="32907" y2="54478"/>
                        <a14:foregroundMark x1="36262" y1="21269" x2="36262" y2="21269"/>
                        <a14:foregroundMark x1="32428" y1="20896" x2="32428" y2="20896"/>
                      </a14:backgroundRemoval>
                    </a14:imgEffect>
                  </a14:imgLayer>
                </a14:imgProps>
              </a:ext>
              <a:ext uri="{28A0092B-C50C-407E-A947-70E740481C1C}">
                <a14:useLocalDpi xmlns:a14="http://schemas.microsoft.com/office/drawing/2010/main" val="0"/>
              </a:ext>
            </a:extLst>
          </a:blip>
          <a:srcRect l="28381" r="58796"/>
          <a:stretch/>
        </p:blipFill>
        <p:spPr bwMode="auto">
          <a:xfrm flipH="1">
            <a:off x="2546650" y="1955527"/>
            <a:ext cx="1750446" cy="524801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9" name="Picture 2" descr="Belle femme d'affaires faisant différentes actions">
            <a:extLst>
              <a:ext uri="{FF2B5EF4-FFF2-40B4-BE49-F238E27FC236}">
                <a16:creationId xmlns:a16="http://schemas.microsoft.com/office/drawing/2014/main" id="{F7CA3403-A7C5-4425-9954-A85BAFA2B5DE}"/>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9797033" y="2031160"/>
            <a:ext cx="2167874" cy="475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811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10917</TotalTime>
  <Words>1931</Words>
  <Application>Microsoft Office PowerPoint</Application>
  <PresentationFormat>Grand écran</PresentationFormat>
  <Paragraphs>187</Paragraphs>
  <Slides>24</Slides>
  <Notes>0</Notes>
  <HiddenSlides>3</HiddenSlides>
  <MMClips>3</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Arial</vt:lpstr>
      <vt:lpstr>Arial Black</vt:lpstr>
      <vt:lpstr>Calibri</vt:lpstr>
      <vt:lpstr>Ink Free</vt:lpstr>
      <vt:lpstr>Montserrat Black</vt:lpstr>
      <vt:lpstr>Wingdings</vt:lpstr>
      <vt:lpstr>Thème Office</vt:lpstr>
      <vt:lpstr>DISPOSITIF DE PARRAINAGE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DISPOSITIF DE PARRAINAGE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MATHERN Sophie [CEGEE]</cp:lastModifiedBy>
  <cp:revision>563</cp:revision>
  <dcterms:created xsi:type="dcterms:W3CDTF">2020-06-24T09:20:11Z</dcterms:created>
  <dcterms:modified xsi:type="dcterms:W3CDTF">2024-01-02T12:55:15Z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2023-01-04T13:38:16Z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