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6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CF4"/>
    <a:srgbClr val="5D2A3D"/>
    <a:srgbClr val="5A263C"/>
    <a:srgbClr val="E7ECFF"/>
    <a:srgbClr val="F0F2FF"/>
    <a:srgbClr val="F2F4FF"/>
    <a:srgbClr val="FDD8CF"/>
    <a:srgbClr val="F87B5F"/>
    <a:srgbClr val="BDFFF2"/>
    <a:srgbClr val="01B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E33AC-AF5A-495D-AB10-6B2E187E5AD2}" type="datetimeFigureOut">
              <a:rPr lang="fr-FR" smtClean="0"/>
              <a:t>02/01/2024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4B8BA-0556-4A0B-B28B-BBECBBB3C9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83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719EB2-E5C3-4BBB-9B5B-FA5C97548E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Dispositif de parrainage par les salariés CEGEE : Offres commerciales à l’attention des filleuls.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76822-32B6-403A-B86D-EFB81412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DF8214-8EB1-4D75-9151-F3527F19C9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77212C8E-93DE-4752-AD51-C943638D31C6}"/>
              </a:ext>
            </a:extLst>
          </p:cNvPr>
          <p:cNvGraphicFramePr>
            <a:graphicFrameLocks noGrp="1"/>
          </p:cNvGraphicFramePr>
          <p:nvPr>
            <p:ph idx="17"/>
            <p:extLst>
              <p:ext uri="{D42A27DB-BD31-4B8C-83A1-F6EECF244321}">
                <p14:modId xmlns:p14="http://schemas.microsoft.com/office/powerpoint/2010/main" val="2167802962"/>
              </p:ext>
            </p:extLst>
          </p:nvPr>
        </p:nvGraphicFramePr>
        <p:xfrm>
          <a:off x="704166" y="1561056"/>
          <a:ext cx="10980738" cy="3915995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908538">
                  <a:extLst>
                    <a:ext uri="{9D8B030D-6E8A-4147-A177-3AD203B41FA5}">
                      <a16:colId xmlns:a16="http://schemas.microsoft.com/office/drawing/2014/main" val="1106530095"/>
                    </a:ext>
                  </a:extLst>
                </a:gridCol>
                <a:gridCol w="3196046">
                  <a:extLst>
                    <a:ext uri="{9D8B030D-6E8A-4147-A177-3AD203B41FA5}">
                      <a16:colId xmlns:a16="http://schemas.microsoft.com/office/drawing/2014/main" val="575119203"/>
                    </a:ext>
                  </a:extLst>
                </a:gridCol>
                <a:gridCol w="5876154">
                  <a:extLst>
                    <a:ext uri="{9D8B030D-6E8A-4147-A177-3AD203B41FA5}">
                      <a16:colId xmlns:a16="http://schemas.microsoft.com/office/drawing/2014/main" val="493658422"/>
                    </a:ext>
                  </a:extLst>
                </a:gridCol>
              </a:tblGrid>
              <a:tr h="854399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</a:t>
                      </a:r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endParaRPr lang="fr-FR" sz="2000" dirty="0"/>
                    </a:p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Offres pour 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 filleul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   Prime de « Bienvenue »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de 80 €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/>
                        <a:t>OD « Prime de Bienvenue »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1</a:t>
                      </a:r>
                      <a:r>
                        <a:rPr lang="fr-FR" sz="1400" baseline="30000" dirty="0"/>
                        <a:t>ère</a:t>
                      </a:r>
                      <a:r>
                        <a:rPr lang="fr-FR" sz="1400" dirty="0"/>
                        <a:t> ligne : Nom du Parrain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2</a:t>
                      </a:r>
                      <a:r>
                        <a:rPr lang="fr-FR" sz="1400" baseline="30000" dirty="0"/>
                        <a:t>ème</a:t>
                      </a:r>
                      <a:r>
                        <a:rPr lang="fr-FR" sz="1400" dirty="0"/>
                        <a:t> ligne : Prénom du Parrain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626579"/>
                  </a:ext>
                </a:extLst>
              </a:tr>
              <a:tr h="1851198"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Visa 1</a:t>
                      </a:r>
                      <a:r>
                        <a:rPr lang="fr-FR" sz="1400" b="1" baseline="30000" dirty="0">
                          <a:solidFill>
                            <a:srgbClr val="F1F0F4"/>
                          </a:solidFill>
                        </a:rPr>
                        <a:t>er</a:t>
                      </a:r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à 1 € / mois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pendant 6 mois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(Formule Confort)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Une fois votre Formule créée, depuis la synthèse client, taper le </a:t>
                      </a:r>
                      <a:r>
                        <a:rPr lang="fr-FR" sz="1400" b="1" dirty="0"/>
                        <a:t>code transaction 0154</a:t>
                      </a:r>
                      <a:r>
                        <a:rPr lang="fr-FR" sz="1400" dirty="0"/>
                        <a:t>. L’écran « Barèmes &amp; promotions applicables – usage privé 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Associer un profil tarifaire un 2nd écran « Gestion des profils tarifaires – usage privé » s’ouvre.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Cliquer sur le profil </a:t>
                      </a:r>
                      <a:r>
                        <a:rPr lang="fr-FR" sz="1400" b="1" dirty="0"/>
                        <a:t>« Partenariat Bienvenue ».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dirty="0"/>
                        <a:t>F</a:t>
                      </a:r>
                      <a:r>
                        <a:rPr lang="fr-FR" sz="1400" dirty="0"/>
                        <a:t>inir en cliquant sur </a:t>
                      </a:r>
                      <a:r>
                        <a:rPr lang="fr-FR" sz="1400" b="0" dirty="0"/>
                        <a:t>Créer.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Le client se verra attribuer la promotion pour 6 mois. </a:t>
                      </a:r>
                      <a:endParaRPr lang="fr-F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068007"/>
                  </a:ext>
                </a:extLst>
              </a:tr>
              <a:tr h="605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50 € en bon d’achat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Automatique à la mise en place d’une mobilité bancaire avec au moins   3 organismes.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604183"/>
                  </a:ext>
                </a:extLst>
              </a:tr>
              <a:tr h="605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  Crédit « bienvenue » </a:t>
                      </a:r>
                    </a:p>
                    <a:p>
                      <a:pPr lvl="0" algn="ctr"/>
                      <a:r>
                        <a:rPr lang="fr-FR" sz="1400" b="1" dirty="0">
                          <a:solidFill>
                            <a:srgbClr val="F1F0F4"/>
                          </a:solidFill>
                        </a:rPr>
                        <a:t>       5000 € à 4,55 %*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 IZIVENTE sélectionner la ligne </a:t>
                      </a:r>
                      <a:r>
                        <a:rPr lang="fr-FR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 Prêt Partenariat Bienvenue ».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85797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B02A1A9-C909-4057-A951-00F73B43045A}"/>
              </a:ext>
            </a:extLst>
          </p:cNvPr>
          <p:cNvSpPr/>
          <p:nvPr/>
        </p:nvSpPr>
        <p:spPr>
          <a:xfrm>
            <a:off x="2589057" y="2385676"/>
            <a:ext cx="9106735" cy="94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aphique 1761">
            <a:extLst>
              <a:ext uri="{FF2B5EF4-FFF2-40B4-BE49-F238E27FC236}">
                <a16:creationId xmlns:a16="http://schemas.microsoft.com/office/drawing/2014/main" id="{ED378681-A32E-4421-A757-5E5A643E2467}"/>
              </a:ext>
            </a:extLst>
          </p:cNvPr>
          <p:cNvGrpSpPr/>
          <p:nvPr/>
        </p:nvGrpSpPr>
        <p:grpSpPr>
          <a:xfrm>
            <a:off x="2838694" y="3190110"/>
            <a:ext cx="500909" cy="372855"/>
            <a:chOff x="7441871" y="655382"/>
            <a:chExt cx="382651" cy="284829"/>
          </a:xfrm>
          <a:noFill/>
        </p:grpSpPr>
        <p:grpSp>
          <p:nvGrpSpPr>
            <p:cNvPr id="10" name="Graphique 1761">
              <a:extLst>
                <a:ext uri="{FF2B5EF4-FFF2-40B4-BE49-F238E27FC236}">
                  <a16:creationId xmlns:a16="http://schemas.microsoft.com/office/drawing/2014/main" id="{8BBEF700-30CB-46E8-8D99-D17865C6D173}"/>
                </a:ext>
              </a:extLst>
            </p:cNvPr>
            <p:cNvGrpSpPr/>
            <p:nvPr/>
          </p:nvGrpSpPr>
          <p:grpSpPr>
            <a:xfrm>
              <a:off x="7441871" y="655382"/>
              <a:ext cx="382651" cy="284829"/>
              <a:chOff x="7441871" y="655382"/>
              <a:chExt cx="382651" cy="284829"/>
            </a:xfrm>
            <a:grpFill/>
          </p:grpSpPr>
          <p:grpSp>
            <p:nvGrpSpPr>
              <p:cNvPr id="12" name="Graphique 1761">
                <a:extLst>
                  <a:ext uri="{FF2B5EF4-FFF2-40B4-BE49-F238E27FC236}">
                    <a16:creationId xmlns:a16="http://schemas.microsoft.com/office/drawing/2014/main" id="{AF75A354-A163-44FE-AACE-8C1B50076EC2}"/>
                  </a:ext>
                </a:extLst>
              </p:cNvPr>
              <p:cNvGrpSpPr/>
              <p:nvPr/>
            </p:nvGrpSpPr>
            <p:grpSpPr>
              <a:xfrm>
                <a:off x="7567601" y="655382"/>
                <a:ext cx="256921" cy="224806"/>
                <a:chOff x="7567601" y="655382"/>
                <a:chExt cx="256921" cy="224806"/>
              </a:xfrm>
              <a:grpFill/>
            </p:grpSpPr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F9FD883D-2B67-40DE-8873-9056874602F6}"/>
                    </a:ext>
                  </a:extLst>
                </p:cNvPr>
                <p:cNvSpPr/>
                <p:nvPr/>
              </p:nvSpPr>
              <p:spPr>
                <a:xfrm>
                  <a:off x="7567601" y="765333"/>
                  <a:ext cx="70294" cy="114855"/>
                </a:xfrm>
                <a:custGeom>
                  <a:avLst/>
                  <a:gdLst>
                    <a:gd name="connsiteX0" fmla="*/ 70294 w 70294"/>
                    <a:gd name="connsiteY0" fmla="*/ 114681 h 114855"/>
                    <a:gd name="connsiteX1" fmla="*/ 51626 w 70294"/>
                    <a:gd name="connsiteY1" fmla="*/ 104870 h 114855"/>
                    <a:gd name="connsiteX2" fmla="*/ 0 w 70294"/>
                    <a:gd name="connsiteY2" fmla="*/ 0 h 114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294" h="114855" fill="none" extrusionOk="0">
                      <a:moveTo>
                        <a:pt x="70294" y="114681"/>
                      </a:moveTo>
                      <a:cubicBezTo>
                        <a:pt x="62947" y="115254"/>
                        <a:pt x="55920" y="110669"/>
                        <a:pt x="51626" y="104870"/>
                      </a:cubicBezTo>
                      <a:cubicBezTo>
                        <a:pt x="34144" y="58290"/>
                        <a:pt x="12967" y="30835"/>
                        <a:pt x="0" y="0"/>
                      </a:cubicBezTo>
                    </a:path>
                    <a:path w="70294" h="114855" stroke="0" extrusionOk="0">
                      <a:moveTo>
                        <a:pt x="70294" y="114681"/>
                      </a:moveTo>
                      <a:cubicBezTo>
                        <a:pt x="63526" y="117162"/>
                        <a:pt x="54101" y="110864"/>
                        <a:pt x="51626" y="104870"/>
                      </a:cubicBezTo>
                      <a:cubicBezTo>
                        <a:pt x="37260" y="78471"/>
                        <a:pt x="26115" y="48587"/>
                        <a:pt x="0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634538009">
                        <a:custGeom>
                          <a:avLst/>
                          <a:gdLst>
                            <a:gd name="connsiteX0" fmla="*/ 70294 w 70294"/>
                            <a:gd name="connsiteY0" fmla="*/ 114681 h 114855"/>
                            <a:gd name="connsiteX1" fmla="*/ 51626 w 70294"/>
                            <a:gd name="connsiteY1" fmla="*/ 104870 h 114855"/>
                            <a:gd name="connsiteX2" fmla="*/ 0 w 70294"/>
                            <a:gd name="connsiteY2" fmla="*/ 0 h 1148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0294" h="114855">
                              <a:moveTo>
                                <a:pt x="70294" y="114681"/>
                              </a:moveTo>
                              <a:cubicBezTo>
                                <a:pt x="62865" y="115729"/>
                                <a:pt x="55150" y="112014"/>
                                <a:pt x="51626" y="104870"/>
                              </a:cubicBez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11C073BC-60A4-406A-8D6D-7D9666E0BB69}"/>
                    </a:ext>
                  </a:extLst>
                </p:cNvPr>
                <p:cNvSpPr/>
                <p:nvPr/>
              </p:nvSpPr>
              <p:spPr>
                <a:xfrm>
                  <a:off x="7607225" y="655382"/>
                  <a:ext cx="217297" cy="196056"/>
                </a:xfrm>
                <a:custGeom>
                  <a:avLst/>
                  <a:gdLst>
                    <a:gd name="connsiteX0" fmla="*/ 0 w 217297"/>
                    <a:gd name="connsiteY0" fmla="*/ 70803 h 196056"/>
                    <a:gd name="connsiteX1" fmla="*/ 139922 w 217297"/>
                    <a:gd name="connsiteY1" fmla="*/ 1842 h 196056"/>
                    <a:gd name="connsiteX2" fmla="*/ 163830 w 217297"/>
                    <a:gd name="connsiteY2" fmla="*/ 10033 h 196056"/>
                    <a:gd name="connsiteX3" fmla="*/ 215455 w 217297"/>
                    <a:gd name="connsiteY3" fmla="*/ 114903 h 196056"/>
                    <a:gd name="connsiteX4" fmla="*/ 207264 w 217297"/>
                    <a:gd name="connsiteY4" fmla="*/ 138811 h 196056"/>
                    <a:gd name="connsiteX5" fmla="*/ 89916 w 217297"/>
                    <a:gd name="connsiteY5" fmla="*/ 196056 h 19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297" h="196056" fill="none" extrusionOk="0">
                      <a:moveTo>
                        <a:pt x="0" y="70803"/>
                      </a:moveTo>
                      <a:cubicBezTo>
                        <a:pt x="54939" y="42027"/>
                        <a:pt x="111909" y="24255"/>
                        <a:pt x="139922" y="1842"/>
                      </a:cubicBezTo>
                      <a:cubicBezTo>
                        <a:pt x="148311" y="-2040"/>
                        <a:pt x="157467" y="35"/>
                        <a:pt x="163830" y="10033"/>
                      </a:cubicBezTo>
                      <a:cubicBezTo>
                        <a:pt x="183405" y="47491"/>
                        <a:pt x="197429" y="66156"/>
                        <a:pt x="215455" y="114903"/>
                      </a:cubicBezTo>
                      <a:cubicBezTo>
                        <a:pt x="218802" y="121711"/>
                        <a:pt x="216846" y="134115"/>
                        <a:pt x="207264" y="138811"/>
                      </a:cubicBezTo>
                      <a:cubicBezTo>
                        <a:pt x="160259" y="168679"/>
                        <a:pt x="129797" y="183135"/>
                        <a:pt x="89916" y="196056"/>
                      </a:cubicBezTo>
                    </a:path>
                    <a:path w="217297" h="196056" stroke="0" extrusionOk="0">
                      <a:moveTo>
                        <a:pt x="0" y="70803"/>
                      </a:moveTo>
                      <a:cubicBezTo>
                        <a:pt x="34061" y="49364"/>
                        <a:pt x="96208" y="31188"/>
                        <a:pt x="139922" y="1842"/>
                      </a:cubicBezTo>
                      <a:cubicBezTo>
                        <a:pt x="149329" y="-3368"/>
                        <a:pt x="159882" y="1167"/>
                        <a:pt x="163830" y="10033"/>
                      </a:cubicBezTo>
                      <a:cubicBezTo>
                        <a:pt x="184290" y="41037"/>
                        <a:pt x="195657" y="74357"/>
                        <a:pt x="215455" y="114903"/>
                      </a:cubicBezTo>
                      <a:cubicBezTo>
                        <a:pt x="219454" y="122962"/>
                        <a:pt x="216572" y="134283"/>
                        <a:pt x="207264" y="138811"/>
                      </a:cubicBezTo>
                      <a:cubicBezTo>
                        <a:pt x="161657" y="161560"/>
                        <a:pt x="136815" y="167648"/>
                        <a:pt x="89916" y="196056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0199522">
                        <a:custGeom>
                          <a:avLst/>
                          <a:gdLst>
                            <a:gd name="connsiteX0" fmla="*/ 0 w 217297"/>
                            <a:gd name="connsiteY0" fmla="*/ 70803 h 196056"/>
                            <a:gd name="connsiteX1" fmla="*/ 139922 w 217297"/>
                            <a:gd name="connsiteY1" fmla="*/ 1842 h 196056"/>
                            <a:gd name="connsiteX2" fmla="*/ 163830 w 217297"/>
                            <a:gd name="connsiteY2" fmla="*/ 10033 h 196056"/>
                            <a:gd name="connsiteX3" fmla="*/ 215455 w 217297"/>
                            <a:gd name="connsiteY3" fmla="*/ 114903 h 196056"/>
                            <a:gd name="connsiteX4" fmla="*/ 207264 w 217297"/>
                            <a:gd name="connsiteY4" fmla="*/ 138811 h 196056"/>
                            <a:gd name="connsiteX5" fmla="*/ 89916 w 217297"/>
                            <a:gd name="connsiteY5" fmla="*/ 196056 h 1960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7297" h="196056">
                              <a:moveTo>
                                <a:pt x="0" y="70803"/>
                              </a:moveTo>
                              <a:lnTo>
                                <a:pt x="139922" y="1842"/>
                              </a:lnTo>
                              <a:cubicBezTo>
                                <a:pt x="148780" y="-2540"/>
                                <a:pt x="159544" y="1175"/>
                                <a:pt x="163830" y="10033"/>
                              </a:cubicBezTo>
                              <a:lnTo>
                                <a:pt x="215455" y="114903"/>
                              </a:lnTo>
                              <a:cubicBezTo>
                                <a:pt x="219837" y="123762"/>
                                <a:pt x="216122" y="134525"/>
                                <a:pt x="207264" y="138811"/>
                              </a:cubicBezTo>
                              <a:lnTo>
                                <a:pt x="89916" y="196056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3190DEDE-4F5C-4CD2-8D48-7C97A75BE6CD}"/>
                    </a:ext>
                  </a:extLst>
                </p:cNvPr>
                <p:cNvSpPr/>
                <p:nvPr/>
              </p:nvSpPr>
              <p:spPr>
                <a:xfrm>
                  <a:off x="7619893" y="684466"/>
                  <a:ext cx="157257" cy="77438"/>
                </a:xfrm>
                <a:custGeom>
                  <a:avLst/>
                  <a:gdLst>
                    <a:gd name="connsiteX0" fmla="*/ 0 w 157257"/>
                    <a:gd name="connsiteY0" fmla="*/ 77438 h 77438"/>
                    <a:gd name="connsiteX1" fmla="*/ 157258 w 157257"/>
                    <a:gd name="connsiteY1" fmla="*/ 0 h 77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257" h="77438" fill="none" extrusionOk="0">
                      <a:moveTo>
                        <a:pt x="0" y="77438"/>
                      </a:moveTo>
                      <a:cubicBezTo>
                        <a:pt x="49290" y="61232"/>
                        <a:pt x="121786" y="18061"/>
                        <a:pt x="157258" y="0"/>
                      </a:cubicBezTo>
                    </a:path>
                    <a:path w="157257" h="77438" stroke="0" extrusionOk="0">
                      <a:moveTo>
                        <a:pt x="0" y="77438"/>
                      </a:moveTo>
                      <a:cubicBezTo>
                        <a:pt x="35106" y="67560"/>
                        <a:pt x="76935" y="30617"/>
                        <a:pt x="157258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15539568">
                        <a:custGeom>
                          <a:avLst/>
                          <a:gdLst>
                            <a:gd name="connsiteX0" fmla="*/ 0 w 157257"/>
                            <a:gd name="connsiteY0" fmla="*/ 77438 h 77438"/>
                            <a:gd name="connsiteX1" fmla="*/ 157258 w 157257"/>
                            <a:gd name="connsiteY1" fmla="*/ 0 h 7743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57257" h="77438">
                              <a:moveTo>
                                <a:pt x="0" y="77438"/>
                              </a:moveTo>
                              <a:lnTo>
                                <a:pt x="157258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4D00C21A-4C8E-4457-8670-5C0A1BCE5129}"/>
                    </a:ext>
                  </a:extLst>
                </p:cNvPr>
                <p:cNvSpPr/>
                <p:nvPr/>
              </p:nvSpPr>
              <p:spPr>
                <a:xfrm>
                  <a:off x="7593509" y="717422"/>
                  <a:ext cx="200691" cy="98679"/>
                </a:xfrm>
                <a:custGeom>
                  <a:avLst/>
                  <a:gdLst>
                    <a:gd name="connsiteX0" fmla="*/ 200692 w 200691"/>
                    <a:gd name="connsiteY0" fmla="*/ 0 h 98679"/>
                    <a:gd name="connsiteX1" fmla="*/ 0 w 200691"/>
                    <a:gd name="connsiteY1" fmla="*/ 98679 h 98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691" h="98679" fill="none" extrusionOk="0">
                      <a:moveTo>
                        <a:pt x="200692" y="0"/>
                      </a:moveTo>
                      <a:cubicBezTo>
                        <a:pt x="101883" y="41621"/>
                        <a:pt x="61446" y="61341"/>
                        <a:pt x="0" y="98679"/>
                      </a:cubicBezTo>
                    </a:path>
                    <a:path w="200691" h="98679" stroke="0" extrusionOk="0">
                      <a:moveTo>
                        <a:pt x="200692" y="0"/>
                      </a:moveTo>
                      <a:cubicBezTo>
                        <a:pt x="145926" y="16430"/>
                        <a:pt x="102542" y="57237"/>
                        <a:pt x="0" y="98679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845881808">
                        <a:custGeom>
                          <a:avLst/>
                          <a:gdLst>
                            <a:gd name="connsiteX0" fmla="*/ 200692 w 200691"/>
                            <a:gd name="connsiteY0" fmla="*/ 0 h 98679"/>
                            <a:gd name="connsiteX1" fmla="*/ 0 w 200691"/>
                            <a:gd name="connsiteY1" fmla="*/ 98679 h 986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0691" h="98679">
                              <a:moveTo>
                                <a:pt x="200692" y="0"/>
                              </a:moveTo>
                              <a:lnTo>
                                <a:pt x="0" y="98679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9AE569AC-E268-44EC-A471-80C2D1FE2C26}"/>
                    </a:ext>
                  </a:extLst>
                </p:cNvPr>
                <p:cNvSpPr/>
                <p:nvPr/>
              </p:nvSpPr>
              <p:spPr>
                <a:xfrm>
                  <a:off x="7630561" y="817911"/>
                  <a:ext cx="24384" cy="12001"/>
                </a:xfrm>
                <a:custGeom>
                  <a:avLst/>
                  <a:gdLst>
                    <a:gd name="connsiteX0" fmla="*/ 0 w 24384"/>
                    <a:gd name="connsiteY0" fmla="*/ 12001 h 12001"/>
                    <a:gd name="connsiteX1" fmla="*/ 24384 w 24384"/>
                    <a:gd name="connsiteY1" fmla="*/ 0 h 12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384" h="12001" fill="none" extrusionOk="0">
                      <a:moveTo>
                        <a:pt x="0" y="12001"/>
                      </a:moveTo>
                      <a:cubicBezTo>
                        <a:pt x="9565" y="7737"/>
                        <a:pt x="14792" y="4166"/>
                        <a:pt x="24384" y="0"/>
                      </a:cubicBezTo>
                    </a:path>
                    <a:path w="24384" h="12001" stroke="0" extrusionOk="0">
                      <a:moveTo>
                        <a:pt x="0" y="12001"/>
                      </a:moveTo>
                      <a:cubicBezTo>
                        <a:pt x="5686" y="7983"/>
                        <a:pt x="12574" y="6031"/>
                        <a:pt x="24384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8396287">
                        <a:custGeom>
                          <a:avLst/>
                          <a:gdLst>
                            <a:gd name="connsiteX0" fmla="*/ 0 w 24384"/>
                            <a:gd name="connsiteY0" fmla="*/ 12001 h 12001"/>
                            <a:gd name="connsiteX1" fmla="*/ 24384 w 24384"/>
                            <a:gd name="connsiteY1" fmla="*/ 0 h 120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4384" h="12001">
                              <a:moveTo>
                                <a:pt x="0" y="12001"/>
                              </a:moveTo>
                              <a:lnTo>
                                <a:pt x="24384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035D3B82-B3E0-417F-B060-4F254AD84B82}"/>
                    </a:ext>
                  </a:extLst>
                </p:cNvPr>
                <p:cNvSpPr/>
                <p:nvPr/>
              </p:nvSpPr>
              <p:spPr>
                <a:xfrm>
                  <a:off x="7634848" y="821816"/>
                  <a:ext cx="48196" cy="23622"/>
                </a:xfrm>
                <a:custGeom>
                  <a:avLst/>
                  <a:gdLst>
                    <a:gd name="connsiteX0" fmla="*/ 0 w 48196"/>
                    <a:gd name="connsiteY0" fmla="*/ 23622 h 23622"/>
                    <a:gd name="connsiteX1" fmla="*/ 48197 w 48196"/>
                    <a:gd name="connsiteY1" fmla="*/ 0 h 2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8196" h="23622" fill="none" extrusionOk="0">
                      <a:moveTo>
                        <a:pt x="0" y="23622"/>
                      </a:moveTo>
                      <a:cubicBezTo>
                        <a:pt x="12183" y="18309"/>
                        <a:pt x="29755" y="8485"/>
                        <a:pt x="48197" y="0"/>
                      </a:cubicBezTo>
                    </a:path>
                    <a:path w="48196" h="23622" stroke="0" extrusionOk="0">
                      <a:moveTo>
                        <a:pt x="0" y="23622"/>
                      </a:moveTo>
                      <a:cubicBezTo>
                        <a:pt x="15728" y="16507"/>
                        <a:pt x="37398" y="3114"/>
                        <a:pt x="48197" y="0"/>
                      </a:cubicBezTo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33409610">
                        <a:custGeom>
                          <a:avLst/>
                          <a:gdLst>
                            <a:gd name="connsiteX0" fmla="*/ 0 w 48196"/>
                            <a:gd name="connsiteY0" fmla="*/ 23622 h 23622"/>
                            <a:gd name="connsiteX1" fmla="*/ 48197 w 48196"/>
                            <a:gd name="connsiteY1" fmla="*/ 0 h 2362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8196" h="23622">
                              <a:moveTo>
                                <a:pt x="0" y="23622"/>
                              </a:moveTo>
                              <a:lnTo>
                                <a:pt x="48197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AC88ED70-D9B4-48E8-8DD4-AE40C1C1BA86}"/>
                    </a:ext>
                  </a:extLst>
                </p:cNvPr>
                <p:cNvSpPr/>
                <p:nvPr/>
              </p:nvSpPr>
              <p:spPr>
                <a:xfrm rot="-1571919">
                  <a:off x="7740023" y="759989"/>
                  <a:ext cx="49912" cy="21908"/>
                </a:xfrm>
                <a:custGeom>
                  <a:avLst/>
                  <a:gdLst>
                    <a:gd name="connsiteX0" fmla="*/ 0 w 49912"/>
                    <a:gd name="connsiteY0" fmla="*/ 0 h 21908"/>
                    <a:gd name="connsiteX1" fmla="*/ 49913 w 49912"/>
                    <a:gd name="connsiteY1" fmla="*/ 0 h 21908"/>
                    <a:gd name="connsiteX2" fmla="*/ 49913 w 49912"/>
                    <a:gd name="connsiteY2" fmla="*/ 21908 h 21908"/>
                    <a:gd name="connsiteX3" fmla="*/ 0 w 49912"/>
                    <a:gd name="connsiteY3" fmla="*/ 21908 h 21908"/>
                    <a:gd name="connsiteX4" fmla="*/ 0 w 49912"/>
                    <a:gd name="connsiteY4" fmla="*/ 0 h 2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12" h="21908" fill="none" extrusionOk="0">
                      <a:moveTo>
                        <a:pt x="0" y="0"/>
                      </a:moveTo>
                      <a:cubicBezTo>
                        <a:pt x="23657" y="-2106"/>
                        <a:pt x="29857" y="-222"/>
                        <a:pt x="49913" y="0"/>
                      </a:cubicBezTo>
                      <a:cubicBezTo>
                        <a:pt x="49334" y="5723"/>
                        <a:pt x="49262" y="16705"/>
                        <a:pt x="49913" y="21908"/>
                      </a:cubicBezTo>
                      <a:cubicBezTo>
                        <a:pt x="37877" y="21213"/>
                        <a:pt x="21440" y="21703"/>
                        <a:pt x="0" y="21908"/>
                      </a:cubicBezTo>
                      <a:cubicBezTo>
                        <a:pt x="-767" y="16384"/>
                        <a:pt x="-377" y="7217"/>
                        <a:pt x="0" y="0"/>
                      </a:cubicBezTo>
                      <a:close/>
                    </a:path>
                    <a:path w="49912" h="21908" stroke="0" extrusionOk="0">
                      <a:moveTo>
                        <a:pt x="0" y="0"/>
                      </a:moveTo>
                      <a:cubicBezTo>
                        <a:pt x="17511" y="1348"/>
                        <a:pt x="27133" y="-1021"/>
                        <a:pt x="49913" y="0"/>
                      </a:cubicBezTo>
                      <a:cubicBezTo>
                        <a:pt x="50213" y="9205"/>
                        <a:pt x="48835" y="13025"/>
                        <a:pt x="49913" y="21908"/>
                      </a:cubicBezTo>
                      <a:cubicBezTo>
                        <a:pt x="33465" y="23319"/>
                        <a:pt x="20366" y="24243"/>
                        <a:pt x="0" y="21908"/>
                      </a:cubicBezTo>
                      <a:cubicBezTo>
                        <a:pt x="-698" y="17437"/>
                        <a:pt x="532" y="10043"/>
                        <a:pt x="0" y="0"/>
                      </a:cubicBezTo>
                      <a:close/>
                    </a:path>
                  </a:pathLst>
                </a:custGeom>
                <a:grpFill/>
                <a:ln w="12700" cap="rnd">
                  <a:solidFill>
                    <a:schemeClr val="bg1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588079317">
                        <a:custGeom>
                          <a:avLst/>
                          <a:gdLst>
                            <a:gd name="connsiteX0" fmla="*/ 0 w 49912"/>
                            <a:gd name="connsiteY0" fmla="*/ 0 h 21908"/>
                            <a:gd name="connsiteX1" fmla="*/ 49913 w 49912"/>
                            <a:gd name="connsiteY1" fmla="*/ 0 h 21908"/>
                            <a:gd name="connsiteX2" fmla="*/ 49913 w 49912"/>
                            <a:gd name="connsiteY2" fmla="*/ 21908 h 21908"/>
                            <a:gd name="connsiteX3" fmla="*/ 0 w 49912"/>
                            <a:gd name="connsiteY3" fmla="*/ 21908 h 2190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9912" h="21908">
                              <a:moveTo>
                                <a:pt x="0" y="0"/>
                              </a:moveTo>
                              <a:lnTo>
                                <a:pt x="49913" y="0"/>
                              </a:lnTo>
                              <a:lnTo>
                                <a:pt x="49913" y="21908"/>
                              </a:lnTo>
                              <a:lnTo>
                                <a:pt x="0" y="21908"/>
                              </a:ln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63D64943-E453-41EC-828D-764231C41512}"/>
                  </a:ext>
                </a:extLst>
              </p:cNvPr>
              <p:cNvSpPr/>
              <p:nvPr/>
            </p:nvSpPr>
            <p:spPr>
              <a:xfrm>
                <a:off x="7465874" y="705611"/>
                <a:ext cx="172973" cy="131635"/>
              </a:xfrm>
              <a:custGeom>
                <a:avLst/>
                <a:gdLst>
                  <a:gd name="connsiteX0" fmla="*/ 0 w 172973"/>
                  <a:gd name="connsiteY0" fmla="*/ 131636 h 131635"/>
                  <a:gd name="connsiteX1" fmla="*/ 40100 w 172973"/>
                  <a:gd name="connsiteY1" fmla="*/ 34290 h 131635"/>
                  <a:gd name="connsiteX2" fmla="*/ 104013 w 172973"/>
                  <a:gd name="connsiteY2" fmla="*/ 0 h 131635"/>
                  <a:gd name="connsiteX3" fmla="*/ 172974 w 172973"/>
                  <a:gd name="connsiteY3" fmla="*/ 38481 h 131635"/>
                  <a:gd name="connsiteX4" fmla="*/ 78772 w 172973"/>
                  <a:gd name="connsiteY4" fmla="*/ 50768 h 13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973" h="131635" fill="none" extrusionOk="0">
                    <a:moveTo>
                      <a:pt x="0" y="131636"/>
                    </a:moveTo>
                    <a:cubicBezTo>
                      <a:pt x="11969" y="94799"/>
                      <a:pt x="29409" y="67717"/>
                      <a:pt x="40100" y="34290"/>
                    </a:cubicBezTo>
                    <a:cubicBezTo>
                      <a:pt x="66406" y="18928"/>
                      <a:pt x="78507" y="14407"/>
                      <a:pt x="104013" y="0"/>
                    </a:cubicBezTo>
                    <a:cubicBezTo>
                      <a:pt x="127049" y="16415"/>
                      <a:pt x="157380" y="29725"/>
                      <a:pt x="172974" y="38481"/>
                    </a:cubicBezTo>
                    <a:cubicBezTo>
                      <a:pt x="167499" y="39669"/>
                      <a:pt x="151635" y="81684"/>
                      <a:pt x="78772" y="50768"/>
                    </a:cubicBezTo>
                  </a:path>
                  <a:path w="172973" h="131635" stroke="0" extrusionOk="0">
                    <a:moveTo>
                      <a:pt x="0" y="131636"/>
                    </a:moveTo>
                    <a:cubicBezTo>
                      <a:pt x="16240" y="86635"/>
                      <a:pt x="19347" y="79735"/>
                      <a:pt x="40100" y="34290"/>
                    </a:cubicBezTo>
                    <a:cubicBezTo>
                      <a:pt x="69060" y="19516"/>
                      <a:pt x="79384" y="17072"/>
                      <a:pt x="104013" y="0"/>
                    </a:cubicBezTo>
                    <a:cubicBezTo>
                      <a:pt x="121930" y="10871"/>
                      <a:pt x="150303" y="26372"/>
                      <a:pt x="172974" y="38481"/>
                    </a:cubicBezTo>
                    <a:cubicBezTo>
                      <a:pt x="177847" y="34282"/>
                      <a:pt x="147516" y="85324"/>
                      <a:pt x="78772" y="50768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10435981">
                      <a:custGeom>
                        <a:avLst/>
                        <a:gdLst>
                          <a:gd name="connsiteX0" fmla="*/ 0 w 172973"/>
                          <a:gd name="connsiteY0" fmla="*/ 131636 h 131635"/>
                          <a:gd name="connsiteX1" fmla="*/ 40100 w 172973"/>
                          <a:gd name="connsiteY1" fmla="*/ 34290 h 131635"/>
                          <a:gd name="connsiteX2" fmla="*/ 104013 w 172973"/>
                          <a:gd name="connsiteY2" fmla="*/ 0 h 131635"/>
                          <a:gd name="connsiteX3" fmla="*/ 172974 w 172973"/>
                          <a:gd name="connsiteY3" fmla="*/ 38481 h 131635"/>
                          <a:gd name="connsiteX4" fmla="*/ 78772 w 172973"/>
                          <a:gd name="connsiteY4" fmla="*/ 50768 h 1316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2973" h="131635">
                            <a:moveTo>
                              <a:pt x="0" y="131636"/>
                            </a:moveTo>
                            <a:lnTo>
                              <a:pt x="40100" y="34290"/>
                            </a:lnTo>
                            <a:lnTo>
                              <a:pt x="104013" y="0"/>
                            </a:lnTo>
                            <a:lnTo>
                              <a:pt x="172974" y="38481"/>
                            </a:lnTo>
                            <a:cubicBezTo>
                              <a:pt x="172974" y="38481"/>
                              <a:pt x="149638" y="83249"/>
                              <a:pt x="78772" y="50768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117BD93-5F74-4C92-9BD4-24C0CB0D6C3A}"/>
                  </a:ext>
                </a:extLst>
              </p:cNvPr>
              <p:cNvSpPr/>
              <p:nvPr/>
            </p:nvSpPr>
            <p:spPr>
              <a:xfrm>
                <a:off x="7441871" y="816958"/>
                <a:ext cx="30765" cy="571"/>
              </a:xfrm>
              <a:custGeom>
                <a:avLst/>
                <a:gdLst>
                  <a:gd name="connsiteX0" fmla="*/ 30766 w 30765"/>
                  <a:gd name="connsiteY0" fmla="*/ 571 h 571"/>
                  <a:gd name="connsiteX1" fmla="*/ 0 w 30765"/>
                  <a:gd name="connsiteY1" fmla="*/ 0 h 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765" h="571" fill="none" extrusionOk="0">
                    <a:moveTo>
                      <a:pt x="30766" y="571"/>
                    </a:moveTo>
                    <a:cubicBezTo>
                      <a:pt x="17404" y="-386"/>
                      <a:pt x="12244" y="924"/>
                      <a:pt x="0" y="0"/>
                    </a:cubicBezTo>
                  </a:path>
                  <a:path w="30765" h="571" stroke="0" extrusionOk="0">
                    <a:moveTo>
                      <a:pt x="30766" y="571"/>
                    </a:moveTo>
                    <a:cubicBezTo>
                      <a:pt x="21018" y="1697"/>
                      <a:pt x="14554" y="-693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73890309">
                      <a:custGeom>
                        <a:avLst/>
                        <a:gdLst>
                          <a:gd name="connsiteX0" fmla="*/ 30766 w 30765"/>
                          <a:gd name="connsiteY0" fmla="*/ 571 h 571"/>
                          <a:gd name="connsiteX1" fmla="*/ 0 w 30765"/>
                          <a:gd name="connsiteY1" fmla="*/ 0 h 5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765" h="571">
                            <a:moveTo>
                              <a:pt x="30766" y="571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F3A74CD2-12BE-4FB3-8654-8864E098CFC0}"/>
                  </a:ext>
                </a:extLst>
              </p:cNvPr>
              <p:cNvSpPr/>
              <p:nvPr/>
            </p:nvSpPr>
            <p:spPr>
              <a:xfrm>
                <a:off x="7500640" y="934497"/>
                <a:ext cx="78962" cy="1333"/>
              </a:xfrm>
              <a:custGeom>
                <a:avLst/>
                <a:gdLst>
                  <a:gd name="connsiteX0" fmla="*/ 78962 w 78962"/>
                  <a:gd name="connsiteY0" fmla="*/ 1334 h 1333"/>
                  <a:gd name="connsiteX1" fmla="*/ 0 w 78962"/>
                  <a:gd name="connsiteY1" fmla="*/ 0 h 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62" h="1333" fill="none" extrusionOk="0">
                    <a:moveTo>
                      <a:pt x="78962" y="1334"/>
                    </a:moveTo>
                    <a:cubicBezTo>
                      <a:pt x="51490" y="-1635"/>
                      <a:pt x="27126" y="4142"/>
                      <a:pt x="0" y="0"/>
                    </a:cubicBezTo>
                  </a:path>
                  <a:path w="78962" h="1333" stroke="0" extrusionOk="0">
                    <a:moveTo>
                      <a:pt x="78962" y="1334"/>
                    </a:moveTo>
                    <a:cubicBezTo>
                      <a:pt x="46812" y="861"/>
                      <a:pt x="23255" y="-1480"/>
                      <a:pt x="0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66058331">
                      <a:custGeom>
                        <a:avLst/>
                        <a:gdLst>
                          <a:gd name="connsiteX0" fmla="*/ 78962 w 78962"/>
                          <a:gd name="connsiteY0" fmla="*/ 1334 h 1333"/>
                          <a:gd name="connsiteX1" fmla="*/ 0 w 78962"/>
                          <a:gd name="connsiteY1" fmla="*/ 0 h 1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78962" h="1333">
                            <a:moveTo>
                              <a:pt x="78962" y="1334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43729516-2D83-423C-A944-70992C2BD743}"/>
                  </a:ext>
                </a:extLst>
              </p:cNvPr>
              <p:cNvSpPr/>
              <p:nvPr/>
            </p:nvSpPr>
            <p:spPr>
              <a:xfrm>
                <a:off x="7604939" y="896397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63406" y="41739"/>
                      <a:pt x="33802" y="44273"/>
                      <a:pt x="21907" y="43815"/>
                    </a:cubicBezTo>
                    <a:cubicBezTo>
                      <a:pt x="9545" y="44135"/>
                      <a:pt x="-429" y="34032"/>
                      <a:pt x="0" y="21907"/>
                    </a:cubicBezTo>
                    <a:lnTo>
                      <a:pt x="0" y="21907"/>
                    </a:lnTo>
                    <a:cubicBezTo>
                      <a:pt x="731" y="12617"/>
                      <a:pt x="11549" y="1094"/>
                      <a:pt x="21907" y="0"/>
                    </a:cubicBezTo>
                    <a:cubicBezTo>
                      <a:pt x="43493" y="-2100"/>
                      <a:pt x="62340" y="-2016"/>
                      <a:pt x="73819" y="0"/>
                    </a:cubicBezTo>
                    <a:cubicBezTo>
                      <a:pt x="84102" y="310"/>
                      <a:pt x="96728" y="9877"/>
                      <a:pt x="95726" y="21907"/>
                    </a:cubicBezTo>
                    <a:lnTo>
                      <a:pt x="95726" y="21907"/>
                    </a:lnTo>
                    <a:cubicBezTo>
                      <a:pt x="94523" y="32289"/>
                      <a:pt x="88275" y="4405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49339" y="43749"/>
                      <a:pt x="35019" y="42203"/>
                      <a:pt x="21907" y="43815"/>
                    </a:cubicBezTo>
                    <a:cubicBezTo>
                      <a:pt x="8876" y="46666"/>
                      <a:pt x="-2271" y="31979"/>
                      <a:pt x="0" y="21907"/>
                    </a:cubicBezTo>
                    <a:lnTo>
                      <a:pt x="0" y="21907"/>
                    </a:lnTo>
                    <a:cubicBezTo>
                      <a:pt x="1079" y="7184"/>
                      <a:pt x="10449" y="1400"/>
                      <a:pt x="21907" y="0"/>
                    </a:cubicBezTo>
                    <a:cubicBezTo>
                      <a:pt x="47419" y="2000"/>
                      <a:pt x="61295" y="-438"/>
                      <a:pt x="73819" y="0"/>
                    </a:cubicBezTo>
                    <a:cubicBezTo>
                      <a:pt x="85846" y="897"/>
                      <a:pt x="93628" y="9304"/>
                      <a:pt x="95726" y="21907"/>
                    </a:cubicBezTo>
                    <a:lnTo>
                      <a:pt x="95726" y="21907"/>
                    </a:lnTo>
                    <a:cubicBezTo>
                      <a:pt x="95397" y="32738"/>
                      <a:pt x="88710" y="44319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33769604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FBEF2987-AAD7-471A-8871-3EC0A316402C}"/>
                  </a:ext>
                </a:extLst>
              </p:cNvPr>
              <p:cNvSpPr/>
              <p:nvPr/>
            </p:nvSpPr>
            <p:spPr>
              <a:xfrm>
                <a:off x="7638372" y="852010"/>
                <a:ext cx="95726" cy="43814"/>
              </a:xfrm>
              <a:custGeom>
                <a:avLst/>
                <a:gdLst>
                  <a:gd name="connsiteX0" fmla="*/ 73819 w 95726"/>
                  <a:gd name="connsiteY0" fmla="*/ 43815 h 43814"/>
                  <a:gd name="connsiteX1" fmla="*/ 21907 w 95726"/>
                  <a:gd name="connsiteY1" fmla="*/ 43815 h 43814"/>
                  <a:gd name="connsiteX2" fmla="*/ 0 w 95726"/>
                  <a:gd name="connsiteY2" fmla="*/ 21907 h 43814"/>
                  <a:gd name="connsiteX3" fmla="*/ 0 w 95726"/>
                  <a:gd name="connsiteY3" fmla="*/ 21907 h 43814"/>
                  <a:gd name="connsiteX4" fmla="*/ 21907 w 95726"/>
                  <a:gd name="connsiteY4" fmla="*/ 0 h 43814"/>
                  <a:gd name="connsiteX5" fmla="*/ 73819 w 95726"/>
                  <a:gd name="connsiteY5" fmla="*/ 0 h 43814"/>
                  <a:gd name="connsiteX6" fmla="*/ 95726 w 95726"/>
                  <a:gd name="connsiteY6" fmla="*/ 21907 h 43814"/>
                  <a:gd name="connsiteX7" fmla="*/ 95726 w 95726"/>
                  <a:gd name="connsiteY7" fmla="*/ 21907 h 43814"/>
                  <a:gd name="connsiteX8" fmla="*/ 73819 w 95726"/>
                  <a:gd name="connsiteY8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726" h="43814" fill="none" extrusionOk="0">
                    <a:moveTo>
                      <a:pt x="73819" y="43815"/>
                    </a:moveTo>
                    <a:cubicBezTo>
                      <a:pt x="59023" y="43429"/>
                      <a:pt x="45895" y="43988"/>
                      <a:pt x="21907" y="43815"/>
                    </a:cubicBezTo>
                    <a:cubicBezTo>
                      <a:pt x="10940" y="41312"/>
                      <a:pt x="-176" y="34493"/>
                      <a:pt x="0" y="21907"/>
                    </a:cubicBezTo>
                    <a:lnTo>
                      <a:pt x="0" y="21907"/>
                    </a:lnTo>
                    <a:cubicBezTo>
                      <a:pt x="-963" y="11764"/>
                      <a:pt x="10805" y="1192"/>
                      <a:pt x="21907" y="0"/>
                    </a:cubicBezTo>
                    <a:cubicBezTo>
                      <a:pt x="46397" y="2066"/>
                      <a:pt x="59469" y="-1744"/>
                      <a:pt x="73819" y="0"/>
                    </a:cubicBezTo>
                    <a:cubicBezTo>
                      <a:pt x="86546" y="-2149"/>
                      <a:pt x="95262" y="10554"/>
                      <a:pt x="95726" y="21907"/>
                    </a:cubicBezTo>
                    <a:lnTo>
                      <a:pt x="95726" y="21907"/>
                    </a:lnTo>
                    <a:cubicBezTo>
                      <a:pt x="95107" y="35503"/>
                      <a:pt x="85461" y="42224"/>
                      <a:pt x="73819" y="43815"/>
                    </a:cubicBezTo>
                    <a:close/>
                  </a:path>
                  <a:path w="95726" h="43814" stroke="0" extrusionOk="0">
                    <a:moveTo>
                      <a:pt x="73819" y="43815"/>
                    </a:moveTo>
                    <a:cubicBezTo>
                      <a:pt x="51891" y="44112"/>
                      <a:pt x="46096" y="43116"/>
                      <a:pt x="21907" y="43815"/>
                    </a:cubicBezTo>
                    <a:cubicBezTo>
                      <a:pt x="9844" y="44170"/>
                      <a:pt x="315" y="33418"/>
                      <a:pt x="0" y="21907"/>
                    </a:cubicBezTo>
                    <a:lnTo>
                      <a:pt x="0" y="21907"/>
                    </a:lnTo>
                    <a:cubicBezTo>
                      <a:pt x="1309" y="9967"/>
                      <a:pt x="7240" y="-182"/>
                      <a:pt x="21907" y="0"/>
                    </a:cubicBezTo>
                    <a:cubicBezTo>
                      <a:pt x="32978" y="-1224"/>
                      <a:pt x="54025" y="-1505"/>
                      <a:pt x="73819" y="0"/>
                    </a:cubicBezTo>
                    <a:cubicBezTo>
                      <a:pt x="86418" y="-146"/>
                      <a:pt x="93269" y="11355"/>
                      <a:pt x="95726" y="21907"/>
                    </a:cubicBezTo>
                    <a:lnTo>
                      <a:pt x="95726" y="21907"/>
                    </a:lnTo>
                    <a:cubicBezTo>
                      <a:pt x="95559" y="36407"/>
                      <a:pt x="85986" y="42425"/>
                      <a:pt x="73819" y="43815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36167647">
                      <a:custGeom>
                        <a:avLst/>
                        <a:gdLst>
                          <a:gd name="connsiteX0" fmla="*/ 73819 w 95726"/>
                          <a:gd name="connsiteY0" fmla="*/ 43815 h 43814"/>
                          <a:gd name="connsiteX1" fmla="*/ 21907 w 95726"/>
                          <a:gd name="connsiteY1" fmla="*/ 43815 h 43814"/>
                          <a:gd name="connsiteX2" fmla="*/ 0 w 95726"/>
                          <a:gd name="connsiteY2" fmla="*/ 21907 h 43814"/>
                          <a:gd name="connsiteX3" fmla="*/ 0 w 95726"/>
                          <a:gd name="connsiteY3" fmla="*/ 21907 h 43814"/>
                          <a:gd name="connsiteX4" fmla="*/ 21907 w 95726"/>
                          <a:gd name="connsiteY4" fmla="*/ 0 h 43814"/>
                          <a:gd name="connsiteX5" fmla="*/ 73819 w 95726"/>
                          <a:gd name="connsiteY5" fmla="*/ 0 h 43814"/>
                          <a:gd name="connsiteX6" fmla="*/ 95726 w 95726"/>
                          <a:gd name="connsiteY6" fmla="*/ 21907 h 43814"/>
                          <a:gd name="connsiteX7" fmla="*/ 95726 w 95726"/>
                          <a:gd name="connsiteY7" fmla="*/ 21907 h 43814"/>
                          <a:gd name="connsiteX8" fmla="*/ 73819 w 95726"/>
                          <a:gd name="connsiteY8" fmla="*/ 43815 h 438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5726" h="43814">
                            <a:moveTo>
                              <a:pt x="73819" y="43815"/>
                            </a:moveTo>
                            <a:lnTo>
                              <a:pt x="21907" y="43815"/>
                            </a:lnTo>
                            <a:cubicBezTo>
                              <a:pt x="9811" y="43815"/>
                              <a:pt x="0" y="33909"/>
                              <a:pt x="0" y="21907"/>
                            </a:cubicBezTo>
                            <a:lnTo>
                              <a:pt x="0" y="21907"/>
                            </a:lnTo>
                            <a:cubicBezTo>
                              <a:pt x="0" y="9811"/>
                              <a:pt x="9906" y="0"/>
                              <a:pt x="21907" y="0"/>
                            </a:cubicBezTo>
                            <a:lnTo>
                              <a:pt x="73819" y="0"/>
                            </a:lnTo>
                            <a:cubicBezTo>
                              <a:pt x="85916" y="0"/>
                              <a:pt x="95726" y="9906"/>
                              <a:pt x="95726" y="21907"/>
                            </a:cubicBezTo>
                            <a:lnTo>
                              <a:pt x="95726" y="21907"/>
                            </a:lnTo>
                            <a:cubicBezTo>
                              <a:pt x="95726" y="33909"/>
                              <a:pt x="85916" y="43815"/>
                              <a:pt x="73819" y="4381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71FC76A3-8BE1-45E9-8290-B191CA7A6F19}"/>
                </a:ext>
              </a:extLst>
            </p:cNvPr>
            <p:cNvSpPr/>
            <p:nvPr/>
          </p:nvSpPr>
          <p:spPr>
            <a:xfrm>
              <a:off x="7463588" y="934021"/>
              <a:ext cx="16478" cy="9525"/>
            </a:xfrm>
            <a:custGeom>
              <a:avLst/>
              <a:gdLst>
                <a:gd name="connsiteX0" fmla="*/ 16478 w 16478"/>
                <a:gd name="connsiteY0" fmla="*/ 0 h 9525"/>
                <a:gd name="connsiteX1" fmla="*/ 0 w 1647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" h="9525" fill="none" extrusionOk="0">
                  <a:moveTo>
                    <a:pt x="16478" y="0"/>
                  </a:moveTo>
                  <a:cubicBezTo>
                    <a:pt x="11076" y="118"/>
                    <a:pt x="5413" y="481"/>
                    <a:pt x="0" y="0"/>
                  </a:cubicBezTo>
                </a:path>
                <a:path w="16478" h="9525" stroke="0" extrusionOk="0">
                  <a:moveTo>
                    <a:pt x="16478" y="0"/>
                  </a:moveTo>
                  <a:cubicBezTo>
                    <a:pt x="8636" y="783"/>
                    <a:pt x="5490" y="316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968410707">
                    <a:custGeom>
                      <a:avLst/>
                      <a:gdLst>
                        <a:gd name="connsiteX0" fmla="*/ 16478 w 16478"/>
                        <a:gd name="connsiteY0" fmla="*/ 0 h 9525"/>
                        <a:gd name="connsiteX1" fmla="*/ 0 w 16478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478" h="9525">
                          <a:moveTo>
                            <a:pt x="16478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Graphique 1772">
            <a:extLst>
              <a:ext uri="{FF2B5EF4-FFF2-40B4-BE49-F238E27FC236}">
                <a16:creationId xmlns:a16="http://schemas.microsoft.com/office/drawing/2014/main" id="{239E7897-2FCF-4DBC-BDDF-3C3154D59356}"/>
              </a:ext>
            </a:extLst>
          </p:cNvPr>
          <p:cNvGrpSpPr/>
          <p:nvPr/>
        </p:nvGrpSpPr>
        <p:grpSpPr>
          <a:xfrm>
            <a:off x="2753176" y="4966724"/>
            <a:ext cx="428264" cy="420595"/>
            <a:chOff x="2317430" y="1288782"/>
            <a:chExt cx="363699" cy="401630"/>
          </a:xfrm>
          <a:noFill/>
        </p:grpSpPr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9FB43B9-B861-4D90-AE80-31580AC9A5FC}"/>
                </a:ext>
              </a:extLst>
            </p:cNvPr>
            <p:cNvSpPr/>
            <p:nvPr/>
          </p:nvSpPr>
          <p:spPr>
            <a:xfrm>
              <a:off x="2437427" y="1349025"/>
              <a:ext cx="92315" cy="208883"/>
            </a:xfrm>
            <a:custGeom>
              <a:avLst/>
              <a:gdLst>
                <a:gd name="connsiteX0" fmla="*/ 18 w 92315"/>
                <a:gd name="connsiteY0" fmla="*/ 208883 h 208883"/>
                <a:gd name="connsiteX1" fmla="*/ 18 w 92315"/>
                <a:gd name="connsiteY1" fmla="*/ 128111 h 208883"/>
                <a:gd name="connsiteX2" fmla="*/ 84505 w 92315"/>
                <a:gd name="connsiteY2" fmla="*/ 0 h 208883"/>
                <a:gd name="connsiteX3" fmla="*/ 92315 w 92315"/>
                <a:gd name="connsiteY3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15" h="208883" fill="none" extrusionOk="0">
                  <a:moveTo>
                    <a:pt x="18" y="208883"/>
                  </a:moveTo>
                  <a:cubicBezTo>
                    <a:pt x="18" y="157257"/>
                    <a:pt x="19" y="128111"/>
                    <a:pt x="18" y="128111"/>
                  </a:cubicBezTo>
                  <a:cubicBezTo>
                    <a:pt x="14951" y="127330"/>
                    <a:pt x="-13260" y="11923"/>
                    <a:pt x="84505" y="0"/>
                  </a:cubicBezTo>
                  <a:cubicBezTo>
                    <a:pt x="87878" y="-234"/>
                    <a:pt x="89232" y="66"/>
                    <a:pt x="92315" y="0"/>
                  </a:cubicBezTo>
                </a:path>
                <a:path w="92315" h="208883" stroke="0" extrusionOk="0">
                  <a:moveTo>
                    <a:pt x="18" y="208883"/>
                  </a:moveTo>
                  <a:cubicBezTo>
                    <a:pt x="17" y="157258"/>
                    <a:pt x="18" y="128111"/>
                    <a:pt x="18" y="128111"/>
                  </a:cubicBezTo>
                  <a:cubicBezTo>
                    <a:pt x="6796" y="135598"/>
                    <a:pt x="-17682" y="13351"/>
                    <a:pt x="84505" y="0"/>
                  </a:cubicBezTo>
                  <a:cubicBezTo>
                    <a:pt x="86698" y="155"/>
                    <a:pt x="89603" y="235"/>
                    <a:pt x="92315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652558593">
                    <a:custGeom>
                      <a:avLst/>
                      <a:gdLst>
                        <a:gd name="connsiteX0" fmla="*/ 18 w 92315"/>
                        <a:gd name="connsiteY0" fmla="*/ 208883 h 208883"/>
                        <a:gd name="connsiteX1" fmla="*/ 18 w 92315"/>
                        <a:gd name="connsiteY1" fmla="*/ 128111 h 208883"/>
                        <a:gd name="connsiteX2" fmla="*/ 84505 w 92315"/>
                        <a:gd name="connsiteY2" fmla="*/ 0 h 208883"/>
                        <a:gd name="connsiteX3" fmla="*/ 92315 w 92315"/>
                        <a:gd name="connsiteY3" fmla="*/ 0 h 2088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2315" h="208883">
                          <a:moveTo>
                            <a:pt x="18" y="208883"/>
                          </a:moveTo>
                          <a:cubicBezTo>
                            <a:pt x="18" y="157258"/>
                            <a:pt x="18" y="128111"/>
                            <a:pt x="18" y="128111"/>
                          </a:cubicBezTo>
                          <a:cubicBezTo>
                            <a:pt x="18" y="128111"/>
                            <a:pt x="-3411" y="2857"/>
                            <a:pt x="84505" y="0"/>
                          </a:cubicBezTo>
                          <a:lnTo>
                            <a:pt x="92315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27" name="Graphique 1772">
              <a:extLst>
                <a:ext uri="{FF2B5EF4-FFF2-40B4-BE49-F238E27FC236}">
                  <a16:creationId xmlns:a16="http://schemas.microsoft.com/office/drawing/2014/main" id="{96D58CE9-A28A-40CF-A838-D1E8100ABACB}"/>
                </a:ext>
              </a:extLst>
            </p:cNvPr>
            <p:cNvGrpSpPr/>
            <p:nvPr/>
          </p:nvGrpSpPr>
          <p:grpSpPr>
            <a:xfrm>
              <a:off x="2452209" y="1371600"/>
              <a:ext cx="42576" cy="102012"/>
              <a:chOff x="2452209" y="1371600"/>
              <a:chExt cx="42576" cy="102012"/>
            </a:xfrm>
            <a:grpFill/>
          </p:grpSpPr>
          <p:sp>
            <p:nvSpPr>
              <p:cNvPr id="47" name="Forme libre : forme 46">
                <a:extLst>
                  <a:ext uri="{FF2B5EF4-FFF2-40B4-BE49-F238E27FC236}">
                    <a16:creationId xmlns:a16="http://schemas.microsoft.com/office/drawing/2014/main" id="{C3C95ABA-99C9-43B2-A299-7FC2DE46421F}"/>
                  </a:ext>
                </a:extLst>
              </p:cNvPr>
              <p:cNvSpPr/>
              <p:nvPr/>
            </p:nvSpPr>
            <p:spPr>
              <a:xfrm>
                <a:off x="2480403" y="1371600"/>
                <a:ext cx="14382" cy="13049"/>
              </a:xfrm>
              <a:custGeom>
                <a:avLst/>
                <a:gdLst>
                  <a:gd name="connsiteX0" fmla="*/ 0 w 14382"/>
                  <a:gd name="connsiteY0" fmla="*/ 13049 h 13049"/>
                  <a:gd name="connsiteX1" fmla="*/ 14383 w 14382"/>
                  <a:gd name="connsiteY1" fmla="*/ 0 h 1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382" h="13049" fill="none" extrusionOk="0">
                    <a:moveTo>
                      <a:pt x="0" y="13049"/>
                    </a:moveTo>
                    <a:cubicBezTo>
                      <a:pt x="4000" y="7877"/>
                      <a:pt x="8963" y="2800"/>
                      <a:pt x="14383" y="0"/>
                    </a:cubicBezTo>
                  </a:path>
                  <a:path w="14382" h="13049" stroke="0" extrusionOk="0">
                    <a:moveTo>
                      <a:pt x="0" y="13049"/>
                    </a:moveTo>
                    <a:cubicBezTo>
                      <a:pt x="4588" y="7653"/>
                      <a:pt x="9382" y="3337"/>
                      <a:pt x="14383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87101926">
                      <a:custGeom>
                        <a:avLst/>
                        <a:gdLst>
                          <a:gd name="connsiteX0" fmla="*/ 0 w 14382"/>
                          <a:gd name="connsiteY0" fmla="*/ 13049 h 13049"/>
                          <a:gd name="connsiteX1" fmla="*/ 14383 w 14382"/>
                          <a:gd name="connsiteY1" fmla="*/ 0 h 130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4382" h="13049">
                            <a:moveTo>
                              <a:pt x="0" y="13049"/>
                            </a:moveTo>
                            <a:cubicBezTo>
                              <a:pt x="4191" y="8191"/>
                              <a:pt x="8954" y="3715"/>
                              <a:pt x="14383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7772827C-C439-495D-8CD3-89FC6F36E2DD}"/>
                  </a:ext>
                </a:extLst>
              </p:cNvPr>
              <p:cNvSpPr/>
              <p:nvPr/>
            </p:nvSpPr>
            <p:spPr>
              <a:xfrm>
                <a:off x="2452209" y="1404175"/>
                <a:ext cx="15621" cy="69437"/>
              </a:xfrm>
              <a:custGeom>
                <a:avLst/>
                <a:gdLst>
                  <a:gd name="connsiteX0" fmla="*/ 0 w 15621"/>
                  <a:gd name="connsiteY0" fmla="*/ 69437 h 69437"/>
                  <a:gd name="connsiteX1" fmla="*/ 15621 w 15621"/>
                  <a:gd name="connsiteY1" fmla="*/ 0 h 69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21" h="69437" fill="none" extrusionOk="0">
                    <a:moveTo>
                      <a:pt x="0" y="69437"/>
                    </a:moveTo>
                    <a:cubicBezTo>
                      <a:pt x="2957" y="54539"/>
                      <a:pt x="715" y="21265"/>
                      <a:pt x="15621" y="0"/>
                    </a:cubicBezTo>
                  </a:path>
                  <a:path w="15621" h="69437" stroke="0" extrusionOk="0">
                    <a:moveTo>
                      <a:pt x="0" y="69437"/>
                    </a:moveTo>
                    <a:cubicBezTo>
                      <a:pt x="1932" y="48306"/>
                      <a:pt x="21" y="21040"/>
                      <a:pt x="1562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86156340">
                      <a:custGeom>
                        <a:avLst/>
                        <a:gdLst>
                          <a:gd name="connsiteX0" fmla="*/ 0 w 15621"/>
                          <a:gd name="connsiteY0" fmla="*/ 69437 h 69437"/>
                          <a:gd name="connsiteX1" fmla="*/ 15621 w 15621"/>
                          <a:gd name="connsiteY1" fmla="*/ 0 h 69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621" h="69437">
                            <a:moveTo>
                              <a:pt x="0" y="69437"/>
                            </a:moveTo>
                            <a:cubicBezTo>
                              <a:pt x="572" y="54578"/>
                              <a:pt x="3334" y="25146"/>
                              <a:pt x="1562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3E31A934-74AA-4AC9-BF61-D361F03A653C}"/>
                </a:ext>
              </a:extLst>
            </p:cNvPr>
            <p:cNvSpPr/>
            <p:nvPr/>
          </p:nvSpPr>
          <p:spPr>
            <a:xfrm>
              <a:off x="2556317" y="1349974"/>
              <a:ext cx="86772" cy="231460"/>
            </a:xfrm>
            <a:custGeom>
              <a:avLst/>
              <a:gdLst>
                <a:gd name="connsiteX0" fmla="*/ 0 w 86772"/>
                <a:gd name="connsiteY0" fmla="*/ 3 h 231460"/>
                <a:gd name="connsiteX1" fmla="*/ 86773 w 86772"/>
                <a:gd name="connsiteY1" fmla="*/ 132687 h 231460"/>
                <a:gd name="connsiteX2" fmla="*/ 86773 w 86772"/>
                <a:gd name="connsiteY2" fmla="*/ 231461 h 23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772" h="231460" fill="none" extrusionOk="0">
                  <a:moveTo>
                    <a:pt x="0" y="3"/>
                  </a:moveTo>
                  <a:cubicBezTo>
                    <a:pt x="-3058" y="21484"/>
                    <a:pt x="73083" y="-16639"/>
                    <a:pt x="86773" y="132687"/>
                  </a:cubicBezTo>
                  <a:cubicBezTo>
                    <a:pt x="90818" y="173730"/>
                    <a:pt x="83763" y="202918"/>
                    <a:pt x="86773" y="231461"/>
                  </a:cubicBezTo>
                </a:path>
                <a:path w="86772" h="231460" stroke="0" extrusionOk="0">
                  <a:moveTo>
                    <a:pt x="0" y="3"/>
                  </a:moveTo>
                  <a:cubicBezTo>
                    <a:pt x="-261" y="9317"/>
                    <a:pt x="73482" y="-12986"/>
                    <a:pt x="86773" y="132687"/>
                  </a:cubicBezTo>
                  <a:cubicBezTo>
                    <a:pt x="83930" y="180679"/>
                    <a:pt x="91611" y="190132"/>
                    <a:pt x="86773" y="231461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951778749">
                    <a:custGeom>
                      <a:avLst/>
                      <a:gdLst>
                        <a:gd name="connsiteX0" fmla="*/ 0 w 86772"/>
                        <a:gd name="connsiteY0" fmla="*/ 3 h 231460"/>
                        <a:gd name="connsiteX1" fmla="*/ 86773 w 86772"/>
                        <a:gd name="connsiteY1" fmla="*/ 132687 h 231460"/>
                        <a:gd name="connsiteX2" fmla="*/ 86773 w 86772"/>
                        <a:gd name="connsiteY2" fmla="*/ 231461 h 2314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772" h="231460">
                          <a:moveTo>
                            <a:pt x="0" y="3"/>
                          </a:moveTo>
                          <a:cubicBezTo>
                            <a:pt x="0" y="3"/>
                            <a:pt x="86773" y="-2568"/>
                            <a:pt x="86773" y="132687"/>
                          </a:cubicBezTo>
                          <a:lnTo>
                            <a:pt x="86773" y="23146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FD8D6B4-7994-40C5-8D20-D813AF1D6822}"/>
                </a:ext>
              </a:extLst>
            </p:cNvPr>
            <p:cNvSpPr/>
            <p:nvPr/>
          </p:nvSpPr>
          <p:spPr>
            <a:xfrm>
              <a:off x="2491356" y="1288782"/>
              <a:ext cx="86868" cy="59291"/>
            </a:xfrm>
            <a:custGeom>
              <a:avLst/>
              <a:gdLst>
                <a:gd name="connsiteX0" fmla="*/ 23241 w 86868"/>
                <a:gd name="connsiteY0" fmla="*/ 59291 h 59291"/>
                <a:gd name="connsiteX1" fmla="*/ 0 w 86868"/>
                <a:gd name="connsiteY1" fmla="*/ 14333 h 59291"/>
                <a:gd name="connsiteX2" fmla="*/ 86868 w 86868"/>
                <a:gd name="connsiteY2" fmla="*/ 10142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868" h="59291" fill="none" extrusionOk="0">
                  <a:moveTo>
                    <a:pt x="23241" y="59291"/>
                  </a:moveTo>
                  <a:cubicBezTo>
                    <a:pt x="16170" y="40702"/>
                    <a:pt x="5180" y="25254"/>
                    <a:pt x="0" y="14333"/>
                  </a:cubicBezTo>
                  <a:cubicBezTo>
                    <a:pt x="-5426" y="2879"/>
                    <a:pt x="32138" y="-7847"/>
                    <a:pt x="86868" y="10142"/>
                  </a:cubicBezTo>
                </a:path>
                <a:path w="86868" h="59291" stroke="0" extrusionOk="0">
                  <a:moveTo>
                    <a:pt x="23241" y="59291"/>
                  </a:moveTo>
                  <a:cubicBezTo>
                    <a:pt x="12515" y="43509"/>
                    <a:pt x="7797" y="31839"/>
                    <a:pt x="0" y="14333"/>
                  </a:cubicBezTo>
                  <a:cubicBezTo>
                    <a:pt x="5468" y="20996"/>
                    <a:pt x="41392" y="-9148"/>
                    <a:pt x="86868" y="1014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9072203">
                    <a:custGeom>
                      <a:avLst/>
                      <a:gdLst>
                        <a:gd name="connsiteX0" fmla="*/ 23241 w 86868"/>
                        <a:gd name="connsiteY0" fmla="*/ 59291 h 59291"/>
                        <a:gd name="connsiteX1" fmla="*/ 0 w 86868"/>
                        <a:gd name="connsiteY1" fmla="*/ 14333 h 59291"/>
                        <a:gd name="connsiteX2" fmla="*/ 86868 w 86868"/>
                        <a:gd name="connsiteY2" fmla="*/ 10142 h 59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6868" h="59291">
                          <a:moveTo>
                            <a:pt x="23241" y="59291"/>
                          </a:moveTo>
                          <a:lnTo>
                            <a:pt x="0" y="14333"/>
                          </a:lnTo>
                          <a:cubicBezTo>
                            <a:pt x="0" y="14333"/>
                            <a:pt x="42386" y="-14909"/>
                            <a:pt x="86868" y="1014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683E62D4-A344-4A0E-8EFE-B0228735D47E}"/>
                </a:ext>
              </a:extLst>
            </p:cNvPr>
            <p:cNvSpPr/>
            <p:nvPr/>
          </p:nvSpPr>
          <p:spPr>
            <a:xfrm>
              <a:off x="2568033" y="1308544"/>
              <a:ext cx="16382" cy="40671"/>
            </a:xfrm>
            <a:custGeom>
              <a:avLst/>
              <a:gdLst>
                <a:gd name="connsiteX0" fmla="*/ 16383 w 16382"/>
                <a:gd name="connsiteY0" fmla="*/ 0 h 40671"/>
                <a:gd name="connsiteX1" fmla="*/ 0 w 16382"/>
                <a:gd name="connsiteY1" fmla="*/ 40672 h 4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" h="40671" fill="none" extrusionOk="0">
                  <a:moveTo>
                    <a:pt x="16383" y="0"/>
                  </a:moveTo>
                  <a:cubicBezTo>
                    <a:pt x="14465" y="10336"/>
                    <a:pt x="3845" y="29008"/>
                    <a:pt x="0" y="40672"/>
                  </a:cubicBezTo>
                </a:path>
                <a:path w="16382" h="40671" stroke="0" extrusionOk="0">
                  <a:moveTo>
                    <a:pt x="16383" y="0"/>
                  </a:moveTo>
                  <a:cubicBezTo>
                    <a:pt x="9788" y="11440"/>
                    <a:pt x="9072" y="23753"/>
                    <a:pt x="0" y="4067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65062182">
                    <a:custGeom>
                      <a:avLst/>
                      <a:gdLst>
                        <a:gd name="connsiteX0" fmla="*/ 16383 w 16382"/>
                        <a:gd name="connsiteY0" fmla="*/ 0 h 40671"/>
                        <a:gd name="connsiteX1" fmla="*/ 0 w 16382"/>
                        <a:gd name="connsiteY1" fmla="*/ 40672 h 40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6382" h="40671">
                          <a:moveTo>
                            <a:pt x="16383" y="0"/>
                          </a:moveTo>
                          <a:lnTo>
                            <a:pt x="0" y="40672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D72D6E6A-90B5-4EC6-BFAD-B8B2C111B013}"/>
                </a:ext>
              </a:extLst>
            </p:cNvPr>
            <p:cNvSpPr/>
            <p:nvPr/>
          </p:nvSpPr>
          <p:spPr>
            <a:xfrm>
              <a:off x="2538601" y="1303972"/>
              <a:ext cx="190" cy="34194"/>
            </a:xfrm>
            <a:custGeom>
              <a:avLst/>
              <a:gdLst>
                <a:gd name="connsiteX0" fmla="*/ 191 w 190"/>
                <a:gd name="connsiteY0" fmla="*/ 0 h 34194"/>
                <a:gd name="connsiteX1" fmla="*/ 0 w 190"/>
                <a:gd name="connsiteY1" fmla="*/ 34195 h 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" h="34194" fill="none" extrusionOk="0">
                  <a:moveTo>
                    <a:pt x="191" y="0"/>
                  </a:moveTo>
                  <a:cubicBezTo>
                    <a:pt x="417" y="8329"/>
                    <a:pt x="-1529" y="17710"/>
                    <a:pt x="0" y="34195"/>
                  </a:cubicBezTo>
                </a:path>
                <a:path w="190" h="34194" stroke="0" extrusionOk="0">
                  <a:moveTo>
                    <a:pt x="191" y="0"/>
                  </a:moveTo>
                  <a:cubicBezTo>
                    <a:pt x="-1164" y="9960"/>
                    <a:pt x="131" y="21439"/>
                    <a:pt x="0" y="3419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63774980">
                    <a:custGeom>
                      <a:avLst/>
                      <a:gdLst>
                        <a:gd name="connsiteX0" fmla="*/ 191 w 190"/>
                        <a:gd name="connsiteY0" fmla="*/ 0 h 34194"/>
                        <a:gd name="connsiteX1" fmla="*/ 0 w 190"/>
                        <a:gd name="connsiteY1" fmla="*/ 34195 h 34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90" h="34194">
                          <a:moveTo>
                            <a:pt x="191" y="0"/>
                          </a:moveTo>
                          <a:lnTo>
                            <a:pt x="0" y="3419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B7E7038E-ABD5-4D09-A34E-00356E203EC8}"/>
                </a:ext>
              </a:extLst>
            </p:cNvPr>
            <p:cNvSpPr/>
            <p:nvPr/>
          </p:nvSpPr>
          <p:spPr>
            <a:xfrm>
              <a:off x="2556889" y="1311116"/>
              <a:ext cx="6572" cy="18478"/>
            </a:xfrm>
            <a:custGeom>
              <a:avLst/>
              <a:gdLst>
                <a:gd name="connsiteX0" fmla="*/ 6572 w 6572"/>
                <a:gd name="connsiteY0" fmla="*/ 0 h 18478"/>
                <a:gd name="connsiteX1" fmla="*/ 0 w 6572"/>
                <a:gd name="connsiteY1" fmla="*/ 18479 h 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" h="18478" fill="none" extrusionOk="0">
                  <a:moveTo>
                    <a:pt x="6572" y="0"/>
                  </a:moveTo>
                  <a:cubicBezTo>
                    <a:pt x="3871" y="8320"/>
                    <a:pt x="4000" y="9819"/>
                    <a:pt x="0" y="18479"/>
                  </a:cubicBezTo>
                </a:path>
                <a:path w="6572" h="18478" stroke="0" extrusionOk="0">
                  <a:moveTo>
                    <a:pt x="6572" y="0"/>
                  </a:moveTo>
                  <a:cubicBezTo>
                    <a:pt x="3378" y="6147"/>
                    <a:pt x="961" y="13237"/>
                    <a:pt x="0" y="1847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101679119">
                    <a:custGeom>
                      <a:avLst/>
                      <a:gdLst>
                        <a:gd name="connsiteX0" fmla="*/ 6572 w 6572"/>
                        <a:gd name="connsiteY0" fmla="*/ 0 h 18478"/>
                        <a:gd name="connsiteX1" fmla="*/ 0 w 6572"/>
                        <a:gd name="connsiteY1" fmla="*/ 18479 h 18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572" h="18478">
                          <a:moveTo>
                            <a:pt x="6572" y="0"/>
                          </a:moveTo>
                          <a:lnTo>
                            <a:pt x="0" y="1847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33" name="Graphique 1772">
              <a:extLst>
                <a:ext uri="{FF2B5EF4-FFF2-40B4-BE49-F238E27FC236}">
                  <a16:creationId xmlns:a16="http://schemas.microsoft.com/office/drawing/2014/main" id="{99967033-D785-456D-AD66-0C3B53750969}"/>
                </a:ext>
              </a:extLst>
            </p:cNvPr>
            <p:cNvGrpSpPr/>
            <p:nvPr/>
          </p:nvGrpSpPr>
          <p:grpSpPr>
            <a:xfrm>
              <a:off x="2489833" y="1432178"/>
              <a:ext cx="79724" cy="98488"/>
              <a:chOff x="2489833" y="1432178"/>
              <a:chExt cx="79724" cy="98488"/>
            </a:xfrm>
            <a:grpFill/>
          </p:grpSpPr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7098D395-30CD-4204-8786-F2E3F0D7B4A0}"/>
                  </a:ext>
                </a:extLst>
              </p:cNvPr>
              <p:cNvSpPr/>
              <p:nvPr/>
            </p:nvSpPr>
            <p:spPr>
              <a:xfrm>
                <a:off x="2506025" y="1432178"/>
                <a:ext cx="63531" cy="98488"/>
              </a:xfrm>
              <a:custGeom>
                <a:avLst/>
                <a:gdLst>
                  <a:gd name="connsiteX0" fmla="*/ 63532 w 63531"/>
                  <a:gd name="connsiteY0" fmla="*/ 96393 h 98488"/>
                  <a:gd name="connsiteX1" fmla="*/ 49244 w 63531"/>
                  <a:gd name="connsiteY1" fmla="*/ 98489 h 98488"/>
                  <a:gd name="connsiteX2" fmla="*/ 0 w 63531"/>
                  <a:gd name="connsiteY2" fmla="*/ 49244 h 98488"/>
                  <a:gd name="connsiteX3" fmla="*/ 49244 w 63531"/>
                  <a:gd name="connsiteY3" fmla="*/ 0 h 98488"/>
                  <a:gd name="connsiteX4" fmla="*/ 61436 w 63531"/>
                  <a:gd name="connsiteY4" fmla="*/ 1524 h 98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31" h="98488" fill="none" extrusionOk="0">
                    <a:moveTo>
                      <a:pt x="63532" y="96393"/>
                    </a:moveTo>
                    <a:cubicBezTo>
                      <a:pt x="58737" y="97002"/>
                      <a:pt x="54864" y="97780"/>
                      <a:pt x="49244" y="98489"/>
                    </a:cubicBezTo>
                    <a:cubicBezTo>
                      <a:pt x="26028" y="100677"/>
                      <a:pt x="-5361" y="79660"/>
                      <a:pt x="0" y="49244"/>
                    </a:cubicBezTo>
                    <a:cubicBezTo>
                      <a:pt x="1610" y="22457"/>
                      <a:pt x="24128" y="1483"/>
                      <a:pt x="49244" y="0"/>
                    </a:cubicBezTo>
                    <a:cubicBezTo>
                      <a:pt x="53640" y="-306"/>
                      <a:pt x="57566" y="702"/>
                      <a:pt x="61436" y="1524"/>
                    </a:cubicBezTo>
                  </a:path>
                  <a:path w="63531" h="98488" stroke="0" extrusionOk="0">
                    <a:moveTo>
                      <a:pt x="63532" y="96393"/>
                    </a:moveTo>
                    <a:cubicBezTo>
                      <a:pt x="58696" y="97764"/>
                      <a:pt x="54319" y="99314"/>
                      <a:pt x="49244" y="98489"/>
                    </a:cubicBezTo>
                    <a:cubicBezTo>
                      <a:pt x="23489" y="97607"/>
                      <a:pt x="-1450" y="76657"/>
                      <a:pt x="0" y="49244"/>
                    </a:cubicBezTo>
                    <a:cubicBezTo>
                      <a:pt x="-1992" y="20623"/>
                      <a:pt x="21733" y="1957"/>
                      <a:pt x="49244" y="0"/>
                    </a:cubicBezTo>
                    <a:cubicBezTo>
                      <a:pt x="52887" y="-562"/>
                      <a:pt x="57641" y="546"/>
                      <a:pt x="61436" y="1524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05875130">
                      <a:custGeom>
                        <a:avLst/>
                        <a:gdLst>
                          <a:gd name="connsiteX0" fmla="*/ 63532 w 63531"/>
                          <a:gd name="connsiteY0" fmla="*/ 96393 h 98488"/>
                          <a:gd name="connsiteX1" fmla="*/ 49244 w 63531"/>
                          <a:gd name="connsiteY1" fmla="*/ 98489 h 98488"/>
                          <a:gd name="connsiteX2" fmla="*/ 0 w 63531"/>
                          <a:gd name="connsiteY2" fmla="*/ 49244 h 98488"/>
                          <a:gd name="connsiteX3" fmla="*/ 49244 w 63531"/>
                          <a:gd name="connsiteY3" fmla="*/ 0 h 98488"/>
                          <a:gd name="connsiteX4" fmla="*/ 61436 w 63531"/>
                          <a:gd name="connsiteY4" fmla="*/ 1524 h 984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531" h="98488">
                            <a:moveTo>
                              <a:pt x="63532" y="96393"/>
                            </a:moveTo>
                            <a:cubicBezTo>
                              <a:pt x="58960" y="97727"/>
                              <a:pt x="54197" y="98489"/>
                              <a:pt x="49244" y="98489"/>
                            </a:cubicBezTo>
                            <a:cubicBezTo>
                              <a:pt x="22003" y="98489"/>
                              <a:pt x="0" y="76390"/>
                              <a:pt x="0" y="49244"/>
                            </a:cubicBezTo>
                            <a:cubicBezTo>
                              <a:pt x="0" y="22098"/>
                              <a:pt x="22098" y="0"/>
                              <a:pt x="49244" y="0"/>
                            </a:cubicBezTo>
                            <a:cubicBezTo>
                              <a:pt x="53435" y="0"/>
                              <a:pt x="57531" y="572"/>
                              <a:pt x="61436" y="1524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C0E2AAF0-6FFB-478E-9195-51160DDD5643}"/>
                  </a:ext>
                </a:extLst>
              </p:cNvPr>
              <p:cNvSpPr/>
              <p:nvPr/>
            </p:nvSpPr>
            <p:spPr>
              <a:xfrm>
                <a:off x="2491261" y="1471326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27384" y="-200"/>
                      <a:pt x="49554" y="-3204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16459" y="-1496"/>
                      <a:pt x="47428" y="-162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8072780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46" name="Forme libre : forme 45">
                <a:extLst>
                  <a:ext uri="{FF2B5EF4-FFF2-40B4-BE49-F238E27FC236}">
                    <a16:creationId xmlns:a16="http://schemas.microsoft.com/office/drawing/2014/main" id="{E8A1A49A-5D8F-4F4D-9644-134804B741A4}"/>
                  </a:ext>
                </a:extLst>
              </p:cNvPr>
              <p:cNvSpPr/>
              <p:nvPr/>
            </p:nvSpPr>
            <p:spPr>
              <a:xfrm>
                <a:off x="2489833" y="1488090"/>
                <a:ext cx="67151" cy="9525"/>
              </a:xfrm>
              <a:custGeom>
                <a:avLst/>
                <a:gdLst>
                  <a:gd name="connsiteX0" fmla="*/ 0 w 67151"/>
                  <a:gd name="connsiteY0" fmla="*/ 0 h 9525"/>
                  <a:gd name="connsiteX1" fmla="*/ 67151 w 67151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151" h="9525" fill="none" extrusionOk="0">
                    <a:moveTo>
                      <a:pt x="0" y="0"/>
                    </a:moveTo>
                    <a:cubicBezTo>
                      <a:pt x="32153" y="79"/>
                      <a:pt x="52745" y="637"/>
                      <a:pt x="67151" y="0"/>
                    </a:cubicBezTo>
                  </a:path>
                  <a:path w="67151" h="9525" stroke="0" extrusionOk="0">
                    <a:moveTo>
                      <a:pt x="0" y="0"/>
                    </a:moveTo>
                    <a:cubicBezTo>
                      <a:pt x="31714" y="-2226"/>
                      <a:pt x="53642" y="2177"/>
                      <a:pt x="67151" y="0"/>
                    </a:cubicBez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8959217">
                      <a:custGeom>
                        <a:avLst/>
                        <a:gdLst>
                          <a:gd name="connsiteX0" fmla="*/ 0 w 67151"/>
                          <a:gd name="connsiteY0" fmla="*/ 0 h 9525"/>
                          <a:gd name="connsiteX1" fmla="*/ 67151 w 67151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7151" h="9525">
                            <a:moveTo>
                              <a:pt x="0" y="0"/>
                            </a:moveTo>
                            <a:lnTo>
                              <a:pt x="67151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6BD7D8-1574-474D-B77E-011F9196D43D}"/>
                </a:ext>
              </a:extLst>
            </p:cNvPr>
            <p:cNvSpPr/>
            <p:nvPr/>
          </p:nvSpPr>
          <p:spPr>
            <a:xfrm>
              <a:off x="2317430" y="1683829"/>
              <a:ext cx="7239" cy="9525"/>
            </a:xfrm>
            <a:custGeom>
              <a:avLst/>
              <a:gdLst>
                <a:gd name="connsiteX0" fmla="*/ 7239 w 7239"/>
                <a:gd name="connsiteY0" fmla="*/ 0 h 9525"/>
                <a:gd name="connsiteX1" fmla="*/ 0 w 72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" h="9525" fill="none" extrusionOk="0">
                  <a:moveTo>
                    <a:pt x="7239" y="0"/>
                  </a:moveTo>
                  <a:cubicBezTo>
                    <a:pt x="4653" y="-134"/>
                    <a:pt x="2064" y="178"/>
                    <a:pt x="0" y="0"/>
                  </a:cubicBezTo>
                </a:path>
                <a:path w="7239" h="9525" stroke="0" extrusionOk="0">
                  <a:moveTo>
                    <a:pt x="7239" y="0"/>
                  </a:moveTo>
                  <a:cubicBezTo>
                    <a:pt x="4645" y="-127"/>
                    <a:pt x="2500" y="-35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6450267">
                    <a:custGeom>
                      <a:avLst/>
                      <a:gdLst>
                        <a:gd name="connsiteX0" fmla="*/ 7239 w 7239"/>
                        <a:gd name="connsiteY0" fmla="*/ 0 h 9525"/>
                        <a:gd name="connsiteX1" fmla="*/ 0 w 7239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239" h="9525">
                          <a:moveTo>
                            <a:pt x="7239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B88BDFC5-EA79-4819-9ED7-33869A3CA193}"/>
                </a:ext>
              </a:extLst>
            </p:cNvPr>
            <p:cNvSpPr/>
            <p:nvPr/>
          </p:nvSpPr>
          <p:spPr>
            <a:xfrm>
              <a:off x="2317430" y="1531524"/>
              <a:ext cx="60293" cy="152304"/>
            </a:xfrm>
            <a:custGeom>
              <a:avLst/>
              <a:gdLst>
                <a:gd name="connsiteX0" fmla="*/ 0 w 60293"/>
                <a:gd name="connsiteY0" fmla="*/ 0 h 152304"/>
                <a:gd name="connsiteX1" fmla="*/ 55150 w 60293"/>
                <a:gd name="connsiteY1" fmla="*/ 0 h 152304"/>
                <a:gd name="connsiteX2" fmla="*/ 60293 w 60293"/>
                <a:gd name="connsiteY2" fmla="*/ 5143 h 152304"/>
                <a:gd name="connsiteX3" fmla="*/ 60293 w 60293"/>
                <a:gd name="connsiteY3" fmla="*/ 147161 h 152304"/>
                <a:gd name="connsiteX4" fmla="*/ 55150 w 60293"/>
                <a:gd name="connsiteY4" fmla="*/ 152305 h 152304"/>
                <a:gd name="connsiteX5" fmla="*/ 26099 w 60293"/>
                <a:gd name="connsiteY5" fmla="*/ 152305 h 15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93" h="152304" fill="none" extrusionOk="0">
                  <a:moveTo>
                    <a:pt x="0" y="0"/>
                  </a:moveTo>
                  <a:cubicBezTo>
                    <a:pt x="14748" y="-605"/>
                    <a:pt x="38690" y="-220"/>
                    <a:pt x="55150" y="0"/>
                  </a:cubicBezTo>
                  <a:cubicBezTo>
                    <a:pt x="57798" y="-347"/>
                    <a:pt x="60356" y="2956"/>
                    <a:pt x="60293" y="5143"/>
                  </a:cubicBezTo>
                  <a:cubicBezTo>
                    <a:pt x="56064" y="65084"/>
                    <a:pt x="61419" y="100696"/>
                    <a:pt x="60293" y="147161"/>
                  </a:cubicBezTo>
                  <a:cubicBezTo>
                    <a:pt x="60814" y="150092"/>
                    <a:pt x="57663" y="152795"/>
                    <a:pt x="55150" y="152305"/>
                  </a:cubicBezTo>
                  <a:cubicBezTo>
                    <a:pt x="49137" y="152046"/>
                    <a:pt x="35657" y="152405"/>
                    <a:pt x="26099" y="152305"/>
                  </a:cubicBezTo>
                </a:path>
                <a:path w="60293" h="152304" stroke="0" extrusionOk="0">
                  <a:moveTo>
                    <a:pt x="0" y="0"/>
                  </a:moveTo>
                  <a:cubicBezTo>
                    <a:pt x="16967" y="-2226"/>
                    <a:pt x="41492" y="-381"/>
                    <a:pt x="55150" y="0"/>
                  </a:cubicBezTo>
                  <a:cubicBezTo>
                    <a:pt x="57849" y="-318"/>
                    <a:pt x="60524" y="2052"/>
                    <a:pt x="60293" y="5143"/>
                  </a:cubicBezTo>
                  <a:cubicBezTo>
                    <a:pt x="57555" y="57094"/>
                    <a:pt x="63307" y="80068"/>
                    <a:pt x="60293" y="147161"/>
                  </a:cubicBezTo>
                  <a:cubicBezTo>
                    <a:pt x="60400" y="150134"/>
                    <a:pt x="58048" y="152711"/>
                    <a:pt x="55150" y="152305"/>
                  </a:cubicBezTo>
                  <a:cubicBezTo>
                    <a:pt x="46544" y="151539"/>
                    <a:pt x="37736" y="152576"/>
                    <a:pt x="26099" y="152305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71037857">
                    <a:custGeom>
                      <a:avLst/>
                      <a:gdLst>
                        <a:gd name="connsiteX0" fmla="*/ 0 w 60293"/>
                        <a:gd name="connsiteY0" fmla="*/ 0 h 152304"/>
                        <a:gd name="connsiteX1" fmla="*/ 55150 w 60293"/>
                        <a:gd name="connsiteY1" fmla="*/ 0 h 152304"/>
                        <a:gd name="connsiteX2" fmla="*/ 60293 w 60293"/>
                        <a:gd name="connsiteY2" fmla="*/ 5143 h 152304"/>
                        <a:gd name="connsiteX3" fmla="*/ 60293 w 60293"/>
                        <a:gd name="connsiteY3" fmla="*/ 147161 h 152304"/>
                        <a:gd name="connsiteX4" fmla="*/ 55150 w 60293"/>
                        <a:gd name="connsiteY4" fmla="*/ 152305 h 152304"/>
                        <a:gd name="connsiteX5" fmla="*/ 26099 w 60293"/>
                        <a:gd name="connsiteY5" fmla="*/ 152305 h 15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0293" h="152304">
                          <a:moveTo>
                            <a:pt x="0" y="0"/>
                          </a:moveTo>
                          <a:lnTo>
                            <a:pt x="55150" y="0"/>
                          </a:lnTo>
                          <a:cubicBezTo>
                            <a:pt x="58007" y="0"/>
                            <a:pt x="60293" y="2286"/>
                            <a:pt x="60293" y="5143"/>
                          </a:cubicBezTo>
                          <a:lnTo>
                            <a:pt x="60293" y="147161"/>
                          </a:lnTo>
                          <a:cubicBezTo>
                            <a:pt x="60293" y="150019"/>
                            <a:pt x="58007" y="152305"/>
                            <a:pt x="55150" y="152305"/>
                          </a:cubicBezTo>
                          <a:lnTo>
                            <a:pt x="26099" y="152305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2CC41F3-7E0C-4DCD-8823-F2BE94B7C713}"/>
                </a:ext>
              </a:extLst>
            </p:cNvPr>
            <p:cNvSpPr/>
            <p:nvPr/>
          </p:nvSpPr>
          <p:spPr>
            <a:xfrm>
              <a:off x="2380009" y="1626108"/>
              <a:ext cx="22764" cy="39242"/>
            </a:xfrm>
            <a:custGeom>
              <a:avLst/>
              <a:gdLst>
                <a:gd name="connsiteX0" fmla="*/ 22765 w 22764"/>
                <a:gd name="connsiteY0" fmla="*/ 0 h 39242"/>
                <a:gd name="connsiteX1" fmla="*/ 22765 w 22764"/>
                <a:gd name="connsiteY1" fmla="*/ 34099 h 39242"/>
                <a:gd name="connsiteX2" fmla="*/ 17621 w 22764"/>
                <a:gd name="connsiteY2" fmla="*/ 39243 h 39242"/>
                <a:gd name="connsiteX3" fmla="*/ 0 w 22764"/>
                <a:gd name="connsiteY3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39242" fill="none" extrusionOk="0">
                  <a:moveTo>
                    <a:pt x="22765" y="0"/>
                  </a:moveTo>
                  <a:cubicBezTo>
                    <a:pt x="22482" y="11667"/>
                    <a:pt x="22168" y="24295"/>
                    <a:pt x="22765" y="34099"/>
                  </a:cubicBezTo>
                  <a:cubicBezTo>
                    <a:pt x="22723" y="37018"/>
                    <a:pt x="20000" y="38830"/>
                    <a:pt x="17621" y="39243"/>
                  </a:cubicBezTo>
                  <a:cubicBezTo>
                    <a:pt x="10835" y="39425"/>
                    <a:pt x="8003" y="39458"/>
                    <a:pt x="0" y="39243"/>
                  </a:cubicBezTo>
                </a:path>
                <a:path w="22764" h="39242" stroke="0" extrusionOk="0">
                  <a:moveTo>
                    <a:pt x="22765" y="0"/>
                  </a:moveTo>
                  <a:cubicBezTo>
                    <a:pt x="23785" y="7094"/>
                    <a:pt x="22776" y="25964"/>
                    <a:pt x="22765" y="34099"/>
                  </a:cubicBezTo>
                  <a:cubicBezTo>
                    <a:pt x="22849" y="37195"/>
                    <a:pt x="20396" y="38858"/>
                    <a:pt x="17621" y="39243"/>
                  </a:cubicBezTo>
                  <a:cubicBezTo>
                    <a:pt x="13020" y="38837"/>
                    <a:pt x="6321" y="39161"/>
                    <a:pt x="0" y="39243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516595774">
                    <a:custGeom>
                      <a:avLst/>
                      <a:gdLst>
                        <a:gd name="connsiteX0" fmla="*/ 22765 w 22764"/>
                        <a:gd name="connsiteY0" fmla="*/ 0 h 39242"/>
                        <a:gd name="connsiteX1" fmla="*/ 22765 w 22764"/>
                        <a:gd name="connsiteY1" fmla="*/ 34099 h 39242"/>
                        <a:gd name="connsiteX2" fmla="*/ 17621 w 22764"/>
                        <a:gd name="connsiteY2" fmla="*/ 39243 h 39242"/>
                        <a:gd name="connsiteX3" fmla="*/ 0 w 22764"/>
                        <a:gd name="connsiteY3" fmla="*/ 39243 h 39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764" h="39242">
                          <a:moveTo>
                            <a:pt x="22765" y="0"/>
                          </a:moveTo>
                          <a:lnTo>
                            <a:pt x="22765" y="34099"/>
                          </a:lnTo>
                          <a:cubicBezTo>
                            <a:pt x="22765" y="36957"/>
                            <a:pt x="20479" y="39243"/>
                            <a:pt x="17621" y="39243"/>
                          </a:cubicBezTo>
                          <a:lnTo>
                            <a:pt x="0" y="39243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E59CED7-E4C2-4479-82BC-D7366317C56F}"/>
                </a:ext>
              </a:extLst>
            </p:cNvPr>
            <p:cNvSpPr/>
            <p:nvPr/>
          </p:nvSpPr>
          <p:spPr>
            <a:xfrm>
              <a:off x="2378199" y="1544288"/>
              <a:ext cx="24574" cy="59150"/>
            </a:xfrm>
            <a:custGeom>
              <a:avLst/>
              <a:gdLst>
                <a:gd name="connsiteX0" fmla="*/ 0 w 24574"/>
                <a:gd name="connsiteY0" fmla="*/ 0 h 59150"/>
                <a:gd name="connsiteX1" fmla="*/ 19431 w 24574"/>
                <a:gd name="connsiteY1" fmla="*/ 0 h 59150"/>
                <a:gd name="connsiteX2" fmla="*/ 24575 w 24574"/>
                <a:gd name="connsiteY2" fmla="*/ 5144 h 59150"/>
                <a:gd name="connsiteX3" fmla="*/ 24575 w 24574"/>
                <a:gd name="connsiteY3" fmla="*/ 59150 h 5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74" h="59150" fill="none" extrusionOk="0">
                  <a:moveTo>
                    <a:pt x="0" y="0"/>
                  </a:moveTo>
                  <a:cubicBezTo>
                    <a:pt x="7104" y="416"/>
                    <a:pt x="13335" y="443"/>
                    <a:pt x="19431" y="0"/>
                  </a:cubicBezTo>
                  <a:cubicBezTo>
                    <a:pt x="22768" y="204"/>
                    <a:pt x="24453" y="2845"/>
                    <a:pt x="24575" y="5144"/>
                  </a:cubicBezTo>
                  <a:cubicBezTo>
                    <a:pt x="27182" y="18765"/>
                    <a:pt x="24238" y="43324"/>
                    <a:pt x="24575" y="59150"/>
                  </a:cubicBezTo>
                </a:path>
                <a:path w="24574" h="59150" stroke="0" extrusionOk="0">
                  <a:moveTo>
                    <a:pt x="0" y="0"/>
                  </a:moveTo>
                  <a:cubicBezTo>
                    <a:pt x="7945" y="11"/>
                    <a:pt x="10643" y="323"/>
                    <a:pt x="19431" y="0"/>
                  </a:cubicBezTo>
                  <a:cubicBezTo>
                    <a:pt x="22204" y="-284"/>
                    <a:pt x="24404" y="2117"/>
                    <a:pt x="24575" y="5144"/>
                  </a:cubicBezTo>
                  <a:cubicBezTo>
                    <a:pt x="26087" y="16714"/>
                    <a:pt x="22581" y="42409"/>
                    <a:pt x="24575" y="5915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783239206">
                    <a:custGeom>
                      <a:avLst/>
                      <a:gdLst>
                        <a:gd name="connsiteX0" fmla="*/ 0 w 24574"/>
                        <a:gd name="connsiteY0" fmla="*/ 0 h 59150"/>
                        <a:gd name="connsiteX1" fmla="*/ 19431 w 24574"/>
                        <a:gd name="connsiteY1" fmla="*/ 0 h 59150"/>
                        <a:gd name="connsiteX2" fmla="*/ 24575 w 24574"/>
                        <a:gd name="connsiteY2" fmla="*/ 5144 h 59150"/>
                        <a:gd name="connsiteX3" fmla="*/ 24575 w 24574"/>
                        <a:gd name="connsiteY3" fmla="*/ 59150 h 5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574" h="59150">
                          <a:moveTo>
                            <a:pt x="0" y="0"/>
                          </a:moveTo>
                          <a:lnTo>
                            <a:pt x="19431" y="0"/>
                          </a:lnTo>
                          <a:cubicBezTo>
                            <a:pt x="22289" y="0"/>
                            <a:pt x="24575" y="2286"/>
                            <a:pt x="24575" y="5144"/>
                          </a:cubicBezTo>
                          <a:lnTo>
                            <a:pt x="24575" y="5915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FD462E8-A501-4135-94BB-A456CA2C7AD6}"/>
                </a:ext>
              </a:extLst>
            </p:cNvPr>
            <p:cNvSpPr/>
            <p:nvPr/>
          </p:nvSpPr>
          <p:spPr>
            <a:xfrm>
              <a:off x="2402774" y="1557611"/>
              <a:ext cx="172307" cy="71639"/>
            </a:xfrm>
            <a:custGeom>
              <a:avLst/>
              <a:gdLst>
                <a:gd name="connsiteX0" fmla="*/ 0 w 172307"/>
                <a:gd name="connsiteY0" fmla="*/ 678 h 71639"/>
                <a:gd name="connsiteX1" fmla="*/ 95917 w 172307"/>
                <a:gd name="connsiteY1" fmla="*/ 20681 h 71639"/>
                <a:gd name="connsiteX2" fmla="*/ 153638 w 172307"/>
                <a:gd name="connsiteY2" fmla="*/ 20681 h 71639"/>
                <a:gd name="connsiteX3" fmla="*/ 172307 w 172307"/>
                <a:gd name="connsiteY3" fmla="*/ 38397 h 71639"/>
                <a:gd name="connsiteX4" fmla="*/ 152305 w 172307"/>
                <a:gd name="connsiteY4" fmla="*/ 55257 h 71639"/>
                <a:gd name="connsiteX5" fmla="*/ 105442 w 172307"/>
                <a:gd name="connsiteY5" fmla="*/ 55257 h 71639"/>
                <a:gd name="connsiteX6" fmla="*/ 90392 w 172307"/>
                <a:gd name="connsiteY6" fmla="*/ 71640 h 71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307" h="71639" fill="none" extrusionOk="0">
                  <a:moveTo>
                    <a:pt x="0" y="678"/>
                  </a:moveTo>
                  <a:cubicBezTo>
                    <a:pt x="997" y="-3113"/>
                    <a:pt x="58314" y="-4414"/>
                    <a:pt x="95917" y="20681"/>
                  </a:cubicBezTo>
                  <a:cubicBezTo>
                    <a:pt x="109741" y="21167"/>
                    <a:pt x="125248" y="21234"/>
                    <a:pt x="153638" y="20681"/>
                  </a:cubicBezTo>
                  <a:cubicBezTo>
                    <a:pt x="151929" y="21423"/>
                    <a:pt x="170349" y="19794"/>
                    <a:pt x="172307" y="38397"/>
                  </a:cubicBezTo>
                  <a:cubicBezTo>
                    <a:pt x="172306" y="57066"/>
                    <a:pt x="152305" y="55257"/>
                    <a:pt x="152305" y="55257"/>
                  </a:cubicBezTo>
                  <a:cubicBezTo>
                    <a:pt x="131240" y="53255"/>
                    <a:pt x="118097" y="55219"/>
                    <a:pt x="105442" y="55257"/>
                  </a:cubicBezTo>
                  <a:cubicBezTo>
                    <a:pt x="97880" y="62702"/>
                    <a:pt x="96997" y="63212"/>
                    <a:pt x="90392" y="71640"/>
                  </a:cubicBezTo>
                </a:path>
                <a:path w="172307" h="71639" stroke="0" extrusionOk="0">
                  <a:moveTo>
                    <a:pt x="0" y="678"/>
                  </a:moveTo>
                  <a:cubicBezTo>
                    <a:pt x="-3660" y="3291"/>
                    <a:pt x="57501" y="2497"/>
                    <a:pt x="95917" y="20681"/>
                  </a:cubicBezTo>
                  <a:cubicBezTo>
                    <a:pt x="117296" y="21538"/>
                    <a:pt x="128472" y="18369"/>
                    <a:pt x="153638" y="20681"/>
                  </a:cubicBezTo>
                  <a:cubicBezTo>
                    <a:pt x="150374" y="19903"/>
                    <a:pt x="171079" y="18029"/>
                    <a:pt x="172307" y="38397"/>
                  </a:cubicBezTo>
                  <a:cubicBezTo>
                    <a:pt x="172307" y="57066"/>
                    <a:pt x="152304" y="55258"/>
                    <a:pt x="152305" y="55257"/>
                  </a:cubicBezTo>
                  <a:cubicBezTo>
                    <a:pt x="130369" y="53072"/>
                    <a:pt x="115940" y="53424"/>
                    <a:pt x="105442" y="55257"/>
                  </a:cubicBezTo>
                  <a:cubicBezTo>
                    <a:pt x="100179" y="62460"/>
                    <a:pt x="94336" y="68007"/>
                    <a:pt x="90392" y="7164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15087801">
                    <a:custGeom>
                      <a:avLst/>
                      <a:gdLst>
                        <a:gd name="connsiteX0" fmla="*/ 0 w 172307"/>
                        <a:gd name="connsiteY0" fmla="*/ 678 h 71639"/>
                        <a:gd name="connsiteX1" fmla="*/ 95917 w 172307"/>
                        <a:gd name="connsiteY1" fmla="*/ 20681 h 71639"/>
                        <a:gd name="connsiteX2" fmla="*/ 153638 w 172307"/>
                        <a:gd name="connsiteY2" fmla="*/ 20681 h 71639"/>
                        <a:gd name="connsiteX3" fmla="*/ 172307 w 172307"/>
                        <a:gd name="connsiteY3" fmla="*/ 38397 h 71639"/>
                        <a:gd name="connsiteX4" fmla="*/ 152305 w 172307"/>
                        <a:gd name="connsiteY4" fmla="*/ 55257 h 71639"/>
                        <a:gd name="connsiteX5" fmla="*/ 105442 w 172307"/>
                        <a:gd name="connsiteY5" fmla="*/ 55257 h 71639"/>
                        <a:gd name="connsiteX6" fmla="*/ 90392 w 172307"/>
                        <a:gd name="connsiteY6" fmla="*/ 71640 h 716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2307" h="71639">
                          <a:moveTo>
                            <a:pt x="0" y="678"/>
                          </a:moveTo>
                          <a:cubicBezTo>
                            <a:pt x="0" y="678"/>
                            <a:pt x="60008" y="-5703"/>
                            <a:pt x="95917" y="20681"/>
                          </a:cubicBezTo>
                          <a:lnTo>
                            <a:pt x="153638" y="20681"/>
                          </a:lnTo>
                          <a:cubicBezTo>
                            <a:pt x="153638" y="20681"/>
                            <a:pt x="172307" y="19728"/>
                            <a:pt x="172307" y="38397"/>
                          </a:cubicBezTo>
                          <a:cubicBezTo>
                            <a:pt x="172307" y="57066"/>
                            <a:pt x="152305" y="55257"/>
                            <a:pt x="152305" y="55257"/>
                          </a:cubicBezTo>
                          <a:lnTo>
                            <a:pt x="105442" y="55257"/>
                          </a:lnTo>
                          <a:lnTo>
                            <a:pt x="90392" y="7164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51B64628-E152-4F1E-9AFB-222B263C54B2}"/>
                </a:ext>
              </a:extLst>
            </p:cNvPr>
            <p:cNvSpPr/>
            <p:nvPr/>
          </p:nvSpPr>
          <p:spPr>
            <a:xfrm>
              <a:off x="2404584" y="1647062"/>
              <a:ext cx="131349" cy="43350"/>
            </a:xfrm>
            <a:custGeom>
              <a:avLst/>
              <a:gdLst>
                <a:gd name="connsiteX0" fmla="*/ 131350 w 131349"/>
                <a:gd name="connsiteY0" fmla="*/ 42196 h 43350"/>
                <a:gd name="connsiteX1" fmla="*/ 108204 w 131349"/>
                <a:gd name="connsiteY1" fmla="*/ 39053 h 43350"/>
                <a:gd name="connsiteX2" fmla="*/ 34100 w 131349"/>
                <a:gd name="connsiteY2" fmla="*/ 0 h 43350"/>
                <a:gd name="connsiteX3" fmla="*/ 0 w 131349"/>
                <a:gd name="connsiteY3" fmla="*/ 0 h 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349" h="43350" fill="none" extrusionOk="0">
                  <a:moveTo>
                    <a:pt x="131350" y="42196"/>
                  </a:moveTo>
                  <a:cubicBezTo>
                    <a:pt x="132298" y="41719"/>
                    <a:pt x="121260" y="46664"/>
                    <a:pt x="108204" y="39053"/>
                  </a:cubicBezTo>
                  <a:cubicBezTo>
                    <a:pt x="94106" y="31813"/>
                    <a:pt x="34100" y="0"/>
                    <a:pt x="34100" y="0"/>
                  </a:cubicBezTo>
                  <a:cubicBezTo>
                    <a:pt x="19799" y="-863"/>
                    <a:pt x="11265" y="-1153"/>
                    <a:pt x="0" y="0"/>
                  </a:cubicBezTo>
                </a:path>
                <a:path w="131349" h="43350" stroke="0" extrusionOk="0">
                  <a:moveTo>
                    <a:pt x="131350" y="42196"/>
                  </a:moveTo>
                  <a:cubicBezTo>
                    <a:pt x="129737" y="41074"/>
                    <a:pt x="123714" y="46698"/>
                    <a:pt x="108204" y="39053"/>
                  </a:cubicBezTo>
                  <a:cubicBezTo>
                    <a:pt x="94107" y="31814"/>
                    <a:pt x="34100" y="0"/>
                    <a:pt x="34100" y="0"/>
                  </a:cubicBezTo>
                  <a:cubicBezTo>
                    <a:pt x="22631" y="-1106"/>
                    <a:pt x="16143" y="345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551915682">
                    <a:custGeom>
                      <a:avLst/>
                      <a:gdLst>
                        <a:gd name="connsiteX0" fmla="*/ 131350 w 131349"/>
                        <a:gd name="connsiteY0" fmla="*/ 42196 h 43350"/>
                        <a:gd name="connsiteX1" fmla="*/ 108204 w 131349"/>
                        <a:gd name="connsiteY1" fmla="*/ 39053 h 43350"/>
                        <a:gd name="connsiteX2" fmla="*/ 34100 w 131349"/>
                        <a:gd name="connsiteY2" fmla="*/ 0 h 43350"/>
                        <a:gd name="connsiteX3" fmla="*/ 0 w 131349"/>
                        <a:gd name="connsiteY3" fmla="*/ 0 h 43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1349" h="43350">
                          <a:moveTo>
                            <a:pt x="131350" y="42196"/>
                          </a:moveTo>
                          <a:cubicBezTo>
                            <a:pt x="131350" y="42196"/>
                            <a:pt x="122301" y="46292"/>
                            <a:pt x="108204" y="39053"/>
                          </a:cubicBezTo>
                          <a:cubicBezTo>
                            <a:pt x="94107" y="31814"/>
                            <a:pt x="34100" y="0"/>
                            <a:pt x="34100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9656746-158A-442A-8D04-6A3E02B4FA0C}"/>
                </a:ext>
              </a:extLst>
            </p:cNvPr>
            <p:cNvSpPr/>
            <p:nvPr/>
          </p:nvSpPr>
          <p:spPr>
            <a:xfrm>
              <a:off x="2551459" y="1590759"/>
              <a:ext cx="129669" cy="91546"/>
            </a:xfrm>
            <a:custGeom>
              <a:avLst/>
              <a:gdLst>
                <a:gd name="connsiteX0" fmla="*/ 48101 w 129669"/>
                <a:gd name="connsiteY0" fmla="*/ 20776 h 91546"/>
                <a:gd name="connsiteX1" fmla="*/ 128111 w 129669"/>
                <a:gd name="connsiteY1" fmla="*/ 6679 h 91546"/>
                <a:gd name="connsiteX2" fmla="*/ 0 w 129669"/>
                <a:gd name="connsiteY2" fmla="*/ 91546 h 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669" h="91546" fill="none" extrusionOk="0">
                  <a:moveTo>
                    <a:pt x="48101" y="20776"/>
                  </a:moveTo>
                  <a:cubicBezTo>
                    <a:pt x="51061" y="24611"/>
                    <a:pt x="110305" y="-19849"/>
                    <a:pt x="128111" y="6679"/>
                  </a:cubicBezTo>
                  <a:cubicBezTo>
                    <a:pt x="134544" y="23813"/>
                    <a:pt x="29836" y="72541"/>
                    <a:pt x="0" y="91546"/>
                  </a:cubicBezTo>
                </a:path>
                <a:path w="129669" h="91546" stroke="0" extrusionOk="0">
                  <a:moveTo>
                    <a:pt x="48101" y="20776"/>
                  </a:moveTo>
                  <a:cubicBezTo>
                    <a:pt x="50609" y="26417"/>
                    <a:pt x="104692" y="-11979"/>
                    <a:pt x="128111" y="6679"/>
                  </a:cubicBezTo>
                  <a:cubicBezTo>
                    <a:pt x="143436" y="18483"/>
                    <a:pt x="39093" y="69397"/>
                    <a:pt x="0" y="91546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296201229">
                    <a:custGeom>
                      <a:avLst/>
                      <a:gdLst>
                        <a:gd name="connsiteX0" fmla="*/ 48101 w 129669"/>
                        <a:gd name="connsiteY0" fmla="*/ 20776 h 91546"/>
                        <a:gd name="connsiteX1" fmla="*/ 128111 w 129669"/>
                        <a:gd name="connsiteY1" fmla="*/ 6679 h 91546"/>
                        <a:gd name="connsiteX2" fmla="*/ 0 w 129669"/>
                        <a:gd name="connsiteY2" fmla="*/ 91546 h 91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29669" h="91546">
                          <a:moveTo>
                            <a:pt x="48101" y="20776"/>
                          </a:moveTo>
                          <a:cubicBezTo>
                            <a:pt x="48101" y="20776"/>
                            <a:pt x="109061" y="-14276"/>
                            <a:pt x="128111" y="6679"/>
                          </a:cubicBezTo>
                          <a:cubicBezTo>
                            <a:pt x="143542" y="23538"/>
                            <a:pt x="40291" y="73163"/>
                            <a:pt x="0" y="91546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A45C2996-D384-40A3-AB9B-A7E4B28BDD2C}"/>
                </a:ext>
              </a:extLst>
            </p:cNvPr>
            <p:cNvSpPr/>
            <p:nvPr/>
          </p:nvSpPr>
          <p:spPr>
            <a:xfrm>
              <a:off x="2338957" y="1551146"/>
              <a:ext cx="37623" cy="9525"/>
            </a:xfrm>
            <a:custGeom>
              <a:avLst/>
              <a:gdLst>
                <a:gd name="connsiteX0" fmla="*/ 37624 w 37623"/>
                <a:gd name="connsiteY0" fmla="*/ 0 h 9525"/>
                <a:gd name="connsiteX1" fmla="*/ 0 w 3762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23" h="9525" fill="none" extrusionOk="0">
                  <a:moveTo>
                    <a:pt x="37624" y="0"/>
                  </a:moveTo>
                  <a:cubicBezTo>
                    <a:pt x="27375" y="440"/>
                    <a:pt x="11383" y="-1079"/>
                    <a:pt x="0" y="0"/>
                  </a:cubicBezTo>
                </a:path>
                <a:path w="37623" h="9525" stroke="0" extrusionOk="0">
                  <a:moveTo>
                    <a:pt x="37624" y="0"/>
                  </a:moveTo>
                  <a:cubicBezTo>
                    <a:pt x="23546" y="1080"/>
                    <a:pt x="14372" y="-637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074425965">
                    <a:custGeom>
                      <a:avLst/>
                      <a:gdLst>
                        <a:gd name="connsiteX0" fmla="*/ 37624 w 37623"/>
                        <a:gd name="connsiteY0" fmla="*/ 0 h 9525"/>
                        <a:gd name="connsiteX1" fmla="*/ 0 w 37623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7623" h="9525">
                          <a:moveTo>
                            <a:pt x="37624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8CBC0E5-74D5-44E9-9061-A2223DB1C8DF}"/>
                </a:ext>
              </a:extLst>
            </p:cNvPr>
            <p:cNvSpPr/>
            <p:nvPr/>
          </p:nvSpPr>
          <p:spPr>
            <a:xfrm>
              <a:off x="2351815" y="1565910"/>
              <a:ext cx="23240" cy="9525"/>
            </a:xfrm>
            <a:custGeom>
              <a:avLst/>
              <a:gdLst>
                <a:gd name="connsiteX0" fmla="*/ 23241 w 23240"/>
                <a:gd name="connsiteY0" fmla="*/ 0 h 9525"/>
                <a:gd name="connsiteX1" fmla="*/ 0 w 232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0" h="9525" fill="none" extrusionOk="0">
                  <a:moveTo>
                    <a:pt x="23241" y="0"/>
                  </a:moveTo>
                  <a:cubicBezTo>
                    <a:pt x="13792" y="-335"/>
                    <a:pt x="6539" y="-1148"/>
                    <a:pt x="0" y="0"/>
                  </a:cubicBezTo>
                </a:path>
                <a:path w="23240" h="9525" stroke="0" extrusionOk="0">
                  <a:moveTo>
                    <a:pt x="23241" y="0"/>
                  </a:moveTo>
                  <a:cubicBezTo>
                    <a:pt x="18394" y="789"/>
                    <a:pt x="4875" y="-589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73274979">
                    <a:custGeom>
                      <a:avLst/>
                      <a:gdLst>
                        <a:gd name="connsiteX0" fmla="*/ 23241 w 23240"/>
                        <a:gd name="connsiteY0" fmla="*/ 0 h 9525"/>
                        <a:gd name="connsiteX1" fmla="*/ 0 w 2324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240" h="9525">
                          <a:moveTo>
                            <a:pt x="23241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80978F3-EEE7-48EE-B033-4EC630C1B34C}"/>
                </a:ext>
              </a:extLst>
            </p:cNvPr>
            <p:cNvSpPr/>
            <p:nvPr/>
          </p:nvSpPr>
          <p:spPr>
            <a:xfrm>
              <a:off x="2628421" y="1511998"/>
              <a:ext cx="9525" cy="52768"/>
            </a:xfrm>
            <a:custGeom>
              <a:avLst/>
              <a:gdLst>
                <a:gd name="connsiteX0" fmla="*/ 0 w 9525"/>
                <a:gd name="connsiteY0" fmla="*/ 0 h 52768"/>
                <a:gd name="connsiteX1" fmla="*/ 0 w 9525"/>
                <a:gd name="connsiteY1" fmla="*/ 52769 h 5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" fill="none" extrusionOk="0">
                  <a:moveTo>
                    <a:pt x="0" y="0"/>
                  </a:moveTo>
                  <a:cubicBezTo>
                    <a:pt x="995" y="23647"/>
                    <a:pt x="866" y="39076"/>
                    <a:pt x="0" y="52769"/>
                  </a:cubicBezTo>
                </a:path>
                <a:path w="9525" h="52768" stroke="0" extrusionOk="0">
                  <a:moveTo>
                    <a:pt x="0" y="0"/>
                  </a:moveTo>
                  <a:cubicBezTo>
                    <a:pt x="-1085" y="11326"/>
                    <a:pt x="1459" y="30687"/>
                    <a:pt x="0" y="52769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611081979">
                    <a:custGeom>
                      <a:avLst/>
                      <a:gdLst>
                        <a:gd name="connsiteX0" fmla="*/ 0 w 9525"/>
                        <a:gd name="connsiteY0" fmla="*/ 0 h 52768"/>
                        <a:gd name="connsiteX1" fmla="*/ 0 w 9525"/>
                        <a:gd name="connsiteY1" fmla="*/ 52769 h 52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52768">
                          <a:moveTo>
                            <a:pt x="0" y="0"/>
                          </a:moveTo>
                          <a:lnTo>
                            <a:pt x="0" y="52769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95" name="Graphique 2">
            <a:extLst>
              <a:ext uri="{FF2B5EF4-FFF2-40B4-BE49-F238E27FC236}">
                <a16:creationId xmlns:a16="http://schemas.microsoft.com/office/drawing/2014/main" id="{B9AFDBAB-C286-464E-B78D-F00886FCC0CC}"/>
              </a:ext>
            </a:extLst>
          </p:cNvPr>
          <p:cNvGrpSpPr/>
          <p:nvPr/>
        </p:nvGrpSpPr>
        <p:grpSpPr>
          <a:xfrm>
            <a:off x="2825148" y="1729104"/>
            <a:ext cx="419719" cy="479682"/>
            <a:chOff x="1184026" y="296326"/>
            <a:chExt cx="555828" cy="635238"/>
          </a:xfrm>
          <a:noFill/>
        </p:grpSpPr>
        <p:sp>
          <p:nvSpPr>
            <p:cNvPr id="96" name="Forme libre : forme 17">
              <a:extLst>
                <a:ext uri="{FF2B5EF4-FFF2-40B4-BE49-F238E27FC236}">
                  <a16:creationId xmlns:a16="http://schemas.microsoft.com/office/drawing/2014/main" id="{14C29B33-5EBF-4BED-86A5-F6789D639219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7834" y="42"/>
                    <a:pt x="4077" y="175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9982" y="-578"/>
                    <a:pt x="2717" y="239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1620042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7" name="Forme libre : forme 18">
              <a:extLst>
                <a:ext uri="{FF2B5EF4-FFF2-40B4-BE49-F238E27FC236}">
                  <a16:creationId xmlns:a16="http://schemas.microsoft.com/office/drawing/2014/main" id="{2C28055B-4315-4D05-A3CF-67049943761D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40292" y="28396"/>
                    <a:pt x="41194" y="32056"/>
                    <a:pt x="38995" y="58573"/>
                  </a:cubicBezTo>
                  <a:cubicBezTo>
                    <a:pt x="38968" y="64010"/>
                    <a:pt x="34776" y="68022"/>
                    <a:pt x="30169" y="67400"/>
                  </a:cubicBezTo>
                  <a:cubicBezTo>
                    <a:pt x="22919" y="66780"/>
                    <a:pt x="9060" y="66235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44255024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8" name="Forme libre : forme 19">
              <a:extLst>
                <a:ext uri="{FF2B5EF4-FFF2-40B4-BE49-F238E27FC236}">
                  <a16:creationId xmlns:a16="http://schemas.microsoft.com/office/drawing/2014/main" id="{AA845D73-6ED7-4A39-9422-FAFC8606D816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15638" y="168"/>
                    <a:pt x="18622" y="-1285"/>
                    <a:pt x="35625" y="0"/>
                  </a:cubicBezTo>
                  <a:cubicBezTo>
                    <a:pt x="40858" y="-250"/>
                    <a:pt x="44482" y="5132"/>
                    <a:pt x="44452" y="8826"/>
                  </a:cubicBezTo>
                  <a:cubicBezTo>
                    <a:pt x="48058" y="48218"/>
                    <a:pt x="42341" y="64188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89444128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99" name="Forme libre : forme 20">
              <a:extLst>
                <a:ext uri="{FF2B5EF4-FFF2-40B4-BE49-F238E27FC236}">
                  <a16:creationId xmlns:a16="http://schemas.microsoft.com/office/drawing/2014/main" id="{4853F937-FB13-40E6-9634-95D3512ECC41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8583" y="-12131"/>
                    <a:pt x="101315" y="-9226"/>
                    <a:pt x="164808" y="35497"/>
                  </a:cubicBezTo>
                  <a:cubicBezTo>
                    <a:pt x="187509" y="31177"/>
                    <a:pt x="218680" y="38489"/>
                    <a:pt x="263982" y="35497"/>
                  </a:cubicBezTo>
                  <a:cubicBezTo>
                    <a:pt x="261720" y="40075"/>
                    <a:pt x="295932" y="38400"/>
                    <a:pt x="296077" y="65987"/>
                  </a:cubicBezTo>
                  <a:cubicBezTo>
                    <a:pt x="296077" y="98082"/>
                    <a:pt x="261735" y="94873"/>
                    <a:pt x="261735" y="94873"/>
                  </a:cubicBezTo>
                  <a:cubicBezTo>
                    <a:pt x="234479" y="98585"/>
                    <a:pt x="217122" y="91319"/>
                    <a:pt x="181176" y="94873"/>
                  </a:cubicBezTo>
                  <a:cubicBezTo>
                    <a:pt x="171393" y="103852"/>
                    <a:pt x="163550" y="111869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26153824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0" name="Forme libre : forme 21">
              <a:extLst>
                <a:ext uri="{FF2B5EF4-FFF2-40B4-BE49-F238E27FC236}">
                  <a16:creationId xmlns:a16="http://schemas.microsoft.com/office/drawing/2014/main" id="{FC1CAB64-BC86-4CA6-9AC4-134454789FC2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7252" y="68844"/>
                    <a:pt x="210366" y="80218"/>
                    <a:pt x="186151" y="67239"/>
                  </a:cubicBezTo>
                  <a:cubicBezTo>
                    <a:pt x="161918" y="54722"/>
                    <a:pt x="58734" y="0"/>
                    <a:pt x="58734" y="0"/>
                  </a:cubicBezTo>
                  <a:cubicBezTo>
                    <a:pt x="45352" y="2233"/>
                    <a:pt x="14329" y="758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50310408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1" name="Forme libre : forme 22">
              <a:extLst>
                <a:ext uri="{FF2B5EF4-FFF2-40B4-BE49-F238E27FC236}">
                  <a16:creationId xmlns:a16="http://schemas.microsoft.com/office/drawing/2014/main" id="{2E156F39-EBCE-4175-87B8-EF70F0385F1E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80062" y="33141"/>
                    <a:pt x="183451" y="-18661"/>
                    <a:pt x="220172" y="11450"/>
                  </a:cubicBezTo>
                  <a:cubicBezTo>
                    <a:pt x="240776" y="55547"/>
                    <a:pt x="76632" y="119304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54427305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2" name="Forme libre : forme 23">
              <a:extLst>
                <a:ext uri="{FF2B5EF4-FFF2-40B4-BE49-F238E27FC236}">
                  <a16:creationId xmlns:a16="http://schemas.microsoft.com/office/drawing/2014/main" id="{F1090475-93E1-4B5A-A295-8C34F34D3F24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0317" y="260159"/>
                    <a:pt x="253109" y="332675"/>
                    <a:pt x="170108" y="340216"/>
                  </a:cubicBezTo>
                  <a:cubicBezTo>
                    <a:pt x="75699" y="332911"/>
                    <a:pt x="-2665" y="268685"/>
                    <a:pt x="0" y="170108"/>
                  </a:cubicBezTo>
                  <a:cubicBezTo>
                    <a:pt x="951" y="89333"/>
                    <a:pt x="54860" y="8382"/>
                    <a:pt x="170108" y="0"/>
                  </a:cubicBezTo>
                  <a:cubicBezTo>
                    <a:pt x="257636" y="-20649"/>
                    <a:pt x="318966" y="67022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76755502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3" name="Forme libre : forme 24">
              <a:extLst>
                <a:ext uri="{FF2B5EF4-FFF2-40B4-BE49-F238E27FC236}">
                  <a16:creationId xmlns:a16="http://schemas.microsoft.com/office/drawing/2014/main" id="{140FB506-C5E5-42E0-97A0-DDF24CE72848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14311" y="17735"/>
                    <a:pt x="137355" y="54963"/>
                    <a:pt x="141379" y="71411"/>
                  </a:cubicBezTo>
                  <a:cubicBezTo>
                    <a:pt x="178501" y="72855"/>
                    <a:pt x="203655" y="75632"/>
                    <a:pt x="219049" y="79596"/>
                  </a:cubicBezTo>
                  <a:cubicBezTo>
                    <a:pt x="201474" y="98056"/>
                    <a:pt x="172693" y="120060"/>
                    <a:pt x="161117" y="131911"/>
                  </a:cubicBezTo>
                  <a:cubicBezTo>
                    <a:pt x="164834" y="150992"/>
                    <a:pt x="171919" y="192209"/>
                    <a:pt x="177325" y="208297"/>
                  </a:cubicBezTo>
                  <a:cubicBezTo>
                    <a:pt x="153608" y="197444"/>
                    <a:pt x="128003" y="179043"/>
                    <a:pt x="109605" y="169301"/>
                  </a:cubicBezTo>
                  <a:cubicBezTo>
                    <a:pt x="75610" y="187854"/>
                    <a:pt x="65971" y="197338"/>
                    <a:pt x="41884" y="208297"/>
                  </a:cubicBezTo>
                  <a:cubicBezTo>
                    <a:pt x="50989" y="179744"/>
                    <a:pt x="53972" y="155197"/>
                    <a:pt x="57932" y="131911"/>
                  </a:cubicBezTo>
                  <a:cubicBezTo>
                    <a:pt x="38172" y="110878"/>
                    <a:pt x="25521" y="100880"/>
                    <a:pt x="0" y="79596"/>
                  </a:cubicBezTo>
                  <a:cubicBezTo>
                    <a:pt x="19557" y="76871"/>
                    <a:pt x="43160" y="74213"/>
                    <a:pt x="77670" y="71411"/>
                  </a:cubicBezTo>
                  <a:cubicBezTo>
                    <a:pt x="82215" y="58812"/>
                    <a:pt x="85778" y="49614"/>
                    <a:pt x="91310" y="40761"/>
                  </a:cubicBezTo>
                  <a:cubicBezTo>
                    <a:pt x="94690" y="29428"/>
                    <a:pt x="105408" y="14333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305320042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grpSp>
        <p:nvGrpSpPr>
          <p:cNvPr id="104" name="Graphique 2">
            <a:extLst>
              <a:ext uri="{FF2B5EF4-FFF2-40B4-BE49-F238E27FC236}">
                <a16:creationId xmlns:a16="http://schemas.microsoft.com/office/drawing/2014/main" id="{FECBF9EA-FB82-4BE2-BB9B-BF74DB9573D5}"/>
              </a:ext>
            </a:extLst>
          </p:cNvPr>
          <p:cNvGrpSpPr/>
          <p:nvPr/>
        </p:nvGrpSpPr>
        <p:grpSpPr>
          <a:xfrm>
            <a:off x="2814507" y="4338985"/>
            <a:ext cx="377548" cy="431487"/>
            <a:chOff x="1184026" y="296326"/>
            <a:chExt cx="555828" cy="635238"/>
          </a:xfrm>
          <a:noFill/>
        </p:grpSpPr>
        <p:sp>
          <p:nvSpPr>
            <p:cNvPr id="105" name="Forme libre : forme 17">
              <a:extLst>
                <a:ext uri="{FF2B5EF4-FFF2-40B4-BE49-F238E27FC236}">
                  <a16:creationId xmlns:a16="http://schemas.microsoft.com/office/drawing/2014/main" id="{6B4E9024-F85B-478F-AA85-0D07DE510372}"/>
                </a:ext>
              </a:extLst>
            </p:cNvPr>
            <p:cNvSpPr/>
            <p:nvPr/>
          </p:nvSpPr>
          <p:spPr>
            <a:xfrm>
              <a:off x="1184026" y="889140"/>
              <a:ext cx="12517" cy="16047"/>
            </a:xfrm>
            <a:custGeom>
              <a:avLst/>
              <a:gdLst>
                <a:gd name="connsiteX0" fmla="*/ 12517 w 12517"/>
                <a:gd name="connsiteY0" fmla="*/ 0 h 16047"/>
                <a:gd name="connsiteX1" fmla="*/ 0 w 12517"/>
                <a:gd name="connsiteY1" fmla="*/ 0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17" h="16047" fill="none" extrusionOk="0">
                  <a:moveTo>
                    <a:pt x="12517" y="0"/>
                  </a:moveTo>
                  <a:cubicBezTo>
                    <a:pt x="7856" y="499"/>
                    <a:pt x="4699" y="134"/>
                    <a:pt x="0" y="0"/>
                  </a:cubicBezTo>
                </a:path>
                <a:path w="12517" h="16047" stroke="0" extrusionOk="0">
                  <a:moveTo>
                    <a:pt x="12517" y="0"/>
                  </a:moveTo>
                  <a:cubicBezTo>
                    <a:pt x="8118" y="-107"/>
                    <a:pt x="3936" y="480"/>
                    <a:pt x="0" y="0"/>
                  </a:cubicBezTo>
                </a:path>
              </a:pathLst>
            </a:custGeom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119582080">
                    <a:custGeom>
                      <a:avLst/>
                      <a:gdLst>
                        <a:gd name="connsiteX0" fmla="*/ 12517 w 12517"/>
                        <a:gd name="connsiteY0" fmla="*/ 0 h 16047"/>
                        <a:gd name="connsiteX1" fmla="*/ 0 w 12517"/>
                        <a:gd name="connsiteY1" fmla="*/ 0 h 16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2517" h="16047">
                          <a:moveTo>
                            <a:pt x="12517" y="0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6" name="Forme libre : forme 18">
              <a:extLst>
                <a:ext uri="{FF2B5EF4-FFF2-40B4-BE49-F238E27FC236}">
                  <a16:creationId xmlns:a16="http://schemas.microsoft.com/office/drawing/2014/main" id="{FAA7DE35-BA2D-473F-B970-350A1A87FCEF}"/>
                </a:ext>
              </a:extLst>
            </p:cNvPr>
            <p:cNvSpPr/>
            <p:nvPr/>
          </p:nvSpPr>
          <p:spPr>
            <a:xfrm>
              <a:off x="1222379" y="821099"/>
              <a:ext cx="38995" cy="67399"/>
            </a:xfrm>
            <a:custGeom>
              <a:avLst/>
              <a:gdLst>
                <a:gd name="connsiteX0" fmla="*/ 38995 w 38995"/>
                <a:gd name="connsiteY0" fmla="*/ 0 h 67399"/>
                <a:gd name="connsiteX1" fmla="*/ 38995 w 38995"/>
                <a:gd name="connsiteY1" fmla="*/ 58573 h 67399"/>
                <a:gd name="connsiteX2" fmla="*/ 30169 w 38995"/>
                <a:gd name="connsiteY2" fmla="*/ 67400 h 67399"/>
                <a:gd name="connsiteX3" fmla="*/ 0 w 38995"/>
                <a:gd name="connsiteY3" fmla="*/ 67400 h 6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95" h="67399" extrusionOk="0">
                  <a:moveTo>
                    <a:pt x="38995" y="0"/>
                  </a:moveTo>
                  <a:cubicBezTo>
                    <a:pt x="37012" y="12365"/>
                    <a:pt x="37030" y="36645"/>
                    <a:pt x="38995" y="58573"/>
                  </a:cubicBezTo>
                  <a:cubicBezTo>
                    <a:pt x="38629" y="63685"/>
                    <a:pt x="34790" y="68213"/>
                    <a:pt x="30169" y="67400"/>
                  </a:cubicBezTo>
                  <a:cubicBezTo>
                    <a:pt x="16694" y="68367"/>
                    <a:pt x="15069" y="67400"/>
                    <a:pt x="0" y="6740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408876244">
                    <a:custGeom>
                      <a:avLst/>
                      <a:gdLst>
                        <a:gd name="connsiteX0" fmla="*/ 38995 w 38995"/>
                        <a:gd name="connsiteY0" fmla="*/ 0 h 67399"/>
                        <a:gd name="connsiteX1" fmla="*/ 38995 w 38995"/>
                        <a:gd name="connsiteY1" fmla="*/ 58573 h 67399"/>
                        <a:gd name="connsiteX2" fmla="*/ 30169 w 38995"/>
                        <a:gd name="connsiteY2" fmla="*/ 67400 h 67399"/>
                        <a:gd name="connsiteX3" fmla="*/ 0 w 38995"/>
                        <a:gd name="connsiteY3" fmla="*/ 67400 h 67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95" h="67399">
                          <a:moveTo>
                            <a:pt x="38995" y="0"/>
                          </a:moveTo>
                          <a:lnTo>
                            <a:pt x="38995" y="58573"/>
                          </a:lnTo>
                          <a:cubicBezTo>
                            <a:pt x="38995" y="63388"/>
                            <a:pt x="34984" y="67400"/>
                            <a:pt x="30169" y="67400"/>
                          </a:cubicBezTo>
                          <a:lnTo>
                            <a:pt x="0" y="6740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7" name="Forme libre : forme 19">
              <a:extLst>
                <a:ext uri="{FF2B5EF4-FFF2-40B4-BE49-F238E27FC236}">
                  <a16:creationId xmlns:a16="http://schemas.microsoft.com/office/drawing/2014/main" id="{2DF73A99-30D1-43D2-97CD-BC68FE76E972}"/>
                </a:ext>
              </a:extLst>
            </p:cNvPr>
            <p:cNvSpPr/>
            <p:nvPr/>
          </p:nvSpPr>
          <p:spPr>
            <a:xfrm>
              <a:off x="1216923" y="680362"/>
              <a:ext cx="44451" cy="101741"/>
            </a:xfrm>
            <a:custGeom>
              <a:avLst/>
              <a:gdLst>
                <a:gd name="connsiteX0" fmla="*/ 0 w 44451"/>
                <a:gd name="connsiteY0" fmla="*/ 0 h 101741"/>
                <a:gd name="connsiteX1" fmla="*/ 35625 w 44451"/>
                <a:gd name="connsiteY1" fmla="*/ 0 h 101741"/>
                <a:gd name="connsiteX2" fmla="*/ 44452 w 44451"/>
                <a:gd name="connsiteY2" fmla="*/ 8826 h 101741"/>
                <a:gd name="connsiteX3" fmla="*/ 44452 w 44451"/>
                <a:gd name="connsiteY3" fmla="*/ 101741 h 10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1" h="101741" extrusionOk="0">
                  <a:moveTo>
                    <a:pt x="0" y="0"/>
                  </a:moveTo>
                  <a:cubicBezTo>
                    <a:pt x="7305" y="996"/>
                    <a:pt x="27202" y="260"/>
                    <a:pt x="35625" y="0"/>
                  </a:cubicBezTo>
                  <a:cubicBezTo>
                    <a:pt x="40731" y="392"/>
                    <a:pt x="44297" y="3918"/>
                    <a:pt x="44452" y="8826"/>
                  </a:cubicBezTo>
                  <a:cubicBezTo>
                    <a:pt x="42328" y="38725"/>
                    <a:pt x="47753" y="55520"/>
                    <a:pt x="44452" y="101741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82308141">
                    <a:custGeom>
                      <a:avLst/>
                      <a:gdLst>
                        <a:gd name="connsiteX0" fmla="*/ 0 w 44451"/>
                        <a:gd name="connsiteY0" fmla="*/ 0 h 101741"/>
                        <a:gd name="connsiteX1" fmla="*/ 35625 w 44451"/>
                        <a:gd name="connsiteY1" fmla="*/ 0 h 101741"/>
                        <a:gd name="connsiteX2" fmla="*/ 44452 w 44451"/>
                        <a:gd name="connsiteY2" fmla="*/ 8826 h 101741"/>
                        <a:gd name="connsiteX3" fmla="*/ 44452 w 44451"/>
                        <a:gd name="connsiteY3" fmla="*/ 101741 h 101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4451" h="101741">
                          <a:moveTo>
                            <a:pt x="0" y="0"/>
                          </a:moveTo>
                          <a:lnTo>
                            <a:pt x="35625" y="0"/>
                          </a:lnTo>
                          <a:cubicBezTo>
                            <a:pt x="40440" y="0"/>
                            <a:pt x="44452" y="4012"/>
                            <a:pt x="44452" y="8826"/>
                          </a:cubicBezTo>
                          <a:lnTo>
                            <a:pt x="44452" y="101741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8" name="Forme libre : forme 20">
              <a:extLst>
                <a:ext uri="{FF2B5EF4-FFF2-40B4-BE49-F238E27FC236}">
                  <a16:creationId xmlns:a16="http://schemas.microsoft.com/office/drawing/2014/main" id="{FF32A3F0-B770-47ED-BBE2-A4005A8DFD26}"/>
                </a:ext>
              </a:extLst>
            </p:cNvPr>
            <p:cNvSpPr/>
            <p:nvPr/>
          </p:nvSpPr>
          <p:spPr>
            <a:xfrm>
              <a:off x="1261375" y="703439"/>
              <a:ext cx="296076" cy="122955"/>
            </a:xfrm>
            <a:custGeom>
              <a:avLst/>
              <a:gdLst>
                <a:gd name="connsiteX0" fmla="*/ 0 w 296076"/>
                <a:gd name="connsiteY0" fmla="*/ 1155 h 122955"/>
                <a:gd name="connsiteX1" fmla="*/ 164808 w 296076"/>
                <a:gd name="connsiteY1" fmla="*/ 35497 h 122955"/>
                <a:gd name="connsiteX2" fmla="*/ 263982 w 296076"/>
                <a:gd name="connsiteY2" fmla="*/ 35497 h 122955"/>
                <a:gd name="connsiteX3" fmla="*/ 296077 w 296076"/>
                <a:gd name="connsiteY3" fmla="*/ 65987 h 122955"/>
                <a:gd name="connsiteX4" fmla="*/ 261735 w 296076"/>
                <a:gd name="connsiteY4" fmla="*/ 94873 h 122955"/>
                <a:gd name="connsiteX5" fmla="*/ 181176 w 296076"/>
                <a:gd name="connsiteY5" fmla="*/ 94873 h 122955"/>
                <a:gd name="connsiteX6" fmla="*/ 155340 w 296076"/>
                <a:gd name="connsiteY6" fmla="*/ 122956 h 12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076" h="122955" extrusionOk="0">
                  <a:moveTo>
                    <a:pt x="0" y="1155"/>
                  </a:moveTo>
                  <a:cubicBezTo>
                    <a:pt x="4165" y="9305"/>
                    <a:pt x="106882" y="-22151"/>
                    <a:pt x="164808" y="35497"/>
                  </a:cubicBezTo>
                  <a:cubicBezTo>
                    <a:pt x="204595" y="37452"/>
                    <a:pt x="234653" y="32106"/>
                    <a:pt x="263982" y="35497"/>
                  </a:cubicBezTo>
                  <a:cubicBezTo>
                    <a:pt x="258319" y="33644"/>
                    <a:pt x="299961" y="32564"/>
                    <a:pt x="296077" y="65987"/>
                  </a:cubicBezTo>
                  <a:cubicBezTo>
                    <a:pt x="296076" y="98082"/>
                    <a:pt x="261735" y="94872"/>
                    <a:pt x="261735" y="94873"/>
                  </a:cubicBezTo>
                  <a:cubicBezTo>
                    <a:pt x="234148" y="93227"/>
                    <a:pt x="208593" y="93381"/>
                    <a:pt x="181176" y="94873"/>
                  </a:cubicBezTo>
                  <a:cubicBezTo>
                    <a:pt x="168658" y="107669"/>
                    <a:pt x="167743" y="109599"/>
                    <a:pt x="155340" y="122956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2355315097">
                    <a:custGeom>
                      <a:avLst/>
                      <a:gdLst>
                        <a:gd name="connsiteX0" fmla="*/ 0 w 296076"/>
                        <a:gd name="connsiteY0" fmla="*/ 1155 h 122955"/>
                        <a:gd name="connsiteX1" fmla="*/ 164808 w 296076"/>
                        <a:gd name="connsiteY1" fmla="*/ 35497 h 122955"/>
                        <a:gd name="connsiteX2" fmla="*/ 263982 w 296076"/>
                        <a:gd name="connsiteY2" fmla="*/ 35497 h 122955"/>
                        <a:gd name="connsiteX3" fmla="*/ 296077 w 296076"/>
                        <a:gd name="connsiteY3" fmla="*/ 65987 h 122955"/>
                        <a:gd name="connsiteX4" fmla="*/ 261735 w 296076"/>
                        <a:gd name="connsiteY4" fmla="*/ 94873 h 122955"/>
                        <a:gd name="connsiteX5" fmla="*/ 181176 w 296076"/>
                        <a:gd name="connsiteY5" fmla="*/ 94873 h 122955"/>
                        <a:gd name="connsiteX6" fmla="*/ 155340 w 296076"/>
                        <a:gd name="connsiteY6" fmla="*/ 122956 h 122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96076" h="122955">
                          <a:moveTo>
                            <a:pt x="0" y="1155"/>
                          </a:moveTo>
                          <a:cubicBezTo>
                            <a:pt x="0" y="1155"/>
                            <a:pt x="103186" y="-9757"/>
                            <a:pt x="164808" y="35497"/>
                          </a:cubicBezTo>
                          <a:lnTo>
                            <a:pt x="263982" y="35497"/>
                          </a:lnTo>
                          <a:cubicBezTo>
                            <a:pt x="263982" y="35497"/>
                            <a:pt x="296077" y="33892"/>
                            <a:pt x="296077" y="65987"/>
                          </a:cubicBezTo>
                          <a:cubicBezTo>
                            <a:pt x="296077" y="98082"/>
                            <a:pt x="261735" y="94873"/>
                            <a:pt x="261735" y="94873"/>
                          </a:cubicBezTo>
                          <a:lnTo>
                            <a:pt x="181176" y="94873"/>
                          </a:lnTo>
                          <a:lnTo>
                            <a:pt x="155340" y="122956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09" name="Forme libre : forme 21">
              <a:extLst>
                <a:ext uri="{FF2B5EF4-FFF2-40B4-BE49-F238E27FC236}">
                  <a16:creationId xmlns:a16="http://schemas.microsoft.com/office/drawing/2014/main" id="{2675A3C7-64A1-4455-8835-3C85CC975EC5}"/>
                </a:ext>
              </a:extLst>
            </p:cNvPr>
            <p:cNvSpPr/>
            <p:nvPr/>
          </p:nvSpPr>
          <p:spPr>
            <a:xfrm>
              <a:off x="1264424" y="856885"/>
              <a:ext cx="225948" cy="74679"/>
            </a:xfrm>
            <a:custGeom>
              <a:avLst/>
              <a:gdLst>
                <a:gd name="connsiteX0" fmla="*/ 225949 w 225948"/>
                <a:gd name="connsiteY0" fmla="*/ 72695 h 74679"/>
                <a:gd name="connsiteX1" fmla="*/ 186151 w 225948"/>
                <a:gd name="connsiteY1" fmla="*/ 67239 h 74679"/>
                <a:gd name="connsiteX2" fmla="*/ 58734 w 225948"/>
                <a:gd name="connsiteY2" fmla="*/ 0 h 74679"/>
                <a:gd name="connsiteX3" fmla="*/ 0 w 225948"/>
                <a:gd name="connsiteY3" fmla="*/ 0 h 7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48" h="74679" extrusionOk="0">
                  <a:moveTo>
                    <a:pt x="225949" y="72695"/>
                  </a:moveTo>
                  <a:cubicBezTo>
                    <a:pt x="225536" y="76356"/>
                    <a:pt x="210134" y="82352"/>
                    <a:pt x="186151" y="67239"/>
                  </a:cubicBezTo>
                  <a:cubicBezTo>
                    <a:pt x="161919" y="54722"/>
                    <a:pt x="58734" y="0"/>
                    <a:pt x="58734" y="0"/>
                  </a:cubicBezTo>
                  <a:cubicBezTo>
                    <a:pt x="45391" y="2494"/>
                    <a:pt x="18612" y="2805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678632248">
                    <a:custGeom>
                      <a:avLst/>
                      <a:gdLst>
                        <a:gd name="connsiteX0" fmla="*/ 225949 w 225948"/>
                        <a:gd name="connsiteY0" fmla="*/ 72695 h 74679"/>
                        <a:gd name="connsiteX1" fmla="*/ 186151 w 225948"/>
                        <a:gd name="connsiteY1" fmla="*/ 67239 h 74679"/>
                        <a:gd name="connsiteX2" fmla="*/ 58734 w 225948"/>
                        <a:gd name="connsiteY2" fmla="*/ 0 h 74679"/>
                        <a:gd name="connsiteX3" fmla="*/ 0 w 225948"/>
                        <a:gd name="connsiteY3" fmla="*/ 0 h 74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25948" h="74679">
                          <a:moveTo>
                            <a:pt x="225949" y="72695"/>
                          </a:moveTo>
                          <a:cubicBezTo>
                            <a:pt x="225949" y="72695"/>
                            <a:pt x="210383" y="79756"/>
                            <a:pt x="186151" y="67239"/>
                          </a:cubicBezTo>
                          <a:cubicBezTo>
                            <a:pt x="161919" y="54722"/>
                            <a:pt x="58734" y="0"/>
                            <a:pt x="58734" y="0"/>
                          </a:cubicBez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0" name="Forme libre : forme 22">
              <a:extLst>
                <a:ext uri="{FF2B5EF4-FFF2-40B4-BE49-F238E27FC236}">
                  <a16:creationId xmlns:a16="http://schemas.microsoft.com/office/drawing/2014/main" id="{84B2D6AB-B2BB-47AE-9FB1-6391CD09EA8C}"/>
                </a:ext>
              </a:extLst>
            </p:cNvPr>
            <p:cNvSpPr/>
            <p:nvPr/>
          </p:nvSpPr>
          <p:spPr>
            <a:xfrm>
              <a:off x="1517012" y="760383"/>
              <a:ext cx="222842" cy="157321"/>
            </a:xfrm>
            <a:custGeom>
              <a:avLst/>
              <a:gdLst>
                <a:gd name="connsiteX0" fmla="*/ 82645 w 222842"/>
                <a:gd name="connsiteY0" fmla="*/ 35682 h 157321"/>
                <a:gd name="connsiteX1" fmla="*/ 220172 w 222842"/>
                <a:gd name="connsiteY1" fmla="*/ 11450 h 157321"/>
                <a:gd name="connsiteX2" fmla="*/ 0 w 222842"/>
                <a:gd name="connsiteY2" fmla="*/ 157322 h 15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842" h="157321" extrusionOk="0">
                  <a:moveTo>
                    <a:pt x="82645" y="35682"/>
                  </a:moveTo>
                  <a:cubicBezTo>
                    <a:pt x="77368" y="25331"/>
                    <a:pt x="183501" y="-32570"/>
                    <a:pt x="220172" y="11450"/>
                  </a:cubicBezTo>
                  <a:cubicBezTo>
                    <a:pt x="243803" y="42823"/>
                    <a:pt x="66011" y="109885"/>
                    <a:pt x="0" y="157322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564615812">
                    <a:custGeom>
                      <a:avLst/>
                      <a:gdLst>
                        <a:gd name="connsiteX0" fmla="*/ 82645 w 222842"/>
                        <a:gd name="connsiteY0" fmla="*/ 35682 h 157321"/>
                        <a:gd name="connsiteX1" fmla="*/ 220172 w 222842"/>
                        <a:gd name="connsiteY1" fmla="*/ 11450 h 157321"/>
                        <a:gd name="connsiteX2" fmla="*/ 0 w 222842"/>
                        <a:gd name="connsiteY2" fmla="*/ 157322 h 15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2842" h="157321">
                          <a:moveTo>
                            <a:pt x="82645" y="35682"/>
                          </a:moveTo>
                          <a:cubicBezTo>
                            <a:pt x="82645" y="35682"/>
                            <a:pt x="187275" y="-24497"/>
                            <a:pt x="220172" y="11450"/>
                          </a:cubicBezTo>
                          <a:cubicBezTo>
                            <a:pt x="246650" y="40496"/>
                            <a:pt x="69165" y="125548"/>
                            <a:pt x="0" y="157322"/>
                          </a:cubicBezTo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1" name="Forme libre : forme 23">
              <a:extLst>
                <a:ext uri="{FF2B5EF4-FFF2-40B4-BE49-F238E27FC236}">
                  <a16:creationId xmlns:a16="http://schemas.microsoft.com/office/drawing/2014/main" id="{EEAB7911-F932-4595-8731-FF9F32DB0B47}"/>
                </a:ext>
              </a:extLst>
            </p:cNvPr>
            <p:cNvSpPr/>
            <p:nvPr/>
          </p:nvSpPr>
          <p:spPr>
            <a:xfrm rot="-1350026">
              <a:off x="1320250" y="348476"/>
              <a:ext cx="340215" cy="340215"/>
            </a:xfrm>
            <a:custGeom>
              <a:avLst/>
              <a:gdLst>
                <a:gd name="connsiteX0" fmla="*/ 340216 w 340215"/>
                <a:gd name="connsiteY0" fmla="*/ 170108 h 340215"/>
                <a:gd name="connsiteX1" fmla="*/ 170108 w 340215"/>
                <a:gd name="connsiteY1" fmla="*/ 340216 h 340215"/>
                <a:gd name="connsiteX2" fmla="*/ 0 w 340215"/>
                <a:gd name="connsiteY2" fmla="*/ 170108 h 340215"/>
                <a:gd name="connsiteX3" fmla="*/ 170108 w 340215"/>
                <a:gd name="connsiteY3" fmla="*/ 0 h 340215"/>
                <a:gd name="connsiteX4" fmla="*/ 340216 w 340215"/>
                <a:gd name="connsiteY4" fmla="*/ 170108 h 34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215" h="340215" extrusionOk="0">
                  <a:moveTo>
                    <a:pt x="340216" y="170108"/>
                  </a:moveTo>
                  <a:cubicBezTo>
                    <a:pt x="348943" y="251306"/>
                    <a:pt x="254020" y="335647"/>
                    <a:pt x="170108" y="340216"/>
                  </a:cubicBezTo>
                  <a:cubicBezTo>
                    <a:pt x="86780" y="333782"/>
                    <a:pt x="-5447" y="279882"/>
                    <a:pt x="0" y="170108"/>
                  </a:cubicBezTo>
                  <a:cubicBezTo>
                    <a:pt x="-20768" y="76575"/>
                    <a:pt x="84936" y="14210"/>
                    <a:pt x="170108" y="0"/>
                  </a:cubicBezTo>
                  <a:cubicBezTo>
                    <a:pt x="272371" y="12089"/>
                    <a:pt x="350258" y="76875"/>
                    <a:pt x="340216" y="170108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3411010498">
                    <a:custGeom>
                      <a:avLst/>
                      <a:gdLst>
                        <a:gd name="connsiteX0" fmla="*/ 340216 w 340215"/>
                        <a:gd name="connsiteY0" fmla="*/ 170108 h 340215"/>
                        <a:gd name="connsiteX1" fmla="*/ 170108 w 340215"/>
                        <a:gd name="connsiteY1" fmla="*/ 340216 h 340215"/>
                        <a:gd name="connsiteX2" fmla="*/ 0 w 340215"/>
                        <a:gd name="connsiteY2" fmla="*/ 170108 h 340215"/>
                        <a:gd name="connsiteX3" fmla="*/ 170108 w 340215"/>
                        <a:gd name="connsiteY3" fmla="*/ 0 h 340215"/>
                        <a:gd name="connsiteX4" fmla="*/ 340216 w 340215"/>
                        <a:gd name="connsiteY4" fmla="*/ 170108 h 340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0215" h="340215">
                          <a:moveTo>
                            <a:pt x="340216" y="170108"/>
                          </a:moveTo>
                          <a:cubicBezTo>
                            <a:pt x="340216" y="264056"/>
                            <a:pt x="264056" y="340216"/>
                            <a:pt x="170108" y="340216"/>
                          </a:cubicBezTo>
                          <a:cubicBezTo>
                            <a:pt x="76160" y="340216"/>
                            <a:pt x="0" y="264056"/>
                            <a:pt x="0" y="170108"/>
                          </a:cubicBezTo>
                          <a:cubicBezTo>
                            <a:pt x="0" y="76160"/>
                            <a:pt x="76160" y="0"/>
                            <a:pt x="170108" y="0"/>
                          </a:cubicBezTo>
                          <a:cubicBezTo>
                            <a:pt x="264056" y="0"/>
                            <a:pt x="340216" y="76160"/>
                            <a:pt x="340216" y="17010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112" name="Forme libre : forme 24">
              <a:extLst>
                <a:ext uri="{FF2B5EF4-FFF2-40B4-BE49-F238E27FC236}">
                  <a16:creationId xmlns:a16="http://schemas.microsoft.com/office/drawing/2014/main" id="{2105DCFD-DC15-4152-BAAA-CBE23FF2B977}"/>
                </a:ext>
              </a:extLst>
            </p:cNvPr>
            <p:cNvSpPr/>
            <p:nvPr/>
          </p:nvSpPr>
          <p:spPr>
            <a:xfrm>
              <a:off x="1380768" y="406110"/>
              <a:ext cx="219048" cy="208296"/>
            </a:xfrm>
            <a:custGeom>
              <a:avLst/>
              <a:gdLst>
                <a:gd name="connsiteX0" fmla="*/ 109605 w 219048"/>
                <a:gd name="connsiteY0" fmla="*/ 0 h 208296"/>
                <a:gd name="connsiteX1" fmla="*/ 141379 w 219048"/>
                <a:gd name="connsiteY1" fmla="*/ 71411 h 208296"/>
                <a:gd name="connsiteX2" fmla="*/ 219049 w 219048"/>
                <a:gd name="connsiteY2" fmla="*/ 79596 h 208296"/>
                <a:gd name="connsiteX3" fmla="*/ 161117 w 219048"/>
                <a:gd name="connsiteY3" fmla="*/ 131911 h 208296"/>
                <a:gd name="connsiteX4" fmla="*/ 177325 w 219048"/>
                <a:gd name="connsiteY4" fmla="*/ 208297 h 208296"/>
                <a:gd name="connsiteX5" fmla="*/ 109605 w 219048"/>
                <a:gd name="connsiteY5" fmla="*/ 169301 h 208296"/>
                <a:gd name="connsiteX6" fmla="*/ 41884 w 219048"/>
                <a:gd name="connsiteY6" fmla="*/ 208297 h 208296"/>
                <a:gd name="connsiteX7" fmla="*/ 57932 w 219048"/>
                <a:gd name="connsiteY7" fmla="*/ 131911 h 208296"/>
                <a:gd name="connsiteX8" fmla="*/ 0 w 219048"/>
                <a:gd name="connsiteY8" fmla="*/ 79596 h 208296"/>
                <a:gd name="connsiteX9" fmla="*/ 77670 w 219048"/>
                <a:gd name="connsiteY9" fmla="*/ 71411 h 208296"/>
                <a:gd name="connsiteX10" fmla="*/ 91310 w 219048"/>
                <a:gd name="connsiteY10" fmla="*/ 40761 h 208296"/>
                <a:gd name="connsiteX11" fmla="*/ 109605 w 219048"/>
                <a:gd name="connsiteY11" fmla="*/ 0 h 20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048" h="208296" extrusionOk="0">
                  <a:moveTo>
                    <a:pt x="109605" y="0"/>
                  </a:moveTo>
                  <a:cubicBezTo>
                    <a:pt x="120508" y="19960"/>
                    <a:pt x="131942" y="41608"/>
                    <a:pt x="141379" y="71411"/>
                  </a:cubicBezTo>
                  <a:cubicBezTo>
                    <a:pt x="159180" y="69696"/>
                    <a:pt x="197182" y="77394"/>
                    <a:pt x="219049" y="79596"/>
                  </a:cubicBezTo>
                  <a:cubicBezTo>
                    <a:pt x="193401" y="103907"/>
                    <a:pt x="171656" y="118166"/>
                    <a:pt x="161117" y="131911"/>
                  </a:cubicBezTo>
                  <a:cubicBezTo>
                    <a:pt x="163694" y="152077"/>
                    <a:pt x="170759" y="176725"/>
                    <a:pt x="177325" y="208297"/>
                  </a:cubicBezTo>
                  <a:cubicBezTo>
                    <a:pt x="153297" y="196071"/>
                    <a:pt x="136601" y="184979"/>
                    <a:pt x="109605" y="169301"/>
                  </a:cubicBezTo>
                  <a:cubicBezTo>
                    <a:pt x="84070" y="182360"/>
                    <a:pt x="68007" y="197210"/>
                    <a:pt x="41884" y="208297"/>
                  </a:cubicBezTo>
                  <a:cubicBezTo>
                    <a:pt x="49129" y="171785"/>
                    <a:pt x="54277" y="162864"/>
                    <a:pt x="57932" y="131911"/>
                  </a:cubicBezTo>
                  <a:cubicBezTo>
                    <a:pt x="41600" y="114671"/>
                    <a:pt x="26946" y="104235"/>
                    <a:pt x="0" y="79596"/>
                  </a:cubicBezTo>
                  <a:cubicBezTo>
                    <a:pt x="19514" y="74177"/>
                    <a:pt x="42995" y="75743"/>
                    <a:pt x="77670" y="71411"/>
                  </a:cubicBezTo>
                  <a:cubicBezTo>
                    <a:pt x="81543" y="64615"/>
                    <a:pt x="86207" y="52140"/>
                    <a:pt x="91310" y="40761"/>
                  </a:cubicBezTo>
                  <a:cubicBezTo>
                    <a:pt x="100092" y="20282"/>
                    <a:pt x="107871" y="9311"/>
                    <a:pt x="109605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4038947510">
                    <a:custGeom>
                      <a:avLst/>
                      <a:gdLst>
                        <a:gd name="connsiteX0" fmla="*/ 109605 w 219048"/>
                        <a:gd name="connsiteY0" fmla="*/ 0 h 208296"/>
                        <a:gd name="connsiteX1" fmla="*/ 141379 w 219048"/>
                        <a:gd name="connsiteY1" fmla="*/ 71411 h 208296"/>
                        <a:gd name="connsiteX2" fmla="*/ 219049 w 219048"/>
                        <a:gd name="connsiteY2" fmla="*/ 79596 h 208296"/>
                        <a:gd name="connsiteX3" fmla="*/ 161117 w 219048"/>
                        <a:gd name="connsiteY3" fmla="*/ 131911 h 208296"/>
                        <a:gd name="connsiteX4" fmla="*/ 177325 w 219048"/>
                        <a:gd name="connsiteY4" fmla="*/ 208297 h 208296"/>
                        <a:gd name="connsiteX5" fmla="*/ 109605 w 219048"/>
                        <a:gd name="connsiteY5" fmla="*/ 169301 h 208296"/>
                        <a:gd name="connsiteX6" fmla="*/ 41884 w 219048"/>
                        <a:gd name="connsiteY6" fmla="*/ 208297 h 208296"/>
                        <a:gd name="connsiteX7" fmla="*/ 57932 w 219048"/>
                        <a:gd name="connsiteY7" fmla="*/ 131911 h 208296"/>
                        <a:gd name="connsiteX8" fmla="*/ 0 w 219048"/>
                        <a:gd name="connsiteY8" fmla="*/ 79596 h 208296"/>
                        <a:gd name="connsiteX9" fmla="*/ 77670 w 219048"/>
                        <a:gd name="connsiteY9" fmla="*/ 71411 h 208296"/>
                        <a:gd name="connsiteX10" fmla="*/ 91310 w 219048"/>
                        <a:gd name="connsiteY10" fmla="*/ 40761 h 208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9048" h="208296">
                          <a:moveTo>
                            <a:pt x="109605" y="0"/>
                          </a:moveTo>
                          <a:lnTo>
                            <a:pt x="141379" y="71411"/>
                          </a:lnTo>
                          <a:lnTo>
                            <a:pt x="219049" y="79596"/>
                          </a:lnTo>
                          <a:lnTo>
                            <a:pt x="161117" y="131911"/>
                          </a:lnTo>
                          <a:lnTo>
                            <a:pt x="177325" y="208297"/>
                          </a:lnTo>
                          <a:lnTo>
                            <a:pt x="109605" y="169301"/>
                          </a:lnTo>
                          <a:lnTo>
                            <a:pt x="41884" y="208297"/>
                          </a:lnTo>
                          <a:lnTo>
                            <a:pt x="57932" y="131911"/>
                          </a:lnTo>
                          <a:lnTo>
                            <a:pt x="0" y="79596"/>
                          </a:lnTo>
                          <a:lnTo>
                            <a:pt x="77670" y="71411"/>
                          </a:lnTo>
                          <a:lnTo>
                            <a:pt x="91310" y="40761"/>
                          </a:ln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ctr"/>
            <a:lstStyle/>
            <a:p>
              <a:endParaRPr lang="fr-FR" sz="140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ECE7D1F0-9350-4949-9CFB-29572CFD9FEB}"/>
              </a:ext>
            </a:extLst>
          </p:cNvPr>
          <p:cNvSpPr/>
          <p:nvPr/>
        </p:nvSpPr>
        <p:spPr>
          <a:xfrm>
            <a:off x="2560482" y="1545247"/>
            <a:ext cx="76514" cy="458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79470FC-FEEA-4E2A-BFE3-69A0BD0912C5}"/>
              </a:ext>
            </a:extLst>
          </p:cNvPr>
          <p:cNvSpPr/>
          <p:nvPr/>
        </p:nvSpPr>
        <p:spPr>
          <a:xfrm rot="5400000">
            <a:off x="7135537" y="-269429"/>
            <a:ext cx="69716" cy="9086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2596CBD-2E69-4B46-A5B0-062F80F2367B}"/>
              </a:ext>
            </a:extLst>
          </p:cNvPr>
          <p:cNvSpPr/>
          <p:nvPr/>
        </p:nvSpPr>
        <p:spPr>
          <a:xfrm rot="5400000">
            <a:off x="7117850" y="316555"/>
            <a:ext cx="69716" cy="9086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6F384F-8B66-4B07-AAC3-FE339EC00AD7}"/>
              </a:ext>
            </a:extLst>
          </p:cNvPr>
          <p:cNvSpPr/>
          <p:nvPr/>
        </p:nvSpPr>
        <p:spPr>
          <a:xfrm>
            <a:off x="5770034" y="1523611"/>
            <a:ext cx="76514" cy="4582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569E30F-7D2E-4B87-8F07-5E2AE78D7D87}"/>
              </a:ext>
            </a:extLst>
          </p:cNvPr>
          <p:cNvSpPr/>
          <p:nvPr/>
        </p:nvSpPr>
        <p:spPr>
          <a:xfrm>
            <a:off x="732743" y="1584804"/>
            <a:ext cx="10980736" cy="3891087"/>
          </a:xfrm>
          <a:custGeom>
            <a:avLst/>
            <a:gdLst>
              <a:gd name="connsiteX0" fmla="*/ 0 w 10980736"/>
              <a:gd name="connsiteY0" fmla="*/ 0 h 3891087"/>
              <a:gd name="connsiteX1" fmla="*/ 796103 w 10980736"/>
              <a:gd name="connsiteY1" fmla="*/ 0 h 3891087"/>
              <a:gd name="connsiteX2" fmla="*/ 1262785 w 10980736"/>
              <a:gd name="connsiteY2" fmla="*/ 0 h 3891087"/>
              <a:gd name="connsiteX3" fmla="*/ 1729466 w 10980736"/>
              <a:gd name="connsiteY3" fmla="*/ 0 h 3891087"/>
              <a:gd name="connsiteX4" fmla="*/ 2525569 w 10980736"/>
              <a:gd name="connsiteY4" fmla="*/ 0 h 3891087"/>
              <a:gd name="connsiteX5" fmla="*/ 3102058 w 10980736"/>
              <a:gd name="connsiteY5" fmla="*/ 0 h 3891087"/>
              <a:gd name="connsiteX6" fmla="*/ 3458932 w 10980736"/>
              <a:gd name="connsiteY6" fmla="*/ 0 h 3891087"/>
              <a:gd name="connsiteX7" fmla="*/ 4145228 w 10980736"/>
              <a:gd name="connsiteY7" fmla="*/ 0 h 3891087"/>
              <a:gd name="connsiteX8" fmla="*/ 5051139 w 10980736"/>
              <a:gd name="connsiteY8" fmla="*/ 0 h 3891087"/>
              <a:gd name="connsiteX9" fmla="*/ 5847242 w 10980736"/>
              <a:gd name="connsiteY9" fmla="*/ 0 h 3891087"/>
              <a:gd name="connsiteX10" fmla="*/ 6204116 w 10980736"/>
              <a:gd name="connsiteY10" fmla="*/ 0 h 3891087"/>
              <a:gd name="connsiteX11" fmla="*/ 6890412 w 10980736"/>
              <a:gd name="connsiteY11" fmla="*/ 0 h 3891087"/>
              <a:gd name="connsiteX12" fmla="*/ 7686515 w 10980736"/>
              <a:gd name="connsiteY12" fmla="*/ 0 h 3891087"/>
              <a:gd name="connsiteX13" fmla="*/ 8263004 w 10980736"/>
              <a:gd name="connsiteY13" fmla="*/ 0 h 3891087"/>
              <a:gd name="connsiteX14" fmla="*/ 9168915 w 10980736"/>
              <a:gd name="connsiteY14" fmla="*/ 0 h 3891087"/>
              <a:gd name="connsiteX15" fmla="*/ 9635596 w 10980736"/>
              <a:gd name="connsiteY15" fmla="*/ 0 h 3891087"/>
              <a:gd name="connsiteX16" fmla="*/ 10321892 w 10980736"/>
              <a:gd name="connsiteY16" fmla="*/ 0 h 3891087"/>
              <a:gd name="connsiteX17" fmla="*/ 10980736 w 10980736"/>
              <a:gd name="connsiteY17" fmla="*/ 0 h 3891087"/>
              <a:gd name="connsiteX18" fmla="*/ 10980736 w 10980736"/>
              <a:gd name="connsiteY18" fmla="*/ 648515 h 3891087"/>
              <a:gd name="connsiteX19" fmla="*/ 10980736 w 10980736"/>
              <a:gd name="connsiteY19" fmla="*/ 1297029 h 3891087"/>
              <a:gd name="connsiteX20" fmla="*/ 10980736 w 10980736"/>
              <a:gd name="connsiteY20" fmla="*/ 1945544 h 3891087"/>
              <a:gd name="connsiteX21" fmla="*/ 10980736 w 10980736"/>
              <a:gd name="connsiteY21" fmla="*/ 2516236 h 3891087"/>
              <a:gd name="connsiteX22" fmla="*/ 10980736 w 10980736"/>
              <a:gd name="connsiteY22" fmla="*/ 3242573 h 3891087"/>
              <a:gd name="connsiteX23" fmla="*/ 10980736 w 10980736"/>
              <a:gd name="connsiteY23" fmla="*/ 3891087 h 3891087"/>
              <a:gd name="connsiteX24" fmla="*/ 10404247 w 10980736"/>
              <a:gd name="connsiteY24" fmla="*/ 3891087 h 3891087"/>
              <a:gd name="connsiteX25" fmla="*/ 9498337 w 10980736"/>
              <a:gd name="connsiteY25" fmla="*/ 3891087 h 3891087"/>
              <a:gd name="connsiteX26" fmla="*/ 9141463 w 10980736"/>
              <a:gd name="connsiteY26" fmla="*/ 3891087 h 3891087"/>
              <a:gd name="connsiteX27" fmla="*/ 8784589 w 10980736"/>
              <a:gd name="connsiteY27" fmla="*/ 3891087 h 3891087"/>
              <a:gd name="connsiteX28" fmla="*/ 8208100 w 10980736"/>
              <a:gd name="connsiteY28" fmla="*/ 3891087 h 3891087"/>
              <a:gd name="connsiteX29" fmla="*/ 7851226 w 10980736"/>
              <a:gd name="connsiteY29" fmla="*/ 3891087 h 3891087"/>
              <a:gd name="connsiteX30" fmla="*/ 7055123 w 10980736"/>
              <a:gd name="connsiteY30" fmla="*/ 3891087 h 3891087"/>
              <a:gd name="connsiteX31" fmla="*/ 6149212 w 10980736"/>
              <a:gd name="connsiteY31" fmla="*/ 3891087 h 3891087"/>
              <a:gd name="connsiteX32" fmla="*/ 5792338 w 10980736"/>
              <a:gd name="connsiteY32" fmla="*/ 3891087 h 3891087"/>
              <a:gd name="connsiteX33" fmla="*/ 4886428 w 10980736"/>
              <a:gd name="connsiteY33" fmla="*/ 3891087 h 3891087"/>
              <a:gd name="connsiteX34" fmla="*/ 4309939 w 10980736"/>
              <a:gd name="connsiteY34" fmla="*/ 3891087 h 3891087"/>
              <a:gd name="connsiteX35" fmla="*/ 3513836 w 10980736"/>
              <a:gd name="connsiteY35" fmla="*/ 3891087 h 3891087"/>
              <a:gd name="connsiteX36" fmla="*/ 2717732 w 10980736"/>
              <a:gd name="connsiteY36" fmla="*/ 3891087 h 3891087"/>
              <a:gd name="connsiteX37" fmla="*/ 2031436 w 10980736"/>
              <a:gd name="connsiteY37" fmla="*/ 3891087 h 3891087"/>
              <a:gd name="connsiteX38" fmla="*/ 1125525 w 10980736"/>
              <a:gd name="connsiteY38" fmla="*/ 3891087 h 3891087"/>
              <a:gd name="connsiteX39" fmla="*/ 0 w 10980736"/>
              <a:gd name="connsiteY39" fmla="*/ 3891087 h 3891087"/>
              <a:gd name="connsiteX40" fmla="*/ 0 w 10980736"/>
              <a:gd name="connsiteY40" fmla="*/ 3203662 h 3891087"/>
              <a:gd name="connsiteX41" fmla="*/ 0 w 10980736"/>
              <a:gd name="connsiteY41" fmla="*/ 2555147 h 3891087"/>
              <a:gd name="connsiteX42" fmla="*/ 0 w 10980736"/>
              <a:gd name="connsiteY42" fmla="*/ 1945544 h 3891087"/>
              <a:gd name="connsiteX43" fmla="*/ 0 w 10980736"/>
              <a:gd name="connsiteY43" fmla="*/ 1297029 h 3891087"/>
              <a:gd name="connsiteX44" fmla="*/ 0 w 10980736"/>
              <a:gd name="connsiteY44" fmla="*/ 609604 h 3891087"/>
              <a:gd name="connsiteX45" fmla="*/ 0 w 10980736"/>
              <a:gd name="connsiteY45" fmla="*/ 0 h 389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980736" h="3891087" extrusionOk="0">
                <a:moveTo>
                  <a:pt x="0" y="0"/>
                </a:moveTo>
                <a:cubicBezTo>
                  <a:pt x="334356" y="-9826"/>
                  <a:pt x="417822" y="37422"/>
                  <a:pt x="796103" y="0"/>
                </a:cubicBezTo>
                <a:cubicBezTo>
                  <a:pt x="1174384" y="-37422"/>
                  <a:pt x="1054003" y="5376"/>
                  <a:pt x="1262785" y="0"/>
                </a:cubicBezTo>
                <a:cubicBezTo>
                  <a:pt x="1471567" y="-5376"/>
                  <a:pt x="1616224" y="-8408"/>
                  <a:pt x="1729466" y="0"/>
                </a:cubicBezTo>
                <a:cubicBezTo>
                  <a:pt x="1842708" y="8408"/>
                  <a:pt x="2332638" y="-13078"/>
                  <a:pt x="2525569" y="0"/>
                </a:cubicBezTo>
                <a:cubicBezTo>
                  <a:pt x="2718500" y="13078"/>
                  <a:pt x="2909010" y="-9806"/>
                  <a:pt x="3102058" y="0"/>
                </a:cubicBezTo>
                <a:cubicBezTo>
                  <a:pt x="3295106" y="9806"/>
                  <a:pt x="3299356" y="13276"/>
                  <a:pt x="3458932" y="0"/>
                </a:cubicBezTo>
                <a:cubicBezTo>
                  <a:pt x="3618508" y="-13276"/>
                  <a:pt x="3895995" y="2726"/>
                  <a:pt x="4145228" y="0"/>
                </a:cubicBezTo>
                <a:cubicBezTo>
                  <a:pt x="4394461" y="-2726"/>
                  <a:pt x="4779797" y="-23581"/>
                  <a:pt x="5051139" y="0"/>
                </a:cubicBezTo>
                <a:cubicBezTo>
                  <a:pt x="5322481" y="23581"/>
                  <a:pt x="5631848" y="-39472"/>
                  <a:pt x="5847242" y="0"/>
                </a:cubicBezTo>
                <a:cubicBezTo>
                  <a:pt x="6062636" y="39472"/>
                  <a:pt x="6127191" y="12494"/>
                  <a:pt x="6204116" y="0"/>
                </a:cubicBezTo>
                <a:cubicBezTo>
                  <a:pt x="6281041" y="-12494"/>
                  <a:pt x="6662667" y="-28640"/>
                  <a:pt x="6890412" y="0"/>
                </a:cubicBezTo>
                <a:cubicBezTo>
                  <a:pt x="7118157" y="28640"/>
                  <a:pt x="7300378" y="35726"/>
                  <a:pt x="7686515" y="0"/>
                </a:cubicBezTo>
                <a:cubicBezTo>
                  <a:pt x="8072652" y="-35726"/>
                  <a:pt x="8056380" y="-9921"/>
                  <a:pt x="8263004" y="0"/>
                </a:cubicBezTo>
                <a:cubicBezTo>
                  <a:pt x="8469628" y="9921"/>
                  <a:pt x="8827551" y="783"/>
                  <a:pt x="9168915" y="0"/>
                </a:cubicBezTo>
                <a:cubicBezTo>
                  <a:pt x="9510279" y="-783"/>
                  <a:pt x="9499831" y="-178"/>
                  <a:pt x="9635596" y="0"/>
                </a:cubicBezTo>
                <a:cubicBezTo>
                  <a:pt x="9771361" y="178"/>
                  <a:pt x="10025944" y="-2687"/>
                  <a:pt x="10321892" y="0"/>
                </a:cubicBezTo>
                <a:cubicBezTo>
                  <a:pt x="10617840" y="2687"/>
                  <a:pt x="10833041" y="23841"/>
                  <a:pt x="10980736" y="0"/>
                </a:cubicBezTo>
                <a:cubicBezTo>
                  <a:pt x="10977327" y="131113"/>
                  <a:pt x="11002769" y="472866"/>
                  <a:pt x="10980736" y="648515"/>
                </a:cubicBezTo>
                <a:cubicBezTo>
                  <a:pt x="10958703" y="824164"/>
                  <a:pt x="10992941" y="1155704"/>
                  <a:pt x="10980736" y="1297029"/>
                </a:cubicBezTo>
                <a:cubicBezTo>
                  <a:pt x="10968531" y="1438354"/>
                  <a:pt x="11009527" y="1793855"/>
                  <a:pt x="10980736" y="1945544"/>
                </a:cubicBezTo>
                <a:cubicBezTo>
                  <a:pt x="10951945" y="2097233"/>
                  <a:pt x="10955401" y="2380357"/>
                  <a:pt x="10980736" y="2516236"/>
                </a:cubicBezTo>
                <a:cubicBezTo>
                  <a:pt x="11006071" y="2652115"/>
                  <a:pt x="11004927" y="2915709"/>
                  <a:pt x="10980736" y="3242573"/>
                </a:cubicBezTo>
                <a:cubicBezTo>
                  <a:pt x="10956545" y="3569437"/>
                  <a:pt x="10948864" y="3604076"/>
                  <a:pt x="10980736" y="3891087"/>
                </a:cubicBezTo>
                <a:cubicBezTo>
                  <a:pt x="10755350" y="3918881"/>
                  <a:pt x="10647267" y="3882208"/>
                  <a:pt x="10404247" y="3891087"/>
                </a:cubicBezTo>
                <a:cubicBezTo>
                  <a:pt x="10161227" y="3899966"/>
                  <a:pt x="9942850" y="3865321"/>
                  <a:pt x="9498337" y="3891087"/>
                </a:cubicBezTo>
                <a:cubicBezTo>
                  <a:pt x="9053824" y="3916854"/>
                  <a:pt x="9267840" y="3883909"/>
                  <a:pt x="9141463" y="3891087"/>
                </a:cubicBezTo>
                <a:cubicBezTo>
                  <a:pt x="9015086" y="3898265"/>
                  <a:pt x="8949150" y="3881870"/>
                  <a:pt x="8784589" y="3891087"/>
                </a:cubicBezTo>
                <a:cubicBezTo>
                  <a:pt x="8620028" y="3900304"/>
                  <a:pt x="8384697" y="3913663"/>
                  <a:pt x="8208100" y="3891087"/>
                </a:cubicBezTo>
                <a:cubicBezTo>
                  <a:pt x="8031503" y="3868511"/>
                  <a:pt x="7995284" y="3886604"/>
                  <a:pt x="7851226" y="3891087"/>
                </a:cubicBezTo>
                <a:cubicBezTo>
                  <a:pt x="7707168" y="3895570"/>
                  <a:pt x="7361443" y="3892747"/>
                  <a:pt x="7055123" y="3891087"/>
                </a:cubicBezTo>
                <a:cubicBezTo>
                  <a:pt x="6748803" y="3889427"/>
                  <a:pt x="6333416" y="3861984"/>
                  <a:pt x="6149212" y="3891087"/>
                </a:cubicBezTo>
                <a:cubicBezTo>
                  <a:pt x="5965008" y="3920190"/>
                  <a:pt x="5873287" y="3880016"/>
                  <a:pt x="5792338" y="3891087"/>
                </a:cubicBezTo>
                <a:cubicBezTo>
                  <a:pt x="5711389" y="3902158"/>
                  <a:pt x="5104207" y="3863000"/>
                  <a:pt x="4886428" y="3891087"/>
                </a:cubicBezTo>
                <a:cubicBezTo>
                  <a:pt x="4668649" y="3919175"/>
                  <a:pt x="4509872" y="3866435"/>
                  <a:pt x="4309939" y="3891087"/>
                </a:cubicBezTo>
                <a:cubicBezTo>
                  <a:pt x="4110006" y="3915739"/>
                  <a:pt x="3745510" y="3910487"/>
                  <a:pt x="3513836" y="3891087"/>
                </a:cubicBezTo>
                <a:cubicBezTo>
                  <a:pt x="3282162" y="3871687"/>
                  <a:pt x="2988931" y="3851406"/>
                  <a:pt x="2717732" y="3891087"/>
                </a:cubicBezTo>
                <a:cubicBezTo>
                  <a:pt x="2446533" y="3930768"/>
                  <a:pt x="2352222" y="3911897"/>
                  <a:pt x="2031436" y="3891087"/>
                </a:cubicBezTo>
                <a:cubicBezTo>
                  <a:pt x="1710650" y="3870277"/>
                  <a:pt x="1389722" y="3854083"/>
                  <a:pt x="1125525" y="3891087"/>
                </a:cubicBezTo>
                <a:cubicBezTo>
                  <a:pt x="861328" y="3928091"/>
                  <a:pt x="282934" y="3839111"/>
                  <a:pt x="0" y="3891087"/>
                </a:cubicBezTo>
                <a:cubicBezTo>
                  <a:pt x="32854" y="3608055"/>
                  <a:pt x="-22915" y="3480410"/>
                  <a:pt x="0" y="3203662"/>
                </a:cubicBezTo>
                <a:cubicBezTo>
                  <a:pt x="22915" y="2926915"/>
                  <a:pt x="-29771" y="2734618"/>
                  <a:pt x="0" y="2555147"/>
                </a:cubicBezTo>
                <a:cubicBezTo>
                  <a:pt x="29771" y="2375676"/>
                  <a:pt x="-14066" y="2167226"/>
                  <a:pt x="0" y="1945544"/>
                </a:cubicBezTo>
                <a:cubicBezTo>
                  <a:pt x="14066" y="1723862"/>
                  <a:pt x="-14091" y="1536192"/>
                  <a:pt x="0" y="1297029"/>
                </a:cubicBezTo>
                <a:cubicBezTo>
                  <a:pt x="14091" y="1057866"/>
                  <a:pt x="26400" y="933026"/>
                  <a:pt x="0" y="609604"/>
                </a:cubicBezTo>
                <a:cubicBezTo>
                  <a:pt x="-26400" y="286182"/>
                  <a:pt x="-25509" y="287693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FE61027-E4EE-4333-B440-2B2658CAAF8E}"/>
              </a:ext>
            </a:extLst>
          </p:cNvPr>
          <p:cNvSpPr/>
          <p:nvPr/>
        </p:nvSpPr>
        <p:spPr>
          <a:xfrm rot="21404859">
            <a:off x="3391861" y="1240695"/>
            <a:ext cx="1841968" cy="380601"/>
          </a:xfrm>
          <a:custGeom>
            <a:avLst/>
            <a:gdLst>
              <a:gd name="connsiteX0" fmla="*/ 0 w 1841968"/>
              <a:gd name="connsiteY0" fmla="*/ 0 h 380601"/>
              <a:gd name="connsiteX1" fmla="*/ 577150 w 1841968"/>
              <a:gd name="connsiteY1" fmla="*/ 0 h 380601"/>
              <a:gd name="connsiteX2" fmla="*/ 1227979 w 1841968"/>
              <a:gd name="connsiteY2" fmla="*/ 0 h 380601"/>
              <a:gd name="connsiteX3" fmla="*/ 1841968 w 1841968"/>
              <a:gd name="connsiteY3" fmla="*/ 0 h 380601"/>
              <a:gd name="connsiteX4" fmla="*/ 1841968 w 1841968"/>
              <a:gd name="connsiteY4" fmla="*/ 380601 h 380601"/>
              <a:gd name="connsiteX5" fmla="*/ 1227979 w 1841968"/>
              <a:gd name="connsiteY5" fmla="*/ 380601 h 380601"/>
              <a:gd name="connsiteX6" fmla="*/ 632409 w 1841968"/>
              <a:gd name="connsiteY6" fmla="*/ 380601 h 380601"/>
              <a:gd name="connsiteX7" fmla="*/ 0 w 1841968"/>
              <a:gd name="connsiteY7" fmla="*/ 380601 h 380601"/>
              <a:gd name="connsiteX8" fmla="*/ 0 w 1841968"/>
              <a:gd name="connsiteY8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1968" h="380601" fill="none" extrusionOk="0">
                <a:moveTo>
                  <a:pt x="0" y="0"/>
                </a:moveTo>
                <a:cubicBezTo>
                  <a:pt x="237591" y="-9405"/>
                  <a:pt x="327788" y="17507"/>
                  <a:pt x="577150" y="0"/>
                </a:cubicBezTo>
                <a:cubicBezTo>
                  <a:pt x="826512" y="-17507"/>
                  <a:pt x="914139" y="20221"/>
                  <a:pt x="1227979" y="0"/>
                </a:cubicBezTo>
                <a:cubicBezTo>
                  <a:pt x="1541819" y="-20221"/>
                  <a:pt x="1677476" y="7361"/>
                  <a:pt x="1841968" y="0"/>
                </a:cubicBezTo>
                <a:cubicBezTo>
                  <a:pt x="1848860" y="156169"/>
                  <a:pt x="1835938" y="208160"/>
                  <a:pt x="1841968" y="380601"/>
                </a:cubicBezTo>
                <a:cubicBezTo>
                  <a:pt x="1651454" y="353579"/>
                  <a:pt x="1368718" y="410509"/>
                  <a:pt x="1227979" y="380601"/>
                </a:cubicBezTo>
                <a:cubicBezTo>
                  <a:pt x="1087240" y="350693"/>
                  <a:pt x="852279" y="392581"/>
                  <a:pt x="632409" y="380601"/>
                </a:cubicBezTo>
                <a:cubicBezTo>
                  <a:pt x="412539" y="368622"/>
                  <a:pt x="202394" y="383117"/>
                  <a:pt x="0" y="380601"/>
                </a:cubicBezTo>
                <a:cubicBezTo>
                  <a:pt x="14572" y="238158"/>
                  <a:pt x="-12754" y="150133"/>
                  <a:pt x="0" y="0"/>
                </a:cubicBezTo>
                <a:close/>
              </a:path>
              <a:path w="1841968" h="380601" stroke="0" extrusionOk="0">
                <a:moveTo>
                  <a:pt x="0" y="0"/>
                </a:moveTo>
                <a:cubicBezTo>
                  <a:pt x="124914" y="-22105"/>
                  <a:pt x="390636" y="10780"/>
                  <a:pt x="577150" y="0"/>
                </a:cubicBezTo>
                <a:cubicBezTo>
                  <a:pt x="763664" y="-10780"/>
                  <a:pt x="1071141" y="23287"/>
                  <a:pt x="1209559" y="0"/>
                </a:cubicBezTo>
                <a:cubicBezTo>
                  <a:pt x="1347977" y="-23287"/>
                  <a:pt x="1693822" y="20583"/>
                  <a:pt x="1841968" y="0"/>
                </a:cubicBezTo>
                <a:cubicBezTo>
                  <a:pt x="1834689" y="129702"/>
                  <a:pt x="1839572" y="268850"/>
                  <a:pt x="1841968" y="380601"/>
                </a:cubicBezTo>
                <a:cubicBezTo>
                  <a:pt x="1529084" y="356015"/>
                  <a:pt x="1359268" y="380297"/>
                  <a:pt x="1191139" y="380601"/>
                </a:cubicBezTo>
                <a:cubicBezTo>
                  <a:pt x="1023010" y="380905"/>
                  <a:pt x="870789" y="363496"/>
                  <a:pt x="632409" y="380601"/>
                </a:cubicBezTo>
                <a:cubicBezTo>
                  <a:pt x="394029" y="397707"/>
                  <a:pt x="260979" y="405642"/>
                  <a:pt x="0" y="380601"/>
                </a:cubicBezTo>
                <a:cubicBezTo>
                  <a:pt x="-5128" y="207258"/>
                  <a:pt x="12920" y="164760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OFFRES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F59681A-0042-433B-B0E5-DFD1AAB81899}"/>
              </a:ext>
            </a:extLst>
          </p:cNvPr>
          <p:cNvSpPr/>
          <p:nvPr/>
        </p:nvSpPr>
        <p:spPr>
          <a:xfrm rot="222224">
            <a:off x="8246669" y="1349738"/>
            <a:ext cx="3217680" cy="380601"/>
          </a:xfrm>
          <a:custGeom>
            <a:avLst/>
            <a:gdLst>
              <a:gd name="connsiteX0" fmla="*/ 0 w 3217680"/>
              <a:gd name="connsiteY0" fmla="*/ 0 h 380601"/>
              <a:gd name="connsiteX1" fmla="*/ 611359 w 3217680"/>
              <a:gd name="connsiteY1" fmla="*/ 0 h 380601"/>
              <a:gd name="connsiteX2" fmla="*/ 1190542 w 3217680"/>
              <a:gd name="connsiteY2" fmla="*/ 0 h 380601"/>
              <a:gd name="connsiteX3" fmla="*/ 1834078 w 3217680"/>
              <a:gd name="connsiteY3" fmla="*/ 0 h 380601"/>
              <a:gd name="connsiteX4" fmla="*/ 2381083 w 3217680"/>
              <a:gd name="connsiteY4" fmla="*/ 0 h 380601"/>
              <a:gd name="connsiteX5" fmla="*/ 3217680 w 3217680"/>
              <a:gd name="connsiteY5" fmla="*/ 0 h 380601"/>
              <a:gd name="connsiteX6" fmla="*/ 3217680 w 3217680"/>
              <a:gd name="connsiteY6" fmla="*/ 380601 h 380601"/>
              <a:gd name="connsiteX7" fmla="*/ 2606321 w 3217680"/>
              <a:gd name="connsiteY7" fmla="*/ 380601 h 380601"/>
              <a:gd name="connsiteX8" fmla="*/ 1962785 w 3217680"/>
              <a:gd name="connsiteY8" fmla="*/ 380601 h 380601"/>
              <a:gd name="connsiteX9" fmla="*/ 1415779 w 3217680"/>
              <a:gd name="connsiteY9" fmla="*/ 380601 h 380601"/>
              <a:gd name="connsiteX10" fmla="*/ 740066 w 3217680"/>
              <a:gd name="connsiteY10" fmla="*/ 380601 h 380601"/>
              <a:gd name="connsiteX11" fmla="*/ 0 w 3217680"/>
              <a:gd name="connsiteY11" fmla="*/ 380601 h 380601"/>
              <a:gd name="connsiteX12" fmla="*/ 0 w 3217680"/>
              <a:gd name="connsiteY12" fmla="*/ 0 h 38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17680" h="380601" fill="none" extrusionOk="0">
                <a:moveTo>
                  <a:pt x="0" y="0"/>
                </a:moveTo>
                <a:cubicBezTo>
                  <a:pt x="295540" y="-3753"/>
                  <a:pt x="376057" y="-27427"/>
                  <a:pt x="611359" y="0"/>
                </a:cubicBezTo>
                <a:cubicBezTo>
                  <a:pt x="846661" y="27427"/>
                  <a:pt x="921812" y="-28386"/>
                  <a:pt x="1190542" y="0"/>
                </a:cubicBezTo>
                <a:cubicBezTo>
                  <a:pt x="1459272" y="28386"/>
                  <a:pt x="1625181" y="-2743"/>
                  <a:pt x="1834078" y="0"/>
                </a:cubicBezTo>
                <a:cubicBezTo>
                  <a:pt x="2042975" y="2743"/>
                  <a:pt x="2123690" y="-25959"/>
                  <a:pt x="2381083" y="0"/>
                </a:cubicBezTo>
                <a:cubicBezTo>
                  <a:pt x="2638477" y="25959"/>
                  <a:pt x="2887792" y="-36469"/>
                  <a:pt x="3217680" y="0"/>
                </a:cubicBezTo>
                <a:cubicBezTo>
                  <a:pt x="3230434" y="116288"/>
                  <a:pt x="3205075" y="206702"/>
                  <a:pt x="3217680" y="380601"/>
                </a:cubicBezTo>
                <a:cubicBezTo>
                  <a:pt x="2982614" y="363309"/>
                  <a:pt x="2760222" y="395514"/>
                  <a:pt x="2606321" y="380601"/>
                </a:cubicBezTo>
                <a:cubicBezTo>
                  <a:pt x="2452420" y="365688"/>
                  <a:pt x="2192245" y="355112"/>
                  <a:pt x="1962785" y="380601"/>
                </a:cubicBezTo>
                <a:cubicBezTo>
                  <a:pt x="1733325" y="406090"/>
                  <a:pt x="1566950" y="356678"/>
                  <a:pt x="1415779" y="380601"/>
                </a:cubicBezTo>
                <a:cubicBezTo>
                  <a:pt x="1264608" y="404524"/>
                  <a:pt x="1039454" y="349955"/>
                  <a:pt x="740066" y="380601"/>
                </a:cubicBezTo>
                <a:cubicBezTo>
                  <a:pt x="440678" y="411247"/>
                  <a:pt x="196445" y="396029"/>
                  <a:pt x="0" y="380601"/>
                </a:cubicBezTo>
                <a:cubicBezTo>
                  <a:pt x="-4903" y="202894"/>
                  <a:pt x="2140" y="123042"/>
                  <a:pt x="0" y="0"/>
                </a:cubicBezTo>
                <a:close/>
              </a:path>
              <a:path w="3217680" h="380601" stroke="0" extrusionOk="0">
                <a:moveTo>
                  <a:pt x="0" y="0"/>
                </a:moveTo>
                <a:cubicBezTo>
                  <a:pt x="267730" y="-719"/>
                  <a:pt x="291338" y="-6879"/>
                  <a:pt x="579182" y="0"/>
                </a:cubicBezTo>
                <a:cubicBezTo>
                  <a:pt x="867026" y="6879"/>
                  <a:pt x="1079333" y="-17879"/>
                  <a:pt x="1254895" y="0"/>
                </a:cubicBezTo>
                <a:cubicBezTo>
                  <a:pt x="1430457" y="17879"/>
                  <a:pt x="1632465" y="1278"/>
                  <a:pt x="1866254" y="0"/>
                </a:cubicBezTo>
                <a:cubicBezTo>
                  <a:pt x="2100043" y="-1278"/>
                  <a:pt x="2267260" y="-26677"/>
                  <a:pt x="2574144" y="0"/>
                </a:cubicBezTo>
                <a:cubicBezTo>
                  <a:pt x="2881028" y="26677"/>
                  <a:pt x="3034731" y="-22788"/>
                  <a:pt x="3217680" y="0"/>
                </a:cubicBezTo>
                <a:cubicBezTo>
                  <a:pt x="3225236" y="161178"/>
                  <a:pt x="3217032" y="284823"/>
                  <a:pt x="3217680" y="380601"/>
                </a:cubicBezTo>
                <a:cubicBezTo>
                  <a:pt x="3072103" y="394044"/>
                  <a:pt x="2794087" y="391589"/>
                  <a:pt x="2574144" y="380601"/>
                </a:cubicBezTo>
                <a:cubicBezTo>
                  <a:pt x="2354201" y="369613"/>
                  <a:pt x="2255035" y="378701"/>
                  <a:pt x="1994962" y="380601"/>
                </a:cubicBezTo>
                <a:cubicBezTo>
                  <a:pt x="1734889" y="382501"/>
                  <a:pt x="1592300" y="396800"/>
                  <a:pt x="1383602" y="380601"/>
                </a:cubicBezTo>
                <a:cubicBezTo>
                  <a:pt x="1174904" y="364402"/>
                  <a:pt x="996053" y="405157"/>
                  <a:pt x="804420" y="380601"/>
                </a:cubicBezTo>
                <a:cubicBezTo>
                  <a:pt x="612787" y="356045"/>
                  <a:pt x="204759" y="393138"/>
                  <a:pt x="0" y="380601"/>
                </a:cubicBezTo>
                <a:cubicBezTo>
                  <a:pt x="-4919" y="266434"/>
                  <a:pt x="13033" y="119404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21184928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MODE OPÉRATOIRE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781784D8-499D-4FE5-8CEB-C6D243014D17}"/>
              </a:ext>
            </a:extLst>
          </p:cNvPr>
          <p:cNvSpPr txBox="1"/>
          <p:nvPr/>
        </p:nvSpPr>
        <p:spPr>
          <a:xfrm>
            <a:off x="5846548" y="5568798"/>
            <a:ext cx="52100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Ink Free" panose="03080402000500000000" pitchFamily="66" charset="0"/>
              </a:rPr>
              <a:t>* </a:t>
            </a:r>
            <a:r>
              <a:rPr lang="fr-FR" sz="1100" baseline="30000" dirty="0">
                <a:latin typeface="Ink Free" panose="03080402000500000000" pitchFamily="66" charset="0"/>
              </a:rPr>
              <a:t>Taux en vigueur en janvier 2024, susceptible d’évolution. Consultez le book des offres pour vous assurer du taux en vigueur. </a:t>
            </a:r>
            <a:endParaRPr lang="fr-FR" sz="1100" dirty="0">
              <a:latin typeface="Ink Free" panose="03080402000500000000" pitchFamily="66" charset="0"/>
            </a:endParaRPr>
          </a:p>
        </p:txBody>
      </p:sp>
      <p:pic>
        <p:nvPicPr>
          <p:cNvPr id="79" name="Picture 2" descr="Vecteur gratuit dessin animé satisfait client appelant l'utilisateur opérateur de l'opérateur d'assistance téléphonique dans l'oreillette.">
            <a:extLst>
              <a:ext uri="{FF2B5EF4-FFF2-40B4-BE49-F238E27FC236}">
                <a16:creationId xmlns:a16="http://schemas.microsoft.com/office/drawing/2014/main" id="{56987E0E-C76B-4D27-AF96-17DB219E8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12195" r="66060" b="59425"/>
          <a:stretch/>
        </p:blipFill>
        <p:spPr bwMode="auto">
          <a:xfrm>
            <a:off x="1119807" y="2307598"/>
            <a:ext cx="1115254" cy="1476607"/>
          </a:xfrm>
          <a:custGeom>
            <a:avLst/>
            <a:gdLst>
              <a:gd name="connsiteX0" fmla="*/ 0 w 1115254"/>
              <a:gd name="connsiteY0" fmla="*/ 0 h 1476607"/>
              <a:gd name="connsiteX1" fmla="*/ 568780 w 1115254"/>
              <a:gd name="connsiteY1" fmla="*/ 0 h 1476607"/>
              <a:gd name="connsiteX2" fmla="*/ 1115254 w 1115254"/>
              <a:gd name="connsiteY2" fmla="*/ 0 h 1476607"/>
              <a:gd name="connsiteX3" fmla="*/ 1115254 w 1115254"/>
              <a:gd name="connsiteY3" fmla="*/ 462670 h 1476607"/>
              <a:gd name="connsiteX4" fmla="*/ 1115254 w 1115254"/>
              <a:gd name="connsiteY4" fmla="*/ 925340 h 1476607"/>
              <a:gd name="connsiteX5" fmla="*/ 1115254 w 1115254"/>
              <a:gd name="connsiteY5" fmla="*/ 1476607 h 1476607"/>
              <a:gd name="connsiteX6" fmla="*/ 535322 w 1115254"/>
              <a:gd name="connsiteY6" fmla="*/ 1476607 h 1476607"/>
              <a:gd name="connsiteX7" fmla="*/ 0 w 1115254"/>
              <a:gd name="connsiteY7" fmla="*/ 1476607 h 1476607"/>
              <a:gd name="connsiteX8" fmla="*/ 0 w 1115254"/>
              <a:gd name="connsiteY8" fmla="*/ 969639 h 1476607"/>
              <a:gd name="connsiteX9" fmla="*/ 0 w 1115254"/>
              <a:gd name="connsiteY9" fmla="*/ 447904 h 1476607"/>
              <a:gd name="connsiteX10" fmla="*/ 0 w 1115254"/>
              <a:gd name="connsiteY10" fmla="*/ 0 h 147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254" h="1476607" extrusionOk="0">
                <a:moveTo>
                  <a:pt x="0" y="0"/>
                </a:moveTo>
                <a:cubicBezTo>
                  <a:pt x="171478" y="6666"/>
                  <a:pt x="317702" y="23072"/>
                  <a:pt x="568780" y="0"/>
                </a:cubicBezTo>
                <a:cubicBezTo>
                  <a:pt x="819858" y="-23072"/>
                  <a:pt x="862448" y="18982"/>
                  <a:pt x="1115254" y="0"/>
                </a:cubicBezTo>
                <a:cubicBezTo>
                  <a:pt x="1117048" y="141726"/>
                  <a:pt x="1131566" y="298240"/>
                  <a:pt x="1115254" y="462670"/>
                </a:cubicBezTo>
                <a:cubicBezTo>
                  <a:pt x="1098943" y="627100"/>
                  <a:pt x="1115719" y="783163"/>
                  <a:pt x="1115254" y="925340"/>
                </a:cubicBezTo>
                <a:cubicBezTo>
                  <a:pt x="1114790" y="1067517"/>
                  <a:pt x="1114957" y="1299878"/>
                  <a:pt x="1115254" y="1476607"/>
                </a:cubicBezTo>
                <a:cubicBezTo>
                  <a:pt x="887380" y="1471889"/>
                  <a:pt x="699221" y="1504284"/>
                  <a:pt x="535322" y="1476607"/>
                </a:cubicBezTo>
                <a:cubicBezTo>
                  <a:pt x="371423" y="1448930"/>
                  <a:pt x="192186" y="1465063"/>
                  <a:pt x="0" y="1476607"/>
                </a:cubicBezTo>
                <a:cubicBezTo>
                  <a:pt x="-14905" y="1330889"/>
                  <a:pt x="1619" y="1093756"/>
                  <a:pt x="0" y="969639"/>
                </a:cubicBezTo>
                <a:cubicBezTo>
                  <a:pt x="-1619" y="845522"/>
                  <a:pt x="14371" y="583742"/>
                  <a:pt x="0" y="447904"/>
                </a:cubicBezTo>
                <a:cubicBezTo>
                  <a:pt x="-14371" y="312067"/>
                  <a:pt x="-10264" y="98093"/>
                  <a:pt x="0" y="0"/>
                </a:cubicBezTo>
                <a:close/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950548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66FE591F-FDE7-4B0F-A6C4-B447855A4ECD}"/>
              </a:ext>
            </a:extLst>
          </p:cNvPr>
          <p:cNvSpPr/>
          <p:nvPr/>
        </p:nvSpPr>
        <p:spPr>
          <a:xfrm>
            <a:off x="732743" y="5927334"/>
            <a:ext cx="10980736" cy="319647"/>
          </a:xfrm>
          <a:custGeom>
            <a:avLst/>
            <a:gdLst>
              <a:gd name="connsiteX0" fmla="*/ 0 w 10980736"/>
              <a:gd name="connsiteY0" fmla="*/ 0 h 319647"/>
              <a:gd name="connsiteX1" fmla="*/ 466681 w 10980736"/>
              <a:gd name="connsiteY1" fmla="*/ 0 h 319647"/>
              <a:gd name="connsiteX2" fmla="*/ 1372592 w 10980736"/>
              <a:gd name="connsiteY2" fmla="*/ 0 h 319647"/>
              <a:gd name="connsiteX3" fmla="*/ 1839273 w 10980736"/>
              <a:gd name="connsiteY3" fmla="*/ 0 h 319647"/>
              <a:gd name="connsiteX4" fmla="*/ 2745184 w 10980736"/>
              <a:gd name="connsiteY4" fmla="*/ 0 h 319647"/>
              <a:gd name="connsiteX5" fmla="*/ 3541287 w 10980736"/>
              <a:gd name="connsiteY5" fmla="*/ 0 h 319647"/>
              <a:gd name="connsiteX6" fmla="*/ 4227583 w 10980736"/>
              <a:gd name="connsiteY6" fmla="*/ 0 h 319647"/>
              <a:gd name="connsiteX7" fmla="*/ 4694265 w 10980736"/>
              <a:gd name="connsiteY7" fmla="*/ 0 h 319647"/>
              <a:gd name="connsiteX8" fmla="*/ 5270753 w 10980736"/>
              <a:gd name="connsiteY8" fmla="*/ 0 h 319647"/>
              <a:gd name="connsiteX9" fmla="*/ 5847242 w 10980736"/>
              <a:gd name="connsiteY9" fmla="*/ 0 h 319647"/>
              <a:gd name="connsiteX10" fmla="*/ 6313923 w 10980736"/>
              <a:gd name="connsiteY10" fmla="*/ 0 h 319647"/>
              <a:gd name="connsiteX11" fmla="*/ 7219834 w 10980736"/>
              <a:gd name="connsiteY11" fmla="*/ 0 h 319647"/>
              <a:gd name="connsiteX12" fmla="*/ 7796323 w 10980736"/>
              <a:gd name="connsiteY12" fmla="*/ 0 h 319647"/>
              <a:gd name="connsiteX13" fmla="*/ 8702233 w 10980736"/>
              <a:gd name="connsiteY13" fmla="*/ 0 h 319647"/>
              <a:gd name="connsiteX14" fmla="*/ 9388529 w 10980736"/>
              <a:gd name="connsiteY14" fmla="*/ 0 h 319647"/>
              <a:gd name="connsiteX15" fmla="*/ 10184633 w 10980736"/>
              <a:gd name="connsiteY15" fmla="*/ 0 h 319647"/>
              <a:gd name="connsiteX16" fmla="*/ 10980736 w 10980736"/>
              <a:gd name="connsiteY16" fmla="*/ 0 h 319647"/>
              <a:gd name="connsiteX17" fmla="*/ 10980736 w 10980736"/>
              <a:gd name="connsiteY17" fmla="*/ 319647 h 319647"/>
              <a:gd name="connsiteX18" fmla="*/ 10404247 w 10980736"/>
              <a:gd name="connsiteY18" fmla="*/ 319647 h 319647"/>
              <a:gd name="connsiteX19" fmla="*/ 9717951 w 10980736"/>
              <a:gd name="connsiteY19" fmla="*/ 319647 h 319647"/>
              <a:gd name="connsiteX20" fmla="*/ 8812041 w 10980736"/>
              <a:gd name="connsiteY20" fmla="*/ 319647 h 319647"/>
              <a:gd name="connsiteX21" fmla="*/ 8455167 w 10980736"/>
              <a:gd name="connsiteY21" fmla="*/ 319647 h 319647"/>
              <a:gd name="connsiteX22" fmla="*/ 7768871 w 10980736"/>
              <a:gd name="connsiteY22" fmla="*/ 319647 h 319647"/>
              <a:gd name="connsiteX23" fmla="*/ 7192382 w 10980736"/>
              <a:gd name="connsiteY23" fmla="*/ 319647 h 319647"/>
              <a:gd name="connsiteX24" fmla="*/ 6506086 w 10980736"/>
              <a:gd name="connsiteY24" fmla="*/ 319647 h 319647"/>
              <a:gd name="connsiteX25" fmla="*/ 5819790 w 10980736"/>
              <a:gd name="connsiteY25" fmla="*/ 319647 h 319647"/>
              <a:gd name="connsiteX26" fmla="*/ 5133494 w 10980736"/>
              <a:gd name="connsiteY26" fmla="*/ 319647 h 319647"/>
              <a:gd name="connsiteX27" fmla="*/ 4557005 w 10980736"/>
              <a:gd name="connsiteY27" fmla="*/ 319647 h 319647"/>
              <a:gd name="connsiteX28" fmla="*/ 3651095 w 10980736"/>
              <a:gd name="connsiteY28" fmla="*/ 319647 h 319647"/>
              <a:gd name="connsiteX29" fmla="*/ 2854991 w 10980736"/>
              <a:gd name="connsiteY29" fmla="*/ 319647 h 319647"/>
              <a:gd name="connsiteX30" fmla="*/ 1949081 w 10980736"/>
              <a:gd name="connsiteY30" fmla="*/ 319647 h 319647"/>
              <a:gd name="connsiteX31" fmla="*/ 1592207 w 10980736"/>
              <a:gd name="connsiteY31" fmla="*/ 319647 h 319647"/>
              <a:gd name="connsiteX32" fmla="*/ 1125525 w 10980736"/>
              <a:gd name="connsiteY32" fmla="*/ 319647 h 319647"/>
              <a:gd name="connsiteX33" fmla="*/ 0 w 10980736"/>
              <a:gd name="connsiteY33" fmla="*/ 319647 h 319647"/>
              <a:gd name="connsiteX34" fmla="*/ 0 w 10980736"/>
              <a:gd name="connsiteY34" fmla="*/ 0 h 31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980736" h="319647" fill="none" extrusionOk="0">
                <a:moveTo>
                  <a:pt x="0" y="0"/>
                </a:moveTo>
                <a:cubicBezTo>
                  <a:pt x="107412" y="21490"/>
                  <a:pt x="261368" y="-1604"/>
                  <a:pt x="466681" y="0"/>
                </a:cubicBezTo>
                <a:cubicBezTo>
                  <a:pt x="671994" y="1604"/>
                  <a:pt x="1169563" y="-16129"/>
                  <a:pt x="1372592" y="0"/>
                </a:cubicBezTo>
                <a:cubicBezTo>
                  <a:pt x="1575621" y="16129"/>
                  <a:pt x="1699598" y="-17739"/>
                  <a:pt x="1839273" y="0"/>
                </a:cubicBezTo>
                <a:cubicBezTo>
                  <a:pt x="1978948" y="17739"/>
                  <a:pt x="2547907" y="31697"/>
                  <a:pt x="2745184" y="0"/>
                </a:cubicBezTo>
                <a:cubicBezTo>
                  <a:pt x="2942461" y="-31697"/>
                  <a:pt x="3170943" y="-25175"/>
                  <a:pt x="3541287" y="0"/>
                </a:cubicBezTo>
                <a:cubicBezTo>
                  <a:pt x="3911631" y="25175"/>
                  <a:pt x="3956280" y="-34260"/>
                  <a:pt x="4227583" y="0"/>
                </a:cubicBezTo>
                <a:cubicBezTo>
                  <a:pt x="4498886" y="34260"/>
                  <a:pt x="4564641" y="-13527"/>
                  <a:pt x="4694265" y="0"/>
                </a:cubicBezTo>
                <a:cubicBezTo>
                  <a:pt x="4823889" y="13527"/>
                  <a:pt x="5078637" y="7875"/>
                  <a:pt x="5270753" y="0"/>
                </a:cubicBezTo>
                <a:cubicBezTo>
                  <a:pt x="5462869" y="-7875"/>
                  <a:pt x="5608269" y="-28242"/>
                  <a:pt x="5847242" y="0"/>
                </a:cubicBezTo>
                <a:cubicBezTo>
                  <a:pt x="6086215" y="28242"/>
                  <a:pt x="6097058" y="3862"/>
                  <a:pt x="6313923" y="0"/>
                </a:cubicBezTo>
                <a:cubicBezTo>
                  <a:pt x="6530788" y="-3862"/>
                  <a:pt x="6920678" y="-390"/>
                  <a:pt x="7219834" y="0"/>
                </a:cubicBezTo>
                <a:cubicBezTo>
                  <a:pt x="7518990" y="390"/>
                  <a:pt x="7642849" y="-5763"/>
                  <a:pt x="7796323" y="0"/>
                </a:cubicBezTo>
                <a:cubicBezTo>
                  <a:pt x="7949797" y="5763"/>
                  <a:pt x="8501434" y="36893"/>
                  <a:pt x="8702233" y="0"/>
                </a:cubicBezTo>
                <a:cubicBezTo>
                  <a:pt x="8903032" y="-36893"/>
                  <a:pt x="9093935" y="12817"/>
                  <a:pt x="9388529" y="0"/>
                </a:cubicBezTo>
                <a:cubicBezTo>
                  <a:pt x="9683123" y="-12817"/>
                  <a:pt x="9984257" y="-25924"/>
                  <a:pt x="10184633" y="0"/>
                </a:cubicBezTo>
                <a:cubicBezTo>
                  <a:pt x="10385009" y="25924"/>
                  <a:pt x="10756900" y="-37993"/>
                  <a:pt x="10980736" y="0"/>
                </a:cubicBezTo>
                <a:cubicBezTo>
                  <a:pt x="10969153" y="145905"/>
                  <a:pt x="10983906" y="168224"/>
                  <a:pt x="10980736" y="319647"/>
                </a:cubicBezTo>
                <a:cubicBezTo>
                  <a:pt x="10821902" y="325983"/>
                  <a:pt x="10638434" y="298745"/>
                  <a:pt x="10404247" y="319647"/>
                </a:cubicBezTo>
                <a:cubicBezTo>
                  <a:pt x="10170060" y="340549"/>
                  <a:pt x="9900305" y="295672"/>
                  <a:pt x="9717951" y="319647"/>
                </a:cubicBezTo>
                <a:cubicBezTo>
                  <a:pt x="9535597" y="343622"/>
                  <a:pt x="9028795" y="353238"/>
                  <a:pt x="8812041" y="319647"/>
                </a:cubicBezTo>
                <a:cubicBezTo>
                  <a:pt x="8595287" y="286057"/>
                  <a:pt x="8573843" y="320804"/>
                  <a:pt x="8455167" y="319647"/>
                </a:cubicBezTo>
                <a:cubicBezTo>
                  <a:pt x="8336491" y="318490"/>
                  <a:pt x="7990063" y="337426"/>
                  <a:pt x="7768871" y="319647"/>
                </a:cubicBezTo>
                <a:cubicBezTo>
                  <a:pt x="7547679" y="301868"/>
                  <a:pt x="7398989" y="320928"/>
                  <a:pt x="7192382" y="319647"/>
                </a:cubicBezTo>
                <a:cubicBezTo>
                  <a:pt x="6985775" y="318366"/>
                  <a:pt x="6680871" y="339395"/>
                  <a:pt x="6506086" y="319647"/>
                </a:cubicBezTo>
                <a:cubicBezTo>
                  <a:pt x="6331301" y="299899"/>
                  <a:pt x="6116779" y="295944"/>
                  <a:pt x="5819790" y="319647"/>
                </a:cubicBezTo>
                <a:cubicBezTo>
                  <a:pt x="5522801" y="343350"/>
                  <a:pt x="5274120" y="340745"/>
                  <a:pt x="5133494" y="319647"/>
                </a:cubicBezTo>
                <a:cubicBezTo>
                  <a:pt x="4992868" y="298549"/>
                  <a:pt x="4821732" y="316112"/>
                  <a:pt x="4557005" y="319647"/>
                </a:cubicBezTo>
                <a:cubicBezTo>
                  <a:pt x="4292278" y="323182"/>
                  <a:pt x="3877156" y="333837"/>
                  <a:pt x="3651095" y="319647"/>
                </a:cubicBezTo>
                <a:cubicBezTo>
                  <a:pt x="3425034" y="305458"/>
                  <a:pt x="3195595" y="291765"/>
                  <a:pt x="2854991" y="319647"/>
                </a:cubicBezTo>
                <a:cubicBezTo>
                  <a:pt x="2514387" y="347529"/>
                  <a:pt x="2231380" y="293195"/>
                  <a:pt x="1949081" y="319647"/>
                </a:cubicBezTo>
                <a:cubicBezTo>
                  <a:pt x="1666782" y="346100"/>
                  <a:pt x="1723215" y="314629"/>
                  <a:pt x="1592207" y="319647"/>
                </a:cubicBezTo>
                <a:cubicBezTo>
                  <a:pt x="1461199" y="324665"/>
                  <a:pt x="1234722" y="299745"/>
                  <a:pt x="1125525" y="319647"/>
                </a:cubicBezTo>
                <a:cubicBezTo>
                  <a:pt x="1016328" y="339549"/>
                  <a:pt x="556066" y="265784"/>
                  <a:pt x="0" y="319647"/>
                </a:cubicBezTo>
                <a:cubicBezTo>
                  <a:pt x="-12466" y="168559"/>
                  <a:pt x="10088" y="86476"/>
                  <a:pt x="0" y="0"/>
                </a:cubicBezTo>
                <a:close/>
              </a:path>
              <a:path w="10980736" h="319647" stroke="0" extrusionOk="0">
                <a:moveTo>
                  <a:pt x="0" y="0"/>
                </a:moveTo>
                <a:cubicBezTo>
                  <a:pt x="334356" y="-9826"/>
                  <a:pt x="417822" y="37422"/>
                  <a:pt x="796103" y="0"/>
                </a:cubicBezTo>
                <a:cubicBezTo>
                  <a:pt x="1174384" y="-37422"/>
                  <a:pt x="1054003" y="5376"/>
                  <a:pt x="1262785" y="0"/>
                </a:cubicBezTo>
                <a:cubicBezTo>
                  <a:pt x="1471567" y="-5376"/>
                  <a:pt x="1616224" y="-8408"/>
                  <a:pt x="1729466" y="0"/>
                </a:cubicBezTo>
                <a:cubicBezTo>
                  <a:pt x="1842708" y="8408"/>
                  <a:pt x="2332638" y="-13078"/>
                  <a:pt x="2525569" y="0"/>
                </a:cubicBezTo>
                <a:cubicBezTo>
                  <a:pt x="2718500" y="13078"/>
                  <a:pt x="2909010" y="-9806"/>
                  <a:pt x="3102058" y="0"/>
                </a:cubicBezTo>
                <a:cubicBezTo>
                  <a:pt x="3295106" y="9806"/>
                  <a:pt x="3299356" y="13276"/>
                  <a:pt x="3458932" y="0"/>
                </a:cubicBezTo>
                <a:cubicBezTo>
                  <a:pt x="3618508" y="-13276"/>
                  <a:pt x="3895995" y="2726"/>
                  <a:pt x="4145228" y="0"/>
                </a:cubicBezTo>
                <a:cubicBezTo>
                  <a:pt x="4394461" y="-2726"/>
                  <a:pt x="4779797" y="-23581"/>
                  <a:pt x="5051139" y="0"/>
                </a:cubicBezTo>
                <a:cubicBezTo>
                  <a:pt x="5322481" y="23581"/>
                  <a:pt x="5631848" y="-39472"/>
                  <a:pt x="5847242" y="0"/>
                </a:cubicBezTo>
                <a:cubicBezTo>
                  <a:pt x="6062636" y="39472"/>
                  <a:pt x="6127191" y="12494"/>
                  <a:pt x="6204116" y="0"/>
                </a:cubicBezTo>
                <a:cubicBezTo>
                  <a:pt x="6281041" y="-12494"/>
                  <a:pt x="6662667" y="-28640"/>
                  <a:pt x="6890412" y="0"/>
                </a:cubicBezTo>
                <a:cubicBezTo>
                  <a:pt x="7118157" y="28640"/>
                  <a:pt x="7300378" y="35726"/>
                  <a:pt x="7686515" y="0"/>
                </a:cubicBezTo>
                <a:cubicBezTo>
                  <a:pt x="8072652" y="-35726"/>
                  <a:pt x="8056380" y="-9921"/>
                  <a:pt x="8263004" y="0"/>
                </a:cubicBezTo>
                <a:cubicBezTo>
                  <a:pt x="8469628" y="9921"/>
                  <a:pt x="8827551" y="783"/>
                  <a:pt x="9168915" y="0"/>
                </a:cubicBezTo>
                <a:cubicBezTo>
                  <a:pt x="9510279" y="-783"/>
                  <a:pt x="9499831" y="-178"/>
                  <a:pt x="9635596" y="0"/>
                </a:cubicBezTo>
                <a:cubicBezTo>
                  <a:pt x="9771361" y="178"/>
                  <a:pt x="10025944" y="-2687"/>
                  <a:pt x="10321892" y="0"/>
                </a:cubicBezTo>
                <a:cubicBezTo>
                  <a:pt x="10617840" y="2687"/>
                  <a:pt x="10833041" y="23841"/>
                  <a:pt x="10980736" y="0"/>
                </a:cubicBezTo>
                <a:cubicBezTo>
                  <a:pt x="10970026" y="69322"/>
                  <a:pt x="10975910" y="209938"/>
                  <a:pt x="10980736" y="319647"/>
                </a:cubicBezTo>
                <a:cubicBezTo>
                  <a:pt x="10776135" y="329605"/>
                  <a:pt x="10513211" y="288227"/>
                  <a:pt x="10294440" y="319647"/>
                </a:cubicBezTo>
                <a:cubicBezTo>
                  <a:pt x="10075669" y="351067"/>
                  <a:pt x="9620936" y="350761"/>
                  <a:pt x="9388529" y="319647"/>
                </a:cubicBezTo>
                <a:cubicBezTo>
                  <a:pt x="9156122" y="288533"/>
                  <a:pt x="8902425" y="323577"/>
                  <a:pt x="8592426" y="319647"/>
                </a:cubicBezTo>
                <a:cubicBezTo>
                  <a:pt x="8282427" y="315717"/>
                  <a:pt x="8390022" y="336460"/>
                  <a:pt x="8235552" y="319647"/>
                </a:cubicBezTo>
                <a:cubicBezTo>
                  <a:pt x="8081082" y="302834"/>
                  <a:pt x="7765516" y="340723"/>
                  <a:pt x="7329641" y="319647"/>
                </a:cubicBezTo>
                <a:cubicBezTo>
                  <a:pt x="6893766" y="298571"/>
                  <a:pt x="6882677" y="293781"/>
                  <a:pt x="6643345" y="319647"/>
                </a:cubicBezTo>
                <a:cubicBezTo>
                  <a:pt x="6404013" y="345513"/>
                  <a:pt x="6181948" y="293881"/>
                  <a:pt x="5737435" y="319647"/>
                </a:cubicBezTo>
                <a:cubicBezTo>
                  <a:pt x="5292922" y="345414"/>
                  <a:pt x="5506938" y="312469"/>
                  <a:pt x="5380561" y="319647"/>
                </a:cubicBezTo>
                <a:cubicBezTo>
                  <a:pt x="5254184" y="326825"/>
                  <a:pt x="5188248" y="310430"/>
                  <a:pt x="5023687" y="319647"/>
                </a:cubicBezTo>
                <a:cubicBezTo>
                  <a:pt x="4859126" y="328864"/>
                  <a:pt x="4623795" y="342223"/>
                  <a:pt x="4447198" y="319647"/>
                </a:cubicBezTo>
                <a:cubicBezTo>
                  <a:pt x="4270601" y="297071"/>
                  <a:pt x="4234382" y="315164"/>
                  <a:pt x="4090324" y="319647"/>
                </a:cubicBezTo>
                <a:cubicBezTo>
                  <a:pt x="3946266" y="324130"/>
                  <a:pt x="3600541" y="321307"/>
                  <a:pt x="3294221" y="319647"/>
                </a:cubicBezTo>
                <a:cubicBezTo>
                  <a:pt x="2987901" y="317987"/>
                  <a:pt x="2572514" y="290544"/>
                  <a:pt x="2388310" y="319647"/>
                </a:cubicBezTo>
                <a:cubicBezTo>
                  <a:pt x="2204106" y="348750"/>
                  <a:pt x="2112385" y="308576"/>
                  <a:pt x="2031436" y="319647"/>
                </a:cubicBezTo>
                <a:cubicBezTo>
                  <a:pt x="1950487" y="330718"/>
                  <a:pt x="1346263" y="294635"/>
                  <a:pt x="1125525" y="319647"/>
                </a:cubicBezTo>
                <a:cubicBezTo>
                  <a:pt x="904787" y="344659"/>
                  <a:pt x="552436" y="343044"/>
                  <a:pt x="0" y="319647"/>
                </a:cubicBezTo>
                <a:cubicBezTo>
                  <a:pt x="-10961" y="247710"/>
                  <a:pt x="-11488" y="9756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        Le parrain, collaborateur CEGEE, ne perçoit ni de prime de parrainage, ni aucun autre avantage lié à cette recommandation.  </a:t>
            </a:r>
          </a:p>
        </p:txBody>
      </p:sp>
      <p:pic>
        <p:nvPicPr>
          <p:cNvPr id="5122" name="Picture 2" descr="System attention icon">
            <a:extLst>
              <a:ext uri="{FF2B5EF4-FFF2-40B4-BE49-F238E27FC236}">
                <a16:creationId xmlns:a16="http://schemas.microsoft.com/office/drawing/2014/main" id="{3E8DAD1E-AC89-4682-9F9D-22B8CE6FB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5" y="5644656"/>
            <a:ext cx="794690" cy="79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18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11884</TotalTime>
  <Words>232</Words>
  <Application>Microsoft Office PowerPoint</Application>
  <PresentationFormat>Grand écran</PresentationFormat>
  <Paragraphs>29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Ink Free</vt:lpstr>
      <vt:lpstr>Montserrat Black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MATHERN Sophie [CEGEE]</cp:lastModifiedBy>
  <cp:revision>584</cp:revision>
  <dcterms:created xsi:type="dcterms:W3CDTF">2020-06-24T09:20:11Z</dcterms:created>
  <dcterms:modified xsi:type="dcterms:W3CDTF">2024-01-02T13:10:37Z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2023-01-04T13:38:16Z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