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2"/>
  </p:notesMasterIdLst>
  <p:sldIdLst>
    <p:sldId id="256" r:id="rId6"/>
    <p:sldId id="276" r:id="rId7"/>
    <p:sldId id="304" r:id="rId8"/>
    <p:sldId id="289" r:id="rId9"/>
    <p:sldId id="269" r:id="rId10"/>
    <p:sldId id="306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DCF4"/>
    <a:srgbClr val="5D2A3D"/>
    <a:srgbClr val="5A263C"/>
    <a:srgbClr val="E7ECFF"/>
    <a:srgbClr val="F0F2FF"/>
    <a:srgbClr val="F2F4FF"/>
    <a:srgbClr val="FDD8CF"/>
    <a:srgbClr val="F87B5F"/>
    <a:srgbClr val="BDFFF2"/>
    <a:srgbClr val="01B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2" d="100"/>
          <a:sy n="62" d="100"/>
        </p:scale>
        <p:origin x="10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E33AC-AF5A-495D-AB10-6B2E187E5AD2}" type="datetimeFigureOut">
              <a:rPr lang="fr-FR" smtClean="0"/>
              <a:t>02/01/2024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4B8BA-0556-4A0B-B28B-BBECBBB3C9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832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jpe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forms.office.com/Pages/ResponsePage.aspx?id=NW271YKKKUO0mlAwvWSXqxIN1bSAXClFgFT7BYD63CpUQUdGMDhXR1o3SE5IMDdSMVhLUUZSQlpRWC4u" TargetMode="External"/><Relationship Id="rId5" Type="http://schemas.openxmlformats.org/officeDocument/2006/relationships/image" Target="../media/image14.jpe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jpe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Mars 2023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DISPOSITIF DE PARRAINAGE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Marketing et Performance Data</a:t>
            </a:r>
          </a:p>
        </p:txBody>
      </p:sp>
      <p:pic>
        <p:nvPicPr>
          <p:cNvPr id="2050" name="Picture 2" descr="Pack d'icônes de profil dessinés à la main">
            <a:extLst>
              <a:ext uri="{FF2B5EF4-FFF2-40B4-BE49-F238E27FC236}">
                <a16:creationId xmlns:a16="http://schemas.microsoft.com/office/drawing/2014/main" id="{AFCB79F5-4AC5-4CAD-AA39-72D1ADC3B4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03" t="5765" r="35371" b="51919"/>
          <a:stretch/>
        </p:blipFill>
        <p:spPr bwMode="auto">
          <a:xfrm rot="21201511">
            <a:off x="4773415" y="2446832"/>
            <a:ext cx="905692" cy="92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ack d'icônes de profil dessinés à la main">
            <a:extLst>
              <a:ext uri="{FF2B5EF4-FFF2-40B4-BE49-F238E27FC236}">
                <a16:creationId xmlns:a16="http://schemas.microsoft.com/office/drawing/2014/main" id="{14937388-9199-4B7A-8283-1B987BFF4C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0" t="4779" r="64970" b="50067"/>
          <a:stretch/>
        </p:blipFill>
        <p:spPr bwMode="auto">
          <a:xfrm rot="450274">
            <a:off x="8974402" y="2193485"/>
            <a:ext cx="885792" cy="98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ack d'icônes de profil dessinés à la main">
            <a:extLst>
              <a:ext uri="{FF2B5EF4-FFF2-40B4-BE49-F238E27FC236}">
                <a16:creationId xmlns:a16="http://schemas.microsoft.com/office/drawing/2014/main" id="{ADD64986-30DF-4ECE-8591-5C886B2D6A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" t="51589" r="65188" b="3839"/>
          <a:stretch/>
        </p:blipFill>
        <p:spPr bwMode="auto">
          <a:xfrm rot="1346043">
            <a:off x="6224635" y="3648483"/>
            <a:ext cx="905692" cy="97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Vecteur le patient parle à la réception du personnel médical de la réceptionniste">
            <a:extLst>
              <a:ext uri="{FF2B5EF4-FFF2-40B4-BE49-F238E27FC236}">
                <a16:creationId xmlns:a16="http://schemas.microsoft.com/office/drawing/2014/main" id="{1DBE03F1-5FA5-4B31-B38B-0505CFEEE6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92" b="89688" l="68690" r="96486">
                        <a14:foregroundMark x1="71725" y1="29017" x2="71725" y2="29017"/>
                        <a14:foregroundMark x1="68850" y1="30695" x2="68850" y2="30695"/>
                        <a14:foregroundMark x1="68690" y1="30695" x2="68690" y2="30695"/>
                        <a14:foregroundMark x1="71246" y1="28537" x2="71246" y2="28537"/>
                        <a14:backgroundMark x1="82748" y1="44125" x2="82748" y2="44125"/>
                        <a14:backgroundMark x1="87061" y1="47722" x2="87061" y2="47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67"/>
          <a:stretch/>
        </p:blipFill>
        <p:spPr bwMode="auto">
          <a:xfrm>
            <a:off x="8048177" y="2524109"/>
            <a:ext cx="2168220" cy="446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CA68341-16CD-4E29-8FC6-E6BFBCEC1EF8}"/>
              </a:ext>
            </a:extLst>
          </p:cNvPr>
          <p:cNvGrpSpPr/>
          <p:nvPr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pic>
          <p:nvPicPr>
            <p:cNvPr id="11" name="Picture 4" descr="Réception d'hôtel plat illustrée">
              <a:extLst>
                <a:ext uri="{FF2B5EF4-FFF2-40B4-BE49-F238E27FC236}">
                  <a16:creationId xmlns:a16="http://schemas.microsoft.com/office/drawing/2014/main" id="{7099C2BD-A7FA-4F9A-ACF3-AB3F7796E5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063"/>
            <a:stretch/>
          </p:blipFill>
          <p:spPr bwMode="auto">
            <a:xfrm>
              <a:off x="0" y="1"/>
              <a:ext cx="12192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678F07F-2FE2-4BE3-B134-DA1D72531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1657" y="2650208"/>
              <a:ext cx="4162425" cy="4572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302ADB9-1618-493F-89D3-FD7776037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63575" y="2640683"/>
              <a:ext cx="1428425" cy="466725"/>
            </a:xfrm>
            <a:prstGeom prst="rect">
              <a:avLst/>
            </a:prstGeom>
          </p:spPr>
        </p:pic>
      </p:grpSp>
      <p:sp>
        <p:nvSpPr>
          <p:cNvPr id="16" name="Titre 3">
            <a:extLst>
              <a:ext uri="{FF2B5EF4-FFF2-40B4-BE49-F238E27FC236}">
                <a16:creationId xmlns:a16="http://schemas.microsoft.com/office/drawing/2014/main" id="{62693315-E29B-4C88-903C-8DA5F5186BDA}"/>
              </a:ext>
            </a:extLst>
          </p:cNvPr>
          <p:cNvSpPr txBox="1">
            <a:spLocks/>
          </p:cNvSpPr>
          <p:nvPr/>
        </p:nvSpPr>
        <p:spPr>
          <a:xfrm>
            <a:off x="381815" y="2141559"/>
            <a:ext cx="7443189" cy="18173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Dispositif de parrainage Collaborateurs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31DE4A93-3C6E-48B9-AE54-5961E91031A8}"/>
              </a:ext>
            </a:extLst>
          </p:cNvPr>
          <p:cNvSpPr txBox="1">
            <a:spLocks/>
          </p:cNvSpPr>
          <p:nvPr/>
        </p:nvSpPr>
        <p:spPr>
          <a:xfrm>
            <a:off x="500349" y="3701360"/>
            <a:ext cx="2278362" cy="304887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Janvier 2024</a:t>
            </a:r>
          </a:p>
        </p:txBody>
      </p:sp>
      <p:pic>
        <p:nvPicPr>
          <p:cNvPr id="30" name="Image 29" descr="Une image contenant texte&#10;&#10;Description générée automatiquement">
            <a:extLst>
              <a:ext uri="{FF2B5EF4-FFF2-40B4-BE49-F238E27FC236}">
                <a16:creationId xmlns:a16="http://schemas.microsoft.com/office/drawing/2014/main" id="{ACDC0FE3-5E10-484F-B135-3DB5243A564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510" y="4649762"/>
            <a:ext cx="2458696" cy="807354"/>
          </a:xfrm>
          <a:prstGeom prst="rect">
            <a:avLst/>
          </a:prstGeom>
        </p:spPr>
      </p:pic>
      <p:pic>
        <p:nvPicPr>
          <p:cNvPr id="19" name="Picture 2" descr="Belle femme d'affaires faisant différentes actions">
            <a:extLst>
              <a:ext uri="{FF2B5EF4-FFF2-40B4-BE49-F238E27FC236}">
                <a16:creationId xmlns:a16="http://schemas.microsoft.com/office/drawing/2014/main" id="{C3697F39-EA60-4A02-987E-BAB87CB289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353" b="89209" l="2716" r="28115">
                        <a14:foregroundMark x1="27476" y1="31655" x2="27476" y2="31655"/>
                        <a14:foregroundMark x1="27796" y1="33813" x2="27796" y2="33813"/>
                        <a14:backgroundMark x1="12620" y1="84652" x2="13419" y2="88969"/>
                        <a14:backgroundMark x1="17572" y1="84173" x2="17732" y2="89209"/>
                        <a14:backgroundMark x1="26837" y1="86091" x2="26677" y2="88729"/>
                        <a14:backgroundMark x1="15016" y1="29257" x2="15016" y2="29257"/>
                        <a14:backgroundMark x1="14537" y1="38609" x2="14537" y2="38609"/>
                        <a14:backgroundMark x1="19489" y1="41247" x2="19489" y2="41247"/>
                        <a14:backgroundMark x1="27955" y1="34293" x2="27955" y2="34293"/>
                        <a14:backgroundMark x1="28115" y1="33813" x2="28115" y2="33813"/>
                        <a14:backgroundMark x1="16933" y1="55156" x2="16933" y2="55156"/>
                        <a14:backgroundMark x1="27476" y1="33573" x2="27476" y2="33573"/>
                        <a14:backgroundMark x1="25879" y1="32134" x2="25879" y2="32134"/>
                        <a14:backgroundMark x1="19489" y1="29736" x2="19489" y2="29736"/>
                        <a14:backgroundMark x1="21086" y1="88969" x2="20447" y2="84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0155"/>
          <a:stretch/>
        </p:blipFill>
        <p:spPr bwMode="auto">
          <a:xfrm>
            <a:off x="7067693" y="1105399"/>
            <a:ext cx="2583355" cy="576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Vecteur le patient parle à la réception du personnel médical de la réceptionniste">
            <a:extLst>
              <a:ext uri="{FF2B5EF4-FFF2-40B4-BE49-F238E27FC236}">
                <a16:creationId xmlns:a16="http://schemas.microsoft.com/office/drawing/2014/main" id="{87C587A6-EBD8-428C-9BD5-0418C141B2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92" b="89688" l="68690" r="96486">
                        <a14:foregroundMark x1="71725" y1="29017" x2="71725" y2="29017"/>
                        <a14:foregroundMark x1="68850" y1="30695" x2="68850" y2="30695"/>
                        <a14:foregroundMark x1="68690" y1="30695" x2="68690" y2="30695"/>
                        <a14:foregroundMark x1="71246" y1="28537" x2="71246" y2="28537"/>
                        <a14:foregroundMark x1="72204" y1="29496" x2="72204" y2="29496"/>
                        <a14:backgroundMark x1="82748" y1="44125" x2="82748" y2="44125"/>
                        <a14:backgroundMark x1="87061" y1="47722" x2="87061" y2="47722"/>
                        <a14:backgroundMark x1="71086" y1="28297" x2="71086" y2="28297"/>
                        <a14:backgroundMark x1="71885" y1="30216" x2="71885" y2="30216"/>
                        <a14:backgroundMark x1="68211" y1="30456" x2="68211" y2="30456"/>
                        <a14:backgroundMark x1="81310" y1="56115" x2="81310" y2="56115"/>
                        <a14:backgroundMark x1="70927" y1="28777" x2="70927" y2="28777"/>
                        <a14:backgroundMark x1="71406" y1="28297" x2="71406" y2="282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67"/>
          <a:stretch/>
        </p:blipFill>
        <p:spPr bwMode="auto">
          <a:xfrm>
            <a:off x="9526389" y="669123"/>
            <a:ext cx="3010457" cy="620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44B8F76-480C-4C8D-A2AD-0EF887C1FB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940" b="10497"/>
          <a:stretch/>
        </p:blipFill>
        <p:spPr>
          <a:xfrm>
            <a:off x="3112832" y="3469202"/>
            <a:ext cx="1137507" cy="83283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2B356FD-A5F8-4314-8E71-25434C274D07}"/>
              </a:ext>
            </a:extLst>
          </p:cNvPr>
          <p:cNvSpPr/>
          <p:nvPr/>
        </p:nvSpPr>
        <p:spPr>
          <a:xfrm>
            <a:off x="695325" y="1390018"/>
            <a:ext cx="10980738" cy="4758233"/>
          </a:xfrm>
          <a:custGeom>
            <a:avLst/>
            <a:gdLst>
              <a:gd name="connsiteX0" fmla="*/ 0 w 10980738"/>
              <a:gd name="connsiteY0" fmla="*/ 0 h 4758233"/>
              <a:gd name="connsiteX1" fmla="*/ 466681 w 10980738"/>
              <a:gd name="connsiteY1" fmla="*/ 0 h 4758233"/>
              <a:gd name="connsiteX2" fmla="*/ 1262785 w 10980738"/>
              <a:gd name="connsiteY2" fmla="*/ 0 h 4758233"/>
              <a:gd name="connsiteX3" fmla="*/ 1839274 w 10980738"/>
              <a:gd name="connsiteY3" fmla="*/ 0 h 4758233"/>
              <a:gd name="connsiteX4" fmla="*/ 2745185 w 10980738"/>
              <a:gd name="connsiteY4" fmla="*/ 0 h 4758233"/>
              <a:gd name="connsiteX5" fmla="*/ 3651095 w 10980738"/>
              <a:gd name="connsiteY5" fmla="*/ 0 h 4758233"/>
              <a:gd name="connsiteX6" fmla="*/ 4117777 w 10980738"/>
              <a:gd name="connsiteY6" fmla="*/ 0 h 4758233"/>
              <a:gd name="connsiteX7" fmla="*/ 4584458 w 10980738"/>
              <a:gd name="connsiteY7" fmla="*/ 0 h 4758233"/>
              <a:gd name="connsiteX8" fmla="*/ 5490369 w 10980738"/>
              <a:gd name="connsiteY8" fmla="*/ 0 h 4758233"/>
              <a:gd name="connsiteX9" fmla="*/ 6066858 w 10980738"/>
              <a:gd name="connsiteY9" fmla="*/ 0 h 4758233"/>
              <a:gd name="connsiteX10" fmla="*/ 6972769 w 10980738"/>
              <a:gd name="connsiteY10" fmla="*/ 0 h 4758233"/>
              <a:gd name="connsiteX11" fmla="*/ 7439450 w 10980738"/>
              <a:gd name="connsiteY11" fmla="*/ 0 h 4758233"/>
              <a:gd name="connsiteX12" fmla="*/ 8345361 w 10980738"/>
              <a:gd name="connsiteY12" fmla="*/ 0 h 4758233"/>
              <a:gd name="connsiteX13" fmla="*/ 8702235 w 10980738"/>
              <a:gd name="connsiteY13" fmla="*/ 0 h 4758233"/>
              <a:gd name="connsiteX14" fmla="*/ 9168916 w 10980738"/>
              <a:gd name="connsiteY14" fmla="*/ 0 h 4758233"/>
              <a:gd name="connsiteX15" fmla="*/ 9745405 w 10980738"/>
              <a:gd name="connsiteY15" fmla="*/ 0 h 4758233"/>
              <a:gd name="connsiteX16" fmla="*/ 10980738 w 10980738"/>
              <a:gd name="connsiteY16" fmla="*/ 0 h 4758233"/>
              <a:gd name="connsiteX17" fmla="*/ 10980738 w 10980738"/>
              <a:gd name="connsiteY17" fmla="*/ 679748 h 4758233"/>
              <a:gd name="connsiteX18" fmla="*/ 10980738 w 10980738"/>
              <a:gd name="connsiteY18" fmla="*/ 1216748 h 4758233"/>
              <a:gd name="connsiteX19" fmla="*/ 10980738 w 10980738"/>
              <a:gd name="connsiteY19" fmla="*/ 1801331 h 4758233"/>
              <a:gd name="connsiteX20" fmla="*/ 10980738 w 10980738"/>
              <a:gd name="connsiteY20" fmla="*/ 2528661 h 4758233"/>
              <a:gd name="connsiteX21" fmla="*/ 10980738 w 10980738"/>
              <a:gd name="connsiteY21" fmla="*/ 3113244 h 4758233"/>
              <a:gd name="connsiteX22" fmla="*/ 10980738 w 10980738"/>
              <a:gd name="connsiteY22" fmla="*/ 3745409 h 4758233"/>
              <a:gd name="connsiteX23" fmla="*/ 10980738 w 10980738"/>
              <a:gd name="connsiteY23" fmla="*/ 4758233 h 4758233"/>
              <a:gd name="connsiteX24" fmla="*/ 10404249 w 10980738"/>
              <a:gd name="connsiteY24" fmla="*/ 4758233 h 4758233"/>
              <a:gd name="connsiteX25" fmla="*/ 9937568 w 10980738"/>
              <a:gd name="connsiteY25" fmla="*/ 4758233 h 4758233"/>
              <a:gd name="connsiteX26" fmla="*/ 9580694 w 10980738"/>
              <a:gd name="connsiteY26" fmla="*/ 4758233 h 4758233"/>
              <a:gd name="connsiteX27" fmla="*/ 9223820 w 10980738"/>
              <a:gd name="connsiteY27" fmla="*/ 4758233 h 4758233"/>
              <a:gd name="connsiteX28" fmla="*/ 8427716 w 10980738"/>
              <a:gd name="connsiteY28" fmla="*/ 4758233 h 4758233"/>
              <a:gd name="connsiteX29" fmla="*/ 7631613 w 10980738"/>
              <a:gd name="connsiteY29" fmla="*/ 4758233 h 4758233"/>
              <a:gd name="connsiteX30" fmla="*/ 6835509 w 10980738"/>
              <a:gd name="connsiteY30" fmla="*/ 4758233 h 4758233"/>
              <a:gd name="connsiteX31" fmla="*/ 6259021 w 10980738"/>
              <a:gd name="connsiteY31" fmla="*/ 4758233 h 4758233"/>
              <a:gd name="connsiteX32" fmla="*/ 5572725 w 10980738"/>
              <a:gd name="connsiteY32" fmla="*/ 4758233 h 4758233"/>
              <a:gd name="connsiteX33" fmla="*/ 5106043 w 10980738"/>
              <a:gd name="connsiteY33" fmla="*/ 4758233 h 4758233"/>
              <a:gd name="connsiteX34" fmla="*/ 4419747 w 10980738"/>
              <a:gd name="connsiteY34" fmla="*/ 4758233 h 4758233"/>
              <a:gd name="connsiteX35" fmla="*/ 4062873 w 10980738"/>
              <a:gd name="connsiteY35" fmla="*/ 4758233 h 4758233"/>
              <a:gd name="connsiteX36" fmla="*/ 3156962 w 10980738"/>
              <a:gd name="connsiteY36" fmla="*/ 4758233 h 4758233"/>
              <a:gd name="connsiteX37" fmla="*/ 2690281 w 10980738"/>
              <a:gd name="connsiteY37" fmla="*/ 4758233 h 4758233"/>
              <a:gd name="connsiteX38" fmla="*/ 2223599 w 10980738"/>
              <a:gd name="connsiteY38" fmla="*/ 4758233 h 4758233"/>
              <a:gd name="connsiteX39" fmla="*/ 1427496 w 10980738"/>
              <a:gd name="connsiteY39" fmla="*/ 4758233 h 4758233"/>
              <a:gd name="connsiteX40" fmla="*/ 741200 w 10980738"/>
              <a:gd name="connsiteY40" fmla="*/ 4758233 h 4758233"/>
              <a:gd name="connsiteX41" fmla="*/ 0 w 10980738"/>
              <a:gd name="connsiteY41" fmla="*/ 4758233 h 4758233"/>
              <a:gd name="connsiteX42" fmla="*/ 0 w 10980738"/>
              <a:gd name="connsiteY42" fmla="*/ 4173650 h 4758233"/>
              <a:gd name="connsiteX43" fmla="*/ 0 w 10980738"/>
              <a:gd name="connsiteY43" fmla="*/ 3493903 h 4758233"/>
              <a:gd name="connsiteX44" fmla="*/ 0 w 10980738"/>
              <a:gd name="connsiteY44" fmla="*/ 2956902 h 4758233"/>
              <a:gd name="connsiteX45" fmla="*/ 0 w 10980738"/>
              <a:gd name="connsiteY45" fmla="*/ 2324737 h 4758233"/>
              <a:gd name="connsiteX46" fmla="*/ 0 w 10980738"/>
              <a:gd name="connsiteY46" fmla="*/ 1644989 h 4758233"/>
              <a:gd name="connsiteX47" fmla="*/ 0 w 10980738"/>
              <a:gd name="connsiteY47" fmla="*/ 1060406 h 4758233"/>
              <a:gd name="connsiteX48" fmla="*/ 0 w 10980738"/>
              <a:gd name="connsiteY48" fmla="*/ 0 h 4758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980738" h="4758233" extrusionOk="0">
                <a:moveTo>
                  <a:pt x="0" y="0"/>
                </a:moveTo>
                <a:cubicBezTo>
                  <a:pt x="191430" y="-3427"/>
                  <a:pt x="290075" y="12997"/>
                  <a:pt x="466681" y="0"/>
                </a:cubicBezTo>
                <a:cubicBezTo>
                  <a:pt x="643287" y="-12997"/>
                  <a:pt x="1027221" y="13311"/>
                  <a:pt x="1262785" y="0"/>
                </a:cubicBezTo>
                <a:cubicBezTo>
                  <a:pt x="1498349" y="-13311"/>
                  <a:pt x="1612879" y="-28448"/>
                  <a:pt x="1839274" y="0"/>
                </a:cubicBezTo>
                <a:cubicBezTo>
                  <a:pt x="2065669" y="28448"/>
                  <a:pt x="2366794" y="17631"/>
                  <a:pt x="2745185" y="0"/>
                </a:cubicBezTo>
                <a:cubicBezTo>
                  <a:pt x="3123576" y="-17631"/>
                  <a:pt x="3335089" y="16393"/>
                  <a:pt x="3651095" y="0"/>
                </a:cubicBezTo>
                <a:cubicBezTo>
                  <a:pt x="3967101" y="-16393"/>
                  <a:pt x="3910728" y="17474"/>
                  <a:pt x="4117777" y="0"/>
                </a:cubicBezTo>
                <a:cubicBezTo>
                  <a:pt x="4324826" y="-17474"/>
                  <a:pt x="4435127" y="-20892"/>
                  <a:pt x="4584458" y="0"/>
                </a:cubicBezTo>
                <a:cubicBezTo>
                  <a:pt x="4733789" y="20892"/>
                  <a:pt x="5165105" y="39381"/>
                  <a:pt x="5490369" y="0"/>
                </a:cubicBezTo>
                <a:cubicBezTo>
                  <a:pt x="5815633" y="-39381"/>
                  <a:pt x="5781784" y="22068"/>
                  <a:pt x="6066858" y="0"/>
                </a:cubicBezTo>
                <a:cubicBezTo>
                  <a:pt x="6351932" y="-22068"/>
                  <a:pt x="6708674" y="-23683"/>
                  <a:pt x="6972769" y="0"/>
                </a:cubicBezTo>
                <a:cubicBezTo>
                  <a:pt x="7236864" y="23683"/>
                  <a:pt x="7283645" y="4609"/>
                  <a:pt x="7439450" y="0"/>
                </a:cubicBezTo>
                <a:cubicBezTo>
                  <a:pt x="7595255" y="-4609"/>
                  <a:pt x="7947076" y="-24110"/>
                  <a:pt x="8345361" y="0"/>
                </a:cubicBezTo>
                <a:cubicBezTo>
                  <a:pt x="8743646" y="24110"/>
                  <a:pt x="8608622" y="-9895"/>
                  <a:pt x="8702235" y="0"/>
                </a:cubicBezTo>
                <a:cubicBezTo>
                  <a:pt x="8795848" y="9895"/>
                  <a:pt x="9049258" y="-6952"/>
                  <a:pt x="9168916" y="0"/>
                </a:cubicBezTo>
                <a:cubicBezTo>
                  <a:pt x="9288574" y="6952"/>
                  <a:pt x="9591982" y="-25190"/>
                  <a:pt x="9745405" y="0"/>
                </a:cubicBezTo>
                <a:cubicBezTo>
                  <a:pt x="9898828" y="25190"/>
                  <a:pt x="10510266" y="60795"/>
                  <a:pt x="10980738" y="0"/>
                </a:cubicBezTo>
                <a:cubicBezTo>
                  <a:pt x="11008282" y="268112"/>
                  <a:pt x="10971571" y="399085"/>
                  <a:pt x="10980738" y="679748"/>
                </a:cubicBezTo>
                <a:cubicBezTo>
                  <a:pt x="10989905" y="960411"/>
                  <a:pt x="11003584" y="1066515"/>
                  <a:pt x="10980738" y="1216748"/>
                </a:cubicBezTo>
                <a:cubicBezTo>
                  <a:pt x="10957892" y="1366981"/>
                  <a:pt x="11002770" y="1541742"/>
                  <a:pt x="10980738" y="1801331"/>
                </a:cubicBezTo>
                <a:cubicBezTo>
                  <a:pt x="10958706" y="2060920"/>
                  <a:pt x="10981970" y="2224316"/>
                  <a:pt x="10980738" y="2528661"/>
                </a:cubicBezTo>
                <a:cubicBezTo>
                  <a:pt x="10979507" y="2833006"/>
                  <a:pt x="10971395" y="2927640"/>
                  <a:pt x="10980738" y="3113244"/>
                </a:cubicBezTo>
                <a:cubicBezTo>
                  <a:pt x="10990081" y="3298848"/>
                  <a:pt x="10987474" y="3593233"/>
                  <a:pt x="10980738" y="3745409"/>
                </a:cubicBezTo>
                <a:cubicBezTo>
                  <a:pt x="10974002" y="3897586"/>
                  <a:pt x="10964396" y="4345219"/>
                  <a:pt x="10980738" y="4758233"/>
                </a:cubicBezTo>
                <a:cubicBezTo>
                  <a:pt x="10712266" y="4755574"/>
                  <a:pt x="10556004" y="4786633"/>
                  <a:pt x="10404249" y="4758233"/>
                </a:cubicBezTo>
                <a:cubicBezTo>
                  <a:pt x="10252494" y="4729833"/>
                  <a:pt x="10051539" y="4768476"/>
                  <a:pt x="9937568" y="4758233"/>
                </a:cubicBezTo>
                <a:cubicBezTo>
                  <a:pt x="9823597" y="4747990"/>
                  <a:pt x="9654451" y="4743692"/>
                  <a:pt x="9580694" y="4758233"/>
                </a:cubicBezTo>
                <a:cubicBezTo>
                  <a:pt x="9506937" y="4772774"/>
                  <a:pt x="9344773" y="4752357"/>
                  <a:pt x="9223820" y="4758233"/>
                </a:cubicBezTo>
                <a:cubicBezTo>
                  <a:pt x="9102867" y="4764109"/>
                  <a:pt x="8813867" y="4751430"/>
                  <a:pt x="8427716" y="4758233"/>
                </a:cubicBezTo>
                <a:cubicBezTo>
                  <a:pt x="8041565" y="4765036"/>
                  <a:pt x="7877340" y="4762860"/>
                  <a:pt x="7631613" y="4758233"/>
                </a:cubicBezTo>
                <a:cubicBezTo>
                  <a:pt x="7385886" y="4753606"/>
                  <a:pt x="7186255" y="4762687"/>
                  <a:pt x="6835509" y="4758233"/>
                </a:cubicBezTo>
                <a:cubicBezTo>
                  <a:pt x="6484763" y="4753779"/>
                  <a:pt x="6526282" y="4781846"/>
                  <a:pt x="6259021" y="4758233"/>
                </a:cubicBezTo>
                <a:cubicBezTo>
                  <a:pt x="5991760" y="4734620"/>
                  <a:pt x="5864033" y="4727243"/>
                  <a:pt x="5572725" y="4758233"/>
                </a:cubicBezTo>
                <a:cubicBezTo>
                  <a:pt x="5281417" y="4789223"/>
                  <a:pt x="5218239" y="4775028"/>
                  <a:pt x="5106043" y="4758233"/>
                </a:cubicBezTo>
                <a:cubicBezTo>
                  <a:pt x="4993847" y="4741438"/>
                  <a:pt x="4713655" y="4734247"/>
                  <a:pt x="4419747" y="4758233"/>
                </a:cubicBezTo>
                <a:cubicBezTo>
                  <a:pt x="4125839" y="4782219"/>
                  <a:pt x="4222529" y="4741118"/>
                  <a:pt x="4062873" y="4758233"/>
                </a:cubicBezTo>
                <a:cubicBezTo>
                  <a:pt x="3903217" y="4775348"/>
                  <a:pt x="3488130" y="4799036"/>
                  <a:pt x="3156962" y="4758233"/>
                </a:cubicBezTo>
                <a:cubicBezTo>
                  <a:pt x="2825794" y="4717430"/>
                  <a:pt x="2796486" y="4775663"/>
                  <a:pt x="2690281" y="4758233"/>
                </a:cubicBezTo>
                <a:cubicBezTo>
                  <a:pt x="2584076" y="4740803"/>
                  <a:pt x="2452837" y="4774122"/>
                  <a:pt x="2223599" y="4758233"/>
                </a:cubicBezTo>
                <a:cubicBezTo>
                  <a:pt x="1994361" y="4742344"/>
                  <a:pt x="1774431" y="4747659"/>
                  <a:pt x="1427496" y="4758233"/>
                </a:cubicBezTo>
                <a:cubicBezTo>
                  <a:pt x="1080561" y="4768807"/>
                  <a:pt x="1075141" y="4779706"/>
                  <a:pt x="741200" y="4758233"/>
                </a:cubicBezTo>
                <a:cubicBezTo>
                  <a:pt x="407259" y="4736760"/>
                  <a:pt x="188831" y="4768017"/>
                  <a:pt x="0" y="4758233"/>
                </a:cubicBezTo>
                <a:cubicBezTo>
                  <a:pt x="-20883" y="4533735"/>
                  <a:pt x="-18085" y="4317141"/>
                  <a:pt x="0" y="4173650"/>
                </a:cubicBezTo>
                <a:cubicBezTo>
                  <a:pt x="18085" y="4030159"/>
                  <a:pt x="2790" y="3756822"/>
                  <a:pt x="0" y="3493903"/>
                </a:cubicBezTo>
                <a:cubicBezTo>
                  <a:pt x="-2790" y="3230984"/>
                  <a:pt x="-3694" y="3086077"/>
                  <a:pt x="0" y="2956902"/>
                </a:cubicBezTo>
                <a:cubicBezTo>
                  <a:pt x="3694" y="2827727"/>
                  <a:pt x="-17549" y="2630316"/>
                  <a:pt x="0" y="2324737"/>
                </a:cubicBezTo>
                <a:cubicBezTo>
                  <a:pt x="17549" y="2019159"/>
                  <a:pt x="17501" y="1907884"/>
                  <a:pt x="0" y="1644989"/>
                </a:cubicBezTo>
                <a:cubicBezTo>
                  <a:pt x="-17501" y="1382094"/>
                  <a:pt x="-17888" y="1231178"/>
                  <a:pt x="0" y="1060406"/>
                </a:cubicBezTo>
                <a:cubicBezTo>
                  <a:pt x="17888" y="889634"/>
                  <a:pt x="-52256" y="391411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719EB2-E5C3-4BBB-9B5B-FA5C97548E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Si un collaborateur souhaite recommander la CEGEE à un de ses proches, il lui suffit de compléter le formulaire Forms « Recommandez la CEGEE à vos proches ».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976822-32B6-403A-B86D-EFB814123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ADF8214-8EB1-4D75-9151-F3527F19C9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Vecteur gratuit illustration de scène de jour de travail de dessin animé">
            <a:extLst>
              <a:ext uri="{FF2B5EF4-FFF2-40B4-BE49-F238E27FC236}">
                <a16:creationId xmlns:a16="http://schemas.microsoft.com/office/drawing/2014/main" id="{316268D7-6A8B-4EC4-B8B8-FF3C42D98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79" b="96164" l="2077" r="99042">
                        <a14:foregroundMark x1="5431" y1="14066" x2="2556" y2="59335"/>
                        <a14:foregroundMark x1="2556" y1="59335" x2="6869" y2="74680"/>
                        <a14:foregroundMark x1="6869" y1="74680" x2="12780" y2="83887"/>
                        <a14:foregroundMark x1="12780" y1="83887" x2="22684" y2="90281"/>
                        <a14:foregroundMark x1="22684" y1="90281" x2="53674" y2="93095"/>
                        <a14:foregroundMark x1="53674" y1="93095" x2="70607" y2="89258"/>
                        <a14:foregroundMark x1="70607" y1="89258" x2="78275" y2="82864"/>
                        <a14:foregroundMark x1="78275" y1="82864" x2="82428" y2="74680"/>
                        <a14:foregroundMark x1="82428" y1="74680" x2="83387" y2="54220"/>
                        <a14:foregroundMark x1="83387" y1="54220" x2="74920" y2="21995"/>
                        <a14:foregroundMark x1="74920" y1="21995" x2="65495" y2="10997"/>
                        <a14:foregroundMark x1="65495" y1="10997" x2="18690" y2="5115"/>
                        <a14:foregroundMark x1="18690" y1="5115" x2="7987" y2="9463"/>
                        <a14:foregroundMark x1="7987" y1="9463" x2="4792" y2="15601"/>
                        <a14:foregroundMark x1="53035" y1="35550" x2="81629" y2="44757"/>
                        <a14:foregroundMark x1="50799" y1="56522" x2="45367" y2="65729"/>
                        <a14:foregroundMark x1="48083" y1="21995" x2="69489" y2="36061"/>
                        <a14:foregroundMark x1="6230" y1="19437" x2="30032" y2="23274"/>
                        <a14:foregroundMark x1="30032" y1="23274" x2="38179" y2="23018"/>
                        <a14:foregroundMark x1="38179" y1="23018" x2="45367" y2="23018"/>
                        <a14:foregroundMark x1="45367" y1="23018" x2="49521" y2="21739"/>
                        <a14:foregroundMark x1="95847" y1="4859" x2="89457" y2="34527"/>
                        <a14:foregroundMark x1="89457" y1="34527" x2="79233" y2="65217"/>
                        <a14:foregroundMark x1="96965" y1="95652" x2="8466" y2="96164"/>
                        <a14:foregroundMark x1="8466" y1="96164" x2="4473" y2="92839"/>
                        <a14:foregroundMark x1="1597" y1="95908" x2="4952" y2="15601"/>
                        <a14:foregroundMark x1="4952" y1="15601" x2="2077" y2="2302"/>
                        <a14:foregroundMark x1="7827" y1="1279" x2="99042" y2="8696"/>
                        <a14:foregroundMark x1="95367" y1="44757" x2="94728" y2="82353"/>
                        <a14:foregroundMark x1="94728" y1="82353" x2="95208" y2="85678"/>
                        <a14:foregroundMark x1="73642" y1="61125" x2="70128" y2="91304"/>
                        <a14:foregroundMark x1="54952" y1="87468" x2="67093" y2="83120"/>
                        <a14:foregroundMark x1="8147" y1="59847" x2="26518" y2="77749"/>
                        <a14:foregroundMark x1="31150" y1="59847" x2="39457" y2="66496"/>
                        <a14:foregroundMark x1="40415" y1="59335" x2="40415" y2="59335"/>
                        <a14:foregroundMark x1="46006" y1="57289" x2="46006" y2="57289"/>
                        <a14:foregroundMark x1="45687" y1="54476" x2="45687" y2="54476"/>
                        <a14:foregroundMark x1="45367" y1="46292" x2="45367" y2="46292"/>
                        <a14:foregroundMark x1="45367" y1="49105" x2="45367" y2="49105"/>
                        <a14:foregroundMark x1="45367" y1="51407" x2="45367" y2="51407"/>
                        <a14:foregroundMark x1="32588" y1="44501" x2="32588" y2="44501"/>
                        <a14:foregroundMark x1="33866" y1="44757" x2="33866" y2="44757"/>
                        <a14:foregroundMark x1="36262" y1="44757" x2="36262" y2="44757"/>
                        <a14:foregroundMark x1="32907" y1="56266" x2="32907" y2="56266"/>
                        <a14:foregroundMark x1="32588" y1="47059" x2="32588" y2="47059"/>
                        <a14:backgroundMark x1="35105" y1="47059" x2="41853" y2="53197"/>
                        <a14:backgroundMark x1="34824" y1="46803" x2="35105" y2="47059"/>
                        <a14:backgroundMark x1="43479" y1="57289" x2="44089" y2="58824"/>
                        <a14:backgroundMark x1="41853" y1="53197" x2="43479" y2="572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04" y="1486617"/>
            <a:ext cx="7316561" cy="4569929"/>
          </a:xfrm>
          <a:custGeom>
            <a:avLst/>
            <a:gdLst>
              <a:gd name="connsiteX0" fmla="*/ 0 w 7316561"/>
              <a:gd name="connsiteY0" fmla="*/ 0 h 4569929"/>
              <a:gd name="connsiteX1" fmla="*/ 738308 w 7316561"/>
              <a:gd name="connsiteY1" fmla="*/ 0 h 4569929"/>
              <a:gd name="connsiteX2" fmla="*/ 1183953 w 7316561"/>
              <a:gd name="connsiteY2" fmla="*/ 0 h 4569929"/>
              <a:gd name="connsiteX3" fmla="*/ 1995426 w 7316561"/>
              <a:gd name="connsiteY3" fmla="*/ 0 h 4569929"/>
              <a:gd name="connsiteX4" fmla="*/ 2441071 w 7316561"/>
              <a:gd name="connsiteY4" fmla="*/ 0 h 4569929"/>
              <a:gd name="connsiteX5" fmla="*/ 3252544 w 7316561"/>
              <a:gd name="connsiteY5" fmla="*/ 0 h 4569929"/>
              <a:gd name="connsiteX6" fmla="*/ 3698189 w 7316561"/>
              <a:gd name="connsiteY6" fmla="*/ 0 h 4569929"/>
              <a:gd name="connsiteX7" fmla="*/ 4436497 w 7316561"/>
              <a:gd name="connsiteY7" fmla="*/ 0 h 4569929"/>
              <a:gd name="connsiteX8" fmla="*/ 4882142 w 7316561"/>
              <a:gd name="connsiteY8" fmla="*/ 0 h 4569929"/>
              <a:gd name="connsiteX9" fmla="*/ 5327787 w 7316561"/>
              <a:gd name="connsiteY9" fmla="*/ 0 h 4569929"/>
              <a:gd name="connsiteX10" fmla="*/ 6139260 w 7316561"/>
              <a:gd name="connsiteY10" fmla="*/ 0 h 4569929"/>
              <a:gd name="connsiteX11" fmla="*/ 7316561 w 7316561"/>
              <a:gd name="connsiteY11" fmla="*/ 0 h 4569929"/>
              <a:gd name="connsiteX12" fmla="*/ 7316561 w 7316561"/>
              <a:gd name="connsiteY12" fmla="*/ 515749 h 4569929"/>
              <a:gd name="connsiteX13" fmla="*/ 7316561 w 7316561"/>
              <a:gd name="connsiteY13" fmla="*/ 1214295 h 4569929"/>
              <a:gd name="connsiteX14" fmla="*/ 7316561 w 7316561"/>
              <a:gd name="connsiteY14" fmla="*/ 1912842 h 4569929"/>
              <a:gd name="connsiteX15" fmla="*/ 7316561 w 7316561"/>
              <a:gd name="connsiteY15" fmla="*/ 2657087 h 4569929"/>
              <a:gd name="connsiteX16" fmla="*/ 7316561 w 7316561"/>
              <a:gd name="connsiteY16" fmla="*/ 3355634 h 4569929"/>
              <a:gd name="connsiteX17" fmla="*/ 7316561 w 7316561"/>
              <a:gd name="connsiteY17" fmla="*/ 4008481 h 4569929"/>
              <a:gd name="connsiteX18" fmla="*/ 7316561 w 7316561"/>
              <a:gd name="connsiteY18" fmla="*/ 4569929 h 4569929"/>
              <a:gd name="connsiteX19" fmla="*/ 6797750 w 7316561"/>
              <a:gd name="connsiteY19" fmla="*/ 4569929 h 4569929"/>
              <a:gd name="connsiteX20" fmla="*/ 6205774 w 7316561"/>
              <a:gd name="connsiteY20" fmla="*/ 4569929 h 4569929"/>
              <a:gd name="connsiteX21" fmla="*/ 5467466 w 7316561"/>
              <a:gd name="connsiteY21" fmla="*/ 4569929 h 4569929"/>
              <a:gd name="connsiteX22" fmla="*/ 4729159 w 7316561"/>
              <a:gd name="connsiteY22" fmla="*/ 4569929 h 4569929"/>
              <a:gd name="connsiteX23" fmla="*/ 4283514 w 7316561"/>
              <a:gd name="connsiteY23" fmla="*/ 4569929 h 4569929"/>
              <a:gd name="connsiteX24" fmla="*/ 3472041 w 7316561"/>
              <a:gd name="connsiteY24" fmla="*/ 4569929 h 4569929"/>
              <a:gd name="connsiteX25" fmla="*/ 3026396 w 7316561"/>
              <a:gd name="connsiteY25" fmla="*/ 4569929 h 4569929"/>
              <a:gd name="connsiteX26" fmla="*/ 2214923 w 7316561"/>
              <a:gd name="connsiteY26" fmla="*/ 4569929 h 4569929"/>
              <a:gd name="connsiteX27" fmla="*/ 1622946 w 7316561"/>
              <a:gd name="connsiteY27" fmla="*/ 4569929 h 4569929"/>
              <a:gd name="connsiteX28" fmla="*/ 957804 w 7316561"/>
              <a:gd name="connsiteY28" fmla="*/ 4569929 h 4569929"/>
              <a:gd name="connsiteX29" fmla="*/ 0 w 7316561"/>
              <a:gd name="connsiteY29" fmla="*/ 4569929 h 4569929"/>
              <a:gd name="connsiteX30" fmla="*/ 0 w 7316561"/>
              <a:gd name="connsiteY30" fmla="*/ 3962781 h 4569929"/>
              <a:gd name="connsiteX31" fmla="*/ 0 w 7316561"/>
              <a:gd name="connsiteY31" fmla="*/ 3447032 h 4569929"/>
              <a:gd name="connsiteX32" fmla="*/ 0 w 7316561"/>
              <a:gd name="connsiteY32" fmla="*/ 2885584 h 4569929"/>
              <a:gd name="connsiteX33" fmla="*/ 0 w 7316561"/>
              <a:gd name="connsiteY33" fmla="*/ 2324135 h 4569929"/>
              <a:gd name="connsiteX34" fmla="*/ 0 w 7316561"/>
              <a:gd name="connsiteY34" fmla="*/ 1671288 h 4569929"/>
              <a:gd name="connsiteX35" fmla="*/ 0 w 7316561"/>
              <a:gd name="connsiteY35" fmla="*/ 1064141 h 4569929"/>
              <a:gd name="connsiteX36" fmla="*/ 0 w 7316561"/>
              <a:gd name="connsiteY36" fmla="*/ 0 h 4569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316561" h="4569929" extrusionOk="0">
                <a:moveTo>
                  <a:pt x="0" y="0"/>
                </a:moveTo>
                <a:cubicBezTo>
                  <a:pt x="165528" y="-26321"/>
                  <a:pt x="561371" y="-26983"/>
                  <a:pt x="738308" y="0"/>
                </a:cubicBezTo>
                <a:cubicBezTo>
                  <a:pt x="915245" y="26983"/>
                  <a:pt x="1065652" y="16321"/>
                  <a:pt x="1183953" y="0"/>
                </a:cubicBezTo>
                <a:cubicBezTo>
                  <a:pt x="1302254" y="-16321"/>
                  <a:pt x="1746603" y="-22505"/>
                  <a:pt x="1995426" y="0"/>
                </a:cubicBezTo>
                <a:cubicBezTo>
                  <a:pt x="2244249" y="22505"/>
                  <a:pt x="2337422" y="-12356"/>
                  <a:pt x="2441071" y="0"/>
                </a:cubicBezTo>
                <a:cubicBezTo>
                  <a:pt x="2544721" y="12356"/>
                  <a:pt x="3053691" y="32905"/>
                  <a:pt x="3252544" y="0"/>
                </a:cubicBezTo>
                <a:cubicBezTo>
                  <a:pt x="3451397" y="-32905"/>
                  <a:pt x="3491163" y="-12272"/>
                  <a:pt x="3698189" y="0"/>
                </a:cubicBezTo>
                <a:cubicBezTo>
                  <a:pt x="3905215" y="12272"/>
                  <a:pt x="4174528" y="-19494"/>
                  <a:pt x="4436497" y="0"/>
                </a:cubicBezTo>
                <a:cubicBezTo>
                  <a:pt x="4698466" y="19494"/>
                  <a:pt x="4662678" y="16879"/>
                  <a:pt x="4882142" y="0"/>
                </a:cubicBezTo>
                <a:cubicBezTo>
                  <a:pt x="5101607" y="-16879"/>
                  <a:pt x="5188996" y="-747"/>
                  <a:pt x="5327787" y="0"/>
                </a:cubicBezTo>
                <a:cubicBezTo>
                  <a:pt x="5466578" y="747"/>
                  <a:pt x="5805973" y="31575"/>
                  <a:pt x="6139260" y="0"/>
                </a:cubicBezTo>
                <a:cubicBezTo>
                  <a:pt x="6472547" y="-31575"/>
                  <a:pt x="6996524" y="-46369"/>
                  <a:pt x="7316561" y="0"/>
                </a:cubicBezTo>
                <a:cubicBezTo>
                  <a:pt x="7299715" y="217659"/>
                  <a:pt x="7322875" y="383656"/>
                  <a:pt x="7316561" y="515749"/>
                </a:cubicBezTo>
                <a:cubicBezTo>
                  <a:pt x="7310247" y="647842"/>
                  <a:pt x="7326701" y="983125"/>
                  <a:pt x="7316561" y="1214295"/>
                </a:cubicBezTo>
                <a:cubicBezTo>
                  <a:pt x="7306421" y="1445465"/>
                  <a:pt x="7346577" y="1568435"/>
                  <a:pt x="7316561" y="1912842"/>
                </a:cubicBezTo>
                <a:cubicBezTo>
                  <a:pt x="7286545" y="2257249"/>
                  <a:pt x="7289238" y="2311442"/>
                  <a:pt x="7316561" y="2657087"/>
                </a:cubicBezTo>
                <a:cubicBezTo>
                  <a:pt x="7343884" y="3002733"/>
                  <a:pt x="7336714" y="3097401"/>
                  <a:pt x="7316561" y="3355634"/>
                </a:cubicBezTo>
                <a:cubicBezTo>
                  <a:pt x="7296408" y="3613867"/>
                  <a:pt x="7305655" y="3821397"/>
                  <a:pt x="7316561" y="4008481"/>
                </a:cubicBezTo>
                <a:cubicBezTo>
                  <a:pt x="7327467" y="4195565"/>
                  <a:pt x="7288497" y="4411775"/>
                  <a:pt x="7316561" y="4569929"/>
                </a:cubicBezTo>
                <a:cubicBezTo>
                  <a:pt x="7121729" y="4590581"/>
                  <a:pt x="6943021" y="4590148"/>
                  <a:pt x="6797750" y="4569929"/>
                </a:cubicBezTo>
                <a:cubicBezTo>
                  <a:pt x="6652479" y="4549710"/>
                  <a:pt x="6327756" y="4555395"/>
                  <a:pt x="6205774" y="4569929"/>
                </a:cubicBezTo>
                <a:cubicBezTo>
                  <a:pt x="6083792" y="4584463"/>
                  <a:pt x="5659866" y="4555137"/>
                  <a:pt x="5467466" y="4569929"/>
                </a:cubicBezTo>
                <a:cubicBezTo>
                  <a:pt x="5275066" y="4584721"/>
                  <a:pt x="4917803" y="4547370"/>
                  <a:pt x="4729159" y="4569929"/>
                </a:cubicBezTo>
                <a:cubicBezTo>
                  <a:pt x="4540515" y="4592488"/>
                  <a:pt x="4432136" y="4562542"/>
                  <a:pt x="4283514" y="4569929"/>
                </a:cubicBezTo>
                <a:cubicBezTo>
                  <a:pt x="4134892" y="4577316"/>
                  <a:pt x="3651107" y="4562395"/>
                  <a:pt x="3472041" y="4569929"/>
                </a:cubicBezTo>
                <a:cubicBezTo>
                  <a:pt x="3292975" y="4577463"/>
                  <a:pt x="3219756" y="4584182"/>
                  <a:pt x="3026396" y="4569929"/>
                </a:cubicBezTo>
                <a:cubicBezTo>
                  <a:pt x="2833036" y="4555676"/>
                  <a:pt x="2490867" y="4575955"/>
                  <a:pt x="2214923" y="4569929"/>
                </a:cubicBezTo>
                <a:cubicBezTo>
                  <a:pt x="1938979" y="4563903"/>
                  <a:pt x="1917008" y="4571265"/>
                  <a:pt x="1622946" y="4569929"/>
                </a:cubicBezTo>
                <a:cubicBezTo>
                  <a:pt x="1328884" y="4568593"/>
                  <a:pt x="1090982" y="4600385"/>
                  <a:pt x="957804" y="4569929"/>
                </a:cubicBezTo>
                <a:cubicBezTo>
                  <a:pt x="824626" y="4539473"/>
                  <a:pt x="207882" y="4586514"/>
                  <a:pt x="0" y="4569929"/>
                </a:cubicBezTo>
                <a:cubicBezTo>
                  <a:pt x="30254" y="4390898"/>
                  <a:pt x="-25220" y="4084987"/>
                  <a:pt x="0" y="3962781"/>
                </a:cubicBezTo>
                <a:cubicBezTo>
                  <a:pt x="25220" y="3840575"/>
                  <a:pt x="642" y="3680096"/>
                  <a:pt x="0" y="3447032"/>
                </a:cubicBezTo>
                <a:cubicBezTo>
                  <a:pt x="-642" y="3213968"/>
                  <a:pt x="-5489" y="3096267"/>
                  <a:pt x="0" y="2885584"/>
                </a:cubicBezTo>
                <a:cubicBezTo>
                  <a:pt x="5489" y="2674901"/>
                  <a:pt x="-21481" y="2492718"/>
                  <a:pt x="0" y="2324135"/>
                </a:cubicBezTo>
                <a:cubicBezTo>
                  <a:pt x="21481" y="2155552"/>
                  <a:pt x="27530" y="1844264"/>
                  <a:pt x="0" y="1671288"/>
                </a:cubicBezTo>
                <a:cubicBezTo>
                  <a:pt x="-27530" y="1498312"/>
                  <a:pt x="23297" y="1290549"/>
                  <a:pt x="0" y="1064141"/>
                </a:cubicBezTo>
                <a:cubicBezTo>
                  <a:pt x="-23297" y="837733"/>
                  <a:pt x="32251" y="299022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415074596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Mains humaines vectorielles gratuites avec tasse de café et téléphone sur le lieu de travail">
            <a:extLst>
              <a:ext uri="{FF2B5EF4-FFF2-40B4-BE49-F238E27FC236}">
                <a16:creationId xmlns:a16="http://schemas.microsoft.com/office/drawing/2014/main" id="{42EEB734-3642-4FC5-AF69-345BC58924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05" t="7139" r="3322"/>
          <a:stretch/>
        </p:blipFill>
        <p:spPr bwMode="auto">
          <a:xfrm>
            <a:off x="8182445" y="1486617"/>
            <a:ext cx="3382536" cy="4538359"/>
          </a:xfrm>
          <a:custGeom>
            <a:avLst/>
            <a:gdLst>
              <a:gd name="connsiteX0" fmla="*/ 0 w 3382536"/>
              <a:gd name="connsiteY0" fmla="*/ 0 h 4538359"/>
              <a:gd name="connsiteX1" fmla="*/ 642682 w 3382536"/>
              <a:gd name="connsiteY1" fmla="*/ 0 h 4538359"/>
              <a:gd name="connsiteX2" fmla="*/ 1353014 w 3382536"/>
              <a:gd name="connsiteY2" fmla="*/ 0 h 4538359"/>
              <a:gd name="connsiteX3" fmla="*/ 2097172 w 3382536"/>
              <a:gd name="connsiteY3" fmla="*/ 0 h 4538359"/>
              <a:gd name="connsiteX4" fmla="*/ 2773680 w 3382536"/>
              <a:gd name="connsiteY4" fmla="*/ 0 h 4538359"/>
              <a:gd name="connsiteX5" fmla="*/ 3382536 w 3382536"/>
              <a:gd name="connsiteY5" fmla="*/ 0 h 4538359"/>
              <a:gd name="connsiteX6" fmla="*/ 3382536 w 3382536"/>
              <a:gd name="connsiteY6" fmla="*/ 693721 h 4538359"/>
              <a:gd name="connsiteX7" fmla="*/ 3382536 w 3382536"/>
              <a:gd name="connsiteY7" fmla="*/ 1432825 h 4538359"/>
              <a:gd name="connsiteX8" fmla="*/ 3382536 w 3382536"/>
              <a:gd name="connsiteY8" fmla="*/ 1945011 h 4538359"/>
              <a:gd name="connsiteX9" fmla="*/ 3382536 w 3382536"/>
              <a:gd name="connsiteY9" fmla="*/ 2457197 h 4538359"/>
              <a:gd name="connsiteX10" fmla="*/ 3382536 w 3382536"/>
              <a:gd name="connsiteY10" fmla="*/ 3060151 h 4538359"/>
              <a:gd name="connsiteX11" fmla="*/ 3382536 w 3382536"/>
              <a:gd name="connsiteY11" fmla="*/ 3617720 h 4538359"/>
              <a:gd name="connsiteX12" fmla="*/ 3382536 w 3382536"/>
              <a:gd name="connsiteY12" fmla="*/ 4538359 h 4538359"/>
              <a:gd name="connsiteX13" fmla="*/ 2706029 w 3382536"/>
              <a:gd name="connsiteY13" fmla="*/ 4538359 h 4538359"/>
              <a:gd name="connsiteX14" fmla="*/ 1961871 w 3382536"/>
              <a:gd name="connsiteY14" fmla="*/ 4538359 h 4538359"/>
              <a:gd name="connsiteX15" fmla="*/ 1386840 w 3382536"/>
              <a:gd name="connsiteY15" fmla="*/ 4538359 h 4538359"/>
              <a:gd name="connsiteX16" fmla="*/ 777983 w 3382536"/>
              <a:gd name="connsiteY16" fmla="*/ 4538359 h 4538359"/>
              <a:gd name="connsiteX17" fmla="*/ 0 w 3382536"/>
              <a:gd name="connsiteY17" fmla="*/ 4538359 h 4538359"/>
              <a:gd name="connsiteX18" fmla="*/ 0 w 3382536"/>
              <a:gd name="connsiteY18" fmla="*/ 3935406 h 4538359"/>
              <a:gd name="connsiteX19" fmla="*/ 0 w 3382536"/>
              <a:gd name="connsiteY19" fmla="*/ 3423219 h 4538359"/>
              <a:gd name="connsiteX20" fmla="*/ 0 w 3382536"/>
              <a:gd name="connsiteY20" fmla="*/ 2865650 h 4538359"/>
              <a:gd name="connsiteX21" fmla="*/ 0 w 3382536"/>
              <a:gd name="connsiteY21" fmla="*/ 2308080 h 4538359"/>
              <a:gd name="connsiteX22" fmla="*/ 0 w 3382536"/>
              <a:gd name="connsiteY22" fmla="*/ 1795893 h 4538359"/>
              <a:gd name="connsiteX23" fmla="*/ 0 w 3382536"/>
              <a:gd name="connsiteY23" fmla="*/ 1102173 h 4538359"/>
              <a:gd name="connsiteX24" fmla="*/ 0 w 3382536"/>
              <a:gd name="connsiteY24" fmla="*/ 0 h 4538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82536" h="4538359" extrusionOk="0">
                <a:moveTo>
                  <a:pt x="0" y="0"/>
                </a:moveTo>
                <a:cubicBezTo>
                  <a:pt x="145847" y="12172"/>
                  <a:pt x="363197" y="-13496"/>
                  <a:pt x="642682" y="0"/>
                </a:cubicBezTo>
                <a:cubicBezTo>
                  <a:pt x="922167" y="13496"/>
                  <a:pt x="1203766" y="22275"/>
                  <a:pt x="1353014" y="0"/>
                </a:cubicBezTo>
                <a:cubicBezTo>
                  <a:pt x="1502262" y="-22275"/>
                  <a:pt x="1867783" y="-20469"/>
                  <a:pt x="2097172" y="0"/>
                </a:cubicBezTo>
                <a:cubicBezTo>
                  <a:pt x="2326561" y="20469"/>
                  <a:pt x="2599084" y="-998"/>
                  <a:pt x="2773680" y="0"/>
                </a:cubicBezTo>
                <a:cubicBezTo>
                  <a:pt x="2948276" y="998"/>
                  <a:pt x="3181052" y="12792"/>
                  <a:pt x="3382536" y="0"/>
                </a:cubicBezTo>
                <a:cubicBezTo>
                  <a:pt x="3401567" y="338705"/>
                  <a:pt x="3369517" y="482972"/>
                  <a:pt x="3382536" y="693721"/>
                </a:cubicBezTo>
                <a:cubicBezTo>
                  <a:pt x="3395555" y="904470"/>
                  <a:pt x="3385135" y="1146170"/>
                  <a:pt x="3382536" y="1432825"/>
                </a:cubicBezTo>
                <a:cubicBezTo>
                  <a:pt x="3379937" y="1719480"/>
                  <a:pt x="3398637" y="1770075"/>
                  <a:pt x="3382536" y="1945011"/>
                </a:cubicBezTo>
                <a:cubicBezTo>
                  <a:pt x="3366435" y="2119947"/>
                  <a:pt x="3375206" y="2331417"/>
                  <a:pt x="3382536" y="2457197"/>
                </a:cubicBezTo>
                <a:cubicBezTo>
                  <a:pt x="3389866" y="2582977"/>
                  <a:pt x="3385418" y="2861545"/>
                  <a:pt x="3382536" y="3060151"/>
                </a:cubicBezTo>
                <a:cubicBezTo>
                  <a:pt x="3379654" y="3258757"/>
                  <a:pt x="3405008" y="3431977"/>
                  <a:pt x="3382536" y="3617720"/>
                </a:cubicBezTo>
                <a:cubicBezTo>
                  <a:pt x="3360064" y="3803463"/>
                  <a:pt x="3368357" y="4219152"/>
                  <a:pt x="3382536" y="4538359"/>
                </a:cubicBezTo>
                <a:cubicBezTo>
                  <a:pt x="3051064" y="4549471"/>
                  <a:pt x="2902160" y="4509384"/>
                  <a:pt x="2706029" y="4538359"/>
                </a:cubicBezTo>
                <a:cubicBezTo>
                  <a:pt x="2509898" y="4567334"/>
                  <a:pt x="2200894" y="4550719"/>
                  <a:pt x="1961871" y="4538359"/>
                </a:cubicBezTo>
                <a:cubicBezTo>
                  <a:pt x="1722848" y="4525999"/>
                  <a:pt x="1528642" y="4544728"/>
                  <a:pt x="1386840" y="4538359"/>
                </a:cubicBezTo>
                <a:cubicBezTo>
                  <a:pt x="1245038" y="4531990"/>
                  <a:pt x="1041038" y="4532081"/>
                  <a:pt x="777983" y="4538359"/>
                </a:cubicBezTo>
                <a:cubicBezTo>
                  <a:pt x="514928" y="4544637"/>
                  <a:pt x="209960" y="4556063"/>
                  <a:pt x="0" y="4538359"/>
                </a:cubicBezTo>
                <a:cubicBezTo>
                  <a:pt x="-15132" y="4319490"/>
                  <a:pt x="2516" y="4125030"/>
                  <a:pt x="0" y="3935406"/>
                </a:cubicBezTo>
                <a:cubicBezTo>
                  <a:pt x="-2516" y="3745782"/>
                  <a:pt x="-9957" y="3531272"/>
                  <a:pt x="0" y="3423219"/>
                </a:cubicBezTo>
                <a:cubicBezTo>
                  <a:pt x="9957" y="3315166"/>
                  <a:pt x="10426" y="2999437"/>
                  <a:pt x="0" y="2865650"/>
                </a:cubicBezTo>
                <a:cubicBezTo>
                  <a:pt x="-10426" y="2731863"/>
                  <a:pt x="-183" y="2432015"/>
                  <a:pt x="0" y="2308080"/>
                </a:cubicBezTo>
                <a:cubicBezTo>
                  <a:pt x="183" y="2184145"/>
                  <a:pt x="-23909" y="1945914"/>
                  <a:pt x="0" y="1795893"/>
                </a:cubicBezTo>
                <a:cubicBezTo>
                  <a:pt x="23909" y="1645872"/>
                  <a:pt x="-24475" y="1405460"/>
                  <a:pt x="0" y="1102173"/>
                </a:cubicBezTo>
                <a:cubicBezTo>
                  <a:pt x="24475" y="798886"/>
                  <a:pt x="-22447" y="310850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97316032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F4532525-CC57-4E5D-B07F-5098E7BE4962}"/>
              </a:ext>
            </a:extLst>
          </p:cNvPr>
          <p:cNvSpPr/>
          <p:nvPr/>
        </p:nvSpPr>
        <p:spPr>
          <a:xfrm>
            <a:off x="8299095" y="1583218"/>
            <a:ext cx="3112301" cy="839157"/>
          </a:xfrm>
          <a:custGeom>
            <a:avLst/>
            <a:gdLst>
              <a:gd name="connsiteX0" fmla="*/ 0 w 3112301"/>
              <a:gd name="connsiteY0" fmla="*/ 0 h 839157"/>
              <a:gd name="connsiteX1" fmla="*/ 622460 w 3112301"/>
              <a:gd name="connsiteY1" fmla="*/ 0 h 839157"/>
              <a:gd name="connsiteX2" fmla="*/ 1151551 w 3112301"/>
              <a:gd name="connsiteY2" fmla="*/ 0 h 839157"/>
              <a:gd name="connsiteX3" fmla="*/ 1711766 w 3112301"/>
              <a:gd name="connsiteY3" fmla="*/ 0 h 839157"/>
              <a:gd name="connsiteX4" fmla="*/ 2365349 w 3112301"/>
              <a:gd name="connsiteY4" fmla="*/ 0 h 839157"/>
              <a:gd name="connsiteX5" fmla="*/ 3112301 w 3112301"/>
              <a:gd name="connsiteY5" fmla="*/ 0 h 839157"/>
              <a:gd name="connsiteX6" fmla="*/ 3112301 w 3112301"/>
              <a:gd name="connsiteY6" fmla="*/ 411187 h 839157"/>
              <a:gd name="connsiteX7" fmla="*/ 3112301 w 3112301"/>
              <a:gd name="connsiteY7" fmla="*/ 839157 h 839157"/>
              <a:gd name="connsiteX8" fmla="*/ 2583210 w 3112301"/>
              <a:gd name="connsiteY8" fmla="*/ 839157 h 839157"/>
              <a:gd name="connsiteX9" fmla="*/ 2022996 w 3112301"/>
              <a:gd name="connsiteY9" fmla="*/ 839157 h 839157"/>
              <a:gd name="connsiteX10" fmla="*/ 1493904 w 3112301"/>
              <a:gd name="connsiteY10" fmla="*/ 839157 h 839157"/>
              <a:gd name="connsiteX11" fmla="*/ 933690 w 3112301"/>
              <a:gd name="connsiteY11" fmla="*/ 839157 h 839157"/>
              <a:gd name="connsiteX12" fmla="*/ 0 w 3112301"/>
              <a:gd name="connsiteY12" fmla="*/ 839157 h 839157"/>
              <a:gd name="connsiteX13" fmla="*/ 0 w 3112301"/>
              <a:gd name="connsiteY13" fmla="*/ 436362 h 839157"/>
              <a:gd name="connsiteX14" fmla="*/ 0 w 3112301"/>
              <a:gd name="connsiteY14" fmla="*/ 0 h 839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12301" h="839157" fill="none" extrusionOk="0">
                <a:moveTo>
                  <a:pt x="0" y="0"/>
                </a:moveTo>
                <a:cubicBezTo>
                  <a:pt x="175489" y="29514"/>
                  <a:pt x="405595" y="29586"/>
                  <a:pt x="622460" y="0"/>
                </a:cubicBezTo>
                <a:cubicBezTo>
                  <a:pt x="839325" y="-29586"/>
                  <a:pt x="971937" y="10116"/>
                  <a:pt x="1151551" y="0"/>
                </a:cubicBezTo>
                <a:cubicBezTo>
                  <a:pt x="1331165" y="-10116"/>
                  <a:pt x="1498365" y="-14125"/>
                  <a:pt x="1711766" y="0"/>
                </a:cubicBezTo>
                <a:cubicBezTo>
                  <a:pt x="1925168" y="14125"/>
                  <a:pt x="2213251" y="-16767"/>
                  <a:pt x="2365349" y="0"/>
                </a:cubicBezTo>
                <a:cubicBezTo>
                  <a:pt x="2517447" y="16767"/>
                  <a:pt x="2952709" y="20496"/>
                  <a:pt x="3112301" y="0"/>
                </a:cubicBezTo>
                <a:cubicBezTo>
                  <a:pt x="3117320" y="164720"/>
                  <a:pt x="3104642" y="233442"/>
                  <a:pt x="3112301" y="411187"/>
                </a:cubicBezTo>
                <a:cubicBezTo>
                  <a:pt x="3119960" y="588932"/>
                  <a:pt x="3132726" y="679884"/>
                  <a:pt x="3112301" y="839157"/>
                </a:cubicBezTo>
                <a:cubicBezTo>
                  <a:pt x="2950758" y="843984"/>
                  <a:pt x="2731925" y="863534"/>
                  <a:pt x="2583210" y="839157"/>
                </a:cubicBezTo>
                <a:cubicBezTo>
                  <a:pt x="2434495" y="814780"/>
                  <a:pt x="2243801" y="822063"/>
                  <a:pt x="2022996" y="839157"/>
                </a:cubicBezTo>
                <a:cubicBezTo>
                  <a:pt x="1802191" y="856251"/>
                  <a:pt x="1614424" y="830776"/>
                  <a:pt x="1493904" y="839157"/>
                </a:cubicBezTo>
                <a:cubicBezTo>
                  <a:pt x="1373384" y="847538"/>
                  <a:pt x="1093833" y="826416"/>
                  <a:pt x="933690" y="839157"/>
                </a:cubicBezTo>
                <a:cubicBezTo>
                  <a:pt x="773547" y="851898"/>
                  <a:pt x="268295" y="855356"/>
                  <a:pt x="0" y="839157"/>
                </a:cubicBezTo>
                <a:cubicBezTo>
                  <a:pt x="-15487" y="681003"/>
                  <a:pt x="-14118" y="608861"/>
                  <a:pt x="0" y="436362"/>
                </a:cubicBezTo>
                <a:cubicBezTo>
                  <a:pt x="14118" y="263863"/>
                  <a:pt x="2869" y="88680"/>
                  <a:pt x="0" y="0"/>
                </a:cubicBezTo>
                <a:close/>
              </a:path>
              <a:path w="3112301" h="839157" stroke="0" extrusionOk="0">
                <a:moveTo>
                  <a:pt x="0" y="0"/>
                </a:moveTo>
                <a:cubicBezTo>
                  <a:pt x="232061" y="-3379"/>
                  <a:pt x="357758" y="-22010"/>
                  <a:pt x="560214" y="0"/>
                </a:cubicBezTo>
                <a:cubicBezTo>
                  <a:pt x="762670" y="22010"/>
                  <a:pt x="962521" y="-8075"/>
                  <a:pt x="1213797" y="0"/>
                </a:cubicBezTo>
                <a:cubicBezTo>
                  <a:pt x="1465073" y="8075"/>
                  <a:pt x="1676755" y="-16068"/>
                  <a:pt x="1805135" y="0"/>
                </a:cubicBezTo>
                <a:cubicBezTo>
                  <a:pt x="1933515" y="16068"/>
                  <a:pt x="2180485" y="12844"/>
                  <a:pt x="2489841" y="0"/>
                </a:cubicBezTo>
                <a:cubicBezTo>
                  <a:pt x="2799197" y="-12844"/>
                  <a:pt x="2858833" y="26406"/>
                  <a:pt x="3112301" y="0"/>
                </a:cubicBezTo>
                <a:cubicBezTo>
                  <a:pt x="3098651" y="109050"/>
                  <a:pt x="3102960" y="240998"/>
                  <a:pt x="3112301" y="402795"/>
                </a:cubicBezTo>
                <a:cubicBezTo>
                  <a:pt x="3121642" y="564592"/>
                  <a:pt x="3119607" y="652150"/>
                  <a:pt x="3112301" y="839157"/>
                </a:cubicBezTo>
                <a:cubicBezTo>
                  <a:pt x="2801412" y="827087"/>
                  <a:pt x="2755682" y="862950"/>
                  <a:pt x="2458718" y="839157"/>
                </a:cubicBezTo>
                <a:cubicBezTo>
                  <a:pt x="2161754" y="815364"/>
                  <a:pt x="2146786" y="857211"/>
                  <a:pt x="1867381" y="839157"/>
                </a:cubicBezTo>
                <a:cubicBezTo>
                  <a:pt x="1587976" y="821103"/>
                  <a:pt x="1444395" y="835482"/>
                  <a:pt x="1307166" y="839157"/>
                </a:cubicBezTo>
                <a:cubicBezTo>
                  <a:pt x="1169938" y="842832"/>
                  <a:pt x="939353" y="827055"/>
                  <a:pt x="715829" y="839157"/>
                </a:cubicBezTo>
                <a:cubicBezTo>
                  <a:pt x="492305" y="851259"/>
                  <a:pt x="222470" y="851742"/>
                  <a:pt x="0" y="839157"/>
                </a:cubicBezTo>
                <a:cubicBezTo>
                  <a:pt x="3062" y="661891"/>
                  <a:pt x="-12993" y="631989"/>
                  <a:pt x="0" y="427970"/>
                </a:cubicBezTo>
                <a:cubicBezTo>
                  <a:pt x="12993" y="223951"/>
                  <a:pt x="17104" y="9049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Ink Free" panose="03080402000500000000" pitchFamily="66" charset="0"/>
              </a:rPr>
              <a:t>Puis il prévient son filleul qu’un collaborateur de la CEGEE le contactera prochainement.  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C7DBEA3-5C09-4C2C-9E33-9250D6BB5A22}"/>
              </a:ext>
            </a:extLst>
          </p:cNvPr>
          <p:cNvGrpSpPr/>
          <p:nvPr/>
        </p:nvGrpSpPr>
        <p:grpSpPr>
          <a:xfrm>
            <a:off x="867800" y="1583218"/>
            <a:ext cx="7100543" cy="419753"/>
            <a:chOff x="5006322" y="1552356"/>
            <a:chExt cx="3054818" cy="1652880"/>
          </a:xfrm>
          <a:solidFill>
            <a:schemeClr val="bg1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5FB0F8-FA0C-4156-A04E-D007FD0F25FE}"/>
                </a:ext>
              </a:extLst>
            </p:cNvPr>
            <p:cNvSpPr/>
            <p:nvPr/>
          </p:nvSpPr>
          <p:spPr>
            <a:xfrm>
              <a:off x="5006322" y="1552356"/>
              <a:ext cx="3054818" cy="1652880"/>
            </a:xfrm>
            <a:custGeom>
              <a:avLst/>
              <a:gdLst>
                <a:gd name="connsiteX0" fmla="*/ 0 w 3054818"/>
                <a:gd name="connsiteY0" fmla="*/ 0 h 1652880"/>
                <a:gd name="connsiteX1" fmla="*/ 549867 w 3054818"/>
                <a:gd name="connsiteY1" fmla="*/ 0 h 1652880"/>
                <a:gd name="connsiteX2" fmla="*/ 1191379 w 3054818"/>
                <a:gd name="connsiteY2" fmla="*/ 0 h 1652880"/>
                <a:gd name="connsiteX3" fmla="*/ 1741246 w 3054818"/>
                <a:gd name="connsiteY3" fmla="*/ 0 h 1652880"/>
                <a:gd name="connsiteX4" fmla="*/ 2321662 w 3054818"/>
                <a:gd name="connsiteY4" fmla="*/ 0 h 1652880"/>
                <a:gd name="connsiteX5" fmla="*/ 3054818 w 3054818"/>
                <a:gd name="connsiteY5" fmla="*/ 0 h 1652880"/>
                <a:gd name="connsiteX6" fmla="*/ 3054818 w 3054818"/>
                <a:gd name="connsiteY6" fmla="*/ 534431 h 1652880"/>
                <a:gd name="connsiteX7" fmla="*/ 3054818 w 3054818"/>
                <a:gd name="connsiteY7" fmla="*/ 1052334 h 1652880"/>
                <a:gd name="connsiteX8" fmla="*/ 3054818 w 3054818"/>
                <a:gd name="connsiteY8" fmla="*/ 1652880 h 1652880"/>
                <a:gd name="connsiteX9" fmla="*/ 2535499 w 3054818"/>
                <a:gd name="connsiteY9" fmla="*/ 1652880 h 1652880"/>
                <a:gd name="connsiteX10" fmla="*/ 1863439 w 3054818"/>
                <a:gd name="connsiteY10" fmla="*/ 1652880 h 1652880"/>
                <a:gd name="connsiteX11" fmla="*/ 1313572 w 3054818"/>
                <a:gd name="connsiteY11" fmla="*/ 1652880 h 1652880"/>
                <a:gd name="connsiteX12" fmla="*/ 702608 w 3054818"/>
                <a:gd name="connsiteY12" fmla="*/ 1652880 h 1652880"/>
                <a:gd name="connsiteX13" fmla="*/ 0 w 3054818"/>
                <a:gd name="connsiteY13" fmla="*/ 1652880 h 1652880"/>
                <a:gd name="connsiteX14" fmla="*/ 0 w 3054818"/>
                <a:gd name="connsiteY14" fmla="*/ 1085391 h 1652880"/>
                <a:gd name="connsiteX15" fmla="*/ 0 w 3054818"/>
                <a:gd name="connsiteY15" fmla="*/ 501374 h 1652880"/>
                <a:gd name="connsiteX16" fmla="*/ 0 w 3054818"/>
                <a:gd name="connsiteY16" fmla="*/ 0 h 1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54818" h="1652880" fill="none" extrusionOk="0">
                  <a:moveTo>
                    <a:pt x="0" y="0"/>
                  </a:moveTo>
                  <a:cubicBezTo>
                    <a:pt x="159169" y="22491"/>
                    <a:pt x="312450" y="-26182"/>
                    <a:pt x="549867" y="0"/>
                  </a:cubicBezTo>
                  <a:cubicBezTo>
                    <a:pt x="787284" y="26182"/>
                    <a:pt x="1046363" y="21257"/>
                    <a:pt x="1191379" y="0"/>
                  </a:cubicBezTo>
                  <a:cubicBezTo>
                    <a:pt x="1336395" y="-21257"/>
                    <a:pt x="1577709" y="-16813"/>
                    <a:pt x="1741246" y="0"/>
                  </a:cubicBezTo>
                  <a:cubicBezTo>
                    <a:pt x="1904783" y="16813"/>
                    <a:pt x="2131061" y="-11244"/>
                    <a:pt x="2321662" y="0"/>
                  </a:cubicBezTo>
                  <a:cubicBezTo>
                    <a:pt x="2512263" y="11244"/>
                    <a:pt x="2872646" y="-8584"/>
                    <a:pt x="3054818" y="0"/>
                  </a:cubicBezTo>
                  <a:cubicBezTo>
                    <a:pt x="3047803" y="170536"/>
                    <a:pt x="3065833" y="272879"/>
                    <a:pt x="3054818" y="534431"/>
                  </a:cubicBezTo>
                  <a:cubicBezTo>
                    <a:pt x="3043803" y="795983"/>
                    <a:pt x="3039279" y="912527"/>
                    <a:pt x="3054818" y="1052334"/>
                  </a:cubicBezTo>
                  <a:cubicBezTo>
                    <a:pt x="3070357" y="1192141"/>
                    <a:pt x="3053539" y="1477930"/>
                    <a:pt x="3054818" y="1652880"/>
                  </a:cubicBezTo>
                  <a:cubicBezTo>
                    <a:pt x="2867451" y="1653089"/>
                    <a:pt x="2732359" y="1674379"/>
                    <a:pt x="2535499" y="1652880"/>
                  </a:cubicBezTo>
                  <a:cubicBezTo>
                    <a:pt x="2338639" y="1631381"/>
                    <a:pt x="2141445" y="1663137"/>
                    <a:pt x="1863439" y="1652880"/>
                  </a:cubicBezTo>
                  <a:cubicBezTo>
                    <a:pt x="1585433" y="1642623"/>
                    <a:pt x="1520137" y="1649311"/>
                    <a:pt x="1313572" y="1652880"/>
                  </a:cubicBezTo>
                  <a:cubicBezTo>
                    <a:pt x="1107007" y="1656449"/>
                    <a:pt x="974347" y="1639367"/>
                    <a:pt x="702608" y="1652880"/>
                  </a:cubicBezTo>
                  <a:cubicBezTo>
                    <a:pt x="430869" y="1666393"/>
                    <a:pt x="147366" y="1674574"/>
                    <a:pt x="0" y="1652880"/>
                  </a:cubicBezTo>
                  <a:cubicBezTo>
                    <a:pt x="21832" y="1491842"/>
                    <a:pt x="22865" y="1364064"/>
                    <a:pt x="0" y="1085391"/>
                  </a:cubicBezTo>
                  <a:cubicBezTo>
                    <a:pt x="-22865" y="806718"/>
                    <a:pt x="-25845" y="748935"/>
                    <a:pt x="0" y="501374"/>
                  </a:cubicBezTo>
                  <a:cubicBezTo>
                    <a:pt x="25845" y="253813"/>
                    <a:pt x="-21553" y="203863"/>
                    <a:pt x="0" y="0"/>
                  </a:cubicBezTo>
                  <a:close/>
                </a:path>
                <a:path w="3054818" h="1652880" stroke="0" extrusionOk="0">
                  <a:moveTo>
                    <a:pt x="0" y="0"/>
                  </a:moveTo>
                  <a:cubicBezTo>
                    <a:pt x="138607" y="10991"/>
                    <a:pt x="375936" y="17671"/>
                    <a:pt x="549867" y="0"/>
                  </a:cubicBezTo>
                  <a:cubicBezTo>
                    <a:pt x="723798" y="-17671"/>
                    <a:pt x="922305" y="8871"/>
                    <a:pt x="1191379" y="0"/>
                  </a:cubicBezTo>
                  <a:cubicBezTo>
                    <a:pt x="1460453" y="-8871"/>
                    <a:pt x="1586804" y="24993"/>
                    <a:pt x="1771794" y="0"/>
                  </a:cubicBezTo>
                  <a:cubicBezTo>
                    <a:pt x="1956785" y="-24993"/>
                    <a:pt x="2228429" y="-7232"/>
                    <a:pt x="2443854" y="0"/>
                  </a:cubicBezTo>
                  <a:cubicBezTo>
                    <a:pt x="2659279" y="7232"/>
                    <a:pt x="2896648" y="-11086"/>
                    <a:pt x="3054818" y="0"/>
                  </a:cubicBezTo>
                  <a:cubicBezTo>
                    <a:pt x="3031904" y="173436"/>
                    <a:pt x="3070603" y="269469"/>
                    <a:pt x="3054818" y="517902"/>
                  </a:cubicBezTo>
                  <a:cubicBezTo>
                    <a:pt x="3039033" y="766335"/>
                    <a:pt x="3069957" y="934209"/>
                    <a:pt x="3054818" y="1068862"/>
                  </a:cubicBezTo>
                  <a:cubicBezTo>
                    <a:pt x="3039679" y="1203515"/>
                    <a:pt x="3046217" y="1384715"/>
                    <a:pt x="3054818" y="1652880"/>
                  </a:cubicBezTo>
                  <a:cubicBezTo>
                    <a:pt x="2880449" y="1656536"/>
                    <a:pt x="2661142" y="1678529"/>
                    <a:pt x="2474403" y="1652880"/>
                  </a:cubicBezTo>
                  <a:cubicBezTo>
                    <a:pt x="2287664" y="1627231"/>
                    <a:pt x="2142759" y="1675984"/>
                    <a:pt x="1924535" y="1652880"/>
                  </a:cubicBezTo>
                  <a:cubicBezTo>
                    <a:pt x="1706311" y="1629776"/>
                    <a:pt x="1487619" y="1628599"/>
                    <a:pt x="1344120" y="1652880"/>
                  </a:cubicBezTo>
                  <a:cubicBezTo>
                    <a:pt x="1200621" y="1677161"/>
                    <a:pt x="958070" y="1654210"/>
                    <a:pt x="824801" y="1652880"/>
                  </a:cubicBezTo>
                  <a:cubicBezTo>
                    <a:pt x="691532" y="1651550"/>
                    <a:pt x="187084" y="1690250"/>
                    <a:pt x="0" y="1652880"/>
                  </a:cubicBezTo>
                  <a:cubicBezTo>
                    <a:pt x="10637" y="1511219"/>
                    <a:pt x="-13857" y="1360454"/>
                    <a:pt x="0" y="1134978"/>
                  </a:cubicBezTo>
                  <a:cubicBezTo>
                    <a:pt x="13857" y="909502"/>
                    <a:pt x="-19769" y="723573"/>
                    <a:pt x="0" y="584018"/>
                  </a:cubicBezTo>
                  <a:cubicBezTo>
                    <a:pt x="19769" y="444463"/>
                    <a:pt x="17348" y="178699"/>
                    <a:pt x="0" y="0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11849289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96C6AD-BAD5-4E08-AF78-3408AD1CB5A6}"/>
                </a:ext>
              </a:extLst>
            </p:cNvPr>
            <p:cNvSpPr/>
            <p:nvPr/>
          </p:nvSpPr>
          <p:spPr>
            <a:xfrm>
              <a:off x="5137303" y="2039546"/>
              <a:ext cx="2810763" cy="678497"/>
            </a:xfrm>
            <a:custGeom>
              <a:avLst/>
              <a:gdLst>
                <a:gd name="connsiteX0" fmla="*/ 0 w 2810763"/>
                <a:gd name="connsiteY0" fmla="*/ 0 h 678497"/>
                <a:gd name="connsiteX1" fmla="*/ 534045 w 2810763"/>
                <a:gd name="connsiteY1" fmla="*/ 0 h 678497"/>
                <a:gd name="connsiteX2" fmla="*/ 1039982 w 2810763"/>
                <a:gd name="connsiteY2" fmla="*/ 0 h 678497"/>
                <a:gd name="connsiteX3" fmla="*/ 1602135 w 2810763"/>
                <a:gd name="connsiteY3" fmla="*/ 0 h 678497"/>
                <a:gd name="connsiteX4" fmla="*/ 2079965 w 2810763"/>
                <a:gd name="connsiteY4" fmla="*/ 0 h 678497"/>
                <a:gd name="connsiteX5" fmla="*/ 2810763 w 2810763"/>
                <a:gd name="connsiteY5" fmla="*/ 0 h 678497"/>
                <a:gd name="connsiteX6" fmla="*/ 2810763 w 2810763"/>
                <a:gd name="connsiteY6" fmla="*/ 678497 h 678497"/>
                <a:gd name="connsiteX7" fmla="*/ 2276718 w 2810763"/>
                <a:gd name="connsiteY7" fmla="*/ 678497 h 678497"/>
                <a:gd name="connsiteX8" fmla="*/ 1714565 w 2810763"/>
                <a:gd name="connsiteY8" fmla="*/ 678497 h 678497"/>
                <a:gd name="connsiteX9" fmla="*/ 1236736 w 2810763"/>
                <a:gd name="connsiteY9" fmla="*/ 678497 h 678497"/>
                <a:gd name="connsiteX10" fmla="*/ 646475 w 2810763"/>
                <a:gd name="connsiteY10" fmla="*/ 678497 h 678497"/>
                <a:gd name="connsiteX11" fmla="*/ 0 w 2810763"/>
                <a:gd name="connsiteY11" fmla="*/ 678497 h 678497"/>
                <a:gd name="connsiteX12" fmla="*/ 0 w 2810763"/>
                <a:gd name="connsiteY12" fmla="*/ 0 h 67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10763" h="678497" fill="none" extrusionOk="0">
                  <a:moveTo>
                    <a:pt x="0" y="0"/>
                  </a:moveTo>
                  <a:cubicBezTo>
                    <a:pt x="107567" y="-117"/>
                    <a:pt x="402073" y="17450"/>
                    <a:pt x="534045" y="0"/>
                  </a:cubicBezTo>
                  <a:cubicBezTo>
                    <a:pt x="666018" y="-17450"/>
                    <a:pt x="931550" y="22158"/>
                    <a:pt x="1039982" y="0"/>
                  </a:cubicBezTo>
                  <a:cubicBezTo>
                    <a:pt x="1148414" y="-22158"/>
                    <a:pt x="1331456" y="13041"/>
                    <a:pt x="1602135" y="0"/>
                  </a:cubicBezTo>
                  <a:cubicBezTo>
                    <a:pt x="1872814" y="-13041"/>
                    <a:pt x="1895389" y="658"/>
                    <a:pt x="2079965" y="0"/>
                  </a:cubicBezTo>
                  <a:cubicBezTo>
                    <a:pt x="2264541" y="-658"/>
                    <a:pt x="2554101" y="-8068"/>
                    <a:pt x="2810763" y="0"/>
                  </a:cubicBezTo>
                  <a:cubicBezTo>
                    <a:pt x="2808289" y="294677"/>
                    <a:pt x="2822498" y="533052"/>
                    <a:pt x="2810763" y="678497"/>
                  </a:cubicBezTo>
                  <a:cubicBezTo>
                    <a:pt x="2628902" y="659656"/>
                    <a:pt x="2521986" y="692638"/>
                    <a:pt x="2276718" y="678497"/>
                  </a:cubicBezTo>
                  <a:cubicBezTo>
                    <a:pt x="2031451" y="664356"/>
                    <a:pt x="1858451" y="650873"/>
                    <a:pt x="1714565" y="678497"/>
                  </a:cubicBezTo>
                  <a:cubicBezTo>
                    <a:pt x="1570679" y="706121"/>
                    <a:pt x="1354279" y="660863"/>
                    <a:pt x="1236736" y="678497"/>
                  </a:cubicBezTo>
                  <a:cubicBezTo>
                    <a:pt x="1119193" y="696131"/>
                    <a:pt x="902474" y="674874"/>
                    <a:pt x="646475" y="678497"/>
                  </a:cubicBezTo>
                  <a:cubicBezTo>
                    <a:pt x="390476" y="682120"/>
                    <a:pt x="216035" y="679620"/>
                    <a:pt x="0" y="678497"/>
                  </a:cubicBezTo>
                  <a:cubicBezTo>
                    <a:pt x="23668" y="430652"/>
                    <a:pt x="-24598" y="147910"/>
                    <a:pt x="0" y="0"/>
                  </a:cubicBezTo>
                  <a:close/>
                </a:path>
                <a:path w="2810763" h="678497" stroke="0" extrusionOk="0">
                  <a:moveTo>
                    <a:pt x="0" y="0"/>
                  </a:moveTo>
                  <a:cubicBezTo>
                    <a:pt x="169250" y="24956"/>
                    <a:pt x="390264" y="-23718"/>
                    <a:pt x="505937" y="0"/>
                  </a:cubicBezTo>
                  <a:cubicBezTo>
                    <a:pt x="621610" y="23718"/>
                    <a:pt x="886667" y="-18946"/>
                    <a:pt x="1096198" y="0"/>
                  </a:cubicBezTo>
                  <a:cubicBezTo>
                    <a:pt x="1305729" y="18946"/>
                    <a:pt x="1474428" y="6133"/>
                    <a:pt x="1630243" y="0"/>
                  </a:cubicBezTo>
                  <a:cubicBezTo>
                    <a:pt x="1786058" y="-6133"/>
                    <a:pt x="2032359" y="-29714"/>
                    <a:pt x="2248610" y="0"/>
                  </a:cubicBezTo>
                  <a:cubicBezTo>
                    <a:pt x="2464861" y="29714"/>
                    <a:pt x="2648631" y="-13047"/>
                    <a:pt x="2810763" y="0"/>
                  </a:cubicBezTo>
                  <a:cubicBezTo>
                    <a:pt x="2831090" y="223560"/>
                    <a:pt x="2836396" y="536722"/>
                    <a:pt x="2810763" y="678497"/>
                  </a:cubicBezTo>
                  <a:cubicBezTo>
                    <a:pt x="2570783" y="653249"/>
                    <a:pt x="2380239" y="660396"/>
                    <a:pt x="2248610" y="678497"/>
                  </a:cubicBezTo>
                  <a:cubicBezTo>
                    <a:pt x="2116981" y="696598"/>
                    <a:pt x="1949309" y="701311"/>
                    <a:pt x="1742673" y="678497"/>
                  </a:cubicBezTo>
                  <a:cubicBezTo>
                    <a:pt x="1536037" y="655683"/>
                    <a:pt x="1424911" y="656072"/>
                    <a:pt x="1208628" y="678497"/>
                  </a:cubicBezTo>
                  <a:cubicBezTo>
                    <a:pt x="992345" y="700922"/>
                    <a:pt x="844096" y="686545"/>
                    <a:pt x="702691" y="678497"/>
                  </a:cubicBezTo>
                  <a:cubicBezTo>
                    <a:pt x="561286" y="670449"/>
                    <a:pt x="287768" y="678395"/>
                    <a:pt x="0" y="678497"/>
                  </a:cubicBezTo>
                  <a:cubicBezTo>
                    <a:pt x="27844" y="460790"/>
                    <a:pt x="28539" y="289434"/>
                    <a:pt x="0" y="0"/>
                  </a:cubicBezTo>
                  <a:close/>
                </a:path>
              </a:pathLst>
            </a:custGeom>
            <a:grpFill/>
            <a:ln>
              <a:noFill/>
              <a:extLst>
                <a:ext uri="{C807C97D-BFC1-408E-A445-0C87EB9F89A2}">
                  <ask:lineSketchStyleProps xmlns:ask="http://schemas.microsoft.com/office/drawing/2018/sketchyshapes" sd="211849289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>
                  <a:solidFill>
                    <a:schemeClr val="tx1"/>
                  </a:solidFill>
                  <a:latin typeface="Ink Free" panose="03080402000500000000" pitchFamily="66" charset="0"/>
                </a:rPr>
                <a:t>Lien d’accès au questionnaire : </a:t>
              </a:r>
              <a:r>
                <a:rPr lang="fr-FR" sz="1600" dirty="0">
                  <a:solidFill>
                    <a:schemeClr val="tx1"/>
                  </a:solidFill>
                  <a:latin typeface="Ink Free" panose="03080402000500000000" pitchFamily="66" charset="0"/>
                  <a:hlinkClick r:id="rId6"/>
                </a:rPr>
                <a:t>Cliquez-ici</a:t>
              </a:r>
              <a:endParaRPr lang="fr-FR" sz="1600" dirty="0">
                <a:solidFill>
                  <a:schemeClr val="tx1"/>
                </a:solidFill>
                <a:latin typeface="Ink Free" panose="03080402000500000000" pitchFamily="66" charset="0"/>
              </a:endParaRPr>
            </a:p>
          </p:txBody>
        </p:sp>
      </p:grpSp>
      <p:pic>
        <p:nvPicPr>
          <p:cNvPr id="15" name="Picture 2" descr="Vecteur gratuit dessin animé satisfait client appelant l'utilisateur opérateur de l'opérateur d'assistance téléphonique dans l'oreillette.">
            <a:extLst>
              <a:ext uri="{FF2B5EF4-FFF2-40B4-BE49-F238E27FC236}">
                <a16:creationId xmlns:a16="http://schemas.microsoft.com/office/drawing/2014/main" id="{2A1B2958-5C94-49B9-836F-3B3FD112A1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5" t="12195" r="66060" b="59425"/>
          <a:stretch/>
        </p:blipFill>
        <p:spPr bwMode="auto">
          <a:xfrm>
            <a:off x="8913248" y="3222584"/>
            <a:ext cx="640055" cy="847439"/>
          </a:xfrm>
          <a:custGeom>
            <a:avLst/>
            <a:gdLst>
              <a:gd name="connsiteX0" fmla="*/ 0 w 640055"/>
              <a:gd name="connsiteY0" fmla="*/ 0 h 847439"/>
              <a:gd name="connsiteX1" fmla="*/ 640055 w 640055"/>
              <a:gd name="connsiteY1" fmla="*/ 0 h 847439"/>
              <a:gd name="connsiteX2" fmla="*/ 640055 w 640055"/>
              <a:gd name="connsiteY2" fmla="*/ 423720 h 847439"/>
              <a:gd name="connsiteX3" fmla="*/ 640055 w 640055"/>
              <a:gd name="connsiteY3" fmla="*/ 847439 h 847439"/>
              <a:gd name="connsiteX4" fmla="*/ 0 w 640055"/>
              <a:gd name="connsiteY4" fmla="*/ 847439 h 847439"/>
              <a:gd name="connsiteX5" fmla="*/ 0 w 640055"/>
              <a:gd name="connsiteY5" fmla="*/ 440668 h 847439"/>
              <a:gd name="connsiteX6" fmla="*/ 0 w 640055"/>
              <a:gd name="connsiteY6" fmla="*/ 0 h 847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055" h="847439" extrusionOk="0">
                <a:moveTo>
                  <a:pt x="0" y="0"/>
                </a:moveTo>
                <a:cubicBezTo>
                  <a:pt x="230668" y="24146"/>
                  <a:pt x="475305" y="-6814"/>
                  <a:pt x="640055" y="0"/>
                </a:cubicBezTo>
                <a:cubicBezTo>
                  <a:pt x="628057" y="189652"/>
                  <a:pt x="636035" y="272925"/>
                  <a:pt x="640055" y="423720"/>
                </a:cubicBezTo>
                <a:cubicBezTo>
                  <a:pt x="644075" y="574515"/>
                  <a:pt x="620884" y="635689"/>
                  <a:pt x="640055" y="847439"/>
                </a:cubicBezTo>
                <a:cubicBezTo>
                  <a:pt x="417030" y="826671"/>
                  <a:pt x="249895" y="817488"/>
                  <a:pt x="0" y="847439"/>
                </a:cubicBezTo>
                <a:cubicBezTo>
                  <a:pt x="-498" y="698106"/>
                  <a:pt x="-14862" y="597666"/>
                  <a:pt x="0" y="440668"/>
                </a:cubicBezTo>
                <a:cubicBezTo>
                  <a:pt x="14862" y="283670"/>
                  <a:pt x="-2908" y="109717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389505480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026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A606DBE-5374-44CF-B093-4C31B66EE75C}"/>
              </a:ext>
            </a:extLst>
          </p:cNvPr>
          <p:cNvSpPr/>
          <p:nvPr/>
        </p:nvSpPr>
        <p:spPr>
          <a:xfrm>
            <a:off x="818991" y="5358276"/>
            <a:ext cx="10540189" cy="534608"/>
          </a:xfrm>
          <a:custGeom>
            <a:avLst/>
            <a:gdLst>
              <a:gd name="connsiteX0" fmla="*/ 0 w 10540189"/>
              <a:gd name="connsiteY0" fmla="*/ 0 h 534608"/>
              <a:gd name="connsiteX1" fmla="*/ 869566 w 10540189"/>
              <a:gd name="connsiteY1" fmla="*/ 0 h 534608"/>
              <a:gd name="connsiteX2" fmla="*/ 1528327 w 10540189"/>
              <a:gd name="connsiteY2" fmla="*/ 0 h 534608"/>
              <a:gd name="connsiteX3" fmla="*/ 2397893 w 10540189"/>
              <a:gd name="connsiteY3" fmla="*/ 0 h 534608"/>
              <a:gd name="connsiteX4" fmla="*/ 3056655 w 10540189"/>
              <a:gd name="connsiteY4" fmla="*/ 0 h 534608"/>
              <a:gd name="connsiteX5" fmla="*/ 3715417 w 10540189"/>
              <a:gd name="connsiteY5" fmla="*/ 0 h 534608"/>
              <a:gd name="connsiteX6" fmla="*/ 4268777 w 10540189"/>
              <a:gd name="connsiteY6" fmla="*/ 0 h 534608"/>
              <a:gd name="connsiteX7" fmla="*/ 4716735 w 10540189"/>
              <a:gd name="connsiteY7" fmla="*/ 0 h 534608"/>
              <a:gd name="connsiteX8" fmla="*/ 5270095 w 10540189"/>
              <a:gd name="connsiteY8" fmla="*/ 0 h 534608"/>
              <a:gd name="connsiteX9" fmla="*/ 5928856 w 10540189"/>
              <a:gd name="connsiteY9" fmla="*/ 0 h 534608"/>
              <a:gd name="connsiteX10" fmla="*/ 6587618 w 10540189"/>
              <a:gd name="connsiteY10" fmla="*/ 0 h 534608"/>
              <a:gd name="connsiteX11" fmla="*/ 6930174 w 10540189"/>
              <a:gd name="connsiteY11" fmla="*/ 0 h 534608"/>
              <a:gd name="connsiteX12" fmla="*/ 7272730 w 10540189"/>
              <a:gd name="connsiteY12" fmla="*/ 0 h 534608"/>
              <a:gd name="connsiteX13" fmla="*/ 7720688 w 10540189"/>
              <a:gd name="connsiteY13" fmla="*/ 0 h 534608"/>
              <a:gd name="connsiteX14" fmla="*/ 8168646 w 10540189"/>
              <a:gd name="connsiteY14" fmla="*/ 0 h 534608"/>
              <a:gd name="connsiteX15" fmla="*/ 8511203 w 10540189"/>
              <a:gd name="connsiteY15" fmla="*/ 0 h 534608"/>
              <a:gd name="connsiteX16" fmla="*/ 9380768 w 10540189"/>
              <a:gd name="connsiteY16" fmla="*/ 0 h 534608"/>
              <a:gd name="connsiteX17" fmla="*/ 10540189 w 10540189"/>
              <a:gd name="connsiteY17" fmla="*/ 0 h 534608"/>
              <a:gd name="connsiteX18" fmla="*/ 10540189 w 10540189"/>
              <a:gd name="connsiteY18" fmla="*/ 534608 h 534608"/>
              <a:gd name="connsiteX19" fmla="*/ 9670623 w 10540189"/>
              <a:gd name="connsiteY19" fmla="*/ 534608 h 534608"/>
              <a:gd name="connsiteX20" fmla="*/ 9328067 w 10540189"/>
              <a:gd name="connsiteY20" fmla="*/ 534608 h 534608"/>
              <a:gd name="connsiteX21" fmla="*/ 8563904 w 10540189"/>
              <a:gd name="connsiteY21" fmla="*/ 534608 h 534608"/>
              <a:gd name="connsiteX22" fmla="*/ 8115946 w 10540189"/>
              <a:gd name="connsiteY22" fmla="*/ 534608 h 534608"/>
              <a:gd name="connsiteX23" fmla="*/ 7667987 w 10540189"/>
              <a:gd name="connsiteY23" fmla="*/ 534608 h 534608"/>
              <a:gd name="connsiteX24" fmla="*/ 6903824 w 10540189"/>
              <a:gd name="connsiteY24" fmla="*/ 534608 h 534608"/>
              <a:gd name="connsiteX25" fmla="*/ 6455866 w 10540189"/>
              <a:gd name="connsiteY25" fmla="*/ 534608 h 534608"/>
              <a:gd name="connsiteX26" fmla="*/ 6007908 w 10540189"/>
              <a:gd name="connsiteY26" fmla="*/ 534608 h 534608"/>
              <a:gd name="connsiteX27" fmla="*/ 5454548 w 10540189"/>
              <a:gd name="connsiteY27" fmla="*/ 534608 h 534608"/>
              <a:gd name="connsiteX28" fmla="*/ 5006590 w 10540189"/>
              <a:gd name="connsiteY28" fmla="*/ 534608 h 534608"/>
              <a:gd name="connsiteX29" fmla="*/ 4347828 w 10540189"/>
              <a:gd name="connsiteY29" fmla="*/ 534608 h 534608"/>
              <a:gd name="connsiteX30" fmla="*/ 3899870 w 10540189"/>
              <a:gd name="connsiteY30" fmla="*/ 534608 h 534608"/>
              <a:gd name="connsiteX31" fmla="*/ 3451912 w 10540189"/>
              <a:gd name="connsiteY31" fmla="*/ 534608 h 534608"/>
              <a:gd name="connsiteX32" fmla="*/ 3109356 w 10540189"/>
              <a:gd name="connsiteY32" fmla="*/ 534608 h 534608"/>
              <a:gd name="connsiteX33" fmla="*/ 2345192 w 10540189"/>
              <a:gd name="connsiteY33" fmla="*/ 534608 h 534608"/>
              <a:gd name="connsiteX34" fmla="*/ 1897234 w 10540189"/>
              <a:gd name="connsiteY34" fmla="*/ 534608 h 534608"/>
              <a:gd name="connsiteX35" fmla="*/ 1238472 w 10540189"/>
              <a:gd name="connsiteY35" fmla="*/ 534608 h 534608"/>
              <a:gd name="connsiteX36" fmla="*/ 0 w 10540189"/>
              <a:gd name="connsiteY36" fmla="*/ 534608 h 534608"/>
              <a:gd name="connsiteX37" fmla="*/ 0 w 10540189"/>
              <a:gd name="connsiteY37" fmla="*/ 0 h 534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540189" h="534608" fill="none" extrusionOk="0">
                <a:moveTo>
                  <a:pt x="0" y="0"/>
                </a:moveTo>
                <a:cubicBezTo>
                  <a:pt x="258574" y="25988"/>
                  <a:pt x="658095" y="41338"/>
                  <a:pt x="869566" y="0"/>
                </a:cubicBezTo>
                <a:cubicBezTo>
                  <a:pt x="1081037" y="-41338"/>
                  <a:pt x="1325994" y="-11898"/>
                  <a:pt x="1528327" y="0"/>
                </a:cubicBezTo>
                <a:cubicBezTo>
                  <a:pt x="1730660" y="11898"/>
                  <a:pt x="2049939" y="-22382"/>
                  <a:pt x="2397893" y="0"/>
                </a:cubicBezTo>
                <a:cubicBezTo>
                  <a:pt x="2745847" y="22382"/>
                  <a:pt x="2903048" y="15200"/>
                  <a:pt x="3056655" y="0"/>
                </a:cubicBezTo>
                <a:cubicBezTo>
                  <a:pt x="3210262" y="-15200"/>
                  <a:pt x="3574249" y="533"/>
                  <a:pt x="3715417" y="0"/>
                </a:cubicBezTo>
                <a:cubicBezTo>
                  <a:pt x="3856585" y="-533"/>
                  <a:pt x="4024470" y="-13291"/>
                  <a:pt x="4268777" y="0"/>
                </a:cubicBezTo>
                <a:cubicBezTo>
                  <a:pt x="4513084" y="13291"/>
                  <a:pt x="4564548" y="-14511"/>
                  <a:pt x="4716735" y="0"/>
                </a:cubicBezTo>
                <a:cubicBezTo>
                  <a:pt x="4868922" y="14511"/>
                  <a:pt x="5008193" y="11432"/>
                  <a:pt x="5270095" y="0"/>
                </a:cubicBezTo>
                <a:cubicBezTo>
                  <a:pt x="5531997" y="-11432"/>
                  <a:pt x="5713967" y="-21522"/>
                  <a:pt x="5928856" y="0"/>
                </a:cubicBezTo>
                <a:cubicBezTo>
                  <a:pt x="6143745" y="21522"/>
                  <a:pt x="6287337" y="-11632"/>
                  <a:pt x="6587618" y="0"/>
                </a:cubicBezTo>
                <a:cubicBezTo>
                  <a:pt x="6887899" y="11632"/>
                  <a:pt x="6769159" y="6039"/>
                  <a:pt x="6930174" y="0"/>
                </a:cubicBezTo>
                <a:cubicBezTo>
                  <a:pt x="7091189" y="-6039"/>
                  <a:pt x="7112042" y="5086"/>
                  <a:pt x="7272730" y="0"/>
                </a:cubicBezTo>
                <a:cubicBezTo>
                  <a:pt x="7433418" y="-5086"/>
                  <a:pt x="7621498" y="6634"/>
                  <a:pt x="7720688" y="0"/>
                </a:cubicBezTo>
                <a:cubicBezTo>
                  <a:pt x="7819878" y="-6634"/>
                  <a:pt x="7953033" y="11696"/>
                  <a:pt x="8168646" y="0"/>
                </a:cubicBezTo>
                <a:cubicBezTo>
                  <a:pt x="8384259" y="-11696"/>
                  <a:pt x="8382964" y="-14489"/>
                  <a:pt x="8511203" y="0"/>
                </a:cubicBezTo>
                <a:cubicBezTo>
                  <a:pt x="8639442" y="14489"/>
                  <a:pt x="8963227" y="-30456"/>
                  <a:pt x="9380768" y="0"/>
                </a:cubicBezTo>
                <a:cubicBezTo>
                  <a:pt x="9798309" y="30456"/>
                  <a:pt x="9993434" y="-21627"/>
                  <a:pt x="10540189" y="0"/>
                </a:cubicBezTo>
                <a:cubicBezTo>
                  <a:pt x="10552969" y="191476"/>
                  <a:pt x="10542353" y="284433"/>
                  <a:pt x="10540189" y="534608"/>
                </a:cubicBezTo>
                <a:cubicBezTo>
                  <a:pt x="10357843" y="552820"/>
                  <a:pt x="9936582" y="555376"/>
                  <a:pt x="9670623" y="534608"/>
                </a:cubicBezTo>
                <a:cubicBezTo>
                  <a:pt x="9404664" y="513840"/>
                  <a:pt x="9408379" y="549145"/>
                  <a:pt x="9328067" y="534608"/>
                </a:cubicBezTo>
                <a:cubicBezTo>
                  <a:pt x="9247755" y="520071"/>
                  <a:pt x="8829319" y="558499"/>
                  <a:pt x="8563904" y="534608"/>
                </a:cubicBezTo>
                <a:cubicBezTo>
                  <a:pt x="8298489" y="510717"/>
                  <a:pt x="8326408" y="544585"/>
                  <a:pt x="8115946" y="534608"/>
                </a:cubicBezTo>
                <a:cubicBezTo>
                  <a:pt x="7905484" y="524631"/>
                  <a:pt x="7878756" y="515647"/>
                  <a:pt x="7667987" y="534608"/>
                </a:cubicBezTo>
                <a:cubicBezTo>
                  <a:pt x="7457218" y="553569"/>
                  <a:pt x="7255356" y="572002"/>
                  <a:pt x="6903824" y="534608"/>
                </a:cubicBezTo>
                <a:cubicBezTo>
                  <a:pt x="6552292" y="497214"/>
                  <a:pt x="6624332" y="546282"/>
                  <a:pt x="6455866" y="534608"/>
                </a:cubicBezTo>
                <a:cubicBezTo>
                  <a:pt x="6287400" y="522934"/>
                  <a:pt x="6218503" y="546418"/>
                  <a:pt x="6007908" y="534608"/>
                </a:cubicBezTo>
                <a:cubicBezTo>
                  <a:pt x="5797313" y="522798"/>
                  <a:pt x="5693147" y="534733"/>
                  <a:pt x="5454548" y="534608"/>
                </a:cubicBezTo>
                <a:cubicBezTo>
                  <a:pt x="5215949" y="534483"/>
                  <a:pt x="5188641" y="541334"/>
                  <a:pt x="5006590" y="534608"/>
                </a:cubicBezTo>
                <a:cubicBezTo>
                  <a:pt x="4824539" y="527882"/>
                  <a:pt x="4578916" y="549277"/>
                  <a:pt x="4347828" y="534608"/>
                </a:cubicBezTo>
                <a:cubicBezTo>
                  <a:pt x="4116740" y="519939"/>
                  <a:pt x="4114744" y="542733"/>
                  <a:pt x="3899870" y="534608"/>
                </a:cubicBezTo>
                <a:cubicBezTo>
                  <a:pt x="3684996" y="526483"/>
                  <a:pt x="3619362" y="548589"/>
                  <a:pt x="3451912" y="534608"/>
                </a:cubicBezTo>
                <a:cubicBezTo>
                  <a:pt x="3284462" y="520627"/>
                  <a:pt x="3187214" y="541118"/>
                  <a:pt x="3109356" y="534608"/>
                </a:cubicBezTo>
                <a:cubicBezTo>
                  <a:pt x="3031498" y="528098"/>
                  <a:pt x="2691698" y="499749"/>
                  <a:pt x="2345192" y="534608"/>
                </a:cubicBezTo>
                <a:cubicBezTo>
                  <a:pt x="1998686" y="569467"/>
                  <a:pt x="2086983" y="513120"/>
                  <a:pt x="1897234" y="534608"/>
                </a:cubicBezTo>
                <a:cubicBezTo>
                  <a:pt x="1707485" y="556096"/>
                  <a:pt x="1535982" y="559368"/>
                  <a:pt x="1238472" y="534608"/>
                </a:cubicBezTo>
                <a:cubicBezTo>
                  <a:pt x="940962" y="509848"/>
                  <a:pt x="391248" y="543522"/>
                  <a:pt x="0" y="534608"/>
                </a:cubicBezTo>
                <a:cubicBezTo>
                  <a:pt x="-4937" y="426768"/>
                  <a:pt x="-25523" y="213019"/>
                  <a:pt x="0" y="0"/>
                </a:cubicBezTo>
                <a:close/>
              </a:path>
              <a:path w="10540189" h="534608" stroke="0" extrusionOk="0">
                <a:moveTo>
                  <a:pt x="0" y="0"/>
                </a:moveTo>
                <a:cubicBezTo>
                  <a:pt x="164689" y="20499"/>
                  <a:pt x="313197" y="13508"/>
                  <a:pt x="447958" y="0"/>
                </a:cubicBezTo>
                <a:cubicBezTo>
                  <a:pt x="582719" y="-13508"/>
                  <a:pt x="1035210" y="36555"/>
                  <a:pt x="1212122" y="0"/>
                </a:cubicBezTo>
                <a:cubicBezTo>
                  <a:pt x="1389034" y="-36555"/>
                  <a:pt x="1650901" y="12930"/>
                  <a:pt x="1765482" y="0"/>
                </a:cubicBezTo>
                <a:cubicBezTo>
                  <a:pt x="1880063" y="-12930"/>
                  <a:pt x="2224295" y="-17041"/>
                  <a:pt x="2635047" y="0"/>
                </a:cubicBezTo>
                <a:cubicBezTo>
                  <a:pt x="3045799" y="17041"/>
                  <a:pt x="3122644" y="-29668"/>
                  <a:pt x="3504613" y="0"/>
                </a:cubicBezTo>
                <a:cubicBezTo>
                  <a:pt x="3886582" y="29668"/>
                  <a:pt x="3841479" y="-7046"/>
                  <a:pt x="3952571" y="0"/>
                </a:cubicBezTo>
                <a:cubicBezTo>
                  <a:pt x="4063663" y="7046"/>
                  <a:pt x="4307258" y="22227"/>
                  <a:pt x="4400529" y="0"/>
                </a:cubicBezTo>
                <a:cubicBezTo>
                  <a:pt x="4493800" y="-22227"/>
                  <a:pt x="4858433" y="7673"/>
                  <a:pt x="5270095" y="0"/>
                </a:cubicBezTo>
                <a:cubicBezTo>
                  <a:pt x="5681757" y="-7673"/>
                  <a:pt x="5703908" y="-3711"/>
                  <a:pt x="5823454" y="0"/>
                </a:cubicBezTo>
                <a:cubicBezTo>
                  <a:pt x="5943000" y="3711"/>
                  <a:pt x="6269040" y="-38801"/>
                  <a:pt x="6693020" y="0"/>
                </a:cubicBezTo>
                <a:cubicBezTo>
                  <a:pt x="7117000" y="38801"/>
                  <a:pt x="7031801" y="-6133"/>
                  <a:pt x="7140978" y="0"/>
                </a:cubicBezTo>
                <a:cubicBezTo>
                  <a:pt x="7250155" y="6133"/>
                  <a:pt x="7709644" y="-7874"/>
                  <a:pt x="8010544" y="0"/>
                </a:cubicBezTo>
                <a:cubicBezTo>
                  <a:pt x="8311444" y="7874"/>
                  <a:pt x="8222906" y="-8927"/>
                  <a:pt x="8353100" y="0"/>
                </a:cubicBezTo>
                <a:cubicBezTo>
                  <a:pt x="8483294" y="8927"/>
                  <a:pt x="8596885" y="-13020"/>
                  <a:pt x="8801058" y="0"/>
                </a:cubicBezTo>
                <a:cubicBezTo>
                  <a:pt x="9005231" y="13020"/>
                  <a:pt x="9105626" y="-12015"/>
                  <a:pt x="9354418" y="0"/>
                </a:cubicBezTo>
                <a:cubicBezTo>
                  <a:pt x="9603210" y="12015"/>
                  <a:pt x="10144164" y="-8103"/>
                  <a:pt x="10540189" y="0"/>
                </a:cubicBezTo>
                <a:cubicBezTo>
                  <a:pt x="10529651" y="129208"/>
                  <a:pt x="10550465" y="417669"/>
                  <a:pt x="10540189" y="534608"/>
                </a:cubicBezTo>
                <a:cubicBezTo>
                  <a:pt x="10379105" y="531241"/>
                  <a:pt x="10307438" y="523695"/>
                  <a:pt x="10197633" y="534608"/>
                </a:cubicBezTo>
                <a:cubicBezTo>
                  <a:pt x="10087828" y="545521"/>
                  <a:pt x="9748039" y="544110"/>
                  <a:pt x="9328067" y="534608"/>
                </a:cubicBezTo>
                <a:cubicBezTo>
                  <a:pt x="8908095" y="525106"/>
                  <a:pt x="9050178" y="554089"/>
                  <a:pt x="8774707" y="534608"/>
                </a:cubicBezTo>
                <a:cubicBezTo>
                  <a:pt x="8499236" y="515127"/>
                  <a:pt x="8363572" y="531740"/>
                  <a:pt x="8221347" y="534608"/>
                </a:cubicBezTo>
                <a:cubicBezTo>
                  <a:pt x="8079122" y="537476"/>
                  <a:pt x="7974228" y="528948"/>
                  <a:pt x="7773389" y="534608"/>
                </a:cubicBezTo>
                <a:cubicBezTo>
                  <a:pt x="7572550" y="540268"/>
                  <a:pt x="7356785" y="559850"/>
                  <a:pt x="7009226" y="534608"/>
                </a:cubicBezTo>
                <a:cubicBezTo>
                  <a:pt x="6661667" y="509366"/>
                  <a:pt x="6749386" y="539777"/>
                  <a:pt x="6666670" y="534608"/>
                </a:cubicBezTo>
                <a:cubicBezTo>
                  <a:pt x="6583954" y="529439"/>
                  <a:pt x="6416111" y="518225"/>
                  <a:pt x="6218712" y="534608"/>
                </a:cubicBezTo>
                <a:cubicBezTo>
                  <a:pt x="6021313" y="550991"/>
                  <a:pt x="6036583" y="528131"/>
                  <a:pt x="5876155" y="534608"/>
                </a:cubicBezTo>
                <a:cubicBezTo>
                  <a:pt x="5715727" y="541085"/>
                  <a:pt x="5635451" y="517727"/>
                  <a:pt x="5533599" y="534608"/>
                </a:cubicBezTo>
                <a:cubicBezTo>
                  <a:pt x="5431747" y="551489"/>
                  <a:pt x="5081146" y="534926"/>
                  <a:pt x="4769436" y="534608"/>
                </a:cubicBezTo>
                <a:cubicBezTo>
                  <a:pt x="4457726" y="534290"/>
                  <a:pt x="4258870" y="499406"/>
                  <a:pt x="4005272" y="534608"/>
                </a:cubicBezTo>
                <a:cubicBezTo>
                  <a:pt x="3751674" y="569810"/>
                  <a:pt x="3477147" y="567782"/>
                  <a:pt x="3241108" y="534608"/>
                </a:cubicBezTo>
                <a:cubicBezTo>
                  <a:pt x="3005069" y="501434"/>
                  <a:pt x="2857767" y="551867"/>
                  <a:pt x="2687748" y="534608"/>
                </a:cubicBezTo>
                <a:cubicBezTo>
                  <a:pt x="2517729" y="517349"/>
                  <a:pt x="2355601" y="539201"/>
                  <a:pt x="2028986" y="534608"/>
                </a:cubicBezTo>
                <a:cubicBezTo>
                  <a:pt x="1702371" y="530015"/>
                  <a:pt x="1726016" y="533731"/>
                  <a:pt x="1581028" y="534608"/>
                </a:cubicBezTo>
                <a:cubicBezTo>
                  <a:pt x="1436040" y="535485"/>
                  <a:pt x="1106900" y="527501"/>
                  <a:pt x="922267" y="534608"/>
                </a:cubicBezTo>
                <a:cubicBezTo>
                  <a:pt x="737634" y="541715"/>
                  <a:pt x="713431" y="533348"/>
                  <a:pt x="579710" y="534608"/>
                </a:cubicBezTo>
                <a:cubicBezTo>
                  <a:pt x="445989" y="535868"/>
                  <a:pt x="251179" y="514594"/>
                  <a:pt x="0" y="534608"/>
                </a:cubicBezTo>
                <a:cubicBezTo>
                  <a:pt x="-9625" y="418416"/>
                  <a:pt x="-22962" y="252368"/>
                  <a:pt x="0" y="0"/>
                </a:cubicBezTo>
                <a:close/>
              </a:path>
            </a:pathLst>
          </a:custGeom>
          <a:solidFill>
            <a:srgbClr val="EADCF4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  <a:latin typeface="Ink Free" panose="03080402000500000000" pitchFamily="66" charset="0"/>
              </a:rPr>
              <a:t>Les données du parrainé ne peuvent être utilisées qu’une seule fois et </a:t>
            </a:r>
          </a:p>
          <a:p>
            <a:pPr algn="ctr"/>
            <a:r>
              <a:rPr lang="fr-FR" sz="1400" dirty="0">
                <a:solidFill>
                  <a:schemeClr val="tx1"/>
                </a:solidFill>
                <a:latin typeface="Ink Free" panose="03080402000500000000" pitchFamily="66" charset="0"/>
              </a:rPr>
              <a:t>ne peuvent être conservées que si nous avons obtenu son consentement exprès.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719EB2-E5C3-4BBB-9B5B-FA5C97548E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CRC réceptionne la demande de recommandation et contacte le prospect pour initier l’EER.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976822-32B6-403A-B86D-EFB814123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ADF8214-8EB1-4D75-9151-F3527F19C9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83F8B2-07F4-441C-A9F1-F05FB0418904}"/>
              </a:ext>
            </a:extLst>
          </p:cNvPr>
          <p:cNvSpPr/>
          <p:nvPr/>
        </p:nvSpPr>
        <p:spPr>
          <a:xfrm>
            <a:off x="695325" y="1547847"/>
            <a:ext cx="10828337" cy="4482840"/>
          </a:xfrm>
          <a:custGeom>
            <a:avLst/>
            <a:gdLst>
              <a:gd name="connsiteX0" fmla="*/ 0 w 10828337"/>
              <a:gd name="connsiteY0" fmla="*/ 0 h 4482840"/>
              <a:gd name="connsiteX1" fmla="*/ 460204 w 10828337"/>
              <a:gd name="connsiteY1" fmla="*/ 0 h 4482840"/>
              <a:gd name="connsiteX2" fmla="*/ 1245259 w 10828337"/>
              <a:gd name="connsiteY2" fmla="*/ 0 h 4482840"/>
              <a:gd name="connsiteX3" fmla="*/ 1813746 w 10828337"/>
              <a:gd name="connsiteY3" fmla="*/ 0 h 4482840"/>
              <a:gd name="connsiteX4" fmla="*/ 2707084 w 10828337"/>
              <a:gd name="connsiteY4" fmla="*/ 0 h 4482840"/>
              <a:gd name="connsiteX5" fmla="*/ 3600422 w 10828337"/>
              <a:gd name="connsiteY5" fmla="*/ 0 h 4482840"/>
              <a:gd name="connsiteX6" fmla="*/ 4060626 w 10828337"/>
              <a:gd name="connsiteY6" fmla="*/ 0 h 4482840"/>
              <a:gd name="connsiteX7" fmla="*/ 4520831 w 10828337"/>
              <a:gd name="connsiteY7" fmla="*/ 0 h 4482840"/>
              <a:gd name="connsiteX8" fmla="*/ 5414169 w 10828337"/>
              <a:gd name="connsiteY8" fmla="*/ 0 h 4482840"/>
              <a:gd name="connsiteX9" fmla="*/ 5982656 w 10828337"/>
              <a:gd name="connsiteY9" fmla="*/ 0 h 4482840"/>
              <a:gd name="connsiteX10" fmla="*/ 6875994 w 10828337"/>
              <a:gd name="connsiteY10" fmla="*/ 0 h 4482840"/>
              <a:gd name="connsiteX11" fmla="*/ 7336198 w 10828337"/>
              <a:gd name="connsiteY11" fmla="*/ 0 h 4482840"/>
              <a:gd name="connsiteX12" fmla="*/ 8229536 w 10828337"/>
              <a:gd name="connsiteY12" fmla="*/ 0 h 4482840"/>
              <a:gd name="connsiteX13" fmla="*/ 8581457 w 10828337"/>
              <a:gd name="connsiteY13" fmla="*/ 0 h 4482840"/>
              <a:gd name="connsiteX14" fmla="*/ 9041661 w 10828337"/>
              <a:gd name="connsiteY14" fmla="*/ 0 h 4482840"/>
              <a:gd name="connsiteX15" fmla="*/ 9610149 w 10828337"/>
              <a:gd name="connsiteY15" fmla="*/ 0 h 4482840"/>
              <a:gd name="connsiteX16" fmla="*/ 10828337 w 10828337"/>
              <a:gd name="connsiteY16" fmla="*/ 0 h 4482840"/>
              <a:gd name="connsiteX17" fmla="*/ 10828337 w 10828337"/>
              <a:gd name="connsiteY17" fmla="*/ 640406 h 4482840"/>
              <a:gd name="connsiteX18" fmla="*/ 10828337 w 10828337"/>
              <a:gd name="connsiteY18" fmla="*/ 1146326 h 4482840"/>
              <a:gd name="connsiteX19" fmla="*/ 10828337 w 10828337"/>
              <a:gd name="connsiteY19" fmla="*/ 1697075 h 4482840"/>
              <a:gd name="connsiteX20" fmla="*/ 10828337 w 10828337"/>
              <a:gd name="connsiteY20" fmla="*/ 2382309 h 4482840"/>
              <a:gd name="connsiteX21" fmla="*/ 10828337 w 10828337"/>
              <a:gd name="connsiteY21" fmla="*/ 2933058 h 4482840"/>
              <a:gd name="connsiteX22" fmla="*/ 10828337 w 10828337"/>
              <a:gd name="connsiteY22" fmla="*/ 3528635 h 4482840"/>
              <a:gd name="connsiteX23" fmla="*/ 10828337 w 10828337"/>
              <a:gd name="connsiteY23" fmla="*/ 4482840 h 4482840"/>
              <a:gd name="connsiteX24" fmla="*/ 10259849 w 10828337"/>
              <a:gd name="connsiteY24" fmla="*/ 4482840 h 4482840"/>
              <a:gd name="connsiteX25" fmla="*/ 9799645 w 10828337"/>
              <a:gd name="connsiteY25" fmla="*/ 4482840 h 4482840"/>
              <a:gd name="connsiteX26" fmla="*/ 9447724 w 10828337"/>
              <a:gd name="connsiteY26" fmla="*/ 4482840 h 4482840"/>
              <a:gd name="connsiteX27" fmla="*/ 9095803 w 10828337"/>
              <a:gd name="connsiteY27" fmla="*/ 4482840 h 4482840"/>
              <a:gd name="connsiteX28" fmla="*/ 8310749 w 10828337"/>
              <a:gd name="connsiteY28" fmla="*/ 4482840 h 4482840"/>
              <a:gd name="connsiteX29" fmla="*/ 7525694 w 10828337"/>
              <a:gd name="connsiteY29" fmla="*/ 4482840 h 4482840"/>
              <a:gd name="connsiteX30" fmla="*/ 6740640 w 10828337"/>
              <a:gd name="connsiteY30" fmla="*/ 4482840 h 4482840"/>
              <a:gd name="connsiteX31" fmla="*/ 6172152 w 10828337"/>
              <a:gd name="connsiteY31" fmla="*/ 4482840 h 4482840"/>
              <a:gd name="connsiteX32" fmla="*/ 5495381 w 10828337"/>
              <a:gd name="connsiteY32" fmla="*/ 4482840 h 4482840"/>
              <a:gd name="connsiteX33" fmla="*/ 5035177 w 10828337"/>
              <a:gd name="connsiteY33" fmla="*/ 4482840 h 4482840"/>
              <a:gd name="connsiteX34" fmla="*/ 4358406 w 10828337"/>
              <a:gd name="connsiteY34" fmla="*/ 4482840 h 4482840"/>
              <a:gd name="connsiteX35" fmla="*/ 4006485 w 10828337"/>
              <a:gd name="connsiteY35" fmla="*/ 4482840 h 4482840"/>
              <a:gd name="connsiteX36" fmla="*/ 3113147 w 10828337"/>
              <a:gd name="connsiteY36" fmla="*/ 4482840 h 4482840"/>
              <a:gd name="connsiteX37" fmla="*/ 2652943 w 10828337"/>
              <a:gd name="connsiteY37" fmla="*/ 4482840 h 4482840"/>
              <a:gd name="connsiteX38" fmla="*/ 2192738 w 10828337"/>
              <a:gd name="connsiteY38" fmla="*/ 4482840 h 4482840"/>
              <a:gd name="connsiteX39" fmla="*/ 1407684 w 10828337"/>
              <a:gd name="connsiteY39" fmla="*/ 4482840 h 4482840"/>
              <a:gd name="connsiteX40" fmla="*/ 730913 w 10828337"/>
              <a:gd name="connsiteY40" fmla="*/ 4482840 h 4482840"/>
              <a:gd name="connsiteX41" fmla="*/ 0 w 10828337"/>
              <a:gd name="connsiteY41" fmla="*/ 4482840 h 4482840"/>
              <a:gd name="connsiteX42" fmla="*/ 0 w 10828337"/>
              <a:gd name="connsiteY42" fmla="*/ 3932091 h 4482840"/>
              <a:gd name="connsiteX43" fmla="*/ 0 w 10828337"/>
              <a:gd name="connsiteY43" fmla="*/ 3291685 h 4482840"/>
              <a:gd name="connsiteX44" fmla="*/ 0 w 10828337"/>
              <a:gd name="connsiteY44" fmla="*/ 2785765 h 4482840"/>
              <a:gd name="connsiteX45" fmla="*/ 0 w 10828337"/>
              <a:gd name="connsiteY45" fmla="*/ 2190188 h 4482840"/>
              <a:gd name="connsiteX46" fmla="*/ 0 w 10828337"/>
              <a:gd name="connsiteY46" fmla="*/ 1549782 h 4482840"/>
              <a:gd name="connsiteX47" fmla="*/ 0 w 10828337"/>
              <a:gd name="connsiteY47" fmla="*/ 999033 h 4482840"/>
              <a:gd name="connsiteX48" fmla="*/ 0 w 10828337"/>
              <a:gd name="connsiteY48" fmla="*/ 0 h 4482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828337" h="4482840" extrusionOk="0">
                <a:moveTo>
                  <a:pt x="0" y="0"/>
                </a:moveTo>
                <a:cubicBezTo>
                  <a:pt x="215921" y="-18748"/>
                  <a:pt x="275242" y="9731"/>
                  <a:pt x="460204" y="0"/>
                </a:cubicBezTo>
                <a:cubicBezTo>
                  <a:pt x="645166" y="-9731"/>
                  <a:pt x="902049" y="10810"/>
                  <a:pt x="1245259" y="0"/>
                </a:cubicBezTo>
                <a:cubicBezTo>
                  <a:pt x="1588470" y="-10810"/>
                  <a:pt x="1695609" y="-10549"/>
                  <a:pt x="1813746" y="0"/>
                </a:cubicBezTo>
                <a:cubicBezTo>
                  <a:pt x="1931883" y="10549"/>
                  <a:pt x="2459471" y="13149"/>
                  <a:pt x="2707084" y="0"/>
                </a:cubicBezTo>
                <a:cubicBezTo>
                  <a:pt x="2954697" y="-13149"/>
                  <a:pt x="3159894" y="-18650"/>
                  <a:pt x="3600422" y="0"/>
                </a:cubicBezTo>
                <a:cubicBezTo>
                  <a:pt x="4040950" y="18650"/>
                  <a:pt x="3868370" y="5801"/>
                  <a:pt x="4060626" y="0"/>
                </a:cubicBezTo>
                <a:cubicBezTo>
                  <a:pt x="4252882" y="-5801"/>
                  <a:pt x="4295992" y="18971"/>
                  <a:pt x="4520831" y="0"/>
                </a:cubicBezTo>
                <a:cubicBezTo>
                  <a:pt x="4745670" y="-18971"/>
                  <a:pt x="5170409" y="38586"/>
                  <a:pt x="5414169" y="0"/>
                </a:cubicBezTo>
                <a:cubicBezTo>
                  <a:pt x="5657929" y="-38586"/>
                  <a:pt x="5807799" y="1944"/>
                  <a:pt x="5982656" y="0"/>
                </a:cubicBezTo>
                <a:cubicBezTo>
                  <a:pt x="6157513" y="-1944"/>
                  <a:pt x="6536919" y="-9893"/>
                  <a:pt x="6875994" y="0"/>
                </a:cubicBezTo>
                <a:cubicBezTo>
                  <a:pt x="7215069" y="9893"/>
                  <a:pt x="7218774" y="-6773"/>
                  <a:pt x="7336198" y="0"/>
                </a:cubicBezTo>
                <a:cubicBezTo>
                  <a:pt x="7453622" y="6773"/>
                  <a:pt x="7941393" y="28787"/>
                  <a:pt x="8229536" y="0"/>
                </a:cubicBezTo>
                <a:cubicBezTo>
                  <a:pt x="8517679" y="-28787"/>
                  <a:pt x="8476843" y="-4155"/>
                  <a:pt x="8581457" y="0"/>
                </a:cubicBezTo>
                <a:cubicBezTo>
                  <a:pt x="8686071" y="4155"/>
                  <a:pt x="8881224" y="-9564"/>
                  <a:pt x="9041661" y="0"/>
                </a:cubicBezTo>
                <a:cubicBezTo>
                  <a:pt x="9202098" y="9564"/>
                  <a:pt x="9440902" y="-9759"/>
                  <a:pt x="9610149" y="0"/>
                </a:cubicBezTo>
                <a:cubicBezTo>
                  <a:pt x="9779396" y="9759"/>
                  <a:pt x="10554665" y="19022"/>
                  <a:pt x="10828337" y="0"/>
                </a:cubicBezTo>
                <a:cubicBezTo>
                  <a:pt x="10806274" y="271089"/>
                  <a:pt x="10850482" y="492501"/>
                  <a:pt x="10828337" y="640406"/>
                </a:cubicBezTo>
                <a:cubicBezTo>
                  <a:pt x="10806192" y="788311"/>
                  <a:pt x="10838481" y="897304"/>
                  <a:pt x="10828337" y="1146326"/>
                </a:cubicBezTo>
                <a:cubicBezTo>
                  <a:pt x="10818193" y="1395348"/>
                  <a:pt x="10815906" y="1574528"/>
                  <a:pt x="10828337" y="1697075"/>
                </a:cubicBezTo>
                <a:cubicBezTo>
                  <a:pt x="10840768" y="1819622"/>
                  <a:pt x="10839033" y="2072458"/>
                  <a:pt x="10828337" y="2382309"/>
                </a:cubicBezTo>
                <a:cubicBezTo>
                  <a:pt x="10817641" y="2692160"/>
                  <a:pt x="10822775" y="2803457"/>
                  <a:pt x="10828337" y="2933058"/>
                </a:cubicBezTo>
                <a:cubicBezTo>
                  <a:pt x="10833899" y="3062659"/>
                  <a:pt x="10828903" y="3389383"/>
                  <a:pt x="10828337" y="3528635"/>
                </a:cubicBezTo>
                <a:cubicBezTo>
                  <a:pt x="10827771" y="3667887"/>
                  <a:pt x="10789860" y="4070198"/>
                  <a:pt x="10828337" y="4482840"/>
                </a:cubicBezTo>
                <a:cubicBezTo>
                  <a:pt x="10688533" y="4461812"/>
                  <a:pt x="10459627" y="4479483"/>
                  <a:pt x="10259849" y="4482840"/>
                </a:cubicBezTo>
                <a:cubicBezTo>
                  <a:pt x="10060071" y="4486197"/>
                  <a:pt x="10008831" y="4492876"/>
                  <a:pt x="9799645" y="4482840"/>
                </a:cubicBezTo>
                <a:cubicBezTo>
                  <a:pt x="9590459" y="4472804"/>
                  <a:pt x="9540994" y="4467516"/>
                  <a:pt x="9447724" y="4482840"/>
                </a:cubicBezTo>
                <a:cubicBezTo>
                  <a:pt x="9354454" y="4498164"/>
                  <a:pt x="9257915" y="4487750"/>
                  <a:pt x="9095803" y="4482840"/>
                </a:cubicBezTo>
                <a:cubicBezTo>
                  <a:pt x="8933691" y="4477930"/>
                  <a:pt x="8593581" y="4491271"/>
                  <a:pt x="8310749" y="4482840"/>
                </a:cubicBezTo>
                <a:cubicBezTo>
                  <a:pt x="8027917" y="4474409"/>
                  <a:pt x="7815044" y="4453171"/>
                  <a:pt x="7525694" y="4482840"/>
                </a:cubicBezTo>
                <a:cubicBezTo>
                  <a:pt x="7236345" y="4512509"/>
                  <a:pt x="7101048" y="4452961"/>
                  <a:pt x="6740640" y="4482840"/>
                </a:cubicBezTo>
                <a:cubicBezTo>
                  <a:pt x="6380232" y="4512719"/>
                  <a:pt x="6361001" y="4478659"/>
                  <a:pt x="6172152" y="4482840"/>
                </a:cubicBezTo>
                <a:cubicBezTo>
                  <a:pt x="5983303" y="4487021"/>
                  <a:pt x="5652316" y="4512552"/>
                  <a:pt x="5495381" y="4482840"/>
                </a:cubicBezTo>
                <a:cubicBezTo>
                  <a:pt x="5338446" y="4453128"/>
                  <a:pt x="5182931" y="4501121"/>
                  <a:pt x="5035177" y="4482840"/>
                </a:cubicBezTo>
                <a:cubicBezTo>
                  <a:pt x="4887423" y="4464559"/>
                  <a:pt x="4550560" y="4498209"/>
                  <a:pt x="4358406" y="4482840"/>
                </a:cubicBezTo>
                <a:cubicBezTo>
                  <a:pt x="4166252" y="4467471"/>
                  <a:pt x="4152624" y="4472985"/>
                  <a:pt x="4006485" y="4482840"/>
                </a:cubicBezTo>
                <a:cubicBezTo>
                  <a:pt x="3860346" y="4492695"/>
                  <a:pt x="3428452" y="4495885"/>
                  <a:pt x="3113147" y="4482840"/>
                </a:cubicBezTo>
                <a:cubicBezTo>
                  <a:pt x="2797842" y="4469795"/>
                  <a:pt x="2787283" y="4501570"/>
                  <a:pt x="2652943" y="4482840"/>
                </a:cubicBezTo>
                <a:cubicBezTo>
                  <a:pt x="2518603" y="4464110"/>
                  <a:pt x="2326817" y="4495424"/>
                  <a:pt x="2192738" y="4482840"/>
                </a:cubicBezTo>
                <a:cubicBezTo>
                  <a:pt x="2058659" y="4470256"/>
                  <a:pt x="1766911" y="4490398"/>
                  <a:pt x="1407684" y="4482840"/>
                </a:cubicBezTo>
                <a:cubicBezTo>
                  <a:pt x="1048457" y="4475282"/>
                  <a:pt x="903715" y="4460883"/>
                  <a:pt x="730913" y="4482840"/>
                </a:cubicBezTo>
                <a:cubicBezTo>
                  <a:pt x="558111" y="4504797"/>
                  <a:pt x="270267" y="4478652"/>
                  <a:pt x="0" y="4482840"/>
                </a:cubicBezTo>
                <a:cubicBezTo>
                  <a:pt x="15366" y="4227052"/>
                  <a:pt x="23038" y="4161403"/>
                  <a:pt x="0" y="3932091"/>
                </a:cubicBezTo>
                <a:cubicBezTo>
                  <a:pt x="-23038" y="3702779"/>
                  <a:pt x="5299" y="3449285"/>
                  <a:pt x="0" y="3291685"/>
                </a:cubicBezTo>
                <a:cubicBezTo>
                  <a:pt x="-5299" y="3134085"/>
                  <a:pt x="8437" y="2947355"/>
                  <a:pt x="0" y="2785765"/>
                </a:cubicBezTo>
                <a:cubicBezTo>
                  <a:pt x="-8437" y="2624175"/>
                  <a:pt x="-10380" y="2418756"/>
                  <a:pt x="0" y="2190188"/>
                </a:cubicBezTo>
                <a:cubicBezTo>
                  <a:pt x="10380" y="1961620"/>
                  <a:pt x="4427" y="1813699"/>
                  <a:pt x="0" y="1549782"/>
                </a:cubicBezTo>
                <a:cubicBezTo>
                  <a:pt x="-4427" y="1285865"/>
                  <a:pt x="-12206" y="1211234"/>
                  <a:pt x="0" y="999033"/>
                </a:cubicBezTo>
                <a:cubicBezTo>
                  <a:pt x="12206" y="786832"/>
                  <a:pt x="2268" y="204716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1026" name="Picture 2" descr="Vecteur gratuit dessin animé satisfait client appelant l'utilisateur opérateur de l'opérateur d'assistance téléphonique dans l'oreillette.">
            <a:extLst>
              <a:ext uri="{FF2B5EF4-FFF2-40B4-BE49-F238E27FC236}">
                <a16:creationId xmlns:a16="http://schemas.microsoft.com/office/drawing/2014/main" id="{05DAAE8A-5126-47F6-86C8-290D34F8C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323" y="1629128"/>
            <a:ext cx="3657085" cy="3657085"/>
          </a:xfrm>
          <a:custGeom>
            <a:avLst/>
            <a:gdLst>
              <a:gd name="connsiteX0" fmla="*/ 0 w 3657085"/>
              <a:gd name="connsiteY0" fmla="*/ 0 h 3657085"/>
              <a:gd name="connsiteX1" fmla="*/ 646085 w 3657085"/>
              <a:gd name="connsiteY1" fmla="*/ 0 h 3657085"/>
              <a:gd name="connsiteX2" fmla="*/ 1255599 w 3657085"/>
              <a:gd name="connsiteY2" fmla="*/ 0 h 3657085"/>
              <a:gd name="connsiteX3" fmla="*/ 1791972 w 3657085"/>
              <a:gd name="connsiteY3" fmla="*/ 0 h 3657085"/>
              <a:gd name="connsiteX4" fmla="*/ 2328344 w 3657085"/>
              <a:gd name="connsiteY4" fmla="*/ 0 h 3657085"/>
              <a:gd name="connsiteX5" fmla="*/ 2974429 w 3657085"/>
              <a:gd name="connsiteY5" fmla="*/ 0 h 3657085"/>
              <a:gd name="connsiteX6" fmla="*/ 3657085 w 3657085"/>
              <a:gd name="connsiteY6" fmla="*/ 0 h 3657085"/>
              <a:gd name="connsiteX7" fmla="*/ 3657085 w 3657085"/>
              <a:gd name="connsiteY7" fmla="*/ 536372 h 3657085"/>
              <a:gd name="connsiteX8" fmla="*/ 3657085 w 3657085"/>
              <a:gd name="connsiteY8" fmla="*/ 1219028 h 3657085"/>
              <a:gd name="connsiteX9" fmla="*/ 3657085 w 3657085"/>
              <a:gd name="connsiteY9" fmla="*/ 1791972 h 3657085"/>
              <a:gd name="connsiteX10" fmla="*/ 3657085 w 3657085"/>
              <a:gd name="connsiteY10" fmla="*/ 2438057 h 3657085"/>
              <a:gd name="connsiteX11" fmla="*/ 3657085 w 3657085"/>
              <a:gd name="connsiteY11" fmla="*/ 3084142 h 3657085"/>
              <a:gd name="connsiteX12" fmla="*/ 3657085 w 3657085"/>
              <a:gd name="connsiteY12" fmla="*/ 3657085 h 3657085"/>
              <a:gd name="connsiteX13" fmla="*/ 3047571 w 3657085"/>
              <a:gd name="connsiteY13" fmla="*/ 3657085 h 3657085"/>
              <a:gd name="connsiteX14" fmla="*/ 2474628 w 3657085"/>
              <a:gd name="connsiteY14" fmla="*/ 3657085 h 3657085"/>
              <a:gd name="connsiteX15" fmla="*/ 1938255 w 3657085"/>
              <a:gd name="connsiteY15" fmla="*/ 3657085 h 3657085"/>
              <a:gd name="connsiteX16" fmla="*/ 1255599 w 3657085"/>
              <a:gd name="connsiteY16" fmla="*/ 3657085 h 3657085"/>
              <a:gd name="connsiteX17" fmla="*/ 572943 w 3657085"/>
              <a:gd name="connsiteY17" fmla="*/ 3657085 h 3657085"/>
              <a:gd name="connsiteX18" fmla="*/ 0 w 3657085"/>
              <a:gd name="connsiteY18" fmla="*/ 3657085 h 3657085"/>
              <a:gd name="connsiteX19" fmla="*/ 0 w 3657085"/>
              <a:gd name="connsiteY19" fmla="*/ 2974429 h 3657085"/>
              <a:gd name="connsiteX20" fmla="*/ 0 w 3657085"/>
              <a:gd name="connsiteY20" fmla="*/ 2474628 h 3657085"/>
              <a:gd name="connsiteX21" fmla="*/ 0 w 3657085"/>
              <a:gd name="connsiteY21" fmla="*/ 1974826 h 3657085"/>
              <a:gd name="connsiteX22" fmla="*/ 0 w 3657085"/>
              <a:gd name="connsiteY22" fmla="*/ 1475024 h 3657085"/>
              <a:gd name="connsiteX23" fmla="*/ 0 w 3657085"/>
              <a:gd name="connsiteY23" fmla="*/ 938652 h 3657085"/>
              <a:gd name="connsiteX24" fmla="*/ 0 w 3657085"/>
              <a:gd name="connsiteY24" fmla="*/ 0 h 365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7085" h="3657085" extrusionOk="0">
                <a:moveTo>
                  <a:pt x="0" y="0"/>
                </a:moveTo>
                <a:cubicBezTo>
                  <a:pt x="226681" y="-12533"/>
                  <a:pt x="384749" y="4964"/>
                  <a:pt x="646085" y="0"/>
                </a:cubicBezTo>
                <a:cubicBezTo>
                  <a:pt x="907422" y="-4964"/>
                  <a:pt x="1039298" y="5142"/>
                  <a:pt x="1255599" y="0"/>
                </a:cubicBezTo>
                <a:cubicBezTo>
                  <a:pt x="1471900" y="-5142"/>
                  <a:pt x="1614512" y="20912"/>
                  <a:pt x="1791972" y="0"/>
                </a:cubicBezTo>
                <a:cubicBezTo>
                  <a:pt x="1969432" y="-20912"/>
                  <a:pt x="2149249" y="12698"/>
                  <a:pt x="2328344" y="0"/>
                </a:cubicBezTo>
                <a:cubicBezTo>
                  <a:pt x="2507439" y="-12698"/>
                  <a:pt x="2835391" y="-14039"/>
                  <a:pt x="2974429" y="0"/>
                </a:cubicBezTo>
                <a:cubicBezTo>
                  <a:pt x="3113468" y="14039"/>
                  <a:pt x="3422913" y="22683"/>
                  <a:pt x="3657085" y="0"/>
                </a:cubicBezTo>
                <a:cubicBezTo>
                  <a:pt x="3681328" y="245201"/>
                  <a:pt x="3667319" y="347173"/>
                  <a:pt x="3657085" y="536372"/>
                </a:cubicBezTo>
                <a:cubicBezTo>
                  <a:pt x="3646851" y="725571"/>
                  <a:pt x="3669879" y="999431"/>
                  <a:pt x="3657085" y="1219028"/>
                </a:cubicBezTo>
                <a:cubicBezTo>
                  <a:pt x="3644291" y="1438625"/>
                  <a:pt x="3683184" y="1538576"/>
                  <a:pt x="3657085" y="1791972"/>
                </a:cubicBezTo>
                <a:cubicBezTo>
                  <a:pt x="3630986" y="2045368"/>
                  <a:pt x="3642369" y="2230421"/>
                  <a:pt x="3657085" y="2438057"/>
                </a:cubicBezTo>
                <a:cubicBezTo>
                  <a:pt x="3671801" y="2645693"/>
                  <a:pt x="3642305" y="2941618"/>
                  <a:pt x="3657085" y="3084142"/>
                </a:cubicBezTo>
                <a:cubicBezTo>
                  <a:pt x="3671865" y="3226667"/>
                  <a:pt x="3640124" y="3382971"/>
                  <a:pt x="3657085" y="3657085"/>
                </a:cubicBezTo>
                <a:cubicBezTo>
                  <a:pt x="3532391" y="3659805"/>
                  <a:pt x="3342902" y="3627923"/>
                  <a:pt x="3047571" y="3657085"/>
                </a:cubicBezTo>
                <a:cubicBezTo>
                  <a:pt x="2752240" y="3686247"/>
                  <a:pt x="2724572" y="3651562"/>
                  <a:pt x="2474628" y="3657085"/>
                </a:cubicBezTo>
                <a:cubicBezTo>
                  <a:pt x="2224684" y="3662608"/>
                  <a:pt x="2112102" y="3668163"/>
                  <a:pt x="1938255" y="3657085"/>
                </a:cubicBezTo>
                <a:cubicBezTo>
                  <a:pt x="1764408" y="3646007"/>
                  <a:pt x="1443433" y="3652346"/>
                  <a:pt x="1255599" y="3657085"/>
                </a:cubicBezTo>
                <a:cubicBezTo>
                  <a:pt x="1067765" y="3661824"/>
                  <a:pt x="756132" y="3623524"/>
                  <a:pt x="572943" y="3657085"/>
                </a:cubicBezTo>
                <a:cubicBezTo>
                  <a:pt x="389754" y="3690646"/>
                  <a:pt x="222760" y="3671313"/>
                  <a:pt x="0" y="3657085"/>
                </a:cubicBezTo>
                <a:cubicBezTo>
                  <a:pt x="9196" y="3395274"/>
                  <a:pt x="13105" y="3176786"/>
                  <a:pt x="0" y="2974429"/>
                </a:cubicBezTo>
                <a:cubicBezTo>
                  <a:pt x="-13105" y="2772072"/>
                  <a:pt x="500" y="2641667"/>
                  <a:pt x="0" y="2474628"/>
                </a:cubicBezTo>
                <a:cubicBezTo>
                  <a:pt x="-500" y="2307589"/>
                  <a:pt x="24181" y="2084865"/>
                  <a:pt x="0" y="1974826"/>
                </a:cubicBezTo>
                <a:cubicBezTo>
                  <a:pt x="-24181" y="1864787"/>
                  <a:pt x="14394" y="1653187"/>
                  <a:pt x="0" y="1475024"/>
                </a:cubicBezTo>
                <a:cubicBezTo>
                  <a:pt x="-14394" y="1296861"/>
                  <a:pt x="-14710" y="1141195"/>
                  <a:pt x="0" y="938652"/>
                </a:cubicBezTo>
                <a:cubicBezTo>
                  <a:pt x="14710" y="736109"/>
                  <a:pt x="-10727" y="270400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389505480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347B6B51-56B3-46CD-A8EE-BE95EE126162}"/>
              </a:ext>
            </a:extLst>
          </p:cNvPr>
          <p:cNvSpPr/>
          <p:nvPr/>
        </p:nvSpPr>
        <p:spPr>
          <a:xfrm>
            <a:off x="7318188" y="1638008"/>
            <a:ext cx="4045230" cy="948375"/>
          </a:xfrm>
          <a:custGeom>
            <a:avLst/>
            <a:gdLst>
              <a:gd name="connsiteX0" fmla="*/ 0 w 4045230"/>
              <a:gd name="connsiteY0" fmla="*/ 0 h 948375"/>
              <a:gd name="connsiteX1" fmla="*/ 674205 w 4045230"/>
              <a:gd name="connsiteY1" fmla="*/ 0 h 948375"/>
              <a:gd name="connsiteX2" fmla="*/ 674205 w 4045230"/>
              <a:gd name="connsiteY2" fmla="*/ 0 h 948375"/>
              <a:gd name="connsiteX3" fmla="*/ 1189972 w 4045230"/>
              <a:gd name="connsiteY3" fmla="*/ 0 h 948375"/>
              <a:gd name="connsiteX4" fmla="*/ 1685513 w 4045230"/>
              <a:gd name="connsiteY4" fmla="*/ 0 h 948375"/>
              <a:gd name="connsiteX5" fmla="*/ 2228248 w 4045230"/>
              <a:gd name="connsiteY5" fmla="*/ 0 h 948375"/>
              <a:gd name="connsiteX6" fmla="*/ 2818177 w 4045230"/>
              <a:gd name="connsiteY6" fmla="*/ 0 h 948375"/>
              <a:gd name="connsiteX7" fmla="*/ 3337315 w 4045230"/>
              <a:gd name="connsiteY7" fmla="*/ 0 h 948375"/>
              <a:gd name="connsiteX8" fmla="*/ 4045230 w 4045230"/>
              <a:gd name="connsiteY8" fmla="*/ 0 h 948375"/>
              <a:gd name="connsiteX9" fmla="*/ 4045230 w 4045230"/>
              <a:gd name="connsiteY9" fmla="*/ 158063 h 948375"/>
              <a:gd name="connsiteX10" fmla="*/ 4045230 w 4045230"/>
              <a:gd name="connsiteY10" fmla="*/ 158063 h 948375"/>
              <a:gd name="connsiteX11" fmla="*/ 4045230 w 4045230"/>
              <a:gd name="connsiteY11" fmla="*/ 395156 h 948375"/>
              <a:gd name="connsiteX12" fmla="*/ 4045230 w 4045230"/>
              <a:gd name="connsiteY12" fmla="*/ 948375 h 948375"/>
              <a:gd name="connsiteX13" fmla="*/ 3431704 w 4045230"/>
              <a:gd name="connsiteY13" fmla="*/ 948375 h 948375"/>
              <a:gd name="connsiteX14" fmla="*/ 2818177 w 4045230"/>
              <a:gd name="connsiteY14" fmla="*/ 948375 h 948375"/>
              <a:gd name="connsiteX15" fmla="*/ 2251845 w 4045230"/>
              <a:gd name="connsiteY15" fmla="*/ 948375 h 948375"/>
              <a:gd name="connsiteX16" fmla="*/ 1685513 w 4045230"/>
              <a:gd name="connsiteY16" fmla="*/ 948375 h 948375"/>
              <a:gd name="connsiteX17" fmla="*/ 1210198 w 4045230"/>
              <a:gd name="connsiteY17" fmla="*/ 948375 h 948375"/>
              <a:gd name="connsiteX18" fmla="*/ 674205 w 4045230"/>
              <a:gd name="connsiteY18" fmla="*/ 948375 h 948375"/>
              <a:gd name="connsiteX19" fmla="*/ 674205 w 4045230"/>
              <a:gd name="connsiteY19" fmla="*/ 948375 h 948375"/>
              <a:gd name="connsiteX20" fmla="*/ 0 w 4045230"/>
              <a:gd name="connsiteY20" fmla="*/ 948375 h 948375"/>
              <a:gd name="connsiteX21" fmla="*/ 0 w 4045230"/>
              <a:gd name="connsiteY21" fmla="*/ 395156 h 948375"/>
              <a:gd name="connsiteX22" fmla="*/ -551405 w 4045230"/>
              <a:gd name="connsiteY22" fmla="*/ 448155 h 948375"/>
              <a:gd name="connsiteX23" fmla="*/ 0 w 4045230"/>
              <a:gd name="connsiteY23" fmla="*/ 158063 h 948375"/>
              <a:gd name="connsiteX24" fmla="*/ 0 w 4045230"/>
              <a:gd name="connsiteY24" fmla="*/ 0 h 94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045230" h="948375" fill="none" extrusionOk="0">
                <a:moveTo>
                  <a:pt x="0" y="0"/>
                </a:moveTo>
                <a:cubicBezTo>
                  <a:pt x="208244" y="24411"/>
                  <a:pt x="343768" y="12410"/>
                  <a:pt x="674205" y="0"/>
                </a:cubicBezTo>
                <a:lnTo>
                  <a:pt x="674205" y="0"/>
                </a:lnTo>
                <a:cubicBezTo>
                  <a:pt x="875823" y="20650"/>
                  <a:pt x="993187" y="-17782"/>
                  <a:pt x="1189972" y="0"/>
                </a:cubicBezTo>
                <a:cubicBezTo>
                  <a:pt x="1386757" y="17782"/>
                  <a:pt x="1551565" y="-10699"/>
                  <a:pt x="1685513" y="0"/>
                </a:cubicBezTo>
                <a:cubicBezTo>
                  <a:pt x="1843824" y="-25329"/>
                  <a:pt x="2058115" y="20385"/>
                  <a:pt x="2228248" y="0"/>
                </a:cubicBezTo>
                <a:cubicBezTo>
                  <a:pt x="2398381" y="-20385"/>
                  <a:pt x="2577082" y="318"/>
                  <a:pt x="2818177" y="0"/>
                </a:cubicBezTo>
                <a:cubicBezTo>
                  <a:pt x="3059272" y="-318"/>
                  <a:pt x="3159416" y="-11557"/>
                  <a:pt x="3337315" y="0"/>
                </a:cubicBezTo>
                <a:cubicBezTo>
                  <a:pt x="3515214" y="11557"/>
                  <a:pt x="3902118" y="34210"/>
                  <a:pt x="4045230" y="0"/>
                </a:cubicBezTo>
                <a:cubicBezTo>
                  <a:pt x="4043520" y="32768"/>
                  <a:pt x="4039910" y="125463"/>
                  <a:pt x="4045230" y="158063"/>
                </a:cubicBezTo>
                <a:lnTo>
                  <a:pt x="4045230" y="158063"/>
                </a:lnTo>
                <a:cubicBezTo>
                  <a:pt x="4038114" y="207399"/>
                  <a:pt x="4039387" y="288274"/>
                  <a:pt x="4045230" y="395156"/>
                </a:cubicBezTo>
                <a:cubicBezTo>
                  <a:pt x="4028678" y="647377"/>
                  <a:pt x="4035326" y="685777"/>
                  <a:pt x="4045230" y="948375"/>
                </a:cubicBezTo>
                <a:cubicBezTo>
                  <a:pt x="3856012" y="940841"/>
                  <a:pt x="3595326" y="951562"/>
                  <a:pt x="3431704" y="948375"/>
                </a:cubicBezTo>
                <a:cubicBezTo>
                  <a:pt x="3268082" y="945188"/>
                  <a:pt x="3037283" y="930203"/>
                  <a:pt x="2818177" y="948375"/>
                </a:cubicBezTo>
                <a:cubicBezTo>
                  <a:pt x="2599071" y="966547"/>
                  <a:pt x="2367272" y="951827"/>
                  <a:pt x="2251845" y="948375"/>
                </a:cubicBezTo>
                <a:cubicBezTo>
                  <a:pt x="2136418" y="944923"/>
                  <a:pt x="1813460" y="966615"/>
                  <a:pt x="1685513" y="948375"/>
                </a:cubicBezTo>
                <a:cubicBezTo>
                  <a:pt x="1513426" y="952566"/>
                  <a:pt x="1321197" y="927494"/>
                  <a:pt x="1210198" y="948375"/>
                </a:cubicBezTo>
                <a:cubicBezTo>
                  <a:pt x="1099199" y="969256"/>
                  <a:pt x="796948" y="924217"/>
                  <a:pt x="674205" y="948375"/>
                </a:cubicBezTo>
                <a:lnTo>
                  <a:pt x="674205" y="948375"/>
                </a:lnTo>
                <a:cubicBezTo>
                  <a:pt x="485228" y="917334"/>
                  <a:pt x="156819" y="919756"/>
                  <a:pt x="0" y="948375"/>
                </a:cubicBezTo>
                <a:cubicBezTo>
                  <a:pt x="25195" y="796293"/>
                  <a:pt x="17689" y="662480"/>
                  <a:pt x="0" y="395156"/>
                </a:cubicBezTo>
                <a:cubicBezTo>
                  <a:pt x="-199288" y="396658"/>
                  <a:pt x="-333575" y="414259"/>
                  <a:pt x="-551405" y="448155"/>
                </a:cubicBezTo>
                <a:cubicBezTo>
                  <a:pt x="-416069" y="394884"/>
                  <a:pt x="-208086" y="301715"/>
                  <a:pt x="0" y="158063"/>
                </a:cubicBezTo>
                <a:cubicBezTo>
                  <a:pt x="2338" y="125657"/>
                  <a:pt x="-1225" y="48031"/>
                  <a:pt x="0" y="0"/>
                </a:cubicBezTo>
                <a:close/>
              </a:path>
              <a:path w="4045230" h="948375" stroke="0" extrusionOk="0">
                <a:moveTo>
                  <a:pt x="0" y="0"/>
                </a:moveTo>
                <a:cubicBezTo>
                  <a:pt x="152510" y="-21907"/>
                  <a:pt x="348282" y="-10346"/>
                  <a:pt x="674205" y="0"/>
                </a:cubicBezTo>
                <a:lnTo>
                  <a:pt x="674205" y="0"/>
                </a:lnTo>
                <a:cubicBezTo>
                  <a:pt x="860824" y="13124"/>
                  <a:pt x="1051119" y="-12242"/>
                  <a:pt x="1169746" y="0"/>
                </a:cubicBezTo>
                <a:cubicBezTo>
                  <a:pt x="1288373" y="12242"/>
                  <a:pt x="1570775" y="21841"/>
                  <a:pt x="1685513" y="0"/>
                </a:cubicBezTo>
                <a:cubicBezTo>
                  <a:pt x="1808999" y="-13036"/>
                  <a:pt x="2103932" y="-15179"/>
                  <a:pt x="2299039" y="0"/>
                </a:cubicBezTo>
                <a:cubicBezTo>
                  <a:pt x="2494146" y="15179"/>
                  <a:pt x="2643738" y="15"/>
                  <a:pt x="2936163" y="0"/>
                </a:cubicBezTo>
                <a:cubicBezTo>
                  <a:pt x="3228588" y="-15"/>
                  <a:pt x="3677570" y="-3986"/>
                  <a:pt x="4045230" y="0"/>
                </a:cubicBezTo>
                <a:cubicBezTo>
                  <a:pt x="4050864" y="41595"/>
                  <a:pt x="4045361" y="117591"/>
                  <a:pt x="4045230" y="158063"/>
                </a:cubicBezTo>
                <a:lnTo>
                  <a:pt x="4045230" y="158063"/>
                </a:lnTo>
                <a:cubicBezTo>
                  <a:pt x="4046444" y="241959"/>
                  <a:pt x="4048650" y="307280"/>
                  <a:pt x="4045230" y="395156"/>
                </a:cubicBezTo>
                <a:cubicBezTo>
                  <a:pt x="4067224" y="582456"/>
                  <a:pt x="4059747" y="700320"/>
                  <a:pt x="4045230" y="948375"/>
                </a:cubicBezTo>
                <a:cubicBezTo>
                  <a:pt x="3790987" y="941331"/>
                  <a:pt x="3710138" y="974295"/>
                  <a:pt x="3455301" y="948375"/>
                </a:cubicBezTo>
                <a:cubicBezTo>
                  <a:pt x="3200464" y="922455"/>
                  <a:pt x="3086079" y="940689"/>
                  <a:pt x="2865372" y="948375"/>
                </a:cubicBezTo>
                <a:cubicBezTo>
                  <a:pt x="2644665" y="956061"/>
                  <a:pt x="2503402" y="978909"/>
                  <a:pt x="2228248" y="948375"/>
                </a:cubicBezTo>
                <a:cubicBezTo>
                  <a:pt x="1953094" y="917841"/>
                  <a:pt x="1809672" y="929499"/>
                  <a:pt x="1685513" y="948375"/>
                </a:cubicBezTo>
                <a:cubicBezTo>
                  <a:pt x="1452466" y="944070"/>
                  <a:pt x="1362681" y="947551"/>
                  <a:pt x="1200085" y="948375"/>
                </a:cubicBezTo>
                <a:cubicBezTo>
                  <a:pt x="1037489" y="949199"/>
                  <a:pt x="795840" y="942497"/>
                  <a:pt x="674205" y="948375"/>
                </a:cubicBezTo>
                <a:lnTo>
                  <a:pt x="674205" y="948375"/>
                </a:lnTo>
                <a:cubicBezTo>
                  <a:pt x="375443" y="922852"/>
                  <a:pt x="197521" y="980978"/>
                  <a:pt x="0" y="948375"/>
                </a:cubicBezTo>
                <a:cubicBezTo>
                  <a:pt x="-10144" y="703854"/>
                  <a:pt x="24425" y="507267"/>
                  <a:pt x="0" y="395156"/>
                </a:cubicBezTo>
                <a:cubicBezTo>
                  <a:pt x="-262867" y="440462"/>
                  <a:pt x="-276953" y="417029"/>
                  <a:pt x="-551405" y="448155"/>
                </a:cubicBezTo>
                <a:cubicBezTo>
                  <a:pt x="-313012" y="304962"/>
                  <a:pt x="-102075" y="232482"/>
                  <a:pt x="0" y="158063"/>
                </a:cubicBezTo>
                <a:cubicBezTo>
                  <a:pt x="3911" y="113798"/>
                  <a:pt x="1684" y="48933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106859300">
                  <a:prstGeom prst="wedgeRectCallout">
                    <a:avLst>
                      <a:gd name="adj1" fmla="val -63631"/>
                      <a:gd name="adj2" fmla="val -274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  <a:latin typeface="Ink Free" panose="03080402000500000000" pitchFamily="66" charset="0"/>
              </a:rPr>
              <a:t>« … Madame Prospect, vous avez possibilité d’ouvrir votre compte en ligne ou de vous rendre dans une agence CEGEE. Que préférez-vous ? » </a:t>
            </a:r>
            <a:endParaRPr lang="fr-FR" sz="1400" dirty="0"/>
          </a:p>
        </p:txBody>
      </p:sp>
      <p:pic>
        <p:nvPicPr>
          <p:cNvPr id="1040" name="Picture 16" descr="Vecteur feuille de papier déchirée d'un cahier sur un dessin animé de ligne de doodle de fournitures de bureau de printemps">
            <a:extLst>
              <a:ext uri="{FF2B5EF4-FFF2-40B4-BE49-F238E27FC236}">
                <a16:creationId xmlns:a16="http://schemas.microsoft.com/office/drawing/2014/main" id="{8371FBE8-8CFF-4A09-B399-229231AF9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393" y="932147"/>
            <a:ext cx="4770435" cy="499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B6C8BA-CCAA-4747-8A51-7D87E099C5C9}"/>
              </a:ext>
            </a:extLst>
          </p:cNvPr>
          <p:cNvSpPr/>
          <p:nvPr/>
        </p:nvSpPr>
        <p:spPr>
          <a:xfrm rot="21333916">
            <a:off x="826862" y="1736953"/>
            <a:ext cx="273500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latin typeface="Ink Free" panose="03080402000500000000" pitchFamily="66" charset="0"/>
              </a:rPr>
              <a:t>Le </a:t>
            </a:r>
            <a:r>
              <a:rPr lang="fr-FR" sz="1400" b="1" dirty="0">
                <a:solidFill>
                  <a:schemeClr val="accent4">
                    <a:lumMod val="75000"/>
                  </a:schemeClr>
                </a:solidFill>
                <a:latin typeface="Ink Free" panose="03080402000500000000" pitchFamily="66" charset="0"/>
              </a:rPr>
              <a:t>CRC</a:t>
            </a:r>
            <a:r>
              <a:rPr lang="fr-FR" sz="1400" dirty="0">
                <a:latin typeface="Ink Free" panose="03080402000500000000" pitchFamily="66" charset="0"/>
              </a:rPr>
              <a:t> réalise le premier contact dans un délai de 72 h.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900" dirty="0">
              <a:latin typeface="Ink Free" panose="03080402000500000000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latin typeface="Ink Free" panose="03080402000500000000" pitchFamily="66" charset="0"/>
              </a:rPr>
              <a:t>Si le prospect est éligible à l’agence du personnel (conjoint ou enfant de 18 à 25 ans fiscalement à charge d’un collaborateur CEGEE), </a:t>
            </a:r>
            <a:r>
              <a:rPr lang="fr-FR" sz="1400" b="1" dirty="0">
                <a:solidFill>
                  <a:schemeClr val="accent4">
                    <a:lumMod val="75000"/>
                  </a:schemeClr>
                </a:solidFill>
                <a:latin typeface="Ink Free" panose="03080402000500000000" pitchFamily="66" charset="0"/>
              </a:rPr>
              <a:t>l’agence du personnel </a:t>
            </a:r>
            <a:r>
              <a:rPr lang="fr-FR" sz="1400" dirty="0">
                <a:latin typeface="Ink Free" panose="03080402000500000000" pitchFamily="66" charset="0"/>
              </a:rPr>
              <a:t>réalisera ce premier contact.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900" dirty="0">
              <a:latin typeface="Ink Free" panose="03080402000500000000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latin typeface="Ink Free" panose="03080402000500000000" pitchFamily="66" charset="0"/>
              </a:rPr>
              <a:t>En fonction des souhaits du prospect, </a:t>
            </a:r>
            <a:r>
              <a:rPr lang="fr-FR" sz="1400" b="1" dirty="0">
                <a:solidFill>
                  <a:schemeClr val="accent4">
                    <a:lumMod val="75000"/>
                  </a:schemeClr>
                </a:solidFill>
                <a:latin typeface="Ink Free" panose="03080402000500000000" pitchFamily="66" charset="0"/>
              </a:rPr>
              <a:t>soit le CRC procède à l’EERD, soit le CRC positionne un RDV auprès d’une agence physique</a:t>
            </a:r>
            <a:r>
              <a:rPr lang="fr-FR" sz="1400" dirty="0">
                <a:latin typeface="Ink Free" panose="03080402000500000000" pitchFamily="66" charset="0"/>
              </a:rPr>
              <a:t>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A54C1B2-01A4-4055-A808-C5DDC11DD10F}"/>
              </a:ext>
            </a:extLst>
          </p:cNvPr>
          <p:cNvGrpSpPr/>
          <p:nvPr/>
        </p:nvGrpSpPr>
        <p:grpSpPr>
          <a:xfrm>
            <a:off x="5479325" y="1758232"/>
            <a:ext cx="1278350" cy="202816"/>
            <a:chOff x="5006325" y="1552357"/>
            <a:chExt cx="3736858" cy="1652880"/>
          </a:xfrm>
          <a:solidFill>
            <a:srgbClr val="B7F0EA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A7D50DC-B14E-4086-A5C8-180D089503E0}"/>
                </a:ext>
              </a:extLst>
            </p:cNvPr>
            <p:cNvSpPr/>
            <p:nvPr/>
          </p:nvSpPr>
          <p:spPr>
            <a:xfrm>
              <a:off x="5006325" y="1552357"/>
              <a:ext cx="3736858" cy="1652880"/>
            </a:xfrm>
            <a:custGeom>
              <a:avLst/>
              <a:gdLst>
                <a:gd name="connsiteX0" fmla="*/ 0 w 3736858"/>
                <a:gd name="connsiteY0" fmla="*/ 0 h 1652880"/>
                <a:gd name="connsiteX1" fmla="*/ 585441 w 3736858"/>
                <a:gd name="connsiteY1" fmla="*/ 0 h 1652880"/>
                <a:gd name="connsiteX2" fmla="*/ 1170882 w 3736858"/>
                <a:gd name="connsiteY2" fmla="*/ 0 h 1652880"/>
                <a:gd name="connsiteX3" fmla="*/ 1868429 w 3736858"/>
                <a:gd name="connsiteY3" fmla="*/ 0 h 1652880"/>
                <a:gd name="connsiteX4" fmla="*/ 2453870 w 3736858"/>
                <a:gd name="connsiteY4" fmla="*/ 0 h 1652880"/>
                <a:gd name="connsiteX5" fmla="*/ 2964574 w 3736858"/>
                <a:gd name="connsiteY5" fmla="*/ 0 h 1652880"/>
                <a:gd name="connsiteX6" fmla="*/ 3736858 w 3736858"/>
                <a:gd name="connsiteY6" fmla="*/ 0 h 1652880"/>
                <a:gd name="connsiteX7" fmla="*/ 3736858 w 3736858"/>
                <a:gd name="connsiteY7" fmla="*/ 501374 h 1652880"/>
                <a:gd name="connsiteX8" fmla="*/ 3736858 w 3736858"/>
                <a:gd name="connsiteY8" fmla="*/ 1068862 h 1652880"/>
                <a:gd name="connsiteX9" fmla="*/ 3736858 w 3736858"/>
                <a:gd name="connsiteY9" fmla="*/ 1652880 h 1652880"/>
                <a:gd name="connsiteX10" fmla="*/ 3076680 w 3736858"/>
                <a:gd name="connsiteY10" fmla="*/ 1652880 h 1652880"/>
                <a:gd name="connsiteX11" fmla="*/ 2528607 w 3736858"/>
                <a:gd name="connsiteY11" fmla="*/ 1652880 h 1652880"/>
                <a:gd name="connsiteX12" fmla="*/ 1868429 w 3736858"/>
                <a:gd name="connsiteY12" fmla="*/ 1652880 h 1652880"/>
                <a:gd name="connsiteX13" fmla="*/ 1282988 w 3736858"/>
                <a:gd name="connsiteY13" fmla="*/ 1652880 h 1652880"/>
                <a:gd name="connsiteX14" fmla="*/ 660178 w 3736858"/>
                <a:gd name="connsiteY14" fmla="*/ 1652880 h 1652880"/>
                <a:gd name="connsiteX15" fmla="*/ 0 w 3736858"/>
                <a:gd name="connsiteY15" fmla="*/ 1652880 h 1652880"/>
                <a:gd name="connsiteX16" fmla="*/ 0 w 3736858"/>
                <a:gd name="connsiteY16" fmla="*/ 1101920 h 1652880"/>
                <a:gd name="connsiteX17" fmla="*/ 0 w 3736858"/>
                <a:gd name="connsiteY17" fmla="*/ 517902 h 1652880"/>
                <a:gd name="connsiteX18" fmla="*/ 0 w 3736858"/>
                <a:gd name="connsiteY18" fmla="*/ 0 h 165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6858" h="1652880" fill="none" extrusionOk="0">
                  <a:moveTo>
                    <a:pt x="0" y="0"/>
                  </a:moveTo>
                  <a:cubicBezTo>
                    <a:pt x="230890" y="11809"/>
                    <a:pt x="299627" y="17876"/>
                    <a:pt x="585441" y="0"/>
                  </a:cubicBezTo>
                  <a:cubicBezTo>
                    <a:pt x="871255" y="-17876"/>
                    <a:pt x="889972" y="-23742"/>
                    <a:pt x="1170882" y="0"/>
                  </a:cubicBezTo>
                  <a:cubicBezTo>
                    <a:pt x="1451792" y="23742"/>
                    <a:pt x="1593000" y="26419"/>
                    <a:pt x="1868429" y="0"/>
                  </a:cubicBezTo>
                  <a:cubicBezTo>
                    <a:pt x="2143858" y="-26419"/>
                    <a:pt x="2258501" y="28398"/>
                    <a:pt x="2453870" y="0"/>
                  </a:cubicBezTo>
                  <a:cubicBezTo>
                    <a:pt x="2649239" y="-28398"/>
                    <a:pt x="2860903" y="7542"/>
                    <a:pt x="2964574" y="0"/>
                  </a:cubicBezTo>
                  <a:cubicBezTo>
                    <a:pt x="3068245" y="-7542"/>
                    <a:pt x="3353537" y="30928"/>
                    <a:pt x="3736858" y="0"/>
                  </a:cubicBezTo>
                  <a:cubicBezTo>
                    <a:pt x="3744456" y="153614"/>
                    <a:pt x="3729526" y="310848"/>
                    <a:pt x="3736858" y="501374"/>
                  </a:cubicBezTo>
                  <a:cubicBezTo>
                    <a:pt x="3744190" y="691900"/>
                    <a:pt x="3737735" y="925262"/>
                    <a:pt x="3736858" y="1068862"/>
                  </a:cubicBezTo>
                  <a:cubicBezTo>
                    <a:pt x="3735981" y="1212462"/>
                    <a:pt x="3756818" y="1507087"/>
                    <a:pt x="3736858" y="1652880"/>
                  </a:cubicBezTo>
                  <a:cubicBezTo>
                    <a:pt x="3552854" y="1673408"/>
                    <a:pt x="3389034" y="1654064"/>
                    <a:pt x="3076680" y="1652880"/>
                  </a:cubicBezTo>
                  <a:cubicBezTo>
                    <a:pt x="2764326" y="1651696"/>
                    <a:pt x="2760694" y="1659719"/>
                    <a:pt x="2528607" y="1652880"/>
                  </a:cubicBezTo>
                  <a:cubicBezTo>
                    <a:pt x="2296520" y="1646041"/>
                    <a:pt x="2049240" y="1643958"/>
                    <a:pt x="1868429" y="1652880"/>
                  </a:cubicBezTo>
                  <a:cubicBezTo>
                    <a:pt x="1687618" y="1661802"/>
                    <a:pt x="1450375" y="1653354"/>
                    <a:pt x="1282988" y="1652880"/>
                  </a:cubicBezTo>
                  <a:cubicBezTo>
                    <a:pt x="1115601" y="1652406"/>
                    <a:pt x="907875" y="1658188"/>
                    <a:pt x="660178" y="1652880"/>
                  </a:cubicBezTo>
                  <a:cubicBezTo>
                    <a:pt x="412481" y="1647573"/>
                    <a:pt x="300907" y="1633301"/>
                    <a:pt x="0" y="1652880"/>
                  </a:cubicBezTo>
                  <a:cubicBezTo>
                    <a:pt x="-2819" y="1466581"/>
                    <a:pt x="-17105" y="1367338"/>
                    <a:pt x="0" y="1101920"/>
                  </a:cubicBezTo>
                  <a:cubicBezTo>
                    <a:pt x="17105" y="836502"/>
                    <a:pt x="-19269" y="701189"/>
                    <a:pt x="0" y="517902"/>
                  </a:cubicBezTo>
                  <a:cubicBezTo>
                    <a:pt x="19269" y="334615"/>
                    <a:pt x="13529" y="198797"/>
                    <a:pt x="0" y="0"/>
                  </a:cubicBezTo>
                  <a:close/>
                </a:path>
                <a:path w="3736858" h="1652880" stroke="0" extrusionOk="0">
                  <a:moveTo>
                    <a:pt x="0" y="0"/>
                  </a:moveTo>
                  <a:cubicBezTo>
                    <a:pt x="270328" y="-1530"/>
                    <a:pt x="373483" y="9618"/>
                    <a:pt x="548073" y="0"/>
                  </a:cubicBezTo>
                  <a:cubicBezTo>
                    <a:pt x="722663" y="-9618"/>
                    <a:pt x="975491" y="5266"/>
                    <a:pt x="1208251" y="0"/>
                  </a:cubicBezTo>
                  <a:cubicBezTo>
                    <a:pt x="1441011" y="-5266"/>
                    <a:pt x="1610594" y="-6664"/>
                    <a:pt x="1793692" y="0"/>
                  </a:cubicBezTo>
                  <a:cubicBezTo>
                    <a:pt x="1976790" y="6664"/>
                    <a:pt x="2240767" y="10764"/>
                    <a:pt x="2491239" y="0"/>
                  </a:cubicBezTo>
                  <a:cubicBezTo>
                    <a:pt x="2741711" y="-10764"/>
                    <a:pt x="3015396" y="-25801"/>
                    <a:pt x="3188785" y="0"/>
                  </a:cubicBezTo>
                  <a:cubicBezTo>
                    <a:pt x="3362174" y="25801"/>
                    <a:pt x="3563389" y="-5"/>
                    <a:pt x="3736858" y="0"/>
                  </a:cubicBezTo>
                  <a:cubicBezTo>
                    <a:pt x="3757455" y="139839"/>
                    <a:pt x="3714702" y="370113"/>
                    <a:pt x="3736858" y="517902"/>
                  </a:cubicBezTo>
                  <a:cubicBezTo>
                    <a:pt x="3759014" y="665691"/>
                    <a:pt x="3714110" y="824195"/>
                    <a:pt x="3736858" y="1085391"/>
                  </a:cubicBezTo>
                  <a:cubicBezTo>
                    <a:pt x="3759606" y="1346587"/>
                    <a:pt x="3738897" y="1527723"/>
                    <a:pt x="3736858" y="1652880"/>
                  </a:cubicBezTo>
                  <a:cubicBezTo>
                    <a:pt x="3451732" y="1639233"/>
                    <a:pt x="3323093" y="1679961"/>
                    <a:pt x="3151417" y="1652880"/>
                  </a:cubicBezTo>
                  <a:cubicBezTo>
                    <a:pt x="2979741" y="1625799"/>
                    <a:pt x="2739060" y="1624141"/>
                    <a:pt x="2565976" y="1652880"/>
                  </a:cubicBezTo>
                  <a:cubicBezTo>
                    <a:pt x="2392892" y="1681619"/>
                    <a:pt x="2264955" y="1631342"/>
                    <a:pt x="2055272" y="1652880"/>
                  </a:cubicBezTo>
                  <a:cubicBezTo>
                    <a:pt x="1845589" y="1674418"/>
                    <a:pt x="1741204" y="1629007"/>
                    <a:pt x="1469831" y="1652880"/>
                  </a:cubicBezTo>
                  <a:cubicBezTo>
                    <a:pt x="1198458" y="1676753"/>
                    <a:pt x="1087145" y="1654359"/>
                    <a:pt x="921758" y="1652880"/>
                  </a:cubicBezTo>
                  <a:cubicBezTo>
                    <a:pt x="756371" y="1651401"/>
                    <a:pt x="396683" y="1664712"/>
                    <a:pt x="0" y="1652880"/>
                  </a:cubicBezTo>
                  <a:cubicBezTo>
                    <a:pt x="6377" y="1418494"/>
                    <a:pt x="-15168" y="1346521"/>
                    <a:pt x="0" y="1118449"/>
                  </a:cubicBezTo>
                  <a:cubicBezTo>
                    <a:pt x="15168" y="890377"/>
                    <a:pt x="-15120" y="791269"/>
                    <a:pt x="0" y="600546"/>
                  </a:cubicBezTo>
                  <a:cubicBezTo>
                    <a:pt x="15120" y="409823"/>
                    <a:pt x="17682" y="156783"/>
                    <a:pt x="0" y="0"/>
                  </a:cubicBezTo>
                  <a:close/>
                </a:path>
              </a:pathLst>
            </a:custGeom>
            <a:solidFill>
              <a:srgbClr val="BDFFF2"/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11849289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4728C8B-8067-4C25-A41D-776BCAA4A5C5}"/>
                </a:ext>
              </a:extLst>
            </p:cNvPr>
            <p:cNvSpPr/>
            <p:nvPr/>
          </p:nvSpPr>
          <p:spPr>
            <a:xfrm>
              <a:off x="5137300" y="2039548"/>
              <a:ext cx="3560407" cy="686511"/>
            </a:xfrm>
            <a:custGeom>
              <a:avLst/>
              <a:gdLst>
                <a:gd name="connsiteX0" fmla="*/ 0 w 3560407"/>
                <a:gd name="connsiteY0" fmla="*/ 0 h 686511"/>
                <a:gd name="connsiteX1" fmla="*/ 522193 w 3560407"/>
                <a:gd name="connsiteY1" fmla="*/ 0 h 686511"/>
                <a:gd name="connsiteX2" fmla="*/ 1151198 w 3560407"/>
                <a:gd name="connsiteY2" fmla="*/ 0 h 686511"/>
                <a:gd name="connsiteX3" fmla="*/ 1708995 w 3560407"/>
                <a:gd name="connsiteY3" fmla="*/ 0 h 686511"/>
                <a:gd name="connsiteX4" fmla="*/ 2373605 w 3560407"/>
                <a:gd name="connsiteY4" fmla="*/ 0 h 686511"/>
                <a:gd name="connsiteX5" fmla="*/ 3038214 w 3560407"/>
                <a:gd name="connsiteY5" fmla="*/ 0 h 686511"/>
                <a:gd name="connsiteX6" fmla="*/ 3560407 w 3560407"/>
                <a:gd name="connsiteY6" fmla="*/ 0 h 686511"/>
                <a:gd name="connsiteX7" fmla="*/ 3560407 w 3560407"/>
                <a:gd name="connsiteY7" fmla="*/ 686511 h 686511"/>
                <a:gd name="connsiteX8" fmla="*/ 2931402 w 3560407"/>
                <a:gd name="connsiteY8" fmla="*/ 686511 h 686511"/>
                <a:gd name="connsiteX9" fmla="*/ 2373605 w 3560407"/>
                <a:gd name="connsiteY9" fmla="*/ 686511 h 686511"/>
                <a:gd name="connsiteX10" fmla="*/ 1851412 w 3560407"/>
                <a:gd name="connsiteY10" fmla="*/ 686511 h 686511"/>
                <a:gd name="connsiteX11" fmla="*/ 1293615 w 3560407"/>
                <a:gd name="connsiteY11" fmla="*/ 686511 h 686511"/>
                <a:gd name="connsiteX12" fmla="*/ 807026 w 3560407"/>
                <a:gd name="connsiteY12" fmla="*/ 686511 h 686511"/>
                <a:gd name="connsiteX13" fmla="*/ 0 w 3560407"/>
                <a:gd name="connsiteY13" fmla="*/ 686511 h 686511"/>
                <a:gd name="connsiteX14" fmla="*/ 0 w 3560407"/>
                <a:gd name="connsiteY14" fmla="*/ 0 h 68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60407" h="686511" extrusionOk="0">
                  <a:moveTo>
                    <a:pt x="0" y="0"/>
                  </a:moveTo>
                  <a:cubicBezTo>
                    <a:pt x="170974" y="13813"/>
                    <a:pt x="381596" y="2236"/>
                    <a:pt x="522193" y="0"/>
                  </a:cubicBezTo>
                  <a:cubicBezTo>
                    <a:pt x="662790" y="-2236"/>
                    <a:pt x="1015675" y="519"/>
                    <a:pt x="1151198" y="0"/>
                  </a:cubicBezTo>
                  <a:cubicBezTo>
                    <a:pt x="1286721" y="-519"/>
                    <a:pt x="1563404" y="-16729"/>
                    <a:pt x="1708995" y="0"/>
                  </a:cubicBezTo>
                  <a:cubicBezTo>
                    <a:pt x="1854586" y="16729"/>
                    <a:pt x="2140881" y="-23367"/>
                    <a:pt x="2373605" y="0"/>
                  </a:cubicBezTo>
                  <a:cubicBezTo>
                    <a:pt x="2606329" y="23367"/>
                    <a:pt x="2759203" y="-383"/>
                    <a:pt x="3038214" y="0"/>
                  </a:cubicBezTo>
                  <a:cubicBezTo>
                    <a:pt x="3317225" y="383"/>
                    <a:pt x="3335431" y="17422"/>
                    <a:pt x="3560407" y="0"/>
                  </a:cubicBezTo>
                  <a:cubicBezTo>
                    <a:pt x="3540489" y="232149"/>
                    <a:pt x="3573776" y="375027"/>
                    <a:pt x="3560407" y="686511"/>
                  </a:cubicBezTo>
                  <a:cubicBezTo>
                    <a:pt x="3421830" y="683946"/>
                    <a:pt x="3192170" y="703232"/>
                    <a:pt x="2931402" y="686511"/>
                  </a:cubicBezTo>
                  <a:cubicBezTo>
                    <a:pt x="2670635" y="669790"/>
                    <a:pt x="2614815" y="705143"/>
                    <a:pt x="2373605" y="686511"/>
                  </a:cubicBezTo>
                  <a:cubicBezTo>
                    <a:pt x="2132395" y="667879"/>
                    <a:pt x="1984090" y="684197"/>
                    <a:pt x="1851412" y="686511"/>
                  </a:cubicBezTo>
                  <a:cubicBezTo>
                    <a:pt x="1718734" y="688825"/>
                    <a:pt x="1550458" y="687588"/>
                    <a:pt x="1293615" y="686511"/>
                  </a:cubicBezTo>
                  <a:cubicBezTo>
                    <a:pt x="1036772" y="685434"/>
                    <a:pt x="925029" y="685908"/>
                    <a:pt x="807026" y="686511"/>
                  </a:cubicBezTo>
                  <a:cubicBezTo>
                    <a:pt x="689023" y="687114"/>
                    <a:pt x="331358" y="696995"/>
                    <a:pt x="0" y="686511"/>
                  </a:cubicBezTo>
                  <a:cubicBezTo>
                    <a:pt x="32854" y="444731"/>
                    <a:pt x="31191" y="170309"/>
                    <a:pt x="0" y="0"/>
                  </a:cubicBezTo>
                  <a:close/>
                </a:path>
              </a:pathLst>
            </a:custGeom>
            <a:noFill/>
            <a:ln>
              <a:noFill/>
              <a:extLst>
                <a:ext uri="{C807C97D-BFC1-408E-A445-0C87EB9F89A2}">
                  <ask:lineSketchStyleProps xmlns:ask="http://schemas.microsoft.com/office/drawing/2018/sketchyshapes" sd="211849289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dirty="0">
                  <a:solidFill>
                    <a:schemeClr val="tx1"/>
                  </a:solidFill>
                  <a:latin typeface="Ink Free" panose="03080402000500000000" pitchFamily="66" charset="0"/>
                </a:rPr>
                <a:t>Collaborateur CRC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67328F5-AFEF-4836-9A3B-1BD684500CC1}"/>
              </a:ext>
            </a:extLst>
          </p:cNvPr>
          <p:cNvGrpSpPr/>
          <p:nvPr/>
        </p:nvGrpSpPr>
        <p:grpSpPr>
          <a:xfrm rot="20970604">
            <a:off x="4102749" y="2027611"/>
            <a:ext cx="745435" cy="154963"/>
            <a:chOff x="5006323" y="2142275"/>
            <a:chExt cx="3054818" cy="1062959"/>
          </a:xfrm>
          <a:solidFill>
            <a:srgbClr val="B7F0EA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2DB248A-B1F7-4CDC-8C2D-90783F7675F4}"/>
                </a:ext>
              </a:extLst>
            </p:cNvPr>
            <p:cNvSpPr/>
            <p:nvPr/>
          </p:nvSpPr>
          <p:spPr>
            <a:xfrm>
              <a:off x="5006323" y="2142275"/>
              <a:ext cx="3054818" cy="1062959"/>
            </a:xfrm>
            <a:custGeom>
              <a:avLst/>
              <a:gdLst>
                <a:gd name="connsiteX0" fmla="*/ 0 w 3054818"/>
                <a:gd name="connsiteY0" fmla="*/ 0 h 1062959"/>
                <a:gd name="connsiteX1" fmla="*/ 610964 w 3054818"/>
                <a:gd name="connsiteY1" fmla="*/ 0 h 1062959"/>
                <a:gd name="connsiteX2" fmla="*/ 1130283 w 3054818"/>
                <a:gd name="connsiteY2" fmla="*/ 0 h 1062959"/>
                <a:gd name="connsiteX3" fmla="*/ 1680150 w 3054818"/>
                <a:gd name="connsiteY3" fmla="*/ 0 h 1062959"/>
                <a:gd name="connsiteX4" fmla="*/ 2321662 w 3054818"/>
                <a:gd name="connsiteY4" fmla="*/ 0 h 1062959"/>
                <a:gd name="connsiteX5" fmla="*/ 3054818 w 3054818"/>
                <a:gd name="connsiteY5" fmla="*/ 0 h 1062959"/>
                <a:gd name="connsiteX6" fmla="*/ 3054818 w 3054818"/>
                <a:gd name="connsiteY6" fmla="*/ 520850 h 1062959"/>
                <a:gd name="connsiteX7" fmla="*/ 3054818 w 3054818"/>
                <a:gd name="connsiteY7" fmla="*/ 1062959 h 1062959"/>
                <a:gd name="connsiteX8" fmla="*/ 2535499 w 3054818"/>
                <a:gd name="connsiteY8" fmla="*/ 1062959 h 1062959"/>
                <a:gd name="connsiteX9" fmla="*/ 1985632 w 3054818"/>
                <a:gd name="connsiteY9" fmla="*/ 1062959 h 1062959"/>
                <a:gd name="connsiteX10" fmla="*/ 1466313 w 3054818"/>
                <a:gd name="connsiteY10" fmla="*/ 1062959 h 1062959"/>
                <a:gd name="connsiteX11" fmla="*/ 916445 w 3054818"/>
                <a:gd name="connsiteY11" fmla="*/ 1062959 h 1062959"/>
                <a:gd name="connsiteX12" fmla="*/ 0 w 3054818"/>
                <a:gd name="connsiteY12" fmla="*/ 1062959 h 1062959"/>
                <a:gd name="connsiteX13" fmla="*/ 0 w 3054818"/>
                <a:gd name="connsiteY13" fmla="*/ 552739 h 1062959"/>
                <a:gd name="connsiteX14" fmla="*/ 0 w 3054818"/>
                <a:gd name="connsiteY14" fmla="*/ 0 h 1062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54818" h="1062959" fill="none" extrusionOk="0">
                  <a:moveTo>
                    <a:pt x="0" y="0"/>
                  </a:moveTo>
                  <a:cubicBezTo>
                    <a:pt x="221884" y="11079"/>
                    <a:pt x="329974" y="-2502"/>
                    <a:pt x="610964" y="0"/>
                  </a:cubicBezTo>
                  <a:cubicBezTo>
                    <a:pt x="891954" y="2502"/>
                    <a:pt x="962477" y="-2852"/>
                    <a:pt x="1130283" y="0"/>
                  </a:cubicBezTo>
                  <a:cubicBezTo>
                    <a:pt x="1298089" y="2852"/>
                    <a:pt x="1442733" y="-26182"/>
                    <a:pt x="1680150" y="0"/>
                  </a:cubicBezTo>
                  <a:cubicBezTo>
                    <a:pt x="1917567" y="26182"/>
                    <a:pt x="2176646" y="21257"/>
                    <a:pt x="2321662" y="0"/>
                  </a:cubicBezTo>
                  <a:cubicBezTo>
                    <a:pt x="2466678" y="-21257"/>
                    <a:pt x="2691035" y="10680"/>
                    <a:pt x="3054818" y="0"/>
                  </a:cubicBezTo>
                  <a:cubicBezTo>
                    <a:pt x="3049945" y="223090"/>
                    <a:pt x="3072276" y="281772"/>
                    <a:pt x="3054818" y="520850"/>
                  </a:cubicBezTo>
                  <a:cubicBezTo>
                    <a:pt x="3037361" y="759928"/>
                    <a:pt x="3049926" y="939294"/>
                    <a:pt x="3054818" y="1062959"/>
                  </a:cubicBezTo>
                  <a:cubicBezTo>
                    <a:pt x="2911631" y="1044643"/>
                    <a:pt x="2740514" y="1061475"/>
                    <a:pt x="2535499" y="1062959"/>
                  </a:cubicBezTo>
                  <a:cubicBezTo>
                    <a:pt x="2330484" y="1064443"/>
                    <a:pt x="2175613" y="1076723"/>
                    <a:pt x="1985632" y="1062959"/>
                  </a:cubicBezTo>
                  <a:cubicBezTo>
                    <a:pt x="1795651" y="1049195"/>
                    <a:pt x="1616517" y="1038527"/>
                    <a:pt x="1466313" y="1062959"/>
                  </a:cubicBezTo>
                  <a:cubicBezTo>
                    <a:pt x="1316109" y="1087391"/>
                    <a:pt x="1095620" y="1057939"/>
                    <a:pt x="916445" y="1062959"/>
                  </a:cubicBezTo>
                  <a:cubicBezTo>
                    <a:pt x="737270" y="1067979"/>
                    <a:pt x="392686" y="1072241"/>
                    <a:pt x="0" y="1062959"/>
                  </a:cubicBezTo>
                  <a:cubicBezTo>
                    <a:pt x="-3532" y="832049"/>
                    <a:pt x="17297" y="769736"/>
                    <a:pt x="0" y="552739"/>
                  </a:cubicBezTo>
                  <a:cubicBezTo>
                    <a:pt x="-17297" y="335742"/>
                    <a:pt x="18107" y="128193"/>
                    <a:pt x="0" y="0"/>
                  </a:cubicBezTo>
                  <a:close/>
                </a:path>
                <a:path w="3054818" h="1062959" stroke="0" extrusionOk="0">
                  <a:moveTo>
                    <a:pt x="0" y="0"/>
                  </a:moveTo>
                  <a:cubicBezTo>
                    <a:pt x="138607" y="10991"/>
                    <a:pt x="375936" y="17671"/>
                    <a:pt x="549867" y="0"/>
                  </a:cubicBezTo>
                  <a:cubicBezTo>
                    <a:pt x="723798" y="-17671"/>
                    <a:pt x="922305" y="8871"/>
                    <a:pt x="1191379" y="0"/>
                  </a:cubicBezTo>
                  <a:cubicBezTo>
                    <a:pt x="1460453" y="-8871"/>
                    <a:pt x="1586804" y="24993"/>
                    <a:pt x="1771794" y="0"/>
                  </a:cubicBezTo>
                  <a:cubicBezTo>
                    <a:pt x="1956785" y="-24993"/>
                    <a:pt x="2228429" y="-7232"/>
                    <a:pt x="2443854" y="0"/>
                  </a:cubicBezTo>
                  <a:cubicBezTo>
                    <a:pt x="2659279" y="7232"/>
                    <a:pt x="2896648" y="-11086"/>
                    <a:pt x="3054818" y="0"/>
                  </a:cubicBezTo>
                  <a:cubicBezTo>
                    <a:pt x="3060447" y="128886"/>
                    <a:pt x="3058373" y="371564"/>
                    <a:pt x="3054818" y="510220"/>
                  </a:cubicBezTo>
                  <a:cubicBezTo>
                    <a:pt x="3051263" y="648876"/>
                    <a:pt x="3040940" y="864875"/>
                    <a:pt x="3054818" y="1062959"/>
                  </a:cubicBezTo>
                  <a:cubicBezTo>
                    <a:pt x="2815329" y="1073876"/>
                    <a:pt x="2602907" y="1066355"/>
                    <a:pt x="2413306" y="1062959"/>
                  </a:cubicBezTo>
                  <a:cubicBezTo>
                    <a:pt x="2223705" y="1059563"/>
                    <a:pt x="2019630" y="1088608"/>
                    <a:pt x="1832891" y="1062959"/>
                  </a:cubicBezTo>
                  <a:cubicBezTo>
                    <a:pt x="1646152" y="1037310"/>
                    <a:pt x="1497764" y="1083738"/>
                    <a:pt x="1283024" y="1062959"/>
                  </a:cubicBezTo>
                  <a:cubicBezTo>
                    <a:pt x="1068284" y="1042180"/>
                    <a:pt x="847056" y="1042090"/>
                    <a:pt x="702608" y="1062959"/>
                  </a:cubicBezTo>
                  <a:cubicBezTo>
                    <a:pt x="558160" y="1083828"/>
                    <a:pt x="147839" y="1051992"/>
                    <a:pt x="0" y="1062959"/>
                  </a:cubicBezTo>
                  <a:cubicBezTo>
                    <a:pt x="4441" y="810746"/>
                    <a:pt x="-7269" y="747559"/>
                    <a:pt x="0" y="542109"/>
                  </a:cubicBezTo>
                  <a:cubicBezTo>
                    <a:pt x="7269" y="336659"/>
                    <a:pt x="-24795" y="244914"/>
                    <a:pt x="0" y="0"/>
                  </a:cubicBezTo>
                  <a:close/>
                </a:path>
              </a:pathLst>
            </a:custGeom>
            <a:solidFill>
              <a:srgbClr val="FDD8CF"/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11849289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2EB9D1F-F003-488C-83EF-DA628E658BDF}"/>
                </a:ext>
              </a:extLst>
            </p:cNvPr>
            <p:cNvSpPr/>
            <p:nvPr/>
          </p:nvSpPr>
          <p:spPr>
            <a:xfrm>
              <a:off x="5111310" y="2274510"/>
              <a:ext cx="2810764" cy="678501"/>
            </a:xfrm>
            <a:custGeom>
              <a:avLst/>
              <a:gdLst>
                <a:gd name="connsiteX0" fmla="*/ 0 w 2810764"/>
                <a:gd name="connsiteY0" fmla="*/ 0 h 678501"/>
                <a:gd name="connsiteX1" fmla="*/ 505938 w 2810764"/>
                <a:gd name="connsiteY1" fmla="*/ 0 h 678501"/>
                <a:gd name="connsiteX2" fmla="*/ 1096198 w 2810764"/>
                <a:gd name="connsiteY2" fmla="*/ 0 h 678501"/>
                <a:gd name="connsiteX3" fmla="*/ 1630243 w 2810764"/>
                <a:gd name="connsiteY3" fmla="*/ 0 h 678501"/>
                <a:gd name="connsiteX4" fmla="*/ 2248611 w 2810764"/>
                <a:gd name="connsiteY4" fmla="*/ 0 h 678501"/>
                <a:gd name="connsiteX5" fmla="*/ 2810764 w 2810764"/>
                <a:gd name="connsiteY5" fmla="*/ 0 h 678501"/>
                <a:gd name="connsiteX6" fmla="*/ 2810764 w 2810764"/>
                <a:gd name="connsiteY6" fmla="*/ 678501 h 678501"/>
                <a:gd name="connsiteX7" fmla="*/ 2248611 w 2810764"/>
                <a:gd name="connsiteY7" fmla="*/ 678501 h 678501"/>
                <a:gd name="connsiteX8" fmla="*/ 1742674 w 2810764"/>
                <a:gd name="connsiteY8" fmla="*/ 678501 h 678501"/>
                <a:gd name="connsiteX9" fmla="*/ 1208629 w 2810764"/>
                <a:gd name="connsiteY9" fmla="*/ 678501 h 678501"/>
                <a:gd name="connsiteX10" fmla="*/ 702691 w 2810764"/>
                <a:gd name="connsiteY10" fmla="*/ 678501 h 678501"/>
                <a:gd name="connsiteX11" fmla="*/ 0 w 2810764"/>
                <a:gd name="connsiteY11" fmla="*/ 678501 h 678501"/>
                <a:gd name="connsiteX12" fmla="*/ 0 w 2810764"/>
                <a:gd name="connsiteY12" fmla="*/ 0 h 678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10764" h="678501" extrusionOk="0">
                  <a:moveTo>
                    <a:pt x="0" y="0"/>
                  </a:moveTo>
                  <a:cubicBezTo>
                    <a:pt x="167477" y="22041"/>
                    <a:pt x="382794" y="23029"/>
                    <a:pt x="505938" y="0"/>
                  </a:cubicBezTo>
                  <a:cubicBezTo>
                    <a:pt x="629082" y="-23029"/>
                    <a:pt x="888925" y="-18438"/>
                    <a:pt x="1096198" y="0"/>
                  </a:cubicBezTo>
                  <a:cubicBezTo>
                    <a:pt x="1303471" y="18438"/>
                    <a:pt x="1474428" y="6133"/>
                    <a:pt x="1630243" y="0"/>
                  </a:cubicBezTo>
                  <a:cubicBezTo>
                    <a:pt x="1786058" y="-6133"/>
                    <a:pt x="2031752" y="30312"/>
                    <a:pt x="2248611" y="0"/>
                  </a:cubicBezTo>
                  <a:cubicBezTo>
                    <a:pt x="2465470" y="-30312"/>
                    <a:pt x="2648632" y="-13047"/>
                    <a:pt x="2810764" y="0"/>
                  </a:cubicBezTo>
                  <a:cubicBezTo>
                    <a:pt x="2839902" y="205144"/>
                    <a:pt x="2792035" y="527801"/>
                    <a:pt x="2810764" y="678501"/>
                  </a:cubicBezTo>
                  <a:cubicBezTo>
                    <a:pt x="2570784" y="653253"/>
                    <a:pt x="2380240" y="660400"/>
                    <a:pt x="2248611" y="678501"/>
                  </a:cubicBezTo>
                  <a:cubicBezTo>
                    <a:pt x="2116982" y="696602"/>
                    <a:pt x="1949310" y="701315"/>
                    <a:pt x="1742674" y="678501"/>
                  </a:cubicBezTo>
                  <a:cubicBezTo>
                    <a:pt x="1536038" y="655687"/>
                    <a:pt x="1424912" y="656076"/>
                    <a:pt x="1208629" y="678501"/>
                  </a:cubicBezTo>
                  <a:cubicBezTo>
                    <a:pt x="992346" y="700926"/>
                    <a:pt x="847882" y="689076"/>
                    <a:pt x="702691" y="678501"/>
                  </a:cubicBezTo>
                  <a:cubicBezTo>
                    <a:pt x="557500" y="667926"/>
                    <a:pt x="287768" y="678399"/>
                    <a:pt x="0" y="678501"/>
                  </a:cubicBezTo>
                  <a:cubicBezTo>
                    <a:pt x="22409" y="473397"/>
                    <a:pt x="25335" y="310237"/>
                    <a:pt x="0" y="0"/>
                  </a:cubicBezTo>
                  <a:close/>
                </a:path>
              </a:pathLst>
            </a:custGeom>
            <a:noFill/>
            <a:ln>
              <a:noFill/>
              <a:extLst>
                <a:ext uri="{C807C97D-BFC1-408E-A445-0C87EB9F89A2}">
                  <ask:lineSketchStyleProps xmlns:ask="http://schemas.microsoft.com/office/drawing/2018/sketchyshapes" sd="211849289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dirty="0">
                  <a:solidFill>
                    <a:schemeClr val="tx1"/>
                  </a:solidFill>
                  <a:latin typeface="Ink Free" panose="03080402000500000000" pitchFamily="66" charset="0"/>
                </a:rPr>
                <a:t>Prospect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A077E13-B02E-4411-96EB-48D40078DB43}"/>
              </a:ext>
            </a:extLst>
          </p:cNvPr>
          <p:cNvSpPr/>
          <p:nvPr/>
        </p:nvSpPr>
        <p:spPr>
          <a:xfrm>
            <a:off x="7332039" y="2685347"/>
            <a:ext cx="4045230" cy="2600867"/>
          </a:xfrm>
          <a:custGeom>
            <a:avLst/>
            <a:gdLst>
              <a:gd name="connsiteX0" fmla="*/ 0 w 4045230"/>
              <a:gd name="connsiteY0" fmla="*/ 0 h 2600867"/>
              <a:gd name="connsiteX1" fmla="*/ 633753 w 4045230"/>
              <a:gd name="connsiteY1" fmla="*/ 0 h 2600867"/>
              <a:gd name="connsiteX2" fmla="*/ 1267505 w 4045230"/>
              <a:gd name="connsiteY2" fmla="*/ 0 h 2600867"/>
              <a:gd name="connsiteX3" fmla="*/ 1820353 w 4045230"/>
              <a:gd name="connsiteY3" fmla="*/ 0 h 2600867"/>
              <a:gd name="connsiteX4" fmla="*/ 2494558 w 4045230"/>
              <a:gd name="connsiteY4" fmla="*/ 0 h 2600867"/>
              <a:gd name="connsiteX5" fmla="*/ 3047407 w 4045230"/>
              <a:gd name="connsiteY5" fmla="*/ 0 h 2600867"/>
              <a:gd name="connsiteX6" fmla="*/ 4045230 w 4045230"/>
              <a:gd name="connsiteY6" fmla="*/ 0 h 2600867"/>
              <a:gd name="connsiteX7" fmla="*/ 4045230 w 4045230"/>
              <a:gd name="connsiteY7" fmla="*/ 598199 h 2600867"/>
              <a:gd name="connsiteX8" fmla="*/ 4045230 w 4045230"/>
              <a:gd name="connsiteY8" fmla="*/ 1274425 h 2600867"/>
              <a:gd name="connsiteX9" fmla="*/ 4045230 w 4045230"/>
              <a:gd name="connsiteY9" fmla="*/ 1898633 h 2600867"/>
              <a:gd name="connsiteX10" fmla="*/ 4045230 w 4045230"/>
              <a:gd name="connsiteY10" fmla="*/ 2600867 h 2600867"/>
              <a:gd name="connsiteX11" fmla="*/ 3451930 w 4045230"/>
              <a:gd name="connsiteY11" fmla="*/ 2600867 h 2600867"/>
              <a:gd name="connsiteX12" fmla="*/ 2777725 w 4045230"/>
              <a:gd name="connsiteY12" fmla="*/ 2600867 h 2600867"/>
              <a:gd name="connsiteX13" fmla="*/ 2143972 w 4045230"/>
              <a:gd name="connsiteY13" fmla="*/ 2600867 h 2600867"/>
              <a:gd name="connsiteX14" fmla="*/ 1469767 w 4045230"/>
              <a:gd name="connsiteY14" fmla="*/ 2600867 h 2600867"/>
              <a:gd name="connsiteX15" fmla="*/ 755110 w 4045230"/>
              <a:gd name="connsiteY15" fmla="*/ 2600867 h 2600867"/>
              <a:gd name="connsiteX16" fmla="*/ 0 w 4045230"/>
              <a:gd name="connsiteY16" fmla="*/ 2600867 h 2600867"/>
              <a:gd name="connsiteX17" fmla="*/ 0 w 4045230"/>
              <a:gd name="connsiteY17" fmla="*/ 2028676 h 2600867"/>
              <a:gd name="connsiteX18" fmla="*/ 0 w 4045230"/>
              <a:gd name="connsiteY18" fmla="*/ 1326442 h 2600867"/>
              <a:gd name="connsiteX19" fmla="*/ 0 w 4045230"/>
              <a:gd name="connsiteY19" fmla="*/ 676225 h 2600867"/>
              <a:gd name="connsiteX20" fmla="*/ 0 w 4045230"/>
              <a:gd name="connsiteY20" fmla="*/ 0 h 260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45230" h="2600867" fill="none" extrusionOk="0">
                <a:moveTo>
                  <a:pt x="0" y="0"/>
                </a:moveTo>
                <a:cubicBezTo>
                  <a:pt x="182935" y="-7030"/>
                  <a:pt x="357821" y="2025"/>
                  <a:pt x="633753" y="0"/>
                </a:cubicBezTo>
                <a:cubicBezTo>
                  <a:pt x="909685" y="-2025"/>
                  <a:pt x="972118" y="-3146"/>
                  <a:pt x="1267505" y="0"/>
                </a:cubicBezTo>
                <a:cubicBezTo>
                  <a:pt x="1562892" y="3146"/>
                  <a:pt x="1563718" y="12909"/>
                  <a:pt x="1820353" y="0"/>
                </a:cubicBezTo>
                <a:cubicBezTo>
                  <a:pt x="2076988" y="-12909"/>
                  <a:pt x="2261328" y="-355"/>
                  <a:pt x="2494558" y="0"/>
                </a:cubicBezTo>
                <a:cubicBezTo>
                  <a:pt x="2727789" y="355"/>
                  <a:pt x="2936391" y="-15209"/>
                  <a:pt x="3047407" y="0"/>
                </a:cubicBezTo>
                <a:cubicBezTo>
                  <a:pt x="3158423" y="15209"/>
                  <a:pt x="3629002" y="-20996"/>
                  <a:pt x="4045230" y="0"/>
                </a:cubicBezTo>
                <a:cubicBezTo>
                  <a:pt x="4065920" y="239496"/>
                  <a:pt x="4052997" y="465632"/>
                  <a:pt x="4045230" y="598199"/>
                </a:cubicBezTo>
                <a:cubicBezTo>
                  <a:pt x="4037463" y="730766"/>
                  <a:pt x="4030823" y="1098671"/>
                  <a:pt x="4045230" y="1274425"/>
                </a:cubicBezTo>
                <a:cubicBezTo>
                  <a:pt x="4059637" y="1450179"/>
                  <a:pt x="4030991" y="1588140"/>
                  <a:pt x="4045230" y="1898633"/>
                </a:cubicBezTo>
                <a:cubicBezTo>
                  <a:pt x="4059469" y="2209126"/>
                  <a:pt x="4051830" y="2430338"/>
                  <a:pt x="4045230" y="2600867"/>
                </a:cubicBezTo>
                <a:cubicBezTo>
                  <a:pt x="3890165" y="2581938"/>
                  <a:pt x="3615876" y="2594497"/>
                  <a:pt x="3451930" y="2600867"/>
                </a:cubicBezTo>
                <a:cubicBezTo>
                  <a:pt x="3287984" y="2607237"/>
                  <a:pt x="3027632" y="2576050"/>
                  <a:pt x="2777725" y="2600867"/>
                </a:cubicBezTo>
                <a:cubicBezTo>
                  <a:pt x="2527818" y="2625684"/>
                  <a:pt x="2362854" y="2599232"/>
                  <a:pt x="2143972" y="2600867"/>
                </a:cubicBezTo>
                <a:cubicBezTo>
                  <a:pt x="1925090" y="2602502"/>
                  <a:pt x="1769946" y="2578609"/>
                  <a:pt x="1469767" y="2600867"/>
                </a:cubicBezTo>
                <a:cubicBezTo>
                  <a:pt x="1169589" y="2623125"/>
                  <a:pt x="950369" y="2606404"/>
                  <a:pt x="755110" y="2600867"/>
                </a:cubicBezTo>
                <a:cubicBezTo>
                  <a:pt x="559851" y="2595330"/>
                  <a:pt x="239547" y="2605967"/>
                  <a:pt x="0" y="2600867"/>
                </a:cubicBezTo>
                <a:cubicBezTo>
                  <a:pt x="4628" y="2439423"/>
                  <a:pt x="26512" y="2187853"/>
                  <a:pt x="0" y="2028676"/>
                </a:cubicBezTo>
                <a:cubicBezTo>
                  <a:pt x="-26512" y="1869499"/>
                  <a:pt x="-24936" y="1545608"/>
                  <a:pt x="0" y="1326442"/>
                </a:cubicBezTo>
                <a:cubicBezTo>
                  <a:pt x="24936" y="1107276"/>
                  <a:pt x="-21012" y="934956"/>
                  <a:pt x="0" y="676225"/>
                </a:cubicBezTo>
                <a:cubicBezTo>
                  <a:pt x="21012" y="417494"/>
                  <a:pt x="8069" y="219727"/>
                  <a:pt x="0" y="0"/>
                </a:cubicBezTo>
                <a:close/>
              </a:path>
              <a:path w="4045230" h="2600867" stroke="0" extrusionOk="0">
                <a:moveTo>
                  <a:pt x="0" y="0"/>
                </a:moveTo>
                <a:cubicBezTo>
                  <a:pt x="296076" y="12363"/>
                  <a:pt x="373550" y="17112"/>
                  <a:pt x="593300" y="0"/>
                </a:cubicBezTo>
                <a:cubicBezTo>
                  <a:pt x="813050" y="-17112"/>
                  <a:pt x="1071905" y="6684"/>
                  <a:pt x="1307958" y="0"/>
                </a:cubicBezTo>
                <a:cubicBezTo>
                  <a:pt x="1544011" y="-6684"/>
                  <a:pt x="1699232" y="2059"/>
                  <a:pt x="1941710" y="0"/>
                </a:cubicBezTo>
                <a:cubicBezTo>
                  <a:pt x="2184188" y="-2059"/>
                  <a:pt x="2437780" y="-36533"/>
                  <a:pt x="2696820" y="0"/>
                </a:cubicBezTo>
                <a:cubicBezTo>
                  <a:pt x="2955860" y="36533"/>
                  <a:pt x="3121294" y="22361"/>
                  <a:pt x="3451930" y="0"/>
                </a:cubicBezTo>
                <a:cubicBezTo>
                  <a:pt x="3782566" y="-22361"/>
                  <a:pt x="3799784" y="28865"/>
                  <a:pt x="4045230" y="0"/>
                </a:cubicBezTo>
                <a:cubicBezTo>
                  <a:pt x="4045754" y="166926"/>
                  <a:pt x="4067833" y="368709"/>
                  <a:pt x="4045230" y="598199"/>
                </a:cubicBezTo>
                <a:cubicBezTo>
                  <a:pt x="4022627" y="827689"/>
                  <a:pt x="4052558" y="969706"/>
                  <a:pt x="4045230" y="1274425"/>
                </a:cubicBezTo>
                <a:cubicBezTo>
                  <a:pt x="4037902" y="1579144"/>
                  <a:pt x="4036905" y="1623644"/>
                  <a:pt x="4045230" y="1898633"/>
                </a:cubicBezTo>
                <a:cubicBezTo>
                  <a:pt x="4053555" y="2173622"/>
                  <a:pt x="4032152" y="2374789"/>
                  <a:pt x="4045230" y="2600867"/>
                </a:cubicBezTo>
                <a:cubicBezTo>
                  <a:pt x="3799459" y="2605466"/>
                  <a:pt x="3620318" y="2618022"/>
                  <a:pt x="3411477" y="2600867"/>
                </a:cubicBezTo>
                <a:cubicBezTo>
                  <a:pt x="3202636" y="2583712"/>
                  <a:pt x="3042451" y="2579472"/>
                  <a:pt x="2858629" y="2600867"/>
                </a:cubicBezTo>
                <a:cubicBezTo>
                  <a:pt x="2674807" y="2622262"/>
                  <a:pt x="2507291" y="2606621"/>
                  <a:pt x="2224877" y="2600867"/>
                </a:cubicBezTo>
                <a:cubicBezTo>
                  <a:pt x="1942463" y="2595113"/>
                  <a:pt x="1885916" y="2579162"/>
                  <a:pt x="1631576" y="2600867"/>
                </a:cubicBezTo>
                <a:cubicBezTo>
                  <a:pt x="1377236" y="2622572"/>
                  <a:pt x="1263694" y="2628967"/>
                  <a:pt x="957371" y="2600867"/>
                </a:cubicBezTo>
                <a:cubicBezTo>
                  <a:pt x="651049" y="2572767"/>
                  <a:pt x="467160" y="2609568"/>
                  <a:pt x="0" y="2600867"/>
                </a:cubicBezTo>
                <a:cubicBezTo>
                  <a:pt x="-1794" y="2318311"/>
                  <a:pt x="17720" y="2272659"/>
                  <a:pt x="0" y="2002668"/>
                </a:cubicBezTo>
                <a:cubicBezTo>
                  <a:pt x="-17720" y="1732677"/>
                  <a:pt x="19994" y="1657193"/>
                  <a:pt x="0" y="1352451"/>
                </a:cubicBezTo>
                <a:cubicBezTo>
                  <a:pt x="-19994" y="1047709"/>
                  <a:pt x="23554" y="884248"/>
                  <a:pt x="0" y="728243"/>
                </a:cubicBezTo>
                <a:cubicBezTo>
                  <a:pt x="-23554" y="572238"/>
                  <a:pt x="26508" y="351602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  <a:latin typeface="Ink Free" panose="03080402000500000000" pitchFamily="66" charset="0"/>
              </a:rPr>
              <a:t>Points d’attention pour tout </a:t>
            </a:r>
          </a:p>
          <a:p>
            <a:pPr algn="ctr"/>
            <a:r>
              <a:rPr lang="fr-FR" sz="1400" b="1" dirty="0">
                <a:solidFill>
                  <a:schemeClr val="tx1"/>
                </a:solidFill>
                <a:latin typeface="Ink Free" panose="03080402000500000000" pitchFamily="66" charset="0"/>
              </a:rPr>
              <a:t>démarchage téléphonique : </a:t>
            </a:r>
          </a:p>
          <a:p>
            <a:pPr algn="ctr"/>
            <a:endParaRPr lang="fr-FR" sz="1400" dirty="0">
              <a:solidFill>
                <a:schemeClr val="tx1"/>
              </a:solidFill>
              <a:latin typeface="Ink Free" panose="03080402000500000000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/>
                </a:solidFill>
                <a:latin typeface="Ink Free" panose="03080402000500000000" pitchFamily="66" charset="0"/>
              </a:rPr>
              <a:t>Vérifier que la personne appelée ne figure pas sur Bloctel &amp; mentionner l’existence d’un droit d’inscription sur Bloctel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/>
                </a:solidFill>
                <a:latin typeface="Ink Free" panose="03080402000500000000" pitchFamily="66" charset="0"/>
              </a:rPr>
              <a:t>Mentionner l’identité du parrain et le    caractère commercial de l’appel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/>
                </a:solidFill>
                <a:latin typeface="Ink Free" panose="03080402000500000000" pitchFamily="66" charset="0"/>
              </a:rPr>
              <a:t>Décrire les caractéristiques de l’offre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/>
                </a:solidFill>
                <a:latin typeface="Ink Free" panose="03080402000500000000" pitchFamily="66" charset="0"/>
              </a:rPr>
              <a:t>Indiquer le prix (TTC + frais éventuels)     ainsi que les modalités du droit de rétractation. </a:t>
            </a:r>
          </a:p>
        </p:txBody>
      </p:sp>
      <p:pic>
        <p:nvPicPr>
          <p:cNvPr id="17" name="Picture 2" descr="System attention icon">
            <a:extLst>
              <a:ext uri="{FF2B5EF4-FFF2-40B4-BE49-F238E27FC236}">
                <a16:creationId xmlns:a16="http://schemas.microsoft.com/office/drawing/2014/main" id="{2EFEDFC3-DD02-4A6B-950D-BE9585035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407" y="2537857"/>
            <a:ext cx="694949" cy="69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1CADDA06-9633-468E-AD59-E735A04995B0}"/>
              </a:ext>
            </a:extLst>
          </p:cNvPr>
          <p:cNvSpPr/>
          <p:nvPr/>
        </p:nvSpPr>
        <p:spPr>
          <a:xfrm>
            <a:off x="10971201" y="4006724"/>
            <a:ext cx="774708" cy="774708"/>
          </a:xfrm>
          <a:custGeom>
            <a:avLst/>
            <a:gdLst>
              <a:gd name="connsiteX0" fmla="*/ 0 w 774708"/>
              <a:gd name="connsiteY0" fmla="*/ 387354 h 774708"/>
              <a:gd name="connsiteX1" fmla="*/ 387354 w 774708"/>
              <a:gd name="connsiteY1" fmla="*/ 0 h 774708"/>
              <a:gd name="connsiteX2" fmla="*/ 774708 w 774708"/>
              <a:gd name="connsiteY2" fmla="*/ 387354 h 774708"/>
              <a:gd name="connsiteX3" fmla="*/ 387354 w 774708"/>
              <a:gd name="connsiteY3" fmla="*/ 774708 h 774708"/>
              <a:gd name="connsiteX4" fmla="*/ 0 w 774708"/>
              <a:gd name="connsiteY4" fmla="*/ 387354 h 7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08" h="774708" fill="none" extrusionOk="0">
                <a:moveTo>
                  <a:pt x="0" y="387354"/>
                </a:moveTo>
                <a:cubicBezTo>
                  <a:pt x="34449" y="140682"/>
                  <a:pt x="189825" y="1082"/>
                  <a:pt x="387354" y="0"/>
                </a:cubicBezTo>
                <a:cubicBezTo>
                  <a:pt x="615471" y="24250"/>
                  <a:pt x="739027" y="172657"/>
                  <a:pt x="774708" y="387354"/>
                </a:cubicBezTo>
                <a:cubicBezTo>
                  <a:pt x="800230" y="604985"/>
                  <a:pt x="562185" y="756864"/>
                  <a:pt x="387354" y="774708"/>
                </a:cubicBezTo>
                <a:cubicBezTo>
                  <a:pt x="134000" y="786472"/>
                  <a:pt x="8106" y="590295"/>
                  <a:pt x="0" y="387354"/>
                </a:cubicBezTo>
                <a:close/>
              </a:path>
              <a:path w="774708" h="774708" stroke="0" extrusionOk="0">
                <a:moveTo>
                  <a:pt x="0" y="387354"/>
                </a:moveTo>
                <a:cubicBezTo>
                  <a:pt x="-17018" y="203281"/>
                  <a:pt x="143599" y="-12316"/>
                  <a:pt x="387354" y="0"/>
                </a:cubicBezTo>
                <a:cubicBezTo>
                  <a:pt x="652693" y="-7589"/>
                  <a:pt x="767155" y="187181"/>
                  <a:pt x="774708" y="387354"/>
                </a:cubicBezTo>
                <a:cubicBezTo>
                  <a:pt x="753800" y="608272"/>
                  <a:pt x="595736" y="781269"/>
                  <a:pt x="387354" y="774708"/>
                </a:cubicBezTo>
                <a:cubicBezTo>
                  <a:pt x="205083" y="754220"/>
                  <a:pt x="-8923" y="603331"/>
                  <a:pt x="0" y="38735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Picture 2" descr="Bloctel – Le site du Gouvernement pour bloquer les démarcheurs ...">
            <a:extLst>
              <a:ext uri="{FF2B5EF4-FFF2-40B4-BE49-F238E27FC236}">
                <a16:creationId xmlns:a16="http://schemas.microsoft.com/office/drawing/2014/main" id="{6ED7B3ED-FF0D-4B48-B065-BC622856F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1047" y="4031439"/>
            <a:ext cx="635016" cy="635016"/>
          </a:xfrm>
          <a:custGeom>
            <a:avLst/>
            <a:gdLst>
              <a:gd name="connsiteX0" fmla="*/ 0 w 635016"/>
              <a:gd name="connsiteY0" fmla="*/ 0 h 635016"/>
              <a:gd name="connsiteX1" fmla="*/ 635016 w 635016"/>
              <a:gd name="connsiteY1" fmla="*/ 0 h 635016"/>
              <a:gd name="connsiteX2" fmla="*/ 635016 w 635016"/>
              <a:gd name="connsiteY2" fmla="*/ 635016 h 635016"/>
              <a:gd name="connsiteX3" fmla="*/ 0 w 635016"/>
              <a:gd name="connsiteY3" fmla="*/ 635016 h 635016"/>
              <a:gd name="connsiteX4" fmla="*/ 0 w 635016"/>
              <a:gd name="connsiteY4" fmla="*/ 0 h 63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5016" h="635016" extrusionOk="0">
                <a:moveTo>
                  <a:pt x="0" y="0"/>
                </a:moveTo>
                <a:cubicBezTo>
                  <a:pt x="179332" y="-30958"/>
                  <a:pt x="464087" y="-16052"/>
                  <a:pt x="635016" y="0"/>
                </a:cubicBezTo>
                <a:cubicBezTo>
                  <a:pt x="649501" y="253908"/>
                  <a:pt x="617630" y="450926"/>
                  <a:pt x="635016" y="635016"/>
                </a:cubicBezTo>
                <a:cubicBezTo>
                  <a:pt x="443170" y="666622"/>
                  <a:pt x="218163" y="633269"/>
                  <a:pt x="0" y="635016"/>
                </a:cubicBezTo>
                <a:cubicBezTo>
                  <a:pt x="-22496" y="506817"/>
                  <a:pt x="19185" y="135395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312502811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Vecteur carte d'identité d'icône de style aquarelle">
            <a:extLst>
              <a:ext uri="{FF2B5EF4-FFF2-40B4-BE49-F238E27FC236}">
                <a16:creationId xmlns:a16="http://schemas.microsoft.com/office/drawing/2014/main" id="{919D838E-435B-40BF-8DEE-E69BAF7B8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0079">
            <a:off x="9750005" y="5308893"/>
            <a:ext cx="1004382" cy="67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611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Rectangle 160">
            <a:extLst>
              <a:ext uri="{FF2B5EF4-FFF2-40B4-BE49-F238E27FC236}">
                <a16:creationId xmlns:a16="http://schemas.microsoft.com/office/drawing/2014/main" id="{CBDA6B08-D8C0-4FC5-81BB-0A2DE9E5BB4F}"/>
              </a:ext>
            </a:extLst>
          </p:cNvPr>
          <p:cNvSpPr/>
          <p:nvPr/>
        </p:nvSpPr>
        <p:spPr>
          <a:xfrm>
            <a:off x="4996624" y="1487502"/>
            <a:ext cx="6463013" cy="4317261"/>
          </a:xfrm>
          <a:prstGeom prst="rect">
            <a:avLst/>
          </a:prstGeom>
          <a:solidFill>
            <a:srgbClr val="E7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34DCEAF6-CC6C-4C93-B102-42F22EDAAEEA}"/>
              </a:ext>
            </a:extLst>
          </p:cNvPr>
          <p:cNvSpPr/>
          <p:nvPr/>
        </p:nvSpPr>
        <p:spPr>
          <a:xfrm>
            <a:off x="610843" y="1381033"/>
            <a:ext cx="11065219" cy="4538839"/>
          </a:xfrm>
          <a:custGeom>
            <a:avLst/>
            <a:gdLst>
              <a:gd name="connsiteX0" fmla="*/ 0 w 11065219"/>
              <a:gd name="connsiteY0" fmla="*/ 0 h 4538839"/>
              <a:gd name="connsiteX1" fmla="*/ 470272 w 11065219"/>
              <a:gd name="connsiteY1" fmla="*/ 0 h 4538839"/>
              <a:gd name="connsiteX2" fmla="*/ 1272500 w 11065219"/>
              <a:gd name="connsiteY2" fmla="*/ 0 h 4538839"/>
              <a:gd name="connsiteX3" fmla="*/ 1853424 w 11065219"/>
              <a:gd name="connsiteY3" fmla="*/ 0 h 4538839"/>
              <a:gd name="connsiteX4" fmla="*/ 2766305 w 11065219"/>
              <a:gd name="connsiteY4" fmla="*/ 0 h 4538839"/>
              <a:gd name="connsiteX5" fmla="*/ 3679185 w 11065219"/>
              <a:gd name="connsiteY5" fmla="*/ 0 h 4538839"/>
              <a:gd name="connsiteX6" fmla="*/ 4149457 w 11065219"/>
              <a:gd name="connsiteY6" fmla="*/ 0 h 4538839"/>
              <a:gd name="connsiteX7" fmla="*/ 4619729 w 11065219"/>
              <a:gd name="connsiteY7" fmla="*/ 0 h 4538839"/>
              <a:gd name="connsiteX8" fmla="*/ 5532610 w 11065219"/>
              <a:gd name="connsiteY8" fmla="*/ 0 h 4538839"/>
              <a:gd name="connsiteX9" fmla="*/ 6113533 w 11065219"/>
              <a:gd name="connsiteY9" fmla="*/ 0 h 4538839"/>
              <a:gd name="connsiteX10" fmla="*/ 7026414 w 11065219"/>
              <a:gd name="connsiteY10" fmla="*/ 0 h 4538839"/>
              <a:gd name="connsiteX11" fmla="*/ 7496686 w 11065219"/>
              <a:gd name="connsiteY11" fmla="*/ 0 h 4538839"/>
              <a:gd name="connsiteX12" fmla="*/ 8409566 w 11065219"/>
              <a:gd name="connsiteY12" fmla="*/ 0 h 4538839"/>
              <a:gd name="connsiteX13" fmla="*/ 8769186 w 11065219"/>
              <a:gd name="connsiteY13" fmla="*/ 0 h 4538839"/>
              <a:gd name="connsiteX14" fmla="*/ 9239458 w 11065219"/>
              <a:gd name="connsiteY14" fmla="*/ 0 h 4538839"/>
              <a:gd name="connsiteX15" fmla="*/ 9820382 w 11065219"/>
              <a:gd name="connsiteY15" fmla="*/ 0 h 4538839"/>
              <a:gd name="connsiteX16" fmla="*/ 11065219 w 11065219"/>
              <a:gd name="connsiteY16" fmla="*/ 0 h 4538839"/>
              <a:gd name="connsiteX17" fmla="*/ 11065219 w 11065219"/>
              <a:gd name="connsiteY17" fmla="*/ 648406 h 4538839"/>
              <a:gd name="connsiteX18" fmla="*/ 11065219 w 11065219"/>
              <a:gd name="connsiteY18" fmla="*/ 1160646 h 4538839"/>
              <a:gd name="connsiteX19" fmla="*/ 11065219 w 11065219"/>
              <a:gd name="connsiteY19" fmla="*/ 1718275 h 4538839"/>
              <a:gd name="connsiteX20" fmla="*/ 11065219 w 11065219"/>
              <a:gd name="connsiteY20" fmla="*/ 2412069 h 4538839"/>
              <a:gd name="connsiteX21" fmla="*/ 11065219 w 11065219"/>
              <a:gd name="connsiteY21" fmla="*/ 2969698 h 4538839"/>
              <a:gd name="connsiteX22" fmla="*/ 11065219 w 11065219"/>
              <a:gd name="connsiteY22" fmla="*/ 3572715 h 4538839"/>
              <a:gd name="connsiteX23" fmla="*/ 11065219 w 11065219"/>
              <a:gd name="connsiteY23" fmla="*/ 4538839 h 4538839"/>
              <a:gd name="connsiteX24" fmla="*/ 10484295 w 11065219"/>
              <a:gd name="connsiteY24" fmla="*/ 4538839 h 4538839"/>
              <a:gd name="connsiteX25" fmla="*/ 10014023 w 11065219"/>
              <a:gd name="connsiteY25" fmla="*/ 4538839 h 4538839"/>
              <a:gd name="connsiteX26" fmla="*/ 9654404 w 11065219"/>
              <a:gd name="connsiteY26" fmla="*/ 4538839 h 4538839"/>
              <a:gd name="connsiteX27" fmla="*/ 9294784 w 11065219"/>
              <a:gd name="connsiteY27" fmla="*/ 4538839 h 4538839"/>
              <a:gd name="connsiteX28" fmla="*/ 8492556 w 11065219"/>
              <a:gd name="connsiteY28" fmla="*/ 4538839 h 4538839"/>
              <a:gd name="connsiteX29" fmla="*/ 7690327 w 11065219"/>
              <a:gd name="connsiteY29" fmla="*/ 4538839 h 4538839"/>
              <a:gd name="connsiteX30" fmla="*/ 6888099 w 11065219"/>
              <a:gd name="connsiteY30" fmla="*/ 4538839 h 4538839"/>
              <a:gd name="connsiteX31" fmla="*/ 6307175 w 11065219"/>
              <a:gd name="connsiteY31" fmla="*/ 4538839 h 4538839"/>
              <a:gd name="connsiteX32" fmla="*/ 5615599 w 11065219"/>
              <a:gd name="connsiteY32" fmla="*/ 4538839 h 4538839"/>
              <a:gd name="connsiteX33" fmla="*/ 5145327 w 11065219"/>
              <a:gd name="connsiteY33" fmla="*/ 4538839 h 4538839"/>
              <a:gd name="connsiteX34" fmla="*/ 4453751 w 11065219"/>
              <a:gd name="connsiteY34" fmla="*/ 4538839 h 4538839"/>
              <a:gd name="connsiteX35" fmla="*/ 4094131 w 11065219"/>
              <a:gd name="connsiteY35" fmla="*/ 4538839 h 4538839"/>
              <a:gd name="connsiteX36" fmla="*/ 3181250 w 11065219"/>
              <a:gd name="connsiteY36" fmla="*/ 4538839 h 4538839"/>
              <a:gd name="connsiteX37" fmla="*/ 2710979 w 11065219"/>
              <a:gd name="connsiteY37" fmla="*/ 4538839 h 4538839"/>
              <a:gd name="connsiteX38" fmla="*/ 2240707 w 11065219"/>
              <a:gd name="connsiteY38" fmla="*/ 4538839 h 4538839"/>
              <a:gd name="connsiteX39" fmla="*/ 1438478 w 11065219"/>
              <a:gd name="connsiteY39" fmla="*/ 4538839 h 4538839"/>
              <a:gd name="connsiteX40" fmla="*/ 746902 w 11065219"/>
              <a:gd name="connsiteY40" fmla="*/ 4538839 h 4538839"/>
              <a:gd name="connsiteX41" fmla="*/ 0 w 11065219"/>
              <a:gd name="connsiteY41" fmla="*/ 4538839 h 4538839"/>
              <a:gd name="connsiteX42" fmla="*/ 0 w 11065219"/>
              <a:gd name="connsiteY42" fmla="*/ 3981210 h 4538839"/>
              <a:gd name="connsiteX43" fmla="*/ 0 w 11065219"/>
              <a:gd name="connsiteY43" fmla="*/ 3332805 h 4538839"/>
              <a:gd name="connsiteX44" fmla="*/ 0 w 11065219"/>
              <a:gd name="connsiteY44" fmla="*/ 2820564 h 4538839"/>
              <a:gd name="connsiteX45" fmla="*/ 0 w 11065219"/>
              <a:gd name="connsiteY45" fmla="*/ 2217547 h 4538839"/>
              <a:gd name="connsiteX46" fmla="*/ 0 w 11065219"/>
              <a:gd name="connsiteY46" fmla="*/ 1569141 h 4538839"/>
              <a:gd name="connsiteX47" fmla="*/ 0 w 11065219"/>
              <a:gd name="connsiteY47" fmla="*/ 1011513 h 4538839"/>
              <a:gd name="connsiteX48" fmla="*/ 0 w 11065219"/>
              <a:gd name="connsiteY48" fmla="*/ 0 h 4538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065219" h="4538839" extrusionOk="0">
                <a:moveTo>
                  <a:pt x="0" y="0"/>
                </a:moveTo>
                <a:cubicBezTo>
                  <a:pt x="201857" y="-15457"/>
                  <a:pt x="274250" y="-7721"/>
                  <a:pt x="470272" y="0"/>
                </a:cubicBezTo>
                <a:cubicBezTo>
                  <a:pt x="666294" y="7721"/>
                  <a:pt x="892250" y="35004"/>
                  <a:pt x="1272500" y="0"/>
                </a:cubicBezTo>
                <a:cubicBezTo>
                  <a:pt x="1652750" y="-35004"/>
                  <a:pt x="1575928" y="-6832"/>
                  <a:pt x="1853424" y="0"/>
                </a:cubicBezTo>
                <a:cubicBezTo>
                  <a:pt x="2130920" y="6832"/>
                  <a:pt x="2505094" y="-15860"/>
                  <a:pt x="2766305" y="0"/>
                </a:cubicBezTo>
                <a:cubicBezTo>
                  <a:pt x="3027516" y="15860"/>
                  <a:pt x="3231303" y="-25167"/>
                  <a:pt x="3679185" y="0"/>
                </a:cubicBezTo>
                <a:cubicBezTo>
                  <a:pt x="4127067" y="25167"/>
                  <a:pt x="4034637" y="-3608"/>
                  <a:pt x="4149457" y="0"/>
                </a:cubicBezTo>
                <a:cubicBezTo>
                  <a:pt x="4264277" y="3608"/>
                  <a:pt x="4427878" y="-5235"/>
                  <a:pt x="4619729" y="0"/>
                </a:cubicBezTo>
                <a:cubicBezTo>
                  <a:pt x="4811580" y="5235"/>
                  <a:pt x="5202807" y="44647"/>
                  <a:pt x="5532610" y="0"/>
                </a:cubicBezTo>
                <a:cubicBezTo>
                  <a:pt x="5862413" y="-44647"/>
                  <a:pt x="5962735" y="-14008"/>
                  <a:pt x="6113533" y="0"/>
                </a:cubicBezTo>
                <a:cubicBezTo>
                  <a:pt x="6264331" y="14008"/>
                  <a:pt x="6581549" y="41974"/>
                  <a:pt x="7026414" y="0"/>
                </a:cubicBezTo>
                <a:cubicBezTo>
                  <a:pt x="7471279" y="-41974"/>
                  <a:pt x="7372098" y="-17112"/>
                  <a:pt x="7496686" y="0"/>
                </a:cubicBezTo>
                <a:cubicBezTo>
                  <a:pt x="7621274" y="17112"/>
                  <a:pt x="8172695" y="28229"/>
                  <a:pt x="8409566" y="0"/>
                </a:cubicBezTo>
                <a:cubicBezTo>
                  <a:pt x="8646437" y="-28229"/>
                  <a:pt x="8606078" y="9827"/>
                  <a:pt x="8769186" y="0"/>
                </a:cubicBezTo>
                <a:cubicBezTo>
                  <a:pt x="8932294" y="-9827"/>
                  <a:pt x="9056827" y="-4507"/>
                  <a:pt x="9239458" y="0"/>
                </a:cubicBezTo>
                <a:cubicBezTo>
                  <a:pt x="9422089" y="4507"/>
                  <a:pt x="9619106" y="6814"/>
                  <a:pt x="9820382" y="0"/>
                </a:cubicBezTo>
                <a:cubicBezTo>
                  <a:pt x="10021658" y="-6814"/>
                  <a:pt x="10503082" y="-29582"/>
                  <a:pt x="11065219" y="0"/>
                </a:cubicBezTo>
                <a:cubicBezTo>
                  <a:pt x="11056905" y="296256"/>
                  <a:pt x="11092196" y="415003"/>
                  <a:pt x="11065219" y="648406"/>
                </a:cubicBezTo>
                <a:cubicBezTo>
                  <a:pt x="11038242" y="881809"/>
                  <a:pt x="11063911" y="986217"/>
                  <a:pt x="11065219" y="1160646"/>
                </a:cubicBezTo>
                <a:cubicBezTo>
                  <a:pt x="11066527" y="1335075"/>
                  <a:pt x="11092716" y="1553166"/>
                  <a:pt x="11065219" y="1718275"/>
                </a:cubicBezTo>
                <a:cubicBezTo>
                  <a:pt x="11037722" y="1883384"/>
                  <a:pt x="11052901" y="2079642"/>
                  <a:pt x="11065219" y="2412069"/>
                </a:cubicBezTo>
                <a:cubicBezTo>
                  <a:pt x="11077537" y="2744496"/>
                  <a:pt x="11038183" y="2732283"/>
                  <a:pt x="11065219" y="2969698"/>
                </a:cubicBezTo>
                <a:cubicBezTo>
                  <a:pt x="11092255" y="3207113"/>
                  <a:pt x="11069775" y="3345513"/>
                  <a:pt x="11065219" y="3572715"/>
                </a:cubicBezTo>
                <a:cubicBezTo>
                  <a:pt x="11060663" y="3799917"/>
                  <a:pt x="11103044" y="4212205"/>
                  <a:pt x="11065219" y="4538839"/>
                </a:cubicBezTo>
                <a:cubicBezTo>
                  <a:pt x="10897843" y="4511420"/>
                  <a:pt x="10711118" y="4511074"/>
                  <a:pt x="10484295" y="4538839"/>
                </a:cubicBezTo>
                <a:cubicBezTo>
                  <a:pt x="10257472" y="4566604"/>
                  <a:pt x="10192290" y="4536697"/>
                  <a:pt x="10014023" y="4538839"/>
                </a:cubicBezTo>
                <a:cubicBezTo>
                  <a:pt x="9835756" y="4540981"/>
                  <a:pt x="9814742" y="4549816"/>
                  <a:pt x="9654404" y="4538839"/>
                </a:cubicBezTo>
                <a:cubicBezTo>
                  <a:pt x="9494066" y="4527862"/>
                  <a:pt x="9438376" y="4529747"/>
                  <a:pt x="9294784" y="4538839"/>
                </a:cubicBezTo>
                <a:cubicBezTo>
                  <a:pt x="9151192" y="4547931"/>
                  <a:pt x="8731324" y="4567577"/>
                  <a:pt x="8492556" y="4538839"/>
                </a:cubicBezTo>
                <a:cubicBezTo>
                  <a:pt x="8253788" y="4510101"/>
                  <a:pt x="7898344" y="4514254"/>
                  <a:pt x="7690327" y="4538839"/>
                </a:cubicBezTo>
                <a:cubicBezTo>
                  <a:pt x="7482310" y="4563424"/>
                  <a:pt x="7065700" y="4530744"/>
                  <a:pt x="6888099" y="4538839"/>
                </a:cubicBezTo>
                <a:cubicBezTo>
                  <a:pt x="6710498" y="4546934"/>
                  <a:pt x="6441983" y="4538658"/>
                  <a:pt x="6307175" y="4538839"/>
                </a:cubicBezTo>
                <a:cubicBezTo>
                  <a:pt x="6172367" y="4539020"/>
                  <a:pt x="5798851" y="4517961"/>
                  <a:pt x="5615599" y="4538839"/>
                </a:cubicBezTo>
                <a:cubicBezTo>
                  <a:pt x="5432347" y="4559717"/>
                  <a:pt x="5275368" y="4545802"/>
                  <a:pt x="5145327" y="4538839"/>
                </a:cubicBezTo>
                <a:cubicBezTo>
                  <a:pt x="5015286" y="4531876"/>
                  <a:pt x="4755658" y="4518546"/>
                  <a:pt x="4453751" y="4538839"/>
                </a:cubicBezTo>
                <a:cubicBezTo>
                  <a:pt x="4151844" y="4559132"/>
                  <a:pt x="4225311" y="4549338"/>
                  <a:pt x="4094131" y="4538839"/>
                </a:cubicBezTo>
                <a:cubicBezTo>
                  <a:pt x="3962951" y="4528340"/>
                  <a:pt x="3383527" y="4571059"/>
                  <a:pt x="3181250" y="4538839"/>
                </a:cubicBezTo>
                <a:cubicBezTo>
                  <a:pt x="2978973" y="4506619"/>
                  <a:pt x="2909790" y="4530728"/>
                  <a:pt x="2710979" y="4538839"/>
                </a:cubicBezTo>
                <a:cubicBezTo>
                  <a:pt x="2512168" y="4546950"/>
                  <a:pt x="2408549" y="4516044"/>
                  <a:pt x="2240707" y="4538839"/>
                </a:cubicBezTo>
                <a:cubicBezTo>
                  <a:pt x="2072865" y="4561634"/>
                  <a:pt x="1733134" y="4555959"/>
                  <a:pt x="1438478" y="4538839"/>
                </a:cubicBezTo>
                <a:cubicBezTo>
                  <a:pt x="1143822" y="4521719"/>
                  <a:pt x="1029690" y="4573172"/>
                  <a:pt x="746902" y="4538839"/>
                </a:cubicBezTo>
                <a:cubicBezTo>
                  <a:pt x="464114" y="4504506"/>
                  <a:pt x="158054" y="4509750"/>
                  <a:pt x="0" y="4538839"/>
                </a:cubicBezTo>
                <a:cubicBezTo>
                  <a:pt x="14923" y="4392881"/>
                  <a:pt x="6910" y="4190012"/>
                  <a:pt x="0" y="3981210"/>
                </a:cubicBezTo>
                <a:cubicBezTo>
                  <a:pt x="-6910" y="3772408"/>
                  <a:pt x="-27720" y="3550355"/>
                  <a:pt x="0" y="3332805"/>
                </a:cubicBezTo>
                <a:cubicBezTo>
                  <a:pt x="27720" y="3115255"/>
                  <a:pt x="5422" y="3007186"/>
                  <a:pt x="0" y="2820564"/>
                </a:cubicBezTo>
                <a:cubicBezTo>
                  <a:pt x="-5422" y="2633942"/>
                  <a:pt x="9960" y="2460865"/>
                  <a:pt x="0" y="2217547"/>
                </a:cubicBezTo>
                <a:cubicBezTo>
                  <a:pt x="-9960" y="1974229"/>
                  <a:pt x="-30465" y="1829677"/>
                  <a:pt x="0" y="1569141"/>
                </a:cubicBezTo>
                <a:cubicBezTo>
                  <a:pt x="30465" y="1308605"/>
                  <a:pt x="-25202" y="1186482"/>
                  <a:pt x="0" y="1011513"/>
                </a:cubicBezTo>
                <a:cubicBezTo>
                  <a:pt x="25202" y="836544"/>
                  <a:pt x="-23019" y="323774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F72F02-4D27-4315-A5FA-8654B9B068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Notre offre de parrainage permet au filleul de bénéficier d’avantages commerciaux, dont une prime de « Bienvenue » de 80 €.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30B962-8988-46B9-A7AB-A28E7F250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1ACC9A-CBFD-41FE-8387-B043DBA0FA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2" name="Picture 4" descr="Vecteur gratuit homme photographe avec appareil photo et équipement léger">
            <a:extLst>
              <a:ext uri="{FF2B5EF4-FFF2-40B4-BE49-F238E27FC236}">
                <a16:creationId xmlns:a16="http://schemas.microsoft.com/office/drawing/2014/main" id="{4953158D-5D33-4622-A23E-67257402D4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1"/>
          <a:stretch/>
        </p:blipFill>
        <p:spPr bwMode="auto">
          <a:xfrm>
            <a:off x="732363" y="1487502"/>
            <a:ext cx="4311681" cy="4316975"/>
          </a:xfrm>
          <a:custGeom>
            <a:avLst/>
            <a:gdLst>
              <a:gd name="connsiteX0" fmla="*/ 0 w 4311681"/>
              <a:gd name="connsiteY0" fmla="*/ 0 h 4316975"/>
              <a:gd name="connsiteX1" fmla="*/ 659071 w 4311681"/>
              <a:gd name="connsiteY1" fmla="*/ 0 h 4316975"/>
              <a:gd name="connsiteX2" fmla="*/ 1188792 w 4311681"/>
              <a:gd name="connsiteY2" fmla="*/ 0 h 4316975"/>
              <a:gd name="connsiteX3" fmla="*/ 1847863 w 4311681"/>
              <a:gd name="connsiteY3" fmla="*/ 0 h 4316975"/>
              <a:gd name="connsiteX4" fmla="*/ 2334467 w 4311681"/>
              <a:gd name="connsiteY4" fmla="*/ 0 h 4316975"/>
              <a:gd name="connsiteX5" fmla="*/ 2864188 w 4311681"/>
              <a:gd name="connsiteY5" fmla="*/ 0 h 4316975"/>
              <a:gd name="connsiteX6" fmla="*/ 3393909 w 4311681"/>
              <a:gd name="connsiteY6" fmla="*/ 0 h 4316975"/>
              <a:gd name="connsiteX7" fmla="*/ 4311681 w 4311681"/>
              <a:gd name="connsiteY7" fmla="*/ 0 h 4316975"/>
              <a:gd name="connsiteX8" fmla="*/ 4311681 w 4311681"/>
              <a:gd name="connsiteY8" fmla="*/ 487201 h 4316975"/>
              <a:gd name="connsiteX9" fmla="*/ 4311681 w 4311681"/>
              <a:gd name="connsiteY9" fmla="*/ 974403 h 4316975"/>
              <a:gd name="connsiteX10" fmla="*/ 4311681 w 4311681"/>
              <a:gd name="connsiteY10" fmla="*/ 1547944 h 4316975"/>
              <a:gd name="connsiteX11" fmla="*/ 4311681 w 4311681"/>
              <a:gd name="connsiteY11" fmla="*/ 2250994 h 4316975"/>
              <a:gd name="connsiteX12" fmla="*/ 4311681 w 4311681"/>
              <a:gd name="connsiteY12" fmla="*/ 2867705 h 4316975"/>
              <a:gd name="connsiteX13" fmla="*/ 4311681 w 4311681"/>
              <a:gd name="connsiteY13" fmla="*/ 3484416 h 4316975"/>
              <a:gd name="connsiteX14" fmla="*/ 4311681 w 4311681"/>
              <a:gd name="connsiteY14" fmla="*/ 4316975 h 4316975"/>
              <a:gd name="connsiteX15" fmla="*/ 3738843 w 4311681"/>
              <a:gd name="connsiteY15" fmla="*/ 4316975 h 4316975"/>
              <a:gd name="connsiteX16" fmla="*/ 3209123 w 4311681"/>
              <a:gd name="connsiteY16" fmla="*/ 4316975 h 4316975"/>
              <a:gd name="connsiteX17" fmla="*/ 2550051 w 4311681"/>
              <a:gd name="connsiteY17" fmla="*/ 4316975 h 4316975"/>
              <a:gd name="connsiteX18" fmla="*/ 2063447 w 4311681"/>
              <a:gd name="connsiteY18" fmla="*/ 4316975 h 4316975"/>
              <a:gd name="connsiteX19" fmla="*/ 1404376 w 4311681"/>
              <a:gd name="connsiteY19" fmla="*/ 4316975 h 4316975"/>
              <a:gd name="connsiteX20" fmla="*/ 917772 w 4311681"/>
              <a:gd name="connsiteY20" fmla="*/ 4316975 h 4316975"/>
              <a:gd name="connsiteX21" fmla="*/ 0 w 4311681"/>
              <a:gd name="connsiteY21" fmla="*/ 4316975 h 4316975"/>
              <a:gd name="connsiteX22" fmla="*/ 0 w 4311681"/>
              <a:gd name="connsiteY22" fmla="*/ 3700264 h 4316975"/>
              <a:gd name="connsiteX23" fmla="*/ 0 w 4311681"/>
              <a:gd name="connsiteY23" fmla="*/ 2997214 h 4316975"/>
              <a:gd name="connsiteX24" fmla="*/ 0 w 4311681"/>
              <a:gd name="connsiteY24" fmla="*/ 2466843 h 4316975"/>
              <a:gd name="connsiteX25" fmla="*/ 0 w 4311681"/>
              <a:gd name="connsiteY25" fmla="*/ 1806962 h 4316975"/>
              <a:gd name="connsiteX26" fmla="*/ 0 w 4311681"/>
              <a:gd name="connsiteY26" fmla="*/ 1319761 h 4316975"/>
              <a:gd name="connsiteX27" fmla="*/ 0 w 4311681"/>
              <a:gd name="connsiteY27" fmla="*/ 832559 h 4316975"/>
              <a:gd name="connsiteX28" fmla="*/ 0 w 4311681"/>
              <a:gd name="connsiteY28" fmla="*/ 0 h 431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11681" h="4316975" extrusionOk="0">
                <a:moveTo>
                  <a:pt x="0" y="0"/>
                </a:moveTo>
                <a:cubicBezTo>
                  <a:pt x="225301" y="-5687"/>
                  <a:pt x="504529" y="19024"/>
                  <a:pt x="659071" y="0"/>
                </a:cubicBezTo>
                <a:cubicBezTo>
                  <a:pt x="813613" y="-19024"/>
                  <a:pt x="979192" y="18333"/>
                  <a:pt x="1188792" y="0"/>
                </a:cubicBezTo>
                <a:cubicBezTo>
                  <a:pt x="1398392" y="-18333"/>
                  <a:pt x="1715882" y="26495"/>
                  <a:pt x="1847863" y="0"/>
                </a:cubicBezTo>
                <a:cubicBezTo>
                  <a:pt x="1979844" y="-26495"/>
                  <a:pt x="2218773" y="-14293"/>
                  <a:pt x="2334467" y="0"/>
                </a:cubicBezTo>
                <a:cubicBezTo>
                  <a:pt x="2450161" y="14293"/>
                  <a:pt x="2627225" y="7152"/>
                  <a:pt x="2864188" y="0"/>
                </a:cubicBezTo>
                <a:cubicBezTo>
                  <a:pt x="3101151" y="-7152"/>
                  <a:pt x="3184283" y="-19404"/>
                  <a:pt x="3393909" y="0"/>
                </a:cubicBezTo>
                <a:cubicBezTo>
                  <a:pt x="3603535" y="19404"/>
                  <a:pt x="3919278" y="30222"/>
                  <a:pt x="4311681" y="0"/>
                </a:cubicBezTo>
                <a:cubicBezTo>
                  <a:pt x="4319263" y="210670"/>
                  <a:pt x="4315775" y="369618"/>
                  <a:pt x="4311681" y="487201"/>
                </a:cubicBezTo>
                <a:cubicBezTo>
                  <a:pt x="4307587" y="604784"/>
                  <a:pt x="4293461" y="862335"/>
                  <a:pt x="4311681" y="974403"/>
                </a:cubicBezTo>
                <a:cubicBezTo>
                  <a:pt x="4329901" y="1086471"/>
                  <a:pt x="4292116" y="1267567"/>
                  <a:pt x="4311681" y="1547944"/>
                </a:cubicBezTo>
                <a:cubicBezTo>
                  <a:pt x="4331246" y="1828321"/>
                  <a:pt x="4333344" y="1974335"/>
                  <a:pt x="4311681" y="2250994"/>
                </a:cubicBezTo>
                <a:cubicBezTo>
                  <a:pt x="4290019" y="2527653"/>
                  <a:pt x="4313843" y="2644655"/>
                  <a:pt x="4311681" y="2867705"/>
                </a:cubicBezTo>
                <a:cubicBezTo>
                  <a:pt x="4309519" y="3090755"/>
                  <a:pt x="4300958" y="3315944"/>
                  <a:pt x="4311681" y="3484416"/>
                </a:cubicBezTo>
                <a:cubicBezTo>
                  <a:pt x="4322404" y="3652888"/>
                  <a:pt x="4276881" y="4061390"/>
                  <a:pt x="4311681" y="4316975"/>
                </a:cubicBezTo>
                <a:cubicBezTo>
                  <a:pt x="4152181" y="4327486"/>
                  <a:pt x="3905451" y="4294294"/>
                  <a:pt x="3738843" y="4316975"/>
                </a:cubicBezTo>
                <a:cubicBezTo>
                  <a:pt x="3572235" y="4339656"/>
                  <a:pt x="3319907" y="4323661"/>
                  <a:pt x="3209123" y="4316975"/>
                </a:cubicBezTo>
                <a:cubicBezTo>
                  <a:pt x="3098339" y="4310289"/>
                  <a:pt x="2714465" y="4296337"/>
                  <a:pt x="2550051" y="4316975"/>
                </a:cubicBezTo>
                <a:cubicBezTo>
                  <a:pt x="2385637" y="4337613"/>
                  <a:pt x="2188094" y="4313114"/>
                  <a:pt x="2063447" y="4316975"/>
                </a:cubicBezTo>
                <a:cubicBezTo>
                  <a:pt x="1938800" y="4320836"/>
                  <a:pt x="1687954" y="4333187"/>
                  <a:pt x="1404376" y="4316975"/>
                </a:cubicBezTo>
                <a:cubicBezTo>
                  <a:pt x="1120798" y="4300763"/>
                  <a:pt x="1108331" y="4331185"/>
                  <a:pt x="917772" y="4316975"/>
                </a:cubicBezTo>
                <a:cubicBezTo>
                  <a:pt x="727213" y="4302765"/>
                  <a:pt x="249209" y="4317572"/>
                  <a:pt x="0" y="4316975"/>
                </a:cubicBezTo>
                <a:cubicBezTo>
                  <a:pt x="-14665" y="4117607"/>
                  <a:pt x="9589" y="3959644"/>
                  <a:pt x="0" y="3700264"/>
                </a:cubicBezTo>
                <a:cubicBezTo>
                  <a:pt x="-9589" y="3440884"/>
                  <a:pt x="32911" y="3144203"/>
                  <a:pt x="0" y="2997214"/>
                </a:cubicBezTo>
                <a:cubicBezTo>
                  <a:pt x="-32911" y="2850225"/>
                  <a:pt x="-13660" y="2719581"/>
                  <a:pt x="0" y="2466843"/>
                </a:cubicBezTo>
                <a:cubicBezTo>
                  <a:pt x="13660" y="2214105"/>
                  <a:pt x="17470" y="2124808"/>
                  <a:pt x="0" y="1806962"/>
                </a:cubicBezTo>
                <a:cubicBezTo>
                  <a:pt x="-17470" y="1489116"/>
                  <a:pt x="-19040" y="1426350"/>
                  <a:pt x="0" y="1319761"/>
                </a:cubicBezTo>
                <a:cubicBezTo>
                  <a:pt x="19040" y="1213172"/>
                  <a:pt x="7211" y="1007708"/>
                  <a:pt x="0" y="832559"/>
                </a:cubicBezTo>
                <a:cubicBezTo>
                  <a:pt x="-7211" y="657410"/>
                  <a:pt x="11623" y="338748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412863199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8AB3B4E-D5AC-4D0E-95DE-64BD20537A25}"/>
              </a:ext>
            </a:extLst>
          </p:cNvPr>
          <p:cNvGrpSpPr/>
          <p:nvPr/>
        </p:nvGrpSpPr>
        <p:grpSpPr>
          <a:xfrm>
            <a:off x="4644094" y="1931809"/>
            <a:ext cx="1884062" cy="1132933"/>
            <a:chOff x="832995" y="2700729"/>
            <a:chExt cx="1884062" cy="1132933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1FC3FD97-9585-4489-ACD3-545569CC164A}"/>
                </a:ext>
              </a:extLst>
            </p:cNvPr>
            <p:cNvSpPr/>
            <p:nvPr/>
          </p:nvSpPr>
          <p:spPr>
            <a:xfrm>
              <a:off x="832995" y="2700729"/>
              <a:ext cx="1851542" cy="1132933"/>
            </a:xfrm>
            <a:custGeom>
              <a:avLst/>
              <a:gdLst>
                <a:gd name="connsiteX0" fmla="*/ 0 w 1851542"/>
                <a:gd name="connsiteY0" fmla="*/ 0 h 1132933"/>
                <a:gd name="connsiteX1" fmla="*/ 561634 w 1851542"/>
                <a:gd name="connsiteY1" fmla="*/ 0 h 1132933"/>
                <a:gd name="connsiteX2" fmla="*/ 1178815 w 1851542"/>
                <a:gd name="connsiteY2" fmla="*/ 0 h 1132933"/>
                <a:gd name="connsiteX3" fmla="*/ 1851542 w 1851542"/>
                <a:gd name="connsiteY3" fmla="*/ 0 h 1132933"/>
                <a:gd name="connsiteX4" fmla="*/ 1851542 w 1851542"/>
                <a:gd name="connsiteY4" fmla="*/ 543808 h 1132933"/>
                <a:gd name="connsiteX5" fmla="*/ 1851542 w 1851542"/>
                <a:gd name="connsiteY5" fmla="*/ 1132933 h 1132933"/>
                <a:gd name="connsiteX6" fmla="*/ 1252877 w 1851542"/>
                <a:gd name="connsiteY6" fmla="*/ 1132933 h 1132933"/>
                <a:gd name="connsiteX7" fmla="*/ 654212 w 1851542"/>
                <a:gd name="connsiteY7" fmla="*/ 1132933 h 1132933"/>
                <a:gd name="connsiteX8" fmla="*/ 0 w 1851542"/>
                <a:gd name="connsiteY8" fmla="*/ 1132933 h 1132933"/>
                <a:gd name="connsiteX9" fmla="*/ 0 w 1851542"/>
                <a:gd name="connsiteY9" fmla="*/ 577796 h 1132933"/>
                <a:gd name="connsiteX10" fmla="*/ 0 w 1851542"/>
                <a:gd name="connsiteY10" fmla="*/ 0 h 113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1542" h="1132933" fill="none" extrusionOk="0">
                  <a:moveTo>
                    <a:pt x="0" y="0"/>
                  </a:moveTo>
                  <a:cubicBezTo>
                    <a:pt x="221496" y="24642"/>
                    <a:pt x="333255" y="5888"/>
                    <a:pt x="561634" y="0"/>
                  </a:cubicBezTo>
                  <a:cubicBezTo>
                    <a:pt x="790013" y="-5888"/>
                    <a:pt x="913262" y="3030"/>
                    <a:pt x="1178815" y="0"/>
                  </a:cubicBezTo>
                  <a:cubicBezTo>
                    <a:pt x="1444368" y="-3030"/>
                    <a:pt x="1555268" y="-19062"/>
                    <a:pt x="1851542" y="0"/>
                  </a:cubicBezTo>
                  <a:cubicBezTo>
                    <a:pt x="1873980" y="111252"/>
                    <a:pt x="1848886" y="308614"/>
                    <a:pt x="1851542" y="543808"/>
                  </a:cubicBezTo>
                  <a:cubicBezTo>
                    <a:pt x="1854198" y="779002"/>
                    <a:pt x="1833272" y="924120"/>
                    <a:pt x="1851542" y="1132933"/>
                  </a:cubicBezTo>
                  <a:cubicBezTo>
                    <a:pt x="1696569" y="1124172"/>
                    <a:pt x="1431047" y="1115876"/>
                    <a:pt x="1252877" y="1132933"/>
                  </a:cubicBezTo>
                  <a:cubicBezTo>
                    <a:pt x="1074708" y="1149990"/>
                    <a:pt x="867797" y="1140773"/>
                    <a:pt x="654212" y="1132933"/>
                  </a:cubicBezTo>
                  <a:cubicBezTo>
                    <a:pt x="440627" y="1125093"/>
                    <a:pt x="181357" y="1146930"/>
                    <a:pt x="0" y="1132933"/>
                  </a:cubicBezTo>
                  <a:cubicBezTo>
                    <a:pt x="-2543" y="909139"/>
                    <a:pt x="24064" y="765577"/>
                    <a:pt x="0" y="577796"/>
                  </a:cubicBezTo>
                  <a:cubicBezTo>
                    <a:pt x="-24064" y="390015"/>
                    <a:pt x="27065" y="133682"/>
                    <a:pt x="0" y="0"/>
                  </a:cubicBezTo>
                  <a:close/>
                </a:path>
                <a:path w="1851542" h="1132933" stroke="0" extrusionOk="0">
                  <a:moveTo>
                    <a:pt x="0" y="0"/>
                  </a:moveTo>
                  <a:cubicBezTo>
                    <a:pt x="160956" y="-28375"/>
                    <a:pt x="415034" y="-10761"/>
                    <a:pt x="580150" y="0"/>
                  </a:cubicBezTo>
                  <a:cubicBezTo>
                    <a:pt x="745266" y="10761"/>
                    <a:pt x="1015957" y="-8259"/>
                    <a:pt x="1215846" y="0"/>
                  </a:cubicBezTo>
                  <a:cubicBezTo>
                    <a:pt x="1415735" y="8259"/>
                    <a:pt x="1632658" y="-29883"/>
                    <a:pt x="1851542" y="0"/>
                  </a:cubicBezTo>
                  <a:cubicBezTo>
                    <a:pt x="1834730" y="133457"/>
                    <a:pt x="1843975" y="446303"/>
                    <a:pt x="1851542" y="589125"/>
                  </a:cubicBezTo>
                  <a:cubicBezTo>
                    <a:pt x="1859109" y="731948"/>
                    <a:pt x="1866924" y="880651"/>
                    <a:pt x="1851542" y="1132933"/>
                  </a:cubicBezTo>
                  <a:cubicBezTo>
                    <a:pt x="1592068" y="1123863"/>
                    <a:pt x="1530919" y="1140096"/>
                    <a:pt x="1215846" y="1132933"/>
                  </a:cubicBezTo>
                  <a:cubicBezTo>
                    <a:pt x="900773" y="1125770"/>
                    <a:pt x="849137" y="1146031"/>
                    <a:pt x="598665" y="1132933"/>
                  </a:cubicBezTo>
                  <a:cubicBezTo>
                    <a:pt x="348193" y="1119835"/>
                    <a:pt x="221613" y="1156786"/>
                    <a:pt x="0" y="1132933"/>
                  </a:cubicBezTo>
                  <a:cubicBezTo>
                    <a:pt x="-16066" y="973994"/>
                    <a:pt x="3418" y="733201"/>
                    <a:pt x="0" y="577796"/>
                  </a:cubicBezTo>
                  <a:cubicBezTo>
                    <a:pt x="-3418" y="422391"/>
                    <a:pt x="6069" y="165912"/>
                    <a:pt x="0" y="0"/>
                  </a:cubicBezTo>
                  <a:close/>
                </a:path>
              </a:pathLst>
            </a:custGeom>
            <a:solidFill>
              <a:srgbClr val="5A263C"/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11849289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endParaRPr>
            </a:p>
          </p:txBody>
        </p:sp>
        <p:grpSp>
          <p:nvGrpSpPr>
            <p:cNvPr id="39" name="Graphique 1761">
              <a:extLst>
                <a:ext uri="{FF2B5EF4-FFF2-40B4-BE49-F238E27FC236}">
                  <a16:creationId xmlns:a16="http://schemas.microsoft.com/office/drawing/2014/main" id="{52F11CFB-4DF5-43B0-AEE5-E1F278B5E452}"/>
                </a:ext>
              </a:extLst>
            </p:cNvPr>
            <p:cNvGrpSpPr/>
            <p:nvPr/>
          </p:nvGrpSpPr>
          <p:grpSpPr>
            <a:xfrm>
              <a:off x="1643734" y="2814724"/>
              <a:ext cx="382651" cy="284829"/>
              <a:chOff x="7441871" y="655382"/>
              <a:chExt cx="382651" cy="284829"/>
            </a:xfrm>
            <a:noFill/>
          </p:grpSpPr>
          <p:grpSp>
            <p:nvGrpSpPr>
              <p:cNvPr id="40" name="Graphique 1761">
                <a:extLst>
                  <a:ext uri="{FF2B5EF4-FFF2-40B4-BE49-F238E27FC236}">
                    <a16:creationId xmlns:a16="http://schemas.microsoft.com/office/drawing/2014/main" id="{799AFC12-3E8E-47F8-8565-8D4E99A0D215}"/>
                  </a:ext>
                </a:extLst>
              </p:cNvPr>
              <p:cNvGrpSpPr/>
              <p:nvPr/>
            </p:nvGrpSpPr>
            <p:grpSpPr>
              <a:xfrm>
                <a:off x="7441871" y="655382"/>
                <a:ext cx="382651" cy="284829"/>
                <a:chOff x="7441871" y="655382"/>
                <a:chExt cx="382651" cy="284829"/>
              </a:xfrm>
              <a:grpFill/>
            </p:grpSpPr>
            <p:grpSp>
              <p:nvGrpSpPr>
                <p:cNvPr id="42" name="Graphique 1761">
                  <a:extLst>
                    <a:ext uri="{FF2B5EF4-FFF2-40B4-BE49-F238E27FC236}">
                      <a16:creationId xmlns:a16="http://schemas.microsoft.com/office/drawing/2014/main" id="{0DAE02D9-6F6D-4FDC-97D7-60A22E3A78F3}"/>
                    </a:ext>
                  </a:extLst>
                </p:cNvPr>
                <p:cNvGrpSpPr/>
                <p:nvPr/>
              </p:nvGrpSpPr>
              <p:grpSpPr>
                <a:xfrm>
                  <a:off x="7567601" y="655382"/>
                  <a:ext cx="256921" cy="224806"/>
                  <a:chOff x="7567601" y="655382"/>
                  <a:chExt cx="256921" cy="224806"/>
                </a:xfrm>
                <a:grpFill/>
              </p:grpSpPr>
              <p:sp>
                <p:nvSpPr>
                  <p:cNvPr id="48" name="Forme libre : forme 47">
                    <a:extLst>
                      <a:ext uri="{FF2B5EF4-FFF2-40B4-BE49-F238E27FC236}">
                        <a16:creationId xmlns:a16="http://schemas.microsoft.com/office/drawing/2014/main" id="{7C3913A1-D149-4CBA-A0DB-387269598C85}"/>
                      </a:ext>
                    </a:extLst>
                  </p:cNvPr>
                  <p:cNvSpPr/>
                  <p:nvPr/>
                </p:nvSpPr>
                <p:spPr>
                  <a:xfrm>
                    <a:off x="7567601" y="765333"/>
                    <a:ext cx="70294" cy="114855"/>
                  </a:xfrm>
                  <a:custGeom>
                    <a:avLst/>
                    <a:gdLst>
                      <a:gd name="connsiteX0" fmla="*/ 70294 w 70294"/>
                      <a:gd name="connsiteY0" fmla="*/ 114681 h 114855"/>
                      <a:gd name="connsiteX1" fmla="*/ 51626 w 70294"/>
                      <a:gd name="connsiteY1" fmla="*/ 104870 h 114855"/>
                      <a:gd name="connsiteX2" fmla="*/ 0 w 70294"/>
                      <a:gd name="connsiteY2" fmla="*/ 0 h 114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0294" h="114855">
                        <a:moveTo>
                          <a:pt x="70294" y="114681"/>
                        </a:moveTo>
                        <a:cubicBezTo>
                          <a:pt x="62865" y="115729"/>
                          <a:pt x="55150" y="112014"/>
                          <a:pt x="51626" y="104870"/>
                        </a:cubicBez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49" name="Forme libre : forme 48">
                    <a:extLst>
                      <a:ext uri="{FF2B5EF4-FFF2-40B4-BE49-F238E27FC236}">
                        <a16:creationId xmlns:a16="http://schemas.microsoft.com/office/drawing/2014/main" id="{ECC9D5FE-7C07-4C8C-A5D1-23A4587DCE97}"/>
                      </a:ext>
                    </a:extLst>
                  </p:cNvPr>
                  <p:cNvSpPr/>
                  <p:nvPr/>
                </p:nvSpPr>
                <p:spPr>
                  <a:xfrm>
                    <a:off x="7607225" y="655382"/>
                    <a:ext cx="217297" cy="196056"/>
                  </a:xfrm>
                  <a:custGeom>
                    <a:avLst/>
                    <a:gdLst>
                      <a:gd name="connsiteX0" fmla="*/ 0 w 217297"/>
                      <a:gd name="connsiteY0" fmla="*/ 70803 h 196056"/>
                      <a:gd name="connsiteX1" fmla="*/ 139922 w 217297"/>
                      <a:gd name="connsiteY1" fmla="*/ 1842 h 196056"/>
                      <a:gd name="connsiteX2" fmla="*/ 163830 w 217297"/>
                      <a:gd name="connsiteY2" fmla="*/ 10033 h 196056"/>
                      <a:gd name="connsiteX3" fmla="*/ 215455 w 217297"/>
                      <a:gd name="connsiteY3" fmla="*/ 114903 h 196056"/>
                      <a:gd name="connsiteX4" fmla="*/ 207264 w 217297"/>
                      <a:gd name="connsiteY4" fmla="*/ 138811 h 196056"/>
                      <a:gd name="connsiteX5" fmla="*/ 89916 w 217297"/>
                      <a:gd name="connsiteY5" fmla="*/ 196056 h 196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17297" h="196056">
                        <a:moveTo>
                          <a:pt x="0" y="70803"/>
                        </a:moveTo>
                        <a:lnTo>
                          <a:pt x="139922" y="1842"/>
                        </a:lnTo>
                        <a:cubicBezTo>
                          <a:pt x="148780" y="-2540"/>
                          <a:pt x="159544" y="1175"/>
                          <a:pt x="163830" y="10033"/>
                        </a:cubicBezTo>
                        <a:lnTo>
                          <a:pt x="215455" y="114903"/>
                        </a:lnTo>
                        <a:cubicBezTo>
                          <a:pt x="219837" y="123762"/>
                          <a:pt x="216122" y="134525"/>
                          <a:pt x="207264" y="138811"/>
                        </a:cubicBezTo>
                        <a:lnTo>
                          <a:pt x="89916" y="196056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50" name="Forme libre : forme 49">
                    <a:extLst>
                      <a:ext uri="{FF2B5EF4-FFF2-40B4-BE49-F238E27FC236}">
                        <a16:creationId xmlns:a16="http://schemas.microsoft.com/office/drawing/2014/main" id="{AC0F4902-FC96-443F-8320-FA2413ED2D5C}"/>
                      </a:ext>
                    </a:extLst>
                  </p:cNvPr>
                  <p:cNvSpPr/>
                  <p:nvPr/>
                </p:nvSpPr>
                <p:spPr>
                  <a:xfrm>
                    <a:off x="7619893" y="684466"/>
                    <a:ext cx="157257" cy="77438"/>
                  </a:xfrm>
                  <a:custGeom>
                    <a:avLst/>
                    <a:gdLst>
                      <a:gd name="connsiteX0" fmla="*/ 0 w 157257"/>
                      <a:gd name="connsiteY0" fmla="*/ 77438 h 77438"/>
                      <a:gd name="connsiteX1" fmla="*/ 157258 w 157257"/>
                      <a:gd name="connsiteY1" fmla="*/ 0 h 774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7257" h="77438">
                        <a:moveTo>
                          <a:pt x="0" y="77438"/>
                        </a:moveTo>
                        <a:lnTo>
                          <a:pt x="157258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51" name="Forme libre : forme 50">
                    <a:extLst>
                      <a:ext uri="{FF2B5EF4-FFF2-40B4-BE49-F238E27FC236}">
                        <a16:creationId xmlns:a16="http://schemas.microsoft.com/office/drawing/2014/main" id="{7905D861-CB07-497B-8840-C0EFF0C2F721}"/>
                      </a:ext>
                    </a:extLst>
                  </p:cNvPr>
                  <p:cNvSpPr/>
                  <p:nvPr/>
                </p:nvSpPr>
                <p:spPr>
                  <a:xfrm>
                    <a:off x="7593509" y="717422"/>
                    <a:ext cx="200691" cy="98679"/>
                  </a:xfrm>
                  <a:custGeom>
                    <a:avLst/>
                    <a:gdLst>
                      <a:gd name="connsiteX0" fmla="*/ 200692 w 200691"/>
                      <a:gd name="connsiteY0" fmla="*/ 0 h 98679"/>
                      <a:gd name="connsiteX1" fmla="*/ 0 w 200691"/>
                      <a:gd name="connsiteY1" fmla="*/ 98679 h 98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0691" h="98679">
                        <a:moveTo>
                          <a:pt x="200692" y="0"/>
                        </a:moveTo>
                        <a:lnTo>
                          <a:pt x="0" y="9867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52" name="Forme libre : forme 51">
                    <a:extLst>
                      <a:ext uri="{FF2B5EF4-FFF2-40B4-BE49-F238E27FC236}">
                        <a16:creationId xmlns:a16="http://schemas.microsoft.com/office/drawing/2014/main" id="{EB2E88BF-E68E-48B4-9477-C535309BE261}"/>
                      </a:ext>
                    </a:extLst>
                  </p:cNvPr>
                  <p:cNvSpPr/>
                  <p:nvPr/>
                </p:nvSpPr>
                <p:spPr>
                  <a:xfrm>
                    <a:off x="7630561" y="817911"/>
                    <a:ext cx="24384" cy="12001"/>
                  </a:xfrm>
                  <a:custGeom>
                    <a:avLst/>
                    <a:gdLst>
                      <a:gd name="connsiteX0" fmla="*/ 0 w 24384"/>
                      <a:gd name="connsiteY0" fmla="*/ 12001 h 12001"/>
                      <a:gd name="connsiteX1" fmla="*/ 24384 w 24384"/>
                      <a:gd name="connsiteY1" fmla="*/ 0 h 12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4384" h="12001">
                        <a:moveTo>
                          <a:pt x="0" y="12001"/>
                        </a:moveTo>
                        <a:lnTo>
                          <a:pt x="24384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53" name="Forme libre : forme 52">
                    <a:extLst>
                      <a:ext uri="{FF2B5EF4-FFF2-40B4-BE49-F238E27FC236}">
                        <a16:creationId xmlns:a16="http://schemas.microsoft.com/office/drawing/2014/main" id="{5B05F419-0D4E-4BFF-92D4-F6935FE840CC}"/>
                      </a:ext>
                    </a:extLst>
                  </p:cNvPr>
                  <p:cNvSpPr/>
                  <p:nvPr/>
                </p:nvSpPr>
                <p:spPr>
                  <a:xfrm>
                    <a:off x="7634848" y="821816"/>
                    <a:ext cx="48196" cy="23622"/>
                  </a:xfrm>
                  <a:custGeom>
                    <a:avLst/>
                    <a:gdLst>
                      <a:gd name="connsiteX0" fmla="*/ 0 w 48196"/>
                      <a:gd name="connsiteY0" fmla="*/ 23622 h 23622"/>
                      <a:gd name="connsiteX1" fmla="*/ 48197 w 48196"/>
                      <a:gd name="connsiteY1" fmla="*/ 0 h 23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8196" h="23622">
                        <a:moveTo>
                          <a:pt x="0" y="23622"/>
                        </a:moveTo>
                        <a:lnTo>
                          <a:pt x="48197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54" name="Forme libre : forme 53">
                    <a:extLst>
                      <a:ext uri="{FF2B5EF4-FFF2-40B4-BE49-F238E27FC236}">
                        <a16:creationId xmlns:a16="http://schemas.microsoft.com/office/drawing/2014/main" id="{E99DDE40-0A9C-4CE8-8615-BCB29A87E22B}"/>
                      </a:ext>
                    </a:extLst>
                  </p:cNvPr>
                  <p:cNvSpPr/>
                  <p:nvPr/>
                </p:nvSpPr>
                <p:spPr>
                  <a:xfrm rot="-1571919">
                    <a:off x="7740023" y="759989"/>
                    <a:ext cx="49912" cy="21908"/>
                  </a:xfrm>
                  <a:custGeom>
                    <a:avLst/>
                    <a:gdLst>
                      <a:gd name="connsiteX0" fmla="*/ 0 w 49912"/>
                      <a:gd name="connsiteY0" fmla="*/ 0 h 21908"/>
                      <a:gd name="connsiteX1" fmla="*/ 49913 w 49912"/>
                      <a:gd name="connsiteY1" fmla="*/ 0 h 21908"/>
                      <a:gd name="connsiteX2" fmla="*/ 49913 w 49912"/>
                      <a:gd name="connsiteY2" fmla="*/ 21908 h 21908"/>
                      <a:gd name="connsiteX3" fmla="*/ 0 w 49912"/>
                      <a:gd name="connsiteY3" fmla="*/ 21908 h 219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912" h="21908">
                        <a:moveTo>
                          <a:pt x="0" y="0"/>
                        </a:moveTo>
                        <a:lnTo>
                          <a:pt x="49913" y="0"/>
                        </a:lnTo>
                        <a:lnTo>
                          <a:pt x="49913" y="21908"/>
                        </a:lnTo>
                        <a:lnTo>
                          <a:pt x="0" y="21908"/>
                        </a:ln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3" name="Forme libre : forme 42">
                  <a:extLst>
                    <a:ext uri="{FF2B5EF4-FFF2-40B4-BE49-F238E27FC236}">
                      <a16:creationId xmlns:a16="http://schemas.microsoft.com/office/drawing/2014/main" id="{FEB7EF1B-BF9B-40C6-B64E-15DFBA64BB25}"/>
                    </a:ext>
                  </a:extLst>
                </p:cNvPr>
                <p:cNvSpPr/>
                <p:nvPr/>
              </p:nvSpPr>
              <p:spPr>
                <a:xfrm>
                  <a:off x="7465874" y="705611"/>
                  <a:ext cx="172973" cy="131635"/>
                </a:xfrm>
                <a:custGeom>
                  <a:avLst/>
                  <a:gdLst>
                    <a:gd name="connsiteX0" fmla="*/ 0 w 172973"/>
                    <a:gd name="connsiteY0" fmla="*/ 131636 h 131635"/>
                    <a:gd name="connsiteX1" fmla="*/ 40100 w 172973"/>
                    <a:gd name="connsiteY1" fmla="*/ 34290 h 131635"/>
                    <a:gd name="connsiteX2" fmla="*/ 104013 w 172973"/>
                    <a:gd name="connsiteY2" fmla="*/ 0 h 131635"/>
                    <a:gd name="connsiteX3" fmla="*/ 172974 w 172973"/>
                    <a:gd name="connsiteY3" fmla="*/ 38481 h 131635"/>
                    <a:gd name="connsiteX4" fmla="*/ 78772 w 172973"/>
                    <a:gd name="connsiteY4" fmla="*/ 50768 h 131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973" h="131635">
                      <a:moveTo>
                        <a:pt x="0" y="131636"/>
                      </a:moveTo>
                      <a:lnTo>
                        <a:pt x="40100" y="34290"/>
                      </a:lnTo>
                      <a:lnTo>
                        <a:pt x="104013" y="0"/>
                      </a:lnTo>
                      <a:lnTo>
                        <a:pt x="172974" y="38481"/>
                      </a:lnTo>
                      <a:cubicBezTo>
                        <a:pt x="172974" y="38481"/>
                        <a:pt x="149638" y="83249"/>
                        <a:pt x="78772" y="50768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7208C913-CCAC-40C1-87C8-F6BF1267A0C8}"/>
                    </a:ext>
                  </a:extLst>
                </p:cNvPr>
                <p:cNvSpPr/>
                <p:nvPr/>
              </p:nvSpPr>
              <p:spPr>
                <a:xfrm>
                  <a:off x="7441871" y="816958"/>
                  <a:ext cx="30765" cy="571"/>
                </a:xfrm>
                <a:custGeom>
                  <a:avLst/>
                  <a:gdLst>
                    <a:gd name="connsiteX0" fmla="*/ 30766 w 30765"/>
                    <a:gd name="connsiteY0" fmla="*/ 571 h 571"/>
                    <a:gd name="connsiteX1" fmla="*/ 0 w 30765"/>
                    <a:gd name="connsiteY1" fmla="*/ 0 h 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65" h="571">
                      <a:moveTo>
                        <a:pt x="30766" y="571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9E361C1A-7F68-4AEF-82D0-9DD69F124CF7}"/>
                    </a:ext>
                  </a:extLst>
                </p:cNvPr>
                <p:cNvSpPr/>
                <p:nvPr/>
              </p:nvSpPr>
              <p:spPr>
                <a:xfrm>
                  <a:off x="7500640" y="934497"/>
                  <a:ext cx="78962" cy="1333"/>
                </a:xfrm>
                <a:custGeom>
                  <a:avLst/>
                  <a:gdLst>
                    <a:gd name="connsiteX0" fmla="*/ 78962 w 78962"/>
                    <a:gd name="connsiteY0" fmla="*/ 1334 h 1333"/>
                    <a:gd name="connsiteX1" fmla="*/ 0 w 78962"/>
                    <a:gd name="connsiteY1" fmla="*/ 0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8962" h="1333">
                      <a:moveTo>
                        <a:pt x="78962" y="1334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EE904B24-80A0-4BB9-8D24-4D31E7BA46C1}"/>
                    </a:ext>
                  </a:extLst>
                </p:cNvPr>
                <p:cNvSpPr/>
                <p:nvPr/>
              </p:nvSpPr>
              <p:spPr>
                <a:xfrm>
                  <a:off x="7604939" y="896397"/>
                  <a:ext cx="95726" cy="43814"/>
                </a:xfrm>
                <a:custGeom>
                  <a:avLst/>
                  <a:gdLst>
                    <a:gd name="connsiteX0" fmla="*/ 73819 w 95726"/>
                    <a:gd name="connsiteY0" fmla="*/ 43815 h 43814"/>
                    <a:gd name="connsiteX1" fmla="*/ 21907 w 95726"/>
                    <a:gd name="connsiteY1" fmla="*/ 43815 h 43814"/>
                    <a:gd name="connsiteX2" fmla="*/ 0 w 95726"/>
                    <a:gd name="connsiteY2" fmla="*/ 21907 h 43814"/>
                    <a:gd name="connsiteX3" fmla="*/ 0 w 95726"/>
                    <a:gd name="connsiteY3" fmla="*/ 21907 h 43814"/>
                    <a:gd name="connsiteX4" fmla="*/ 21907 w 95726"/>
                    <a:gd name="connsiteY4" fmla="*/ 0 h 43814"/>
                    <a:gd name="connsiteX5" fmla="*/ 73819 w 95726"/>
                    <a:gd name="connsiteY5" fmla="*/ 0 h 43814"/>
                    <a:gd name="connsiteX6" fmla="*/ 95726 w 95726"/>
                    <a:gd name="connsiteY6" fmla="*/ 21907 h 43814"/>
                    <a:gd name="connsiteX7" fmla="*/ 95726 w 95726"/>
                    <a:gd name="connsiteY7" fmla="*/ 21907 h 43814"/>
                    <a:gd name="connsiteX8" fmla="*/ 73819 w 95726"/>
                    <a:gd name="connsiteY8" fmla="*/ 43815 h 43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726" h="43814">
                      <a:moveTo>
                        <a:pt x="73819" y="43815"/>
                      </a:moveTo>
                      <a:lnTo>
                        <a:pt x="21907" y="43815"/>
                      </a:lnTo>
                      <a:cubicBezTo>
                        <a:pt x="9811" y="43815"/>
                        <a:pt x="0" y="33909"/>
                        <a:pt x="0" y="21907"/>
                      </a:cubicBezTo>
                      <a:lnTo>
                        <a:pt x="0" y="21907"/>
                      </a:lnTo>
                      <a:cubicBezTo>
                        <a:pt x="0" y="9811"/>
                        <a:pt x="9906" y="0"/>
                        <a:pt x="21907" y="0"/>
                      </a:cubicBezTo>
                      <a:lnTo>
                        <a:pt x="73819" y="0"/>
                      </a:lnTo>
                      <a:cubicBezTo>
                        <a:pt x="85916" y="0"/>
                        <a:pt x="95726" y="9906"/>
                        <a:pt x="95726" y="21907"/>
                      </a:cubicBezTo>
                      <a:lnTo>
                        <a:pt x="95726" y="21907"/>
                      </a:lnTo>
                      <a:cubicBezTo>
                        <a:pt x="95726" y="33909"/>
                        <a:pt x="85916" y="43815"/>
                        <a:pt x="73819" y="43815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2B997EDC-01A5-458C-97EB-AB409CAB99BD}"/>
                    </a:ext>
                  </a:extLst>
                </p:cNvPr>
                <p:cNvSpPr/>
                <p:nvPr/>
              </p:nvSpPr>
              <p:spPr>
                <a:xfrm>
                  <a:off x="7638372" y="852010"/>
                  <a:ext cx="95726" cy="43814"/>
                </a:xfrm>
                <a:custGeom>
                  <a:avLst/>
                  <a:gdLst>
                    <a:gd name="connsiteX0" fmla="*/ 73819 w 95726"/>
                    <a:gd name="connsiteY0" fmla="*/ 43815 h 43814"/>
                    <a:gd name="connsiteX1" fmla="*/ 21907 w 95726"/>
                    <a:gd name="connsiteY1" fmla="*/ 43815 h 43814"/>
                    <a:gd name="connsiteX2" fmla="*/ 0 w 95726"/>
                    <a:gd name="connsiteY2" fmla="*/ 21907 h 43814"/>
                    <a:gd name="connsiteX3" fmla="*/ 0 w 95726"/>
                    <a:gd name="connsiteY3" fmla="*/ 21907 h 43814"/>
                    <a:gd name="connsiteX4" fmla="*/ 21907 w 95726"/>
                    <a:gd name="connsiteY4" fmla="*/ 0 h 43814"/>
                    <a:gd name="connsiteX5" fmla="*/ 73819 w 95726"/>
                    <a:gd name="connsiteY5" fmla="*/ 0 h 43814"/>
                    <a:gd name="connsiteX6" fmla="*/ 95726 w 95726"/>
                    <a:gd name="connsiteY6" fmla="*/ 21907 h 43814"/>
                    <a:gd name="connsiteX7" fmla="*/ 95726 w 95726"/>
                    <a:gd name="connsiteY7" fmla="*/ 21907 h 43814"/>
                    <a:gd name="connsiteX8" fmla="*/ 73819 w 95726"/>
                    <a:gd name="connsiteY8" fmla="*/ 43815 h 43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726" h="43814">
                      <a:moveTo>
                        <a:pt x="73819" y="43815"/>
                      </a:moveTo>
                      <a:lnTo>
                        <a:pt x="21907" y="43815"/>
                      </a:lnTo>
                      <a:cubicBezTo>
                        <a:pt x="9811" y="43815"/>
                        <a:pt x="0" y="33909"/>
                        <a:pt x="0" y="21907"/>
                      </a:cubicBezTo>
                      <a:lnTo>
                        <a:pt x="0" y="21907"/>
                      </a:lnTo>
                      <a:cubicBezTo>
                        <a:pt x="0" y="9811"/>
                        <a:pt x="9906" y="0"/>
                        <a:pt x="21907" y="0"/>
                      </a:cubicBezTo>
                      <a:lnTo>
                        <a:pt x="73819" y="0"/>
                      </a:lnTo>
                      <a:cubicBezTo>
                        <a:pt x="85916" y="0"/>
                        <a:pt x="95726" y="9906"/>
                        <a:pt x="95726" y="21907"/>
                      </a:cubicBezTo>
                      <a:lnTo>
                        <a:pt x="95726" y="21907"/>
                      </a:lnTo>
                      <a:cubicBezTo>
                        <a:pt x="95726" y="33909"/>
                        <a:pt x="85916" y="43815"/>
                        <a:pt x="73819" y="43815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0B9CA6B0-222E-454A-922B-1D4C302E8A67}"/>
                  </a:ext>
                </a:extLst>
              </p:cNvPr>
              <p:cNvSpPr/>
              <p:nvPr/>
            </p:nvSpPr>
            <p:spPr>
              <a:xfrm>
                <a:off x="7463588" y="934021"/>
                <a:ext cx="16478" cy="9525"/>
              </a:xfrm>
              <a:custGeom>
                <a:avLst/>
                <a:gdLst>
                  <a:gd name="connsiteX0" fmla="*/ 16478 w 16478"/>
                  <a:gd name="connsiteY0" fmla="*/ 0 h 9525"/>
                  <a:gd name="connsiteX1" fmla="*/ 0 w 1647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478" h="9525">
                    <a:moveTo>
                      <a:pt x="16478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F6DD6C2-B034-4CA3-85DB-2A5C6DC94EBF}"/>
                </a:ext>
              </a:extLst>
            </p:cNvPr>
            <p:cNvSpPr/>
            <p:nvPr/>
          </p:nvSpPr>
          <p:spPr>
            <a:xfrm>
              <a:off x="841575" y="3215712"/>
              <a:ext cx="187548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Ink Free" panose="03080402000500000000" pitchFamily="66" charset="0"/>
                </a:rPr>
                <a:t>Visa 1</a:t>
              </a:r>
              <a:r>
                <a:rPr lang="fr-FR" sz="1600" b="1" baseline="30000" dirty="0">
                  <a:solidFill>
                    <a:schemeClr val="bg1"/>
                  </a:solidFill>
                  <a:latin typeface="Ink Free" panose="03080402000500000000" pitchFamily="66" charset="0"/>
                </a:rPr>
                <a:t>er</a:t>
              </a:r>
              <a:r>
                <a:rPr lang="fr-FR" sz="1600" b="1" dirty="0">
                  <a:solidFill>
                    <a:schemeClr val="bg1"/>
                  </a:solidFill>
                  <a:latin typeface="Ink Free" panose="03080402000500000000" pitchFamily="66" charset="0"/>
                </a:rPr>
                <a:t> </a:t>
              </a:r>
              <a:r>
                <a:rPr lang="fr-FR" sz="1600" dirty="0">
                  <a:solidFill>
                    <a:schemeClr val="bg1"/>
                  </a:solidFill>
                  <a:latin typeface="Ink Free" panose="03080402000500000000" pitchFamily="66" charset="0"/>
                </a:rPr>
                <a:t>à 1 € / mois pendant 6 mois </a:t>
              </a:r>
              <a:r>
                <a:rPr lang="fr-FR" sz="1600" baseline="30000" dirty="0">
                  <a:solidFill>
                    <a:schemeClr val="bg1"/>
                  </a:solidFill>
                  <a:latin typeface="Ink Free" panose="03080402000500000000" pitchFamily="66" charset="0"/>
                </a:rPr>
                <a:t>(2)</a:t>
              </a:r>
              <a:endParaRPr lang="fr-FR" sz="1600" dirty="0">
                <a:solidFill>
                  <a:schemeClr val="bg1"/>
                </a:solidFill>
                <a:latin typeface="Ink Free" panose="03080402000500000000" pitchFamily="66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CE5AA48-388B-456B-BF5E-FA1355F34961}"/>
              </a:ext>
            </a:extLst>
          </p:cNvPr>
          <p:cNvGrpSpPr/>
          <p:nvPr/>
        </p:nvGrpSpPr>
        <p:grpSpPr>
          <a:xfrm>
            <a:off x="6548730" y="1931809"/>
            <a:ext cx="2130692" cy="1132933"/>
            <a:chOff x="-1709603" y="3199364"/>
            <a:chExt cx="2130692" cy="1132933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F6357EFE-AB23-45FB-ACB2-79ACED34AB3A}"/>
                </a:ext>
              </a:extLst>
            </p:cNvPr>
            <p:cNvSpPr/>
            <p:nvPr/>
          </p:nvSpPr>
          <p:spPr>
            <a:xfrm>
              <a:off x="-1598149" y="3199364"/>
              <a:ext cx="1851542" cy="1132933"/>
            </a:xfrm>
            <a:custGeom>
              <a:avLst/>
              <a:gdLst>
                <a:gd name="connsiteX0" fmla="*/ 0 w 1851542"/>
                <a:gd name="connsiteY0" fmla="*/ 0 h 1132933"/>
                <a:gd name="connsiteX1" fmla="*/ 561634 w 1851542"/>
                <a:gd name="connsiteY1" fmla="*/ 0 h 1132933"/>
                <a:gd name="connsiteX2" fmla="*/ 1178815 w 1851542"/>
                <a:gd name="connsiteY2" fmla="*/ 0 h 1132933"/>
                <a:gd name="connsiteX3" fmla="*/ 1851542 w 1851542"/>
                <a:gd name="connsiteY3" fmla="*/ 0 h 1132933"/>
                <a:gd name="connsiteX4" fmla="*/ 1851542 w 1851542"/>
                <a:gd name="connsiteY4" fmla="*/ 543808 h 1132933"/>
                <a:gd name="connsiteX5" fmla="*/ 1851542 w 1851542"/>
                <a:gd name="connsiteY5" fmla="*/ 1132933 h 1132933"/>
                <a:gd name="connsiteX6" fmla="*/ 1252877 w 1851542"/>
                <a:gd name="connsiteY6" fmla="*/ 1132933 h 1132933"/>
                <a:gd name="connsiteX7" fmla="*/ 654212 w 1851542"/>
                <a:gd name="connsiteY7" fmla="*/ 1132933 h 1132933"/>
                <a:gd name="connsiteX8" fmla="*/ 0 w 1851542"/>
                <a:gd name="connsiteY8" fmla="*/ 1132933 h 1132933"/>
                <a:gd name="connsiteX9" fmla="*/ 0 w 1851542"/>
                <a:gd name="connsiteY9" fmla="*/ 577796 h 1132933"/>
                <a:gd name="connsiteX10" fmla="*/ 0 w 1851542"/>
                <a:gd name="connsiteY10" fmla="*/ 0 h 113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1542" h="1132933" fill="none" extrusionOk="0">
                  <a:moveTo>
                    <a:pt x="0" y="0"/>
                  </a:moveTo>
                  <a:cubicBezTo>
                    <a:pt x="221496" y="24642"/>
                    <a:pt x="333255" y="5888"/>
                    <a:pt x="561634" y="0"/>
                  </a:cubicBezTo>
                  <a:cubicBezTo>
                    <a:pt x="790013" y="-5888"/>
                    <a:pt x="913262" y="3030"/>
                    <a:pt x="1178815" y="0"/>
                  </a:cubicBezTo>
                  <a:cubicBezTo>
                    <a:pt x="1444368" y="-3030"/>
                    <a:pt x="1555268" y="-19062"/>
                    <a:pt x="1851542" y="0"/>
                  </a:cubicBezTo>
                  <a:cubicBezTo>
                    <a:pt x="1873980" y="111252"/>
                    <a:pt x="1848886" y="308614"/>
                    <a:pt x="1851542" y="543808"/>
                  </a:cubicBezTo>
                  <a:cubicBezTo>
                    <a:pt x="1854198" y="779002"/>
                    <a:pt x="1833272" y="924120"/>
                    <a:pt x="1851542" y="1132933"/>
                  </a:cubicBezTo>
                  <a:cubicBezTo>
                    <a:pt x="1696569" y="1124172"/>
                    <a:pt x="1431047" y="1115876"/>
                    <a:pt x="1252877" y="1132933"/>
                  </a:cubicBezTo>
                  <a:cubicBezTo>
                    <a:pt x="1074708" y="1149990"/>
                    <a:pt x="867797" y="1140773"/>
                    <a:pt x="654212" y="1132933"/>
                  </a:cubicBezTo>
                  <a:cubicBezTo>
                    <a:pt x="440627" y="1125093"/>
                    <a:pt x="181357" y="1146930"/>
                    <a:pt x="0" y="1132933"/>
                  </a:cubicBezTo>
                  <a:cubicBezTo>
                    <a:pt x="-2543" y="909139"/>
                    <a:pt x="24064" y="765577"/>
                    <a:pt x="0" y="577796"/>
                  </a:cubicBezTo>
                  <a:cubicBezTo>
                    <a:pt x="-24064" y="390015"/>
                    <a:pt x="27065" y="133682"/>
                    <a:pt x="0" y="0"/>
                  </a:cubicBezTo>
                  <a:close/>
                </a:path>
                <a:path w="1851542" h="1132933" stroke="0" extrusionOk="0">
                  <a:moveTo>
                    <a:pt x="0" y="0"/>
                  </a:moveTo>
                  <a:cubicBezTo>
                    <a:pt x="160956" y="-28375"/>
                    <a:pt x="415034" y="-10761"/>
                    <a:pt x="580150" y="0"/>
                  </a:cubicBezTo>
                  <a:cubicBezTo>
                    <a:pt x="745266" y="10761"/>
                    <a:pt x="1015957" y="-8259"/>
                    <a:pt x="1215846" y="0"/>
                  </a:cubicBezTo>
                  <a:cubicBezTo>
                    <a:pt x="1415735" y="8259"/>
                    <a:pt x="1632658" y="-29883"/>
                    <a:pt x="1851542" y="0"/>
                  </a:cubicBezTo>
                  <a:cubicBezTo>
                    <a:pt x="1834730" y="133457"/>
                    <a:pt x="1843975" y="446303"/>
                    <a:pt x="1851542" y="589125"/>
                  </a:cubicBezTo>
                  <a:cubicBezTo>
                    <a:pt x="1859109" y="731948"/>
                    <a:pt x="1866924" y="880651"/>
                    <a:pt x="1851542" y="1132933"/>
                  </a:cubicBezTo>
                  <a:cubicBezTo>
                    <a:pt x="1592068" y="1123863"/>
                    <a:pt x="1530919" y="1140096"/>
                    <a:pt x="1215846" y="1132933"/>
                  </a:cubicBezTo>
                  <a:cubicBezTo>
                    <a:pt x="900773" y="1125770"/>
                    <a:pt x="849137" y="1146031"/>
                    <a:pt x="598665" y="1132933"/>
                  </a:cubicBezTo>
                  <a:cubicBezTo>
                    <a:pt x="348193" y="1119835"/>
                    <a:pt x="221613" y="1156786"/>
                    <a:pt x="0" y="1132933"/>
                  </a:cubicBezTo>
                  <a:cubicBezTo>
                    <a:pt x="-16066" y="973994"/>
                    <a:pt x="3418" y="733201"/>
                    <a:pt x="0" y="577796"/>
                  </a:cubicBezTo>
                  <a:cubicBezTo>
                    <a:pt x="-3418" y="422391"/>
                    <a:pt x="6069" y="165912"/>
                    <a:pt x="0" y="0"/>
                  </a:cubicBezTo>
                  <a:close/>
                </a:path>
              </a:pathLst>
            </a:custGeom>
            <a:solidFill>
              <a:srgbClr val="5A263C"/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11849289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endParaRPr>
            </a:p>
          </p:txBody>
        </p:sp>
        <p:grpSp>
          <p:nvGrpSpPr>
            <p:cNvPr id="125" name="Graphique 2">
              <a:extLst>
                <a:ext uri="{FF2B5EF4-FFF2-40B4-BE49-F238E27FC236}">
                  <a16:creationId xmlns:a16="http://schemas.microsoft.com/office/drawing/2014/main" id="{72B5E61B-AF60-4613-B573-F6CBE121DE21}"/>
                </a:ext>
              </a:extLst>
            </p:cNvPr>
            <p:cNvGrpSpPr/>
            <p:nvPr/>
          </p:nvGrpSpPr>
          <p:grpSpPr>
            <a:xfrm>
              <a:off x="-832693" y="3259533"/>
              <a:ext cx="320629" cy="366436"/>
              <a:chOff x="1184026" y="296326"/>
              <a:chExt cx="555828" cy="635238"/>
            </a:xfrm>
            <a:noFill/>
          </p:grpSpPr>
          <p:sp>
            <p:nvSpPr>
              <p:cNvPr id="126" name="Forme libre : forme 17">
                <a:extLst>
                  <a:ext uri="{FF2B5EF4-FFF2-40B4-BE49-F238E27FC236}">
                    <a16:creationId xmlns:a16="http://schemas.microsoft.com/office/drawing/2014/main" id="{690099D0-B0A7-4E95-AB08-02D00C938523}"/>
                  </a:ext>
                </a:extLst>
              </p:cNvPr>
              <p:cNvSpPr/>
              <p:nvPr/>
            </p:nvSpPr>
            <p:spPr>
              <a:xfrm>
                <a:off x="1184026" y="889140"/>
                <a:ext cx="12517" cy="16047"/>
              </a:xfrm>
              <a:custGeom>
                <a:avLst/>
                <a:gdLst>
                  <a:gd name="connsiteX0" fmla="*/ 12517 w 12517"/>
                  <a:gd name="connsiteY0" fmla="*/ 0 h 16047"/>
                  <a:gd name="connsiteX1" fmla="*/ 0 w 12517"/>
                  <a:gd name="connsiteY1" fmla="*/ 0 h 1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17" h="16047">
                    <a:moveTo>
                      <a:pt x="12517" y="0"/>
                    </a:moveTo>
                    <a:lnTo>
                      <a:pt x="0" y="0"/>
                    </a:lnTo>
                  </a:path>
                </a:pathLst>
              </a:custGeom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8">
                <a:extLst>
                  <a:ext uri="{FF2B5EF4-FFF2-40B4-BE49-F238E27FC236}">
                    <a16:creationId xmlns:a16="http://schemas.microsoft.com/office/drawing/2014/main" id="{F44E645D-39FC-486B-ABA8-8A102F983568}"/>
                  </a:ext>
                </a:extLst>
              </p:cNvPr>
              <p:cNvSpPr/>
              <p:nvPr/>
            </p:nvSpPr>
            <p:spPr>
              <a:xfrm>
                <a:off x="1222379" y="821099"/>
                <a:ext cx="38995" cy="67399"/>
              </a:xfrm>
              <a:custGeom>
                <a:avLst/>
                <a:gdLst>
                  <a:gd name="connsiteX0" fmla="*/ 38995 w 38995"/>
                  <a:gd name="connsiteY0" fmla="*/ 0 h 67399"/>
                  <a:gd name="connsiteX1" fmla="*/ 38995 w 38995"/>
                  <a:gd name="connsiteY1" fmla="*/ 58573 h 67399"/>
                  <a:gd name="connsiteX2" fmla="*/ 30169 w 38995"/>
                  <a:gd name="connsiteY2" fmla="*/ 67400 h 67399"/>
                  <a:gd name="connsiteX3" fmla="*/ 0 w 38995"/>
                  <a:gd name="connsiteY3" fmla="*/ 67400 h 67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95" h="67399">
                    <a:moveTo>
                      <a:pt x="38995" y="0"/>
                    </a:moveTo>
                    <a:lnTo>
                      <a:pt x="38995" y="58573"/>
                    </a:lnTo>
                    <a:cubicBezTo>
                      <a:pt x="38995" y="63388"/>
                      <a:pt x="34984" y="67400"/>
                      <a:pt x="30169" y="67400"/>
                    </a:cubicBezTo>
                    <a:lnTo>
                      <a:pt x="0" y="67400"/>
                    </a:lnTo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9">
                <a:extLst>
                  <a:ext uri="{FF2B5EF4-FFF2-40B4-BE49-F238E27FC236}">
                    <a16:creationId xmlns:a16="http://schemas.microsoft.com/office/drawing/2014/main" id="{6C6FEDC4-367C-4775-B4A6-468E05F92754}"/>
                  </a:ext>
                </a:extLst>
              </p:cNvPr>
              <p:cNvSpPr/>
              <p:nvPr/>
            </p:nvSpPr>
            <p:spPr>
              <a:xfrm>
                <a:off x="1216923" y="680362"/>
                <a:ext cx="44451" cy="101741"/>
              </a:xfrm>
              <a:custGeom>
                <a:avLst/>
                <a:gdLst>
                  <a:gd name="connsiteX0" fmla="*/ 0 w 44451"/>
                  <a:gd name="connsiteY0" fmla="*/ 0 h 101741"/>
                  <a:gd name="connsiteX1" fmla="*/ 35625 w 44451"/>
                  <a:gd name="connsiteY1" fmla="*/ 0 h 101741"/>
                  <a:gd name="connsiteX2" fmla="*/ 44452 w 44451"/>
                  <a:gd name="connsiteY2" fmla="*/ 8826 h 101741"/>
                  <a:gd name="connsiteX3" fmla="*/ 44452 w 44451"/>
                  <a:gd name="connsiteY3" fmla="*/ 101741 h 10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451" h="101741">
                    <a:moveTo>
                      <a:pt x="0" y="0"/>
                    </a:moveTo>
                    <a:lnTo>
                      <a:pt x="35625" y="0"/>
                    </a:lnTo>
                    <a:cubicBezTo>
                      <a:pt x="40440" y="0"/>
                      <a:pt x="44452" y="4012"/>
                      <a:pt x="44452" y="8826"/>
                    </a:cubicBezTo>
                    <a:lnTo>
                      <a:pt x="44452" y="101741"/>
                    </a:lnTo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9" name="Forme libre : forme 20">
                <a:extLst>
                  <a:ext uri="{FF2B5EF4-FFF2-40B4-BE49-F238E27FC236}">
                    <a16:creationId xmlns:a16="http://schemas.microsoft.com/office/drawing/2014/main" id="{23C41553-9649-4F3E-98F3-2C7C51EA5EE3}"/>
                  </a:ext>
                </a:extLst>
              </p:cNvPr>
              <p:cNvSpPr/>
              <p:nvPr/>
            </p:nvSpPr>
            <p:spPr>
              <a:xfrm>
                <a:off x="1261375" y="703439"/>
                <a:ext cx="296076" cy="122955"/>
              </a:xfrm>
              <a:custGeom>
                <a:avLst/>
                <a:gdLst>
                  <a:gd name="connsiteX0" fmla="*/ 0 w 296076"/>
                  <a:gd name="connsiteY0" fmla="*/ 1155 h 122955"/>
                  <a:gd name="connsiteX1" fmla="*/ 164808 w 296076"/>
                  <a:gd name="connsiteY1" fmla="*/ 35497 h 122955"/>
                  <a:gd name="connsiteX2" fmla="*/ 263982 w 296076"/>
                  <a:gd name="connsiteY2" fmla="*/ 35497 h 122955"/>
                  <a:gd name="connsiteX3" fmla="*/ 296077 w 296076"/>
                  <a:gd name="connsiteY3" fmla="*/ 65987 h 122955"/>
                  <a:gd name="connsiteX4" fmla="*/ 261735 w 296076"/>
                  <a:gd name="connsiteY4" fmla="*/ 94873 h 122955"/>
                  <a:gd name="connsiteX5" fmla="*/ 181176 w 296076"/>
                  <a:gd name="connsiteY5" fmla="*/ 94873 h 122955"/>
                  <a:gd name="connsiteX6" fmla="*/ 155340 w 296076"/>
                  <a:gd name="connsiteY6" fmla="*/ 122956 h 122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6076" h="122955">
                    <a:moveTo>
                      <a:pt x="0" y="1155"/>
                    </a:moveTo>
                    <a:cubicBezTo>
                      <a:pt x="0" y="1155"/>
                      <a:pt x="103186" y="-9757"/>
                      <a:pt x="164808" y="35497"/>
                    </a:cubicBezTo>
                    <a:lnTo>
                      <a:pt x="263982" y="35497"/>
                    </a:lnTo>
                    <a:cubicBezTo>
                      <a:pt x="263982" y="35497"/>
                      <a:pt x="296077" y="33892"/>
                      <a:pt x="296077" y="65987"/>
                    </a:cubicBezTo>
                    <a:cubicBezTo>
                      <a:pt x="296077" y="98082"/>
                      <a:pt x="261735" y="94873"/>
                      <a:pt x="261735" y="94873"/>
                    </a:cubicBezTo>
                    <a:lnTo>
                      <a:pt x="181176" y="94873"/>
                    </a:lnTo>
                    <a:lnTo>
                      <a:pt x="155340" y="122956"/>
                    </a:lnTo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0" name="Forme libre : forme 21">
                <a:extLst>
                  <a:ext uri="{FF2B5EF4-FFF2-40B4-BE49-F238E27FC236}">
                    <a16:creationId xmlns:a16="http://schemas.microsoft.com/office/drawing/2014/main" id="{F2407F7B-10FA-4E73-9935-447C812D480B}"/>
                  </a:ext>
                </a:extLst>
              </p:cNvPr>
              <p:cNvSpPr/>
              <p:nvPr/>
            </p:nvSpPr>
            <p:spPr>
              <a:xfrm>
                <a:off x="1264424" y="856885"/>
                <a:ext cx="225948" cy="74679"/>
              </a:xfrm>
              <a:custGeom>
                <a:avLst/>
                <a:gdLst>
                  <a:gd name="connsiteX0" fmla="*/ 225949 w 225948"/>
                  <a:gd name="connsiteY0" fmla="*/ 72695 h 74679"/>
                  <a:gd name="connsiteX1" fmla="*/ 186151 w 225948"/>
                  <a:gd name="connsiteY1" fmla="*/ 67239 h 74679"/>
                  <a:gd name="connsiteX2" fmla="*/ 58734 w 225948"/>
                  <a:gd name="connsiteY2" fmla="*/ 0 h 74679"/>
                  <a:gd name="connsiteX3" fmla="*/ 0 w 225948"/>
                  <a:gd name="connsiteY3" fmla="*/ 0 h 74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48" h="74679">
                    <a:moveTo>
                      <a:pt x="225949" y="72695"/>
                    </a:moveTo>
                    <a:cubicBezTo>
                      <a:pt x="225949" y="72695"/>
                      <a:pt x="210383" y="79756"/>
                      <a:pt x="186151" y="67239"/>
                    </a:cubicBezTo>
                    <a:cubicBezTo>
                      <a:pt x="161919" y="54722"/>
                      <a:pt x="58734" y="0"/>
                      <a:pt x="58734" y="0"/>
                    </a:cubicBezTo>
                    <a:lnTo>
                      <a:pt x="0" y="0"/>
                    </a:lnTo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1" name="Forme libre : forme 22">
                <a:extLst>
                  <a:ext uri="{FF2B5EF4-FFF2-40B4-BE49-F238E27FC236}">
                    <a16:creationId xmlns:a16="http://schemas.microsoft.com/office/drawing/2014/main" id="{09EA73DC-56EB-4992-A795-BDA80C4C5222}"/>
                  </a:ext>
                </a:extLst>
              </p:cNvPr>
              <p:cNvSpPr/>
              <p:nvPr/>
            </p:nvSpPr>
            <p:spPr>
              <a:xfrm>
                <a:off x="1517012" y="760383"/>
                <a:ext cx="222842" cy="157321"/>
              </a:xfrm>
              <a:custGeom>
                <a:avLst/>
                <a:gdLst>
                  <a:gd name="connsiteX0" fmla="*/ 82645 w 222842"/>
                  <a:gd name="connsiteY0" fmla="*/ 35682 h 157321"/>
                  <a:gd name="connsiteX1" fmla="*/ 220172 w 222842"/>
                  <a:gd name="connsiteY1" fmla="*/ 11450 h 157321"/>
                  <a:gd name="connsiteX2" fmla="*/ 0 w 222842"/>
                  <a:gd name="connsiteY2" fmla="*/ 157322 h 157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2842" h="157321">
                    <a:moveTo>
                      <a:pt x="82645" y="35682"/>
                    </a:moveTo>
                    <a:cubicBezTo>
                      <a:pt x="82645" y="35682"/>
                      <a:pt x="187275" y="-24497"/>
                      <a:pt x="220172" y="11450"/>
                    </a:cubicBezTo>
                    <a:cubicBezTo>
                      <a:pt x="246650" y="40496"/>
                      <a:pt x="69165" y="125548"/>
                      <a:pt x="0" y="157322"/>
                    </a:cubicBezTo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2" name="Forme libre : forme 23">
                <a:extLst>
                  <a:ext uri="{FF2B5EF4-FFF2-40B4-BE49-F238E27FC236}">
                    <a16:creationId xmlns:a16="http://schemas.microsoft.com/office/drawing/2014/main" id="{3EB0AE7A-0F28-4A0B-8EE9-A1BF893BC5AB}"/>
                  </a:ext>
                </a:extLst>
              </p:cNvPr>
              <p:cNvSpPr/>
              <p:nvPr/>
            </p:nvSpPr>
            <p:spPr>
              <a:xfrm rot="-1350026">
                <a:off x="1320250" y="348476"/>
                <a:ext cx="340215" cy="340215"/>
              </a:xfrm>
              <a:custGeom>
                <a:avLst/>
                <a:gdLst>
                  <a:gd name="connsiteX0" fmla="*/ 340216 w 340215"/>
                  <a:gd name="connsiteY0" fmla="*/ 170108 h 340215"/>
                  <a:gd name="connsiteX1" fmla="*/ 170108 w 340215"/>
                  <a:gd name="connsiteY1" fmla="*/ 340216 h 340215"/>
                  <a:gd name="connsiteX2" fmla="*/ 0 w 340215"/>
                  <a:gd name="connsiteY2" fmla="*/ 170108 h 340215"/>
                  <a:gd name="connsiteX3" fmla="*/ 170108 w 340215"/>
                  <a:gd name="connsiteY3" fmla="*/ 0 h 340215"/>
                  <a:gd name="connsiteX4" fmla="*/ 340216 w 340215"/>
                  <a:gd name="connsiteY4" fmla="*/ 170108 h 34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0215" h="340215">
                    <a:moveTo>
                      <a:pt x="340216" y="170108"/>
                    </a:moveTo>
                    <a:cubicBezTo>
                      <a:pt x="340216" y="264056"/>
                      <a:pt x="264056" y="340216"/>
                      <a:pt x="170108" y="340216"/>
                    </a:cubicBezTo>
                    <a:cubicBezTo>
                      <a:pt x="76160" y="340216"/>
                      <a:pt x="0" y="264056"/>
                      <a:pt x="0" y="170108"/>
                    </a:cubicBezTo>
                    <a:cubicBezTo>
                      <a:pt x="0" y="76160"/>
                      <a:pt x="76160" y="0"/>
                      <a:pt x="170108" y="0"/>
                    </a:cubicBezTo>
                    <a:cubicBezTo>
                      <a:pt x="264056" y="0"/>
                      <a:pt x="340216" y="76160"/>
                      <a:pt x="340216" y="170108"/>
                    </a:cubicBezTo>
                    <a:close/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3" name="Forme libre : forme 24">
                <a:extLst>
                  <a:ext uri="{FF2B5EF4-FFF2-40B4-BE49-F238E27FC236}">
                    <a16:creationId xmlns:a16="http://schemas.microsoft.com/office/drawing/2014/main" id="{BCADDE8B-B8BC-45D5-86DE-43B77E0EE475}"/>
                  </a:ext>
                </a:extLst>
              </p:cNvPr>
              <p:cNvSpPr/>
              <p:nvPr/>
            </p:nvSpPr>
            <p:spPr>
              <a:xfrm>
                <a:off x="1380768" y="406110"/>
                <a:ext cx="219048" cy="208296"/>
              </a:xfrm>
              <a:custGeom>
                <a:avLst/>
                <a:gdLst>
                  <a:gd name="connsiteX0" fmla="*/ 109605 w 219048"/>
                  <a:gd name="connsiteY0" fmla="*/ 0 h 208296"/>
                  <a:gd name="connsiteX1" fmla="*/ 141379 w 219048"/>
                  <a:gd name="connsiteY1" fmla="*/ 71411 h 208296"/>
                  <a:gd name="connsiteX2" fmla="*/ 219049 w 219048"/>
                  <a:gd name="connsiteY2" fmla="*/ 79596 h 208296"/>
                  <a:gd name="connsiteX3" fmla="*/ 161117 w 219048"/>
                  <a:gd name="connsiteY3" fmla="*/ 131911 h 208296"/>
                  <a:gd name="connsiteX4" fmla="*/ 177325 w 219048"/>
                  <a:gd name="connsiteY4" fmla="*/ 208297 h 208296"/>
                  <a:gd name="connsiteX5" fmla="*/ 109605 w 219048"/>
                  <a:gd name="connsiteY5" fmla="*/ 169301 h 208296"/>
                  <a:gd name="connsiteX6" fmla="*/ 41884 w 219048"/>
                  <a:gd name="connsiteY6" fmla="*/ 208297 h 208296"/>
                  <a:gd name="connsiteX7" fmla="*/ 57932 w 219048"/>
                  <a:gd name="connsiteY7" fmla="*/ 131911 h 208296"/>
                  <a:gd name="connsiteX8" fmla="*/ 0 w 219048"/>
                  <a:gd name="connsiteY8" fmla="*/ 79596 h 208296"/>
                  <a:gd name="connsiteX9" fmla="*/ 77670 w 219048"/>
                  <a:gd name="connsiteY9" fmla="*/ 71411 h 208296"/>
                  <a:gd name="connsiteX10" fmla="*/ 91310 w 219048"/>
                  <a:gd name="connsiteY10" fmla="*/ 40761 h 20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9048" h="208296">
                    <a:moveTo>
                      <a:pt x="109605" y="0"/>
                    </a:moveTo>
                    <a:lnTo>
                      <a:pt x="141379" y="71411"/>
                    </a:lnTo>
                    <a:lnTo>
                      <a:pt x="219049" y="79596"/>
                    </a:lnTo>
                    <a:lnTo>
                      <a:pt x="161117" y="131911"/>
                    </a:lnTo>
                    <a:lnTo>
                      <a:pt x="177325" y="208297"/>
                    </a:lnTo>
                    <a:lnTo>
                      <a:pt x="109605" y="169301"/>
                    </a:lnTo>
                    <a:lnTo>
                      <a:pt x="41884" y="208297"/>
                    </a:lnTo>
                    <a:lnTo>
                      <a:pt x="57932" y="131911"/>
                    </a:lnTo>
                    <a:lnTo>
                      <a:pt x="0" y="79596"/>
                    </a:lnTo>
                    <a:lnTo>
                      <a:pt x="77670" y="71411"/>
                    </a:lnTo>
                    <a:lnTo>
                      <a:pt x="91310" y="40761"/>
                    </a:lnTo>
                    <a:close/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131A412-585F-40DD-8940-D7E9C9369B85}"/>
                </a:ext>
              </a:extLst>
            </p:cNvPr>
            <p:cNvSpPr/>
            <p:nvPr/>
          </p:nvSpPr>
          <p:spPr>
            <a:xfrm>
              <a:off x="-1709603" y="3683658"/>
              <a:ext cx="213069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fr-FR" sz="1600" b="1" dirty="0">
                  <a:solidFill>
                    <a:schemeClr val="bg1"/>
                  </a:solidFill>
                  <a:latin typeface="Ink Free" panose="03080402000500000000" pitchFamily="66" charset="0"/>
                </a:rPr>
                <a:t>50 € </a:t>
              </a:r>
              <a:r>
                <a:rPr lang="fr-FR" sz="1600" dirty="0">
                  <a:solidFill>
                    <a:schemeClr val="bg1"/>
                  </a:solidFill>
                  <a:latin typeface="Ink Free" panose="03080402000500000000" pitchFamily="66" charset="0"/>
                </a:rPr>
                <a:t>en bon d’achat (mobilité bancaire)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1BCD577-48A4-4F24-8AE4-9DA931265B07}"/>
              </a:ext>
            </a:extLst>
          </p:cNvPr>
          <p:cNvGrpSpPr/>
          <p:nvPr/>
        </p:nvGrpSpPr>
        <p:grpSpPr>
          <a:xfrm>
            <a:off x="8526630" y="1924556"/>
            <a:ext cx="2130692" cy="1147438"/>
            <a:chOff x="-1595680" y="4613485"/>
            <a:chExt cx="2130692" cy="1147438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7F51C0C-8A0D-484C-82BF-2982941D9B39}"/>
                </a:ext>
              </a:extLst>
            </p:cNvPr>
            <p:cNvSpPr/>
            <p:nvPr/>
          </p:nvSpPr>
          <p:spPr>
            <a:xfrm>
              <a:off x="-1455204" y="4613485"/>
              <a:ext cx="1851542" cy="1132933"/>
            </a:xfrm>
            <a:custGeom>
              <a:avLst/>
              <a:gdLst>
                <a:gd name="connsiteX0" fmla="*/ 0 w 1851542"/>
                <a:gd name="connsiteY0" fmla="*/ 0 h 1132933"/>
                <a:gd name="connsiteX1" fmla="*/ 561634 w 1851542"/>
                <a:gd name="connsiteY1" fmla="*/ 0 h 1132933"/>
                <a:gd name="connsiteX2" fmla="*/ 1178815 w 1851542"/>
                <a:gd name="connsiteY2" fmla="*/ 0 h 1132933"/>
                <a:gd name="connsiteX3" fmla="*/ 1851542 w 1851542"/>
                <a:gd name="connsiteY3" fmla="*/ 0 h 1132933"/>
                <a:gd name="connsiteX4" fmla="*/ 1851542 w 1851542"/>
                <a:gd name="connsiteY4" fmla="*/ 543808 h 1132933"/>
                <a:gd name="connsiteX5" fmla="*/ 1851542 w 1851542"/>
                <a:gd name="connsiteY5" fmla="*/ 1132933 h 1132933"/>
                <a:gd name="connsiteX6" fmla="*/ 1252877 w 1851542"/>
                <a:gd name="connsiteY6" fmla="*/ 1132933 h 1132933"/>
                <a:gd name="connsiteX7" fmla="*/ 654212 w 1851542"/>
                <a:gd name="connsiteY7" fmla="*/ 1132933 h 1132933"/>
                <a:gd name="connsiteX8" fmla="*/ 0 w 1851542"/>
                <a:gd name="connsiteY8" fmla="*/ 1132933 h 1132933"/>
                <a:gd name="connsiteX9" fmla="*/ 0 w 1851542"/>
                <a:gd name="connsiteY9" fmla="*/ 577796 h 1132933"/>
                <a:gd name="connsiteX10" fmla="*/ 0 w 1851542"/>
                <a:gd name="connsiteY10" fmla="*/ 0 h 113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1542" h="1132933" fill="none" extrusionOk="0">
                  <a:moveTo>
                    <a:pt x="0" y="0"/>
                  </a:moveTo>
                  <a:cubicBezTo>
                    <a:pt x="221496" y="24642"/>
                    <a:pt x="333255" y="5888"/>
                    <a:pt x="561634" y="0"/>
                  </a:cubicBezTo>
                  <a:cubicBezTo>
                    <a:pt x="790013" y="-5888"/>
                    <a:pt x="913262" y="3030"/>
                    <a:pt x="1178815" y="0"/>
                  </a:cubicBezTo>
                  <a:cubicBezTo>
                    <a:pt x="1444368" y="-3030"/>
                    <a:pt x="1555268" y="-19062"/>
                    <a:pt x="1851542" y="0"/>
                  </a:cubicBezTo>
                  <a:cubicBezTo>
                    <a:pt x="1873980" y="111252"/>
                    <a:pt x="1848886" y="308614"/>
                    <a:pt x="1851542" y="543808"/>
                  </a:cubicBezTo>
                  <a:cubicBezTo>
                    <a:pt x="1854198" y="779002"/>
                    <a:pt x="1833272" y="924120"/>
                    <a:pt x="1851542" y="1132933"/>
                  </a:cubicBezTo>
                  <a:cubicBezTo>
                    <a:pt x="1696569" y="1124172"/>
                    <a:pt x="1431047" y="1115876"/>
                    <a:pt x="1252877" y="1132933"/>
                  </a:cubicBezTo>
                  <a:cubicBezTo>
                    <a:pt x="1074708" y="1149990"/>
                    <a:pt x="867797" y="1140773"/>
                    <a:pt x="654212" y="1132933"/>
                  </a:cubicBezTo>
                  <a:cubicBezTo>
                    <a:pt x="440627" y="1125093"/>
                    <a:pt x="181357" y="1146930"/>
                    <a:pt x="0" y="1132933"/>
                  </a:cubicBezTo>
                  <a:cubicBezTo>
                    <a:pt x="-2543" y="909139"/>
                    <a:pt x="24064" y="765577"/>
                    <a:pt x="0" y="577796"/>
                  </a:cubicBezTo>
                  <a:cubicBezTo>
                    <a:pt x="-24064" y="390015"/>
                    <a:pt x="27065" y="133682"/>
                    <a:pt x="0" y="0"/>
                  </a:cubicBezTo>
                  <a:close/>
                </a:path>
                <a:path w="1851542" h="1132933" stroke="0" extrusionOk="0">
                  <a:moveTo>
                    <a:pt x="0" y="0"/>
                  </a:moveTo>
                  <a:cubicBezTo>
                    <a:pt x="160956" y="-28375"/>
                    <a:pt x="415034" y="-10761"/>
                    <a:pt x="580150" y="0"/>
                  </a:cubicBezTo>
                  <a:cubicBezTo>
                    <a:pt x="745266" y="10761"/>
                    <a:pt x="1015957" y="-8259"/>
                    <a:pt x="1215846" y="0"/>
                  </a:cubicBezTo>
                  <a:cubicBezTo>
                    <a:pt x="1415735" y="8259"/>
                    <a:pt x="1632658" y="-29883"/>
                    <a:pt x="1851542" y="0"/>
                  </a:cubicBezTo>
                  <a:cubicBezTo>
                    <a:pt x="1834730" y="133457"/>
                    <a:pt x="1843975" y="446303"/>
                    <a:pt x="1851542" y="589125"/>
                  </a:cubicBezTo>
                  <a:cubicBezTo>
                    <a:pt x="1859109" y="731948"/>
                    <a:pt x="1866924" y="880651"/>
                    <a:pt x="1851542" y="1132933"/>
                  </a:cubicBezTo>
                  <a:cubicBezTo>
                    <a:pt x="1592068" y="1123863"/>
                    <a:pt x="1530919" y="1140096"/>
                    <a:pt x="1215846" y="1132933"/>
                  </a:cubicBezTo>
                  <a:cubicBezTo>
                    <a:pt x="900773" y="1125770"/>
                    <a:pt x="849137" y="1146031"/>
                    <a:pt x="598665" y="1132933"/>
                  </a:cubicBezTo>
                  <a:cubicBezTo>
                    <a:pt x="348193" y="1119835"/>
                    <a:pt x="221613" y="1156786"/>
                    <a:pt x="0" y="1132933"/>
                  </a:cubicBezTo>
                  <a:cubicBezTo>
                    <a:pt x="-16066" y="973994"/>
                    <a:pt x="3418" y="733201"/>
                    <a:pt x="0" y="577796"/>
                  </a:cubicBezTo>
                  <a:cubicBezTo>
                    <a:pt x="-3418" y="422391"/>
                    <a:pt x="6069" y="165912"/>
                    <a:pt x="0" y="0"/>
                  </a:cubicBezTo>
                  <a:close/>
                </a:path>
              </a:pathLst>
            </a:custGeom>
            <a:solidFill>
              <a:srgbClr val="5A263C"/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11849289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endParaRPr>
            </a:p>
          </p:txBody>
        </p:sp>
        <p:grpSp>
          <p:nvGrpSpPr>
            <p:cNvPr id="55" name="Graphique 1772">
              <a:extLst>
                <a:ext uri="{FF2B5EF4-FFF2-40B4-BE49-F238E27FC236}">
                  <a16:creationId xmlns:a16="http://schemas.microsoft.com/office/drawing/2014/main" id="{6BE59899-8ADE-4C8B-9FF1-F367A9465A81}"/>
                </a:ext>
              </a:extLst>
            </p:cNvPr>
            <p:cNvGrpSpPr/>
            <p:nvPr/>
          </p:nvGrpSpPr>
          <p:grpSpPr>
            <a:xfrm>
              <a:off x="-702521" y="4749855"/>
              <a:ext cx="338562" cy="373872"/>
              <a:chOff x="2317430" y="1288782"/>
              <a:chExt cx="363699" cy="401630"/>
            </a:xfrm>
            <a:noFill/>
          </p:grpSpPr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E5CB6F1C-59B2-441E-B7F6-CF8CFE16DC65}"/>
                  </a:ext>
                </a:extLst>
              </p:cNvPr>
              <p:cNvSpPr/>
              <p:nvPr/>
            </p:nvSpPr>
            <p:spPr>
              <a:xfrm>
                <a:off x="2437427" y="1349025"/>
                <a:ext cx="92315" cy="208883"/>
              </a:xfrm>
              <a:custGeom>
                <a:avLst/>
                <a:gdLst>
                  <a:gd name="connsiteX0" fmla="*/ 18 w 92315"/>
                  <a:gd name="connsiteY0" fmla="*/ 208883 h 208883"/>
                  <a:gd name="connsiteX1" fmla="*/ 18 w 92315"/>
                  <a:gd name="connsiteY1" fmla="*/ 128111 h 208883"/>
                  <a:gd name="connsiteX2" fmla="*/ 84505 w 92315"/>
                  <a:gd name="connsiteY2" fmla="*/ 0 h 208883"/>
                  <a:gd name="connsiteX3" fmla="*/ 92315 w 92315"/>
                  <a:gd name="connsiteY3" fmla="*/ 0 h 208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315" h="208883">
                    <a:moveTo>
                      <a:pt x="18" y="208883"/>
                    </a:moveTo>
                    <a:cubicBezTo>
                      <a:pt x="18" y="157258"/>
                      <a:pt x="18" y="128111"/>
                      <a:pt x="18" y="128111"/>
                    </a:cubicBezTo>
                    <a:cubicBezTo>
                      <a:pt x="18" y="128111"/>
                      <a:pt x="-3411" y="2857"/>
                      <a:pt x="84505" y="0"/>
                    </a:cubicBezTo>
                    <a:lnTo>
                      <a:pt x="92315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grpSp>
            <p:nvGrpSpPr>
              <p:cNvPr id="57" name="Graphique 1772">
                <a:extLst>
                  <a:ext uri="{FF2B5EF4-FFF2-40B4-BE49-F238E27FC236}">
                    <a16:creationId xmlns:a16="http://schemas.microsoft.com/office/drawing/2014/main" id="{0555BD55-ABCE-4717-8794-855E00EA2A30}"/>
                  </a:ext>
                </a:extLst>
              </p:cNvPr>
              <p:cNvGrpSpPr/>
              <p:nvPr/>
            </p:nvGrpSpPr>
            <p:grpSpPr>
              <a:xfrm>
                <a:off x="2452209" y="1371600"/>
                <a:ext cx="42576" cy="102012"/>
                <a:chOff x="2452209" y="1371600"/>
                <a:chExt cx="42576" cy="102012"/>
              </a:xfrm>
              <a:grpFill/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D75E6AEC-DD9D-47D3-8060-2B61EAF21507}"/>
                    </a:ext>
                  </a:extLst>
                </p:cNvPr>
                <p:cNvSpPr/>
                <p:nvPr/>
              </p:nvSpPr>
              <p:spPr>
                <a:xfrm>
                  <a:off x="2480403" y="1371600"/>
                  <a:ext cx="14382" cy="13049"/>
                </a:xfrm>
                <a:custGeom>
                  <a:avLst/>
                  <a:gdLst>
                    <a:gd name="connsiteX0" fmla="*/ 0 w 14382"/>
                    <a:gd name="connsiteY0" fmla="*/ 13049 h 13049"/>
                    <a:gd name="connsiteX1" fmla="*/ 14383 w 14382"/>
                    <a:gd name="connsiteY1" fmla="*/ 0 h 13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382" h="13049">
                      <a:moveTo>
                        <a:pt x="0" y="13049"/>
                      </a:moveTo>
                      <a:cubicBezTo>
                        <a:pt x="4191" y="8191"/>
                        <a:pt x="8954" y="3715"/>
                        <a:pt x="14383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7B5461C7-4355-4DE7-9EF7-02056C6E269F}"/>
                    </a:ext>
                  </a:extLst>
                </p:cNvPr>
                <p:cNvSpPr/>
                <p:nvPr/>
              </p:nvSpPr>
              <p:spPr>
                <a:xfrm>
                  <a:off x="2452209" y="1404175"/>
                  <a:ext cx="15621" cy="69437"/>
                </a:xfrm>
                <a:custGeom>
                  <a:avLst/>
                  <a:gdLst>
                    <a:gd name="connsiteX0" fmla="*/ 0 w 15621"/>
                    <a:gd name="connsiteY0" fmla="*/ 69437 h 69437"/>
                    <a:gd name="connsiteX1" fmla="*/ 15621 w 15621"/>
                    <a:gd name="connsiteY1" fmla="*/ 0 h 69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621" h="69437">
                      <a:moveTo>
                        <a:pt x="0" y="69437"/>
                      </a:moveTo>
                      <a:cubicBezTo>
                        <a:pt x="572" y="54578"/>
                        <a:pt x="3334" y="25146"/>
                        <a:pt x="15621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54DB6796-D378-4C50-ADFE-49DB101F87A9}"/>
                  </a:ext>
                </a:extLst>
              </p:cNvPr>
              <p:cNvSpPr/>
              <p:nvPr/>
            </p:nvSpPr>
            <p:spPr>
              <a:xfrm>
                <a:off x="2556317" y="1349974"/>
                <a:ext cx="86772" cy="231460"/>
              </a:xfrm>
              <a:custGeom>
                <a:avLst/>
                <a:gdLst>
                  <a:gd name="connsiteX0" fmla="*/ 0 w 86772"/>
                  <a:gd name="connsiteY0" fmla="*/ 3 h 231460"/>
                  <a:gd name="connsiteX1" fmla="*/ 86773 w 86772"/>
                  <a:gd name="connsiteY1" fmla="*/ 132687 h 231460"/>
                  <a:gd name="connsiteX2" fmla="*/ 86773 w 86772"/>
                  <a:gd name="connsiteY2" fmla="*/ 231461 h 231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6772" h="231460">
                    <a:moveTo>
                      <a:pt x="0" y="3"/>
                    </a:moveTo>
                    <a:cubicBezTo>
                      <a:pt x="0" y="3"/>
                      <a:pt x="86773" y="-2568"/>
                      <a:pt x="86773" y="132687"/>
                    </a:cubicBezTo>
                    <a:lnTo>
                      <a:pt x="86773" y="231461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E724EFA3-2F6D-40C0-9C39-12C8FE909FFB}"/>
                  </a:ext>
                </a:extLst>
              </p:cNvPr>
              <p:cNvSpPr/>
              <p:nvPr/>
            </p:nvSpPr>
            <p:spPr>
              <a:xfrm>
                <a:off x="2491356" y="1288782"/>
                <a:ext cx="86868" cy="59291"/>
              </a:xfrm>
              <a:custGeom>
                <a:avLst/>
                <a:gdLst>
                  <a:gd name="connsiteX0" fmla="*/ 23241 w 86868"/>
                  <a:gd name="connsiteY0" fmla="*/ 59291 h 59291"/>
                  <a:gd name="connsiteX1" fmla="*/ 0 w 86868"/>
                  <a:gd name="connsiteY1" fmla="*/ 14333 h 59291"/>
                  <a:gd name="connsiteX2" fmla="*/ 86868 w 86868"/>
                  <a:gd name="connsiteY2" fmla="*/ 10142 h 59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6868" h="59291">
                    <a:moveTo>
                      <a:pt x="23241" y="59291"/>
                    </a:moveTo>
                    <a:lnTo>
                      <a:pt x="0" y="14333"/>
                    </a:lnTo>
                    <a:cubicBezTo>
                      <a:pt x="0" y="14333"/>
                      <a:pt x="42386" y="-14909"/>
                      <a:pt x="86868" y="10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9118CBE6-C22A-4702-944C-3778C61CC612}"/>
                  </a:ext>
                </a:extLst>
              </p:cNvPr>
              <p:cNvSpPr/>
              <p:nvPr/>
            </p:nvSpPr>
            <p:spPr>
              <a:xfrm>
                <a:off x="2568033" y="1308544"/>
                <a:ext cx="16382" cy="40671"/>
              </a:xfrm>
              <a:custGeom>
                <a:avLst/>
                <a:gdLst>
                  <a:gd name="connsiteX0" fmla="*/ 16383 w 16382"/>
                  <a:gd name="connsiteY0" fmla="*/ 0 h 40671"/>
                  <a:gd name="connsiteX1" fmla="*/ 0 w 16382"/>
                  <a:gd name="connsiteY1" fmla="*/ 40672 h 40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382" h="40671">
                    <a:moveTo>
                      <a:pt x="16383" y="0"/>
                    </a:moveTo>
                    <a:lnTo>
                      <a:pt x="0" y="4067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ED48F250-4E4D-428C-9496-4550B7224439}"/>
                  </a:ext>
                </a:extLst>
              </p:cNvPr>
              <p:cNvSpPr/>
              <p:nvPr/>
            </p:nvSpPr>
            <p:spPr>
              <a:xfrm>
                <a:off x="2538601" y="1303972"/>
                <a:ext cx="190" cy="34194"/>
              </a:xfrm>
              <a:custGeom>
                <a:avLst/>
                <a:gdLst>
                  <a:gd name="connsiteX0" fmla="*/ 191 w 190"/>
                  <a:gd name="connsiteY0" fmla="*/ 0 h 34194"/>
                  <a:gd name="connsiteX1" fmla="*/ 0 w 190"/>
                  <a:gd name="connsiteY1" fmla="*/ 34195 h 34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0" h="34194">
                    <a:moveTo>
                      <a:pt x="191" y="0"/>
                    </a:moveTo>
                    <a:lnTo>
                      <a:pt x="0" y="34195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E32F64EB-5A6B-48DF-829C-9521C3F63E65}"/>
                  </a:ext>
                </a:extLst>
              </p:cNvPr>
              <p:cNvSpPr/>
              <p:nvPr/>
            </p:nvSpPr>
            <p:spPr>
              <a:xfrm>
                <a:off x="2556889" y="1311116"/>
                <a:ext cx="6572" cy="18478"/>
              </a:xfrm>
              <a:custGeom>
                <a:avLst/>
                <a:gdLst>
                  <a:gd name="connsiteX0" fmla="*/ 6572 w 6572"/>
                  <a:gd name="connsiteY0" fmla="*/ 0 h 18478"/>
                  <a:gd name="connsiteX1" fmla="*/ 0 w 6572"/>
                  <a:gd name="connsiteY1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72" h="18478">
                    <a:moveTo>
                      <a:pt x="6572" y="0"/>
                    </a:moveTo>
                    <a:lnTo>
                      <a:pt x="0" y="18479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grpSp>
            <p:nvGrpSpPr>
              <p:cNvPr id="63" name="Graphique 1772">
                <a:extLst>
                  <a:ext uri="{FF2B5EF4-FFF2-40B4-BE49-F238E27FC236}">
                    <a16:creationId xmlns:a16="http://schemas.microsoft.com/office/drawing/2014/main" id="{F16EF654-6D98-439C-980E-FC61278D6B40}"/>
                  </a:ext>
                </a:extLst>
              </p:cNvPr>
              <p:cNvGrpSpPr/>
              <p:nvPr/>
            </p:nvGrpSpPr>
            <p:grpSpPr>
              <a:xfrm>
                <a:off x="2489833" y="1432178"/>
                <a:ext cx="79724" cy="98488"/>
                <a:chOff x="2489833" y="1432178"/>
                <a:chExt cx="79724" cy="98488"/>
              </a:xfrm>
              <a:grpFill/>
            </p:grpSpPr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7A33AEC3-EC44-4BC1-A356-66EEB12EA35B}"/>
                    </a:ext>
                  </a:extLst>
                </p:cNvPr>
                <p:cNvSpPr/>
                <p:nvPr/>
              </p:nvSpPr>
              <p:spPr>
                <a:xfrm>
                  <a:off x="2506025" y="1432178"/>
                  <a:ext cx="63531" cy="98488"/>
                </a:xfrm>
                <a:custGeom>
                  <a:avLst/>
                  <a:gdLst>
                    <a:gd name="connsiteX0" fmla="*/ 63532 w 63531"/>
                    <a:gd name="connsiteY0" fmla="*/ 96393 h 98488"/>
                    <a:gd name="connsiteX1" fmla="*/ 49244 w 63531"/>
                    <a:gd name="connsiteY1" fmla="*/ 98489 h 98488"/>
                    <a:gd name="connsiteX2" fmla="*/ 0 w 63531"/>
                    <a:gd name="connsiteY2" fmla="*/ 49244 h 98488"/>
                    <a:gd name="connsiteX3" fmla="*/ 49244 w 63531"/>
                    <a:gd name="connsiteY3" fmla="*/ 0 h 98488"/>
                    <a:gd name="connsiteX4" fmla="*/ 61436 w 63531"/>
                    <a:gd name="connsiteY4" fmla="*/ 1524 h 98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31" h="98488">
                      <a:moveTo>
                        <a:pt x="63532" y="96393"/>
                      </a:moveTo>
                      <a:cubicBezTo>
                        <a:pt x="58960" y="97727"/>
                        <a:pt x="54197" y="98489"/>
                        <a:pt x="49244" y="98489"/>
                      </a:cubicBezTo>
                      <a:cubicBezTo>
                        <a:pt x="22003" y="98489"/>
                        <a:pt x="0" y="76390"/>
                        <a:pt x="0" y="49244"/>
                      </a:cubicBezTo>
                      <a:cubicBezTo>
                        <a:pt x="0" y="22098"/>
                        <a:pt x="22098" y="0"/>
                        <a:pt x="49244" y="0"/>
                      </a:cubicBezTo>
                      <a:cubicBezTo>
                        <a:pt x="53435" y="0"/>
                        <a:pt x="57531" y="572"/>
                        <a:pt x="61436" y="1524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D20E2DC1-F468-4887-9D3E-6CB6F4802D5E}"/>
                    </a:ext>
                  </a:extLst>
                </p:cNvPr>
                <p:cNvSpPr/>
                <p:nvPr/>
              </p:nvSpPr>
              <p:spPr>
                <a:xfrm>
                  <a:off x="2491261" y="1471326"/>
                  <a:ext cx="67151" cy="9525"/>
                </a:xfrm>
                <a:custGeom>
                  <a:avLst/>
                  <a:gdLst>
                    <a:gd name="connsiteX0" fmla="*/ 0 w 67151"/>
                    <a:gd name="connsiteY0" fmla="*/ 0 h 9525"/>
                    <a:gd name="connsiteX1" fmla="*/ 67151 w 6715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7151" h="9525">
                      <a:moveTo>
                        <a:pt x="0" y="0"/>
                      </a:moveTo>
                      <a:lnTo>
                        <a:pt x="67151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76" name="Forme libre : forme 75">
                  <a:extLst>
                    <a:ext uri="{FF2B5EF4-FFF2-40B4-BE49-F238E27FC236}">
                      <a16:creationId xmlns:a16="http://schemas.microsoft.com/office/drawing/2014/main" id="{DDF251DA-065B-4B36-B339-19BA93C73B5C}"/>
                    </a:ext>
                  </a:extLst>
                </p:cNvPr>
                <p:cNvSpPr/>
                <p:nvPr/>
              </p:nvSpPr>
              <p:spPr>
                <a:xfrm>
                  <a:off x="2489833" y="1488090"/>
                  <a:ext cx="67151" cy="9525"/>
                </a:xfrm>
                <a:custGeom>
                  <a:avLst/>
                  <a:gdLst>
                    <a:gd name="connsiteX0" fmla="*/ 0 w 67151"/>
                    <a:gd name="connsiteY0" fmla="*/ 0 h 9525"/>
                    <a:gd name="connsiteX1" fmla="*/ 67151 w 6715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7151" h="9525">
                      <a:moveTo>
                        <a:pt x="0" y="0"/>
                      </a:moveTo>
                      <a:lnTo>
                        <a:pt x="67151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CCB7BA6E-3FAF-45AA-BA0C-738C231439CE}"/>
                  </a:ext>
                </a:extLst>
              </p:cNvPr>
              <p:cNvSpPr/>
              <p:nvPr/>
            </p:nvSpPr>
            <p:spPr>
              <a:xfrm>
                <a:off x="2317430" y="1683829"/>
                <a:ext cx="7239" cy="9525"/>
              </a:xfrm>
              <a:custGeom>
                <a:avLst/>
                <a:gdLst>
                  <a:gd name="connsiteX0" fmla="*/ 7239 w 7239"/>
                  <a:gd name="connsiteY0" fmla="*/ 0 h 9525"/>
                  <a:gd name="connsiteX1" fmla="*/ 0 w 723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39" h="9525">
                    <a:moveTo>
                      <a:pt x="7239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1791EA61-2B37-4A1B-9A39-6EA464E466A9}"/>
                  </a:ext>
                </a:extLst>
              </p:cNvPr>
              <p:cNvSpPr/>
              <p:nvPr/>
            </p:nvSpPr>
            <p:spPr>
              <a:xfrm>
                <a:off x="2317430" y="1531524"/>
                <a:ext cx="60293" cy="152304"/>
              </a:xfrm>
              <a:custGeom>
                <a:avLst/>
                <a:gdLst>
                  <a:gd name="connsiteX0" fmla="*/ 0 w 60293"/>
                  <a:gd name="connsiteY0" fmla="*/ 0 h 152304"/>
                  <a:gd name="connsiteX1" fmla="*/ 55150 w 60293"/>
                  <a:gd name="connsiteY1" fmla="*/ 0 h 152304"/>
                  <a:gd name="connsiteX2" fmla="*/ 60293 w 60293"/>
                  <a:gd name="connsiteY2" fmla="*/ 5143 h 152304"/>
                  <a:gd name="connsiteX3" fmla="*/ 60293 w 60293"/>
                  <a:gd name="connsiteY3" fmla="*/ 147161 h 152304"/>
                  <a:gd name="connsiteX4" fmla="*/ 55150 w 60293"/>
                  <a:gd name="connsiteY4" fmla="*/ 152305 h 152304"/>
                  <a:gd name="connsiteX5" fmla="*/ 26099 w 60293"/>
                  <a:gd name="connsiteY5" fmla="*/ 152305 h 152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293" h="152304">
                    <a:moveTo>
                      <a:pt x="0" y="0"/>
                    </a:moveTo>
                    <a:lnTo>
                      <a:pt x="55150" y="0"/>
                    </a:lnTo>
                    <a:cubicBezTo>
                      <a:pt x="58007" y="0"/>
                      <a:pt x="60293" y="2286"/>
                      <a:pt x="60293" y="5143"/>
                    </a:cubicBezTo>
                    <a:lnTo>
                      <a:pt x="60293" y="147161"/>
                    </a:lnTo>
                    <a:cubicBezTo>
                      <a:pt x="60293" y="150019"/>
                      <a:pt x="58007" y="152305"/>
                      <a:pt x="55150" y="152305"/>
                    </a:cubicBezTo>
                    <a:lnTo>
                      <a:pt x="26099" y="152305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6" name="Forme libre : forme 65">
                <a:extLst>
                  <a:ext uri="{FF2B5EF4-FFF2-40B4-BE49-F238E27FC236}">
                    <a16:creationId xmlns:a16="http://schemas.microsoft.com/office/drawing/2014/main" id="{6DB899FD-FC01-4E1E-8D36-E5EC81786A31}"/>
                  </a:ext>
                </a:extLst>
              </p:cNvPr>
              <p:cNvSpPr/>
              <p:nvPr/>
            </p:nvSpPr>
            <p:spPr>
              <a:xfrm>
                <a:off x="2380009" y="1626108"/>
                <a:ext cx="22764" cy="39242"/>
              </a:xfrm>
              <a:custGeom>
                <a:avLst/>
                <a:gdLst>
                  <a:gd name="connsiteX0" fmla="*/ 22765 w 22764"/>
                  <a:gd name="connsiteY0" fmla="*/ 0 h 39242"/>
                  <a:gd name="connsiteX1" fmla="*/ 22765 w 22764"/>
                  <a:gd name="connsiteY1" fmla="*/ 34099 h 39242"/>
                  <a:gd name="connsiteX2" fmla="*/ 17621 w 22764"/>
                  <a:gd name="connsiteY2" fmla="*/ 39243 h 39242"/>
                  <a:gd name="connsiteX3" fmla="*/ 0 w 22764"/>
                  <a:gd name="connsiteY3" fmla="*/ 39243 h 3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64" h="39242">
                    <a:moveTo>
                      <a:pt x="22765" y="0"/>
                    </a:moveTo>
                    <a:lnTo>
                      <a:pt x="22765" y="34099"/>
                    </a:lnTo>
                    <a:cubicBezTo>
                      <a:pt x="22765" y="36957"/>
                      <a:pt x="20479" y="39243"/>
                      <a:pt x="17621" y="39243"/>
                    </a:cubicBezTo>
                    <a:lnTo>
                      <a:pt x="0" y="39243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7" name="Forme libre : forme 66">
                <a:extLst>
                  <a:ext uri="{FF2B5EF4-FFF2-40B4-BE49-F238E27FC236}">
                    <a16:creationId xmlns:a16="http://schemas.microsoft.com/office/drawing/2014/main" id="{4D0AF31B-468F-494D-B178-9418D568EC1D}"/>
                  </a:ext>
                </a:extLst>
              </p:cNvPr>
              <p:cNvSpPr/>
              <p:nvPr/>
            </p:nvSpPr>
            <p:spPr>
              <a:xfrm>
                <a:off x="2378199" y="1544288"/>
                <a:ext cx="24574" cy="59150"/>
              </a:xfrm>
              <a:custGeom>
                <a:avLst/>
                <a:gdLst>
                  <a:gd name="connsiteX0" fmla="*/ 0 w 24574"/>
                  <a:gd name="connsiteY0" fmla="*/ 0 h 59150"/>
                  <a:gd name="connsiteX1" fmla="*/ 19431 w 24574"/>
                  <a:gd name="connsiteY1" fmla="*/ 0 h 59150"/>
                  <a:gd name="connsiteX2" fmla="*/ 24575 w 24574"/>
                  <a:gd name="connsiteY2" fmla="*/ 5144 h 59150"/>
                  <a:gd name="connsiteX3" fmla="*/ 24575 w 24574"/>
                  <a:gd name="connsiteY3" fmla="*/ 59150 h 5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574" h="59150">
                    <a:moveTo>
                      <a:pt x="0" y="0"/>
                    </a:moveTo>
                    <a:lnTo>
                      <a:pt x="19431" y="0"/>
                    </a:lnTo>
                    <a:cubicBezTo>
                      <a:pt x="22289" y="0"/>
                      <a:pt x="24575" y="2286"/>
                      <a:pt x="24575" y="5144"/>
                    </a:cubicBezTo>
                    <a:lnTo>
                      <a:pt x="24575" y="5915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0D843EE3-8C86-4921-9EBF-0DA58A80A956}"/>
                  </a:ext>
                </a:extLst>
              </p:cNvPr>
              <p:cNvSpPr/>
              <p:nvPr/>
            </p:nvSpPr>
            <p:spPr>
              <a:xfrm>
                <a:off x="2402774" y="1557611"/>
                <a:ext cx="172307" cy="71639"/>
              </a:xfrm>
              <a:custGeom>
                <a:avLst/>
                <a:gdLst>
                  <a:gd name="connsiteX0" fmla="*/ 0 w 172307"/>
                  <a:gd name="connsiteY0" fmla="*/ 678 h 71639"/>
                  <a:gd name="connsiteX1" fmla="*/ 95917 w 172307"/>
                  <a:gd name="connsiteY1" fmla="*/ 20681 h 71639"/>
                  <a:gd name="connsiteX2" fmla="*/ 153638 w 172307"/>
                  <a:gd name="connsiteY2" fmla="*/ 20681 h 71639"/>
                  <a:gd name="connsiteX3" fmla="*/ 172307 w 172307"/>
                  <a:gd name="connsiteY3" fmla="*/ 38397 h 71639"/>
                  <a:gd name="connsiteX4" fmla="*/ 152305 w 172307"/>
                  <a:gd name="connsiteY4" fmla="*/ 55257 h 71639"/>
                  <a:gd name="connsiteX5" fmla="*/ 105442 w 172307"/>
                  <a:gd name="connsiteY5" fmla="*/ 55257 h 71639"/>
                  <a:gd name="connsiteX6" fmla="*/ 90392 w 172307"/>
                  <a:gd name="connsiteY6" fmla="*/ 71640 h 71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2307" h="71639">
                    <a:moveTo>
                      <a:pt x="0" y="678"/>
                    </a:moveTo>
                    <a:cubicBezTo>
                      <a:pt x="0" y="678"/>
                      <a:pt x="60008" y="-5703"/>
                      <a:pt x="95917" y="20681"/>
                    </a:cubicBezTo>
                    <a:lnTo>
                      <a:pt x="153638" y="20681"/>
                    </a:lnTo>
                    <a:cubicBezTo>
                      <a:pt x="153638" y="20681"/>
                      <a:pt x="172307" y="19728"/>
                      <a:pt x="172307" y="38397"/>
                    </a:cubicBezTo>
                    <a:cubicBezTo>
                      <a:pt x="172307" y="57066"/>
                      <a:pt x="152305" y="55257"/>
                      <a:pt x="152305" y="55257"/>
                    </a:cubicBezTo>
                    <a:lnTo>
                      <a:pt x="105442" y="55257"/>
                    </a:lnTo>
                    <a:lnTo>
                      <a:pt x="90392" y="716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1C578C7D-7454-4992-A616-CEEA36FC86B3}"/>
                  </a:ext>
                </a:extLst>
              </p:cNvPr>
              <p:cNvSpPr/>
              <p:nvPr/>
            </p:nvSpPr>
            <p:spPr>
              <a:xfrm>
                <a:off x="2404584" y="1647062"/>
                <a:ext cx="131349" cy="43350"/>
              </a:xfrm>
              <a:custGeom>
                <a:avLst/>
                <a:gdLst>
                  <a:gd name="connsiteX0" fmla="*/ 131350 w 131349"/>
                  <a:gd name="connsiteY0" fmla="*/ 42196 h 43350"/>
                  <a:gd name="connsiteX1" fmla="*/ 108204 w 131349"/>
                  <a:gd name="connsiteY1" fmla="*/ 39053 h 43350"/>
                  <a:gd name="connsiteX2" fmla="*/ 34100 w 131349"/>
                  <a:gd name="connsiteY2" fmla="*/ 0 h 43350"/>
                  <a:gd name="connsiteX3" fmla="*/ 0 w 131349"/>
                  <a:gd name="connsiteY3" fmla="*/ 0 h 4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349" h="43350">
                    <a:moveTo>
                      <a:pt x="131350" y="42196"/>
                    </a:moveTo>
                    <a:cubicBezTo>
                      <a:pt x="131350" y="42196"/>
                      <a:pt x="122301" y="46292"/>
                      <a:pt x="108204" y="39053"/>
                    </a:cubicBezTo>
                    <a:cubicBezTo>
                      <a:pt x="94107" y="31814"/>
                      <a:pt x="34100" y="0"/>
                      <a:pt x="34100" y="0"/>
                    </a:cubicBez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4C79DCA0-9C7E-4511-A9B9-2D66AEC7804D}"/>
                  </a:ext>
                </a:extLst>
              </p:cNvPr>
              <p:cNvSpPr/>
              <p:nvPr/>
            </p:nvSpPr>
            <p:spPr>
              <a:xfrm>
                <a:off x="2551459" y="1590759"/>
                <a:ext cx="129669" cy="91546"/>
              </a:xfrm>
              <a:custGeom>
                <a:avLst/>
                <a:gdLst>
                  <a:gd name="connsiteX0" fmla="*/ 48101 w 129669"/>
                  <a:gd name="connsiteY0" fmla="*/ 20776 h 91546"/>
                  <a:gd name="connsiteX1" fmla="*/ 128111 w 129669"/>
                  <a:gd name="connsiteY1" fmla="*/ 6679 h 91546"/>
                  <a:gd name="connsiteX2" fmla="*/ 0 w 129669"/>
                  <a:gd name="connsiteY2" fmla="*/ 91546 h 91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9669" h="91546">
                    <a:moveTo>
                      <a:pt x="48101" y="20776"/>
                    </a:moveTo>
                    <a:cubicBezTo>
                      <a:pt x="48101" y="20776"/>
                      <a:pt x="109061" y="-14276"/>
                      <a:pt x="128111" y="6679"/>
                    </a:cubicBezTo>
                    <a:cubicBezTo>
                      <a:pt x="143542" y="23538"/>
                      <a:pt x="40291" y="73163"/>
                      <a:pt x="0" y="91546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05FE2681-2F67-4B70-9C37-8C7D998A26B4}"/>
                  </a:ext>
                </a:extLst>
              </p:cNvPr>
              <p:cNvSpPr/>
              <p:nvPr/>
            </p:nvSpPr>
            <p:spPr>
              <a:xfrm>
                <a:off x="2338957" y="1551146"/>
                <a:ext cx="37623" cy="9525"/>
              </a:xfrm>
              <a:custGeom>
                <a:avLst/>
                <a:gdLst>
                  <a:gd name="connsiteX0" fmla="*/ 37624 w 37623"/>
                  <a:gd name="connsiteY0" fmla="*/ 0 h 9525"/>
                  <a:gd name="connsiteX1" fmla="*/ 0 w 3762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623" h="9525">
                    <a:moveTo>
                      <a:pt x="37624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0ACBFA42-737E-44DA-981E-8DED338FF905}"/>
                  </a:ext>
                </a:extLst>
              </p:cNvPr>
              <p:cNvSpPr/>
              <p:nvPr/>
            </p:nvSpPr>
            <p:spPr>
              <a:xfrm>
                <a:off x="2351815" y="1565910"/>
                <a:ext cx="23240" cy="9525"/>
              </a:xfrm>
              <a:custGeom>
                <a:avLst/>
                <a:gdLst>
                  <a:gd name="connsiteX0" fmla="*/ 23241 w 23240"/>
                  <a:gd name="connsiteY0" fmla="*/ 0 h 9525"/>
                  <a:gd name="connsiteX1" fmla="*/ 0 w 2324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240" h="9525">
                    <a:moveTo>
                      <a:pt x="23241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CDD124B1-C602-4BE5-AC9E-7C4018040B2B}"/>
                  </a:ext>
                </a:extLst>
              </p:cNvPr>
              <p:cNvSpPr/>
              <p:nvPr/>
            </p:nvSpPr>
            <p:spPr>
              <a:xfrm>
                <a:off x="2628421" y="1511998"/>
                <a:ext cx="9525" cy="52768"/>
              </a:xfrm>
              <a:custGeom>
                <a:avLst/>
                <a:gdLst>
                  <a:gd name="connsiteX0" fmla="*/ 0 w 9525"/>
                  <a:gd name="connsiteY0" fmla="*/ 0 h 52768"/>
                  <a:gd name="connsiteX1" fmla="*/ 0 w 9525"/>
                  <a:gd name="connsiteY1" fmla="*/ 52769 h 52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2768">
                    <a:moveTo>
                      <a:pt x="0" y="0"/>
                    </a:moveTo>
                    <a:lnTo>
                      <a:pt x="0" y="52769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F517D48-2A60-4590-ABCF-74FD7192DB7A}"/>
                </a:ext>
              </a:extLst>
            </p:cNvPr>
            <p:cNvSpPr/>
            <p:nvPr/>
          </p:nvSpPr>
          <p:spPr>
            <a:xfrm>
              <a:off x="-1595680" y="5176148"/>
              <a:ext cx="213069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fr-FR" sz="1600" b="1" dirty="0">
                  <a:solidFill>
                    <a:schemeClr val="bg1"/>
                  </a:solidFill>
                  <a:latin typeface="Ink Free" panose="03080402000500000000" pitchFamily="66" charset="0"/>
                </a:rPr>
                <a:t>Crédit « bienvenue » </a:t>
              </a:r>
              <a:r>
                <a:rPr lang="fr-FR" sz="1600" dirty="0">
                  <a:solidFill>
                    <a:schemeClr val="bg1"/>
                  </a:solidFill>
                  <a:latin typeface="Ink Free" panose="03080402000500000000" pitchFamily="66" charset="0"/>
                </a:rPr>
                <a:t>5000 € à 4,55 % </a:t>
              </a:r>
              <a:r>
                <a:rPr lang="fr-FR" sz="1600" baseline="30000" dirty="0">
                  <a:solidFill>
                    <a:schemeClr val="bg1"/>
                  </a:solidFill>
                  <a:latin typeface="Ink Free" panose="03080402000500000000" pitchFamily="66" charset="0"/>
                </a:rPr>
                <a:t>(3)</a:t>
              </a:r>
              <a:endParaRPr lang="fr-FR" sz="1600" dirty="0">
                <a:solidFill>
                  <a:schemeClr val="bg1"/>
                </a:solidFill>
                <a:latin typeface="Ink Free" panose="03080402000500000000" pitchFamily="66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CBFE1054-40F3-47E4-9AEB-AC5F170CD440}"/>
              </a:ext>
            </a:extLst>
          </p:cNvPr>
          <p:cNvSpPr/>
          <p:nvPr/>
        </p:nvSpPr>
        <p:spPr>
          <a:xfrm>
            <a:off x="2698800" y="1757608"/>
            <a:ext cx="1544713" cy="1338539"/>
          </a:xfrm>
          <a:prstGeom prst="rect">
            <a:avLst/>
          </a:prstGeom>
          <a:gradFill flip="none" rotWithShape="1">
            <a:gsLst>
              <a:gs pos="0">
                <a:srgbClr val="F0F2FF"/>
              </a:gs>
              <a:gs pos="100000">
                <a:srgbClr val="E7ECF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3C66C61-4768-48CB-B898-9BC17F5E02A5}"/>
              </a:ext>
            </a:extLst>
          </p:cNvPr>
          <p:cNvGrpSpPr/>
          <p:nvPr/>
        </p:nvGrpSpPr>
        <p:grpSpPr>
          <a:xfrm>
            <a:off x="2661442" y="1931809"/>
            <a:ext cx="1851542" cy="1132933"/>
            <a:chOff x="-1581795" y="153324"/>
            <a:chExt cx="1851542" cy="1132933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E4957E6F-2393-434B-BF89-F4E82FDD25F7}"/>
                </a:ext>
              </a:extLst>
            </p:cNvPr>
            <p:cNvSpPr/>
            <p:nvPr/>
          </p:nvSpPr>
          <p:spPr>
            <a:xfrm>
              <a:off x="-1581795" y="153324"/>
              <a:ext cx="1851542" cy="1132933"/>
            </a:xfrm>
            <a:custGeom>
              <a:avLst/>
              <a:gdLst>
                <a:gd name="connsiteX0" fmla="*/ 0 w 1851542"/>
                <a:gd name="connsiteY0" fmla="*/ 0 h 1132933"/>
                <a:gd name="connsiteX1" fmla="*/ 561634 w 1851542"/>
                <a:gd name="connsiteY1" fmla="*/ 0 h 1132933"/>
                <a:gd name="connsiteX2" fmla="*/ 1178815 w 1851542"/>
                <a:gd name="connsiteY2" fmla="*/ 0 h 1132933"/>
                <a:gd name="connsiteX3" fmla="*/ 1851542 w 1851542"/>
                <a:gd name="connsiteY3" fmla="*/ 0 h 1132933"/>
                <a:gd name="connsiteX4" fmla="*/ 1851542 w 1851542"/>
                <a:gd name="connsiteY4" fmla="*/ 543808 h 1132933"/>
                <a:gd name="connsiteX5" fmla="*/ 1851542 w 1851542"/>
                <a:gd name="connsiteY5" fmla="*/ 1132933 h 1132933"/>
                <a:gd name="connsiteX6" fmla="*/ 1252877 w 1851542"/>
                <a:gd name="connsiteY6" fmla="*/ 1132933 h 1132933"/>
                <a:gd name="connsiteX7" fmla="*/ 654212 w 1851542"/>
                <a:gd name="connsiteY7" fmla="*/ 1132933 h 1132933"/>
                <a:gd name="connsiteX8" fmla="*/ 0 w 1851542"/>
                <a:gd name="connsiteY8" fmla="*/ 1132933 h 1132933"/>
                <a:gd name="connsiteX9" fmla="*/ 0 w 1851542"/>
                <a:gd name="connsiteY9" fmla="*/ 577796 h 1132933"/>
                <a:gd name="connsiteX10" fmla="*/ 0 w 1851542"/>
                <a:gd name="connsiteY10" fmla="*/ 0 h 113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1542" h="1132933" fill="none" extrusionOk="0">
                  <a:moveTo>
                    <a:pt x="0" y="0"/>
                  </a:moveTo>
                  <a:cubicBezTo>
                    <a:pt x="221496" y="24642"/>
                    <a:pt x="333255" y="5888"/>
                    <a:pt x="561634" y="0"/>
                  </a:cubicBezTo>
                  <a:cubicBezTo>
                    <a:pt x="790013" y="-5888"/>
                    <a:pt x="913262" y="3030"/>
                    <a:pt x="1178815" y="0"/>
                  </a:cubicBezTo>
                  <a:cubicBezTo>
                    <a:pt x="1444368" y="-3030"/>
                    <a:pt x="1555268" y="-19062"/>
                    <a:pt x="1851542" y="0"/>
                  </a:cubicBezTo>
                  <a:cubicBezTo>
                    <a:pt x="1873980" y="111252"/>
                    <a:pt x="1848886" y="308614"/>
                    <a:pt x="1851542" y="543808"/>
                  </a:cubicBezTo>
                  <a:cubicBezTo>
                    <a:pt x="1854198" y="779002"/>
                    <a:pt x="1833272" y="924120"/>
                    <a:pt x="1851542" y="1132933"/>
                  </a:cubicBezTo>
                  <a:cubicBezTo>
                    <a:pt x="1696569" y="1124172"/>
                    <a:pt x="1431047" y="1115876"/>
                    <a:pt x="1252877" y="1132933"/>
                  </a:cubicBezTo>
                  <a:cubicBezTo>
                    <a:pt x="1074708" y="1149990"/>
                    <a:pt x="867797" y="1140773"/>
                    <a:pt x="654212" y="1132933"/>
                  </a:cubicBezTo>
                  <a:cubicBezTo>
                    <a:pt x="440627" y="1125093"/>
                    <a:pt x="181357" y="1146930"/>
                    <a:pt x="0" y="1132933"/>
                  </a:cubicBezTo>
                  <a:cubicBezTo>
                    <a:pt x="-2543" y="909139"/>
                    <a:pt x="24064" y="765577"/>
                    <a:pt x="0" y="577796"/>
                  </a:cubicBezTo>
                  <a:cubicBezTo>
                    <a:pt x="-24064" y="390015"/>
                    <a:pt x="27065" y="133682"/>
                    <a:pt x="0" y="0"/>
                  </a:cubicBezTo>
                  <a:close/>
                </a:path>
                <a:path w="1851542" h="1132933" stroke="0" extrusionOk="0">
                  <a:moveTo>
                    <a:pt x="0" y="0"/>
                  </a:moveTo>
                  <a:cubicBezTo>
                    <a:pt x="160956" y="-28375"/>
                    <a:pt x="415034" y="-10761"/>
                    <a:pt x="580150" y="0"/>
                  </a:cubicBezTo>
                  <a:cubicBezTo>
                    <a:pt x="745266" y="10761"/>
                    <a:pt x="1015957" y="-8259"/>
                    <a:pt x="1215846" y="0"/>
                  </a:cubicBezTo>
                  <a:cubicBezTo>
                    <a:pt x="1415735" y="8259"/>
                    <a:pt x="1632658" y="-29883"/>
                    <a:pt x="1851542" y="0"/>
                  </a:cubicBezTo>
                  <a:cubicBezTo>
                    <a:pt x="1834730" y="133457"/>
                    <a:pt x="1843975" y="446303"/>
                    <a:pt x="1851542" y="589125"/>
                  </a:cubicBezTo>
                  <a:cubicBezTo>
                    <a:pt x="1859109" y="731948"/>
                    <a:pt x="1866924" y="880651"/>
                    <a:pt x="1851542" y="1132933"/>
                  </a:cubicBezTo>
                  <a:cubicBezTo>
                    <a:pt x="1592068" y="1123863"/>
                    <a:pt x="1530919" y="1140096"/>
                    <a:pt x="1215846" y="1132933"/>
                  </a:cubicBezTo>
                  <a:cubicBezTo>
                    <a:pt x="900773" y="1125770"/>
                    <a:pt x="849137" y="1146031"/>
                    <a:pt x="598665" y="1132933"/>
                  </a:cubicBezTo>
                  <a:cubicBezTo>
                    <a:pt x="348193" y="1119835"/>
                    <a:pt x="221613" y="1156786"/>
                    <a:pt x="0" y="1132933"/>
                  </a:cubicBezTo>
                  <a:cubicBezTo>
                    <a:pt x="-16066" y="973994"/>
                    <a:pt x="3418" y="733201"/>
                    <a:pt x="0" y="577796"/>
                  </a:cubicBezTo>
                  <a:cubicBezTo>
                    <a:pt x="-3418" y="422391"/>
                    <a:pt x="6069" y="165912"/>
                    <a:pt x="0" y="0"/>
                  </a:cubicBezTo>
                  <a:close/>
                </a:path>
              </a:pathLst>
            </a:custGeom>
            <a:solidFill>
              <a:srgbClr val="5A263C"/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11849289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k Free" panose="03080402000500000000" pitchFamily="66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B7E8E2D1-6D38-4A8F-A96D-3CCB6FE73BDB}"/>
                </a:ext>
              </a:extLst>
            </p:cNvPr>
            <p:cNvSpPr/>
            <p:nvPr/>
          </p:nvSpPr>
          <p:spPr>
            <a:xfrm>
              <a:off x="-1581795" y="630426"/>
              <a:ext cx="183518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fr-FR" sz="1600" dirty="0">
                  <a:solidFill>
                    <a:schemeClr val="bg1"/>
                  </a:solidFill>
                  <a:latin typeface="Ink Free" panose="03080402000500000000" pitchFamily="66" charset="0"/>
                </a:rPr>
                <a:t>Prime de bienvenue de </a:t>
              </a:r>
              <a:r>
                <a:rPr lang="fr-FR" sz="1600" b="1" dirty="0">
                  <a:solidFill>
                    <a:schemeClr val="bg1"/>
                  </a:solidFill>
                  <a:latin typeface="Ink Free" panose="03080402000500000000" pitchFamily="66" charset="0"/>
                </a:rPr>
                <a:t>80 € </a:t>
              </a:r>
              <a:r>
                <a:rPr lang="fr-FR" sz="1600" baseline="30000" dirty="0">
                  <a:solidFill>
                    <a:schemeClr val="bg1"/>
                  </a:solidFill>
                  <a:latin typeface="Ink Free" panose="03080402000500000000" pitchFamily="66" charset="0"/>
                </a:rPr>
                <a:t>(1)</a:t>
              </a:r>
            </a:p>
          </p:txBody>
        </p:sp>
        <p:grpSp>
          <p:nvGrpSpPr>
            <p:cNvPr id="149" name="Graphique 2">
              <a:extLst>
                <a:ext uri="{FF2B5EF4-FFF2-40B4-BE49-F238E27FC236}">
                  <a16:creationId xmlns:a16="http://schemas.microsoft.com/office/drawing/2014/main" id="{A3B90F15-55D9-4BB7-AC81-CC954B06BD96}"/>
                </a:ext>
              </a:extLst>
            </p:cNvPr>
            <p:cNvGrpSpPr/>
            <p:nvPr/>
          </p:nvGrpSpPr>
          <p:grpSpPr>
            <a:xfrm>
              <a:off x="-824545" y="215673"/>
              <a:ext cx="320629" cy="366436"/>
              <a:chOff x="1184026" y="296326"/>
              <a:chExt cx="555828" cy="635238"/>
            </a:xfrm>
            <a:noFill/>
          </p:grpSpPr>
          <p:sp>
            <p:nvSpPr>
              <p:cNvPr id="150" name="Forme libre : forme 17">
                <a:extLst>
                  <a:ext uri="{FF2B5EF4-FFF2-40B4-BE49-F238E27FC236}">
                    <a16:creationId xmlns:a16="http://schemas.microsoft.com/office/drawing/2014/main" id="{769ADC36-6621-4A9D-882E-36B3CEA74429}"/>
                  </a:ext>
                </a:extLst>
              </p:cNvPr>
              <p:cNvSpPr/>
              <p:nvPr/>
            </p:nvSpPr>
            <p:spPr>
              <a:xfrm>
                <a:off x="1184026" y="889140"/>
                <a:ext cx="12517" cy="16047"/>
              </a:xfrm>
              <a:custGeom>
                <a:avLst/>
                <a:gdLst>
                  <a:gd name="connsiteX0" fmla="*/ 12517 w 12517"/>
                  <a:gd name="connsiteY0" fmla="*/ 0 h 16047"/>
                  <a:gd name="connsiteX1" fmla="*/ 0 w 12517"/>
                  <a:gd name="connsiteY1" fmla="*/ 0 h 1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17" h="16047">
                    <a:moveTo>
                      <a:pt x="12517" y="0"/>
                    </a:moveTo>
                    <a:lnTo>
                      <a:pt x="0" y="0"/>
                    </a:lnTo>
                  </a:path>
                </a:pathLst>
              </a:custGeom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1" name="Forme libre : forme 18">
                <a:extLst>
                  <a:ext uri="{FF2B5EF4-FFF2-40B4-BE49-F238E27FC236}">
                    <a16:creationId xmlns:a16="http://schemas.microsoft.com/office/drawing/2014/main" id="{3E60FA1E-FA35-4534-82D0-E081EB7B48D6}"/>
                  </a:ext>
                </a:extLst>
              </p:cNvPr>
              <p:cNvSpPr/>
              <p:nvPr/>
            </p:nvSpPr>
            <p:spPr>
              <a:xfrm>
                <a:off x="1222379" y="821099"/>
                <a:ext cx="38995" cy="67399"/>
              </a:xfrm>
              <a:custGeom>
                <a:avLst/>
                <a:gdLst>
                  <a:gd name="connsiteX0" fmla="*/ 38995 w 38995"/>
                  <a:gd name="connsiteY0" fmla="*/ 0 h 67399"/>
                  <a:gd name="connsiteX1" fmla="*/ 38995 w 38995"/>
                  <a:gd name="connsiteY1" fmla="*/ 58573 h 67399"/>
                  <a:gd name="connsiteX2" fmla="*/ 30169 w 38995"/>
                  <a:gd name="connsiteY2" fmla="*/ 67400 h 67399"/>
                  <a:gd name="connsiteX3" fmla="*/ 0 w 38995"/>
                  <a:gd name="connsiteY3" fmla="*/ 67400 h 67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95" h="67399">
                    <a:moveTo>
                      <a:pt x="38995" y="0"/>
                    </a:moveTo>
                    <a:lnTo>
                      <a:pt x="38995" y="58573"/>
                    </a:lnTo>
                    <a:cubicBezTo>
                      <a:pt x="38995" y="63388"/>
                      <a:pt x="34984" y="67400"/>
                      <a:pt x="30169" y="67400"/>
                    </a:cubicBezTo>
                    <a:lnTo>
                      <a:pt x="0" y="67400"/>
                    </a:lnTo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2" name="Forme libre : forme 19">
                <a:extLst>
                  <a:ext uri="{FF2B5EF4-FFF2-40B4-BE49-F238E27FC236}">
                    <a16:creationId xmlns:a16="http://schemas.microsoft.com/office/drawing/2014/main" id="{6058513A-E94A-4BE6-A91D-C3F8E332301D}"/>
                  </a:ext>
                </a:extLst>
              </p:cNvPr>
              <p:cNvSpPr/>
              <p:nvPr/>
            </p:nvSpPr>
            <p:spPr>
              <a:xfrm>
                <a:off x="1216923" y="680362"/>
                <a:ext cx="44451" cy="101741"/>
              </a:xfrm>
              <a:custGeom>
                <a:avLst/>
                <a:gdLst>
                  <a:gd name="connsiteX0" fmla="*/ 0 w 44451"/>
                  <a:gd name="connsiteY0" fmla="*/ 0 h 101741"/>
                  <a:gd name="connsiteX1" fmla="*/ 35625 w 44451"/>
                  <a:gd name="connsiteY1" fmla="*/ 0 h 101741"/>
                  <a:gd name="connsiteX2" fmla="*/ 44452 w 44451"/>
                  <a:gd name="connsiteY2" fmla="*/ 8826 h 101741"/>
                  <a:gd name="connsiteX3" fmla="*/ 44452 w 44451"/>
                  <a:gd name="connsiteY3" fmla="*/ 101741 h 10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451" h="101741">
                    <a:moveTo>
                      <a:pt x="0" y="0"/>
                    </a:moveTo>
                    <a:lnTo>
                      <a:pt x="35625" y="0"/>
                    </a:lnTo>
                    <a:cubicBezTo>
                      <a:pt x="40440" y="0"/>
                      <a:pt x="44452" y="4012"/>
                      <a:pt x="44452" y="8826"/>
                    </a:cubicBezTo>
                    <a:lnTo>
                      <a:pt x="44452" y="101741"/>
                    </a:lnTo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3" name="Forme libre : forme 20">
                <a:extLst>
                  <a:ext uri="{FF2B5EF4-FFF2-40B4-BE49-F238E27FC236}">
                    <a16:creationId xmlns:a16="http://schemas.microsoft.com/office/drawing/2014/main" id="{7EFF3B27-F232-485C-AE6E-EDFE6DBDDFA4}"/>
                  </a:ext>
                </a:extLst>
              </p:cNvPr>
              <p:cNvSpPr/>
              <p:nvPr/>
            </p:nvSpPr>
            <p:spPr>
              <a:xfrm>
                <a:off x="1261375" y="703439"/>
                <a:ext cx="296076" cy="122955"/>
              </a:xfrm>
              <a:custGeom>
                <a:avLst/>
                <a:gdLst>
                  <a:gd name="connsiteX0" fmla="*/ 0 w 296076"/>
                  <a:gd name="connsiteY0" fmla="*/ 1155 h 122955"/>
                  <a:gd name="connsiteX1" fmla="*/ 164808 w 296076"/>
                  <a:gd name="connsiteY1" fmla="*/ 35497 h 122955"/>
                  <a:gd name="connsiteX2" fmla="*/ 263982 w 296076"/>
                  <a:gd name="connsiteY2" fmla="*/ 35497 h 122955"/>
                  <a:gd name="connsiteX3" fmla="*/ 296077 w 296076"/>
                  <a:gd name="connsiteY3" fmla="*/ 65987 h 122955"/>
                  <a:gd name="connsiteX4" fmla="*/ 261735 w 296076"/>
                  <a:gd name="connsiteY4" fmla="*/ 94873 h 122955"/>
                  <a:gd name="connsiteX5" fmla="*/ 181176 w 296076"/>
                  <a:gd name="connsiteY5" fmla="*/ 94873 h 122955"/>
                  <a:gd name="connsiteX6" fmla="*/ 155340 w 296076"/>
                  <a:gd name="connsiteY6" fmla="*/ 122956 h 122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6076" h="122955">
                    <a:moveTo>
                      <a:pt x="0" y="1155"/>
                    </a:moveTo>
                    <a:cubicBezTo>
                      <a:pt x="0" y="1155"/>
                      <a:pt x="103186" y="-9757"/>
                      <a:pt x="164808" y="35497"/>
                    </a:cubicBezTo>
                    <a:lnTo>
                      <a:pt x="263982" y="35497"/>
                    </a:lnTo>
                    <a:cubicBezTo>
                      <a:pt x="263982" y="35497"/>
                      <a:pt x="296077" y="33892"/>
                      <a:pt x="296077" y="65987"/>
                    </a:cubicBezTo>
                    <a:cubicBezTo>
                      <a:pt x="296077" y="98082"/>
                      <a:pt x="261735" y="94873"/>
                      <a:pt x="261735" y="94873"/>
                    </a:cubicBezTo>
                    <a:lnTo>
                      <a:pt x="181176" y="94873"/>
                    </a:lnTo>
                    <a:lnTo>
                      <a:pt x="155340" y="122956"/>
                    </a:lnTo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4" name="Forme libre : forme 21">
                <a:extLst>
                  <a:ext uri="{FF2B5EF4-FFF2-40B4-BE49-F238E27FC236}">
                    <a16:creationId xmlns:a16="http://schemas.microsoft.com/office/drawing/2014/main" id="{811C365D-EEB0-4059-8FE0-A64F51108D82}"/>
                  </a:ext>
                </a:extLst>
              </p:cNvPr>
              <p:cNvSpPr/>
              <p:nvPr/>
            </p:nvSpPr>
            <p:spPr>
              <a:xfrm>
                <a:off x="1264424" y="856885"/>
                <a:ext cx="225948" cy="74679"/>
              </a:xfrm>
              <a:custGeom>
                <a:avLst/>
                <a:gdLst>
                  <a:gd name="connsiteX0" fmla="*/ 225949 w 225948"/>
                  <a:gd name="connsiteY0" fmla="*/ 72695 h 74679"/>
                  <a:gd name="connsiteX1" fmla="*/ 186151 w 225948"/>
                  <a:gd name="connsiteY1" fmla="*/ 67239 h 74679"/>
                  <a:gd name="connsiteX2" fmla="*/ 58734 w 225948"/>
                  <a:gd name="connsiteY2" fmla="*/ 0 h 74679"/>
                  <a:gd name="connsiteX3" fmla="*/ 0 w 225948"/>
                  <a:gd name="connsiteY3" fmla="*/ 0 h 74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48" h="74679">
                    <a:moveTo>
                      <a:pt x="225949" y="72695"/>
                    </a:moveTo>
                    <a:cubicBezTo>
                      <a:pt x="225949" y="72695"/>
                      <a:pt x="210383" y="79756"/>
                      <a:pt x="186151" y="67239"/>
                    </a:cubicBezTo>
                    <a:cubicBezTo>
                      <a:pt x="161919" y="54722"/>
                      <a:pt x="58734" y="0"/>
                      <a:pt x="58734" y="0"/>
                    </a:cubicBezTo>
                    <a:lnTo>
                      <a:pt x="0" y="0"/>
                    </a:lnTo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5" name="Forme libre : forme 22">
                <a:extLst>
                  <a:ext uri="{FF2B5EF4-FFF2-40B4-BE49-F238E27FC236}">
                    <a16:creationId xmlns:a16="http://schemas.microsoft.com/office/drawing/2014/main" id="{53F48637-6863-4A7A-ABCF-1F0D9AE8828D}"/>
                  </a:ext>
                </a:extLst>
              </p:cNvPr>
              <p:cNvSpPr/>
              <p:nvPr/>
            </p:nvSpPr>
            <p:spPr>
              <a:xfrm>
                <a:off x="1517012" y="760383"/>
                <a:ext cx="222842" cy="157321"/>
              </a:xfrm>
              <a:custGeom>
                <a:avLst/>
                <a:gdLst>
                  <a:gd name="connsiteX0" fmla="*/ 82645 w 222842"/>
                  <a:gd name="connsiteY0" fmla="*/ 35682 h 157321"/>
                  <a:gd name="connsiteX1" fmla="*/ 220172 w 222842"/>
                  <a:gd name="connsiteY1" fmla="*/ 11450 h 157321"/>
                  <a:gd name="connsiteX2" fmla="*/ 0 w 222842"/>
                  <a:gd name="connsiteY2" fmla="*/ 157322 h 157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2842" h="157321">
                    <a:moveTo>
                      <a:pt x="82645" y="35682"/>
                    </a:moveTo>
                    <a:cubicBezTo>
                      <a:pt x="82645" y="35682"/>
                      <a:pt x="187275" y="-24497"/>
                      <a:pt x="220172" y="11450"/>
                    </a:cubicBezTo>
                    <a:cubicBezTo>
                      <a:pt x="246650" y="40496"/>
                      <a:pt x="69165" y="125548"/>
                      <a:pt x="0" y="157322"/>
                    </a:cubicBezTo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6" name="Forme libre : forme 23">
                <a:extLst>
                  <a:ext uri="{FF2B5EF4-FFF2-40B4-BE49-F238E27FC236}">
                    <a16:creationId xmlns:a16="http://schemas.microsoft.com/office/drawing/2014/main" id="{926302EE-435A-4A0B-81DB-027869C4E49E}"/>
                  </a:ext>
                </a:extLst>
              </p:cNvPr>
              <p:cNvSpPr/>
              <p:nvPr/>
            </p:nvSpPr>
            <p:spPr>
              <a:xfrm rot="-1350026">
                <a:off x="1320250" y="348476"/>
                <a:ext cx="340215" cy="340215"/>
              </a:xfrm>
              <a:custGeom>
                <a:avLst/>
                <a:gdLst>
                  <a:gd name="connsiteX0" fmla="*/ 340216 w 340215"/>
                  <a:gd name="connsiteY0" fmla="*/ 170108 h 340215"/>
                  <a:gd name="connsiteX1" fmla="*/ 170108 w 340215"/>
                  <a:gd name="connsiteY1" fmla="*/ 340216 h 340215"/>
                  <a:gd name="connsiteX2" fmla="*/ 0 w 340215"/>
                  <a:gd name="connsiteY2" fmla="*/ 170108 h 340215"/>
                  <a:gd name="connsiteX3" fmla="*/ 170108 w 340215"/>
                  <a:gd name="connsiteY3" fmla="*/ 0 h 340215"/>
                  <a:gd name="connsiteX4" fmla="*/ 340216 w 340215"/>
                  <a:gd name="connsiteY4" fmla="*/ 170108 h 34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0215" h="340215">
                    <a:moveTo>
                      <a:pt x="340216" y="170108"/>
                    </a:moveTo>
                    <a:cubicBezTo>
                      <a:pt x="340216" y="264056"/>
                      <a:pt x="264056" y="340216"/>
                      <a:pt x="170108" y="340216"/>
                    </a:cubicBezTo>
                    <a:cubicBezTo>
                      <a:pt x="76160" y="340216"/>
                      <a:pt x="0" y="264056"/>
                      <a:pt x="0" y="170108"/>
                    </a:cubicBezTo>
                    <a:cubicBezTo>
                      <a:pt x="0" y="76160"/>
                      <a:pt x="76160" y="0"/>
                      <a:pt x="170108" y="0"/>
                    </a:cubicBezTo>
                    <a:cubicBezTo>
                      <a:pt x="264056" y="0"/>
                      <a:pt x="340216" y="76160"/>
                      <a:pt x="340216" y="170108"/>
                    </a:cubicBezTo>
                    <a:close/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7" name="Forme libre : forme 24">
                <a:extLst>
                  <a:ext uri="{FF2B5EF4-FFF2-40B4-BE49-F238E27FC236}">
                    <a16:creationId xmlns:a16="http://schemas.microsoft.com/office/drawing/2014/main" id="{05397605-2145-43C2-9E49-96D34FFC0488}"/>
                  </a:ext>
                </a:extLst>
              </p:cNvPr>
              <p:cNvSpPr/>
              <p:nvPr/>
            </p:nvSpPr>
            <p:spPr>
              <a:xfrm>
                <a:off x="1380768" y="406110"/>
                <a:ext cx="219048" cy="208296"/>
              </a:xfrm>
              <a:custGeom>
                <a:avLst/>
                <a:gdLst>
                  <a:gd name="connsiteX0" fmla="*/ 109605 w 219048"/>
                  <a:gd name="connsiteY0" fmla="*/ 0 h 208296"/>
                  <a:gd name="connsiteX1" fmla="*/ 141379 w 219048"/>
                  <a:gd name="connsiteY1" fmla="*/ 71411 h 208296"/>
                  <a:gd name="connsiteX2" fmla="*/ 219049 w 219048"/>
                  <a:gd name="connsiteY2" fmla="*/ 79596 h 208296"/>
                  <a:gd name="connsiteX3" fmla="*/ 161117 w 219048"/>
                  <a:gd name="connsiteY3" fmla="*/ 131911 h 208296"/>
                  <a:gd name="connsiteX4" fmla="*/ 177325 w 219048"/>
                  <a:gd name="connsiteY4" fmla="*/ 208297 h 208296"/>
                  <a:gd name="connsiteX5" fmla="*/ 109605 w 219048"/>
                  <a:gd name="connsiteY5" fmla="*/ 169301 h 208296"/>
                  <a:gd name="connsiteX6" fmla="*/ 41884 w 219048"/>
                  <a:gd name="connsiteY6" fmla="*/ 208297 h 208296"/>
                  <a:gd name="connsiteX7" fmla="*/ 57932 w 219048"/>
                  <a:gd name="connsiteY7" fmla="*/ 131911 h 208296"/>
                  <a:gd name="connsiteX8" fmla="*/ 0 w 219048"/>
                  <a:gd name="connsiteY8" fmla="*/ 79596 h 208296"/>
                  <a:gd name="connsiteX9" fmla="*/ 77670 w 219048"/>
                  <a:gd name="connsiteY9" fmla="*/ 71411 h 208296"/>
                  <a:gd name="connsiteX10" fmla="*/ 91310 w 219048"/>
                  <a:gd name="connsiteY10" fmla="*/ 40761 h 20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9048" h="208296">
                    <a:moveTo>
                      <a:pt x="109605" y="0"/>
                    </a:moveTo>
                    <a:lnTo>
                      <a:pt x="141379" y="71411"/>
                    </a:lnTo>
                    <a:lnTo>
                      <a:pt x="219049" y="79596"/>
                    </a:lnTo>
                    <a:lnTo>
                      <a:pt x="161117" y="131911"/>
                    </a:lnTo>
                    <a:lnTo>
                      <a:pt x="177325" y="208297"/>
                    </a:lnTo>
                    <a:lnTo>
                      <a:pt x="109605" y="169301"/>
                    </a:lnTo>
                    <a:lnTo>
                      <a:pt x="41884" y="208297"/>
                    </a:lnTo>
                    <a:lnTo>
                      <a:pt x="57932" y="131911"/>
                    </a:lnTo>
                    <a:lnTo>
                      <a:pt x="0" y="79596"/>
                    </a:lnTo>
                    <a:lnTo>
                      <a:pt x="77670" y="71411"/>
                    </a:lnTo>
                    <a:lnTo>
                      <a:pt x="91310" y="40761"/>
                    </a:lnTo>
                    <a:close/>
                  </a:path>
                </a:pathLst>
              </a:custGeom>
              <a:noFill/>
              <a:ln w="947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pic>
        <p:nvPicPr>
          <p:cNvPr id="159" name="Picture 4" descr="Vecteur gratuit homme photographe avec appareil photo et équipement léger">
            <a:extLst>
              <a:ext uri="{FF2B5EF4-FFF2-40B4-BE49-F238E27FC236}">
                <a16:creationId xmlns:a16="http://schemas.microsoft.com/office/drawing/2014/main" id="{4DEB6011-4A4A-40C0-9FCD-6FCD28944F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268" b="38019" l="76677" r="80032">
                        <a14:foregroundMark x1="77476" y1="34185" x2="78754" y2="38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316" t="31727" r="19468" b="62728"/>
          <a:stretch/>
        </p:blipFill>
        <p:spPr bwMode="auto">
          <a:xfrm>
            <a:off x="3009520" y="2883553"/>
            <a:ext cx="363984" cy="239398"/>
          </a:xfrm>
          <a:custGeom>
            <a:avLst/>
            <a:gdLst>
              <a:gd name="connsiteX0" fmla="*/ 0 w 363984"/>
              <a:gd name="connsiteY0" fmla="*/ 0 h 239398"/>
              <a:gd name="connsiteX1" fmla="*/ 363984 w 363984"/>
              <a:gd name="connsiteY1" fmla="*/ 0 h 239398"/>
              <a:gd name="connsiteX2" fmla="*/ 363984 w 363984"/>
              <a:gd name="connsiteY2" fmla="*/ 239398 h 239398"/>
              <a:gd name="connsiteX3" fmla="*/ 0 w 363984"/>
              <a:gd name="connsiteY3" fmla="*/ 239398 h 239398"/>
              <a:gd name="connsiteX4" fmla="*/ 0 w 363984"/>
              <a:gd name="connsiteY4" fmla="*/ 0 h 239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984" h="239398" extrusionOk="0">
                <a:moveTo>
                  <a:pt x="0" y="0"/>
                </a:moveTo>
                <a:cubicBezTo>
                  <a:pt x="138497" y="-5500"/>
                  <a:pt x="244230" y="15451"/>
                  <a:pt x="363984" y="0"/>
                </a:cubicBezTo>
                <a:cubicBezTo>
                  <a:pt x="358871" y="65931"/>
                  <a:pt x="375675" y="190533"/>
                  <a:pt x="363984" y="239398"/>
                </a:cubicBezTo>
                <a:cubicBezTo>
                  <a:pt x="226885" y="243205"/>
                  <a:pt x="81573" y="243496"/>
                  <a:pt x="0" y="239398"/>
                </a:cubicBezTo>
                <a:cubicBezTo>
                  <a:pt x="-8356" y="176934"/>
                  <a:pt x="1094" y="83591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412863199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B5D080B0-A05C-434C-9B6D-E192D3F37AB3}"/>
              </a:ext>
            </a:extLst>
          </p:cNvPr>
          <p:cNvSpPr/>
          <p:nvPr/>
        </p:nvSpPr>
        <p:spPr>
          <a:xfrm>
            <a:off x="2661442" y="1571074"/>
            <a:ext cx="7857206" cy="262688"/>
          </a:xfrm>
          <a:custGeom>
            <a:avLst/>
            <a:gdLst>
              <a:gd name="connsiteX0" fmla="*/ 0 w 7857206"/>
              <a:gd name="connsiteY0" fmla="*/ 0 h 262688"/>
              <a:gd name="connsiteX1" fmla="*/ 628576 w 7857206"/>
              <a:gd name="connsiteY1" fmla="*/ 0 h 262688"/>
              <a:gd name="connsiteX2" fmla="*/ 1309534 w 7857206"/>
              <a:gd name="connsiteY2" fmla="*/ 0 h 262688"/>
              <a:gd name="connsiteX3" fmla="*/ 1309534 w 7857206"/>
              <a:gd name="connsiteY3" fmla="*/ 0 h 262688"/>
              <a:gd name="connsiteX4" fmla="*/ 2003587 w 7857206"/>
              <a:gd name="connsiteY4" fmla="*/ 0 h 262688"/>
              <a:gd name="connsiteX5" fmla="*/ 2599426 w 7857206"/>
              <a:gd name="connsiteY5" fmla="*/ 0 h 262688"/>
              <a:gd name="connsiteX6" fmla="*/ 3273836 w 7857206"/>
              <a:gd name="connsiteY6" fmla="*/ 0 h 262688"/>
              <a:gd name="connsiteX7" fmla="*/ 3974437 w 7857206"/>
              <a:gd name="connsiteY7" fmla="*/ 0 h 262688"/>
              <a:gd name="connsiteX8" fmla="*/ 4629204 w 7857206"/>
              <a:gd name="connsiteY8" fmla="*/ 0 h 262688"/>
              <a:gd name="connsiteX9" fmla="*/ 5192304 w 7857206"/>
              <a:gd name="connsiteY9" fmla="*/ 0 h 262688"/>
              <a:gd name="connsiteX10" fmla="*/ 5938738 w 7857206"/>
              <a:gd name="connsiteY10" fmla="*/ 0 h 262688"/>
              <a:gd name="connsiteX11" fmla="*/ 6456004 w 7857206"/>
              <a:gd name="connsiteY11" fmla="*/ 0 h 262688"/>
              <a:gd name="connsiteX12" fmla="*/ 7202439 w 7857206"/>
              <a:gd name="connsiteY12" fmla="*/ 0 h 262688"/>
              <a:gd name="connsiteX13" fmla="*/ 7857206 w 7857206"/>
              <a:gd name="connsiteY13" fmla="*/ 0 h 262688"/>
              <a:gd name="connsiteX14" fmla="*/ 7857206 w 7857206"/>
              <a:gd name="connsiteY14" fmla="*/ 43781 h 262688"/>
              <a:gd name="connsiteX15" fmla="*/ 7857206 w 7857206"/>
              <a:gd name="connsiteY15" fmla="*/ 43781 h 262688"/>
              <a:gd name="connsiteX16" fmla="*/ 7857206 w 7857206"/>
              <a:gd name="connsiteY16" fmla="*/ 109453 h 262688"/>
              <a:gd name="connsiteX17" fmla="*/ 7857206 w 7857206"/>
              <a:gd name="connsiteY17" fmla="*/ 262688 h 262688"/>
              <a:gd name="connsiteX18" fmla="*/ 7294106 w 7857206"/>
              <a:gd name="connsiteY18" fmla="*/ 262688 h 262688"/>
              <a:gd name="connsiteX19" fmla="*/ 6639339 w 7857206"/>
              <a:gd name="connsiteY19" fmla="*/ 262688 h 262688"/>
              <a:gd name="connsiteX20" fmla="*/ 6122073 w 7857206"/>
              <a:gd name="connsiteY20" fmla="*/ 262688 h 262688"/>
              <a:gd name="connsiteX21" fmla="*/ 5513140 w 7857206"/>
              <a:gd name="connsiteY21" fmla="*/ 262688 h 262688"/>
              <a:gd name="connsiteX22" fmla="*/ 4950040 w 7857206"/>
              <a:gd name="connsiteY22" fmla="*/ 262688 h 262688"/>
              <a:gd name="connsiteX23" fmla="*/ 4249439 w 7857206"/>
              <a:gd name="connsiteY23" fmla="*/ 262688 h 262688"/>
              <a:gd name="connsiteX24" fmla="*/ 3273836 w 7857206"/>
              <a:gd name="connsiteY24" fmla="*/ 262688 h 262688"/>
              <a:gd name="connsiteX25" fmla="*/ 2619069 w 7857206"/>
              <a:gd name="connsiteY25" fmla="*/ 262688 h 262688"/>
              <a:gd name="connsiteX26" fmla="*/ 1983944 w 7857206"/>
              <a:gd name="connsiteY26" fmla="*/ 262688 h 262688"/>
              <a:gd name="connsiteX27" fmla="*/ 1309534 w 7857206"/>
              <a:gd name="connsiteY27" fmla="*/ 262688 h 262688"/>
              <a:gd name="connsiteX28" fmla="*/ 1309534 w 7857206"/>
              <a:gd name="connsiteY28" fmla="*/ 262688 h 262688"/>
              <a:gd name="connsiteX29" fmla="*/ 628576 w 7857206"/>
              <a:gd name="connsiteY29" fmla="*/ 262688 h 262688"/>
              <a:gd name="connsiteX30" fmla="*/ 0 w 7857206"/>
              <a:gd name="connsiteY30" fmla="*/ 262688 h 262688"/>
              <a:gd name="connsiteX31" fmla="*/ 0 w 7857206"/>
              <a:gd name="connsiteY31" fmla="*/ 109453 h 262688"/>
              <a:gd name="connsiteX32" fmla="*/ 0 w 7857206"/>
              <a:gd name="connsiteY32" fmla="*/ 73324 h 262688"/>
              <a:gd name="connsiteX33" fmla="*/ 0 w 7857206"/>
              <a:gd name="connsiteY33" fmla="*/ 43781 h 262688"/>
              <a:gd name="connsiteX34" fmla="*/ 0 w 7857206"/>
              <a:gd name="connsiteY34" fmla="*/ 0 h 26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857206" h="262688" fill="none" extrusionOk="0">
                <a:moveTo>
                  <a:pt x="0" y="0"/>
                </a:moveTo>
                <a:cubicBezTo>
                  <a:pt x="163865" y="-25394"/>
                  <a:pt x="387758" y="24442"/>
                  <a:pt x="628576" y="0"/>
                </a:cubicBezTo>
                <a:cubicBezTo>
                  <a:pt x="869394" y="-24442"/>
                  <a:pt x="970467" y="11043"/>
                  <a:pt x="1309534" y="0"/>
                </a:cubicBezTo>
                <a:lnTo>
                  <a:pt x="1309534" y="0"/>
                </a:lnTo>
                <a:cubicBezTo>
                  <a:pt x="1595160" y="10323"/>
                  <a:pt x="1701767" y="21017"/>
                  <a:pt x="2003587" y="0"/>
                </a:cubicBezTo>
                <a:cubicBezTo>
                  <a:pt x="2305407" y="-21017"/>
                  <a:pt x="2376672" y="-13672"/>
                  <a:pt x="2599426" y="0"/>
                </a:cubicBezTo>
                <a:cubicBezTo>
                  <a:pt x="2822180" y="13672"/>
                  <a:pt x="3106351" y="31967"/>
                  <a:pt x="3273836" y="0"/>
                </a:cubicBezTo>
                <a:cubicBezTo>
                  <a:pt x="3538642" y="-14511"/>
                  <a:pt x="3792844" y="-9938"/>
                  <a:pt x="3974437" y="0"/>
                </a:cubicBezTo>
                <a:cubicBezTo>
                  <a:pt x="4156030" y="9938"/>
                  <a:pt x="4456766" y="-24014"/>
                  <a:pt x="4629204" y="0"/>
                </a:cubicBezTo>
                <a:cubicBezTo>
                  <a:pt x="4801642" y="24014"/>
                  <a:pt x="4981789" y="17180"/>
                  <a:pt x="5192304" y="0"/>
                </a:cubicBezTo>
                <a:cubicBezTo>
                  <a:pt x="5402819" y="-17180"/>
                  <a:pt x="5571681" y="31543"/>
                  <a:pt x="5938738" y="0"/>
                </a:cubicBezTo>
                <a:cubicBezTo>
                  <a:pt x="6305795" y="-31543"/>
                  <a:pt x="6251249" y="20768"/>
                  <a:pt x="6456004" y="0"/>
                </a:cubicBezTo>
                <a:cubicBezTo>
                  <a:pt x="6660759" y="-20768"/>
                  <a:pt x="6951781" y="-26915"/>
                  <a:pt x="7202439" y="0"/>
                </a:cubicBezTo>
                <a:cubicBezTo>
                  <a:pt x="7453098" y="26915"/>
                  <a:pt x="7611233" y="5121"/>
                  <a:pt x="7857206" y="0"/>
                </a:cubicBezTo>
                <a:cubicBezTo>
                  <a:pt x="7857509" y="9649"/>
                  <a:pt x="7859245" y="26842"/>
                  <a:pt x="7857206" y="43781"/>
                </a:cubicBezTo>
                <a:lnTo>
                  <a:pt x="7857206" y="43781"/>
                </a:lnTo>
                <a:cubicBezTo>
                  <a:pt x="7858489" y="66802"/>
                  <a:pt x="7859819" y="86230"/>
                  <a:pt x="7857206" y="109453"/>
                </a:cubicBezTo>
                <a:cubicBezTo>
                  <a:pt x="7850637" y="156789"/>
                  <a:pt x="7861200" y="193883"/>
                  <a:pt x="7857206" y="262688"/>
                </a:cubicBezTo>
                <a:cubicBezTo>
                  <a:pt x="7651784" y="241391"/>
                  <a:pt x="7521314" y="256932"/>
                  <a:pt x="7294106" y="262688"/>
                </a:cubicBezTo>
                <a:cubicBezTo>
                  <a:pt x="7066898" y="268444"/>
                  <a:pt x="6966195" y="264859"/>
                  <a:pt x="6639339" y="262688"/>
                </a:cubicBezTo>
                <a:cubicBezTo>
                  <a:pt x="6312483" y="260517"/>
                  <a:pt x="6268279" y="282039"/>
                  <a:pt x="6122073" y="262688"/>
                </a:cubicBezTo>
                <a:cubicBezTo>
                  <a:pt x="5975867" y="243337"/>
                  <a:pt x="5746311" y="288465"/>
                  <a:pt x="5513140" y="262688"/>
                </a:cubicBezTo>
                <a:cubicBezTo>
                  <a:pt x="5279969" y="236911"/>
                  <a:pt x="5106148" y="262962"/>
                  <a:pt x="4950040" y="262688"/>
                </a:cubicBezTo>
                <a:cubicBezTo>
                  <a:pt x="4793932" y="262414"/>
                  <a:pt x="4424495" y="249557"/>
                  <a:pt x="4249439" y="262688"/>
                </a:cubicBezTo>
                <a:cubicBezTo>
                  <a:pt x="4074383" y="275819"/>
                  <a:pt x="3736512" y="247006"/>
                  <a:pt x="3273836" y="262688"/>
                </a:cubicBezTo>
                <a:cubicBezTo>
                  <a:pt x="3136529" y="276710"/>
                  <a:pt x="2828033" y="266511"/>
                  <a:pt x="2619069" y="262688"/>
                </a:cubicBezTo>
                <a:cubicBezTo>
                  <a:pt x="2410105" y="258865"/>
                  <a:pt x="2278354" y="282972"/>
                  <a:pt x="1983944" y="262688"/>
                </a:cubicBezTo>
                <a:cubicBezTo>
                  <a:pt x="1689535" y="242404"/>
                  <a:pt x="1529017" y="240760"/>
                  <a:pt x="1309534" y="262688"/>
                </a:cubicBezTo>
                <a:lnTo>
                  <a:pt x="1309534" y="262688"/>
                </a:lnTo>
                <a:cubicBezTo>
                  <a:pt x="1078910" y="251597"/>
                  <a:pt x="940875" y="283677"/>
                  <a:pt x="628576" y="262688"/>
                </a:cubicBezTo>
                <a:cubicBezTo>
                  <a:pt x="316277" y="241699"/>
                  <a:pt x="256384" y="273683"/>
                  <a:pt x="0" y="262688"/>
                </a:cubicBezTo>
                <a:cubicBezTo>
                  <a:pt x="-6944" y="194940"/>
                  <a:pt x="-5041" y="170975"/>
                  <a:pt x="0" y="109453"/>
                </a:cubicBezTo>
                <a:cubicBezTo>
                  <a:pt x="19" y="92508"/>
                  <a:pt x="1530" y="81265"/>
                  <a:pt x="0" y="73324"/>
                </a:cubicBezTo>
                <a:cubicBezTo>
                  <a:pt x="-1092" y="58899"/>
                  <a:pt x="-1434" y="57879"/>
                  <a:pt x="0" y="43781"/>
                </a:cubicBezTo>
                <a:cubicBezTo>
                  <a:pt x="601" y="25773"/>
                  <a:pt x="1805" y="18364"/>
                  <a:pt x="0" y="0"/>
                </a:cubicBezTo>
                <a:close/>
              </a:path>
              <a:path w="7857206" h="262688" stroke="0" extrusionOk="0">
                <a:moveTo>
                  <a:pt x="0" y="0"/>
                </a:moveTo>
                <a:cubicBezTo>
                  <a:pt x="148943" y="-18809"/>
                  <a:pt x="486727" y="22014"/>
                  <a:pt x="680958" y="0"/>
                </a:cubicBezTo>
                <a:cubicBezTo>
                  <a:pt x="875189" y="-22014"/>
                  <a:pt x="1111656" y="-31161"/>
                  <a:pt x="1309534" y="0"/>
                </a:cubicBezTo>
                <a:lnTo>
                  <a:pt x="1309534" y="0"/>
                </a:lnTo>
                <a:cubicBezTo>
                  <a:pt x="1494559" y="-5183"/>
                  <a:pt x="1705550" y="-8595"/>
                  <a:pt x="1905372" y="0"/>
                </a:cubicBezTo>
                <a:cubicBezTo>
                  <a:pt x="2105194" y="8595"/>
                  <a:pt x="2386620" y="-13290"/>
                  <a:pt x="2560140" y="0"/>
                </a:cubicBezTo>
                <a:cubicBezTo>
                  <a:pt x="2733660" y="13290"/>
                  <a:pt x="3090971" y="12023"/>
                  <a:pt x="3273836" y="0"/>
                </a:cubicBezTo>
                <a:cubicBezTo>
                  <a:pt x="3409115" y="24125"/>
                  <a:pt x="3658972" y="-15194"/>
                  <a:pt x="3791102" y="0"/>
                </a:cubicBezTo>
                <a:cubicBezTo>
                  <a:pt x="3923232" y="15194"/>
                  <a:pt x="4347825" y="-33986"/>
                  <a:pt x="4491703" y="0"/>
                </a:cubicBezTo>
                <a:cubicBezTo>
                  <a:pt x="4635581" y="33986"/>
                  <a:pt x="4991124" y="-19182"/>
                  <a:pt x="5192304" y="0"/>
                </a:cubicBezTo>
                <a:cubicBezTo>
                  <a:pt x="5393484" y="19182"/>
                  <a:pt x="5592117" y="-20433"/>
                  <a:pt x="5892905" y="0"/>
                </a:cubicBezTo>
                <a:cubicBezTo>
                  <a:pt x="6193693" y="20433"/>
                  <a:pt x="6260362" y="-12967"/>
                  <a:pt x="6501838" y="0"/>
                </a:cubicBezTo>
                <a:cubicBezTo>
                  <a:pt x="6743314" y="12967"/>
                  <a:pt x="7095853" y="-9738"/>
                  <a:pt x="7248273" y="0"/>
                </a:cubicBezTo>
                <a:cubicBezTo>
                  <a:pt x="7400694" y="9738"/>
                  <a:pt x="7663857" y="-6056"/>
                  <a:pt x="7857206" y="0"/>
                </a:cubicBezTo>
                <a:cubicBezTo>
                  <a:pt x="7856350" y="18467"/>
                  <a:pt x="7855044" y="26802"/>
                  <a:pt x="7857206" y="43781"/>
                </a:cubicBezTo>
                <a:lnTo>
                  <a:pt x="7857206" y="43781"/>
                </a:lnTo>
                <a:cubicBezTo>
                  <a:pt x="7858512" y="68551"/>
                  <a:pt x="7856108" y="89111"/>
                  <a:pt x="7857206" y="109453"/>
                </a:cubicBezTo>
                <a:cubicBezTo>
                  <a:pt x="7862136" y="143197"/>
                  <a:pt x="7857799" y="225288"/>
                  <a:pt x="7857206" y="262688"/>
                </a:cubicBezTo>
                <a:cubicBezTo>
                  <a:pt x="7519891" y="256673"/>
                  <a:pt x="7385692" y="289003"/>
                  <a:pt x="7110771" y="262688"/>
                </a:cubicBezTo>
                <a:cubicBezTo>
                  <a:pt x="6835850" y="236373"/>
                  <a:pt x="6802904" y="259350"/>
                  <a:pt x="6593505" y="262688"/>
                </a:cubicBezTo>
                <a:cubicBezTo>
                  <a:pt x="6384106" y="266026"/>
                  <a:pt x="6209195" y="264352"/>
                  <a:pt x="6030406" y="262688"/>
                </a:cubicBezTo>
                <a:cubicBezTo>
                  <a:pt x="5851617" y="261024"/>
                  <a:pt x="5693806" y="243193"/>
                  <a:pt x="5421472" y="262688"/>
                </a:cubicBezTo>
                <a:cubicBezTo>
                  <a:pt x="5149138" y="282183"/>
                  <a:pt x="5159082" y="257598"/>
                  <a:pt x="4904206" y="262688"/>
                </a:cubicBezTo>
                <a:cubicBezTo>
                  <a:pt x="4649330" y="267778"/>
                  <a:pt x="4409260" y="251532"/>
                  <a:pt x="4157772" y="262688"/>
                </a:cubicBezTo>
                <a:cubicBezTo>
                  <a:pt x="3906284" y="273844"/>
                  <a:pt x="3508707" y="273290"/>
                  <a:pt x="3273836" y="262688"/>
                </a:cubicBezTo>
                <a:cubicBezTo>
                  <a:pt x="3125469" y="280238"/>
                  <a:pt x="2874951" y="263509"/>
                  <a:pt x="2658355" y="262688"/>
                </a:cubicBezTo>
                <a:cubicBezTo>
                  <a:pt x="2441759" y="261867"/>
                  <a:pt x="2358231" y="283893"/>
                  <a:pt x="2062516" y="262688"/>
                </a:cubicBezTo>
                <a:cubicBezTo>
                  <a:pt x="1766801" y="241483"/>
                  <a:pt x="1499930" y="257765"/>
                  <a:pt x="1309534" y="262688"/>
                </a:cubicBezTo>
                <a:lnTo>
                  <a:pt x="1309534" y="262688"/>
                </a:lnTo>
                <a:cubicBezTo>
                  <a:pt x="1155292" y="292547"/>
                  <a:pt x="879885" y="272837"/>
                  <a:pt x="667862" y="262688"/>
                </a:cubicBezTo>
                <a:cubicBezTo>
                  <a:pt x="455839" y="252539"/>
                  <a:pt x="261091" y="294653"/>
                  <a:pt x="0" y="262688"/>
                </a:cubicBezTo>
                <a:cubicBezTo>
                  <a:pt x="3236" y="214062"/>
                  <a:pt x="-473" y="153290"/>
                  <a:pt x="0" y="109453"/>
                </a:cubicBezTo>
                <a:cubicBezTo>
                  <a:pt x="623" y="94893"/>
                  <a:pt x="1294" y="81916"/>
                  <a:pt x="0" y="73324"/>
                </a:cubicBezTo>
                <a:cubicBezTo>
                  <a:pt x="-89" y="59362"/>
                  <a:pt x="-408" y="53012"/>
                  <a:pt x="0" y="43781"/>
                </a:cubicBezTo>
                <a:cubicBezTo>
                  <a:pt x="-989" y="23973"/>
                  <a:pt x="1176" y="10493"/>
                  <a:pt x="0" y="0"/>
                </a:cubicBezTo>
                <a:close/>
              </a:path>
            </a:pathLst>
          </a:custGeom>
          <a:solidFill>
            <a:srgbClr val="5A263C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4205546383">
                  <a:prstGeom prst="wedgeRectCallout">
                    <a:avLst>
                      <a:gd name="adj1" fmla="val -49879"/>
                      <a:gd name="adj2" fmla="val -2208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Ink Free" panose="03080402000500000000" pitchFamily="66" charset="0"/>
              </a:rPr>
              <a:t>Offres commerciales pour le filleul :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D1587CA2-3C52-42B0-A5CB-100413C8C640}"/>
              </a:ext>
            </a:extLst>
          </p:cNvPr>
          <p:cNvSpPr/>
          <p:nvPr/>
        </p:nvSpPr>
        <p:spPr>
          <a:xfrm>
            <a:off x="732364" y="1487502"/>
            <a:ext cx="10727274" cy="4326193"/>
          </a:xfrm>
          <a:custGeom>
            <a:avLst/>
            <a:gdLst>
              <a:gd name="connsiteX0" fmla="*/ 0 w 10727274"/>
              <a:gd name="connsiteY0" fmla="*/ 0 h 4326193"/>
              <a:gd name="connsiteX1" fmla="*/ 455909 w 10727274"/>
              <a:gd name="connsiteY1" fmla="*/ 0 h 4326193"/>
              <a:gd name="connsiteX2" fmla="*/ 1233637 w 10727274"/>
              <a:gd name="connsiteY2" fmla="*/ 0 h 4326193"/>
              <a:gd name="connsiteX3" fmla="*/ 1796818 w 10727274"/>
              <a:gd name="connsiteY3" fmla="*/ 0 h 4326193"/>
              <a:gd name="connsiteX4" fmla="*/ 2681819 w 10727274"/>
              <a:gd name="connsiteY4" fmla="*/ 0 h 4326193"/>
              <a:gd name="connsiteX5" fmla="*/ 3566819 w 10727274"/>
              <a:gd name="connsiteY5" fmla="*/ 0 h 4326193"/>
              <a:gd name="connsiteX6" fmla="*/ 4022728 w 10727274"/>
              <a:gd name="connsiteY6" fmla="*/ 0 h 4326193"/>
              <a:gd name="connsiteX7" fmla="*/ 4478637 w 10727274"/>
              <a:gd name="connsiteY7" fmla="*/ 0 h 4326193"/>
              <a:gd name="connsiteX8" fmla="*/ 5363637 w 10727274"/>
              <a:gd name="connsiteY8" fmla="*/ 0 h 4326193"/>
              <a:gd name="connsiteX9" fmla="*/ 5926819 w 10727274"/>
              <a:gd name="connsiteY9" fmla="*/ 0 h 4326193"/>
              <a:gd name="connsiteX10" fmla="*/ 6811819 w 10727274"/>
              <a:gd name="connsiteY10" fmla="*/ 0 h 4326193"/>
              <a:gd name="connsiteX11" fmla="*/ 7267728 w 10727274"/>
              <a:gd name="connsiteY11" fmla="*/ 0 h 4326193"/>
              <a:gd name="connsiteX12" fmla="*/ 8152728 w 10727274"/>
              <a:gd name="connsiteY12" fmla="*/ 0 h 4326193"/>
              <a:gd name="connsiteX13" fmla="*/ 8501365 w 10727274"/>
              <a:gd name="connsiteY13" fmla="*/ 0 h 4326193"/>
              <a:gd name="connsiteX14" fmla="*/ 8957274 w 10727274"/>
              <a:gd name="connsiteY14" fmla="*/ 0 h 4326193"/>
              <a:gd name="connsiteX15" fmla="*/ 9520456 w 10727274"/>
              <a:gd name="connsiteY15" fmla="*/ 0 h 4326193"/>
              <a:gd name="connsiteX16" fmla="*/ 10727274 w 10727274"/>
              <a:gd name="connsiteY16" fmla="*/ 0 h 4326193"/>
              <a:gd name="connsiteX17" fmla="*/ 10727274 w 10727274"/>
              <a:gd name="connsiteY17" fmla="*/ 618028 h 4326193"/>
              <a:gd name="connsiteX18" fmla="*/ 10727274 w 10727274"/>
              <a:gd name="connsiteY18" fmla="*/ 1106269 h 4326193"/>
              <a:gd name="connsiteX19" fmla="*/ 10727274 w 10727274"/>
              <a:gd name="connsiteY19" fmla="*/ 1637773 h 4326193"/>
              <a:gd name="connsiteX20" fmla="*/ 10727274 w 10727274"/>
              <a:gd name="connsiteY20" fmla="*/ 2299063 h 4326193"/>
              <a:gd name="connsiteX21" fmla="*/ 10727274 w 10727274"/>
              <a:gd name="connsiteY21" fmla="*/ 2830566 h 4326193"/>
              <a:gd name="connsiteX22" fmla="*/ 10727274 w 10727274"/>
              <a:gd name="connsiteY22" fmla="*/ 3405332 h 4326193"/>
              <a:gd name="connsiteX23" fmla="*/ 10727274 w 10727274"/>
              <a:gd name="connsiteY23" fmla="*/ 4326193 h 4326193"/>
              <a:gd name="connsiteX24" fmla="*/ 10164092 w 10727274"/>
              <a:gd name="connsiteY24" fmla="*/ 4326193 h 4326193"/>
              <a:gd name="connsiteX25" fmla="*/ 9708183 w 10727274"/>
              <a:gd name="connsiteY25" fmla="*/ 4326193 h 4326193"/>
              <a:gd name="connsiteX26" fmla="*/ 9359547 w 10727274"/>
              <a:gd name="connsiteY26" fmla="*/ 4326193 h 4326193"/>
              <a:gd name="connsiteX27" fmla="*/ 9010910 w 10727274"/>
              <a:gd name="connsiteY27" fmla="*/ 4326193 h 4326193"/>
              <a:gd name="connsiteX28" fmla="*/ 8233183 w 10727274"/>
              <a:gd name="connsiteY28" fmla="*/ 4326193 h 4326193"/>
              <a:gd name="connsiteX29" fmla="*/ 7455455 w 10727274"/>
              <a:gd name="connsiteY29" fmla="*/ 4326193 h 4326193"/>
              <a:gd name="connsiteX30" fmla="*/ 6677728 w 10727274"/>
              <a:gd name="connsiteY30" fmla="*/ 4326193 h 4326193"/>
              <a:gd name="connsiteX31" fmla="*/ 6114546 w 10727274"/>
              <a:gd name="connsiteY31" fmla="*/ 4326193 h 4326193"/>
              <a:gd name="connsiteX32" fmla="*/ 5444092 w 10727274"/>
              <a:gd name="connsiteY32" fmla="*/ 4326193 h 4326193"/>
              <a:gd name="connsiteX33" fmla="*/ 4988182 w 10727274"/>
              <a:gd name="connsiteY33" fmla="*/ 4326193 h 4326193"/>
              <a:gd name="connsiteX34" fmla="*/ 4317728 w 10727274"/>
              <a:gd name="connsiteY34" fmla="*/ 4326193 h 4326193"/>
              <a:gd name="connsiteX35" fmla="*/ 3969091 w 10727274"/>
              <a:gd name="connsiteY35" fmla="*/ 4326193 h 4326193"/>
              <a:gd name="connsiteX36" fmla="*/ 3084091 w 10727274"/>
              <a:gd name="connsiteY36" fmla="*/ 4326193 h 4326193"/>
              <a:gd name="connsiteX37" fmla="*/ 2628182 w 10727274"/>
              <a:gd name="connsiteY37" fmla="*/ 4326193 h 4326193"/>
              <a:gd name="connsiteX38" fmla="*/ 2172273 w 10727274"/>
              <a:gd name="connsiteY38" fmla="*/ 4326193 h 4326193"/>
              <a:gd name="connsiteX39" fmla="*/ 1394546 w 10727274"/>
              <a:gd name="connsiteY39" fmla="*/ 4326193 h 4326193"/>
              <a:gd name="connsiteX40" fmla="*/ 724091 w 10727274"/>
              <a:gd name="connsiteY40" fmla="*/ 4326193 h 4326193"/>
              <a:gd name="connsiteX41" fmla="*/ 0 w 10727274"/>
              <a:gd name="connsiteY41" fmla="*/ 4326193 h 4326193"/>
              <a:gd name="connsiteX42" fmla="*/ 0 w 10727274"/>
              <a:gd name="connsiteY42" fmla="*/ 3794689 h 4326193"/>
              <a:gd name="connsiteX43" fmla="*/ 0 w 10727274"/>
              <a:gd name="connsiteY43" fmla="*/ 3176662 h 4326193"/>
              <a:gd name="connsiteX44" fmla="*/ 0 w 10727274"/>
              <a:gd name="connsiteY44" fmla="*/ 2688420 h 4326193"/>
              <a:gd name="connsiteX45" fmla="*/ 0 w 10727274"/>
              <a:gd name="connsiteY45" fmla="*/ 2113654 h 4326193"/>
              <a:gd name="connsiteX46" fmla="*/ 0 w 10727274"/>
              <a:gd name="connsiteY46" fmla="*/ 1495627 h 4326193"/>
              <a:gd name="connsiteX47" fmla="*/ 0 w 10727274"/>
              <a:gd name="connsiteY47" fmla="*/ 964123 h 4326193"/>
              <a:gd name="connsiteX48" fmla="*/ 0 w 10727274"/>
              <a:gd name="connsiteY48" fmla="*/ 0 h 432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727274" h="4326193" extrusionOk="0">
                <a:moveTo>
                  <a:pt x="0" y="0"/>
                </a:moveTo>
                <a:cubicBezTo>
                  <a:pt x="107766" y="19357"/>
                  <a:pt x="256879" y="-17698"/>
                  <a:pt x="455909" y="0"/>
                </a:cubicBezTo>
                <a:cubicBezTo>
                  <a:pt x="654939" y="17698"/>
                  <a:pt x="965012" y="7339"/>
                  <a:pt x="1233637" y="0"/>
                </a:cubicBezTo>
                <a:cubicBezTo>
                  <a:pt x="1502262" y="-7339"/>
                  <a:pt x="1626967" y="-26448"/>
                  <a:pt x="1796818" y="0"/>
                </a:cubicBezTo>
                <a:cubicBezTo>
                  <a:pt x="1966669" y="26448"/>
                  <a:pt x="2493400" y="19316"/>
                  <a:pt x="2681819" y="0"/>
                </a:cubicBezTo>
                <a:cubicBezTo>
                  <a:pt x="2870238" y="-19316"/>
                  <a:pt x="3226318" y="-3037"/>
                  <a:pt x="3566819" y="0"/>
                </a:cubicBezTo>
                <a:cubicBezTo>
                  <a:pt x="3907320" y="3037"/>
                  <a:pt x="3854710" y="1924"/>
                  <a:pt x="4022728" y="0"/>
                </a:cubicBezTo>
                <a:cubicBezTo>
                  <a:pt x="4190746" y="-1924"/>
                  <a:pt x="4381175" y="-9793"/>
                  <a:pt x="4478637" y="0"/>
                </a:cubicBezTo>
                <a:cubicBezTo>
                  <a:pt x="4576099" y="9793"/>
                  <a:pt x="5024907" y="160"/>
                  <a:pt x="5363637" y="0"/>
                </a:cubicBezTo>
                <a:cubicBezTo>
                  <a:pt x="5702367" y="-160"/>
                  <a:pt x="5797450" y="19612"/>
                  <a:pt x="5926819" y="0"/>
                </a:cubicBezTo>
                <a:cubicBezTo>
                  <a:pt x="6056188" y="-19612"/>
                  <a:pt x="6384407" y="4454"/>
                  <a:pt x="6811819" y="0"/>
                </a:cubicBezTo>
                <a:cubicBezTo>
                  <a:pt x="7239231" y="-4454"/>
                  <a:pt x="7074388" y="1035"/>
                  <a:pt x="7267728" y="0"/>
                </a:cubicBezTo>
                <a:cubicBezTo>
                  <a:pt x="7461068" y="-1035"/>
                  <a:pt x="7939598" y="37415"/>
                  <a:pt x="8152728" y="0"/>
                </a:cubicBezTo>
                <a:cubicBezTo>
                  <a:pt x="8365858" y="-37415"/>
                  <a:pt x="8383751" y="4601"/>
                  <a:pt x="8501365" y="0"/>
                </a:cubicBezTo>
                <a:cubicBezTo>
                  <a:pt x="8618979" y="-4601"/>
                  <a:pt x="8765429" y="3315"/>
                  <a:pt x="8957274" y="0"/>
                </a:cubicBezTo>
                <a:cubicBezTo>
                  <a:pt x="9149119" y="-3315"/>
                  <a:pt x="9372812" y="-17022"/>
                  <a:pt x="9520456" y="0"/>
                </a:cubicBezTo>
                <a:cubicBezTo>
                  <a:pt x="9668100" y="17022"/>
                  <a:pt x="10304063" y="52181"/>
                  <a:pt x="10727274" y="0"/>
                </a:cubicBezTo>
                <a:cubicBezTo>
                  <a:pt x="10700545" y="186894"/>
                  <a:pt x="10755006" y="309669"/>
                  <a:pt x="10727274" y="618028"/>
                </a:cubicBezTo>
                <a:cubicBezTo>
                  <a:pt x="10699542" y="926387"/>
                  <a:pt x="10739488" y="951600"/>
                  <a:pt x="10727274" y="1106269"/>
                </a:cubicBezTo>
                <a:cubicBezTo>
                  <a:pt x="10715060" y="1260938"/>
                  <a:pt x="10750499" y="1449903"/>
                  <a:pt x="10727274" y="1637773"/>
                </a:cubicBezTo>
                <a:cubicBezTo>
                  <a:pt x="10704049" y="1825643"/>
                  <a:pt x="10752291" y="2149318"/>
                  <a:pt x="10727274" y="2299063"/>
                </a:cubicBezTo>
                <a:cubicBezTo>
                  <a:pt x="10702258" y="2448808"/>
                  <a:pt x="10721589" y="2625858"/>
                  <a:pt x="10727274" y="2830566"/>
                </a:cubicBezTo>
                <a:cubicBezTo>
                  <a:pt x="10732959" y="3035274"/>
                  <a:pt x="10729816" y="3127787"/>
                  <a:pt x="10727274" y="3405332"/>
                </a:cubicBezTo>
                <a:cubicBezTo>
                  <a:pt x="10724732" y="3682877"/>
                  <a:pt x="10720780" y="4002697"/>
                  <a:pt x="10727274" y="4326193"/>
                </a:cubicBezTo>
                <a:cubicBezTo>
                  <a:pt x="10535838" y="4337979"/>
                  <a:pt x="10342608" y="4328300"/>
                  <a:pt x="10164092" y="4326193"/>
                </a:cubicBezTo>
                <a:cubicBezTo>
                  <a:pt x="9985576" y="4324086"/>
                  <a:pt x="9857941" y="4331459"/>
                  <a:pt x="9708183" y="4326193"/>
                </a:cubicBezTo>
                <a:cubicBezTo>
                  <a:pt x="9558425" y="4320927"/>
                  <a:pt x="9456783" y="4314057"/>
                  <a:pt x="9359547" y="4326193"/>
                </a:cubicBezTo>
                <a:cubicBezTo>
                  <a:pt x="9262311" y="4338329"/>
                  <a:pt x="9098107" y="4312527"/>
                  <a:pt x="9010910" y="4326193"/>
                </a:cubicBezTo>
                <a:cubicBezTo>
                  <a:pt x="8923713" y="4339859"/>
                  <a:pt x="8560202" y="4325726"/>
                  <a:pt x="8233183" y="4326193"/>
                </a:cubicBezTo>
                <a:cubicBezTo>
                  <a:pt x="7906164" y="4326660"/>
                  <a:pt x="7832427" y="4337721"/>
                  <a:pt x="7455455" y="4326193"/>
                </a:cubicBezTo>
                <a:cubicBezTo>
                  <a:pt x="7078483" y="4314665"/>
                  <a:pt x="7058053" y="4305623"/>
                  <a:pt x="6677728" y="4326193"/>
                </a:cubicBezTo>
                <a:cubicBezTo>
                  <a:pt x="6297403" y="4346763"/>
                  <a:pt x="6264295" y="4306069"/>
                  <a:pt x="6114546" y="4326193"/>
                </a:cubicBezTo>
                <a:cubicBezTo>
                  <a:pt x="5964797" y="4346317"/>
                  <a:pt x="5751032" y="4323075"/>
                  <a:pt x="5444092" y="4326193"/>
                </a:cubicBezTo>
                <a:cubicBezTo>
                  <a:pt x="5137152" y="4329311"/>
                  <a:pt x="5181888" y="4321984"/>
                  <a:pt x="4988182" y="4326193"/>
                </a:cubicBezTo>
                <a:cubicBezTo>
                  <a:pt x="4794476" y="4330403"/>
                  <a:pt x="4615234" y="4326130"/>
                  <a:pt x="4317728" y="4326193"/>
                </a:cubicBezTo>
                <a:cubicBezTo>
                  <a:pt x="4020222" y="4326256"/>
                  <a:pt x="4105617" y="4338550"/>
                  <a:pt x="3969091" y="4326193"/>
                </a:cubicBezTo>
                <a:cubicBezTo>
                  <a:pt x="3832565" y="4313836"/>
                  <a:pt x="3414014" y="4296736"/>
                  <a:pt x="3084091" y="4326193"/>
                </a:cubicBezTo>
                <a:cubicBezTo>
                  <a:pt x="2754168" y="4355650"/>
                  <a:pt x="2738159" y="4313552"/>
                  <a:pt x="2628182" y="4326193"/>
                </a:cubicBezTo>
                <a:cubicBezTo>
                  <a:pt x="2518205" y="4338834"/>
                  <a:pt x="2362824" y="4312720"/>
                  <a:pt x="2172273" y="4326193"/>
                </a:cubicBezTo>
                <a:cubicBezTo>
                  <a:pt x="1981722" y="4339666"/>
                  <a:pt x="1619866" y="4331898"/>
                  <a:pt x="1394546" y="4326193"/>
                </a:cubicBezTo>
                <a:cubicBezTo>
                  <a:pt x="1169226" y="4320488"/>
                  <a:pt x="983580" y="4327058"/>
                  <a:pt x="724091" y="4326193"/>
                </a:cubicBezTo>
                <a:cubicBezTo>
                  <a:pt x="464602" y="4325328"/>
                  <a:pt x="317693" y="4311664"/>
                  <a:pt x="0" y="4326193"/>
                </a:cubicBezTo>
                <a:cubicBezTo>
                  <a:pt x="17571" y="4166118"/>
                  <a:pt x="2089" y="3916393"/>
                  <a:pt x="0" y="3794689"/>
                </a:cubicBezTo>
                <a:cubicBezTo>
                  <a:pt x="-2089" y="3672985"/>
                  <a:pt x="9167" y="3420354"/>
                  <a:pt x="0" y="3176662"/>
                </a:cubicBezTo>
                <a:cubicBezTo>
                  <a:pt x="-9167" y="2932970"/>
                  <a:pt x="19870" y="2830798"/>
                  <a:pt x="0" y="2688420"/>
                </a:cubicBezTo>
                <a:cubicBezTo>
                  <a:pt x="-19870" y="2546042"/>
                  <a:pt x="9817" y="2295342"/>
                  <a:pt x="0" y="2113654"/>
                </a:cubicBezTo>
                <a:cubicBezTo>
                  <a:pt x="-9817" y="1931966"/>
                  <a:pt x="16577" y="1651939"/>
                  <a:pt x="0" y="1495627"/>
                </a:cubicBezTo>
                <a:cubicBezTo>
                  <a:pt x="-16577" y="1339315"/>
                  <a:pt x="20666" y="1093299"/>
                  <a:pt x="0" y="964123"/>
                </a:cubicBezTo>
                <a:cubicBezTo>
                  <a:pt x="-20666" y="834947"/>
                  <a:pt x="-25786" y="481648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47" name="ZoneTexte 146">
            <a:extLst>
              <a:ext uri="{FF2B5EF4-FFF2-40B4-BE49-F238E27FC236}">
                <a16:creationId xmlns:a16="http://schemas.microsoft.com/office/drawing/2014/main" id="{DB10493F-6B0A-4952-A3A8-1672CB15108C}"/>
              </a:ext>
            </a:extLst>
          </p:cNvPr>
          <p:cNvSpPr txBox="1"/>
          <p:nvPr/>
        </p:nvSpPr>
        <p:spPr>
          <a:xfrm>
            <a:off x="3689894" y="3287337"/>
            <a:ext cx="5381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aseline="30000" dirty="0">
                <a:latin typeface="Ink Free" panose="03080402000500000000" pitchFamily="66" charset="0"/>
              </a:rPr>
              <a:t>(1) Pour toute EER avec la suscription d’une Formule – Offre réservée aux clients majeurs</a:t>
            </a:r>
          </a:p>
          <a:p>
            <a:r>
              <a:rPr lang="fr-FR" sz="1600" baseline="30000" dirty="0">
                <a:latin typeface="Ink Free" panose="03080402000500000000" pitchFamily="66" charset="0"/>
              </a:rPr>
              <a:t>(2) Pour toute EER avec la souscription d’une Formule Confort</a:t>
            </a:r>
          </a:p>
          <a:p>
            <a:r>
              <a:rPr lang="fr-FR" sz="1600" baseline="30000" dirty="0">
                <a:latin typeface="Ink Free" panose="03080402000500000000" pitchFamily="66" charset="0"/>
              </a:rPr>
              <a:t>(3) Taux susceptible d’évoluer en fonction de la conjoncture. 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D0BDC87B-B0DF-4BEF-A0CE-71430F7FB1B0}"/>
              </a:ext>
            </a:extLst>
          </p:cNvPr>
          <p:cNvSpPr/>
          <p:nvPr/>
        </p:nvSpPr>
        <p:spPr>
          <a:xfrm>
            <a:off x="3739321" y="4291416"/>
            <a:ext cx="7314868" cy="1294638"/>
          </a:xfrm>
          <a:custGeom>
            <a:avLst/>
            <a:gdLst>
              <a:gd name="connsiteX0" fmla="*/ 0 w 7314868"/>
              <a:gd name="connsiteY0" fmla="*/ 0 h 1294638"/>
              <a:gd name="connsiteX1" fmla="*/ 811285 w 7314868"/>
              <a:gd name="connsiteY1" fmla="*/ 0 h 1294638"/>
              <a:gd name="connsiteX2" fmla="*/ 1476273 w 7314868"/>
              <a:gd name="connsiteY2" fmla="*/ 0 h 1294638"/>
              <a:gd name="connsiteX3" fmla="*/ 2068113 w 7314868"/>
              <a:gd name="connsiteY3" fmla="*/ 0 h 1294638"/>
              <a:gd name="connsiteX4" fmla="*/ 2806249 w 7314868"/>
              <a:gd name="connsiteY4" fmla="*/ 0 h 1294638"/>
              <a:gd name="connsiteX5" fmla="*/ 3617535 w 7314868"/>
              <a:gd name="connsiteY5" fmla="*/ 0 h 1294638"/>
              <a:gd name="connsiteX6" fmla="*/ 4428820 w 7314868"/>
              <a:gd name="connsiteY6" fmla="*/ 0 h 1294638"/>
              <a:gd name="connsiteX7" fmla="*/ 5093808 w 7314868"/>
              <a:gd name="connsiteY7" fmla="*/ 0 h 1294638"/>
              <a:gd name="connsiteX8" fmla="*/ 5539350 w 7314868"/>
              <a:gd name="connsiteY8" fmla="*/ 0 h 1294638"/>
              <a:gd name="connsiteX9" fmla="*/ 6204338 w 7314868"/>
              <a:gd name="connsiteY9" fmla="*/ 0 h 1294638"/>
              <a:gd name="connsiteX10" fmla="*/ 7314868 w 7314868"/>
              <a:gd name="connsiteY10" fmla="*/ 0 h 1294638"/>
              <a:gd name="connsiteX11" fmla="*/ 7314868 w 7314868"/>
              <a:gd name="connsiteY11" fmla="*/ 660265 h 1294638"/>
              <a:gd name="connsiteX12" fmla="*/ 7314868 w 7314868"/>
              <a:gd name="connsiteY12" fmla="*/ 1294638 h 1294638"/>
              <a:gd name="connsiteX13" fmla="*/ 6796177 w 7314868"/>
              <a:gd name="connsiteY13" fmla="*/ 1294638 h 1294638"/>
              <a:gd name="connsiteX14" fmla="*/ 6131189 w 7314868"/>
              <a:gd name="connsiteY14" fmla="*/ 1294638 h 1294638"/>
              <a:gd name="connsiteX15" fmla="*/ 5685647 w 7314868"/>
              <a:gd name="connsiteY15" fmla="*/ 1294638 h 1294638"/>
              <a:gd name="connsiteX16" fmla="*/ 5093808 w 7314868"/>
              <a:gd name="connsiteY16" fmla="*/ 1294638 h 1294638"/>
              <a:gd name="connsiteX17" fmla="*/ 4428820 w 7314868"/>
              <a:gd name="connsiteY17" fmla="*/ 1294638 h 1294638"/>
              <a:gd name="connsiteX18" fmla="*/ 3910129 w 7314868"/>
              <a:gd name="connsiteY18" fmla="*/ 1294638 h 1294638"/>
              <a:gd name="connsiteX19" fmla="*/ 3171993 w 7314868"/>
              <a:gd name="connsiteY19" fmla="*/ 1294638 h 1294638"/>
              <a:gd name="connsiteX20" fmla="*/ 2653302 w 7314868"/>
              <a:gd name="connsiteY20" fmla="*/ 1294638 h 1294638"/>
              <a:gd name="connsiteX21" fmla="*/ 1988314 w 7314868"/>
              <a:gd name="connsiteY21" fmla="*/ 1294638 h 1294638"/>
              <a:gd name="connsiteX22" fmla="*/ 1469623 w 7314868"/>
              <a:gd name="connsiteY22" fmla="*/ 1294638 h 1294638"/>
              <a:gd name="connsiteX23" fmla="*/ 950933 w 7314868"/>
              <a:gd name="connsiteY23" fmla="*/ 1294638 h 1294638"/>
              <a:gd name="connsiteX24" fmla="*/ 0 w 7314868"/>
              <a:gd name="connsiteY24" fmla="*/ 1294638 h 1294638"/>
              <a:gd name="connsiteX25" fmla="*/ 0 w 7314868"/>
              <a:gd name="connsiteY25" fmla="*/ 647319 h 1294638"/>
              <a:gd name="connsiteX26" fmla="*/ 0 w 7314868"/>
              <a:gd name="connsiteY26" fmla="*/ 0 h 129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314868" h="1294638" fill="none" extrusionOk="0">
                <a:moveTo>
                  <a:pt x="0" y="0"/>
                </a:moveTo>
                <a:cubicBezTo>
                  <a:pt x="394527" y="-36150"/>
                  <a:pt x="452789" y="7880"/>
                  <a:pt x="811285" y="0"/>
                </a:cubicBezTo>
                <a:cubicBezTo>
                  <a:pt x="1169781" y="-7880"/>
                  <a:pt x="1144630" y="3872"/>
                  <a:pt x="1476273" y="0"/>
                </a:cubicBezTo>
                <a:cubicBezTo>
                  <a:pt x="1807916" y="-3872"/>
                  <a:pt x="1913832" y="12525"/>
                  <a:pt x="2068113" y="0"/>
                </a:cubicBezTo>
                <a:cubicBezTo>
                  <a:pt x="2222394" y="-12525"/>
                  <a:pt x="2584358" y="8563"/>
                  <a:pt x="2806249" y="0"/>
                </a:cubicBezTo>
                <a:cubicBezTo>
                  <a:pt x="3028140" y="-8563"/>
                  <a:pt x="3405170" y="-12295"/>
                  <a:pt x="3617535" y="0"/>
                </a:cubicBezTo>
                <a:cubicBezTo>
                  <a:pt x="3829900" y="12295"/>
                  <a:pt x="4152090" y="-9967"/>
                  <a:pt x="4428820" y="0"/>
                </a:cubicBezTo>
                <a:cubicBezTo>
                  <a:pt x="4705551" y="9967"/>
                  <a:pt x="4791254" y="-8226"/>
                  <a:pt x="5093808" y="0"/>
                </a:cubicBezTo>
                <a:cubicBezTo>
                  <a:pt x="5396362" y="8226"/>
                  <a:pt x="5413396" y="14229"/>
                  <a:pt x="5539350" y="0"/>
                </a:cubicBezTo>
                <a:cubicBezTo>
                  <a:pt x="5665304" y="-14229"/>
                  <a:pt x="6066228" y="10306"/>
                  <a:pt x="6204338" y="0"/>
                </a:cubicBezTo>
                <a:cubicBezTo>
                  <a:pt x="6342448" y="-10306"/>
                  <a:pt x="6914248" y="-6747"/>
                  <a:pt x="7314868" y="0"/>
                </a:cubicBezTo>
                <a:cubicBezTo>
                  <a:pt x="7297478" y="139410"/>
                  <a:pt x="7288339" y="378808"/>
                  <a:pt x="7314868" y="660265"/>
                </a:cubicBezTo>
                <a:cubicBezTo>
                  <a:pt x="7341397" y="941723"/>
                  <a:pt x="7303838" y="1075981"/>
                  <a:pt x="7314868" y="1294638"/>
                </a:cubicBezTo>
                <a:cubicBezTo>
                  <a:pt x="7179316" y="1297963"/>
                  <a:pt x="7031313" y="1318998"/>
                  <a:pt x="6796177" y="1294638"/>
                </a:cubicBezTo>
                <a:cubicBezTo>
                  <a:pt x="6561041" y="1270278"/>
                  <a:pt x="6339617" y="1311973"/>
                  <a:pt x="6131189" y="1294638"/>
                </a:cubicBezTo>
                <a:cubicBezTo>
                  <a:pt x="5922761" y="1277303"/>
                  <a:pt x="5817673" y="1296032"/>
                  <a:pt x="5685647" y="1294638"/>
                </a:cubicBezTo>
                <a:cubicBezTo>
                  <a:pt x="5553621" y="1293244"/>
                  <a:pt x="5354946" y="1275768"/>
                  <a:pt x="5093808" y="1294638"/>
                </a:cubicBezTo>
                <a:cubicBezTo>
                  <a:pt x="4832670" y="1313508"/>
                  <a:pt x="4699591" y="1316845"/>
                  <a:pt x="4428820" y="1294638"/>
                </a:cubicBezTo>
                <a:cubicBezTo>
                  <a:pt x="4158049" y="1272431"/>
                  <a:pt x="4047465" y="1301642"/>
                  <a:pt x="3910129" y="1294638"/>
                </a:cubicBezTo>
                <a:cubicBezTo>
                  <a:pt x="3772793" y="1287634"/>
                  <a:pt x="3321384" y="1277000"/>
                  <a:pt x="3171993" y="1294638"/>
                </a:cubicBezTo>
                <a:cubicBezTo>
                  <a:pt x="3022602" y="1312276"/>
                  <a:pt x="2878914" y="1309692"/>
                  <a:pt x="2653302" y="1294638"/>
                </a:cubicBezTo>
                <a:cubicBezTo>
                  <a:pt x="2427690" y="1279584"/>
                  <a:pt x="2192682" y="1283552"/>
                  <a:pt x="1988314" y="1294638"/>
                </a:cubicBezTo>
                <a:cubicBezTo>
                  <a:pt x="1783946" y="1305724"/>
                  <a:pt x="1710454" y="1273170"/>
                  <a:pt x="1469623" y="1294638"/>
                </a:cubicBezTo>
                <a:cubicBezTo>
                  <a:pt x="1228792" y="1316106"/>
                  <a:pt x="1204240" y="1318764"/>
                  <a:pt x="950933" y="1294638"/>
                </a:cubicBezTo>
                <a:cubicBezTo>
                  <a:pt x="697626" y="1270513"/>
                  <a:pt x="205518" y="1254341"/>
                  <a:pt x="0" y="1294638"/>
                </a:cubicBezTo>
                <a:cubicBezTo>
                  <a:pt x="24397" y="1009763"/>
                  <a:pt x="18089" y="797237"/>
                  <a:pt x="0" y="647319"/>
                </a:cubicBezTo>
                <a:cubicBezTo>
                  <a:pt x="-18089" y="497401"/>
                  <a:pt x="-15820" y="154424"/>
                  <a:pt x="0" y="0"/>
                </a:cubicBezTo>
                <a:close/>
              </a:path>
              <a:path w="7314868" h="1294638" stroke="0" extrusionOk="0">
                <a:moveTo>
                  <a:pt x="0" y="0"/>
                </a:moveTo>
                <a:cubicBezTo>
                  <a:pt x="118336" y="-5113"/>
                  <a:pt x="360366" y="-16999"/>
                  <a:pt x="518691" y="0"/>
                </a:cubicBezTo>
                <a:cubicBezTo>
                  <a:pt x="677016" y="16999"/>
                  <a:pt x="1079780" y="-19258"/>
                  <a:pt x="1256827" y="0"/>
                </a:cubicBezTo>
                <a:cubicBezTo>
                  <a:pt x="1433874" y="19258"/>
                  <a:pt x="1683866" y="-5626"/>
                  <a:pt x="1848667" y="0"/>
                </a:cubicBezTo>
                <a:cubicBezTo>
                  <a:pt x="2013468" y="5626"/>
                  <a:pt x="2403975" y="-16662"/>
                  <a:pt x="2659952" y="0"/>
                </a:cubicBezTo>
                <a:cubicBezTo>
                  <a:pt x="2915930" y="16662"/>
                  <a:pt x="3276405" y="-24760"/>
                  <a:pt x="3471237" y="0"/>
                </a:cubicBezTo>
                <a:cubicBezTo>
                  <a:pt x="3666070" y="24760"/>
                  <a:pt x="3865205" y="-23335"/>
                  <a:pt x="3989928" y="0"/>
                </a:cubicBezTo>
                <a:cubicBezTo>
                  <a:pt x="4114651" y="23335"/>
                  <a:pt x="4284795" y="13916"/>
                  <a:pt x="4508619" y="0"/>
                </a:cubicBezTo>
                <a:cubicBezTo>
                  <a:pt x="4732443" y="-13916"/>
                  <a:pt x="5049533" y="-35480"/>
                  <a:pt x="5319904" y="0"/>
                </a:cubicBezTo>
                <a:cubicBezTo>
                  <a:pt x="5590276" y="35480"/>
                  <a:pt x="5792258" y="5388"/>
                  <a:pt x="5911743" y="0"/>
                </a:cubicBezTo>
                <a:cubicBezTo>
                  <a:pt x="6031228" y="-5388"/>
                  <a:pt x="6357545" y="-2001"/>
                  <a:pt x="6723029" y="0"/>
                </a:cubicBezTo>
                <a:cubicBezTo>
                  <a:pt x="7088513" y="2001"/>
                  <a:pt x="7179534" y="197"/>
                  <a:pt x="7314868" y="0"/>
                </a:cubicBezTo>
                <a:cubicBezTo>
                  <a:pt x="7332243" y="226152"/>
                  <a:pt x="7313660" y="502985"/>
                  <a:pt x="7314868" y="673212"/>
                </a:cubicBezTo>
                <a:cubicBezTo>
                  <a:pt x="7316076" y="843439"/>
                  <a:pt x="7291234" y="1147731"/>
                  <a:pt x="7314868" y="1294638"/>
                </a:cubicBezTo>
                <a:cubicBezTo>
                  <a:pt x="7155400" y="1290913"/>
                  <a:pt x="6926436" y="1309142"/>
                  <a:pt x="6649880" y="1294638"/>
                </a:cubicBezTo>
                <a:cubicBezTo>
                  <a:pt x="6373324" y="1280134"/>
                  <a:pt x="6163148" y="1266624"/>
                  <a:pt x="5984892" y="1294638"/>
                </a:cubicBezTo>
                <a:cubicBezTo>
                  <a:pt x="5806636" y="1322652"/>
                  <a:pt x="5654281" y="1282610"/>
                  <a:pt x="5393053" y="1294638"/>
                </a:cubicBezTo>
                <a:cubicBezTo>
                  <a:pt x="5131825" y="1306666"/>
                  <a:pt x="5033216" y="1314189"/>
                  <a:pt x="4874362" y="1294638"/>
                </a:cubicBezTo>
                <a:cubicBezTo>
                  <a:pt x="4715508" y="1275087"/>
                  <a:pt x="4487183" y="1318468"/>
                  <a:pt x="4282523" y="1294638"/>
                </a:cubicBezTo>
                <a:cubicBezTo>
                  <a:pt x="4077863" y="1270808"/>
                  <a:pt x="3757818" y="1289872"/>
                  <a:pt x="3471237" y="1294638"/>
                </a:cubicBezTo>
                <a:cubicBezTo>
                  <a:pt x="3184656" y="1299404"/>
                  <a:pt x="3094656" y="1267617"/>
                  <a:pt x="2879398" y="1294638"/>
                </a:cubicBezTo>
                <a:cubicBezTo>
                  <a:pt x="2664140" y="1321659"/>
                  <a:pt x="2580460" y="1309655"/>
                  <a:pt x="2287559" y="1294638"/>
                </a:cubicBezTo>
                <a:cubicBezTo>
                  <a:pt x="1994658" y="1279621"/>
                  <a:pt x="1949696" y="1290099"/>
                  <a:pt x="1768868" y="1294638"/>
                </a:cubicBezTo>
                <a:cubicBezTo>
                  <a:pt x="1588040" y="1299177"/>
                  <a:pt x="1318526" y="1258417"/>
                  <a:pt x="1030731" y="1294638"/>
                </a:cubicBezTo>
                <a:cubicBezTo>
                  <a:pt x="742936" y="1330859"/>
                  <a:pt x="678974" y="1291078"/>
                  <a:pt x="585189" y="1294638"/>
                </a:cubicBezTo>
                <a:cubicBezTo>
                  <a:pt x="491404" y="1298198"/>
                  <a:pt x="226476" y="1305856"/>
                  <a:pt x="0" y="1294638"/>
                </a:cubicBezTo>
                <a:cubicBezTo>
                  <a:pt x="-5186" y="1164656"/>
                  <a:pt x="-1138" y="847664"/>
                  <a:pt x="0" y="686158"/>
                </a:cubicBezTo>
                <a:cubicBezTo>
                  <a:pt x="1138" y="524652"/>
                  <a:pt x="-10390" y="16879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tx1"/>
                </a:solidFill>
                <a:latin typeface="Ink Free" panose="03080402000500000000" pitchFamily="66" charset="0"/>
              </a:rPr>
              <a:t>La prime de Bienvenue des 80 € est versée dès que la Formule                                                              du filleul est ouverte : 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tx1"/>
                </a:solidFill>
                <a:latin typeface="Ink Free" panose="03080402000500000000" pitchFamily="66" charset="0"/>
              </a:rPr>
              <a:t>Si EERD, la prime est versée par le collaborateur du CRC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tx1"/>
                </a:solidFill>
                <a:latin typeface="Ink Free" panose="03080402000500000000" pitchFamily="66" charset="0"/>
              </a:rPr>
              <a:t>Si EER en agence, la prime est versée par le conseiller qui a ouvert le Forfait. </a:t>
            </a:r>
          </a:p>
        </p:txBody>
      </p:sp>
      <p:pic>
        <p:nvPicPr>
          <p:cNvPr id="163" name="Picture 2" descr="Vecteur gratuit dessin animé satisfait client appelant l'utilisateur opérateur de l'opérateur d'assistance téléphonique dans l'oreillette.">
            <a:extLst>
              <a:ext uri="{FF2B5EF4-FFF2-40B4-BE49-F238E27FC236}">
                <a16:creationId xmlns:a16="http://schemas.microsoft.com/office/drawing/2014/main" id="{C427C6C3-6D13-497F-AF7B-67E0AE0C50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0" t="7312" r="12559" b="60891"/>
          <a:stretch/>
        </p:blipFill>
        <p:spPr bwMode="auto">
          <a:xfrm>
            <a:off x="9571498" y="3653925"/>
            <a:ext cx="1337586" cy="1346361"/>
          </a:xfrm>
          <a:custGeom>
            <a:avLst/>
            <a:gdLst>
              <a:gd name="connsiteX0" fmla="*/ 0 w 1337586"/>
              <a:gd name="connsiteY0" fmla="*/ 673181 h 1346361"/>
              <a:gd name="connsiteX1" fmla="*/ 668793 w 1337586"/>
              <a:gd name="connsiteY1" fmla="*/ 0 h 1346361"/>
              <a:gd name="connsiteX2" fmla="*/ 1337586 w 1337586"/>
              <a:gd name="connsiteY2" fmla="*/ 673181 h 1346361"/>
              <a:gd name="connsiteX3" fmla="*/ 668793 w 1337586"/>
              <a:gd name="connsiteY3" fmla="*/ 1346362 h 1346361"/>
              <a:gd name="connsiteX4" fmla="*/ 0 w 1337586"/>
              <a:gd name="connsiteY4" fmla="*/ 673181 h 1346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7586" h="1346361" extrusionOk="0">
                <a:moveTo>
                  <a:pt x="0" y="673181"/>
                </a:moveTo>
                <a:cubicBezTo>
                  <a:pt x="18934" y="239697"/>
                  <a:pt x="342777" y="-41233"/>
                  <a:pt x="668793" y="0"/>
                </a:cubicBezTo>
                <a:cubicBezTo>
                  <a:pt x="1025338" y="-41276"/>
                  <a:pt x="1351817" y="249105"/>
                  <a:pt x="1337586" y="673181"/>
                </a:cubicBezTo>
                <a:cubicBezTo>
                  <a:pt x="1301621" y="1048164"/>
                  <a:pt x="972090" y="1321571"/>
                  <a:pt x="668793" y="1346362"/>
                </a:cubicBezTo>
                <a:cubicBezTo>
                  <a:pt x="305649" y="1365940"/>
                  <a:pt x="-13610" y="1036070"/>
                  <a:pt x="0" y="673181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389505480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417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719EB2-E5C3-4BBB-9B5B-FA5C97548E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un maximum d’autonomie, la mise en place de nos offres est entièrement à la main du CRC et des conseillers.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976822-32B6-403A-B86D-EFB814123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ADF8214-8EB1-4D75-9151-F3527F19C9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77212C8E-93DE-4752-AD51-C943638D31C6}"/>
              </a:ext>
            </a:extLst>
          </p:cNvPr>
          <p:cNvGraphicFramePr>
            <a:graphicFrameLocks noGrp="1"/>
          </p:cNvGraphicFramePr>
          <p:nvPr>
            <p:ph idx="17"/>
            <p:extLst>
              <p:ext uri="{D42A27DB-BD31-4B8C-83A1-F6EECF244321}">
                <p14:modId xmlns:p14="http://schemas.microsoft.com/office/powerpoint/2010/main" val="3044585587"/>
              </p:ext>
            </p:extLst>
          </p:nvPr>
        </p:nvGraphicFramePr>
        <p:xfrm>
          <a:off x="704166" y="1561056"/>
          <a:ext cx="10980738" cy="3915995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1908538">
                  <a:extLst>
                    <a:ext uri="{9D8B030D-6E8A-4147-A177-3AD203B41FA5}">
                      <a16:colId xmlns:a16="http://schemas.microsoft.com/office/drawing/2014/main" val="1106530095"/>
                    </a:ext>
                  </a:extLst>
                </a:gridCol>
                <a:gridCol w="3196046">
                  <a:extLst>
                    <a:ext uri="{9D8B030D-6E8A-4147-A177-3AD203B41FA5}">
                      <a16:colId xmlns:a16="http://schemas.microsoft.com/office/drawing/2014/main" val="575119203"/>
                    </a:ext>
                  </a:extLst>
                </a:gridCol>
                <a:gridCol w="5876154">
                  <a:extLst>
                    <a:ext uri="{9D8B030D-6E8A-4147-A177-3AD203B41FA5}">
                      <a16:colId xmlns:a16="http://schemas.microsoft.com/office/drawing/2014/main" val="493658422"/>
                    </a:ext>
                  </a:extLst>
                </a:gridCol>
              </a:tblGrid>
              <a:tr h="854399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</a:t>
                      </a:r>
                    </a:p>
                    <a:p>
                      <a:pPr algn="ctr"/>
                      <a:endParaRPr lang="fr-FR" sz="2000" dirty="0"/>
                    </a:p>
                    <a:p>
                      <a:pPr algn="ctr"/>
                      <a:endParaRPr lang="fr-FR" sz="2000" dirty="0"/>
                    </a:p>
                    <a:p>
                      <a:pPr algn="ctr"/>
                      <a:endParaRPr lang="fr-FR" sz="2000" dirty="0"/>
                    </a:p>
                    <a:p>
                      <a:pPr algn="ctr"/>
                      <a:r>
                        <a:rPr lang="fr-F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Offres pour 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 filleul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    Prime de « Bienvenue » 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de 80 €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/>
                        <a:t>OD « Prime de Bienvenue »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1</a:t>
                      </a:r>
                      <a:r>
                        <a:rPr lang="fr-FR" sz="1400" baseline="30000" dirty="0"/>
                        <a:t>ère</a:t>
                      </a:r>
                      <a:r>
                        <a:rPr lang="fr-FR" sz="1400" dirty="0"/>
                        <a:t> ligne : Nom du Parrain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2</a:t>
                      </a:r>
                      <a:r>
                        <a:rPr lang="fr-FR" sz="1400" baseline="30000" dirty="0"/>
                        <a:t>ème</a:t>
                      </a:r>
                      <a:r>
                        <a:rPr lang="fr-FR" sz="1400" dirty="0"/>
                        <a:t> ligne : Prénom du Parrain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626579"/>
                  </a:ext>
                </a:extLst>
              </a:tr>
              <a:tr h="1851198"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 Visa 1</a:t>
                      </a:r>
                      <a:r>
                        <a:rPr lang="fr-FR" sz="1400" b="1" baseline="30000" dirty="0">
                          <a:solidFill>
                            <a:srgbClr val="F1F0F4"/>
                          </a:solidFill>
                        </a:rPr>
                        <a:t>er</a:t>
                      </a:r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à 1 € / mois 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pendant 6 mois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(Formule Confort)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Une fois votre Formule créée, depuis la synthèse client, taper le </a:t>
                      </a:r>
                      <a:r>
                        <a:rPr lang="fr-FR" sz="1400" b="1" dirty="0"/>
                        <a:t>code transaction 0154</a:t>
                      </a:r>
                      <a:r>
                        <a:rPr lang="fr-FR" sz="1400" dirty="0"/>
                        <a:t>. L’écran « Barèmes &amp; promotions applicables – usage privé » s’ouvre.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Cliquer sur Associer un profil tarifaire un 2nd écran « Gestion des profils tarifaires – usage privé » s’ouvre.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Cliquer sur le profil </a:t>
                      </a:r>
                      <a:r>
                        <a:rPr lang="fr-FR" sz="1400" b="1" dirty="0"/>
                        <a:t>« Partenariat Bienvenue ».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dirty="0"/>
                        <a:t>F</a:t>
                      </a:r>
                      <a:r>
                        <a:rPr lang="fr-FR" sz="1400" dirty="0"/>
                        <a:t>inir en cliquant sur </a:t>
                      </a:r>
                      <a:r>
                        <a:rPr lang="fr-FR" sz="1400" b="0" dirty="0"/>
                        <a:t>Créer.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Le client se verra attribuer la promotion pour 6 mois. </a:t>
                      </a:r>
                      <a:endParaRPr lang="fr-F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068007"/>
                  </a:ext>
                </a:extLst>
              </a:tr>
              <a:tr h="6051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50 € en bon d’achat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/>
                        <a:t>Automatique à la mise en place d’une mobilité bancaire avec au moins   3 organismes.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604183"/>
                  </a:ext>
                </a:extLst>
              </a:tr>
              <a:tr h="6051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  Crédit « bienvenue » 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5000 € à 4,55 %*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 IZIVENTE sélectionner la ligne </a:t>
                      </a:r>
                      <a:r>
                        <a:rPr lang="fr-FR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 Prêt Partenariat Bienvenue ».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85797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B02A1A9-C909-4057-A951-00F73B43045A}"/>
              </a:ext>
            </a:extLst>
          </p:cNvPr>
          <p:cNvSpPr/>
          <p:nvPr/>
        </p:nvSpPr>
        <p:spPr>
          <a:xfrm>
            <a:off x="2589057" y="2385676"/>
            <a:ext cx="9106735" cy="94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aphique 1761">
            <a:extLst>
              <a:ext uri="{FF2B5EF4-FFF2-40B4-BE49-F238E27FC236}">
                <a16:creationId xmlns:a16="http://schemas.microsoft.com/office/drawing/2014/main" id="{ED378681-A32E-4421-A757-5E5A643E2467}"/>
              </a:ext>
            </a:extLst>
          </p:cNvPr>
          <p:cNvGrpSpPr/>
          <p:nvPr/>
        </p:nvGrpSpPr>
        <p:grpSpPr>
          <a:xfrm>
            <a:off x="2838694" y="3190110"/>
            <a:ext cx="500909" cy="372855"/>
            <a:chOff x="7441871" y="655382"/>
            <a:chExt cx="382651" cy="284829"/>
          </a:xfrm>
          <a:noFill/>
        </p:grpSpPr>
        <p:grpSp>
          <p:nvGrpSpPr>
            <p:cNvPr id="10" name="Graphique 1761">
              <a:extLst>
                <a:ext uri="{FF2B5EF4-FFF2-40B4-BE49-F238E27FC236}">
                  <a16:creationId xmlns:a16="http://schemas.microsoft.com/office/drawing/2014/main" id="{8BBEF700-30CB-46E8-8D99-D17865C6D173}"/>
                </a:ext>
              </a:extLst>
            </p:cNvPr>
            <p:cNvGrpSpPr/>
            <p:nvPr/>
          </p:nvGrpSpPr>
          <p:grpSpPr>
            <a:xfrm>
              <a:off x="7441871" y="655382"/>
              <a:ext cx="382651" cy="284829"/>
              <a:chOff x="7441871" y="655382"/>
              <a:chExt cx="382651" cy="284829"/>
            </a:xfrm>
            <a:grpFill/>
          </p:grpSpPr>
          <p:grpSp>
            <p:nvGrpSpPr>
              <p:cNvPr id="12" name="Graphique 1761">
                <a:extLst>
                  <a:ext uri="{FF2B5EF4-FFF2-40B4-BE49-F238E27FC236}">
                    <a16:creationId xmlns:a16="http://schemas.microsoft.com/office/drawing/2014/main" id="{AF75A354-A163-44FE-AACE-8C1B50076EC2}"/>
                  </a:ext>
                </a:extLst>
              </p:cNvPr>
              <p:cNvGrpSpPr/>
              <p:nvPr/>
            </p:nvGrpSpPr>
            <p:grpSpPr>
              <a:xfrm>
                <a:off x="7567601" y="655382"/>
                <a:ext cx="256921" cy="224806"/>
                <a:chOff x="7567601" y="655382"/>
                <a:chExt cx="256921" cy="224806"/>
              </a:xfrm>
              <a:grpFill/>
            </p:grpSpPr>
            <p:sp>
              <p:nvSpPr>
                <p:cNvPr id="18" name="Forme libre : forme 17">
                  <a:extLst>
                    <a:ext uri="{FF2B5EF4-FFF2-40B4-BE49-F238E27FC236}">
                      <a16:creationId xmlns:a16="http://schemas.microsoft.com/office/drawing/2014/main" id="{F9FD883D-2B67-40DE-8873-9056874602F6}"/>
                    </a:ext>
                  </a:extLst>
                </p:cNvPr>
                <p:cNvSpPr/>
                <p:nvPr/>
              </p:nvSpPr>
              <p:spPr>
                <a:xfrm>
                  <a:off x="7567601" y="765333"/>
                  <a:ext cx="70294" cy="114855"/>
                </a:xfrm>
                <a:custGeom>
                  <a:avLst/>
                  <a:gdLst>
                    <a:gd name="connsiteX0" fmla="*/ 70294 w 70294"/>
                    <a:gd name="connsiteY0" fmla="*/ 114681 h 114855"/>
                    <a:gd name="connsiteX1" fmla="*/ 51626 w 70294"/>
                    <a:gd name="connsiteY1" fmla="*/ 104870 h 114855"/>
                    <a:gd name="connsiteX2" fmla="*/ 0 w 70294"/>
                    <a:gd name="connsiteY2" fmla="*/ 0 h 114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294" h="114855" fill="none" extrusionOk="0">
                      <a:moveTo>
                        <a:pt x="70294" y="114681"/>
                      </a:moveTo>
                      <a:cubicBezTo>
                        <a:pt x="62947" y="115254"/>
                        <a:pt x="55920" y="110669"/>
                        <a:pt x="51626" y="104870"/>
                      </a:cubicBezTo>
                      <a:cubicBezTo>
                        <a:pt x="34144" y="58290"/>
                        <a:pt x="12967" y="30835"/>
                        <a:pt x="0" y="0"/>
                      </a:cubicBezTo>
                    </a:path>
                    <a:path w="70294" h="114855" stroke="0" extrusionOk="0">
                      <a:moveTo>
                        <a:pt x="70294" y="114681"/>
                      </a:moveTo>
                      <a:cubicBezTo>
                        <a:pt x="63526" y="117162"/>
                        <a:pt x="54101" y="110864"/>
                        <a:pt x="51626" y="104870"/>
                      </a:cubicBezTo>
                      <a:cubicBezTo>
                        <a:pt x="37260" y="78471"/>
                        <a:pt x="26115" y="48587"/>
                        <a:pt x="0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634538009">
                        <a:custGeom>
                          <a:avLst/>
                          <a:gdLst>
                            <a:gd name="connsiteX0" fmla="*/ 70294 w 70294"/>
                            <a:gd name="connsiteY0" fmla="*/ 114681 h 114855"/>
                            <a:gd name="connsiteX1" fmla="*/ 51626 w 70294"/>
                            <a:gd name="connsiteY1" fmla="*/ 104870 h 114855"/>
                            <a:gd name="connsiteX2" fmla="*/ 0 w 70294"/>
                            <a:gd name="connsiteY2" fmla="*/ 0 h 1148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0294" h="114855">
                              <a:moveTo>
                                <a:pt x="70294" y="114681"/>
                              </a:moveTo>
                              <a:cubicBezTo>
                                <a:pt x="62865" y="115729"/>
                                <a:pt x="55150" y="112014"/>
                                <a:pt x="51626" y="104870"/>
                              </a:cubicBez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9" name="Forme libre : forme 18">
                  <a:extLst>
                    <a:ext uri="{FF2B5EF4-FFF2-40B4-BE49-F238E27FC236}">
                      <a16:creationId xmlns:a16="http://schemas.microsoft.com/office/drawing/2014/main" id="{11C073BC-60A4-406A-8D6D-7D9666E0BB69}"/>
                    </a:ext>
                  </a:extLst>
                </p:cNvPr>
                <p:cNvSpPr/>
                <p:nvPr/>
              </p:nvSpPr>
              <p:spPr>
                <a:xfrm>
                  <a:off x="7607225" y="655382"/>
                  <a:ext cx="217297" cy="196056"/>
                </a:xfrm>
                <a:custGeom>
                  <a:avLst/>
                  <a:gdLst>
                    <a:gd name="connsiteX0" fmla="*/ 0 w 217297"/>
                    <a:gd name="connsiteY0" fmla="*/ 70803 h 196056"/>
                    <a:gd name="connsiteX1" fmla="*/ 139922 w 217297"/>
                    <a:gd name="connsiteY1" fmla="*/ 1842 h 196056"/>
                    <a:gd name="connsiteX2" fmla="*/ 163830 w 217297"/>
                    <a:gd name="connsiteY2" fmla="*/ 10033 h 196056"/>
                    <a:gd name="connsiteX3" fmla="*/ 215455 w 217297"/>
                    <a:gd name="connsiteY3" fmla="*/ 114903 h 196056"/>
                    <a:gd name="connsiteX4" fmla="*/ 207264 w 217297"/>
                    <a:gd name="connsiteY4" fmla="*/ 138811 h 196056"/>
                    <a:gd name="connsiteX5" fmla="*/ 89916 w 217297"/>
                    <a:gd name="connsiteY5" fmla="*/ 196056 h 19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7297" h="196056" fill="none" extrusionOk="0">
                      <a:moveTo>
                        <a:pt x="0" y="70803"/>
                      </a:moveTo>
                      <a:cubicBezTo>
                        <a:pt x="54939" y="42027"/>
                        <a:pt x="111909" y="24255"/>
                        <a:pt x="139922" y="1842"/>
                      </a:cubicBezTo>
                      <a:cubicBezTo>
                        <a:pt x="148311" y="-2040"/>
                        <a:pt x="157467" y="35"/>
                        <a:pt x="163830" y="10033"/>
                      </a:cubicBezTo>
                      <a:cubicBezTo>
                        <a:pt x="183405" y="47491"/>
                        <a:pt x="197429" y="66156"/>
                        <a:pt x="215455" y="114903"/>
                      </a:cubicBezTo>
                      <a:cubicBezTo>
                        <a:pt x="218802" y="121711"/>
                        <a:pt x="216846" y="134115"/>
                        <a:pt x="207264" y="138811"/>
                      </a:cubicBezTo>
                      <a:cubicBezTo>
                        <a:pt x="160259" y="168679"/>
                        <a:pt x="129797" y="183135"/>
                        <a:pt x="89916" y="196056"/>
                      </a:cubicBezTo>
                    </a:path>
                    <a:path w="217297" h="196056" stroke="0" extrusionOk="0">
                      <a:moveTo>
                        <a:pt x="0" y="70803"/>
                      </a:moveTo>
                      <a:cubicBezTo>
                        <a:pt x="34061" y="49364"/>
                        <a:pt x="96208" y="31188"/>
                        <a:pt x="139922" y="1842"/>
                      </a:cubicBezTo>
                      <a:cubicBezTo>
                        <a:pt x="149329" y="-3368"/>
                        <a:pt x="159882" y="1167"/>
                        <a:pt x="163830" y="10033"/>
                      </a:cubicBezTo>
                      <a:cubicBezTo>
                        <a:pt x="184290" y="41037"/>
                        <a:pt x="195657" y="74357"/>
                        <a:pt x="215455" y="114903"/>
                      </a:cubicBezTo>
                      <a:cubicBezTo>
                        <a:pt x="219454" y="122962"/>
                        <a:pt x="216572" y="134283"/>
                        <a:pt x="207264" y="138811"/>
                      </a:cubicBezTo>
                      <a:cubicBezTo>
                        <a:pt x="161657" y="161560"/>
                        <a:pt x="136815" y="167648"/>
                        <a:pt x="89916" y="196056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80199522">
                        <a:custGeom>
                          <a:avLst/>
                          <a:gdLst>
                            <a:gd name="connsiteX0" fmla="*/ 0 w 217297"/>
                            <a:gd name="connsiteY0" fmla="*/ 70803 h 196056"/>
                            <a:gd name="connsiteX1" fmla="*/ 139922 w 217297"/>
                            <a:gd name="connsiteY1" fmla="*/ 1842 h 196056"/>
                            <a:gd name="connsiteX2" fmla="*/ 163830 w 217297"/>
                            <a:gd name="connsiteY2" fmla="*/ 10033 h 196056"/>
                            <a:gd name="connsiteX3" fmla="*/ 215455 w 217297"/>
                            <a:gd name="connsiteY3" fmla="*/ 114903 h 196056"/>
                            <a:gd name="connsiteX4" fmla="*/ 207264 w 217297"/>
                            <a:gd name="connsiteY4" fmla="*/ 138811 h 196056"/>
                            <a:gd name="connsiteX5" fmla="*/ 89916 w 217297"/>
                            <a:gd name="connsiteY5" fmla="*/ 196056 h 1960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7297" h="196056">
                              <a:moveTo>
                                <a:pt x="0" y="70803"/>
                              </a:moveTo>
                              <a:lnTo>
                                <a:pt x="139922" y="1842"/>
                              </a:lnTo>
                              <a:cubicBezTo>
                                <a:pt x="148780" y="-2540"/>
                                <a:pt x="159544" y="1175"/>
                                <a:pt x="163830" y="10033"/>
                              </a:cubicBezTo>
                              <a:lnTo>
                                <a:pt x="215455" y="114903"/>
                              </a:lnTo>
                              <a:cubicBezTo>
                                <a:pt x="219837" y="123762"/>
                                <a:pt x="216122" y="134525"/>
                                <a:pt x="207264" y="138811"/>
                              </a:cubicBezTo>
                              <a:lnTo>
                                <a:pt x="89916" y="196056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0" name="Forme libre : forme 19">
                  <a:extLst>
                    <a:ext uri="{FF2B5EF4-FFF2-40B4-BE49-F238E27FC236}">
                      <a16:creationId xmlns:a16="http://schemas.microsoft.com/office/drawing/2014/main" id="{3190DEDE-4F5C-4CD2-8D48-7C97A75BE6CD}"/>
                    </a:ext>
                  </a:extLst>
                </p:cNvPr>
                <p:cNvSpPr/>
                <p:nvPr/>
              </p:nvSpPr>
              <p:spPr>
                <a:xfrm>
                  <a:off x="7619893" y="684466"/>
                  <a:ext cx="157257" cy="77438"/>
                </a:xfrm>
                <a:custGeom>
                  <a:avLst/>
                  <a:gdLst>
                    <a:gd name="connsiteX0" fmla="*/ 0 w 157257"/>
                    <a:gd name="connsiteY0" fmla="*/ 77438 h 77438"/>
                    <a:gd name="connsiteX1" fmla="*/ 157258 w 157257"/>
                    <a:gd name="connsiteY1" fmla="*/ 0 h 77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7257" h="77438" fill="none" extrusionOk="0">
                      <a:moveTo>
                        <a:pt x="0" y="77438"/>
                      </a:moveTo>
                      <a:cubicBezTo>
                        <a:pt x="49290" y="61232"/>
                        <a:pt x="121786" y="18061"/>
                        <a:pt x="157258" y="0"/>
                      </a:cubicBezTo>
                    </a:path>
                    <a:path w="157257" h="77438" stroke="0" extrusionOk="0">
                      <a:moveTo>
                        <a:pt x="0" y="77438"/>
                      </a:moveTo>
                      <a:cubicBezTo>
                        <a:pt x="35106" y="67560"/>
                        <a:pt x="76935" y="30617"/>
                        <a:pt x="157258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415539568">
                        <a:custGeom>
                          <a:avLst/>
                          <a:gdLst>
                            <a:gd name="connsiteX0" fmla="*/ 0 w 157257"/>
                            <a:gd name="connsiteY0" fmla="*/ 77438 h 77438"/>
                            <a:gd name="connsiteX1" fmla="*/ 157258 w 157257"/>
                            <a:gd name="connsiteY1" fmla="*/ 0 h 774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57257" h="77438">
                              <a:moveTo>
                                <a:pt x="0" y="77438"/>
                              </a:moveTo>
                              <a:lnTo>
                                <a:pt x="157258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D00C21A-4C8E-4457-8670-5C0A1BCE5129}"/>
                    </a:ext>
                  </a:extLst>
                </p:cNvPr>
                <p:cNvSpPr/>
                <p:nvPr/>
              </p:nvSpPr>
              <p:spPr>
                <a:xfrm>
                  <a:off x="7593509" y="717422"/>
                  <a:ext cx="200691" cy="98679"/>
                </a:xfrm>
                <a:custGeom>
                  <a:avLst/>
                  <a:gdLst>
                    <a:gd name="connsiteX0" fmla="*/ 200692 w 200691"/>
                    <a:gd name="connsiteY0" fmla="*/ 0 h 98679"/>
                    <a:gd name="connsiteX1" fmla="*/ 0 w 200691"/>
                    <a:gd name="connsiteY1" fmla="*/ 98679 h 98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691" h="98679" fill="none" extrusionOk="0">
                      <a:moveTo>
                        <a:pt x="200692" y="0"/>
                      </a:moveTo>
                      <a:cubicBezTo>
                        <a:pt x="101883" y="41621"/>
                        <a:pt x="61446" y="61341"/>
                        <a:pt x="0" y="98679"/>
                      </a:cubicBezTo>
                    </a:path>
                    <a:path w="200691" h="98679" stroke="0" extrusionOk="0">
                      <a:moveTo>
                        <a:pt x="200692" y="0"/>
                      </a:moveTo>
                      <a:cubicBezTo>
                        <a:pt x="145926" y="16430"/>
                        <a:pt x="102542" y="57237"/>
                        <a:pt x="0" y="98679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845881808">
                        <a:custGeom>
                          <a:avLst/>
                          <a:gdLst>
                            <a:gd name="connsiteX0" fmla="*/ 200692 w 200691"/>
                            <a:gd name="connsiteY0" fmla="*/ 0 h 98679"/>
                            <a:gd name="connsiteX1" fmla="*/ 0 w 200691"/>
                            <a:gd name="connsiteY1" fmla="*/ 98679 h 9867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00691" h="98679">
                              <a:moveTo>
                                <a:pt x="200692" y="0"/>
                              </a:moveTo>
                              <a:lnTo>
                                <a:pt x="0" y="98679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AE569AC-E268-44EC-A471-80C2D1FE2C26}"/>
                    </a:ext>
                  </a:extLst>
                </p:cNvPr>
                <p:cNvSpPr/>
                <p:nvPr/>
              </p:nvSpPr>
              <p:spPr>
                <a:xfrm>
                  <a:off x="7630561" y="817911"/>
                  <a:ext cx="24384" cy="12001"/>
                </a:xfrm>
                <a:custGeom>
                  <a:avLst/>
                  <a:gdLst>
                    <a:gd name="connsiteX0" fmla="*/ 0 w 24384"/>
                    <a:gd name="connsiteY0" fmla="*/ 12001 h 12001"/>
                    <a:gd name="connsiteX1" fmla="*/ 24384 w 24384"/>
                    <a:gd name="connsiteY1" fmla="*/ 0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384" h="12001" fill="none" extrusionOk="0">
                      <a:moveTo>
                        <a:pt x="0" y="12001"/>
                      </a:moveTo>
                      <a:cubicBezTo>
                        <a:pt x="9565" y="7737"/>
                        <a:pt x="14792" y="4166"/>
                        <a:pt x="24384" y="0"/>
                      </a:cubicBezTo>
                    </a:path>
                    <a:path w="24384" h="12001" stroke="0" extrusionOk="0">
                      <a:moveTo>
                        <a:pt x="0" y="12001"/>
                      </a:moveTo>
                      <a:cubicBezTo>
                        <a:pt x="5686" y="7983"/>
                        <a:pt x="12574" y="6031"/>
                        <a:pt x="24384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08396287">
                        <a:custGeom>
                          <a:avLst/>
                          <a:gdLst>
                            <a:gd name="connsiteX0" fmla="*/ 0 w 24384"/>
                            <a:gd name="connsiteY0" fmla="*/ 12001 h 12001"/>
                            <a:gd name="connsiteX1" fmla="*/ 24384 w 24384"/>
                            <a:gd name="connsiteY1" fmla="*/ 0 h 120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4384" h="12001">
                              <a:moveTo>
                                <a:pt x="0" y="12001"/>
                              </a:moveTo>
                              <a:lnTo>
                                <a:pt x="24384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35D3B82-B3E0-417F-B060-4F254AD84B82}"/>
                    </a:ext>
                  </a:extLst>
                </p:cNvPr>
                <p:cNvSpPr/>
                <p:nvPr/>
              </p:nvSpPr>
              <p:spPr>
                <a:xfrm>
                  <a:off x="7634848" y="821816"/>
                  <a:ext cx="48196" cy="23622"/>
                </a:xfrm>
                <a:custGeom>
                  <a:avLst/>
                  <a:gdLst>
                    <a:gd name="connsiteX0" fmla="*/ 0 w 48196"/>
                    <a:gd name="connsiteY0" fmla="*/ 23622 h 23622"/>
                    <a:gd name="connsiteX1" fmla="*/ 48197 w 48196"/>
                    <a:gd name="connsiteY1" fmla="*/ 0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8196" h="23622" fill="none" extrusionOk="0">
                      <a:moveTo>
                        <a:pt x="0" y="23622"/>
                      </a:moveTo>
                      <a:cubicBezTo>
                        <a:pt x="12183" y="18309"/>
                        <a:pt x="29755" y="8485"/>
                        <a:pt x="48197" y="0"/>
                      </a:cubicBezTo>
                    </a:path>
                    <a:path w="48196" h="23622" stroke="0" extrusionOk="0">
                      <a:moveTo>
                        <a:pt x="0" y="23622"/>
                      </a:moveTo>
                      <a:cubicBezTo>
                        <a:pt x="15728" y="16507"/>
                        <a:pt x="37398" y="3114"/>
                        <a:pt x="48197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233409610">
                        <a:custGeom>
                          <a:avLst/>
                          <a:gdLst>
                            <a:gd name="connsiteX0" fmla="*/ 0 w 48196"/>
                            <a:gd name="connsiteY0" fmla="*/ 23622 h 23622"/>
                            <a:gd name="connsiteX1" fmla="*/ 48197 w 48196"/>
                            <a:gd name="connsiteY1" fmla="*/ 0 h 2362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48196" h="23622">
                              <a:moveTo>
                                <a:pt x="0" y="23622"/>
                              </a:moveTo>
                              <a:lnTo>
                                <a:pt x="48197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88ED70-D9B4-48E8-8DD4-AE40C1C1BA86}"/>
                    </a:ext>
                  </a:extLst>
                </p:cNvPr>
                <p:cNvSpPr/>
                <p:nvPr/>
              </p:nvSpPr>
              <p:spPr>
                <a:xfrm rot="-1571919">
                  <a:off x="7740023" y="759989"/>
                  <a:ext cx="49912" cy="21908"/>
                </a:xfrm>
                <a:custGeom>
                  <a:avLst/>
                  <a:gdLst>
                    <a:gd name="connsiteX0" fmla="*/ 0 w 49912"/>
                    <a:gd name="connsiteY0" fmla="*/ 0 h 21908"/>
                    <a:gd name="connsiteX1" fmla="*/ 49913 w 49912"/>
                    <a:gd name="connsiteY1" fmla="*/ 0 h 21908"/>
                    <a:gd name="connsiteX2" fmla="*/ 49913 w 49912"/>
                    <a:gd name="connsiteY2" fmla="*/ 21908 h 21908"/>
                    <a:gd name="connsiteX3" fmla="*/ 0 w 49912"/>
                    <a:gd name="connsiteY3" fmla="*/ 21908 h 21908"/>
                    <a:gd name="connsiteX4" fmla="*/ 0 w 49912"/>
                    <a:gd name="connsiteY4" fmla="*/ 0 h 2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912" h="21908" fill="none" extrusionOk="0">
                      <a:moveTo>
                        <a:pt x="0" y="0"/>
                      </a:moveTo>
                      <a:cubicBezTo>
                        <a:pt x="23657" y="-2106"/>
                        <a:pt x="29857" y="-222"/>
                        <a:pt x="49913" y="0"/>
                      </a:cubicBezTo>
                      <a:cubicBezTo>
                        <a:pt x="49334" y="5723"/>
                        <a:pt x="49262" y="16705"/>
                        <a:pt x="49913" y="21908"/>
                      </a:cubicBezTo>
                      <a:cubicBezTo>
                        <a:pt x="37877" y="21213"/>
                        <a:pt x="21440" y="21703"/>
                        <a:pt x="0" y="21908"/>
                      </a:cubicBezTo>
                      <a:cubicBezTo>
                        <a:pt x="-767" y="16384"/>
                        <a:pt x="-377" y="7217"/>
                        <a:pt x="0" y="0"/>
                      </a:cubicBezTo>
                      <a:close/>
                    </a:path>
                    <a:path w="49912" h="21908" stroke="0" extrusionOk="0">
                      <a:moveTo>
                        <a:pt x="0" y="0"/>
                      </a:moveTo>
                      <a:cubicBezTo>
                        <a:pt x="17511" y="1348"/>
                        <a:pt x="27133" y="-1021"/>
                        <a:pt x="49913" y="0"/>
                      </a:cubicBezTo>
                      <a:cubicBezTo>
                        <a:pt x="50213" y="9205"/>
                        <a:pt x="48835" y="13025"/>
                        <a:pt x="49913" y="21908"/>
                      </a:cubicBezTo>
                      <a:cubicBezTo>
                        <a:pt x="33465" y="23319"/>
                        <a:pt x="20366" y="24243"/>
                        <a:pt x="0" y="21908"/>
                      </a:cubicBezTo>
                      <a:cubicBezTo>
                        <a:pt x="-698" y="17437"/>
                        <a:pt x="532" y="10043"/>
                        <a:pt x="0" y="0"/>
                      </a:cubicBezTo>
                      <a:close/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588079317">
                        <a:custGeom>
                          <a:avLst/>
                          <a:gdLst>
                            <a:gd name="connsiteX0" fmla="*/ 0 w 49912"/>
                            <a:gd name="connsiteY0" fmla="*/ 0 h 21908"/>
                            <a:gd name="connsiteX1" fmla="*/ 49913 w 49912"/>
                            <a:gd name="connsiteY1" fmla="*/ 0 h 21908"/>
                            <a:gd name="connsiteX2" fmla="*/ 49913 w 49912"/>
                            <a:gd name="connsiteY2" fmla="*/ 21908 h 21908"/>
                            <a:gd name="connsiteX3" fmla="*/ 0 w 49912"/>
                            <a:gd name="connsiteY3" fmla="*/ 21908 h 2190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9912" h="21908">
                              <a:moveTo>
                                <a:pt x="0" y="0"/>
                              </a:moveTo>
                              <a:lnTo>
                                <a:pt x="49913" y="0"/>
                              </a:lnTo>
                              <a:lnTo>
                                <a:pt x="49913" y="21908"/>
                              </a:lnTo>
                              <a:lnTo>
                                <a:pt x="0" y="21908"/>
                              </a:ln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63D64943-E453-41EC-828D-764231C41512}"/>
                  </a:ext>
                </a:extLst>
              </p:cNvPr>
              <p:cNvSpPr/>
              <p:nvPr/>
            </p:nvSpPr>
            <p:spPr>
              <a:xfrm>
                <a:off x="7465874" y="705611"/>
                <a:ext cx="172973" cy="131635"/>
              </a:xfrm>
              <a:custGeom>
                <a:avLst/>
                <a:gdLst>
                  <a:gd name="connsiteX0" fmla="*/ 0 w 172973"/>
                  <a:gd name="connsiteY0" fmla="*/ 131636 h 131635"/>
                  <a:gd name="connsiteX1" fmla="*/ 40100 w 172973"/>
                  <a:gd name="connsiteY1" fmla="*/ 34290 h 131635"/>
                  <a:gd name="connsiteX2" fmla="*/ 104013 w 172973"/>
                  <a:gd name="connsiteY2" fmla="*/ 0 h 131635"/>
                  <a:gd name="connsiteX3" fmla="*/ 172974 w 172973"/>
                  <a:gd name="connsiteY3" fmla="*/ 38481 h 131635"/>
                  <a:gd name="connsiteX4" fmla="*/ 78772 w 172973"/>
                  <a:gd name="connsiteY4" fmla="*/ 50768 h 131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973" h="131635" fill="none" extrusionOk="0">
                    <a:moveTo>
                      <a:pt x="0" y="131636"/>
                    </a:moveTo>
                    <a:cubicBezTo>
                      <a:pt x="11969" y="94799"/>
                      <a:pt x="29409" y="67717"/>
                      <a:pt x="40100" y="34290"/>
                    </a:cubicBezTo>
                    <a:cubicBezTo>
                      <a:pt x="66406" y="18928"/>
                      <a:pt x="78507" y="14407"/>
                      <a:pt x="104013" y="0"/>
                    </a:cubicBezTo>
                    <a:cubicBezTo>
                      <a:pt x="127049" y="16415"/>
                      <a:pt x="157380" y="29725"/>
                      <a:pt x="172974" y="38481"/>
                    </a:cubicBezTo>
                    <a:cubicBezTo>
                      <a:pt x="167499" y="39669"/>
                      <a:pt x="151635" y="81684"/>
                      <a:pt x="78772" y="50768"/>
                    </a:cubicBezTo>
                  </a:path>
                  <a:path w="172973" h="131635" stroke="0" extrusionOk="0">
                    <a:moveTo>
                      <a:pt x="0" y="131636"/>
                    </a:moveTo>
                    <a:cubicBezTo>
                      <a:pt x="16240" y="86635"/>
                      <a:pt x="19347" y="79735"/>
                      <a:pt x="40100" y="34290"/>
                    </a:cubicBezTo>
                    <a:cubicBezTo>
                      <a:pt x="69060" y="19516"/>
                      <a:pt x="79384" y="17072"/>
                      <a:pt x="104013" y="0"/>
                    </a:cubicBezTo>
                    <a:cubicBezTo>
                      <a:pt x="121930" y="10871"/>
                      <a:pt x="150303" y="26372"/>
                      <a:pt x="172974" y="38481"/>
                    </a:cubicBezTo>
                    <a:cubicBezTo>
                      <a:pt x="177847" y="34282"/>
                      <a:pt x="147516" y="85324"/>
                      <a:pt x="78772" y="50768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10435981">
                      <a:custGeom>
                        <a:avLst/>
                        <a:gdLst>
                          <a:gd name="connsiteX0" fmla="*/ 0 w 172973"/>
                          <a:gd name="connsiteY0" fmla="*/ 131636 h 131635"/>
                          <a:gd name="connsiteX1" fmla="*/ 40100 w 172973"/>
                          <a:gd name="connsiteY1" fmla="*/ 34290 h 131635"/>
                          <a:gd name="connsiteX2" fmla="*/ 104013 w 172973"/>
                          <a:gd name="connsiteY2" fmla="*/ 0 h 131635"/>
                          <a:gd name="connsiteX3" fmla="*/ 172974 w 172973"/>
                          <a:gd name="connsiteY3" fmla="*/ 38481 h 131635"/>
                          <a:gd name="connsiteX4" fmla="*/ 78772 w 172973"/>
                          <a:gd name="connsiteY4" fmla="*/ 50768 h 1316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2973" h="131635">
                            <a:moveTo>
                              <a:pt x="0" y="131636"/>
                            </a:moveTo>
                            <a:lnTo>
                              <a:pt x="40100" y="34290"/>
                            </a:lnTo>
                            <a:lnTo>
                              <a:pt x="104013" y="0"/>
                            </a:lnTo>
                            <a:lnTo>
                              <a:pt x="172974" y="38481"/>
                            </a:lnTo>
                            <a:cubicBezTo>
                              <a:pt x="172974" y="38481"/>
                              <a:pt x="149638" y="83249"/>
                              <a:pt x="78772" y="50768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117BD93-5F74-4C92-9BD4-24C0CB0D6C3A}"/>
                  </a:ext>
                </a:extLst>
              </p:cNvPr>
              <p:cNvSpPr/>
              <p:nvPr/>
            </p:nvSpPr>
            <p:spPr>
              <a:xfrm>
                <a:off x="7441871" y="816958"/>
                <a:ext cx="30765" cy="571"/>
              </a:xfrm>
              <a:custGeom>
                <a:avLst/>
                <a:gdLst>
                  <a:gd name="connsiteX0" fmla="*/ 30766 w 30765"/>
                  <a:gd name="connsiteY0" fmla="*/ 571 h 571"/>
                  <a:gd name="connsiteX1" fmla="*/ 0 w 30765"/>
                  <a:gd name="connsiteY1" fmla="*/ 0 h 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765" h="571" fill="none" extrusionOk="0">
                    <a:moveTo>
                      <a:pt x="30766" y="571"/>
                    </a:moveTo>
                    <a:cubicBezTo>
                      <a:pt x="17404" y="-386"/>
                      <a:pt x="12244" y="924"/>
                      <a:pt x="0" y="0"/>
                    </a:cubicBezTo>
                  </a:path>
                  <a:path w="30765" h="571" stroke="0" extrusionOk="0">
                    <a:moveTo>
                      <a:pt x="30766" y="571"/>
                    </a:moveTo>
                    <a:cubicBezTo>
                      <a:pt x="21018" y="1697"/>
                      <a:pt x="14554" y="-693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73890309">
                      <a:custGeom>
                        <a:avLst/>
                        <a:gdLst>
                          <a:gd name="connsiteX0" fmla="*/ 30766 w 30765"/>
                          <a:gd name="connsiteY0" fmla="*/ 571 h 571"/>
                          <a:gd name="connsiteX1" fmla="*/ 0 w 30765"/>
                          <a:gd name="connsiteY1" fmla="*/ 0 h 5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0765" h="571">
                            <a:moveTo>
                              <a:pt x="30766" y="571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3A74CD2-12BE-4FB3-8654-8864E098CFC0}"/>
                  </a:ext>
                </a:extLst>
              </p:cNvPr>
              <p:cNvSpPr/>
              <p:nvPr/>
            </p:nvSpPr>
            <p:spPr>
              <a:xfrm>
                <a:off x="7500640" y="934497"/>
                <a:ext cx="78962" cy="1333"/>
              </a:xfrm>
              <a:custGeom>
                <a:avLst/>
                <a:gdLst>
                  <a:gd name="connsiteX0" fmla="*/ 78962 w 78962"/>
                  <a:gd name="connsiteY0" fmla="*/ 1334 h 1333"/>
                  <a:gd name="connsiteX1" fmla="*/ 0 w 78962"/>
                  <a:gd name="connsiteY1" fmla="*/ 0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962" h="1333" fill="none" extrusionOk="0">
                    <a:moveTo>
                      <a:pt x="78962" y="1334"/>
                    </a:moveTo>
                    <a:cubicBezTo>
                      <a:pt x="51490" y="-1635"/>
                      <a:pt x="27126" y="4142"/>
                      <a:pt x="0" y="0"/>
                    </a:cubicBezTo>
                  </a:path>
                  <a:path w="78962" h="1333" stroke="0" extrusionOk="0">
                    <a:moveTo>
                      <a:pt x="78962" y="1334"/>
                    </a:moveTo>
                    <a:cubicBezTo>
                      <a:pt x="46812" y="861"/>
                      <a:pt x="23255" y="-1480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266058331">
                      <a:custGeom>
                        <a:avLst/>
                        <a:gdLst>
                          <a:gd name="connsiteX0" fmla="*/ 78962 w 78962"/>
                          <a:gd name="connsiteY0" fmla="*/ 1334 h 1333"/>
                          <a:gd name="connsiteX1" fmla="*/ 0 w 78962"/>
                          <a:gd name="connsiteY1" fmla="*/ 0 h 13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78962" h="1333">
                            <a:moveTo>
                              <a:pt x="78962" y="1334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3729516-2D83-423C-A944-70992C2BD743}"/>
                  </a:ext>
                </a:extLst>
              </p:cNvPr>
              <p:cNvSpPr/>
              <p:nvPr/>
            </p:nvSpPr>
            <p:spPr>
              <a:xfrm>
                <a:off x="7604939" y="896397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 fill="none" extrusionOk="0">
                    <a:moveTo>
                      <a:pt x="73819" y="43815"/>
                    </a:moveTo>
                    <a:cubicBezTo>
                      <a:pt x="63406" y="41739"/>
                      <a:pt x="33802" y="44273"/>
                      <a:pt x="21907" y="43815"/>
                    </a:cubicBezTo>
                    <a:cubicBezTo>
                      <a:pt x="9545" y="44135"/>
                      <a:pt x="-429" y="34032"/>
                      <a:pt x="0" y="21907"/>
                    </a:cubicBezTo>
                    <a:lnTo>
                      <a:pt x="0" y="21907"/>
                    </a:lnTo>
                    <a:cubicBezTo>
                      <a:pt x="731" y="12617"/>
                      <a:pt x="11549" y="1094"/>
                      <a:pt x="21907" y="0"/>
                    </a:cubicBezTo>
                    <a:cubicBezTo>
                      <a:pt x="43493" y="-2100"/>
                      <a:pt x="62340" y="-2016"/>
                      <a:pt x="73819" y="0"/>
                    </a:cubicBezTo>
                    <a:cubicBezTo>
                      <a:pt x="84102" y="310"/>
                      <a:pt x="96728" y="9877"/>
                      <a:pt x="95726" y="21907"/>
                    </a:cubicBezTo>
                    <a:lnTo>
                      <a:pt x="95726" y="21907"/>
                    </a:lnTo>
                    <a:cubicBezTo>
                      <a:pt x="94523" y="32289"/>
                      <a:pt x="88275" y="44054"/>
                      <a:pt x="73819" y="43815"/>
                    </a:cubicBezTo>
                    <a:close/>
                  </a:path>
                  <a:path w="95726" h="43814" stroke="0" extrusionOk="0">
                    <a:moveTo>
                      <a:pt x="73819" y="43815"/>
                    </a:moveTo>
                    <a:cubicBezTo>
                      <a:pt x="49339" y="43749"/>
                      <a:pt x="35019" y="42203"/>
                      <a:pt x="21907" y="43815"/>
                    </a:cubicBezTo>
                    <a:cubicBezTo>
                      <a:pt x="8876" y="46666"/>
                      <a:pt x="-2271" y="31979"/>
                      <a:pt x="0" y="21907"/>
                    </a:cubicBezTo>
                    <a:lnTo>
                      <a:pt x="0" y="21907"/>
                    </a:lnTo>
                    <a:cubicBezTo>
                      <a:pt x="1079" y="7184"/>
                      <a:pt x="10449" y="1400"/>
                      <a:pt x="21907" y="0"/>
                    </a:cubicBezTo>
                    <a:cubicBezTo>
                      <a:pt x="47419" y="2000"/>
                      <a:pt x="61295" y="-438"/>
                      <a:pt x="73819" y="0"/>
                    </a:cubicBezTo>
                    <a:cubicBezTo>
                      <a:pt x="85846" y="897"/>
                      <a:pt x="93628" y="9304"/>
                      <a:pt x="95726" y="21907"/>
                    </a:cubicBezTo>
                    <a:lnTo>
                      <a:pt x="95726" y="21907"/>
                    </a:lnTo>
                    <a:cubicBezTo>
                      <a:pt x="95397" y="32738"/>
                      <a:pt x="88710" y="44319"/>
                      <a:pt x="73819" y="43815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33769604">
                      <a:custGeom>
                        <a:avLst/>
                        <a:gdLst>
                          <a:gd name="connsiteX0" fmla="*/ 73819 w 95726"/>
                          <a:gd name="connsiteY0" fmla="*/ 43815 h 43814"/>
                          <a:gd name="connsiteX1" fmla="*/ 21907 w 95726"/>
                          <a:gd name="connsiteY1" fmla="*/ 43815 h 43814"/>
                          <a:gd name="connsiteX2" fmla="*/ 0 w 95726"/>
                          <a:gd name="connsiteY2" fmla="*/ 21907 h 43814"/>
                          <a:gd name="connsiteX3" fmla="*/ 0 w 95726"/>
                          <a:gd name="connsiteY3" fmla="*/ 21907 h 43814"/>
                          <a:gd name="connsiteX4" fmla="*/ 21907 w 95726"/>
                          <a:gd name="connsiteY4" fmla="*/ 0 h 43814"/>
                          <a:gd name="connsiteX5" fmla="*/ 73819 w 95726"/>
                          <a:gd name="connsiteY5" fmla="*/ 0 h 43814"/>
                          <a:gd name="connsiteX6" fmla="*/ 95726 w 95726"/>
                          <a:gd name="connsiteY6" fmla="*/ 21907 h 43814"/>
                          <a:gd name="connsiteX7" fmla="*/ 95726 w 95726"/>
                          <a:gd name="connsiteY7" fmla="*/ 21907 h 43814"/>
                          <a:gd name="connsiteX8" fmla="*/ 73819 w 95726"/>
                          <a:gd name="connsiteY8" fmla="*/ 43815 h 438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5726" h="43814">
                            <a:moveTo>
                              <a:pt x="73819" y="43815"/>
                            </a:moveTo>
                            <a:lnTo>
                              <a:pt x="21907" y="43815"/>
                            </a:lnTo>
                            <a:cubicBezTo>
                              <a:pt x="9811" y="43815"/>
                              <a:pt x="0" y="33909"/>
                              <a:pt x="0" y="21907"/>
                            </a:cubicBezTo>
                            <a:lnTo>
                              <a:pt x="0" y="21907"/>
                            </a:lnTo>
                            <a:cubicBezTo>
                              <a:pt x="0" y="9811"/>
                              <a:pt x="9906" y="0"/>
                              <a:pt x="21907" y="0"/>
                            </a:cubicBezTo>
                            <a:lnTo>
                              <a:pt x="73819" y="0"/>
                            </a:lnTo>
                            <a:cubicBezTo>
                              <a:pt x="85916" y="0"/>
                              <a:pt x="95726" y="9906"/>
                              <a:pt x="95726" y="21907"/>
                            </a:cubicBezTo>
                            <a:lnTo>
                              <a:pt x="95726" y="21907"/>
                            </a:lnTo>
                            <a:cubicBezTo>
                              <a:pt x="95726" y="33909"/>
                              <a:pt x="85916" y="43815"/>
                              <a:pt x="73819" y="43815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BEF2987-AAD7-471A-8871-3EC0A316402C}"/>
                  </a:ext>
                </a:extLst>
              </p:cNvPr>
              <p:cNvSpPr/>
              <p:nvPr/>
            </p:nvSpPr>
            <p:spPr>
              <a:xfrm>
                <a:off x="7638372" y="852010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 fill="none" extrusionOk="0">
                    <a:moveTo>
                      <a:pt x="73819" y="43815"/>
                    </a:moveTo>
                    <a:cubicBezTo>
                      <a:pt x="59023" y="43429"/>
                      <a:pt x="45895" y="43988"/>
                      <a:pt x="21907" y="43815"/>
                    </a:cubicBezTo>
                    <a:cubicBezTo>
                      <a:pt x="10940" y="41312"/>
                      <a:pt x="-176" y="34493"/>
                      <a:pt x="0" y="21907"/>
                    </a:cubicBezTo>
                    <a:lnTo>
                      <a:pt x="0" y="21907"/>
                    </a:lnTo>
                    <a:cubicBezTo>
                      <a:pt x="-963" y="11764"/>
                      <a:pt x="10805" y="1192"/>
                      <a:pt x="21907" y="0"/>
                    </a:cubicBezTo>
                    <a:cubicBezTo>
                      <a:pt x="46397" y="2066"/>
                      <a:pt x="59469" y="-1744"/>
                      <a:pt x="73819" y="0"/>
                    </a:cubicBezTo>
                    <a:cubicBezTo>
                      <a:pt x="86546" y="-2149"/>
                      <a:pt x="95262" y="10554"/>
                      <a:pt x="95726" y="21907"/>
                    </a:cubicBezTo>
                    <a:lnTo>
                      <a:pt x="95726" y="21907"/>
                    </a:lnTo>
                    <a:cubicBezTo>
                      <a:pt x="95107" y="35503"/>
                      <a:pt x="85461" y="42224"/>
                      <a:pt x="73819" y="43815"/>
                    </a:cubicBezTo>
                    <a:close/>
                  </a:path>
                  <a:path w="95726" h="43814" stroke="0" extrusionOk="0">
                    <a:moveTo>
                      <a:pt x="73819" y="43815"/>
                    </a:moveTo>
                    <a:cubicBezTo>
                      <a:pt x="51891" y="44112"/>
                      <a:pt x="46096" y="43116"/>
                      <a:pt x="21907" y="43815"/>
                    </a:cubicBezTo>
                    <a:cubicBezTo>
                      <a:pt x="9844" y="44170"/>
                      <a:pt x="315" y="33418"/>
                      <a:pt x="0" y="21907"/>
                    </a:cubicBezTo>
                    <a:lnTo>
                      <a:pt x="0" y="21907"/>
                    </a:lnTo>
                    <a:cubicBezTo>
                      <a:pt x="1309" y="9967"/>
                      <a:pt x="7240" y="-182"/>
                      <a:pt x="21907" y="0"/>
                    </a:cubicBezTo>
                    <a:cubicBezTo>
                      <a:pt x="32978" y="-1224"/>
                      <a:pt x="54025" y="-1505"/>
                      <a:pt x="73819" y="0"/>
                    </a:cubicBezTo>
                    <a:cubicBezTo>
                      <a:pt x="86418" y="-146"/>
                      <a:pt x="93269" y="11355"/>
                      <a:pt x="95726" y="21907"/>
                    </a:cubicBezTo>
                    <a:lnTo>
                      <a:pt x="95726" y="21907"/>
                    </a:lnTo>
                    <a:cubicBezTo>
                      <a:pt x="95559" y="36407"/>
                      <a:pt x="85986" y="42425"/>
                      <a:pt x="73819" y="43815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36167647">
                      <a:custGeom>
                        <a:avLst/>
                        <a:gdLst>
                          <a:gd name="connsiteX0" fmla="*/ 73819 w 95726"/>
                          <a:gd name="connsiteY0" fmla="*/ 43815 h 43814"/>
                          <a:gd name="connsiteX1" fmla="*/ 21907 w 95726"/>
                          <a:gd name="connsiteY1" fmla="*/ 43815 h 43814"/>
                          <a:gd name="connsiteX2" fmla="*/ 0 w 95726"/>
                          <a:gd name="connsiteY2" fmla="*/ 21907 h 43814"/>
                          <a:gd name="connsiteX3" fmla="*/ 0 w 95726"/>
                          <a:gd name="connsiteY3" fmla="*/ 21907 h 43814"/>
                          <a:gd name="connsiteX4" fmla="*/ 21907 w 95726"/>
                          <a:gd name="connsiteY4" fmla="*/ 0 h 43814"/>
                          <a:gd name="connsiteX5" fmla="*/ 73819 w 95726"/>
                          <a:gd name="connsiteY5" fmla="*/ 0 h 43814"/>
                          <a:gd name="connsiteX6" fmla="*/ 95726 w 95726"/>
                          <a:gd name="connsiteY6" fmla="*/ 21907 h 43814"/>
                          <a:gd name="connsiteX7" fmla="*/ 95726 w 95726"/>
                          <a:gd name="connsiteY7" fmla="*/ 21907 h 43814"/>
                          <a:gd name="connsiteX8" fmla="*/ 73819 w 95726"/>
                          <a:gd name="connsiteY8" fmla="*/ 43815 h 438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5726" h="43814">
                            <a:moveTo>
                              <a:pt x="73819" y="43815"/>
                            </a:moveTo>
                            <a:lnTo>
                              <a:pt x="21907" y="43815"/>
                            </a:lnTo>
                            <a:cubicBezTo>
                              <a:pt x="9811" y="43815"/>
                              <a:pt x="0" y="33909"/>
                              <a:pt x="0" y="21907"/>
                            </a:cubicBezTo>
                            <a:lnTo>
                              <a:pt x="0" y="21907"/>
                            </a:lnTo>
                            <a:cubicBezTo>
                              <a:pt x="0" y="9811"/>
                              <a:pt x="9906" y="0"/>
                              <a:pt x="21907" y="0"/>
                            </a:cubicBezTo>
                            <a:lnTo>
                              <a:pt x="73819" y="0"/>
                            </a:lnTo>
                            <a:cubicBezTo>
                              <a:pt x="85916" y="0"/>
                              <a:pt x="95726" y="9906"/>
                              <a:pt x="95726" y="21907"/>
                            </a:cubicBezTo>
                            <a:lnTo>
                              <a:pt x="95726" y="21907"/>
                            </a:lnTo>
                            <a:cubicBezTo>
                              <a:pt x="95726" y="33909"/>
                              <a:pt x="85916" y="43815"/>
                              <a:pt x="73819" y="43815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71FC76A3-8BE1-45E9-8290-B191CA7A6F19}"/>
                </a:ext>
              </a:extLst>
            </p:cNvPr>
            <p:cNvSpPr/>
            <p:nvPr/>
          </p:nvSpPr>
          <p:spPr>
            <a:xfrm>
              <a:off x="7463588" y="934021"/>
              <a:ext cx="16478" cy="9525"/>
            </a:xfrm>
            <a:custGeom>
              <a:avLst/>
              <a:gdLst>
                <a:gd name="connsiteX0" fmla="*/ 16478 w 16478"/>
                <a:gd name="connsiteY0" fmla="*/ 0 h 9525"/>
                <a:gd name="connsiteX1" fmla="*/ 0 w 1647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" h="9525" fill="none" extrusionOk="0">
                  <a:moveTo>
                    <a:pt x="16478" y="0"/>
                  </a:moveTo>
                  <a:cubicBezTo>
                    <a:pt x="11076" y="118"/>
                    <a:pt x="5413" y="481"/>
                    <a:pt x="0" y="0"/>
                  </a:cubicBezTo>
                </a:path>
                <a:path w="16478" h="9525" stroke="0" extrusionOk="0">
                  <a:moveTo>
                    <a:pt x="16478" y="0"/>
                  </a:moveTo>
                  <a:cubicBezTo>
                    <a:pt x="8636" y="783"/>
                    <a:pt x="5490" y="316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968410707">
                    <a:custGeom>
                      <a:avLst/>
                      <a:gdLst>
                        <a:gd name="connsiteX0" fmla="*/ 16478 w 16478"/>
                        <a:gd name="connsiteY0" fmla="*/ 0 h 9525"/>
                        <a:gd name="connsiteX1" fmla="*/ 0 w 16478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6478" h="9525">
                          <a:moveTo>
                            <a:pt x="16478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Graphique 1772">
            <a:extLst>
              <a:ext uri="{FF2B5EF4-FFF2-40B4-BE49-F238E27FC236}">
                <a16:creationId xmlns:a16="http://schemas.microsoft.com/office/drawing/2014/main" id="{239E7897-2FCF-4DBC-BDDF-3C3154D59356}"/>
              </a:ext>
            </a:extLst>
          </p:cNvPr>
          <p:cNvGrpSpPr/>
          <p:nvPr/>
        </p:nvGrpSpPr>
        <p:grpSpPr>
          <a:xfrm>
            <a:off x="2753176" y="4966724"/>
            <a:ext cx="428264" cy="420595"/>
            <a:chOff x="2317430" y="1288782"/>
            <a:chExt cx="363699" cy="401630"/>
          </a:xfrm>
          <a:noFill/>
        </p:grpSpPr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89FB43B9-B861-4D90-AE80-31580AC9A5FC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 fill="none" extrusionOk="0">
                  <a:moveTo>
                    <a:pt x="18" y="208883"/>
                  </a:moveTo>
                  <a:cubicBezTo>
                    <a:pt x="18" y="157257"/>
                    <a:pt x="19" y="128111"/>
                    <a:pt x="18" y="128111"/>
                  </a:cubicBezTo>
                  <a:cubicBezTo>
                    <a:pt x="14951" y="127330"/>
                    <a:pt x="-13260" y="11923"/>
                    <a:pt x="84505" y="0"/>
                  </a:cubicBezTo>
                  <a:cubicBezTo>
                    <a:pt x="87878" y="-234"/>
                    <a:pt x="89232" y="66"/>
                    <a:pt x="92315" y="0"/>
                  </a:cubicBezTo>
                </a:path>
                <a:path w="92315" h="208883" stroke="0" extrusionOk="0">
                  <a:moveTo>
                    <a:pt x="18" y="208883"/>
                  </a:moveTo>
                  <a:cubicBezTo>
                    <a:pt x="17" y="157258"/>
                    <a:pt x="18" y="128111"/>
                    <a:pt x="18" y="128111"/>
                  </a:cubicBezTo>
                  <a:cubicBezTo>
                    <a:pt x="6796" y="135598"/>
                    <a:pt x="-17682" y="13351"/>
                    <a:pt x="84505" y="0"/>
                  </a:cubicBezTo>
                  <a:cubicBezTo>
                    <a:pt x="86698" y="155"/>
                    <a:pt x="89603" y="235"/>
                    <a:pt x="92315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652558593">
                    <a:custGeom>
                      <a:avLst/>
                      <a:gdLst>
                        <a:gd name="connsiteX0" fmla="*/ 18 w 92315"/>
                        <a:gd name="connsiteY0" fmla="*/ 208883 h 208883"/>
                        <a:gd name="connsiteX1" fmla="*/ 18 w 92315"/>
                        <a:gd name="connsiteY1" fmla="*/ 128111 h 208883"/>
                        <a:gd name="connsiteX2" fmla="*/ 84505 w 92315"/>
                        <a:gd name="connsiteY2" fmla="*/ 0 h 208883"/>
                        <a:gd name="connsiteX3" fmla="*/ 92315 w 92315"/>
                        <a:gd name="connsiteY3" fmla="*/ 0 h 2088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2315" h="208883">
                          <a:moveTo>
                            <a:pt x="18" y="208883"/>
                          </a:moveTo>
                          <a:cubicBezTo>
                            <a:pt x="18" y="157258"/>
                            <a:pt x="18" y="128111"/>
                            <a:pt x="18" y="128111"/>
                          </a:cubicBezTo>
                          <a:cubicBezTo>
                            <a:pt x="18" y="128111"/>
                            <a:pt x="-3411" y="2857"/>
                            <a:pt x="84505" y="0"/>
                          </a:cubicBezTo>
                          <a:lnTo>
                            <a:pt x="92315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7" name="Graphique 1772">
              <a:extLst>
                <a:ext uri="{FF2B5EF4-FFF2-40B4-BE49-F238E27FC236}">
                  <a16:creationId xmlns:a16="http://schemas.microsoft.com/office/drawing/2014/main" id="{96D58CE9-A28A-40CF-A838-D1E8100ABACB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C3C95ABA-99C9-43B2-A299-7FC2DE46421F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 fill="none" extrusionOk="0">
                    <a:moveTo>
                      <a:pt x="0" y="13049"/>
                    </a:moveTo>
                    <a:cubicBezTo>
                      <a:pt x="4000" y="7877"/>
                      <a:pt x="8963" y="2800"/>
                      <a:pt x="14383" y="0"/>
                    </a:cubicBezTo>
                  </a:path>
                  <a:path w="14382" h="13049" stroke="0" extrusionOk="0">
                    <a:moveTo>
                      <a:pt x="0" y="13049"/>
                    </a:moveTo>
                    <a:cubicBezTo>
                      <a:pt x="4588" y="7653"/>
                      <a:pt x="9382" y="3337"/>
                      <a:pt x="14383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387101926">
                      <a:custGeom>
                        <a:avLst/>
                        <a:gdLst>
                          <a:gd name="connsiteX0" fmla="*/ 0 w 14382"/>
                          <a:gd name="connsiteY0" fmla="*/ 13049 h 13049"/>
                          <a:gd name="connsiteX1" fmla="*/ 14383 w 14382"/>
                          <a:gd name="connsiteY1" fmla="*/ 0 h 130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4382" h="13049">
                            <a:moveTo>
                              <a:pt x="0" y="13049"/>
                            </a:moveTo>
                            <a:cubicBezTo>
                              <a:pt x="4191" y="8191"/>
                              <a:pt x="8954" y="3715"/>
                              <a:pt x="14383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7772827C-C439-495D-8CD3-89FC6F36E2DD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 fill="none" extrusionOk="0">
                    <a:moveTo>
                      <a:pt x="0" y="69437"/>
                    </a:moveTo>
                    <a:cubicBezTo>
                      <a:pt x="2957" y="54539"/>
                      <a:pt x="715" y="21265"/>
                      <a:pt x="15621" y="0"/>
                    </a:cubicBezTo>
                  </a:path>
                  <a:path w="15621" h="69437" stroke="0" extrusionOk="0">
                    <a:moveTo>
                      <a:pt x="0" y="69437"/>
                    </a:moveTo>
                    <a:cubicBezTo>
                      <a:pt x="1932" y="48306"/>
                      <a:pt x="21" y="21040"/>
                      <a:pt x="15621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86156340">
                      <a:custGeom>
                        <a:avLst/>
                        <a:gdLst>
                          <a:gd name="connsiteX0" fmla="*/ 0 w 15621"/>
                          <a:gd name="connsiteY0" fmla="*/ 69437 h 69437"/>
                          <a:gd name="connsiteX1" fmla="*/ 15621 w 15621"/>
                          <a:gd name="connsiteY1" fmla="*/ 0 h 69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5621" h="69437">
                            <a:moveTo>
                              <a:pt x="0" y="69437"/>
                            </a:moveTo>
                            <a:cubicBezTo>
                              <a:pt x="572" y="54578"/>
                              <a:pt x="3334" y="25146"/>
                              <a:pt x="1562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3E31A934-74AA-4AC9-BF61-D361F03A653C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 fill="none" extrusionOk="0">
                  <a:moveTo>
                    <a:pt x="0" y="3"/>
                  </a:moveTo>
                  <a:cubicBezTo>
                    <a:pt x="-3058" y="21484"/>
                    <a:pt x="73083" y="-16639"/>
                    <a:pt x="86773" y="132687"/>
                  </a:cubicBezTo>
                  <a:cubicBezTo>
                    <a:pt x="90818" y="173730"/>
                    <a:pt x="83763" y="202918"/>
                    <a:pt x="86773" y="231461"/>
                  </a:cubicBezTo>
                </a:path>
                <a:path w="86772" h="231460" stroke="0" extrusionOk="0">
                  <a:moveTo>
                    <a:pt x="0" y="3"/>
                  </a:moveTo>
                  <a:cubicBezTo>
                    <a:pt x="-261" y="9317"/>
                    <a:pt x="73482" y="-12986"/>
                    <a:pt x="86773" y="132687"/>
                  </a:cubicBezTo>
                  <a:cubicBezTo>
                    <a:pt x="83930" y="180679"/>
                    <a:pt x="91611" y="190132"/>
                    <a:pt x="86773" y="231461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951778749">
                    <a:custGeom>
                      <a:avLst/>
                      <a:gdLst>
                        <a:gd name="connsiteX0" fmla="*/ 0 w 86772"/>
                        <a:gd name="connsiteY0" fmla="*/ 3 h 231460"/>
                        <a:gd name="connsiteX1" fmla="*/ 86773 w 86772"/>
                        <a:gd name="connsiteY1" fmla="*/ 132687 h 231460"/>
                        <a:gd name="connsiteX2" fmla="*/ 86773 w 86772"/>
                        <a:gd name="connsiteY2" fmla="*/ 231461 h 2314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6772" h="231460">
                          <a:moveTo>
                            <a:pt x="0" y="3"/>
                          </a:moveTo>
                          <a:cubicBezTo>
                            <a:pt x="0" y="3"/>
                            <a:pt x="86773" y="-2568"/>
                            <a:pt x="86773" y="132687"/>
                          </a:cubicBezTo>
                          <a:lnTo>
                            <a:pt x="86773" y="231461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DFD8D6B4-7994-40C5-8D20-D813AF1D6822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 fill="none" extrusionOk="0">
                  <a:moveTo>
                    <a:pt x="23241" y="59291"/>
                  </a:moveTo>
                  <a:cubicBezTo>
                    <a:pt x="16170" y="40702"/>
                    <a:pt x="5180" y="25254"/>
                    <a:pt x="0" y="14333"/>
                  </a:cubicBezTo>
                  <a:cubicBezTo>
                    <a:pt x="-5426" y="2879"/>
                    <a:pt x="32138" y="-7847"/>
                    <a:pt x="86868" y="10142"/>
                  </a:cubicBezTo>
                </a:path>
                <a:path w="86868" h="59291" stroke="0" extrusionOk="0">
                  <a:moveTo>
                    <a:pt x="23241" y="59291"/>
                  </a:moveTo>
                  <a:cubicBezTo>
                    <a:pt x="12515" y="43509"/>
                    <a:pt x="7797" y="31839"/>
                    <a:pt x="0" y="14333"/>
                  </a:cubicBezTo>
                  <a:cubicBezTo>
                    <a:pt x="5468" y="20996"/>
                    <a:pt x="41392" y="-9148"/>
                    <a:pt x="86868" y="10142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69072203">
                    <a:custGeom>
                      <a:avLst/>
                      <a:gdLst>
                        <a:gd name="connsiteX0" fmla="*/ 23241 w 86868"/>
                        <a:gd name="connsiteY0" fmla="*/ 59291 h 59291"/>
                        <a:gd name="connsiteX1" fmla="*/ 0 w 86868"/>
                        <a:gd name="connsiteY1" fmla="*/ 14333 h 59291"/>
                        <a:gd name="connsiteX2" fmla="*/ 86868 w 86868"/>
                        <a:gd name="connsiteY2" fmla="*/ 10142 h 592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6868" h="59291">
                          <a:moveTo>
                            <a:pt x="23241" y="59291"/>
                          </a:moveTo>
                          <a:lnTo>
                            <a:pt x="0" y="14333"/>
                          </a:lnTo>
                          <a:cubicBezTo>
                            <a:pt x="0" y="14333"/>
                            <a:pt x="42386" y="-14909"/>
                            <a:pt x="86868" y="10142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683E62D4-A344-4A0E-8EFE-B0228735D47E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 fill="none" extrusionOk="0">
                  <a:moveTo>
                    <a:pt x="16383" y="0"/>
                  </a:moveTo>
                  <a:cubicBezTo>
                    <a:pt x="14465" y="10336"/>
                    <a:pt x="3845" y="29008"/>
                    <a:pt x="0" y="40672"/>
                  </a:cubicBezTo>
                </a:path>
                <a:path w="16382" h="40671" stroke="0" extrusionOk="0">
                  <a:moveTo>
                    <a:pt x="16383" y="0"/>
                  </a:moveTo>
                  <a:cubicBezTo>
                    <a:pt x="9788" y="11440"/>
                    <a:pt x="9072" y="23753"/>
                    <a:pt x="0" y="40672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765062182">
                    <a:custGeom>
                      <a:avLst/>
                      <a:gdLst>
                        <a:gd name="connsiteX0" fmla="*/ 16383 w 16382"/>
                        <a:gd name="connsiteY0" fmla="*/ 0 h 40671"/>
                        <a:gd name="connsiteX1" fmla="*/ 0 w 16382"/>
                        <a:gd name="connsiteY1" fmla="*/ 40672 h 406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6382" h="40671">
                          <a:moveTo>
                            <a:pt x="16383" y="0"/>
                          </a:moveTo>
                          <a:lnTo>
                            <a:pt x="0" y="40672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D72D6E6A-90B5-4EC6-BFAD-B8B2C111B013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 fill="none" extrusionOk="0">
                  <a:moveTo>
                    <a:pt x="191" y="0"/>
                  </a:moveTo>
                  <a:cubicBezTo>
                    <a:pt x="417" y="8329"/>
                    <a:pt x="-1529" y="17710"/>
                    <a:pt x="0" y="34195"/>
                  </a:cubicBezTo>
                </a:path>
                <a:path w="190" h="34194" stroke="0" extrusionOk="0">
                  <a:moveTo>
                    <a:pt x="191" y="0"/>
                  </a:moveTo>
                  <a:cubicBezTo>
                    <a:pt x="-1164" y="9960"/>
                    <a:pt x="131" y="21439"/>
                    <a:pt x="0" y="34195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63774980">
                    <a:custGeom>
                      <a:avLst/>
                      <a:gdLst>
                        <a:gd name="connsiteX0" fmla="*/ 191 w 190"/>
                        <a:gd name="connsiteY0" fmla="*/ 0 h 34194"/>
                        <a:gd name="connsiteX1" fmla="*/ 0 w 190"/>
                        <a:gd name="connsiteY1" fmla="*/ 34195 h 341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90" h="34194">
                          <a:moveTo>
                            <a:pt x="191" y="0"/>
                          </a:moveTo>
                          <a:lnTo>
                            <a:pt x="0" y="34195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B7E7038E-ABD5-4D09-A34E-00356E203EC8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 fill="none" extrusionOk="0">
                  <a:moveTo>
                    <a:pt x="6572" y="0"/>
                  </a:moveTo>
                  <a:cubicBezTo>
                    <a:pt x="3871" y="8320"/>
                    <a:pt x="4000" y="9819"/>
                    <a:pt x="0" y="18479"/>
                  </a:cubicBezTo>
                </a:path>
                <a:path w="6572" h="18478" stroke="0" extrusionOk="0">
                  <a:moveTo>
                    <a:pt x="6572" y="0"/>
                  </a:moveTo>
                  <a:cubicBezTo>
                    <a:pt x="3378" y="6147"/>
                    <a:pt x="961" y="13237"/>
                    <a:pt x="0" y="18479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101679119">
                    <a:custGeom>
                      <a:avLst/>
                      <a:gdLst>
                        <a:gd name="connsiteX0" fmla="*/ 6572 w 6572"/>
                        <a:gd name="connsiteY0" fmla="*/ 0 h 18478"/>
                        <a:gd name="connsiteX1" fmla="*/ 0 w 6572"/>
                        <a:gd name="connsiteY1" fmla="*/ 18479 h 184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572" h="18478">
                          <a:moveTo>
                            <a:pt x="6572" y="0"/>
                          </a:moveTo>
                          <a:lnTo>
                            <a:pt x="0" y="18479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33" name="Graphique 1772">
              <a:extLst>
                <a:ext uri="{FF2B5EF4-FFF2-40B4-BE49-F238E27FC236}">
                  <a16:creationId xmlns:a16="http://schemas.microsoft.com/office/drawing/2014/main" id="{99967033-D785-456D-AD66-0C3B53750969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7098D395-30CD-4204-8786-F2E3F0D7B4A0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 fill="none" extrusionOk="0">
                    <a:moveTo>
                      <a:pt x="63532" y="96393"/>
                    </a:moveTo>
                    <a:cubicBezTo>
                      <a:pt x="58737" y="97002"/>
                      <a:pt x="54864" y="97780"/>
                      <a:pt x="49244" y="98489"/>
                    </a:cubicBezTo>
                    <a:cubicBezTo>
                      <a:pt x="26028" y="100677"/>
                      <a:pt x="-5361" y="79660"/>
                      <a:pt x="0" y="49244"/>
                    </a:cubicBezTo>
                    <a:cubicBezTo>
                      <a:pt x="1610" y="22457"/>
                      <a:pt x="24128" y="1483"/>
                      <a:pt x="49244" y="0"/>
                    </a:cubicBezTo>
                    <a:cubicBezTo>
                      <a:pt x="53640" y="-306"/>
                      <a:pt x="57566" y="702"/>
                      <a:pt x="61436" y="1524"/>
                    </a:cubicBezTo>
                  </a:path>
                  <a:path w="63531" h="98488" stroke="0" extrusionOk="0">
                    <a:moveTo>
                      <a:pt x="63532" y="96393"/>
                    </a:moveTo>
                    <a:cubicBezTo>
                      <a:pt x="58696" y="97764"/>
                      <a:pt x="54319" y="99314"/>
                      <a:pt x="49244" y="98489"/>
                    </a:cubicBezTo>
                    <a:cubicBezTo>
                      <a:pt x="23489" y="97607"/>
                      <a:pt x="-1450" y="76657"/>
                      <a:pt x="0" y="49244"/>
                    </a:cubicBezTo>
                    <a:cubicBezTo>
                      <a:pt x="-1992" y="20623"/>
                      <a:pt x="21733" y="1957"/>
                      <a:pt x="49244" y="0"/>
                    </a:cubicBezTo>
                    <a:cubicBezTo>
                      <a:pt x="52887" y="-562"/>
                      <a:pt x="57641" y="546"/>
                      <a:pt x="61436" y="1524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205875130">
                      <a:custGeom>
                        <a:avLst/>
                        <a:gdLst>
                          <a:gd name="connsiteX0" fmla="*/ 63532 w 63531"/>
                          <a:gd name="connsiteY0" fmla="*/ 96393 h 98488"/>
                          <a:gd name="connsiteX1" fmla="*/ 49244 w 63531"/>
                          <a:gd name="connsiteY1" fmla="*/ 98489 h 98488"/>
                          <a:gd name="connsiteX2" fmla="*/ 0 w 63531"/>
                          <a:gd name="connsiteY2" fmla="*/ 49244 h 98488"/>
                          <a:gd name="connsiteX3" fmla="*/ 49244 w 63531"/>
                          <a:gd name="connsiteY3" fmla="*/ 0 h 98488"/>
                          <a:gd name="connsiteX4" fmla="*/ 61436 w 63531"/>
                          <a:gd name="connsiteY4" fmla="*/ 1524 h 984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3531" h="98488">
                            <a:moveTo>
                              <a:pt x="63532" y="96393"/>
                            </a:moveTo>
                            <a:cubicBezTo>
                              <a:pt x="58960" y="97727"/>
                              <a:pt x="54197" y="98489"/>
                              <a:pt x="49244" y="98489"/>
                            </a:cubicBezTo>
                            <a:cubicBezTo>
                              <a:pt x="22003" y="98489"/>
                              <a:pt x="0" y="76390"/>
                              <a:pt x="0" y="49244"/>
                            </a:cubicBezTo>
                            <a:cubicBezTo>
                              <a:pt x="0" y="22098"/>
                              <a:pt x="22098" y="0"/>
                              <a:pt x="49244" y="0"/>
                            </a:cubicBezTo>
                            <a:cubicBezTo>
                              <a:pt x="53435" y="0"/>
                              <a:pt x="57531" y="572"/>
                              <a:pt x="61436" y="1524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C0E2AAF0-6FFB-478E-9195-51160DDD5643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 fill="none" extrusionOk="0">
                    <a:moveTo>
                      <a:pt x="0" y="0"/>
                    </a:moveTo>
                    <a:cubicBezTo>
                      <a:pt x="27384" y="-200"/>
                      <a:pt x="49554" y="-3204"/>
                      <a:pt x="67151" y="0"/>
                    </a:cubicBezTo>
                  </a:path>
                  <a:path w="67151" h="9525" stroke="0" extrusionOk="0">
                    <a:moveTo>
                      <a:pt x="0" y="0"/>
                    </a:moveTo>
                    <a:cubicBezTo>
                      <a:pt x="16459" y="-1496"/>
                      <a:pt x="47428" y="-162"/>
                      <a:pt x="67151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8072780">
                      <a:custGeom>
                        <a:avLst/>
                        <a:gdLst>
                          <a:gd name="connsiteX0" fmla="*/ 0 w 67151"/>
                          <a:gd name="connsiteY0" fmla="*/ 0 h 9525"/>
                          <a:gd name="connsiteX1" fmla="*/ 67151 w 67151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7151" h="9525">
                            <a:moveTo>
                              <a:pt x="0" y="0"/>
                            </a:moveTo>
                            <a:lnTo>
                              <a:pt x="67151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E8A1A49A-5D8F-4F4D-9644-134804B741A4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 fill="none" extrusionOk="0">
                    <a:moveTo>
                      <a:pt x="0" y="0"/>
                    </a:moveTo>
                    <a:cubicBezTo>
                      <a:pt x="32153" y="79"/>
                      <a:pt x="52745" y="637"/>
                      <a:pt x="67151" y="0"/>
                    </a:cubicBezTo>
                  </a:path>
                  <a:path w="67151" h="9525" stroke="0" extrusionOk="0">
                    <a:moveTo>
                      <a:pt x="0" y="0"/>
                    </a:moveTo>
                    <a:cubicBezTo>
                      <a:pt x="31714" y="-2226"/>
                      <a:pt x="53642" y="2177"/>
                      <a:pt x="67151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8959217">
                      <a:custGeom>
                        <a:avLst/>
                        <a:gdLst>
                          <a:gd name="connsiteX0" fmla="*/ 0 w 67151"/>
                          <a:gd name="connsiteY0" fmla="*/ 0 h 9525"/>
                          <a:gd name="connsiteX1" fmla="*/ 67151 w 67151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7151" h="9525">
                            <a:moveTo>
                              <a:pt x="0" y="0"/>
                            </a:moveTo>
                            <a:lnTo>
                              <a:pt x="67151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46BD7D8-1574-474D-B77E-011F9196D43D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 fill="none" extrusionOk="0">
                  <a:moveTo>
                    <a:pt x="7239" y="0"/>
                  </a:moveTo>
                  <a:cubicBezTo>
                    <a:pt x="4653" y="-134"/>
                    <a:pt x="2064" y="178"/>
                    <a:pt x="0" y="0"/>
                  </a:cubicBezTo>
                </a:path>
                <a:path w="7239" h="9525" stroke="0" extrusionOk="0">
                  <a:moveTo>
                    <a:pt x="7239" y="0"/>
                  </a:moveTo>
                  <a:cubicBezTo>
                    <a:pt x="4645" y="-127"/>
                    <a:pt x="2500" y="-350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56450267">
                    <a:custGeom>
                      <a:avLst/>
                      <a:gdLst>
                        <a:gd name="connsiteX0" fmla="*/ 7239 w 7239"/>
                        <a:gd name="connsiteY0" fmla="*/ 0 h 9525"/>
                        <a:gd name="connsiteX1" fmla="*/ 0 w 723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7239" h="9525">
                          <a:moveTo>
                            <a:pt x="723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B88BDFC5-EA79-4819-9ED7-33869A3CA193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 fill="none" extrusionOk="0">
                  <a:moveTo>
                    <a:pt x="0" y="0"/>
                  </a:moveTo>
                  <a:cubicBezTo>
                    <a:pt x="14748" y="-605"/>
                    <a:pt x="38690" y="-220"/>
                    <a:pt x="55150" y="0"/>
                  </a:cubicBezTo>
                  <a:cubicBezTo>
                    <a:pt x="57798" y="-347"/>
                    <a:pt x="60356" y="2956"/>
                    <a:pt x="60293" y="5143"/>
                  </a:cubicBezTo>
                  <a:cubicBezTo>
                    <a:pt x="56064" y="65084"/>
                    <a:pt x="61419" y="100696"/>
                    <a:pt x="60293" y="147161"/>
                  </a:cubicBezTo>
                  <a:cubicBezTo>
                    <a:pt x="60814" y="150092"/>
                    <a:pt x="57663" y="152795"/>
                    <a:pt x="55150" y="152305"/>
                  </a:cubicBezTo>
                  <a:cubicBezTo>
                    <a:pt x="49137" y="152046"/>
                    <a:pt x="35657" y="152405"/>
                    <a:pt x="26099" y="152305"/>
                  </a:cubicBezTo>
                </a:path>
                <a:path w="60293" h="152304" stroke="0" extrusionOk="0">
                  <a:moveTo>
                    <a:pt x="0" y="0"/>
                  </a:moveTo>
                  <a:cubicBezTo>
                    <a:pt x="16967" y="-2226"/>
                    <a:pt x="41492" y="-381"/>
                    <a:pt x="55150" y="0"/>
                  </a:cubicBezTo>
                  <a:cubicBezTo>
                    <a:pt x="57849" y="-318"/>
                    <a:pt x="60524" y="2052"/>
                    <a:pt x="60293" y="5143"/>
                  </a:cubicBezTo>
                  <a:cubicBezTo>
                    <a:pt x="57555" y="57094"/>
                    <a:pt x="63307" y="80068"/>
                    <a:pt x="60293" y="147161"/>
                  </a:cubicBezTo>
                  <a:cubicBezTo>
                    <a:pt x="60400" y="150134"/>
                    <a:pt x="58048" y="152711"/>
                    <a:pt x="55150" y="152305"/>
                  </a:cubicBezTo>
                  <a:cubicBezTo>
                    <a:pt x="46544" y="151539"/>
                    <a:pt x="37736" y="152576"/>
                    <a:pt x="26099" y="152305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271037857">
                    <a:custGeom>
                      <a:avLst/>
                      <a:gdLst>
                        <a:gd name="connsiteX0" fmla="*/ 0 w 60293"/>
                        <a:gd name="connsiteY0" fmla="*/ 0 h 152304"/>
                        <a:gd name="connsiteX1" fmla="*/ 55150 w 60293"/>
                        <a:gd name="connsiteY1" fmla="*/ 0 h 152304"/>
                        <a:gd name="connsiteX2" fmla="*/ 60293 w 60293"/>
                        <a:gd name="connsiteY2" fmla="*/ 5143 h 152304"/>
                        <a:gd name="connsiteX3" fmla="*/ 60293 w 60293"/>
                        <a:gd name="connsiteY3" fmla="*/ 147161 h 152304"/>
                        <a:gd name="connsiteX4" fmla="*/ 55150 w 60293"/>
                        <a:gd name="connsiteY4" fmla="*/ 152305 h 152304"/>
                        <a:gd name="connsiteX5" fmla="*/ 26099 w 60293"/>
                        <a:gd name="connsiteY5" fmla="*/ 152305 h 152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0293" h="152304">
                          <a:moveTo>
                            <a:pt x="0" y="0"/>
                          </a:moveTo>
                          <a:lnTo>
                            <a:pt x="55150" y="0"/>
                          </a:lnTo>
                          <a:cubicBezTo>
                            <a:pt x="58007" y="0"/>
                            <a:pt x="60293" y="2286"/>
                            <a:pt x="60293" y="5143"/>
                          </a:cubicBezTo>
                          <a:lnTo>
                            <a:pt x="60293" y="147161"/>
                          </a:lnTo>
                          <a:cubicBezTo>
                            <a:pt x="60293" y="150019"/>
                            <a:pt x="58007" y="152305"/>
                            <a:pt x="55150" y="152305"/>
                          </a:cubicBezTo>
                          <a:lnTo>
                            <a:pt x="26099" y="152305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2CC41F3-7E0C-4DCD-8823-F2BE94B7C713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 fill="none" extrusionOk="0">
                  <a:moveTo>
                    <a:pt x="22765" y="0"/>
                  </a:moveTo>
                  <a:cubicBezTo>
                    <a:pt x="22482" y="11667"/>
                    <a:pt x="22168" y="24295"/>
                    <a:pt x="22765" y="34099"/>
                  </a:cubicBezTo>
                  <a:cubicBezTo>
                    <a:pt x="22723" y="37018"/>
                    <a:pt x="20000" y="38830"/>
                    <a:pt x="17621" y="39243"/>
                  </a:cubicBezTo>
                  <a:cubicBezTo>
                    <a:pt x="10835" y="39425"/>
                    <a:pt x="8003" y="39458"/>
                    <a:pt x="0" y="39243"/>
                  </a:cubicBezTo>
                </a:path>
                <a:path w="22764" h="39242" stroke="0" extrusionOk="0">
                  <a:moveTo>
                    <a:pt x="22765" y="0"/>
                  </a:moveTo>
                  <a:cubicBezTo>
                    <a:pt x="23785" y="7094"/>
                    <a:pt x="22776" y="25964"/>
                    <a:pt x="22765" y="34099"/>
                  </a:cubicBezTo>
                  <a:cubicBezTo>
                    <a:pt x="22849" y="37195"/>
                    <a:pt x="20396" y="38858"/>
                    <a:pt x="17621" y="39243"/>
                  </a:cubicBezTo>
                  <a:cubicBezTo>
                    <a:pt x="13020" y="38837"/>
                    <a:pt x="6321" y="39161"/>
                    <a:pt x="0" y="39243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516595774">
                    <a:custGeom>
                      <a:avLst/>
                      <a:gdLst>
                        <a:gd name="connsiteX0" fmla="*/ 22765 w 22764"/>
                        <a:gd name="connsiteY0" fmla="*/ 0 h 39242"/>
                        <a:gd name="connsiteX1" fmla="*/ 22765 w 22764"/>
                        <a:gd name="connsiteY1" fmla="*/ 34099 h 39242"/>
                        <a:gd name="connsiteX2" fmla="*/ 17621 w 22764"/>
                        <a:gd name="connsiteY2" fmla="*/ 39243 h 39242"/>
                        <a:gd name="connsiteX3" fmla="*/ 0 w 22764"/>
                        <a:gd name="connsiteY3" fmla="*/ 39243 h 392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764" h="39242">
                          <a:moveTo>
                            <a:pt x="22765" y="0"/>
                          </a:moveTo>
                          <a:lnTo>
                            <a:pt x="22765" y="34099"/>
                          </a:lnTo>
                          <a:cubicBezTo>
                            <a:pt x="22765" y="36957"/>
                            <a:pt x="20479" y="39243"/>
                            <a:pt x="17621" y="39243"/>
                          </a:cubicBezTo>
                          <a:lnTo>
                            <a:pt x="0" y="39243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4E59CED7-E4C2-4479-82BC-D7366317C56F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 fill="none" extrusionOk="0">
                  <a:moveTo>
                    <a:pt x="0" y="0"/>
                  </a:moveTo>
                  <a:cubicBezTo>
                    <a:pt x="7104" y="416"/>
                    <a:pt x="13335" y="443"/>
                    <a:pt x="19431" y="0"/>
                  </a:cubicBezTo>
                  <a:cubicBezTo>
                    <a:pt x="22768" y="204"/>
                    <a:pt x="24453" y="2845"/>
                    <a:pt x="24575" y="5144"/>
                  </a:cubicBezTo>
                  <a:cubicBezTo>
                    <a:pt x="27182" y="18765"/>
                    <a:pt x="24238" y="43324"/>
                    <a:pt x="24575" y="59150"/>
                  </a:cubicBezTo>
                </a:path>
                <a:path w="24574" h="59150" stroke="0" extrusionOk="0">
                  <a:moveTo>
                    <a:pt x="0" y="0"/>
                  </a:moveTo>
                  <a:cubicBezTo>
                    <a:pt x="7945" y="11"/>
                    <a:pt x="10643" y="323"/>
                    <a:pt x="19431" y="0"/>
                  </a:cubicBezTo>
                  <a:cubicBezTo>
                    <a:pt x="22204" y="-284"/>
                    <a:pt x="24404" y="2117"/>
                    <a:pt x="24575" y="5144"/>
                  </a:cubicBezTo>
                  <a:cubicBezTo>
                    <a:pt x="26087" y="16714"/>
                    <a:pt x="22581" y="42409"/>
                    <a:pt x="24575" y="5915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783239206">
                    <a:custGeom>
                      <a:avLst/>
                      <a:gdLst>
                        <a:gd name="connsiteX0" fmla="*/ 0 w 24574"/>
                        <a:gd name="connsiteY0" fmla="*/ 0 h 59150"/>
                        <a:gd name="connsiteX1" fmla="*/ 19431 w 24574"/>
                        <a:gd name="connsiteY1" fmla="*/ 0 h 59150"/>
                        <a:gd name="connsiteX2" fmla="*/ 24575 w 24574"/>
                        <a:gd name="connsiteY2" fmla="*/ 5144 h 59150"/>
                        <a:gd name="connsiteX3" fmla="*/ 24575 w 24574"/>
                        <a:gd name="connsiteY3" fmla="*/ 59150 h 59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574" h="59150">
                          <a:moveTo>
                            <a:pt x="0" y="0"/>
                          </a:moveTo>
                          <a:lnTo>
                            <a:pt x="19431" y="0"/>
                          </a:lnTo>
                          <a:cubicBezTo>
                            <a:pt x="22289" y="0"/>
                            <a:pt x="24575" y="2286"/>
                            <a:pt x="24575" y="5144"/>
                          </a:cubicBezTo>
                          <a:lnTo>
                            <a:pt x="24575" y="5915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0FD462E8-A501-4135-94BB-A456CA2C7AD6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 fill="none" extrusionOk="0">
                  <a:moveTo>
                    <a:pt x="0" y="678"/>
                  </a:moveTo>
                  <a:cubicBezTo>
                    <a:pt x="997" y="-3113"/>
                    <a:pt x="58314" y="-4414"/>
                    <a:pt x="95917" y="20681"/>
                  </a:cubicBezTo>
                  <a:cubicBezTo>
                    <a:pt x="109741" y="21167"/>
                    <a:pt x="125248" y="21234"/>
                    <a:pt x="153638" y="20681"/>
                  </a:cubicBezTo>
                  <a:cubicBezTo>
                    <a:pt x="151929" y="21423"/>
                    <a:pt x="170349" y="19794"/>
                    <a:pt x="172307" y="38397"/>
                  </a:cubicBezTo>
                  <a:cubicBezTo>
                    <a:pt x="172306" y="57066"/>
                    <a:pt x="152305" y="55257"/>
                    <a:pt x="152305" y="55257"/>
                  </a:cubicBezTo>
                  <a:cubicBezTo>
                    <a:pt x="131240" y="53255"/>
                    <a:pt x="118097" y="55219"/>
                    <a:pt x="105442" y="55257"/>
                  </a:cubicBezTo>
                  <a:cubicBezTo>
                    <a:pt x="97880" y="62702"/>
                    <a:pt x="96997" y="63212"/>
                    <a:pt x="90392" y="71640"/>
                  </a:cubicBezTo>
                </a:path>
                <a:path w="172307" h="71639" stroke="0" extrusionOk="0">
                  <a:moveTo>
                    <a:pt x="0" y="678"/>
                  </a:moveTo>
                  <a:cubicBezTo>
                    <a:pt x="-3660" y="3291"/>
                    <a:pt x="57501" y="2497"/>
                    <a:pt x="95917" y="20681"/>
                  </a:cubicBezTo>
                  <a:cubicBezTo>
                    <a:pt x="117296" y="21538"/>
                    <a:pt x="128472" y="18369"/>
                    <a:pt x="153638" y="20681"/>
                  </a:cubicBezTo>
                  <a:cubicBezTo>
                    <a:pt x="150374" y="19903"/>
                    <a:pt x="171079" y="18029"/>
                    <a:pt x="172307" y="38397"/>
                  </a:cubicBezTo>
                  <a:cubicBezTo>
                    <a:pt x="172307" y="57066"/>
                    <a:pt x="152304" y="55258"/>
                    <a:pt x="152305" y="55257"/>
                  </a:cubicBezTo>
                  <a:cubicBezTo>
                    <a:pt x="130369" y="53072"/>
                    <a:pt x="115940" y="53424"/>
                    <a:pt x="105442" y="55257"/>
                  </a:cubicBezTo>
                  <a:cubicBezTo>
                    <a:pt x="100179" y="62460"/>
                    <a:pt x="94336" y="68007"/>
                    <a:pt x="90392" y="7164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15087801">
                    <a:custGeom>
                      <a:avLst/>
                      <a:gdLst>
                        <a:gd name="connsiteX0" fmla="*/ 0 w 172307"/>
                        <a:gd name="connsiteY0" fmla="*/ 678 h 71639"/>
                        <a:gd name="connsiteX1" fmla="*/ 95917 w 172307"/>
                        <a:gd name="connsiteY1" fmla="*/ 20681 h 71639"/>
                        <a:gd name="connsiteX2" fmla="*/ 153638 w 172307"/>
                        <a:gd name="connsiteY2" fmla="*/ 20681 h 71639"/>
                        <a:gd name="connsiteX3" fmla="*/ 172307 w 172307"/>
                        <a:gd name="connsiteY3" fmla="*/ 38397 h 71639"/>
                        <a:gd name="connsiteX4" fmla="*/ 152305 w 172307"/>
                        <a:gd name="connsiteY4" fmla="*/ 55257 h 71639"/>
                        <a:gd name="connsiteX5" fmla="*/ 105442 w 172307"/>
                        <a:gd name="connsiteY5" fmla="*/ 55257 h 71639"/>
                        <a:gd name="connsiteX6" fmla="*/ 90392 w 172307"/>
                        <a:gd name="connsiteY6" fmla="*/ 71640 h 716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2307" h="71639">
                          <a:moveTo>
                            <a:pt x="0" y="678"/>
                          </a:moveTo>
                          <a:cubicBezTo>
                            <a:pt x="0" y="678"/>
                            <a:pt x="60008" y="-5703"/>
                            <a:pt x="95917" y="20681"/>
                          </a:cubicBezTo>
                          <a:lnTo>
                            <a:pt x="153638" y="20681"/>
                          </a:lnTo>
                          <a:cubicBezTo>
                            <a:pt x="153638" y="20681"/>
                            <a:pt x="172307" y="19728"/>
                            <a:pt x="172307" y="38397"/>
                          </a:cubicBezTo>
                          <a:cubicBezTo>
                            <a:pt x="172307" y="57066"/>
                            <a:pt x="152305" y="55257"/>
                            <a:pt x="152305" y="55257"/>
                          </a:cubicBezTo>
                          <a:lnTo>
                            <a:pt x="105442" y="55257"/>
                          </a:lnTo>
                          <a:lnTo>
                            <a:pt x="90392" y="7164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51B64628-E152-4F1E-9AFB-222B263C54B2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 fill="none" extrusionOk="0">
                  <a:moveTo>
                    <a:pt x="131350" y="42196"/>
                  </a:moveTo>
                  <a:cubicBezTo>
                    <a:pt x="132298" y="41719"/>
                    <a:pt x="121260" y="46664"/>
                    <a:pt x="108204" y="39053"/>
                  </a:cubicBezTo>
                  <a:cubicBezTo>
                    <a:pt x="94106" y="31813"/>
                    <a:pt x="34100" y="0"/>
                    <a:pt x="34100" y="0"/>
                  </a:cubicBezTo>
                  <a:cubicBezTo>
                    <a:pt x="19799" y="-863"/>
                    <a:pt x="11265" y="-1153"/>
                    <a:pt x="0" y="0"/>
                  </a:cubicBezTo>
                </a:path>
                <a:path w="131349" h="43350" stroke="0" extrusionOk="0">
                  <a:moveTo>
                    <a:pt x="131350" y="42196"/>
                  </a:moveTo>
                  <a:cubicBezTo>
                    <a:pt x="129737" y="41074"/>
                    <a:pt x="123714" y="46698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cubicBezTo>
                    <a:pt x="22631" y="-1106"/>
                    <a:pt x="16143" y="345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551915682">
                    <a:custGeom>
                      <a:avLst/>
                      <a:gdLst>
                        <a:gd name="connsiteX0" fmla="*/ 131350 w 131349"/>
                        <a:gd name="connsiteY0" fmla="*/ 42196 h 43350"/>
                        <a:gd name="connsiteX1" fmla="*/ 108204 w 131349"/>
                        <a:gd name="connsiteY1" fmla="*/ 39053 h 43350"/>
                        <a:gd name="connsiteX2" fmla="*/ 34100 w 131349"/>
                        <a:gd name="connsiteY2" fmla="*/ 0 h 43350"/>
                        <a:gd name="connsiteX3" fmla="*/ 0 w 131349"/>
                        <a:gd name="connsiteY3" fmla="*/ 0 h 433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1349" h="43350">
                          <a:moveTo>
                            <a:pt x="131350" y="42196"/>
                          </a:moveTo>
                          <a:cubicBezTo>
                            <a:pt x="131350" y="42196"/>
                            <a:pt x="122301" y="46292"/>
                            <a:pt x="108204" y="39053"/>
                          </a:cubicBezTo>
                          <a:cubicBezTo>
                            <a:pt x="94107" y="31814"/>
                            <a:pt x="34100" y="0"/>
                            <a:pt x="34100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99656746-158A-442A-8D04-6A3E02B4FA0C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 fill="none" extrusionOk="0">
                  <a:moveTo>
                    <a:pt x="48101" y="20776"/>
                  </a:moveTo>
                  <a:cubicBezTo>
                    <a:pt x="51061" y="24611"/>
                    <a:pt x="110305" y="-19849"/>
                    <a:pt x="128111" y="6679"/>
                  </a:cubicBezTo>
                  <a:cubicBezTo>
                    <a:pt x="134544" y="23813"/>
                    <a:pt x="29836" y="72541"/>
                    <a:pt x="0" y="91546"/>
                  </a:cubicBezTo>
                </a:path>
                <a:path w="129669" h="91546" stroke="0" extrusionOk="0">
                  <a:moveTo>
                    <a:pt x="48101" y="20776"/>
                  </a:moveTo>
                  <a:cubicBezTo>
                    <a:pt x="50609" y="26417"/>
                    <a:pt x="104692" y="-11979"/>
                    <a:pt x="128111" y="6679"/>
                  </a:cubicBezTo>
                  <a:cubicBezTo>
                    <a:pt x="143436" y="18483"/>
                    <a:pt x="39093" y="69397"/>
                    <a:pt x="0" y="91546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296201229">
                    <a:custGeom>
                      <a:avLst/>
                      <a:gdLst>
                        <a:gd name="connsiteX0" fmla="*/ 48101 w 129669"/>
                        <a:gd name="connsiteY0" fmla="*/ 20776 h 91546"/>
                        <a:gd name="connsiteX1" fmla="*/ 128111 w 129669"/>
                        <a:gd name="connsiteY1" fmla="*/ 6679 h 91546"/>
                        <a:gd name="connsiteX2" fmla="*/ 0 w 129669"/>
                        <a:gd name="connsiteY2" fmla="*/ 91546 h 915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29669" h="91546">
                          <a:moveTo>
                            <a:pt x="48101" y="20776"/>
                          </a:moveTo>
                          <a:cubicBezTo>
                            <a:pt x="48101" y="20776"/>
                            <a:pt x="109061" y="-14276"/>
                            <a:pt x="128111" y="6679"/>
                          </a:cubicBezTo>
                          <a:cubicBezTo>
                            <a:pt x="143542" y="23538"/>
                            <a:pt x="40291" y="73163"/>
                            <a:pt x="0" y="91546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A45C2996-D384-40A3-AB9B-A7E4B28BDD2C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 fill="none" extrusionOk="0">
                  <a:moveTo>
                    <a:pt x="37624" y="0"/>
                  </a:moveTo>
                  <a:cubicBezTo>
                    <a:pt x="27375" y="440"/>
                    <a:pt x="11383" y="-1079"/>
                    <a:pt x="0" y="0"/>
                  </a:cubicBezTo>
                </a:path>
                <a:path w="37623" h="9525" stroke="0" extrusionOk="0">
                  <a:moveTo>
                    <a:pt x="37624" y="0"/>
                  </a:moveTo>
                  <a:cubicBezTo>
                    <a:pt x="23546" y="1080"/>
                    <a:pt x="14372" y="-637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074425965">
                    <a:custGeom>
                      <a:avLst/>
                      <a:gdLst>
                        <a:gd name="connsiteX0" fmla="*/ 37624 w 37623"/>
                        <a:gd name="connsiteY0" fmla="*/ 0 h 9525"/>
                        <a:gd name="connsiteX1" fmla="*/ 0 w 37623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7623" h="9525">
                          <a:moveTo>
                            <a:pt x="37624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18CBC0E5-74D5-44E9-9061-A2223DB1C8DF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 fill="none" extrusionOk="0">
                  <a:moveTo>
                    <a:pt x="23241" y="0"/>
                  </a:moveTo>
                  <a:cubicBezTo>
                    <a:pt x="13792" y="-335"/>
                    <a:pt x="6539" y="-1148"/>
                    <a:pt x="0" y="0"/>
                  </a:cubicBezTo>
                </a:path>
                <a:path w="23240" h="9525" stroke="0" extrusionOk="0">
                  <a:moveTo>
                    <a:pt x="23241" y="0"/>
                  </a:moveTo>
                  <a:cubicBezTo>
                    <a:pt x="18394" y="789"/>
                    <a:pt x="4875" y="-589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873274979">
                    <a:custGeom>
                      <a:avLst/>
                      <a:gdLst>
                        <a:gd name="connsiteX0" fmla="*/ 23241 w 23240"/>
                        <a:gd name="connsiteY0" fmla="*/ 0 h 9525"/>
                        <a:gd name="connsiteX1" fmla="*/ 0 w 2324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3240" h="9525">
                          <a:moveTo>
                            <a:pt x="23241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B80978F3-EEE7-48EE-B033-4EC630C1B34C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 fill="none" extrusionOk="0">
                  <a:moveTo>
                    <a:pt x="0" y="0"/>
                  </a:moveTo>
                  <a:cubicBezTo>
                    <a:pt x="995" y="23647"/>
                    <a:pt x="866" y="39076"/>
                    <a:pt x="0" y="52769"/>
                  </a:cubicBezTo>
                </a:path>
                <a:path w="9525" h="52768" stroke="0" extrusionOk="0">
                  <a:moveTo>
                    <a:pt x="0" y="0"/>
                  </a:moveTo>
                  <a:cubicBezTo>
                    <a:pt x="-1085" y="11326"/>
                    <a:pt x="1459" y="30687"/>
                    <a:pt x="0" y="52769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611081979">
                    <a:custGeom>
                      <a:avLst/>
                      <a:gdLst>
                        <a:gd name="connsiteX0" fmla="*/ 0 w 9525"/>
                        <a:gd name="connsiteY0" fmla="*/ 0 h 52768"/>
                        <a:gd name="connsiteX1" fmla="*/ 0 w 9525"/>
                        <a:gd name="connsiteY1" fmla="*/ 52769 h 527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2768">
                          <a:moveTo>
                            <a:pt x="0" y="0"/>
                          </a:moveTo>
                          <a:lnTo>
                            <a:pt x="0" y="52769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5" name="Graphique 2">
            <a:extLst>
              <a:ext uri="{FF2B5EF4-FFF2-40B4-BE49-F238E27FC236}">
                <a16:creationId xmlns:a16="http://schemas.microsoft.com/office/drawing/2014/main" id="{B9AFDBAB-C286-464E-B78D-F00886FCC0CC}"/>
              </a:ext>
            </a:extLst>
          </p:cNvPr>
          <p:cNvGrpSpPr/>
          <p:nvPr/>
        </p:nvGrpSpPr>
        <p:grpSpPr>
          <a:xfrm>
            <a:off x="2825148" y="1729104"/>
            <a:ext cx="419719" cy="479682"/>
            <a:chOff x="1184026" y="296326"/>
            <a:chExt cx="555828" cy="635238"/>
          </a:xfrm>
          <a:noFill/>
        </p:grpSpPr>
        <p:sp>
          <p:nvSpPr>
            <p:cNvPr id="96" name="Forme libre : forme 17">
              <a:extLst>
                <a:ext uri="{FF2B5EF4-FFF2-40B4-BE49-F238E27FC236}">
                  <a16:creationId xmlns:a16="http://schemas.microsoft.com/office/drawing/2014/main" id="{14C29B33-5EBF-4BED-86A5-F6789D639219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 fill="none" extrusionOk="0">
                  <a:moveTo>
                    <a:pt x="12517" y="0"/>
                  </a:moveTo>
                  <a:cubicBezTo>
                    <a:pt x="7834" y="42"/>
                    <a:pt x="4077" y="175"/>
                    <a:pt x="0" y="0"/>
                  </a:cubicBezTo>
                </a:path>
                <a:path w="12517" h="16047" stroke="0" extrusionOk="0">
                  <a:moveTo>
                    <a:pt x="12517" y="0"/>
                  </a:moveTo>
                  <a:cubicBezTo>
                    <a:pt x="9982" y="-578"/>
                    <a:pt x="2717" y="239"/>
                    <a:pt x="0" y="0"/>
                  </a:cubicBezTo>
                </a:path>
              </a:pathLst>
            </a:custGeom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01620042">
                    <a:custGeom>
                      <a:avLst/>
                      <a:gdLst>
                        <a:gd name="connsiteX0" fmla="*/ 12517 w 12517"/>
                        <a:gd name="connsiteY0" fmla="*/ 0 h 16047"/>
                        <a:gd name="connsiteX1" fmla="*/ 0 w 12517"/>
                        <a:gd name="connsiteY1" fmla="*/ 0 h 160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2517" h="16047">
                          <a:moveTo>
                            <a:pt x="12517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" name="Forme libre : forme 18">
              <a:extLst>
                <a:ext uri="{FF2B5EF4-FFF2-40B4-BE49-F238E27FC236}">
                  <a16:creationId xmlns:a16="http://schemas.microsoft.com/office/drawing/2014/main" id="{2C28055B-4315-4D05-A3CF-67049943761D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 extrusionOk="0">
                  <a:moveTo>
                    <a:pt x="38995" y="0"/>
                  </a:moveTo>
                  <a:cubicBezTo>
                    <a:pt x="40292" y="28396"/>
                    <a:pt x="41194" y="32056"/>
                    <a:pt x="38995" y="58573"/>
                  </a:cubicBezTo>
                  <a:cubicBezTo>
                    <a:pt x="38968" y="64010"/>
                    <a:pt x="34776" y="68022"/>
                    <a:pt x="30169" y="67400"/>
                  </a:cubicBezTo>
                  <a:cubicBezTo>
                    <a:pt x="22919" y="66780"/>
                    <a:pt x="9060" y="66235"/>
                    <a:pt x="0" y="6740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044255024">
                    <a:custGeom>
                      <a:avLst/>
                      <a:gdLst>
                        <a:gd name="connsiteX0" fmla="*/ 38995 w 38995"/>
                        <a:gd name="connsiteY0" fmla="*/ 0 h 67399"/>
                        <a:gd name="connsiteX1" fmla="*/ 38995 w 38995"/>
                        <a:gd name="connsiteY1" fmla="*/ 58573 h 67399"/>
                        <a:gd name="connsiteX2" fmla="*/ 30169 w 38995"/>
                        <a:gd name="connsiteY2" fmla="*/ 67400 h 67399"/>
                        <a:gd name="connsiteX3" fmla="*/ 0 w 38995"/>
                        <a:gd name="connsiteY3" fmla="*/ 67400 h 67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995" h="67399">
                          <a:moveTo>
                            <a:pt x="38995" y="0"/>
                          </a:moveTo>
                          <a:lnTo>
                            <a:pt x="38995" y="58573"/>
                          </a:lnTo>
                          <a:cubicBezTo>
                            <a:pt x="38995" y="63388"/>
                            <a:pt x="34984" y="67400"/>
                            <a:pt x="30169" y="67400"/>
                          </a:cubicBezTo>
                          <a:lnTo>
                            <a:pt x="0" y="6740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8" name="Forme libre : forme 19">
              <a:extLst>
                <a:ext uri="{FF2B5EF4-FFF2-40B4-BE49-F238E27FC236}">
                  <a16:creationId xmlns:a16="http://schemas.microsoft.com/office/drawing/2014/main" id="{AA845D73-6ED7-4A39-9422-FAFC8606D816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 extrusionOk="0">
                  <a:moveTo>
                    <a:pt x="0" y="0"/>
                  </a:moveTo>
                  <a:cubicBezTo>
                    <a:pt x="15638" y="168"/>
                    <a:pt x="18622" y="-1285"/>
                    <a:pt x="35625" y="0"/>
                  </a:cubicBezTo>
                  <a:cubicBezTo>
                    <a:pt x="40858" y="-250"/>
                    <a:pt x="44482" y="5132"/>
                    <a:pt x="44452" y="8826"/>
                  </a:cubicBezTo>
                  <a:cubicBezTo>
                    <a:pt x="48058" y="48218"/>
                    <a:pt x="42341" y="64188"/>
                    <a:pt x="44452" y="101741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89444128">
                    <a:custGeom>
                      <a:avLst/>
                      <a:gdLst>
                        <a:gd name="connsiteX0" fmla="*/ 0 w 44451"/>
                        <a:gd name="connsiteY0" fmla="*/ 0 h 101741"/>
                        <a:gd name="connsiteX1" fmla="*/ 35625 w 44451"/>
                        <a:gd name="connsiteY1" fmla="*/ 0 h 101741"/>
                        <a:gd name="connsiteX2" fmla="*/ 44452 w 44451"/>
                        <a:gd name="connsiteY2" fmla="*/ 8826 h 101741"/>
                        <a:gd name="connsiteX3" fmla="*/ 44452 w 44451"/>
                        <a:gd name="connsiteY3" fmla="*/ 101741 h 101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4451" h="101741">
                          <a:moveTo>
                            <a:pt x="0" y="0"/>
                          </a:moveTo>
                          <a:lnTo>
                            <a:pt x="35625" y="0"/>
                          </a:lnTo>
                          <a:cubicBezTo>
                            <a:pt x="40440" y="0"/>
                            <a:pt x="44452" y="4012"/>
                            <a:pt x="44452" y="8826"/>
                          </a:cubicBezTo>
                          <a:lnTo>
                            <a:pt x="44452" y="101741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9" name="Forme libre : forme 20">
              <a:extLst>
                <a:ext uri="{FF2B5EF4-FFF2-40B4-BE49-F238E27FC236}">
                  <a16:creationId xmlns:a16="http://schemas.microsoft.com/office/drawing/2014/main" id="{4853F937-FB13-40E6-9634-95D3512ECC41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 extrusionOk="0">
                  <a:moveTo>
                    <a:pt x="0" y="1155"/>
                  </a:moveTo>
                  <a:cubicBezTo>
                    <a:pt x="8583" y="-12131"/>
                    <a:pt x="101315" y="-9226"/>
                    <a:pt x="164808" y="35497"/>
                  </a:cubicBezTo>
                  <a:cubicBezTo>
                    <a:pt x="187509" y="31177"/>
                    <a:pt x="218680" y="38489"/>
                    <a:pt x="263982" y="35497"/>
                  </a:cubicBezTo>
                  <a:cubicBezTo>
                    <a:pt x="261720" y="40075"/>
                    <a:pt x="295932" y="38400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cubicBezTo>
                    <a:pt x="234479" y="98585"/>
                    <a:pt x="217122" y="91319"/>
                    <a:pt x="181176" y="94873"/>
                  </a:cubicBezTo>
                  <a:cubicBezTo>
                    <a:pt x="171393" y="103852"/>
                    <a:pt x="163550" y="111869"/>
                    <a:pt x="155340" y="122956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26153824">
                    <a:custGeom>
                      <a:avLst/>
                      <a:gdLst>
                        <a:gd name="connsiteX0" fmla="*/ 0 w 296076"/>
                        <a:gd name="connsiteY0" fmla="*/ 1155 h 122955"/>
                        <a:gd name="connsiteX1" fmla="*/ 164808 w 296076"/>
                        <a:gd name="connsiteY1" fmla="*/ 35497 h 122955"/>
                        <a:gd name="connsiteX2" fmla="*/ 263982 w 296076"/>
                        <a:gd name="connsiteY2" fmla="*/ 35497 h 122955"/>
                        <a:gd name="connsiteX3" fmla="*/ 296077 w 296076"/>
                        <a:gd name="connsiteY3" fmla="*/ 65987 h 122955"/>
                        <a:gd name="connsiteX4" fmla="*/ 261735 w 296076"/>
                        <a:gd name="connsiteY4" fmla="*/ 94873 h 122955"/>
                        <a:gd name="connsiteX5" fmla="*/ 181176 w 296076"/>
                        <a:gd name="connsiteY5" fmla="*/ 94873 h 122955"/>
                        <a:gd name="connsiteX6" fmla="*/ 155340 w 296076"/>
                        <a:gd name="connsiteY6" fmla="*/ 122956 h 122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6076" h="122955">
                          <a:moveTo>
                            <a:pt x="0" y="1155"/>
                          </a:moveTo>
                          <a:cubicBezTo>
                            <a:pt x="0" y="1155"/>
                            <a:pt x="103186" y="-9757"/>
                            <a:pt x="164808" y="35497"/>
                          </a:cubicBezTo>
                          <a:lnTo>
                            <a:pt x="263982" y="35497"/>
                          </a:lnTo>
                          <a:cubicBezTo>
                            <a:pt x="263982" y="35497"/>
                            <a:pt x="296077" y="33892"/>
                            <a:pt x="296077" y="65987"/>
                          </a:cubicBezTo>
                          <a:cubicBezTo>
                            <a:pt x="296077" y="98082"/>
                            <a:pt x="261735" y="94873"/>
                            <a:pt x="261735" y="94873"/>
                          </a:cubicBezTo>
                          <a:lnTo>
                            <a:pt x="181176" y="94873"/>
                          </a:lnTo>
                          <a:lnTo>
                            <a:pt x="155340" y="122956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0" name="Forme libre : forme 21">
              <a:extLst>
                <a:ext uri="{FF2B5EF4-FFF2-40B4-BE49-F238E27FC236}">
                  <a16:creationId xmlns:a16="http://schemas.microsoft.com/office/drawing/2014/main" id="{FC1CAB64-BC86-4CA6-9AC4-134454789FC2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 extrusionOk="0">
                  <a:moveTo>
                    <a:pt x="225949" y="72695"/>
                  </a:moveTo>
                  <a:cubicBezTo>
                    <a:pt x="227252" y="68844"/>
                    <a:pt x="210366" y="80218"/>
                    <a:pt x="186151" y="67239"/>
                  </a:cubicBezTo>
                  <a:cubicBezTo>
                    <a:pt x="161918" y="54722"/>
                    <a:pt x="58734" y="0"/>
                    <a:pt x="58734" y="0"/>
                  </a:cubicBezTo>
                  <a:cubicBezTo>
                    <a:pt x="45352" y="2233"/>
                    <a:pt x="14329" y="758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650310408">
                    <a:custGeom>
                      <a:avLst/>
                      <a:gdLst>
                        <a:gd name="connsiteX0" fmla="*/ 225949 w 225948"/>
                        <a:gd name="connsiteY0" fmla="*/ 72695 h 74679"/>
                        <a:gd name="connsiteX1" fmla="*/ 186151 w 225948"/>
                        <a:gd name="connsiteY1" fmla="*/ 67239 h 74679"/>
                        <a:gd name="connsiteX2" fmla="*/ 58734 w 225948"/>
                        <a:gd name="connsiteY2" fmla="*/ 0 h 74679"/>
                        <a:gd name="connsiteX3" fmla="*/ 0 w 225948"/>
                        <a:gd name="connsiteY3" fmla="*/ 0 h 74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5948" h="74679">
                          <a:moveTo>
                            <a:pt x="225949" y="72695"/>
                          </a:moveTo>
                          <a:cubicBezTo>
                            <a:pt x="225949" y="72695"/>
                            <a:pt x="210383" y="79756"/>
                            <a:pt x="186151" y="67239"/>
                          </a:cubicBezTo>
                          <a:cubicBezTo>
                            <a:pt x="161919" y="54722"/>
                            <a:pt x="58734" y="0"/>
                            <a:pt x="58734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1" name="Forme libre : forme 22">
              <a:extLst>
                <a:ext uri="{FF2B5EF4-FFF2-40B4-BE49-F238E27FC236}">
                  <a16:creationId xmlns:a16="http://schemas.microsoft.com/office/drawing/2014/main" id="{2E156F39-EBCE-4175-87B8-EF70F0385F1E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 extrusionOk="0">
                  <a:moveTo>
                    <a:pt x="82645" y="35682"/>
                  </a:moveTo>
                  <a:cubicBezTo>
                    <a:pt x="80062" y="33141"/>
                    <a:pt x="183451" y="-18661"/>
                    <a:pt x="220172" y="11450"/>
                  </a:cubicBezTo>
                  <a:cubicBezTo>
                    <a:pt x="240776" y="55547"/>
                    <a:pt x="76632" y="119304"/>
                    <a:pt x="0" y="157322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54427305">
                    <a:custGeom>
                      <a:avLst/>
                      <a:gdLst>
                        <a:gd name="connsiteX0" fmla="*/ 82645 w 222842"/>
                        <a:gd name="connsiteY0" fmla="*/ 35682 h 157321"/>
                        <a:gd name="connsiteX1" fmla="*/ 220172 w 222842"/>
                        <a:gd name="connsiteY1" fmla="*/ 11450 h 157321"/>
                        <a:gd name="connsiteX2" fmla="*/ 0 w 222842"/>
                        <a:gd name="connsiteY2" fmla="*/ 157322 h 157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22842" h="157321">
                          <a:moveTo>
                            <a:pt x="82645" y="35682"/>
                          </a:moveTo>
                          <a:cubicBezTo>
                            <a:pt x="82645" y="35682"/>
                            <a:pt x="187275" y="-24497"/>
                            <a:pt x="220172" y="11450"/>
                          </a:cubicBezTo>
                          <a:cubicBezTo>
                            <a:pt x="246650" y="40496"/>
                            <a:pt x="69165" y="125548"/>
                            <a:pt x="0" y="157322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2" name="Forme libre : forme 23">
              <a:extLst>
                <a:ext uri="{FF2B5EF4-FFF2-40B4-BE49-F238E27FC236}">
                  <a16:creationId xmlns:a16="http://schemas.microsoft.com/office/drawing/2014/main" id="{F1090475-93E1-4B5A-A295-8C34F34D3F24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 extrusionOk="0">
                  <a:moveTo>
                    <a:pt x="340216" y="170108"/>
                  </a:moveTo>
                  <a:cubicBezTo>
                    <a:pt x="340317" y="260159"/>
                    <a:pt x="253109" y="332675"/>
                    <a:pt x="170108" y="340216"/>
                  </a:cubicBezTo>
                  <a:cubicBezTo>
                    <a:pt x="75699" y="332911"/>
                    <a:pt x="-2665" y="268685"/>
                    <a:pt x="0" y="170108"/>
                  </a:cubicBezTo>
                  <a:cubicBezTo>
                    <a:pt x="951" y="89333"/>
                    <a:pt x="54860" y="8382"/>
                    <a:pt x="170108" y="0"/>
                  </a:cubicBezTo>
                  <a:cubicBezTo>
                    <a:pt x="257636" y="-20649"/>
                    <a:pt x="318966" y="67022"/>
                    <a:pt x="340216" y="170108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76755502">
                    <a:custGeom>
                      <a:avLst/>
                      <a:gdLst>
                        <a:gd name="connsiteX0" fmla="*/ 340216 w 340215"/>
                        <a:gd name="connsiteY0" fmla="*/ 170108 h 340215"/>
                        <a:gd name="connsiteX1" fmla="*/ 170108 w 340215"/>
                        <a:gd name="connsiteY1" fmla="*/ 340216 h 340215"/>
                        <a:gd name="connsiteX2" fmla="*/ 0 w 340215"/>
                        <a:gd name="connsiteY2" fmla="*/ 170108 h 340215"/>
                        <a:gd name="connsiteX3" fmla="*/ 170108 w 340215"/>
                        <a:gd name="connsiteY3" fmla="*/ 0 h 340215"/>
                        <a:gd name="connsiteX4" fmla="*/ 340216 w 340215"/>
                        <a:gd name="connsiteY4" fmla="*/ 170108 h 3402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0215" h="340215">
                          <a:moveTo>
                            <a:pt x="340216" y="170108"/>
                          </a:moveTo>
                          <a:cubicBezTo>
                            <a:pt x="340216" y="264056"/>
                            <a:pt x="264056" y="340216"/>
                            <a:pt x="170108" y="340216"/>
                          </a:cubicBezTo>
                          <a:cubicBezTo>
                            <a:pt x="76160" y="340216"/>
                            <a:pt x="0" y="264056"/>
                            <a:pt x="0" y="170108"/>
                          </a:cubicBezTo>
                          <a:cubicBezTo>
                            <a:pt x="0" y="76160"/>
                            <a:pt x="76160" y="0"/>
                            <a:pt x="170108" y="0"/>
                          </a:cubicBezTo>
                          <a:cubicBezTo>
                            <a:pt x="264056" y="0"/>
                            <a:pt x="340216" y="76160"/>
                            <a:pt x="340216" y="170108"/>
                          </a:cubicBez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3" name="Forme libre : forme 24">
              <a:extLst>
                <a:ext uri="{FF2B5EF4-FFF2-40B4-BE49-F238E27FC236}">
                  <a16:creationId xmlns:a16="http://schemas.microsoft.com/office/drawing/2014/main" id="{140FB506-C5E5-42E0-97A0-DDF24CE72848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  <a:gd name="connsiteX11" fmla="*/ 109605 w 219048"/>
                <a:gd name="connsiteY11" fmla="*/ 0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048" h="208296" extrusionOk="0">
                  <a:moveTo>
                    <a:pt x="109605" y="0"/>
                  </a:moveTo>
                  <a:cubicBezTo>
                    <a:pt x="114311" y="17735"/>
                    <a:pt x="137355" y="54963"/>
                    <a:pt x="141379" y="71411"/>
                  </a:cubicBezTo>
                  <a:cubicBezTo>
                    <a:pt x="178501" y="72855"/>
                    <a:pt x="203655" y="75632"/>
                    <a:pt x="219049" y="79596"/>
                  </a:cubicBezTo>
                  <a:cubicBezTo>
                    <a:pt x="201474" y="98056"/>
                    <a:pt x="172693" y="120060"/>
                    <a:pt x="161117" y="131911"/>
                  </a:cubicBezTo>
                  <a:cubicBezTo>
                    <a:pt x="164834" y="150992"/>
                    <a:pt x="171919" y="192209"/>
                    <a:pt x="177325" y="208297"/>
                  </a:cubicBezTo>
                  <a:cubicBezTo>
                    <a:pt x="153608" y="197444"/>
                    <a:pt x="128003" y="179043"/>
                    <a:pt x="109605" y="169301"/>
                  </a:cubicBezTo>
                  <a:cubicBezTo>
                    <a:pt x="75610" y="187854"/>
                    <a:pt x="65971" y="197338"/>
                    <a:pt x="41884" y="208297"/>
                  </a:cubicBezTo>
                  <a:cubicBezTo>
                    <a:pt x="50989" y="179744"/>
                    <a:pt x="53972" y="155197"/>
                    <a:pt x="57932" y="131911"/>
                  </a:cubicBezTo>
                  <a:cubicBezTo>
                    <a:pt x="38172" y="110878"/>
                    <a:pt x="25521" y="100880"/>
                    <a:pt x="0" y="79596"/>
                  </a:cubicBezTo>
                  <a:cubicBezTo>
                    <a:pt x="19557" y="76871"/>
                    <a:pt x="43160" y="74213"/>
                    <a:pt x="77670" y="71411"/>
                  </a:cubicBezTo>
                  <a:cubicBezTo>
                    <a:pt x="82215" y="58812"/>
                    <a:pt x="85778" y="49614"/>
                    <a:pt x="91310" y="40761"/>
                  </a:cubicBezTo>
                  <a:cubicBezTo>
                    <a:pt x="94690" y="29428"/>
                    <a:pt x="105408" y="14333"/>
                    <a:pt x="109605" y="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05320042">
                    <a:custGeom>
                      <a:avLst/>
                      <a:gdLst>
                        <a:gd name="connsiteX0" fmla="*/ 109605 w 219048"/>
                        <a:gd name="connsiteY0" fmla="*/ 0 h 208296"/>
                        <a:gd name="connsiteX1" fmla="*/ 141379 w 219048"/>
                        <a:gd name="connsiteY1" fmla="*/ 71411 h 208296"/>
                        <a:gd name="connsiteX2" fmla="*/ 219049 w 219048"/>
                        <a:gd name="connsiteY2" fmla="*/ 79596 h 208296"/>
                        <a:gd name="connsiteX3" fmla="*/ 161117 w 219048"/>
                        <a:gd name="connsiteY3" fmla="*/ 131911 h 208296"/>
                        <a:gd name="connsiteX4" fmla="*/ 177325 w 219048"/>
                        <a:gd name="connsiteY4" fmla="*/ 208297 h 208296"/>
                        <a:gd name="connsiteX5" fmla="*/ 109605 w 219048"/>
                        <a:gd name="connsiteY5" fmla="*/ 169301 h 208296"/>
                        <a:gd name="connsiteX6" fmla="*/ 41884 w 219048"/>
                        <a:gd name="connsiteY6" fmla="*/ 208297 h 208296"/>
                        <a:gd name="connsiteX7" fmla="*/ 57932 w 219048"/>
                        <a:gd name="connsiteY7" fmla="*/ 131911 h 208296"/>
                        <a:gd name="connsiteX8" fmla="*/ 0 w 219048"/>
                        <a:gd name="connsiteY8" fmla="*/ 79596 h 208296"/>
                        <a:gd name="connsiteX9" fmla="*/ 77670 w 219048"/>
                        <a:gd name="connsiteY9" fmla="*/ 71411 h 208296"/>
                        <a:gd name="connsiteX10" fmla="*/ 91310 w 219048"/>
                        <a:gd name="connsiteY10" fmla="*/ 40761 h 2082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9048" h="208296">
                          <a:moveTo>
                            <a:pt x="109605" y="0"/>
                          </a:moveTo>
                          <a:lnTo>
                            <a:pt x="141379" y="71411"/>
                          </a:lnTo>
                          <a:lnTo>
                            <a:pt x="219049" y="79596"/>
                          </a:lnTo>
                          <a:lnTo>
                            <a:pt x="161117" y="131911"/>
                          </a:lnTo>
                          <a:lnTo>
                            <a:pt x="177325" y="208297"/>
                          </a:lnTo>
                          <a:lnTo>
                            <a:pt x="109605" y="169301"/>
                          </a:lnTo>
                          <a:lnTo>
                            <a:pt x="41884" y="208297"/>
                          </a:lnTo>
                          <a:lnTo>
                            <a:pt x="57932" y="131911"/>
                          </a:lnTo>
                          <a:lnTo>
                            <a:pt x="0" y="79596"/>
                          </a:lnTo>
                          <a:lnTo>
                            <a:pt x="77670" y="71411"/>
                          </a:lnTo>
                          <a:lnTo>
                            <a:pt x="91310" y="40761"/>
                          </a:ln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4" name="Graphique 2">
            <a:extLst>
              <a:ext uri="{FF2B5EF4-FFF2-40B4-BE49-F238E27FC236}">
                <a16:creationId xmlns:a16="http://schemas.microsoft.com/office/drawing/2014/main" id="{FECBF9EA-FB82-4BE2-BB9B-BF74DB9573D5}"/>
              </a:ext>
            </a:extLst>
          </p:cNvPr>
          <p:cNvGrpSpPr/>
          <p:nvPr/>
        </p:nvGrpSpPr>
        <p:grpSpPr>
          <a:xfrm>
            <a:off x="2814507" y="4338985"/>
            <a:ext cx="377548" cy="431487"/>
            <a:chOff x="1184026" y="296326"/>
            <a:chExt cx="555828" cy="635238"/>
          </a:xfrm>
          <a:noFill/>
        </p:grpSpPr>
        <p:sp>
          <p:nvSpPr>
            <p:cNvPr id="105" name="Forme libre : forme 17">
              <a:extLst>
                <a:ext uri="{FF2B5EF4-FFF2-40B4-BE49-F238E27FC236}">
                  <a16:creationId xmlns:a16="http://schemas.microsoft.com/office/drawing/2014/main" id="{6B4E9024-F85B-478F-AA85-0D07DE510372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 fill="none" extrusionOk="0">
                  <a:moveTo>
                    <a:pt x="12517" y="0"/>
                  </a:moveTo>
                  <a:cubicBezTo>
                    <a:pt x="7856" y="499"/>
                    <a:pt x="4699" y="134"/>
                    <a:pt x="0" y="0"/>
                  </a:cubicBezTo>
                </a:path>
                <a:path w="12517" h="16047" stroke="0" extrusionOk="0">
                  <a:moveTo>
                    <a:pt x="12517" y="0"/>
                  </a:moveTo>
                  <a:cubicBezTo>
                    <a:pt x="8118" y="-107"/>
                    <a:pt x="3936" y="480"/>
                    <a:pt x="0" y="0"/>
                  </a:cubicBezTo>
                </a:path>
              </a:pathLst>
            </a:custGeom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119582080">
                    <a:custGeom>
                      <a:avLst/>
                      <a:gdLst>
                        <a:gd name="connsiteX0" fmla="*/ 12517 w 12517"/>
                        <a:gd name="connsiteY0" fmla="*/ 0 h 16047"/>
                        <a:gd name="connsiteX1" fmla="*/ 0 w 12517"/>
                        <a:gd name="connsiteY1" fmla="*/ 0 h 160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2517" h="16047">
                          <a:moveTo>
                            <a:pt x="12517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6" name="Forme libre : forme 18">
              <a:extLst>
                <a:ext uri="{FF2B5EF4-FFF2-40B4-BE49-F238E27FC236}">
                  <a16:creationId xmlns:a16="http://schemas.microsoft.com/office/drawing/2014/main" id="{FAA7DE35-BA2D-473F-B970-350A1A87FCEF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 extrusionOk="0">
                  <a:moveTo>
                    <a:pt x="38995" y="0"/>
                  </a:moveTo>
                  <a:cubicBezTo>
                    <a:pt x="37012" y="12365"/>
                    <a:pt x="37030" y="36645"/>
                    <a:pt x="38995" y="58573"/>
                  </a:cubicBezTo>
                  <a:cubicBezTo>
                    <a:pt x="38629" y="63685"/>
                    <a:pt x="34790" y="68213"/>
                    <a:pt x="30169" y="67400"/>
                  </a:cubicBezTo>
                  <a:cubicBezTo>
                    <a:pt x="16694" y="68367"/>
                    <a:pt x="15069" y="67400"/>
                    <a:pt x="0" y="6740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08876244">
                    <a:custGeom>
                      <a:avLst/>
                      <a:gdLst>
                        <a:gd name="connsiteX0" fmla="*/ 38995 w 38995"/>
                        <a:gd name="connsiteY0" fmla="*/ 0 h 67399"/>
                        <a:gd name="connsiteX1" fmla="*/ 38995 w 38995"/>
                        <a:gd name="connsiteY1" fmla="*/ 58573 h 67399"/>
                        <a:gd name="connsiteX2" fmla="*/ 30169 w 38995"/>
                        <a:gd name="connsiteY2" fmla="*/ 67400 h 67399"/>
                        <a:gd name="connsiteX3" fmla="*/ 0 w 38995"/>
                        <a:gd name="connsiteY3" fmla="*/ 67400 h 67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995" h="67399">
                          <a:moveTo>
                            <a:pt x="38995" y="0"/>
                          </a:moveTo>
                          <a:lnTo>
                            <a:pt x="38995" y="58573"/>
                          </a:lnTo>
                          <a:cubicBezTo>
                            <a:pt x="38995" y="63388"/>
                            <a:pt x="34984" y="67400"/>
                            <a:pt x="30169" y="67400"/>
                          </a:cubicBezTo>
                          <a:lnTo>
                            <a:pt x="0" y="6740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7" name="Forme libre : forme 19">
              <a:extLst>
                <a:ext uri="{FF2B5EF4-FFF2-40B4-BE49-F238E27FC236}">
                  <a16:creationId xmlns:a16="http://schemas.microsoft.com/office/drawing/2014/main" id="{2DF73A99-30D1-43D2-97CD-BC68FE76E972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 extrusionOk="0">
                  <a:moveTo>
                    <a:pt x="0" y="0"/>
                  </a:moveTo>
                  <a:cubicBezTo>
                    <a:pt x="7305" y="996"/>
                    <a:pt x="27202" y="260"/>
                    <a:pt x="35625" y="0"/>
                  </a:cubicBezTo>
                  <a:cubicBezTo>
                    <a:pt x="40731" y="392"/>
                    <a:pt x="44297" y="3918"/>
                    <a:pt x="44452" y="8826"/>
                  </a:cubicBezTo>
                  <a:cubicBezTo>
                    <a:pt x="42328" y="38725"/>
                    <a:pt x="47753" y="55520"/>
                    <a:pt x="44452" y="101741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82308141">
                    <a:custGeom>
                      <a:avLst/>
                      <a:gdLst>
                        <a:gd name="connsiteX0" fmla="*/ 0 w 44451"/>
                        <a:gd name="connsiteY0" fmla="*/ 0 h 101741"/>
                        <a:gd name="connsiteX1" fmla="*/ 35625 w 44451"/>
                        <a:gd name="connsiteY1" fmla="*/ 0 h 101741"/>
                        <a:gd name="connsiteX2" fmla="*/ 44452 w 44451"/>
                        <a:gd name="connsiteY2" fmla="*/ 8826 h 101741"/>
                        <a:gd name="connsiteX3" fmla="*/ 44452 w 44451"/>
                        <a:gd name="connsiteY3" fmla="*/ 101741 h 101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4451" h="101741">
                          <a:moveTo>
                            <a:pt x="0" y="0"/>
                          </a:moveTo>
                          <a:lnTo>
                            <a:pt x="35625" y="0"/>
                          </a:lnTo>
                          <a:cubicBezTo>
                            <a:pt x="40440" y="0"/>
                            <a:pt x="44452" y="4012"/>
                            <a:pt x="44452" y="8826"/>
                          </a:cubicBezTo>
                          <a:lnTo>
                            <a:pt x="44452" y="101741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8" name="Forme libre : forme 20">
              <a:extLst>
                <a:ext uri="{FF2B5EF4-FFF2-40B4-BE49-F238E27FC236}">
                  <a16:creationId xmlns:a16="http://schemas.microsoft.com/office/drawing/2014/main" id="{FF32A3F0-B770-47ED-BBE2-A4005A8DFD26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 extrusionOk="0">
                  <a:moveTo>
                    <a:pt x="0" y="1155"/>
                  </a:moveTo>
                  <a:cubicBezTo>
                    <a:pt x="4165" y="9305"/>
                    <a:pt x="106882" y="-22151"/>
                    <a:pt x="164808" y="35497"/>
                  </a:cubicBezTo>
                  <a:cubicBezTo>
                    <a:pt x="204595" y="37452"/>
                    <a:pt x="234653" y="32106"/>
                    <a:pt x="263982" y="35497"/>
                  </a:cubicBezTo>
                  <a:cubicBezTo>
                    <a:pt x="258319" y="33644"/>
                    <a:pt x="299961" y="32564"/>
                    <a:pt x="296077" y="65987"/>
                  </a:cubicBezTo>
                  <a:cubicBezTo>
                    <a:pt x="296076" y="98082"/>
                    <a:pt x="261735" y="94872"/>
                    <a:pt x="261735" y="94873"/>
                  </a:cubicBezTo>
                  <a:cubicBezTo>
                    <a:pt x="234148" y="93227"/>
                    <a:pt x="208593" y="93381"/>
                    <a:pt x="181176" y="94873"/>
                  </a:cubicBezTo>
                  <a:cubicBezTo>
                    <a:pt x="168658" y="107669"/>
                    <a:pt x="167743" y="109599"/>
                    <a:pt x="155340" y="122956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55315097">
                    <a:custGeom>
                      <a:avLst/>
                      <a:gdLst>
                        <a:gd name="connsiteX0" fmla="*/ 0 w 296076"/>
                        <a:gd name="connsiteY0" fmla="*/ 1155 h 122955"/>
                        <a:gd name="connsiteX1" fmla="*/ 164808 w 296076"/>
                        <a:gd name="connsiteY1" fmla="*/ 35497 h 122955"/>
                        <a:gd name="connsiteX2" fmla="*/ 263982 w 296076"/>
                        <a:gd name="connsiteY2" fmla="*/ 35497 h 122955"/>
                        <a:gd name="connsiteX3" fmla="*/ 296077 w 296076"/>
                        <a:gd name="connsiteY3" fmla="*/ 65987 h 122955"/>
                        <a:gd name="connsiteX4" fmla="*/ 261735 w 296076"/>
                        <a:gd name="connsiteY4" fmla="*/ 94873 h 122955"/>
                        <a:gd name="connsiteX5" fmla="*/ 181176 w 296076"/>
                        <a:gd name="connsiteY5" fmla="*/ 94873 h 122955"/>
                        <a:gd name="connsiteX6" fmla="*/ 155340 w 296076"/>
                        <a:gd name="connsiteY6" fmla="*/ 122956 h 122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6076" h="122955">
                          <a:moveTo>
                            <a:pt x="0" y="1155"/>
                          </a:moveTo>
                          <a:cubicBezTo>
                            <a:pt x="0" y="1155"/>
                            <a:pt x="103186" y="-9757"/>
                            <a:pt x="164808" y="35497"/>
                          </a:cubicBezTo>
                          <a:lnTo>
                            <a:pt x="263982" y="35497"/>
                          </a:lnTo>
                          <a:cubicBezTo>
                            <a:pt x="263982" y="35497"/>
                            <a:pt x="296077" y="33892"/>
                            <a:pt x="296077" y="65987"/>
                          </a:cubicBezTo>
                          <a:cubicBezTo>
                            <a:pt x="296077" y="98082"/>
                            <a:pt x="261735" y="94873"/>
                            <a:pt x="261735" y="94873"/>
                          </a:cubicBezTo>
                          <a:lnTo>
                            <a:pt x="181176" y="94873"/>
                          </a:lnTo>
                          <a:lnTo>
                            <a:pt x="155340" y="122956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9" name="Forme libre : forme 21">
              <a:extLst>
                <a:ext uri="{FF2B5EF4-FFF2-40B4-BE49-F238E27FC236}">
                  <a16:creationId xmlns:a16="http://schemas.microsoft.com/office/drawing/2014/main" id="{2675A3C7-64A1-4455-8835-3C85CC975EC5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 extrusionOk="0">
                  <a:moveTo>
                    <a:pt x="225949" y="72695"/>
                  </a:moveTo>
                  <a:cubicBezTo>
                    <a:pt x="225536" y="76356"/>
                    <a:pt x="210134" y="82352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cubicBezTo>
                    <a:pt x="45391" y="2494"/>
                    <a:pt x="18612" y="2805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678632248">
                    <a:custGeom>
                      <a:avLst/>
                      <a:gdLst>
                        <a:gd name="connsiteX0" fmla="*/ 225949 w 225948"/>
                        <a:gd name="connsiteY0" fmla="*/ 72695 h 74679"/>
                        <a:gd name="connsiteX1" fmla="*/ 186151 w 225948"/>
                        <a:gd name="connsiteY1" fmla="*/ 67239 h 74679"/>
                        <a:gd name="connsiteX2" fmla="*/ 58734 w 225948"/>
                        <a:gd name="connsiteY2" fmla="*/ 0 h 74679"/>
                        <a:gd name="connsiteX3" fmla="*/ 0 w 225948"/>
                        <a:gd name="connsiteY3" fmla="*/ 0 h 74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5948" h="74679">
                          <a:moveTo>
                            <a:pt x="225949" y="72695"/>
                          </a:moveTo>
                          <a:cubicBezTo>
                            <a:pt x="225949" y="72695"/>
                            <a:pt x="210383" y="79756"/>
                            <a:pt x="186151" y="67239"/>
                          </a:cubicBezTo>
                          <a:cubicBezTo>
                            <a:pt x="161919" y="54722"/>
                            <a:pt x="58734" y="0"/>
                            <a:pt x="58734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22">
              <a:extLst>
                <a:ext uri="{FF2B5EF4-FFF2-40B4-BE49-F238E27FC236}">
                  <a16:creationId xmlns:a16="http://schemas.microsoft.com/office/drawing/2014/main" id="{84B2D6AB-B2BB-47AE-9FB1-6391CD09EA8C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 extrusionOk="0">
                  <a:moveTo>
                    <a:pt x="82645" y="35682"/>
                  </a:moveTo>
                  <a:cubicBezTo>
                    <a:pt x="77368" y="25331"/>
                    <a:pt x="183501" y="-32570"/>
                    <a:pt x="220172" y="11450"/>
                  </a:cubicBezTo>
                  <a:cubicBezTo>
                    <a:pt x="243803" y="42823"/>
                    <a:pt x="66011" y="109885"/>
                    <a:pt x="0" y="157322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564615812">
                    <a:custGeom>
                      <a:avLst/>
                      <a:gdLst>
                        <a:gd name="connsiteX0" fmla="*/ 82645 w 222842"/>
                        <a:gd name="connsiteY0" fmla="*/ 35682 h 157321"/>
                        <a:gd name="connsiteX1" fmla="*/ 220172 w 222842"/>
                        <a:gd name="connsiteY1" fmla="*/ 11450 h 157321"/>
                        <a:gd name="connsiteX2" fmla="*/ 0 w 222842"/>
                        <a:gd name="connsiteY2" fmla="*/ 157322 h 157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22842" h="157321">
                          <a:moveTo>
                            <a:pt x="82645" y="35682"/>
                          </a:moveTo>
                          <a:cubicBezTo>
                            <a:pt x="82645" y="35682"/>
                            <a:pt x="187275" y="-24497"/>
                            <a:pt x="220172" y="11450"/>
                          </a:cubicBezTo>
                          <a:cubicBezTo>
                            <a:pt x="246650" y="40496"/>
                            <a:pt x="69165" y="125548"/>
                            <a:pt x="0" y="157322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23">
              <a:extLst>
                <a:ext uri="{FF2B5EF4-FFF2-40B4-BE49-F238E27FC236}">
                  <a16:creationId xmlns:a16="http://schemas.microsoft.com/office/drawing/2014/main" id="{EEAB7911-F932-4595-8731-FF9F32DB0B47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 extrusionOk="0">
                  <a:moveTo>
                    <a:pt x="340216" y="170108"/>
                  </a:moveTo>
                  <a:cubicBezTo>
                    <a:pt x="348943" y="251306"/>
                    <a:pt x="254020" y="335647"/>
                    <a:pt x="170108" y="340216"/>
                  </a:cubicBezTo>
                  <a:cubicBezTo>
                    <a:pt x="86780" y="333782"/>
                    <a:pt x="-5447" y="279882"/>
                    <a:pt x="0" y="170108"/>
                  </a:cubicBezTo>
                  <a:cubicBezTo>
                    <a:pt x="-20768" y="76575"/>
                    <a:pt x="84936" y="14210"/>
                    <a:pt x="170108" y="0"/>
                  </a:cubicBezTo>
                  <a:cubicBezTo>
                    <a:pt x="272371" y="12089"/>
                    <a:pt x="350258" y="76875"/>
                    <a:pt x="340216" y="170108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411010498">
                    <a:custGeom>
                      <a:avLst/>
                      <a:gdLst>
                        <a:gd name="connsiteX0" fmla="*/ 340216 w 340215"/>
                        <a:gd name="connsiteY0" fmla="*/ 170108 h 340215"/>
                        <a:gd name="connsiteX1" fmla="*/ 170108 w 340215"/>
                        <a:gd name="connsiteY1" fmla="*/ 340216 h 340215"/>
                        <a:gd name="connsiteX2" fmla="*/ 0 w 340215"/>
                        <a:gd name="connsiteY2" fmla="*/ 170108 h 340215"/>
                        <a:gd name="connsiteX3" fmla="*/ 170108 w 340215"/>
                        <a:gd name="connsiteY3" fmla="*/ 0 h 340215"/>
                        <a:gd name="connsiteX4" fmla="*/ 340216 w 340215"/>
                        <a:gd name="connsiteY4" fmla="*/ 170108 h 3402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0215" h="340215">
                          <a:moveTo>
                            <a:pt x="340216" y="170108"/>
                          </a:moveTo>
                          <a:cubicBezTo>
                            <a:pt x="340216" y="264056"/>
                            <a:pt x="264056" y="340216"/>
                            <a:pt x="170108" y="340216"/>
                          </a:cubicBezTo>
                          <a:cubicBezTo>
                            <a:pt x="76160" y="340216"/>
                            <a:pt x="0" y="264056"/>
                            <a:pt x="0" y="170108"/>
                          </a:cubicBezTo>
                          <a:cubicBezTo>
                            <a:pt x="0" y="76160"/>
                            <a:pt x="76160" y="0"/>
                            <a:pt x="170108" y="0"/>
                          </a:cubicBezTo>
                          <a:cubicBezTo>
                            <a:pt x="264056" y="0"/>
                            <a:pt x="340216" y="76160"/>
                            <a:pt x="340216" y="170108"/>
                          </a:cubicBez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24">
              <a:extLst>
                <a:ext uri="{FF2B5EF4-FFF2-40B4-BE49-F238E27FC236}">
                  <a16:creationId xmlns:a16="http://schemas.microsoft.com/office/drawing/2014/main" id="{2105DCFD-DC15-4152-BAAA-CBE23FF2B977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  <a:gd name="connsiteX11" fmla="*/ 109605 w 219048"/>
                <a:gd name="connsiteY11" fmla="*/ 0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048" h="208296" extrusionOk="0">
                  <a:moveTo>
                    <a:pt x="109605" y="0"/>
                  </a:moveTo>
                  <a:cubicBezTo>
                    <a:pt x="120508" y="19960"/>
                    <a:pt x="131942" y="41608"/>
                    <a:pt x="141379" y="71411"/>
                  </a:cubicBezTo>
                  <a:cubicBezTo>
                    <a:pt x="159180" y="69696"/>
                    <a:pt x="197182" y="77394"/>
                    <a:pt x="219049" y="79596"/>
                  </a:cubicBezTo>
                  <a:cubicBezTo>
                    <a:pt x="193401" y="103907"/>
                    <a:pt x="171656" y="118166"/>
                    <a:pt x="161117" y="131911"/>
                  </a:cubicBezTo>
                  <a:cubicBezTo>
                    <a:pt x="163694" y="152077"/>
                    <a:pt x="170759" y="176725"/>
                    <a:pt x="177325" y="208297"/>
                  </a:cubicBezTo>
                  <a:cubicBezTo>
                    <a:pt x="153297" y="196071"/>
                    <a:pt x="136601" y="184979"/>
                    <a:pt x="109605" y="169301"/>
                  </a:cubicBezTo>
                  <a:cubicBezTo>
                    <a:pt x="84070" y="182360"/>
                    <a:pt x="68007" y="197210"/>
                    <a:pt x="41884" y="208297"/>
                  </a:cubicBezTo>
                  <a:cubicBezTo>
                    <a:pt x="49129" y="171785"/>
                    <a:pt x="54277" y="162864"/>
                    <a:pt x="57932" y="131911"/>
                  </a:cubicBezTo>
                  <a:cubicBezTo>
                    <a:pt x="41600" y="114671"/>
                    <a:pt x="26946" y="104235"/>
                    <a:pt x="0" y="79596"/>
                  </a:cubicBezTo>
                  <a:cubicBezTo>
                    <a:pt x="19514" y="74177"/>
                    <a:pt x="42995" y="75743"/>
                    <a:pt x="77670" y="71411"/>
                  </a:cubicBezTo>
                  <a:cubicBezTo>
                    <a:pt x="81543" y="64615"/>
                    <a:pt x="86207" y="52140"/>
                    <a:pt x="91310" y="40761"/>
                  </a:cubicBezTo>
                  <a:cubicBezTo>
                    <a:pt x="100092" y="20282"/>
                    <a:pt x="107871" y="9311"/>
                    <a:pt x="109605" y="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038947510">
                    <a:custGeom>
                      <a:avLst/>
                      <a:gdLst>
                        <a:gd name="connsiteX0" fmla="*/ 109605 w 219048"/>
                        <a:gd name="connsiteY0" fmla="*/ 0 h 208296"/>
                        <a:gd name="connsiteX1" fmla="*/ 141379 w 219048"/>
                        <a:gd name="connsiteY1" fmla="*/ 71411 h 208296"/>
                        <a:gd name="connsiteX2" fmla="*/ 219049 w 219048"/>
                        <a:gd name="connsiteY2" fmla="*/ 79596 h 208296"/>
                        <a:gd name="connsiteX3" fmla="*/ 161117 w 219048"/>
                        <a:gd name="connsiteY3" fmla="*/ 131911 h 208296"/>
                        <a:gd name="connsiteX4" fmla="*/ 177325 w 219048"/>
                        <a:gd name="connsiteY4" fmla="*/ 208297 h 208296"/>
                        <a:gd name="connsiteX5" fmla="*/ 109605 w 219048"/>
                        <a:gd name="connsiteY5" fmla="*/ 169301 h 208296"/>
                        <a:gd name="connsiteX6" fmla="*/ 41884 w 219048"/>
                        <a:gd name="connsiteY6" fmla="*/ 208297 h 208296"/>
                        <a:gd name="connsiteX7" fmla="*/ 57932 w 219048"/>
                        <a:gd name="connsiteY7" fmla="*/ 131911 h 208296"/>
                        <a:gd name="connsiteX8" fmla="*/ 0 w 219048"/>
                        <a:gd name="connsiteY8" fmla="*/ 79596 h 208296"/>
                        <a:gd name="connsiteX9" fmla="*/ 77670 w 219048"/>
                        <a:gd name="connsiteY9" fmla="*/ 71411 h 208296"/>
                        <a:gd name="connsiteX10" fmla="*/ 91310 w 219048"/>
                        <a:gd name="connsiteY10" fmla="*/ 40761 h 2082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9048" h="208296">
                          <a:moveTo>
                            <a:pt x="109605" y="0"/>
                          </a:moveTo>
                          <a:lnTo>
                            <a:pt x="141379" y="71411"/>
                          </a:lnTo>
                          <a:lnTo>
                            <a:pt x="219049" y="79596"/>
                          </a:lnTo>
                          <a:lnTo>
                            <a:pt x="161117" y="131911"/>
                          </a:lnTo>
                          <a:lnTo>
                            <a:pt x="177325" y="208297"/>
                          </a:lnTo>
                          <a:lnTo>
                            <a:pt x="109605" y="169301"/>
                          </a:lnTo>
                          <a:lnTo>
                            <a:pt x="41884" y="208297"/>
                          </a:lnTo>
                          <a:lnTo>
                            <a:pt x="57932" y="131911"/>
                          </a:lnTo>
                          <a:lnTo>
                            <a:pt x="0" y="79596"/>
                          </a:lnTo>
                          <a:lnTo>
                            <a:pt x="77670" y="71411"/>
                          </a:lnTo>
                          <a:lnTo>
                            <a:pt x="91310" y="40761"/>
                          </a:ln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ECE7D1F0-9350-4949-9CFB-29572CFD9FEB}"/>
              </a:ext>
            </a:extLst>
          </p:cNvPr>
          <p:cNvSpPr/>
          <p:nvPr/>
        </p:nvSpPr>
        <p:spPr>
          <a:xfrm>
            <a:off x="2560482" y="1545247"/>
            <a:ext cx="76514" cy="4582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79470FC-FEEA-4E2A-BFE3-69A0BD0912C5}"/>
              </a:ext>
            </a:extLst>
          </p:cNvPr>
          <p:cNvSpPr/>
          <p:nvPr/>
        </p:nvSpPr>
        <p:spPr>
          <a:xfrm rot="5400000">
            <a:off x="7135537" y="-269429"/>
            <a:ext cx="69716" cy="9086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2596CBD-2E69-4B46-A5B0-062F80F2367B}"/>
              </a:ext>
            </a:extLst>
          </p:cNvPr>
          <p:cNvSpPr/>
          <p:nvPr/>
        </p:nvSpPr>
        <p:spPr>
          <a:xfrm rot="5400000">
            <a:off x="7117850" y="316555"/>
            <a:ext cx="69716" cy="9086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6F384F-8B66-4B07-AAC3-FE339EC00AD7}"/>
              </a:ext>
            </a:extLst>
          </p:cNvPr>
          <p:cNvSpPr/>
          <p:nvPr/>
        </p:nvSpPr>
        <p:spPr>
          <a:xfrm>
            <a:off x="5770034" y="1523611"/>
            <a:ext cx="76514" cy="4582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69E30F-7D2E-4B87-8F07-5E2AE78D7D87}"/>
              </a:ext>
            </a:extLst>
          </p:cNvPr>
          <p:cNvSpPr/>
          <p:nvPr/>
        </p:nvSpPr>
        <p:spPr>
          <a:xfrm>
            <a:off x="732743" y="1584804"/>
            <a:ext cx="10980736" cy="3891087"/>
          </a:xfrm>
          <a:custGeom>
            <a:avLst/>
            <a:gdLst>
              <a:gd name="connsiteX0" fmla="*/ 0 w 10980736"/>
              <a:gd name="connsiteY0" fmla="*/ 0 h 3891087"/>
              <a:gd name="connsiteX1" fmla="*/ 796103 w 10980736"/>
              <a:gd name="connsiteY1" fmla="*/ 0 h 3891087"/>
              <a:gd name="connsiteX2" fmla="*/ 1262785 w 10980736"/>
              <a:gd name="connsiteY2" fmla="*/ 0 h 3891087"/>
              <a:gd name="connsiteX3" fmla="*/ 1729466 w 10980736"/>
              <a:gd name="connsiteY3" fmla="*/ 0 h 3891087"/>
              <a:gd name="connsiteX4" fmla="*/ 2525569 w 10980736"/>
              <a:gd name="connsiteY4" fmla="*/ 0 h 3891087"/>
              <a:gd name="connsiteX5" fmla="*/ 3102058 w 10980736"/>
              <a:gd name="connsiteY5" fmla="*/ 0 h 3891087"/>
              <a:gd name="connsiteX6" fmla="*/ 3458932 w 10980736"/>
              <a:gd name="connsiteY6" fmla="*/ 0 h 3891087"/>
              <a:gd name="connsiteX7" fmla="*/ 4145228 w 10980736"/>
              <a:gd name="connsiteY7" fmla="*/ 0 h 3891087"/>
              <a:gd name="connsiteX8" fmla="*/ 5051139 w 10980736"/>
              <a:gd name="connsiteY8" fmla="*/ 0 h 3891087"/>
              <a:gd name="connsiteX9" fmla="*/ 5847242 w 10980736"/>
              <a:gd name="connsiteY9" fmla="*/ 0 h 3891087"/>
              <a:gd name="connsiteX10" fmla="*/ 6204116 w 10980736"/>
              <a:gd name="connsiteY10" fmla="*/ 0 h 3891087"/>
              <a:gd name="connsiteX11" fmla="*/ 6890412 w 10980736"/>
              <a:gd name="connsiteY11" fmla="*/ 0 h 3891087"/>
              <a:gd name="connsiteX12" fmla="*/ 7686515 w 10980736"/>
              <a:gd name="connsiteY12" fmla="*/ 0 h 3891087"/>
              <a:gd name="connsiteX13" fmla="*/ 8263004 w 10980736"/>
              <a:gd name="connsiteY13" fmla="*/ 0 h 3891087"/>
              <a:gd name="connsiteX14" fmla="*/ 9168915 w 10980736"/>
              <a:gd name="connsiteY14" fmla="*/ 0 h 3891087"/>
              <a:gd name="connsiteX15" fmla="*/ 9635596 w 10980736"/>
              <a:gd name="connsiteY15" fmla="*/ 0 h 3891087"/>
              <a:gd name="connsiteX16" fmla="*/ 10321892 w 10980736"/>
              <a:gd name="connsiteY16" fmla="*/ 0 h 3891087"/>
              <a:gd name="connsiteX17" fmla="*/ 10980736 w 10980736"/>
              <a:gd name="connsiteY17" fmla="*/ 0 h 3891087"/>
              <a:gd name="connsiteX18" fmla="*/ 10980736 w 10980736"/>
              <a:gd name="connsiteY18" fmla="*/ 648515 h 3891087"/>
              <a:gd name="connsiteX19" fmla="*/ 10980736 w 10980736"/>
              <a:gd name="connsiteY19" fmla="*/ 1297029 h 3891087"/>
              <a:gd name="connsiteX20" fmla="*/ 10980736 w 10980736"/>
              <a:gd name="connsiteY20" fmla="*/ 1945544 h 3891087"/>
              <a:gd name="connsiteX21" fmla="*/ 10980736 w 10980736"/>
              <a:gd name="connsiteY21" fmla="*/ 2516236 h 3891087"/>
              <a:gd name="connsiteX22" fmla="*/ 10980736 w 10980736"/>
              <a:gd name="connsiteY22" fmla="*/ 3242573 h 3891087"/>
              <a:gd name="connsiteX23" fmla="*/ 10980736 w 10980736"/>
              <a:gd name="connsiteY23" fmla="*/ 3891087 h 3891087"/>
              <a:gd name="connsiteX24" fmla="*/ 10404247 w 10980736"/>
              <a:gd name="connsiteY24" fmla="*/ 3891087 h 3891087"/>
              <a:gd name="connsiteX25" fmla="*/ 9498337 w 10980736"/>
              <a:gd name="connsiteY25" fmla="*/ 3891087 h 3891087"/>
              <a:gd name="connsiteX26" fmla="*/ 9141463 w 10980736"/>
              <a:gd name="connsiteY26" fmla="*/ 3891087 h 3891087"/>
              <a:gd name="connsiteX27" fmla="*/ 8784589 w 10980736"/>
              <a:gd name="connsiteY27" fmla="*/ 3891087 h 3891087"/>
              <a:gd name="connsiteX28" fmla="*/ 8208100 w 10980736"/>
              <a:gd name="connsiteY28" fmla="*/ 3891087 h 3891087"/>
              <a:gd name="connsiteX29" fmla="*/ 7851226 w 10980736"/>
              <a:gd name="connsiteY29" fmla="*/ 3891087 h 3891087"/>
              <a:gd name="connsiteX30" fmla="*/ 7055123 w 10980736"/>
              <a:gd name="connsiteY30" fmla="*/ 3891087 h 3891087"/>
              <a:gd name="connsiteX31" fmla="*/ 6149212 w 10980736"/>
              <a:gd name="connsiteY31" fmla="*/ 3891087 h 3891087"/>
              <a:gd name="connsiteX32" fmla="*/ 5792338 w 10980736"/>
              <a:gd name="connsiteY32" fmla="*/ 3891087 h 3891087"/>
              <a:gd name="connsiteX33" fmla="*/ 4886428 w 10980736"/>
              <a:gd name="connsiteY33" fmla="*/ 3891087 h 3891087"/>
              <a:gd name="connsiteX34" fmla="*/ 4309939 w 10980736"/>
              <a:gd name="connsiteY34" fmla="*/ 3891087 h 3891087"/>
              <a:gd name="connsiteX35" fmla="*/ 3513836 w 10980736"/>
              <a:gd name="connsiteY35" fmla="*/ 3891087 h 3891087"/>
              <a:gd name="connsiteX36" fmla="*/ 2717732 w 10980736"/>
              <a:gd name="connsiteY36" fmla="*/ 3891087 h 3891087"/>
              <a:gd name="connsiteX37" fmla="*/ 2031436 w 10980736"/>
              <a:gd name="connsiteY37" fmla="*/ 3891087 h 3891087"/>
              <a:gd name="connsiteX38" fmla="*/ 1125525 w 10980736"/>
              <a:gd name="connsiteY38" fmla="*/ 3891087 h 3891087"/>
              <a:gd name="connsiteX39" fmla="*/ 0 w 10980736"/>
              <a:gd name="connsiteY39" fmla="*/ 3891087 h 3891087"/>
              <a:gd name="connsiteX40" fmla="*/ 0 w 10980736"/>
              <a:gd name="connsiteY40" fmla="*/ 3203662 h 3891087"/>
              <a:gd name="connsiteX41" fmla="*/ 0 w 10980736"/>
              <a:gd name="connsiteY41" fmla="*/ 2555147 h 3891087"/>
              <a:gd name="connsiteX42" fmla="*/ 0 w 10980736"/>
              <a:gd name="connsiteY42" fmla="*/ 1945544 h 3891087"/>
              <a:gd name="connsiteX43" fmla="*/ 0 w 10980736"/>
              <a:gd name="connsiteY43" fmla="*/ 1297029 h 3891087"/>
              <a:gd name="connsiteX44" fmla="*/ 0 w 10980736"/>
              <a:gd name="connsiteY44" fmla="*/ 609604 h 3891087"/>
              <a:gd name="connsiteX45" fmla="*/ 0 w 10980736"/>
              <a:gd name="connsiteY45" fmla="*/ 0 h 3891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980736" h="3891087" extrusionOk="0">
                <a:moveTo>
                  <a:pt x="0" y="0"/>
                </a:moveTo>
                <a:cubicBezTo>
                  <a:pt x="334356" y="-9826"/>
                  <a:pt x="417822" y="37422"/>
                  <a:pt x="796103" y="0"/>
                </a:cubicBezTo>
                <a:cubicBezTo>
                  <a:pt x="1174384" y="-37422"/>
                  <a:pt x="1054003" y="5376"/>
                  <a:pt x="1262785" y="0"/>
                </a:cubicBezTo>
                <a:cubicBezTo>
                  <a:pt x="1471567" y="-5376"/>
                  <a:pt x="1616224" y="-8408"/>
                  <a:pt x="1729466" y="0"/>
                </a:cubicBezTo>
                <a:cubicBezTo>
                  <a:pt x="1842708" y="8408"/>
                  <a:pt x="2332638" y="-13078"/>
                  <a:pt x="2525569" y="0"/>
                </a:cubicBezTo>
                <a:cubicBezTo>
                  <a:pt x="2718500" y="13078"/>
                  <a:pt x="2909010" y="-9806"/>
                  <a:pt x="3102058" y="0"/>
                </a:cubicBezTo>
                <a:cubicBezTo>
                  <a:pt x="3295106" y="9806"/>
                  <a:pt x="3299356" y="13276"/>
                  <a:pt x="3458932" y="0"/>
                </a:cubicBezTo>
                <a:cubicBezTo>
                  <a:pt x="3618508" y="-13276"/>
                  <a:pt x="3895995" y="2726"/>
                  <a:pt x="4145228" y="0"/>
                </a:cubicBezTo>
                <a:cubicBezTo>
                  <a:pt x="4394461" y="-2726"/>
                  <a:pt x="4779797" y="-23581"/>
                  <a:pt x="5051139" y="0"/>
                </a:cubicBezTo>
                <a:cubicBezTo>
                  <a:pt x="5322481" y="23581"/>
                  <a:pt x="5631848" y="-39472"/>
                  <a:pt x="5847242" y="0"/>
                </a:cubicBezTo>
                <a:cubicBezTo>
                  <a:pt x="6062636" y="39472"/>
                  <a:pt x="6127191" y="12494"/>
                  <a:pt x="6204116" y="0"/>
                </a:cubicBezTo>
                <a:cubicBezTo>
                  <a:pt x="6281041" y="-12494"/>
                  <a:pt x="6662667" y="-28640"/>
                  <a:pt x="6890412" y="0"/>
                </a:cubicBezTo>
                <a:cubicBezTo>
                  <a:pt x="7118157" y="28640"/>
                  <a:pt x="7300378" y="35726"/>
                  <a:pt x="7686515" y="0"/>
                </a:cubicBezTo>
                <a:cubicBezTo>
                  <a:pt x="8072652" y="-35726"/>
                  <a:pt x="8056380" y="-9921"/>
                  <a:pt x="8263004" y="0"/>
                </a:cubicBezTo>
                <a:cubicBezTo>
                  <a:pt x="8469628" y="9921"/>
                  <a:pt x="8827551" y="783"/>
                  <a:pt x="9168915" y="0"/>
                </a:cubicBezTo>
                <a:cubicBezTo>
                  <a:pt x="9510279" y="-783"/>
                  <a:pt x="9499831" y="-178"/>
                  <a:pt x="9635596" y="0"/>
                </a:cubicBezTo>
                <a:cubicBezTo>
                  <a:pt x="9771361" y="178"/>
                  <a:pt x="10025944" y="-2687"/>
                  <a:pt x="10321892" y="0"/>
                </a:cubicBezTo>
                <a:cubicBezTo>
                  <a:pt x="10617840" y="2687"/>
                  <a:pt x="10833041" y="23841"/>
                  <a:pt x="10980736" y="0"/>
                </a:cubicBezTo>
                <a:cubicBezTo>
                  <a:pt x="10977327" y="131113"/>
                  <a:pt x="11002769" y="472866"/>
                  <a:pt x="10980736" y="648515"/>
                </a:cubicBezTo>
                <a:cubicBezTo>
                  <a:pt x="10958703" y="824164"/>
                  <a:pt x="10992941" y="1155704"/>
                  <a:pt x="10980736" y="1297029"/>
                </a:cubicBezTo>
                <a:cubicBezTo>
                  <a:pt x="10968531" y="1438354"/>
                  <a:pt x="11009527" y="1793855"/>
                  <a:pt x="10980736" y="1945544"/>
                </a:cubicBezTo>
                <a:cubicBezTo>
                  <a:pt x="10951945" y="2097233"/>
                  <a:pt x="10955401" y="2380357"/>
                  <a:pt x="10980736" y="2516236"/>
                </a:cubicBezTo>
                <a:cubicBezTo>
                  <a:pt x="11006071" y="2652115"/>
                  <a:pt x="11004927" y="2915709"/>
                  <a:pt x="10980736" y="3242573"/>
                </a:cubicBezTo>
                <a:cubicBezTo>
                  <a:pt x="10956545" y="3569437"/>
                  <a:pt x="10948864" y="3604076"/>
                  <a:pt x="10980736" y="3891087"/>
                </a:cubicBezTo>
                <a:cubicBezTo>
                  <a:pt x="10755350" y="3918881"/>
                  <a:pt x="10647267" y="3882208"/>
                  <a:pt x="10404247" y="3891087"/>
                </a:cubicBezTo>
                <a:cubicBezTo>
                  <a:pt x="10161227" y="3899966"/>
                  <a:pt x="9942850" y="3865321"/>
                  <a:pt x="9498337" y="3891087"/>
                </a:cubicBezTo>
                <a:cubicBezTo>
                  <a:pt x="9053824" y="3916854"/>
                  <a:pt x="9267840" y="3883909"/>
                  <a:pt x="9141463" y="3891087"/>
                </a:cubicBezTo>
                <a:cubicBezTo>
                  <a:pt x="9015086" y="3898265"/>
                  <a:pt x="8949150" y="3881870"/>
                  <a:pt x="8784589" y="3891087"/>
                </a:cubicBezTo>
                <a:cubicBezTo>
                  <a:pt x="8620028" y="3900304"/>
                  <a:pt x="8384697" y="3913663"/>
                  <a:pt x="8208100" y="3891087"/>
                </a:cubicBezTo>
                <a:cubicBezTo>
                  <a:pt x="8031503" y="3868511"/>
                  <a:pt x="7995284" y="3886604"/>
                  <a:pt x="7851226" y="3891087"/>
                </a:cubicBezTo>
                <a:cubicBezTo>
                  <a:pt x="7707168" y="3895570"/>
                  <a:pt x="7361443" y="3892747"/>
                  <a:pt x="7055123" y="3891087"/>
                </a:cubicBezTo>
                <a:cubicBezTo>
                  <a:pt x="6748803" y="3889427"/>
                  <a:pt x="6333416" y="3861984"/>
                  <a:pt x="6149212" y="3891087"/>
                </a:cubicBezTo>
                <a:cubicBezTo>
                  <a:pt x="5965008" y="3920190"/>
                  <a:pt x="5873287" y="3880016"/>
                  <a:pt x="5792338" y="3891087"/>
                </a:cubicBezTo>
                <a:cubicBezTo>
                  <a:pt x="5711389" y="3902158"/>
                  <a:pt x="5104207" y="3863000"/>
                  <a:pt x="4886428" y="3891087"/>
                </a:cubicBezTo>
                <a:cubicBezTo>
                  <a:pt x="4668649" y="3919175"/>
                  <a:pt x="4509872" y="3866435"/>
                  <a:pt x="4309939" y="3891087"/>
                </a:cubicBezTo>
                <a:cubicBezTo>
                  <a:pt x="4110006" y="3915739"/>
                  <a:pt x="3745510" y="3910487"/>
                  <a:pt x="3513836" y="3891087"/>
                </a:cubicBezTo>
                <a:cubicBezTo>
                  <a:pt x="3282162" y="3871687"/>
                  <a:pt x="2988931" y="3851406"/>
                  <a:pt x="2717732" y="3891087"/>
                </a:cubicBezTo>
                <a:cubicBezTo>
                  <a:pt x="2446533" y="3930768"/>
                  <a:pt x="2352222" y="3911897"/>
                  <a:pt x="2031436" y="3891087"/>
                </a:cubicBezTo>
                <a:cubicBezTo>
                  <a:pt x="1710650" y="3870277"/>
                  <a:pt x="1389722" y="3854083"/>
                  <a:pt x="1125525" y="3891087"/>
                </a:cubicBezTo>
                <a:cubicBezTo>
                  <a:pt x="861328" y="3928091"/>
                  <a:pt x="282934" y="3839111"/>
                  <a:pt x="0" y="3891087"/>
                </a:cubicBezTo>
                <a:cubicBezTo>
                  <a:pt x="32854" y="3608055"/>
                  <a:pt x="-22915" y="3480410"/>
                  <a:pt x="0" y="3203662"/>
                </a:cubicBezTo>
                <a:cubicBezTo>
                  <a:pt x="22915" y="2926915"/>
                  <a:pt x="-29771" y="2734618"/>
                  <a:pt x="0" y="2555147"/>
                </a:cubicBezTo>
                <a:cubicBezTo>
                  <a:pt x="29771" y="2375676"/>
                  <a:pt x="-14066" y="2167226"/>
                  <a:pt x="0" y="1945544"/>
                </a:cubicBezTo>
                <a:cubicBezTo>
                  <a:pt x="14066" y="1723862"/>
                  <a:pt x="-14091" y="1536192"/>
                  <a:pt x="0" y="1297029"/>
                </a:cubicBezTo>
                <a:cubicBezTo>
                  <a:pt x="14091" y="1057866"/>
                  <a:pt x="26400" y="933026"/>
                  <a:pt x="0" y="609604"/>
                </a:cubicBezTo>
                <a:cubicBezTo>
                  <a:pt x="-26400" y="286182"/>
                  <a:pt x="-25509" y="287693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39400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FE61027-E4EE-4333-B440-2B2658CAAF8E}"/>
              </a:ext>
            </a:extLst>
          </p:cNvPr>
          <p:cNvSpPr/>
          <p:nvPr/>
        </p:nvSpPr>
        <p:spPr>
          <a:xfrm rot="21404859">
            <a:off x="3391861" y="1240695"/>
            <a:ext cx="1841968" cy="380601"/>
          </a:xfrm>
          <a:custGeom>
            <a:avLst/>
            <a:gdLst>
              <a:gd name="connsiteX0" fmla="*/ 0 w 1841968"/>
              <a:gd name="connsiteY0" fmla="*/ 0 h 380601"/>
              <a:gd name="connsiteX1" fmla="*/ 577150 w 1841968"/>
              <a:gd name="connsiteY1" fmla="*/ 0 h 380601"/>
              <a:gd name="connsiteX2" fmla="*/ 1227979 w 1841968"/>
              <a:gd name="connsiteY2" fmla="*/ 0 h 380601"/>
              <a:gd name="connsiteX3" fmla="*/ 1841968 w 1841968"/>
              <a:gd name="connsiteY3" fmla="*/ 0 h 380601"/>
              <a:gd name="connsiteX4" fmla="*/ 1841968 w 1841968"/>
              <a:gd name="connsiteY4" fmla="*/ 380601 h 380601"/>
              <a:gd name="connsiteX5" fmla="*/ 1227979 w 1841968"/>
              <a:gd name="connsiteY5" fmla="*/ 380601 h 380601"/>
              <a:gd name="connsiteX6" fmla="*/ 632409 w 1841968"/>
              <a:gd name="connsiteY6" fmla="*/ 380601 h 380601"/>
              <a:gd name="connsiteX7" fmla="*/ 0 w 1841968"/>
              <a:gd name="connsiteY7" fmla="*/ 380601 h 380601"/>
              <a:gd name="connsiteX8" fmla="*/ 0 w 1841968"/>
              <a:gd name="connsiteY8" fmla="*/ 0 h 38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1968" h="380601" fill="none" extrusionOk="0">
                <a:moveTo>
                  <a:pt x="0" y="0"/>
                </a:moveTo>
                <a:cubicBezTo>
                  <a:pt x="237591" y="-9405"/>
                  <a:pt x="327788" y="17507"/>
                  <a:pt x="577150" y="0"/>
                </a:cubicBezTo>
                <a:cubicBezTo>
                  <a:pt x="826512" y="-17507"/>
                  <a:pt x="914139" y="20221"/>
                  <a:pt x="1227979" y="0"/>
                </a:cubicBezTo>
                <a:cubicBezTo>
                  <a:pt x="1541819" y="-20221"/>
                  <a:pt x="1677476" y="7361"/>
                  <a:pt x="1841968" y="0"/>
                </a:cubicBezTo>
                <a:cubicBezTo>
                  <a:pt x="1848860" y="156169"/>
                  <a:pt x="1835938" y="208160"/>
                  <a:pt x="1841968" y="380601"/>
                </a:cubicBezTo>
                <a:cubicBezTo>
                  <a:pt x="1651454" y="353579"/>
                  <a:pt x="1368718" y="410509"/>
                  <a:pt x="1227979" y="380601"/>
                </a:cubicBezTo>
                <a:cubicBezTo>
                  <a:pt x="1087240" y="350693"/>
                  <a:pt x="852279" y="392581"/>
                  <a:pt x="632409" y="380601"/>
                </a:cubicBezTo>
                <a:cubicBezTo>
                  <a:pt x="412539" y="368622"/>
                  <a:pt x="202394" y="383117"/>
                  <a:pt x="0" y="380601"/>
                </a:cubicBezTo>
                <a:cubicBezTo>
                  <a:pt x="14572" y="238158"/>
                  <a:pt x="-12754" y="150133"/>
                  <a:pt x="0" y="0"/>
                </a:cubicBezTo>
                <a:close/>
              </a:path>
              <a:path w="1841968" h="380601" stroke="0" extrusionOk="0">
                <a:moveTo>
                  <a:pt x="0" y="0"/>
                </a:moveTo>
                <a:cubicBezTo>
                  <a:pt x="124914" y="-22105"/>
                  <a:pt x="390636" y="10780"/>
                  <a:pt x="577150" y="0"/>
                </a:cubicBezTo>
                <a:cubicBezTo>
                  <a:pt x="763664" y="-10780"/>
                  <a:pt x="1071141" y="23287"/>
                  <a:pt x="1209559" y="0"/>
                </a:cubicBezTo>
                <a:cubicBezTo>
                  <a:pt x="1347977" y="-23287"/>
                  <a:pt x="1693822" y="20583"/>
                  <a:pt x="1841968" y="0"/>
                </a:cubicBezTo>
                <a:cubicBezTo>
                  <a:pt x="1834689" y="129702"/>
                  <a:pt x="1839572" y="268850"/>
                  <a:pt x="1841968" y="380601"/>
                </a:cubicBezTo>
                <a:cubicBezTo>
                  <a:pt x="1529084" y="356015"/>
                  <a:pt x="1359268" y="380297"/>
                  <a:pt x="1191139" y="380601"/>
                </a:cubicBezTo>
                <a:cubicBezTo>
                  <a:pt x="1023010" y="380905"/>
                  <a:pt x="870789" y="363496"/>
                  <a:pt x="632409" y="380601"/>
                </a:cubicBezTo>
                <a:cubicBezTo>
                  <a:pt x="394029" y="397707"/>
                  <a:pt x="260979" y="405642"/>
                  <a:pt x="0" y="380601"/>
                </a:cubicBezTo>
                <a:cubicBezTo>
                  <a:pt x="-5128" y="207258"/>
                  <a:pt x="12920" y="164760"/>
                  <a:pt x="0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OFFRES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F59681A-0042-433B-B0E5-DFD1AAB81899}"/>
              </a:ext>
            </a:extLst>
          </p:cNvPr>
          <p:cNvSpPr/>
          <p:nvPr/>
        </p:nvSpPr>
        <p:spPr>
          <a:xfrm rot="222224">
            <a:off x="8246669" y="1349738"/>
            <a:ext cx="3217680" cy="380601"/>
          </a:xfrm>
          <a:custGeom>
            <a:avLst/>
            <a:gdLst>
              <a:gd name="connsiteX0" fmla="*/ 0 w 3217680"/>
              <a:gd name="connsiteY0" fmla="*/ 0 h 380601"/>
              <a:gd name="connsiteX1" fmla="*/ 611359 w 3217680"/>
              <a:gd name="connsiteY1" fmla="*/ 0 h 380601"/>
              <a:gd name="connsiteX2" fmla="*/ 1190542 w 3217680"/>
              <a:gd name="connsiteY2" fmla="*/ 0 h 380601"/>
              <a:gd name="connsiteX3" fmla="*/ 1834078 w 3217680"/>
              <a:gd name="connsiteY3" fmla="*/ 0 h 380601"/>
              <a:gd name="connsiteX4" fmla="*/ 2381083 w 3217680"/>
              <a:gd name="connsiteY4" fmla="*/ 0 h 380601"/>
              <a:gd name="connsiteX5" fmla="*/ 3217680 w 3217680"/>
              <a:gd name="connsiteY5" fmla="*/ 0 h 380601"/>
              <a:gd name="connsiteX6" fmla="*/ 3217680 w 3217680"/>
              <a:gd name="connsiteY6" fmla="*/ 380601 h 380601"/>
              <a:gd name="connsiteX7" fmla="*/ 2606321 w 3217680"/>
              <a:gd name="connsiteY7" fmla="*/ 380601 h 380601"/>
              <a:gd name="connsiteX8" fmla="*/ 1962785 w 3217680"/>
              <a:gd name="connsiteY8" fmla="*/ 380601 h 380601"/>
              <a:gd name="connsiteX9" fmla="*/ 1415779 w 3217680"/>
              <a:gd name="connsiteY9" fmla="*/ 380601 h 380601"/>
              <a:gd name="connsiteX10" fmla="*/ 740066 w 3217680"/>
              <a:gd name="connsiteY10" fmla="*/ 380601 h 380601"/>
              <a:gd name="connsiteX11" fmla="*/ 0 w 3217680"/>
              <a:gd name="connsiteY11" fmla="*/ 380601 h 380601"/>
              <a:gd name="connsiteX12" fmla="*/ 0 w 3217680"/>
              <a:gd name="connsiteY12" fmla="*/ 0 h 38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17680" h="380601" fill="none" extrusionOk="0">
                <a:moveTo>
                  <a:pt x="0" y="0"/>
                </a:moveTo>
                <a:cubicBezTo>
                  <a:pt x="295540" y="-3753"/>
                  <a:pt x="376057" y="-27427"/>
                  <a:pt x="611359" y="0"/>
                </a:cubicBezTo>
                <a:cubicBezTo>
                  <a:pt x="846661" y="27427"/>
                  <a:pt x="921812" y="-28386"/>
                  <a:pt x="1190542" y="0"/>
                </a:cubicBezTo>
                <a:cubicBezTo>
                  <a:pt x="1459272" y="28386"/>
                  <a:pt x="1625181" y="-2743"/>
                  <a:pt x="1834078" y="0"/>
                </a:cubicBezTo>
                <a:cubicBezTo>
                  <a:pt x="2042975" y="2743"/>
                  <a:pt x="2123690" y="-25959"/>
                  <a:pt x="2381083" y="0"/>
                </a:cubicBezTo>
                <a:cubicBezTo>
                  <a:pt x="2638477" y="25959"/>
                  <a:pt x="2887792" y="-36469"/>
                  <a:pt x="3217680" y="0"/>
                </a:cubicBezTo>
                <a:cubicBezTo>
                  <a:pt x="3230434" y="116288"/>
                  <a:pt x="3205075" y="206702"/>
                  <a:pt x="3217680" y="380601"/>
                </a:cubicBezTo>
                <a:cubicBezTo>
                  <a:pt x="2982614" y="363309"/>
                  <a:pt x="2760222" y="395514"/>
                  <a:pt x="2606321" y="380601"/>
                </a:cubicBezTo>
                <a:cubicBezTo>
                  <a:pt x="2452420" y="365688"/>
                  <a:pt x="2192245" y="355112"/>
                  <a:pt x="1962785" y="380601"/>
                </a:cubicBezTo>
                <a:cubicBezTo>
                  <a:pt x="1733325" y="406090"/>
                  <a:pt x="1566950" y="356678"/>
                  <a:pt x="1415779" y="380601"/>
                </a:cubicBezTo>
                <a:cubicBezTo>
                  <a:pt x="1264608" y="404524"/>
                  <a:pt x="1039454" y="349955"/>
                  <a:pt x="740066" y="380601"/>
                </a:cubicBezTo>
                <a:cubicBezTo>
                  <a:pt x="440678" y="411247"/>
                  <a:pt x="196445" y="396029"/>
                  <a:pt x="0" y="380601"/>
                </a:cubicBezTo>
                <a:cubicBezTo>
                  <a:pt x="-4903" y="202894"/>
                  <a:pt x="2140" y="123042"/>
                  <a:pt x="0" y="0"/>
                </a:cubicBezTo>
                <a:close/>
              </a:path>
              <a:path w="3217680" h="380601" stroke="0" extrusionOk="0">
                <a:moveTo>
                  <a:pt x="0" y="0"/>
                </a:moveTo>
                <a:cubicBezTo>
                  <a:pt x="267730" y="-719"/>
                  <a:pt x="291338" y="-6879"/>
                  <a:pt x="579182" y="0"/>
                </a:cubicBezTo>
                <a:cubicBezTo>
                  <a:pt x="867026" y="6879"/>
                  <a:pt x="1079333" y="-17879"/>
                  <a:pt x="1254895" y="0"/>
                </a:cubicBezTo>
                <a:cubicBezTo>
                  <a:pt x="1430457" y="17879"/>
                  <a:pt x="1632465" y="1278"/>
                  <a:pt x="1866254" y="0"/>
                </a:cubicBezTo>
                <a:cubicBezTo>
                  <a:pt x="2100043" y="-1278"/>
                  <a:pt x="2267260" y="-26677"/>
                  <a:pt x="2574144" y="0"/>
                </a:cubicBezTo>
                <a:cubicBezTo>
                  <a:pt x="2881028" y="26677"/>
                  <a:pt x="3034731" y="-22788"/>
                  <a:pt x="3217680" y="0"/>
                </a:cubicBezTo>
                <a:cubicBezTo>
                  <a:pt x="3225236" y="161178"/>
                  <a:pt x="3217032" y="284823"/>
                  <a:pt x="3217680" y="380601"/>
                </a:cubicBezTo>
                <a:cubicBezTo>
                  <a:pt x="3072103" y="394044"/>
                  <a:pt x="2794087" y="391589"/>
                  <a:pt x="2574144" y="380601"/>
                </a:cubicBezTo>
                <a:cubicBezTo>
                  <a:pt x="2354201" y="369613"/>
                  <a:pt x="2255035" y="378701"/>
                  <a:pt x="1994962" y="380601"/>
                </a:cubicBezTo>
                <a:cubicBezTo>
                  <a:pt x="1734889" y="382501"/>
                  <a:pt x="1592300" y="396800"/>
                  <a:pt x="1383602" y="380601"/>
                </a:cubicBezTo>
                <a:cubicBezTo>
                  <a:pt x="1174904" y="364402"/>
                  <a:pt x="996053" y="405157"/>
                  <a:pt x="804420" y="380601"/>
                </a:cubicBezTo>
                <a:cubicBezTo>
                  <a:pt x="612787" y="356045"/>
                  <a:pt x="204759" y="393138"/>
                  <a:pt x="0" y="380601"/>
                </a:cubicBezTo>
                <a:cubicBezTo>
                  <a:pt x="-4919" y="266434"/>
                  <a:pt x="13033" y="119404"/>
                  <a:pt x="0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MODE OPÉRATOIRE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781784D8-499D-4FE5-8CEB-C6D243014D17}"/>
              </a:ext>
            </a:extLst>
          </p:cNvPr>
          <p:cNvSpPr txBox="1"/>
          <p:nvPr/>
        </p:nvSpPr>
        <p:spPr>
          <a:xfrm>
            <a:off x="8276979" y="5530289"/>
            <a:ext cx="35830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latin typeface="Ink Free" panose="03080402000500000000" pitchFamily="66" charset="0"/>
              </a:rPr>
              <a:t>* Taux susceptible d’évoluer en fonction de la conjoncture. </a:t>
            </a:r>
          </a:p>
        </p:txBody>
      </p:sp>
      <p:pic>
        <p:nvPicPr>
          <p:cNvPr id="79" name="Picture 2" descr="Vecteur gratuit dessin animé satisfait client appelant l'utilisateur opérateur de l'opérateur d'assistance téléphonique dans l'oreillette.">
            <a:extLst>
              <a:ext uri="{FF2B5EF4-FFF2-40B4-BE49-F238E27FC236}">
                <a16:creationId xmlns:a16="http://schemas.microsoft.com/office/drawing/2014/main" id="{56987E0E-C76B-4D27-AF96-17DB219E82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5" t="12195" r="66060" b="59425"/>
          <a:stretch/>
        </p:blipFill>
        <p:spPr bwMode="auto">
          <a:xfrm>
            <a:off x="1119807" y="2307598"/>
            <a:ext cx="1115254" cy="1476607"/>
          </a:xfrm>
          <a:custGeom>
            <a:avLst/>
            <a:gdLst>
              <a:gd name="connsiteX0" fmla="*/ 0 w 1115254"/>
              <a:gd name="connsiteY0" fmla="*/ 0 h 1476607"/>
              <a:gd name="connsiteX1" fmla="*/ 568780 w 1115254"/>
              <a:gd name="connsiteY1" fmla="*/ 0 h 1476607"/>
              <a:gd name="connsiteX2" fmla="*/ 1115254 w 1115254"/>
              <a:gd name="connsiteY2" fmla="*/ 0 h 1476607"/>
              <a:gd name="connsiteX3" fmla="*/ 1115254 w 1115254"/>
              <a:gd name="connsiteY3" fmla="*/ 462670 h 1476607"/>
              <a:gd name="connsiteX4" fmla="*/ 1115254 w 1115254"/>
              <a:gd name="connsiteY4" fmla="*/ 925340 h 1476607"/>
              <a:gd name="connsiteX5" fmla="*/ 1115254 w 1115254"/>
              <a:gd name="connsiteY5" fmla="*/ 1476607 h 1476607"/>
              <a:gd name="connsiteX6" fmla="*/ 535322 w 1115254"/>
              <a:gd name="connsiteY6" fmla="*/ 1476607 h 1476607"/>
              <a:gd name="connsiteX7" fmla="*/ 0 w 1115254"/>
              <a:gd name="connsiteY7" fmla="*/ 1476607 h 1476607"/>
              <a:gd name="connsiteX8" fmla="*/ 0 w 1115254"/>
              <a:gd name="connsiteY8" fmla="*/ 969639 h 1476607"/>
              <a:gd name="connsiteX9" fmla="*/ 0 w 1115254"/>
              <a:gd name="connsiteY9" fmla="*/ 447904 h 1476607"/>
              <a:gd name="connsiteX10" fmla="*/ 0 w 1115254"/>
              <a:gd name="connsiteY10" fmla="*/ 0 h 147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5254" h="1476607" extrusionOk="0">
                <a:moveTo>
                  <a:pt x="0" y="0"/>
                </a:moveTo>
                <a:cubicBezTo>
                  <a:pt x="171478" y="6666"/>
                  <a:pt x="317702" y="23072"/>
                  <a:pt x="568780" y="0"/>
                </a:cubicBezTo>
                <a:cubicBezTo>
                  <a:pt x="819858" y="-23072"/>
                  <a:pt x="862448" y="18982"/>
                  <a:pt x="1115254" y="0"/>
                </a:cubicBezTo>
                <a:cubicBezTo>
                  <a:pt x="1117048" y="141726"/>
                  <a:pt x="1131566" y="298240"/>
                  <a:pt x="1115254" y="462670"/>
                </a:cubicBezTo>
                <a:cubicBezTo>
                  <a:pt x="1098943" y="627100"/>
                  <a:pt x="1115719" y="783163"/>
                  <a:pt x="1115254" y="925340"/>
                </a:cubicBezTo>
                <a:cubicBezTo>
                  <a:pt x="1114790" y="1067517"/>
                  <a:pt x="1114957" y="1299878"/>
                  <a:pt x="1115254" y="1476607"/>
                </a:cubicBezTo>
                <a:cubicBezTo>
                  <a:pt x="887380" y="1471889"/>
                  <a:pt x="699221" y="1504284"/>
                  <a:pt x="535322" y="1476607"/>
                </a:cubicBezTo>
                <a:cubicBezTo>
                  <a:pt x="371423" y="1448930"/>
                  <a:pt x="192186" y="1465063"/>
                  <a:pt x="0" y="1476607"/>
                </a:cubicBezTo>
                <a:cubicBezTo>
                  <a:pt x="-14905" y="1330889"/>
                  <a:pt x="1619" y="1093756"/>
                  <a:pt x="0" y="969639"/>
                </a:cubicBezTo>
                <a:cubicBezTo>
                  <a:pt x="-1619" y="845522"/>
                  <a:pt x="14371" y="583742"/>
                  <a:pt x="0" y="447904"/>
                </a:cubicBezTo>
                <a:cubicBezTo>
                  <a:pt x="-14371" y="312067"/>
                  <a:pt x="-10264" y="98093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389505480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66FE591F-FDE7-4B0F-A6C4-B447855A4ECD}"/>
              </a:ext>
            </a:extLst>
          </p:cNvPr>
          <p:cNvSpPr/>
          <p:nvPr/>
        </p:nvSpPr>
        <p:spPr>
          <a:xfrm>
            <a:off x="732743" y="5927334"/>
            <a:ext cx="10980736" cy="319647"/>
          </a:xfrm>
          <a:custGeom>
            <a:avLst/>
            <a:gdLst>
              <a:gd name="connsiteX0" fmla="*/ 0 w 10980736"/>
              <a:gd name="connsiteY0" fmla="*/ 0 h 319647"/>
              <a:gd name="connsiteX1" fmla="*/ 466681 w 10980736"/>
              <a:gd name="connsiteY1" fmla="*/ 0 h 319647"/>
              <a:gd name="connsiteX2" fmla="*/ 1372592 w 10980736"/>
              <a:gd name="connsiteY2" fmla="*/ 0 h 319647"/>
              <a:gd name="connsiteX3" fmla="*/ 1839273 w 10980736"/>
              <a:gd name="connsiteY3" fmla="*/ 0 h 319647"/>
              <a:gd name="connsiteX4" fmla="*/ 2745184 w 10980736"/>
              <a:gd name="connsiteY4" fmla="*/ 0 h 319647"/>
              <a:gd name="connsiteX5" fmla="*/ 3541287 w 10980736"/>
              <a:gd name="connsiteY5" fmla="*/ 0 h 319647"/>
              <a:gd name="connsiteX6" fmla="*/ 4227583 w 10980736"/>
              <a:gd name="connsiteY6" fmla="*/ 0 h 319647"/>
              <a:gd name="connsiteX7" fmla="*/ 4694265 w 10980736"/>
              <a:gd name="connsiteY7" fmla="*/ 0 h 319647"/>
              <a:gd name="connsiteX8" fmla="*/ 5270753 w 10980736"/>
              <a:gd name="connsiteY8" fmla="*/ 0 h 319647"/>
              <a:gd name="connsiteX9" fmla="*/ 5847242 w 10980736"/>
              <a:gd name="connsiteY9" fmla="*/ 0 h 319647"/>
              <a:gd name="connsiteX10" fmla="*/ 6313923 w 10980736"/>
              <a:gd name="connsiteY10" fmla="*/ 0 h 319647"/>
              <a:gd name="connsiteX11" fmla="*/ 7219834 w 10980736"/>
              <a:gd name="connsiteY11" fmla="*/ 0 h 319647"/>
              <a:gd name="connsiteX12" fmla="*/ 7796323 w 10980736"/>
              <a:gd name="connsiteY12" fmla="*/ 0 h 319647"/>
              <a:gd name="connsiteX13" fmla="*/ 8702233 w 10980736"/>
              <a:gd name="connsiteY13" fmla="*/ 0 h 319647"/>
              <a:gd name="connsiteX14" fmla="*/ 9388529 w 10980736"/>
              <a:gd name="connsiteY14" fmla="*/ 0 h 319647"/>
              <a:gd name="connsiteX15" fmla="*/ 10184633 w 10980736"/>
              <a:gd name="connsiteY15" fmla="*/ 0 h 319647"/>
              <a:gd name="connsiteX16" fmla="*/ 10980736 w 10980736"/>
              <a:gd name="connsiteY16" fmla="*/ 0 h 319647"/>
              <a:gd name="connsiteX17" fmla="*/ 10980736 w 10980736"/>
              <a:gd name="connsiteY17" fmla="*/ 319647 h 319647"/>
              <a:gd name="connsiteX18" fmla="*/ 10404247 w 10980736"/>
              <a:gd name="connsiteY18" fmla="*/ 319647 h 319647"/>
              <a:gd name="connsiteX19" fmla="*/ 9717951 w 10980736"/>
              <a:gd name="connsiteY19" fmla="*/ 319647 h 319647"/>
              <a:gd name="connsiteX20" fmla="*/ 8812041 w 10980736"/>
              <a:gd name="connsiteY20" fmla="*/ 319647 h 319647"/>
              <a:gd name="connsiteX21" fmla="*/ 8455167 w 10980736"/>
              <a:gd name="connsiteY21" fmla="*/ 319647 h 319647"/>
              <a:gd name="connsiteX22" fmla="*/ 7768871 w 10980736"/>
              <a:gd name="connsiteY22" fmla="*/ 319647 h 319647"/>
              <a:gd name="connsiteX23" fmla="*/ 7192382 w 10980736"/>
              <a:gd name="connsiteY23" fmla="*/ 319647 h 319647"/>
              <a:gd name="connsiteX24" fmla="*/ 6506086 w 10980736"/>
              <a:gd name="connsiteY24" fmla="*/ 319647 h 319647"/>
              <a:gd name="connsiteX25" fmla="*/ 5819790 w 10980736"/>
              <a:gd name="connsiteY25" fmla="*/ 319647 h 319647"/>
              <a:gd name="connsiteX26" fmla="*/ 5133494 w 10980736"/>
              <a:gd name="connsiteY26" fmla="*/ 319647 h 319647"/>
              <a:gd name="connsiteX27" fmla="*/ 4557005 w 10980736"/>
              <a:gd name="connsiteY27" fmla="*/ 319647 h 319647"/>
              <a:gd name="connsiteX28" fmla="*/ 3651095 w 10980736"/>
              <a:gd name="connsiteY28" fmla="*/ 319647 h 319647"/>
              <a:gd name="connsiteX29" fmla="*/ 2854991 w 10980736"/>
              <a:gd name="connsiteY29" fmla="*/ 319647 h 319647"/>
              <a:gd name="connsiteX30" fmla="*/ 1949081 w 10980736"/>
              <a:gd name="connsiteY30" fmla="*/ 319647 h 319647"/>
              <a:gd name="connsiteX31" fmla="*/ 1592207 w 10980736"/>
              <a:gd name="connsiteY31" fmla="*/ 319647 h 319647"/>
              <a:gd name="connsiteX32" fmla="*/ 1125525 w 10980736"/>
              <a:gd name="connsiteY32" fmla="*/ 319647 h 319647"/>
              <a:gd name="connsiteX33" fmla="*/ 0 w 10980736"/>
              <a:gd name="connsiteY33" fmla="*/ 319647 h 319647"/>
              <a:gd name="connsiteX34" fmla="*/ 0 w 10980736"/>
              <a:gd name="connsiteY34" fmla="*/ 0 h 31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980736" h="319647" fill="none" extrusionOk="0">
                <a:moveTo>
                  <a:pt x="0" y="0"/>
                </a:moveTo>
                <a:cubicBezTo>
                  <a:pt x="107412" y="21490"/>
                  <a:pt x="261368" y="-1604"/>
                  <a:pt x="466681" y="0"/>
                </a:cubicBezTo>
                <a:cubicBezTo>
                  <a:pt x="671994" y="1604"/>
                  <a:pt x="1169563" y="-16129"/>
                  <a:pt x="1372592" y="0"/>
                </a:cubicBezTo>
                <a:cubicBezTo>
                  <a:pt x="1575621" y="16129"/>
                  <a:pt x="1699598" y="-17739"/>
                  <a:pt x="1839273" y="0"/>
                </a:cubicBezTo>
                <a:cubicBezTo>
                  <a:pt x="1978948" y="17739"/>
                  <a:pt x="2547907" y="31697"/>
                  <a:pt x="2745184" y="0"/>
                </a:cubicBezTo>
                <a:cubicBezTo>
                  <a:pt x="2942461" y="-31697"/>
                  <a:pt x="3170943" y="-25175"/>
                  <a:pt x="3541287" y="0"/>
                </a:cubicBezTo>
                <a:cubicBezTo>
                  <a:pt x="3911631" y="25175"/>
                  <a:pt x="3956280" y="-34260"/>
                  <a:pt x="4227583" y="0"/>
                </a:cubicBezTo>
                <a:cubicBezTo>
                  <a:pt x="4498886" y="34260"/>
                  <a:pt x="4564641" y="-13527"/>
                  <a:pt x="4694265" y="0"/>
                </a:cubicBezTo>
                <a:cubicBezTo>
                  <a:pt x="4823889" y="13527"/>
                  <a:pt x="5078637" y="7875"/>
                  <a:pt x="5270753" y="0"/>
                </a:cubicBezTo>
                <a:cubicBezTo>
                  <a:pt x="5462869" y="-7875"/>
                  <a:pt x="5608269" y="-28242"/>
                  <a:pt x="5847242" y="0"/>
                </a:cubicBezTo>
                <a:cubicBezTo>
                  <a:pt x="6086215" y="28242"/>
                  <a:pt x="6097058" y="3862"/>
                  <a:pt x="6313923" y="0"/>
                </a:cubicBezTo>
                <a:cubicBezTo>
                  <a:pt x="6530788" y="-3862"/>
                  <a:pt x="6920678" y="-390"/>
                  <a:pt x="7219834" y="0"/>
                </a:cubicBezTo>
                <a:cubicBezTo>
                  <a:pt x="7518990" y="390"/>
                  <a:pt x="7642849" y="-5763"/>
                  <a:pt x="7796323" y="0"/>
                </a:cubicBezTo>
                <a:cubicBezTo>
                  <a:pt x="7949797" y="5763"/>
                  <a:pt x="8501434" y="36893"/>
                  <a:pt x="8702233" y="0"/>
                </a:cubicBezTo>
                <a:cubicBezTo>
                  <a:pt x="8903032" y="-36893"/>
                  <a:pt x="9093935" y="12817"/>
                  <a:pt x="9388529" y="0"/>
                </a:cubicBezTo>
                <a:cubicBezTo>
                  <a:pt x="9683123" y="-12817"/>
                  <a:pt x="9984257" y="-25924"/>
                  <a:pt x="10184633" y="0"/>
                </a:cubicBezTo>
                <a:cubicBezTo>
                  <a:pt x="10385009" y="25924"/>
                  <a:pt x="10756900" y="-37993"/>
                  <a:pt x="10980736" y="0"/>
                </a:cubicBezTo>
                <a:cubicBezTo>
                  <a:pt x="10969153" y="145905"/>
                  <a:pt x="10983906" y="168224"/>
                  <a:pt x="10980736" y="319647"/>
                </a:cubicBezTo>
                <a:cubicBezTo>
                  <a:pt x="10821902" y="325983"/>
                  <a:pt x="10638434" y="298745"/>
                  <a:pt x="10404247" y="319647"/>
                </a:cubicBezTo>
                <a:cubicBezTo>
                  <a:pt x="10170060" y="340549"/>
                  <a:pt x="9900305" y="295672"/>
                  <a:pt x="9717951" y="319647"/>
                </a:cubicBezTo>
                <a:cubicBezTo>
                  <a:pt x="9535597" y="343622"/>
                  <a:pt x="9028795" y="353238"/>
                  <a:pt x="8812041" y="319647"/>
                </a:cubicBezTo>
                <a:cubicBezTo>
                  <a:pt x="8595287" y="286057"/>
                  <a:pt x="8573843" y="320804"/>
                  <a:pt x="8455167" y="319647"/>
                </a:cubicBezTo>
                <a:cubicBezTo>
                  <a:pt x="8336491" y="318490"/>
                  <a:pt x="7990063" y="337426"/>
                  <a:pt x="7768871" y="319647"/>
                </a:cubicBezTo>
                <a:cubicBezTo>
                  <a:pt x="7547679" y="301868"/>
                  <a:pt x="7398989" y="320928"/>
                  <a:pt x="7192382" y="319647"/>
                </a:cubicBezTo>
                <a:cubicBezTo>
                  <a:pt x="6985775" y="318366"/>
                  <a:pt x="6680871" y="339395"/>
                  <a:pt x="6506086" y="319647"/>
                </a:cubicBezTo>
                <a:cubicBezTo>
                  <a:pt x="6331301" y="299899"/>
                  <a:pt x="6116779" y="295944"/>
                  <a:pt x="5819790" y="319647"/>
                </a:cubicBezTo>
                <a:cubicBezTo>
                  <a:pt x="5522801" y="343350"/>
                  <a:pt x="5274120" y="340745"/>
                  <a:pt x="5133494" y="319647"/>
                </a:cubicBezTo>
                <a:cubicBezTo>
                  <a:pt x="4992868" y="298549"/>
                  <a:pt x="4821732" y="316112"/>
                  <a:pt x="4557005" y="319647"/>
                </a:cubicBezTo>
                <a:cubicBezTo>
                  <a:pt x="4292278" y="323182"/>
                  <a:pt x="3877156" y="333837"/>
                  <a:pt x="3651095" y="319647"/>
                </a:cubicBezTo>
                <a:cubicBezTo>
                  <a:pt x="3425034" y="305458"/>
                  <a:pt x="3195595" y="291765"/>
                  <a:pt x="2854991" y="319647"/>
                </a:cubicBezTo>
                <a:cubicBezTo>
                  <a:pt x="2514387" y="347529"/>
                  <a:pt x="2231380" y="293195"/>
                  <a:pt x="1949081" y="319647"/>
                </a:cubicBezTo>
                <a:cubicBezTo>
                  <a:pt x="1666782" y="346100"/>
                  <a:pt x="1723215" y="314629"/>
                  <a:pt x="1592207" y="319647"/>
                </a:cubicBezTo>
                <a:cubicBezTo>
                  <a:pt x="1461199" y="324665"/>
                  <a:pt x="1234722" y="299745"/>
                  <a:pt x="1125525" y="319647"/>
                </a:cubicBezTo>
                <a:cubicBezTo>
                  <a:pt x="1016328" y="339549"/>
                  <a:pt x="556066" y="265784"/>
                  <a:pt x="0" y="319647"/>
                </a:cubicBezTo>
                <a:cubicBezTo>
                  <a:pt x="-12466" y="168559"/>
                  <a:pt x="10088" y="86476"/>
                  <a:pt x="0" y="0"/>
                </a:cubicBezTo>
                <a:close/>
              </a:path>
              <a:path w="10980736" h="319647" stroke="0" extrusionOk="0">
                <a:moveTo>
                  <a:pt x="0" y="0"/>
                </a:moveTo>
                <a:cubicBezTo>
                  <a:pt x="334356" y="-9826"/>
                  <a:pt x="417822" y="37422"/>
                  <a:pt x="796103" y="0"/>
                </a:cubicBezTo>
                <a:cubicBezTo>
                  <a:pt x="1174384" y="-37422"/>
                  <a:pt x="1054003" y="5376"/>
                  <a:pt x="1262785" y="0"/>
                </a:cubicBezTo>
                <a:cubicBezTo>
                  <a:pt x="1471567" y="-5376"/>
                  <a:pt x="1616224" y="-8408"/>
                  <a:pt x="1729466" y="0"/>
                </a:cubicBezTo>
                <a:cubicBezTo>
                  <a:pt x="1842708" y="8408"/>
                  <a:pt x="2332638" y="-13078"/>
                  <a:pt x="2525569" y="0"/>
                </a:cubicBezTo>
                <a:cubicBezTo>
                  <a:pt x="2718500" y="13078"/>
                  <a:pt x="2909010" y="-9806"/>
                  <a:pt x="3102058" y="0"/>
                </a:cubicBezTo>
                <a:cubicBezTo>
                  <a:pt x="3295106" y="9806"/>
                  <a:pt x="3299356" y="13276"/>
                  <a:pt x="3458932" y="0"/>
                </a:cubicBezTo>
                <a:cubicBezTo>
                  <a:pt x="3618508" y="-13276"/>
                  <a:pt x="3895995" y="2726"/>
                  <a:pt x="4145228" y="0"/>
                </a:cubicBezTo>
                <a:cubicBezTo>
                  <a:pt x="4394461" y="-2726"/>
                  <a:pt x="4779797" y="-23581"/>
                  <a:pt x="5051139" y="0"/>
                </a:cubicBezTo>
                <a:cubicBezTo>
                  <a:pt x="5322481" y="23581"/>
                  <a:pt x="5631848" y="-39472"/>
                  <a:pt x="5847242" y="0"/>
                </a:cubicBezTo>
                <a:cubicBezTo>
                  <a:pt x="6062636" y="39472"/>
                  <a:pt x="6127191" y="12494"/>
                  <a:pt x="6204116" y="0"/>
                </a:cubicBezTo>
                <a:cubicBezTo>
                  <a:pt x="6281041" y="-12494"/>
                  <a:pt x="6662667" y="-28640"/>
                  <a:pt x="6890412" y="0"/>
                </a:cubicBezTo>
                <a:cubicBezTo>
                  <a:pt x="7118157" y="28640"/>
                  <a:pt x="7300378" y="35726"/>
                  <a:pt x="7686515" y="0"/>
                </a:cubicBezTo>
                <a:cubicBezTo>
                  <a:pt x="8072652" y="-35726"/>
                  <a:pt x="8056380" y="-9921"/>
                  <a:pt x="8263004" y="0"/>
                </a:cubicBezTo>
                <a:cubicBezTo>
                  <a:pt x="8469628" y="9921"/>
                  <a:pt x="8827551" y="783"/>
                  <a:pt x="9168915" y="0"/>
                </a:cubicBezTo>
                <a:cubicBezTo>
                  <a:pt x="9510279" y="-783"/>
                  <a:pt x="9499831" y="-178"/>
                  <a:pt x="9635596" y="0"/>
                </a:cubicBezTo>
                <a:cubicBezTo>
                  <a:pt x="9771361" y="178"/>
                  <a:pt x="10025944" y="-2687"/>
                  <a:pt x="10321892" y="0"/>
                </a:cubicBezTo>
                <a:cubicBezTo>
                  <a:pt x="10617840" y="2687"/>
                  <a:pt x="10833041" y="23841"/>
                  <a:pt x="10980736" y="0"/>
                </a:cubicBezTo>
                <a:cubicBezTo>
                  <a:pt x="10970026" y="69322"/>
                  <a:pt x="10975910" y="209938"/>
                  <a:pt x="10980736" y="319647"/>
                </a:cubicBezTo>
                <a:cubicBezTo>
                  <a:pt x="10776135" y="329605"/>
                  <a:pt x="10513211" y="288227"/>
                  <a:pt x="10294440" y="319647"/>
                </a:cubicBezTo>
                <a:cubicBezTo>
                  <a:pt x="10075669" y="351067"/>
                  <a:pt x="9620936" y="350761"/>
                  <a:pt x="9388529" y="319647"/>
                </a:cubicBezTo>
                <a:cubicBezTo>
                  <a:pt x="9156122" y="288533"/>
                  <a:pt x="8902425" y="323577"/>
                  <a:pt x="8592426" y="319647"/>
                </a:cubicBezTo>
                <a:cubicBezTo>
                  <a:pt x="8282427" y="315717"/>
                  <a:pt x="8390022" y="336460"/>
                  <a:pt x="8235552" y="319647"/>
                </a:cubicBezTo>
                <a:cubicBezTo>
                  <a:pt x="8081082" y="302834"/>
                  <a:pt x="7765516" y="340723"/>
                  <a:pt x="7329641" y="319647"/>
                </a:cubicBezTo>
                <a:cubicBezTo>
                  <a:pt x="6893766" y="298571"/>
                  <a:pt x="6882677" y="293781"/>
                  <a:pt x="6643345" y="319647"/>
                </a:cubicBezTo>
                <a:cubicBezTo>
                  <a:pt x="6404013" y="345513"/>
                  <a:pt x="6181948" y="293881"/>
                  <a:pt x="5737435" y="319647"/>
                </a:cubicBezTo>
                <a:cubicBezTo>
                  <a:pt x="5292922" y="345414"/>
                  <a:pt x="5506938" y="312469"/>
                  <a:pt x="5380561" y="319647"/>
                </a:cubicBezTo>
                <a:cubicBezTo>
                  <a:pt x="5254184" y="326825"/>
                  <a:pt x="5188248" y="310430"/>
                  <a:pt x="5023687" y="319647"/>
                </a:cubicBezTo>
                <a:cubicBezTo>
                  <a:pt x="4859126" y="328864"/>
                  <a:pt x="4623795" y="342223"/>
                  <a:pt x="4447198" y="319647"/>
                </a:cubicBezTo>
                <a:cubicBezTo>
                  <a:pt x="4270601" y="297071"/>
                  <a:pt x="4234382" y="315164"/>
                  <a:pt x="4090324" y="319647"/>
                </a:cubicBezTo>
                <a:cubicBezTo>
                  <a:pt x="3946266" y="324130"/>
                  <a:pt x="3600541" y="321307"/>
                  <a:pt x="3294221" y="319647"/>
                </a:cubicBezTo>
                <a:cubicBezTo>
                  <a:pt x="2987901" y="317987"/>
                  <a:pt x="2572514" y="290544"/>
                  <a:pt x="2388310" y="319647"/>
                </a:cubicBezTo>
                <a:cubicBezTo>
                  <a:pt x="2204106" y="348750"/>
                  <a:pt x="2112385" y="308576"/>
                  <a:pt x="2031436" y="319647"/>
                </a:cubicBezTo>
                <a:cubicBezTo>
                  <a:pt x="1950487" y="330718"/>
                  <a:pt x="1346263" y="294635"/>
                  <a:pt x="1125525" y="319647"/>
                </a:cubicBezTo>
                <a:cubicBezTo>
                  <a:pt x="904787" y="344659"/>
                  <a:pt x="552436" y="343044"/>
                  <a:pt x="0" y="319647"/>
                </a:cubicBezTo>
                <a:cubicBezTo>
                  <a:pt x="-10961" y="247710"/>
                  <a:pt x="-11488" y="97560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39400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        Le parrain, collaborateur CEGEE, ne perçoit ni de prime de parrainage, ni aucun autre avantage lié à cette recommandation.  </a:t>
            </a:r>
          </a:p>
        </p:txBody>
      </p:sp>
      <p:pic>
        <p:nvPicPr>
          <p:cNvPr id="5122" name="Picture 2" descr="System attention icon">
            <a:extLst>
              <a:ext uri="{FF2B5EF4-FFF2-40B4-BE49-F238E27FC236}">
                <a16:creationId xmlns:a16="http://schemas.microsoft.com/office/drawing/2014/main" id="{3E8DAD1E-AC89-4682-9F9D-22B8CE6FB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35" y="5644656"/>
            <a:ext cx="794690" cy="79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183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Mars 2023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DISPOSITIF DE PARRAINAGE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Marketing et Performance Data</a:t>
            </a:r>
          </a:p>
        </p:txBody>
      </p:sp>
      <p:pic>
        <p:nvPicPr>
          <p:cNvPr id="2050" name="Picture 2" descr="Pack d'icônes de profil dessinés à la main">
            <a:extLst>
              <a:ext uri="{FF2B5EF4-FFF2-40B4-BE49-F238E27FC236}">
                <a16:creationId xmlns:a16="http://schemas.microsoft.com/office/drawing/2014/main" id="{AFCB79F5-4AC5-4CAD-AA39-72D1ADC3B4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03" t="5765" r="35371" b="51919"/>
          <a:stretch/>
        </p:blipFill>
        <p:spPr bwMode="auto">
          <a:xfrm rot="21201511">
            <a:off x="4773415" y="2446832"/>
            <a:ext cx="905692" cy="92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ack d'icônes de profil dessinés à la main">
            <a:extLst>
              <a:ext uri="{FF2B5EF4-FFF2-40B4-BE49-F238E27FC236}">
                <a16:creationId xmlns:a16="http://schemas.microsoft.com/office/drawing/2014/main" id="{14937388-9199-4B7A-8283-1B987BFF4C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0" t="4779" r="64970" b="50067"/>
          <a:stretch/>
        </p:blipFill>
        <p:spPr bwMode="auto">
          <a:xfrm rot="450274">
            <a:off x="8974402" y="2193485"/>
            <a:ext cx="885792" cy="98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ack d'icônes de profil dessinés à la main">
            <a:extLst>
              <a:ext uri="{FF2B5EF4-FFF2-40B4-BE49-F238E27FC236}">
                <a16:creationId xmlns:a16="http://schemas.microsoft.com/office/drawing/2014/main" id="{ADD64986-30DF-4ECE-8591-5C886B2D6A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" t="51589" r="65188" b="3839"/>
          <a:stretch/>
        </p:blipFill>
        <p:spPr bwMode="auto">
          <a:xfrm rot="1346043">
            <a:off x="6224635" y="3648483"/>
            <a:ext cx="905692" cy="97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Vecteur le patient parle à la réception du personnel médical de la réceptionniste">
            <a:extLst>
              <a:ext uri="{FF2B5EF4-FFF2-40B4-BE49-F238E27FC236}">
                <a16:creationId xmlns:a16="http://schemas.microsoft.com/office/drawing/2014/main" id="{1DBE03F1-5FA5-4B31-B38B-0505CFEEE6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92" b="89688" l="68690" r="96486">
                        <a14:foregroundMark x1="71725" y1="29017" x2="71725" y2="29017"/>
                        <a14:foregroundMark x1="68850" y1="30695" x2="68850" y2="30695"/>
                        <a14:foregroundMark x1="68690" y1="30695" x2="68690" y2="30695"/>
                        <a14:foregroundMark x1="71246" y1="28537" x2="71246" y2="28537"/>
                        <a14:backgroundMark x1="82748" y1="44125" x2="82748" y2="44125"/>
                        <a14:backgroundMark x1="87061" y1="47722" x2="87061" y2="47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67"/>
          <a:stretch/>
        </p:blipFill>
        <p:spPr bwMode="auto">
          <a:xfrm>
            <a:off x="8048177" y="2524109"/>
            <a:ext cx="2168220" cy="446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CA68341-16CD-4E29-8FC6-E6BFBCEC1EF8}"/>
              </a:ext>
            </a:extLst>
          </p:cNvPr>
          <p:cNvGrpSpPr/>
          <p:nvPr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pic>
          <p:nvPicPr>
            <p:cNvPr id="11" name="Picture 4" descr="Réception d'hôtel plat illustrée">
              <a:extLst>
                <a:ext uri="{FF2B5EF4-FFF2-40B4-BE49-F238E27FC236}">
                  <a16:creationId xmlns:a16="http://schemas.microsoft.com/office/drawing/2014/main" id="{7099C2BD-A7FA-4F9A-ACF3-AB3F7796E5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063"/>
            <a:stretch/>
          </p:blipFill>
          <p:spPr bwMode="auto">
            <a:xfrm>
              <a:off x="0" y="1"/>
              <a:ext cx="12192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678F07F-2FE2-4BE3-B134-DA1D72531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1657" y="2650208"/>
              <a:ext cx="4162425" cy="4572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302ADB9-1618-493F-89D3-FD7776037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63575" y="2640683"/>
              <a:ext cx="1428425" cy="466725"/>
            </a:xfrm>
            <a:prstGeom prst="rect">
              <a:avLst/>
            </a:prstGeom>
          </p:spPr>
        </p:pic>
      </p:grpSp>
      <p:pic>
        <p:nvPicPr>
          <p:cNvPr id="30" name="Image 29" descr="Une image contenant texte&#10;&#10;Description générée automatiquement">
            <a:extLst>
              <a:ext uri="{FF2B5EF4-FFF2-40B4-BE49-F238E27FC236}">
                <a16:creationId xmlns:a16="http://schemas.microsoft.com/office/drawing/2014/main" id="{ACDC0FE3-5E10-484F-B135-3DB5243A564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510" y="4649762"/>
            <a:ext cx="2458696" cy="807354"/>
          </a:xfrm>
          <a:prstGeom prst="rect">
            <a:avLst/>
          </a:prstGeom>
        </p:spPr>
      </p:pic>
      <p:pic>
        <p:nvPicPr>
          <p:cNvPr id="19" name="Picture 2" descr="Belle femme d'affaires faisant différentes actions">
            <a:extLst>
              <a:ext uri="{FF2B5EF4-FFF2-40B4-BE49-F238E27FC236}">
                <a16:creationId xmlns:a16="http://schemas.microsoft.com/office/drawing/2014/main" id="{C3697F39-EA60-4A02-987E-BAB87CB289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353" b="89209" l="2716" r="28115">
                        <a14:foregroundMark x1="27476" y1="31655" x2="27476" y2="31655"/>
                        <a14:foregroundMark x1="27796" y1="33813" x2="27796" y2="33813"/>
                        <a14:backgroundMark x1="12620" y1="84652" x2="13419" y2="88969"/>
                        <a14:backgroundMark x1="17572" y1="84173" x2="17732" y2="89209"/>
                        <a14:backgroundMark x1="26837" y1="86091" x2="26677" y2="88729"/>
                        <a14:backgroundMark x1="15016" y1="29257" x2="15016" y2="29257"/>
                        <a14:backgroundMark x1="14537" y1="38609" x2="14537" y2="38609"/>
                        <a14:backgroundMark x1="19489" y1="41247" x2="19489" y2="41247"/>
                        <a14:backgroundMark x1="27955" y1="34293" x2="27955" y2="34293"/>
                        <a14:backgroundMark x1="28115" y1="33813" x2="28115" y2="33813"/>
                        <a14:backgroundMark x1="16933" y1="55156" x2="16933" y2="55156"/>
                        <a14:backgroundMark x1="27476" y1="33573" x2="27476" y2="33573"/>
                        <a14:backgroundMark x1="25879" y1="32134" x2="25879" y2="32134"/>
                        <a14:backgroundMark x1="19489" y1="29736" x2="19489" y2="29736"/>
                        <a14:backgroundMark x1="21086" y1="88969" x2="20447" y2="84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0155"/>
          <a:stretch/>
        </p:blipFill>
        <p:spPr bwMode="auto">
          <a:xfrm>
            <a:off x="7067693" y="1105399"/>
            <a:ext cx="2583355" cy="576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Vecteur le patient parle à la réception du personnel médical de la réceptionniste">
            <a:extLst>
              <a:ext uri="{FF2B5EF4-FFF2-40B4-BE49-F238E27FC236}">
                <a16:creationId xmlns:a16="http://schemas.microsoft.com/office/drawing/2014/main" id="{87C587A6-EBD8-428C-9BD5-0418C141B2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92" b="89688" l="68690" r="96486">
                        <a14:foregroundMark x1="71725" y1="29017" x2="71725" y2="29017"/>
                        <a14:foregroundMark x1="68850" y1="30695" x2="68850" y2="30695"/>
                        <a14:foregroundMark x1="68690" y1="30695" x2="68690" y2="30695"/>
                        <a14:foregroundMark x1="71246" y1="28537" x2="71246" y2="28537"/>
                        <a14:foregroundMark x1="72204" y1="29496" x2="72204" y2="29496"/>
                        <a14:backgroundMark x1="82748" y1="44125" x2="82748" y2="44125"/>
                        <a14:backgroundMark x1="87061" y1="47722" x2="87061" y2="47722"/>
                        <a14:backgroundMark x1="71086" y1="28297" x2="71086" y2="28297"/>
                        <a14:backgroundMark x1="71885" y1="30216" x2="71885" y2="30216"/>
                        <a14:backgroundMark x1="68211" y1="30456" x2="68211" y2="30456"/>
                        <a14:backgroundMark x1="81310" y1="56115" x2="81310" y2="56115"/>
                        <a14:backgroundMark x1="70927" y1="28777" x2="70927" y2="28777"/>
                        <a14:backgroundMark x1="71406" y1="28297" x2="71406" y2="282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67"/>
          <a:stretch/>
        </p:blipFill>
        <p:spPr bwMode="auto">
          <a:xfrm>
            <a:off x="9526389" y="669123"/>
            <a:ext cx="3010457" cy="620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0E4DD98-6579-48A9-9121-0977D3A8E092}"/>
              </a:ext>
            </a:extLst>
          </p:cNvPr>
          <p:cNvSpPr/>
          <p:nvPr/>
        </p:nvSpPr>
        <p:spPr>
          <a:xfrm rot="20731461">
            <a:off x="601227" y="2451679"/>
            <a:ext cx="4888071" cy="914400"/>
          </a:xfrm>
          <a:custGeom>
            <a:avLst/>
            <a:gdLst>
              <a:gd name="connsiteX0" fmla="*/ 0 w 4888071"/>
              <a:gd name="connsiteY0" fmla="*/ 152403 h 914400"/>
              <a:gd name="connsiteX1" fmla="*/ 152403 w 4888071"/>
              <a:gd name="connsiteY1" fmla="*/ 0 h 914400"/>
              <a:gd name="connsiteX2" fmla="*/ 898820 w 4888071"/>
              <a:gd name="connsiteY2" fmla="*/ 0 h 914400"/>
              <a:gd name="connsiteX3" fmla="*/ 1599405 w 4888071"/>
              <a:gd name="connsiteY3" fmla="*/ 0 h 914400"/>
              <a:gd name="connsiteX4" fmla="*/ 2299990 w 4888071"/>
              <a:gd name="connsiteY4" fmla="*/ 0 h 914400"/>
              <a:gd name="connsiteX5" fmla="*/ 3000575 w 4888071"/>
              <a:gd name="connsiteY5" fmla="*/ 0 h 914400"/>
              <a:gd name="connsiteX6" fmla="*/ 3517829 w 4888071"/>
              <a:gd name="connsiteY6" fmla="*/ 0 h 914400"/>
              <a:gd name="connsiteX7" fmla="*/ 4080916 w 4888071"/>
              <a:gd name="connsiteY7" fmla="*/ 0 h 914400"/>
              <a:gd name="connsiteX8" fmla="*/ 4735668 w 4888071"/>
              <a:gd name="connsiteY8" fmla="*/ 0 h 914400"/>
              <a:gd name="connsiteX9" fmla="*/ 4888071 w 4888071"/>
              <a:gd name="connsiteY9" fmla="*/ 152403 h 914400"/>
              <a:gd name="connsiteX10" fmla="*/ 4888071 w 4888071"/>
              <a:gd name="connsiteY10" fmla="*/ 761997 h 914400"/>
              <a:gd name="connsiteX11" fmla="*/ 4735668 w 4888071"/>
              <a:gd name="connsiteY11" fmla="*/ 914400 h 914400"/>
              <a:gd name="connsiteX12" fmla="*/ 3989251 w 4888071"/>
              <a:gd name="connsiteY12" fmla="*/ 914400 h 914400"/>
              <a:gd name="connsiteX13" fmla="*/ 3242833 w 4888071"/>
              <a:gd name="connsiteY13" fmla="*/ 914400 h 914400"/>
              <a:gd name="connsiteX14" fmla="*/ 2588081 w 4888071"/>
              <a:gd name="connsiteY14" fmla="*/ 914400 h 914400"/>
              <a:gd name="connsiteX15" fmla="*/ 1841664 w 4888071"/>
              <a:gd name="connsiteY15" fmla="*/ 914400 h 914400"/>
              <a:gd name="connsiteX16" fmla="*/ 1324409 w 4888071"/>
              <a:gd name="connsiteY16" fmla="*/ 914400 h 914400"/>
              <a:gd name="connsiteX17" fmla="*/ 715490 w 4888071"/>
              <a:gd name="connsiteY17" fmla="*/ 914400 h 914400"/>
              <a:gd name="connsiteX18" fmla="*/ 152403 w 4888071"/>
              <a:gd name="connsiteY18" fmla="*/ 914400 h 914400"/>
              <a:gd name="connsiteX19" fmla="*/ 0 w 4888071"/>
              <a:gd name="connsiteY19" fmla="*/ 761997 h 914400"/>
              <a:gd name="connsiteX20" fmla="*/ 0 w 4888071"/>
              <a:gd name="connsiteY20" fmla="*/ 152403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88071" h="914400" fill="none" extrusionOk="0">
                <a:moveTo>
                  <a:pt x="0" y="152403"/>
                </a:moveTo>
                <a:cubicBezTo>
                  <a:pt x="-4814" y="83912"/>
                  <a:pt x="70152" y="2323"/>
                  <a:pt x="152403" y="0"/>
                </a:cubicBezTo>
                <a:cubicBezTo>
                  <a:pt x="484697" y="16843"/>
                  <a:pt x="587574" y="-7438"/>
                  <a:pt x="898820" y="0"/>
                </a:cubicBezTo>
                <a:cubicBezTo>
                  <a:pt x="1210066" y="7438"/>
                  <a:pt x="1332663" y="33362"/>
                  <a:pt x="1599405" y="0"/>
                </a:cubicBezTo>
                <a:cubicBezTo>
                  <a:pt x="1866148" y="-33362"/>
                  <a:pt x="1967342" y="-20363"/>
                  <a:pt x="2299990" y="0"/>
                </a:cubicBezTo>
                <a:cubicBezTo>
                  <a:pt x="2632639" y="20363"/>
                  <a:pt x="2763164" y="-17033"/>
                  <a:pt x="3000575" y="0"/>
                </a:cubicBezTo>
                <a:cubicBezTo>
                  <a:pt x="3237986" y="17033"/>
                  <a:pt x="3400903" y="-6101"/>
                  <a:pt x="3517829" y="0"/>
                </a:cubicBezTo>
                <a:cubicBezTo>
                  <a:pt x="3634755" y="6101"/>
                  <a:pt x="3955950" y="23598"/>
                  <a:pt x="4080916" y="0"/>
                </a:cubicBezTo>
                <a:cubicBezTo>
                  <a:pt x="4205882" y="-23598"/>
                  <a:pt x="4473914" y="6444"/>
                  <a:pt x="4735668" y="0"/>
                </a:cubicBezTo>
                <a:cubicBezTo>
                  <a:pt x="4825837" y="4934"/>
                  <a:pt x="4872115" y="78293"/>
                  <a:pt x="4888071" y="152403"/>
                </a:cubicBezTo>
                <a:cubicBezTo>
                  <a:pt x="4913643" y="428319"/>
                  <a:pt x="4861333" y="581164"/>
                  <a:pt x="4888071" y="761997"/>
                </a:cubicBezTo>
                <a:cubicBezTo>
                  <a:pt x="4885044" y="844797"/>
                  <a:pt x="4810023" y="903718"/>
                  <a:pt x="4735668" y="914400"/>
                </a:cubicBezTo>
                <a:cubicBezTo>
                  <a:pt x="4523904" y="947710"/>
                  <a:pt x="4156857" y="889584"/>
                  <a:pt x="3989251" y="914400"/>
                </a:cubicBezTo>
                <a:cubicBezTo>
                  <a:pt x="3821645" y="939216"/>
                  <a:pt x="3407230" y="942264"/>
                  <a:pt x="3242833" y="914400"/>
                </a:cubicBezTo>
                <a:cubicBezTo>
                  <a:pt x="3078436" y="886536"/>
                  <a:pt x="2856455" y="931780"/>
                  <a:pt x="2588081" y="914400"/>
                </a:cubicBezTo>
                <a:cubicBezTo>
                  <a:pt x="2319707" y="897020"/>
                  <a:pt x="2000538" y="888642"/>
                  <a:pt x="1841664" y="914400"/>
                </a:cubicBezTo>
                <a:cubicBezTo>
                  <a:pt x="1682790" y="940158"/>
                  <a:pt x="1562142" y="898061"/>
                  <a:pt x="1324409" y="914400"/>
                </a:cubicBezTo>
                <a:cubicBezTo>
                  <a:pt x="1086677" y="930739"/>
                  <a:pt x="885931" y="941323"/>
                  <a:pt x="715490" y="914400"/>
                </a:cubicBezTo>
                <a:cubicBezTo>
                  <a:pt x="545049" y="887477"/>
                  <a:pt x="355194" y="905638"/>
                  <a:pt x="152403" y="914400"/>
                </a:cubicBezTo>
                <a:cubicBezTo>
                  <a:pt x="61433" y="911922"/>
                  <a:pt x="15477" y="832976"/>
                  <a:pt x="0" y="761997"/>
                </a:cubicBezTo>
                <a:cubicBezTo>
                  <a:pt x="11242" y="608007"/>
                  <a:pt x="-16717" y="373478"/>
                  <a:pt x="0" y="152403"/>
                </a:cubicBezTo>
                <a:close/>
              </a:path>
              <a:path w="4888071" h="914400" stroke="0" extrusionOk="0">
                <a:moveTo>
                  <a:pt x="0" y="152403"/>
                </a:moveTo>
                <a:cubicBezTo>
                  <a:pt x="16937" y="75469"/>
                  <a:pt x="75563" y="6158"/>
                  <a:pt x="152403" y="0"/>
                </a:cubicBezTo>
                <a:cubicBezTo>
                  <a:pt x="385849" y="21403"/>
                  <a:pt x="690280" y="17509"/>
                  <a:pt x="852988" y="0"/>
                </a:cubicBezTo>
                <a:cubicBezTo>
                  <a:pt x="1015697" y="-17509"/>
                  <a:pt x="1210356" y="27182"/>
                  <a:pt x="1553573" y="0"/>
                </a:cubicBezTo>
                <a:cubicBezTo>
                  <a:pt x="1896791" y="-27182"/>
                  <a:pt x="1926738" y="10575"/>
                  <a:pt x="2254157" y="0"/>
                </a:cubicBezTo>
                <a:cubicBezTo>
                  <a:pt x="2581576" y="-10575"/>
                  <a:pt x="2689109" y="-2345"/>
                  <a:pt x="2954742" y="0"/>
                </a:cubicBezTo>
                <a:cubicBezTo>
                  <a:pt x="3220376" y="2345"/>
                  <a:pt x="3284432" y="-17783"/>
                  <a:pt x="3471996" y="0"/>
                </a:cubicBezTo>
                <a:cubicBezTo>
                  <a:pt x="3659560" y="17783"/>
                  <a:pt x="4008443" y="-945"/>
                  <a:pt x="4172581" y="0"/>
                </a:cubicBezTo>
                <a:cubicBezTo>
                  <a:pt x="4336720" y="945"/>
                  <a:pt x="4623046" y="-15200"/>
                  <a:pt x="4735668" y="0"/>
                </a:cubicBezTo>
                <a:cubicBezTo>
                  <a:pt x="4824441" y="10046"/>
                  <a:pt x="4890481" y="71469"/>
                  <a:pt x="4888071" y="152403"/>
                </a:cubicBezTo>
                <a:cubicBezTo>
                  <a:pt x="4860699" y="347817"/>
                  <a:pt x="4900886" y="635732"/>
                  <a:pt x="4888071" y="761997"/>
                </a:cubicBezTo>
                <a:cubicBezTo>
                  <a:pt x="4890691" y="849217"/>
                  <a:pt x="4809418" y="909668"/>
                  <a:pt x="4735668" y="914400"/>
                </a:cubicBezTo>
                <a:cubicBezTo>
                  <a:pt x="4504144" y="940214"/>
                  <a:pt x="4217116" y="934140"/>
                  <a:pt x="4035083" y="914400"/>
                </a:cubicBezTo>
                <a:cubicBezTo>
                  <a:pt x="3853051" y="894660"/>
                  <a:pt x="3743923" y="915697"/>
                  <a:pt x="3471996" y="914400"/>
                </a:cubicBezTo>
                <a:cubicBezTo>
                  <a:pt x="3200069" y="913103"/>
                  <a:pt x="3177845" y="892287"/>
                  <a:pt x="2954742" y="914400"/>
                </a:cubicBezTo>
                <a:cubicBezTo>
                  <a:pt x="2731639" y="936513"/>
                  <a:pt x="2361366" y="908474"/>
                  <a:pt x="2208325" y="914400"/>
                </a:cubicBezTo>
                <a:cubicBezTo>
                  <a:pt x="2055284" y="920326"/>
                  <a:pt x="1901927" y="938344"/>
                  <a:pt x="1599405" y="914400"/>
                </a:cubicBezTo>
                <a:cubicBezTo>
                  <a:pt x="1296883" y="890456"/>
                  <a:pt x="1275911" y="929919"/>
                  <a:pt x="1036318" y="914400"/>
                </a:cubicBezTo>
                <a:cubicBezTo>
                  <a:pt x="796725" y="898881"/>
                  <a:pt x="443549" y="927841"/>
                  <a:pt x="152403" y="914400"/>
                </a:cubicBezTo>
                <a:cubicBezTo>
                  <a:pt x="65955" y="916358"/>
                  <a:pt x="9503" y="846919"/>
                  <a:pt x="0" y="761997"/>
                </a:cubicBezTo>
                <a:cubicBezTo>
                  <a:pt x="24037" y="591306"/>
                  <a:pt x="-4393" y="382565"/>
                  <a:pt x="0" y="152403"/>
                </a:cubicBezTo>
                <a:close/>
              </a:path>
            </a:pathLst>
          </a:custGeom>
          <a:solidFill>
            <a:srgbClr val="5D2A3D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04450520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latin typeface="Montserrat Black" panose="00000A00000000000000" pitchFamily="2" charset="0"/>
              </a:rPr>
              <a:t>1, 2, 3… Parrainez ! </a:t>
            </a:r>
          </a:p>
        </p:txBody>
      </p:sp>
    </p:spTree>
    <p:extLst>
      <p:ext uri="{BB962C8B-B14F-4D97-AF65-F5344CB8AC3E}">
        <p14:creationId xmlns:p14="http://schemas.microsoft.com/office/powerpoint/2010/main" val="40992091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11886</TotalTime>
  <Words>674</Words>
  <Application>Microsoft Office PowerPoint</Application>
  <PresentationFormat>Grand écran</PresentationFormat>
  <Paragraphs>73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Ink Free</vt:lpstr>
      <vt:lpstr>Montserrat Black</vt:lpstr>
      <vt:lpstr>Wingdings</vt:lpstr>
      <vt:lpstr>Thème Office</vt:lpstr>
      <vt:lpstr>DISPOSITIF DE PARRAINAGE </vt:lpstr>
      <vt:lpstr>Présentation PowerPoint</vt:lpstr>
      <vt:lpstr>Présentation PowerPoint</vt:lpstr>
      <vt:lpstr>Présentation PowerPoint</vt:lpstr>
      <vt:lpstr>Présentation PowerPoint</vt:lpstr>
      <vt:lpstr>DISPOSITIF DE PARRAINAGE 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MATHERN Sophie [CEGEE]</cp:lastModifiedBy>
  <cp:revision>582</cp:revision>
  <dcterms:created xsi:type="dcterms:W3CDTF">2020-06-24T09:20:11Z</dcterms:created>
  <dcterms:modified xsi:type="dcterms:W3CDTF">2024-01-02T13:17:57Z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2023-01-04T13:38:16Z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