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8"/>
  </p:notesMasterIdLst>
  <p:handoutMasterIdLst>
    <p:handoutMasterId r:id="rId9"/>
  </p:handoutMasterIdLst>
  <p:sldIdLst>
    <p:sldId id="258" r:id="rId6"/>
    <p:sldId id="257" r:id="rId7"/>
  </p:sldIdLst>
  <p:sldSz cx="7556500" cy="10693400"/>
  <p:notesSz cx="7556500" cy="106934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DDDD"/>
    <a:srgbClr val="FFCDCD"/>
    <a:srgbClr val="FF9797"/>
    <a:srgbClr val="FFC9C9"/>
    <a:srgbClr val="FFA3A3"/>
    <a:srgbClr val="FF674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303D83F-26CD-42C0-AB28-1E4646210C00}" v="4" dt="2023-03-17T13:08:24.752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3792" autoAdjust="0"/>
  </p:normalViewPr>
  <p:slideViewPr>
    <p:cSldViewPr>
      <p:cViewPr varScale="1">
        <p:scale>
          <a:sx n="40" d="100"/>
          <a:sy n="40" d="100"/>
        </p:scale>
        <p:origin x="2236" y="5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40" d="100"/>
          <a:sy n="40" d="100"/>
        </p:scale>
        <p:origin x="2848" y="10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viewProps" Target="viewProps.xml"/><Relationship Id="rId5" Type="http://schemas.openxmlformats.org/officeDocument/2006/relationships/slideMaster" Target="slideMasters/slideMaster1.xml"/><Relationship Id="rId10" Type="http://schemas.openxmlformats.org/officeDocument/2006/relationships/presProps" Target="presProps.xml"/><Relationship Id="rId4" Type="http://schemas.openxmlformats.org/officeDocument/2006/relationships/customXml" Target="../customXml/item4.xml"/><Relationship Id="rId9" Type="http://schemas.openxmlformats.org/officeDocument/2006/relationships/handoutMaster" Target="handoutMasters/handoutMaster1.xml"/><Relationship Id="rId14" Type="http://schemas.microsoft.com/office/2015/10/relationships/revisionInfo" Target="revisionInfo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E8599D87-0335-47BD-B565-A8BE309DB0F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275013" cy="5365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29A2A06D-91E9-4A2A-BBCF-EB522175AFA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4279900" y="0"/>
            <a:ext cx="3275013" cy="5365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B9DE37-FD56-473F-8C98-3AEC0F53A526}" type="datetimeFigureOut">
              <a:rPr lang="fr-FR" smtClean="0"/>
              <a:t>01/06/2023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7D210FB-829D-49B2-A833-A09344480D9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10156825"/>
            <a:ext cx="3275013" cy="5365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CE140698-8BEC-4AEF-B791-C52F0AE8EE8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4279900" y="10156825"/>
            <a:ext cx="3275013" cy="5365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CC1447-3A3E-4BBA-9A54-6D2AB7EC55B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7139383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275013" cy="5365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4279900" y="0"/>
            <a:ext cx="3275013" cy="5365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E81CC3-F720-4181-A052-D940F9B3E4AB}" type="datetimeFigureOut">
              <a:rPr lang="fr-FR" smtClean="0"/>
              <a:t>01/06/2023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2503488" y="1336675"/>
            <a:ext cx="2549525" cy="36083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755650" y="5146675"/>
            <a:ext cx="6045200" cy="42100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10156825"/>
            <a:ext cx="3275013" cy="5365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4279900" y="10156825"/>
            <a:ext cx="3275013" cy="5365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CA81A32-3B63-4E44-BD2C-9E28A0F7D48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151812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A81A32-3B63-4E44-BD2C-9E28A0F7D489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619050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600" b="0" i="0">
                <a:solidFill>
                  <a:srgbClr val="39464E"/>
                </a:solidFill>
                <a:latin typeface="Trebuchet MS"/>
                <a:cs typeface="Trebuchet MS"/>
              </a:defRPr>
            </a:lvl1pPr>
          </a:lstStyle>
          <a:p>
            <a:pPr marL="210185" marR="5080" algn="just">
              <a:lnSpc>
                <a:spcPct val="100000"/>
              </a:lnSpc>
              <a:spcBef>
                <a:spcPts val="60"/>
              </a:spcBef>
            </a:pPr>
            <a:r>
              <a:rPr dirty="0"/>
              <a:t>Mentions</a:t>
            </a:r>
            <a:r>
              <a:rPr spc="55" dirty="0"/>
              <a:t> </a:t>
            </a:r>
            <a:r>
              <a:rPr dirty="0"/>
              <a:t>Caisse</a:t>
            </a:r>
            <a:r>
              <a:rPr spc="60" dirty="0"/>
              <a:t> </a:t>
            </a:r>
            <a:r>
              <a:rPr dirty="0"/>
              <a:t>d’Epargne</a:t>
            </a:r>
            <a:r>
              <a:rPr spc="60" dirty="0"/>
              <a:t> </a:t>
            </a:r>
            <a:r>
              <a:rPr dirty="0"/>
              <a:t>xxxxx</a:t>
            </a:r>
            <a:r>
              <a:rPr spc="60" dirty="0"/>
              <a:t> </a:t>
            </a:r>
            <a:r>
              <a:rPr dirty="0"/>
              <a:t>xxxxxxxxxx</a:t>
            </a:r>
            <a:r>
              <a:rPr spc="55" dirty="0"/>
              <a:t> </a:t>
            </a:r>
            <a:r>
              <a:rPr dirty="0"/>
              <a:t>xxxxx</a:t>
            </a:r>
            <a:r>
              <a:rPr spc="60" dirty="0"/>
              <a:t> </a:t>
            </a:r>
            <a:r>
              <a:rPr dirty="0"/>
              <a:t>xxxxxxxxxxxxx</a:t>
            </a:r>
            <a:r>
              <a:rPr spc="60" dirty="0"/>
              <a:t> </a:t>
            </a:r>
            <a:r>
              <a:rPr dirty="0"/>
              <a:t>xxxx</a:t>
            </a:r>
            <a:r>
              <a:rPr spc="60" dirty="0"/>
              <a:t> </a:t>
            </a:r>
            <a:r>
              <a:rPr dirty="0"/>
              <a:t>xxxx</a:t>
            </a:r>
            <a:r>
              <a:rPr spc="55" dirty="0"/>
              <a:t> </a:t>
            </a:r>
            <a:r>
              <a:rPr dirty="0"/>
              <a:t>xxxx</a:t>
            </a:r>
            <a:r>
              <a:rPr spc="60" dirty="0"/>
              <a:t> </a:t>
            </a:r>
            <a:r>
              <a:rPr dirty="0"/>
              <a:t>xxxxx</a:t>
            </a:r>
            <a:r>
              <a:rPr spc="60" dirty="0"/>
              <a:t> </a:t>
            </a:r>
            <a:r>
              <a:rPr dirty="0"/>
              <a:t>xxxxxxxxxxxxx</a:t>
            </a:r>
            <a:r>
              <a:rPr spc="60" dirty="0"/>
              <a:t> </a:t>
            </a:r>
            <a:r>
              <a:rPr dirty="0"/>
              <a:t>xxxx</a:t>
            </a:r>
            <a:r>
              <a:rPr spc="55" dirty="0"/>
              <a:t> </a:t>
            </a:r>
            <a:r>
              <a:rPr dirty="0"/>
              <a:t>xxxx</a:t>
            </a:r>
            <a:r>
              <a:rPr spc="60" dirty="0"/>
              <a:t> </a:t>
            </a:r>
            <a:r>
              <a:rPr dirty="0"/>
              <a:t>xxxx</a:t>
            </a:r>
            <a:r>
              <a:rPr spc="60" dirty="0"/>
              <a:t> </a:t>
            </a:r>
            <a:r>
              <a:rPr dirty="0"/>
              <a:t>xxxxx</a:t>
            </a:r>
            <a:r>
              <a:rPr spc="60" dirty="0"/>
              <a:t> </a:t>
            </a:r>
            <a:r>
              <a:rPr dirty="0"/>
              <a:t>xxxxxxxxxxxxx</a:t>
            </a:r>
            <a:r>
              <a:rPr spc="55" dirty="0"/>
              <a:t> </a:t>
            </a:r>
            <a:r>
              <a:rPr dirty="0"/>
              <a:t>xxxx</a:t>
            </a:r>
            <a:r>
              <a:rPr spc="60" dirty="0"/>
              <a:t> </a:t>
            </a:r>
            <a:r>
              <a:rPr dirty="0"/>
              <a:t>xxxx</a:t>
            </a:r>
            <a:r>
              <a:rPr spc="60" dirty="0"/>
              <a:t> </a:t>
            </a:r>
            <a:r>
              <a:rPr dirty="0"/>
              <a:t>xxxx</a:t>
            </a:r>
            <a:r>
              <a:rPr spc="60" dirty="0"/>
              <a:t> </a:t>
            </a:r>
            <a:r>
              <a:rPr dirty="0"/>
              <a:t>xxxxx</a:t>
            </a:r>
            <a:r>
              <a:rPr spc="55" dirty="0"/>
              <a:t> </a:t>
            </a:r>
            <a:r>
              <a:rPr dirty="0"/>
              <a:t>xxxxxxxxxxxxx</a:t>
            </a:r>
            <a:r>
              <a:rPr spc="60" dirty="0"/>
              <a:t> </a:t>
            </a:r>
            <a:r>
              <a:rPr dirty="0"/>
              <a:t>xxxx</a:t>
            </a:r>
            <a:r>
              <a:rPr spc="60" dirty="0"/>
              <a:t> </a:t>
            </a:r>
            <a:r>
              <a:rPr spc="-20" dirty="0"/>
              <a:t>xxxx</a:t>
            </a:r>
            <a:r>
              <a:rPr spc="500" dirty="0"/>
              <a:t> </a:t>
            </a:r>
            <a:r>
              <a:rPr dirty="0"/>
              <a:t>xxxx</a:t>
            </a:r>
            <a:r>
              <a:rPr spc="30" dirty="0"/>
              <a:t> </a:t>
            </a:r>
            <a:r>
              <a:rPr dirty="0"/>
              <a:t>xxxxx</a:t>
            </a:r>
            <a:r>
              <a:rPr spc="35" dirty="0"/>
              <a:t> </a:t>
            </a:r>
            <a:r>
              <a:rPr dirty="0"/>
              <a:t>xxxxxxxxxxxxx</a:t>
            </a:r>
            <a:r>
              <a:rPr spc="30" dirty="0"/>
              <a:t> </a:t>
            </a:r>
            <a:r>
              <a:rPr dirty="0"/>
              <a:t>xxxx</a:t>
            </a:r>
            <a:r>
              <a:rPr spc="35" dirty="0"/>
              <a:t> </a:t>
            </a:r>
            <a:r>
              <a:rPr dirty="0"/>
              <a:t>xxxx</a:t>
            </a:r>
            <a:r>
              <a:rPr spc="30" dirty="0"/>
              <a:t> </a:t>
            </a:r>
            <a:r>
              <a:rPr dirty="0"/>
              <a:t>xxxx</a:t>
            </a:r>
            <a:r>
              <a:rPr spc="35" dirty="0"/>
              <a:t> </a:t>
            </a:r>
            <a:r>
              <a:rPr dirty="0"/>
              <a:t>xxxxx</a:t>
            </a:r>
            <a:r>
              <a:rPr spc="30" dirty="0"/>
              <a:t> </a:t>
            </a:r>
            <a:r>
              <a:rPr dirty="0"/>
              <a:t>xxxxxxxxxxxxx</a:t>
            </a:r>
            <a:r>
              <a:rPr spc="35" dirty="0"/>
              <a:t> </a:t>
            </a:r>
            <a:r>
              <a:rPr dirty="0"/>
              <a:t>xxxx</a:t>
            </a:r>
            <a:r>
              <a:rPr spc="30" dirty="0"/>
              <a:t> </a:t>
            </a:r>
            <a:r>
              <a:rPr dirty="0"/>
              <a:t>xxxx</a:t>
            </a:r>
            <a:r>
              <a:rPr spc="35" dirty="0"/>
              <a:t> </a:t>
            </a:r>
            <a:r>
              <a:rPr dirty="0"/>
              <a:t>xxxx</a:t>
            </a:r>
            <a:r>
              <a:rPr spc="30" dirty="0"/>
              <a:t> </a:t>
            </a:r>
            <a:r>
              <a:rPr dirty="0"/>
              <a:t>xxxxx</a:t>
            </a:r>
            <a:r>
              <a:rPr spc="35" dirty="0"/>
              <a:t> </a:t>
            </a:r>
            <a:r>
              <a:rPr dirty="0"/>
              <a:t>xxxxxxxxxxxxx</a:t>
            </a:r>
            <a:r>
              <a:rPr spc="30" dirty="0"/>
              <a:t> </a:t>
            </a:r>
            <a:r>
              <a:rPr dirty="0"/>
              <a:t>xxxx</a:t>
            </a:r>
            <a:r>
              <a:rPr spc="35" dirty="0"/>
              <a:t> </a:t>
            </a:r>
            <a:r>
              <a:rPr dirty="0"/>
              <a:t>xxxx</a:t>
            </a:r>
            <a:r>
              <a:rPr spc="35" dirty="0"/>
              <a:t> </a:t>
            </a:r>
            <a:r>
              <a:rPr dirty="0"/>
              <a:t>xxxx</a:t>
            </a:r>
            <a:r>
              <a:rPr spc="30" dirty="0"/>
              <a:t> </a:t>
            </a:r>
            <a:r>
              <a:rPr dirty="0"/>
              <a:t>xxxxx</a:t>
            </a:r>
            <a:r>
              <a:rPr spc="35" dirty="0"/>
              <a:t> </a:t>
            </a:r>
            <a:r>
              <a:rPr dirty="0"/>
              <a:t>xxxxxxxxxxxxx</a:t>
            </a:r>
            <a:r>
              <a:rPr spc="30" dirty="0"/>
              <a:t> </a:t>
            </a:r>
            <a:r>
              <a:rPr dirty="0"/>
              <a:t>xxxx</a:t>
            </a:r>
            <a:r>
              <a:rPr spc="35" dirty="0"/>
              <a:t> </a:t>
            </a:r>
            <a:r>
              <a:rPr dirty="0"/>
              <a:t>xxxx</a:t>
            </a:r>
            <a:r>
              <a:rPr spc="30" dirty="0"/>
              <a:t> </a:t>
            </a:r>
            <a:r>
              <a:rPr dirty="0"/>
              <a:t>xxxx</a:t>
            </a:r>
            <a:r>
              <a:rPr spc="35" dirty="0"/>
              <a:t> </a:t>
            </a:r>
            <a:r>
              <a:rPr dirty="0"/>
              <a:t>xxxxx</a:t>
            </a:r>
            <a:r>
              <a:rPr spc="30" dirty="0"/>
              <a:t> </a:t>
            </a:r>
            <a:r>
              <a:rPr dirty="0"/>
              <a:t>xxxxxxxxxxxxx</a:t>
            </a:r>
            <a:r>
              <a:rPr spc="35" dirty="0"/>
              <a:t> </a:t>
            </a:r>
            <a:r>
              <a:rPr dirty="0"/>
              <a:t>xxxx</a:t>
            </a:r>
            <a:r>
              <a:rPr spc="30" dirty="0"/>
              <a:t> </a:t>
            </a:r>
            <a:r>
              <a:rPr dirty="0"/>
              <a:t>xxxx</a:t>
            </a:r>
            <a:r>
              <a:rPr spc="35" dirty="0"/>
              <a:t> </a:t>
            </a:r>
            <a:r>
              <a:rPr spc="-20" dirty="0"/>
              <a:t>xxxx</a:t>
            </a:r>
          </a:p>
          <a:p>
            <a:pPr marL="12700" marR="5080" algn="just">
              <a:lnSpc>
                <a:spcPct val="100000"/>
              </a:lnSpc>
            </a:pPr>
            <a:r>
              <a:rPr dirty="0"/>
              <a:t>xxxxx</a:t>
            </a:r>
            <a:r>
              <a:rPr spc="80" dirty="0"/>
              <a:t> </a:t>
            </a:r>
            <a:r>
              <a:rPr dirty="0"/>
              <a:t>xxxxxxxxxxxxx</a:t>
            </a:r>
            <a:r>
              <a:rPr spc="85" dirty="0"/>
              <a:t> </a:t>
            </a:r>
            <a:r>
              <a:rPr dirty="0"/>
              <a:t>xxxx</a:t>
            </a:r>
            <a:r>
              <a:rPr spc="80" dirty="0"/>
              <a:t> </a:t>
            </a:r>
            <a:r>
              <a:rPr dirty="0"/>
              <a:t>xxxx</a:t>
            </a:r>
            <a:r>
              <a:rPr spc="85" dirty="0"/>
              <a:t> </a:t>
            </a:r>
            <a:r>
              <a:rPr dirty="0"/>
              <a:t>xxxx</a:t>
            </a:r>
            <a:r>
              <a:rPr spc="80" dirty="0"/>
              <a:t> </a:t>
            </a:r>
            <a:r>
              <a:rPr dirty="0"/>
              <a:t>xxxxx</a:t>
            </a:r>
            <a:r>
              <a:rPr spc="85" dirty="0"/>
              <a:t> </a:t>
            </a:r>
            <a:r>
              <a:rPr dirty="0"/>
              <a:t>xxxxxxxxxxxxx</a:t>
            </a:r>
            <a:r>
              <a:rPr spc="80" dirty="0"/>
              <a:t> </a:t>
            </a:r>
            <a:r>
              <a:rPr dirty="0"/>
              <a:t>xxxx</a:t>
            </a:r>
            <a:r>
              <a:rPr spc="85" dirty="0"/>
              <a:t> </a:t>
            </a:r>
            <a:r>
              <a:rPr dirty="0"/>
              <a:t>xxxx</a:t>
            </a:r>
            <a:r>
              <a:rPr spc="80" dirty="0"/>
              <a:t> </a:t>
            </a:r>
            <a:r>
              <a:rPr dirty="0"/>
              <a:t>xxxx</a:t>
            </a:r>
            <a:r>
              <a:rPr spc="85" dirty="0"/>
              <a:t> </a:t>
            </a:r>
            <a:r>
              <a:rPr dirty="0"/>
              <a:t>xxxxx</a:t>
            </a:r>
            <a:r>
              <a:rPr spc="80" dirty="0"/>
              <a:t> </a:t>
            </a:r>
            <a:r>
              <a:rPr dirty="0"/>
              <a:t>xxxxxxxxxxxxx</a:t>
            </a:r>
            <a:r>
              <a:rPr spc="85" dirty="0"/>
              <a:t> </a:t>
            </a:r>
            <a:r>
              <a:rPr dirty="0"/>
              <a:t>xxxx</a:t>
            </a:r>
            <a:r>
              <a:rPr spc="80" dirty="0"/>
              <a:t> </a:t>
            </a:r>
            <a:r>
              <a:rPr dirty="0"/>
              <a:t>xxxx</a:t>
            </a:r>
            <a:r>
              <a:rPr spc="85" dirty="0"/>
              <a:t> </a:t>
            </a:r>
            <a:r>
              <a:rPr dirty="0"/>
              <a:t>xxxx</a:t>
            </a:r>
            <a:r>
              <a:rPr spc="85" dirty="0"/>
              <a:t> </a:t>
            </a:r>
            <a:r>
              <a:rPr dirty="0"/>
              <a:t>xxxxx</a:t>
            </a:r>
            <a:r>
              <a:rPr spc="80" dirty="0"/>
              <a:t> </a:t>
            </a:r>
            <a:r>
              <a:rPr dirty="0"/>
              <a:t>xxxxxxxxxxxxx</a:t>
            </a:r>
            <a:r>
              <a:rPr spc="85" dirty="0"/>
              <a:t> </a:t>
            </a:r>
            <a:r>
              <a:rPr dirty="0"/>
              <a:t>xxxx</a:t>
            </a:r>
            <a:r>
              <a:rPr spc="80" dirty="0"/>
              <a:t> </a:t>
            </a:r>
            <a:r>
              <a:rPr dirty="0"/>
              <a:t>xxxx</a:t>
            </a:r>
            <a:r>
              <a:rPr spc="85" dirty="0"/>
              <a:t> </a:t>
            </a:r>
            <a:r>
              <a:rPr dirty="0"/>
              <a:t>xxxx</a:t>
            </a:r>
            <a:r>
              <a:rPr spc="80" dirty="0"/>
              <a:t> </a:t>
            </a:r>
            <a:r>
              <a:rPr dirty="0"/>
              <a:t>xxxxx</a:t>
            </a:r>
            <a:r>
              <a:rPr spc="85" dirty="0"/>
              <a:t> </a:t>
            </a:r>
            <a:r>
              <a:rPr dirty="0"/>
              <a:t>xxxxxxxxxxxxx</a:t>
            </a:r>
            <a:r>
              <a:rPr spc="80" dirty="0"/>
              <a:t> </a:t>
            </a:r>
            <a:r>
              <a:rPr dirty="0"/>
              <a:t>xxxx</a:t>
            </a:r>
            <a:r>
              <a:rPr spc="85" dirty="0"/>
              <a:t> </a:t>
            </a:r>
            <a:r>
              <a:rPr dirty="0"/>
              <a:t>xxxx</a:t>
            </a:r>
            <a:r>
              <a:rPr spc="80" dirty="0"/>
              <a:t> </a:t>
            </a:r>
            <a:r>
              <a:rPr dirty="0"/>
              <a:t>xxxx</a:t>
            </a:r>
            <a:r>
              <a:rPr spc="85" dirty="0"/>
              <a:t> </a:t>
            </a:r>
            <a:r>
              <a:rPr spc="-10" dirty="0"/>
              <a:t>xxxxx</a:t>
            </a:r>
            <a:r>
              <a:rPr spc="500" dirty="0"/>
              <a:t> </a:t>
            </a:r>
            <a:r>
              <a:rPr dirty="0"/>
              <a:t>xxxxxxxxxxxxx</a:t>
            </a:r>
            <a:r>
              <a:rPr spc="155" dirty="0"/>
              <a:t> </a:t>
            </a:r>
            <a:r>
              <a:rPr dirty="0"/>
              <a:t>xxxx</a:t>
            </a:r>
            <a:r>
              <a:rPr spc="160" dirty="0"/>
              <a:t> </a:t>
            </a:r>
            <a:r>
              <a:rPr dirty="0"/>
              <a:t>xxxx</a:t>
            </a:r>
            <a:r>
              <a:rPr spc="160" dirty="0"/>
              <a:t> </a:t>
            </a:r>
            <a:r>
              <a:rPr dirty="0"/>
              <a:t>xxxx</a:t>
            </a:r>
            <a:r>
              <a:rPr spc="155" dirty="0"/>
              <a:t> </a:t>
            </a:r>
            <a:r>
              <a:rPr dirty="0"/>
              <a:t>xxxxx</a:t>
            </a:r>
            <a:r>
              <a:rPr spc="160" dirty="0"/>
              <a:t> </a:t>
            </a:r>
            <a:r>
              <a:rPr dirty="0"/>
              <a:t>xxxxxxxxxxxxx</a:t>
            </a:r>
            <a:r>
              <a:rPr spc="160" dirty="0"/>
              <a:t> </a:t>
            </a:r>
            <a:r>
              <a:rPr dirty="0"/>
              <a:t>xxxx</a:t>
            </a:r>
            <a:r>
              <a:rPr spc="155" dirty="0"/>
              <a:t> </a:t>
            </a:r>
            <a:r>
              <a:rPr dirty="0"/>
              <a:t>xxxx</a:t>
            </a:r>
            <a:r>
              <a:rPr spc="160" dirty="0"/>
              <a:t> </a:t>
            </a:r>
            <a:r>
              <a:rPr dirty="0"/>
              <a:t>xxxx</a:t>
            </a:r>
            <a:r>
              <a:rPr spc="160" dirty="0"/>
              <a:t> </a:t>
            </a:r>
            <a:r>
              <a:rPr dirty="0"/>
              <a:t>xxxxx</a:t>
            </a:r>
            <a:r>
              <a:rPr spc="155" dirty="0"/>
              <a:t> </a:t>
            </a:r>
            <a:r>
              <a:rPr dirty="0"/>
              <a:t>xxxxxxxxxxxxx</a:t>
            </a:r>
            <a:r>
              <a:rPr spc="160" dirty="0"/>
              <a:t> </a:t>
            </a:r>
            <a:r>
              <a:rPr dirty="0"/>
              <a:t>xxxx</a:t>
            </a:r>
            <a:r>
              <a:rPr spc="160" dirty="0"/>
              <a:t> </a:t>
            </a:r>
            <a:r>
              <a:rPr dirty="0"/>
              <a:t>xxxx</a:t>
            </a:r>
            <a:r>
              <a:rPr spc="155" dirty="0"/>
              <a:t> </a:t>
            </a:r>
            <a:r>
              <a:rPr dirty="0"/>
              <a:t>xxxx</a:t>
            </a:r>
            <a:r>
              <a:rPr spc="160" dirty="0"/>
              <a:t> </a:t>
            </a:r>
            <a:r>
              <a:rPr dirty="0"/>
              <a:t>xxxxx</a:t>
            </a:r>
            <a:r>
              <a:rPr spc="160" dirty="0"/>
              <a:t> </a:t>
            </a:r>
            <a:r>
              <a:rPr dirty="0"/>
              <a:t>xxxxxxxxxxxxx</a:t>
            </a:r>
            <a:r>
              <a:rPr spc="155" dirty="0"/>
              <a:t> </a:t>
            </a:r>
            <a:r>
              <a:rPr dirty="0"/>
              <a:t>xxxx</a:t>
            </a:r>
            <a:r>
              <a:rPr spc="160" dirty="0"/>
              <a:t> </a:t>
            </a:r>
            <a:r>
              <a:rPr dirty="0"/>
              <a:t>xxxx</a:t>
            </a:r>
            <a:r>
              <a:rPr spc="160" dirty="0"/>
              <a:t> </a:t>
            </a:r>
            <a:r>
              <a:rPr dirty="0"/>
              <a:t>xxxx</a:t>
            </a:r>
            <a:r>
              <a:rPr spc="160" dirty="0"/>
              <a:t> </a:t>
            </a:r>
            <a:r>
              <a:rPr dirty="0"/>
              <a:t>xxxxx</a:t>
            </a:r>
            <a:r>
              <a:rPr spc="155" dirty="0"/>
              <a:t> </a:t>
            </a:r>
            <a:r>
              <a:rPr dirty="0"/>
              <a:t>xxxxxxxxxxxxx</a:t>
            </a:r>
            <a:r>
              <a:rPr spc="160" dirty="0"/>
              <a:t> </a:t>
            </a:r>
            <a:r>
              <a:rPr dirty="0"/>
              <a:t>xxxx</a:t>
            </a:r>
            <a:r>
              <a:rPr spc="160" dirty="0"/>
              <a:t> </a:t>
            </a:r>
            <a:r>
              <a:rPr dirty="0"/>
              <a:t>xxxx</a:t>
            </a:r>
            <a:r>
              <a:rPr spc="155" dirty="0"/>
              <a:t> </a:t>
            </a:r>
            <a:r>
              <a:rPr dirty="0"/>
              <a:t>xxxx</a:t>
            </a:r>
            <a:r>
              <a:rPr spc="160" dirty="0"/>
              <a:t> </a:t>
            </a:r>
            <a:r>
              <a:rPr spc="-10" dirty="0"/>
              <a:t>xxxxx</a:t>
            </a:r>
            <a:r>
              <a:rPr spc="500" dirty="0"/>
              <a:t> </a:t>
            </a:r>
            <a:r>
              <a:rPr dirty="0"/>
              <a:t>xxxxxxxxxxxxx</a:t>
            </a:r>
            <a:r>
              <a:rPr spc="35" dirty="0"/>
              <a:t> </a:t>
            </a:r>
            <a:r>
              <a:rPr dirty="0"/>
              <a:t>xxxx</a:t>
            </a:r>
            <a:r>
              <a:rPr spc="35" dirty="0"/>
              <a:t> </a:t>
            </a:r>
            <a:r>
              <a:rPr dirty="0"/>
              <a:t>xxxx</a:t>
            </a:r>
            <a:r>
              <a:rPr spc="35" dirty="0"/>
              <a:t> </a:t>
            </a:r>
            <a:r>
              <a:rPr dirty="0"/>
              <a:t>xxxx</a:t>
            </a:r>
            <a:r>
              <a:rPr spc="35" dirty="0"/>
              <a:t> </a:t>
            </a:r>
            <a:r>
              <a:rPr dirty="0"/>
              <a:t>xxxxx</a:t>
            </a:r>
            <a:r>
              <a:rPr spc="35" dirty="0"/>
              <a:t> </a:t>
            </a:r>
            <a:r>
              <a:rPr dirty="0"/>
              <a:t>xxxxxxxxxxxxx</a:t>
            </a:r>
            <a:r>
              <a:rPr spc="40" dirty="0"/>
              <a:t> </a:t>
            </a:r>
            <a:r>
              <a:rPr dirty="0"/>
              <a:t>xxxx</a:t>
            </a:r>
            <a:r>
              <a:rPr spc="35" dirty="0"/>
              <a:t> </a:t>
            </a:r>
            <a:r>
              <a:rPr dirty="0"/>
              <a:t>xxxx</a:t>
            </a:r>
            <a:r>
              <a:rPr spc="35" dirty="0"/>
              <a:t> </a:t>
            </a:r>
            <a:r>
              <a:rPr dirty="0"/>
              <a:t>xxxx</a:t>
            </a:r>
            <a:r>
              <a:rPr spc="35" dirty="0"/>
              <a:t> </a:t>
            </a:r>
            <a:r>
              <a:rPr dirty="0"/>
              <a:t>xxxxx</a:t>
            </a:r>
            <a:r>
              <a:rPr spc="35" dirty="0"/>
              <a:t> </a:t>
            </a:r>
            <a:r>
              <a:rPr dirty="0"/>
              <a:t>xxxxxxxxxxxxx</a:t>
            </a:r>
            <a:r>
              <a:rPr spc="40" dirty="0"/>
              <a:t> </a:t>
            </a:r>
            <a:r>
              <a:rPr dirty="0"/>
              <a:t>xxxx</a:t>
            </a:r>
            <a:r>
              <a:rPr spc="35" dirty="0"/>
              <a:t> </a:t>
            </a:r>
            <a:r>
              <a:rPr dirty="0"/>
              <a:t>xxxx</a:t>
            </a:r>
            <a:r>
              <a:rPr spc="35" dirty="0"/>
              <a:t> </a:t>
            </a:r>
            <a:r>
              <a:rPr dirty="0"/>
              <a:t>xxxx</a:t>
            </a:r>
            <a:r>
              <a:rPr spc="35" dirty="0"/>
              <a:t> </a:t>
            </a:r>
            <a:r>
              <a:rPr dirty="0"/>
              <a:t>xxx</a:t>
            </a:r>
            <a:r>
              <a:rPr spc="35" dirty="0"/>
              <a:t> </a:t>
            </a:r>
            <a:r>
              <a:rPr dirty="0"/>
              <a:t>xxxx</a:t>
            </a:r>
            <a:r>
              <a:rPr spc="35" dirty="0"/>
              <a:t> </a:t>
            </a:r>
            <a:r>
              <a:rPr dirty="0"/>
              <a:t>xxxx</a:t>
            </a:r>
            <a:r>
              <a:rPr spc="40" dirty="0"/>
              <a:t> </a:t>
            </a:r>
            <a:r>
              <a:rPr spc="-10" dirty="0"/>
              <a:t>xxxx.</a:t>
            </a:r>
            <a:r>
              <a:rPr spc="35" dirty="0"/>
              <a:t> </a:t>
            </a:r>
            <a:r>
              <a:rPr spc="55" dirty="0"/>
              <a:t>©</a:t>
            </a:r>
            <a:r>
              <a:rPr spc="35" dirty="0"/>
              <a:t> </a:t>
            </a:r>
            <a:r>
              <a:rPr dirty="0"/>
              <a:t>Xxxxx</a:t>
            </a:r>
            <a:r>
              <a:rPr spc="35" dirty="0"/>
              <a:t> </a:t>
            </a:r>
            <a:r>
              <a:rPr spc="-10" dirty="0"/>
              <a:t>xxxxxxxxxxxxx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bg object 18"/>
          <p:cNvSpPr/>
          <p:nvPr/>
        </p:nvSpPr>
        <p:spPr>
          <a:xfrm>
            <a:off x="5203063" y="2832201"/>
            <a:ext cx="203200" cy="114935"/>
          </a:xfrm>
          <a:custGeom>
            <a:avLst/>
            <a:gdLst/>
            <a:ahLst/>
            <a:cxnLst/>
            <a:rect l="l" t="t" r="r" b="b"/>
            <a:pathLst>
              <a:path w="203200" h="114935">
                <a:moveTo>
                  <a:pt x="174675" y="0"/>
                </a:moveTo>
                <a:lnTo>
                  <a:pt x="70993" y="0"/>
                </a:lnTo>
                <a:lnTo>
                  <a:pt x="69164" y="1054"/>
                </a:lnTo>
                <a:lnTo>
                  <a:pt x="48348" y="35140"/>
                </a:lnTo>
                <a:lnTo>
                  <a:pt x="137579" y="35140"/>
                </a:lnTo>
                <a:lnTo>
                  <a:pt x="174675" y="0"/>
                </a:lnTo>
                <a:close/>
              </a:path>
              <a:path w="203200" h="114935">
                <a:moveTo>
                  <a:pt x="202907" y="79616"/>
                </a:moveTo>
                <a:lnTo>
                  <a:pt x="22606" y="79616"/>
                </a:lnTo>
                <a:lnTo>
                  <a:pt x="20764" y="80670"/>
                </a:lnTo>
                <a:lnTo>
                  <a:pt x="0" y="114757"/>
                </a:lnTo>
                <a:lnTo>
                  <a:pt x="165811" y="114757"/>
                </a:lnTo>
                <a:lnTo>
                  <a:pt x="202907" y="7961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9" name="bg object 1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310651" y="2663680"/>
            <a:ext cx="103069" cy="117881"/>
          </a:xfrm>
          <a:prstGeom prst="rect">
            <a:avLst/>
          </a:prstGeom>
        </p:spPr>
      </p:pic>
      <p:sp>
        <p:nvSpPr>
          <p:cNvPr id="20" name="bg object 20"/>
          <p:cNvSpPr/>
          <p:nvPr/>
        </p:nvSpPr>
        <p:spPr>
          <a:xfrm>
            <a:off x="4981681" y="2471973"/>
            <a:ext cx="410845" cy="473709"/>
          </a:xfrm>
          <a:custGeom>
            <a:avLst/>
            <a:gdLst/>
            <a:ahLst/>
            <a:cxnLst/>
            <a:rect l="l" t="t" r="r" b="b"/>
            <a:pathLst>
              <a:path w="410845" h="473710">
                <a:moveTo>
                  <a:pt x="410641" y="0"/>
                </a:moveTo>
                <a:lnTo>
                  <a:pt x="337887" y="33706"/>
                </a:lnTo>
                <a:lnTo>
                  <a:pt x="294198" y="56098"/>
                </a:lnTo>
                <a:lnTo>
                  <a:pt x="249232" y="81702"/>
                </a:lnTo>
                <a:lnTo>
                  <a:pt x="205689" y="110159"/>
                </a:lnTo>
                <a:lnTo>
                  <a:pt x="166820" y="140392"/>
                </a:lnTo>
                <a:lnTo>
                  <a:pt x="134277" y="171386"/>
                </a:lnTo>
                <a:lnTo>
                  <a:pt x="81114" y="171386"/>
                </a:lnTo>
                <a:lnTo>
                  <a:pt x="79375" y="172313"/>
                </a:lnTo>
                <a:lnTo>
                  <a:pt x="64490" y="196583"/>
                </a:lnTo>
                <a:lnTo>
                  <a:pt x="112864" y="196583"/>
                </a:lnTo>
                <a:lnTo>
                  <a:pt x="107773" y="203486"/>
                </a:lnTo>
                <a:lnTo>
                  <a:pt x="102977" y="210421"/>
                </a:lnTo>
                <a:lnTo>
                  <a:pt x="98477" y="217387"/>
                </a:lnTo>
                <a:lnTo>
                  <a:pt x="94272" y="224383"/>
                </a:lnTo>
                <a:lnTo>
                  <a:pt x="48869" y="224383"/>
                </a:lnTo>
                <a:lnTo>
                  <a:pt x="47129" y="225323"/>
                </a:lnTo>
                <a:lnTo>
                  <a:pt x="32245" y="249580"/>
                </a:lnTo>
                <a:lnTo>
                  <a:pt x="81711" y="249580"/>
                </a:lnTo>
                <a:lnTo>
                  <a:pt x="78947" y="256495"/>
                </a:lnTo>
                <a:lnTo>
                  <a:pt x="76468" y="263432"/>
                </a:lnTo>
                <a:lnTo>
                  <a:pt x="74276" y="270393"/>
                </a:lnTo>
                <a:lnTo>
                  <a:pt x="72377" y="277380"/>
                </a:lnTo>
                <a:lnTo>
                  <a:pt x="16624" y="277380"/>
                </a:lnTo>
                <a:lnTo>
                  <a:pt x="14871" y="278320"/>
                </a:lnTo>
                <a:lnTo>
                  <a:pt x="0" y="302590"/>
                </a:lnTo>
                <a:lnTo>
                  <a:pt x="67894" y="302590"/>
                </a:lnTo>
                <a:lnTo>
                  <a:pt x="67767" y="303568"/>
                </a:lnTo>
                <a:lnTo>
                  <a:pt x="68117" y="344857"/>
                </a:lnTo>
                <a:lnTo>
                  <a:pt x="89105" y="407023"/>
                </a:lnTo>
                <a:lnTo>
                  <a:pt x="118643" y="442803"/>
                </a:lnTo>
                <a:lnTo>
                  <a:pt x="151050" y="466726"/>
                </a:lnTo>
                <a:lnTo>
                  <a:pt x="164630" y="473646"/>
                </a:lnTo>
                <a:lnTo>
                  <a:pt x="349364" y="169976"/>
                </a:lnTo>
                <a:lnTo>
                  <a:pt x="348818" y="162204"/>
                </a:lnTo>
                <a:lnTo>
                  <a:pt x="344284" y="156679"/>
                </a:lnTo>
                <a:lnTo>
                  <a:pt x="327202" y="137007"/>
                </a:lnTo>
                <a:lnTo>
                  <a:pt x="152057" y="425335"/>
                </a:lnTo>
                <a:lnTo>
                  <a:pt x="134924" y="409350"/>
                </a:lnTo>
                <a:lnTo>
                  <a:pt x="117541" y="384721"/>
                </a:lnTo>
                <a:lnTo>
                  <a:pt x="105183" y="350833"/>
                </a:lnTo>
                <a:lnTo>
                  <a:pt x="103124" y="307073"/>
                </a:lnTo>
                <a:lnTo>
                  <a:pt x="103657" y="302590"/>
                </a:lnTo>
                <a:lnTo>
                  <a:pt x="160578" y="302590"/>
                </a:lnTo>
                <a:lnTo>
                  <a:pt x="162445" y="301536"/>
                </a:lnTo>
                <a:lnTo>
                  <a:pt x="177152" y="277380"/>
                </a:lnTo>
                <a:lnTo>
                  <a:pt x="109270" y="277380"/>
                </a:lnTo>
                <a:lnTo>
                  <a:pt x="111676" y="270299"/>
                </a:lnTo>
                <a:lnTo>
                  <a:pt x="114411" y="263304"/>
                </a:lnTo>
                <a:lnTo>
                  <a:pt x="117464" y="256397"/>
                </a:lnTo>
                <a:lnTo>
                  <a:pt x="120827" y="249580"/>
                </a:lnTo>
                <a:lnTo>
                  <a:pt x="192824" y="249580"/>
                </a:lnTo>
                <a:lnTo>
                  <a:pt x="194691" y="248538"/>
                </a:lnTo>
                <a:lnTo>
                  <a:pt x="209397" y="224383"/>
                </a:lnTo>
                <a:lnTo>
                  <a:pt x="136347" y="224383"/>
                </a:lnTo>
                <a:lnTo>
                  <a:pt x="141609" y="217260"/>
                </a:lnTo>
                <a:lnTo>
                  <a:pt x="147175" y="210254"/>
                </a:lnTo>
                <a:lnTo>
                  <a:pt x="153029" y="203363"/>
                </a:lnTo>
                <a:lnTo>
                  <a:pt x="159156" y="196583"/>
                </a:lnTo>
                <a:lnTo>
                  <a:pt x="225069" y="196583"/>
                </a:lnTo>
                <a:lnTo>
                  <a:pt x="226936" y="195541"/>
                </a:lnTo>
                <a:lnTo>
                  <a:pt x="241642" y="171386"/>
                </a:lnTo>
                <a:lnTo>
                  <a:pt x="185166" y="171386"/>
                </a:lnTo>
                <a:lnTo>
                  <a:pt x="228536" y="137440"/>
                </a:lnTo>
                <a:lnTo>
                  <a:pt x="275199" y="107424"/>
                </a:lnTo>
                <a:lnTo>
                  <a:pt x="322172" y="81430"/>
                </a:lnTo>
                <a:lnTo>
                  <a:pt x="373621" y="56172"/>
                </a:lnTo>
                <a:lnTo>
                  <a:pt x="379641" y="50799"/>
                </a:lnTo>
                <a:lnTo>
                  <a:pt x="41064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600" b="1" i="1">
                <a:solidFill>
                  <a:srgbClr val="ED1C24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663680"/>
            <a:ext cx="6806565" cy="6853446"/>
          </a:xfrm>
        </p:spPr>
        <p:txBody>
          <a:bodyPr lIns="0" tIns="0" rIns="0" bIns="0"/>
          <a:lstStyle>
            <a:lvl1pPr>
              <a:defRPr/>
            </a:lvl1pPr>
          </a:lstStyle>
          <a:p>
            <a:endParaRPr dirty="0"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600" b="0" i="0">
                <a:solidFill>
                  <a:srgbClr val="39464E"/>
                </a:solidFill>
                <a:latin typeface="Trebuchet MS"/>
                <a:cs typeface="Trebuchet MS"/>
              </a:defRPr>
            </a:lvl1pPr>
          </a:lstStyle>
          <a:p>
            <a:pPr marL="210185" marR="5080" algn="just">
              <a:lnSpc>
                <a:spcPct val="100000"/>
              </a:lnSpc>
              <a:spcBef>
                <a:spcPts val="60"/>
              </a:spcBef>
            </a:pPr>
            <a:r>
              <a:rPr dirty="0"/>
              <a:t>Mentions</a:t>
            </a:r>
            <a:r>
              <a:rPr spc="55" dirty="0"/>
              <a:t> </a:t>
            </a:r>
            <a:r>
              <a:rPr dirty="0"/>
              <a:t>Caisse</a:t>
            </a:r>
            <a:r>
              <a:rPr spc="60" dirty="0"/>
              <a:t> </a:t>
            </a:r>
            <a:r>
              <a:rPr dirty="0"/>
              <a:t>d’Epargne</a:t>
            </a:r>
            <a:r>
              <a:rPr spc="60" dirty="0"/>
              <a:t> </a:t>
            </a:r>
            <a:r>
              <a:rPr dirty="0"/>
              <a:t>xxxxx</a:t>
            </a:r>
            <a:r>
              <a:rPr spc="60" dirty="0"/>
              <a:t> </a:t>
            </a:r>
            <a:r>
              <a:rPr dirty="0"/>
              <a:t>xxxxxxxxxx</a:t>
            </a:r>
            <a:r>
              <a:rPr spc="55" dirty="0"/>
              <a:t> </a:t>
            </a:r>
            <a:r>
              <a:rPr dirty="0"/>
              <a:t>xxxxx</a:t>
            </a:r>
            <a:r>
              <a:rPr spc="60" dirty="0"/>
              <a:t> </a:t>
            </a:r>
            <a:r>
              <a:rPr dirty="0"/>
              <a:t>xxxxxxxxxxxxx</a:t>
            </a:r>
            <a:r>
              <a:rPr spc="60" dirty="0"/>
              <a:t> </a:t>
            </a:r>
            <a:r>
              <a:rPr dirty="0"/>
              <a:t>xxxx</a:t>
            </a:r>
            <a:r>
              <a:rPr spc="60" dirty="0"/>
              <a:t> </a:t>
            </a:r>
            <a:r>
              <a:rPr dirty="0"/>
              <a:t>xxxx</a:t>
            </a:r>
            <a:r>
              <a:rPr spc="55" dirty="0"/>
              <a:t> </a:t>
            </a:r>
            <a:r>
              <a:rPr dirty="0"/>
              <a:t>xxxx</a:t>
            </a:r>
            <a:r>
              <a:rPr spc="60" dirty="0"/>
              <a:t> </a:t>
            </a:r>
            <a:r>
              <a:rPr dirty="0"/>
              <a:t>xxxxx</a:t>
            </a:r>
            <a:r>
              <a:rPr spc="60" dirty="0"/>
              <a:t> </a:t>
            </a:r>
            <a:r>
              <a:rPr dirty="0"/>
              <a:t>xxxxxxxxxxxxx</a:t>
            </a:r>
            <a:r>
              <a:rPr spc="60" dirty="0"/>
              <a:t> </a:t>
            </a:r>
            <a:r>
              <a:rPr dirty="0"/>
              <a:t>xxxx</a:t>
            </a:r>
            <a:r>
              <a:rPr spc="55" dirty="0"/>
              <a:t> </a:t>
            </a:r>
            <a:r>
              <a:rPr dirty="0"/>
              <a:t>xxxx</a:t>
            </a:r>
            <a:r>
              <a:rPr spc="60" dirty="0"/>
              <a:t> </a:t>
            </a:r>
            <a:r>
              <a:rPr dirty="0"/>
              <a:t>xxxx</a:t>
            </a:r>
            <a:r>
              <a:rPr spc="60" dirty="0"/>
              <a:t> </a:t>
            </a:r>
            <a:r>
              <a:rPr dirty="0"/>
              <a:t>xxxxx</a:t>
            </a:r>
            <a:r>
              <a:rPr spc="60" dirty="0"/>
              <a:t> </a:t>
            </a:r>
            <a:r>
              <a:rPr dirty="0"/>
              <a:t>xxxxxxxxxxxxx</a:t>
            </a:r>
            <a:r>
              <a:rPr spc="55" dirty="0"/>
              <a:t> </a:t>
            </a:r>
            <a:r>
              <a:rPr dirty="0"/>
              <a:t>xxxx</a:t>
            </a:r>
            <a:r>
              <a:rPr spc="60" dirty="0"/>
              <a:t> </a:t>
            </a:r>
            <a:r>
              <a:rPr dirty="0"/>
              <a:t>xxxx</a:t>
            </a:r>
            <a:r>
              <a:rPr spc="60" dirty="0"/>
              <a:t> </a:t>
            </a:r>
            <a:r>
              <a:rPr dirty="0"/>
              <a:t>xxxx</a:t>
            </a:r>
            <a:r>
              <a:rPr spc="60" dirty="0"/>
              <a:t> </a:t>
            </a:r>
            <a:r>
              <a:rPr dirty="0"/>
              <a:t>xxxxx</a:t>
            </a:r>
            <a:r>
              <a:rPr spc="55" dirty="0"/>
              <a:t> </a:t>
            </a:r>
            <a:r>
              <a:rPr dirty="0"/>
              <a:t>xxxxxxxxxxxxx</a:t>
            </a:r>
            <a:r>
              <a:rPr spc="60" dirty="0"/>
              <a:t> </a:t>
            </a:r>
            <a:r>
              <a:rPr dirty="0"/>
              <a:t>xxxx</a:t>
            </a:r>
            <a:r>
              <a:rPr spc="60" dirty="0"/>
              <a:t> </a:t>
            </a:r>
            <a:r>
              <a:rPr spc="-20" dirty="0"/>
              <a:t>xxxx</a:t>
            </a:r>
            <a:r>
              <a:rPr spc="500" dirty="0"/>
              <a:t> </a:t>
            </a:r>
            <a:r>
              <a:rPr dirty="0"/>
              <a:t>xxxx</a:t>
            </a:r>
            <a:r>
              <a:rPr spc="30" dirty="0"/>
              <a:t> </a:t>
            </a:r>
            <a:r>
              <a:rPr dirty="0"/>
              <a:t>xxxxx</a:t>
            </a:r>
            <a:r>
              <a:rPr spc="35" dirty="0"/>
              <a:t> </a:t>
            </a:r>
            <a:r>
              <a:rPr dirty="0"/>
              <a:t>xxxxxxxxxxxxx</a:t>
            </a:r>
            <a:r>
              <a:rPr spc="30" dirty="0"/>
              <a:t> </a:t>
            </a:r>
            <a:r>
              <a:rPr dirty="0"/>
              <a:t>xxxx</a:t>
            </a:r>
            <a:r>
              <a:rPr spc="35" dirty="0"/>
              <a:t> </a:t>
            </a:r>
            <a:r>
              <a:rPr dirty="0"/>
              <a:t>xxxx</a:t>
            </a:r>
            <a:r>
              <a:rPr spc="30" dirty="0"/>
              <a:t> </a:t>
            </a:r>
            <a:r>
              <a:rPr dirty="0"/>
              <a:t>xxxx</a:t>
            </a:r>
            <a:r>
              <a:rPr spc="35" dirty="0"/>
              <a:t> </a:t>
            </a:r>
            <a:r>
              <a:rPr dirty="0"/>
              <a:t>xxxxx</a:t>
            </a:r>
            <a:r>
              <a:rPr spc="30" dirty="0"/>
              <a:t> </a:t>
            </a:r>
            <a:r>
              <a:rPr dirty="0"/>
              <a:t>xxxxxxxxxxxxx</a:t>
            </a:r>
            <a:r>
              <a:rPr spc="35" dirty="0"/>
              <a:t> </a:t>
            </a:r>
            <a:r>
              <a:rPr dirty="0"/>
              <a:t>xxxx</a:t>
            </a:r>
            <a:r>
              <a:rPr spc="30" dirty="0"/>
              <a:t> </a:t>
            </a:r>
            <a:r>
              <a:rPr dirty="0"/>
              <a:t>xxxx</a:t>
            </a:r>
            <a:r>
              <a:rPr spc="35" dirty="0"/>
              <a:t> </a:t>
            </a:r>
            <a:r>
              <a:rPr dirty="0"/>
              <a:t>xxxx</a:t>
            </a:r>
            <a:r>
              <a:rPr spc="30" dirty="0"/>
              <a:t> </a:t>
            </a:r>
            <a:r>
              <a:rPr dirty="0"/>
              <a:t>xxxxx</a:t>
            </a:r>
            <a:r>
              <a:rPr spc="35" dirty="0"/>
              <a:t> </a:t>
            </a:r>
            <a:r>
              <a:rPr dirty="0"/>
              <a:t>xxxxxxxxxxxxx</a:t>
            </a:r>
            <a:r>
              <a:rPr spc="30" dirty="0"/>
              <a:t> </a:t>
            </a:r>
            <a:r>
              <a:rPr dirty="0"/>
              <a:t>xxxx</a:t>
            </a:r>
            <a:r>
              <a:rPr spc="35" dirty="0"/>
              <a:t> </a:t>
            </a:r>
            <a:r>
              <a:rPr dirty="0"/>
              <a:t>xxxx</a:t>
            </a:r>
            <a:r>
              <a:rPr spc="35" dirty="0"/>
              <a:t> </a:t>
            </a:r>
            <a:r>
              <a:rPr dirty="0"/>
              <a:t>xxxx</a:t>
            </a:r>
            <a:r>
              <a:rPr spc="30" dirty="0"/>
              <a:t> </a:t>
            </a:r>
            <a:r>
              <a:rPr dirty="0"/>
              <a:t>xxxxx</a:t>
            </a:r>
            <a:r>
              <a:rPr spc="35" dirty="0"/>
              <a:t> </a:t>
            </a:r>
            <a:r>
              <a:rPr dirty="0"/>
              <a:t>xxxxxxxxxxxxx</a:t>
            </a:r>
            <a:r>
              <a:rPr spc="30" dirty="0"/>
              <a:t> </a:t>
            </a:r>
            <a:r>
              <a:rPr dirty="0"/>
              <a:t>xxxx</a:t>
            </a:r>
            <a:r>
              <a:rPr spc="35" dirty="0"/>
              <a:t> </a:t>
            </a:r>
            <a:r>
              <a:rPr dirty="0"/>
              <a:t>xxxx</a:t>
            </a:r>
            <a:r>
              <a:rPr spc="30" dirty="0"/>
              <a:t> </a:t>
            </a:r>
            <a:r>
              <a:rPr dirty="0"/>
              <a:t>xxxx</a:t>
            </a:r>
            <a:r>
              <a:rPr spc="35" dirty="0"/>
              <a:t> </a:t>
            </a:r>
            <a:r>
              <a:rPr dirty="0"/>
              <a:t>xxxxx</a:t>
            </a:r>
            <a:r>
              <a:rPr spc="30" dirty="0"/>
              <a:t> </a:t>
            </a:r>
            <a:r>
              <a:rPr dirty="0"/>
              <a:t>xxxxxxxxxxxxx</a:t>
            </a:r>
            <a:r>
              <a:rPr spc="35" dirty="0"/>
              <a:t> </a:t>
            </a:r>
            <a:r>
              <a:rPr dirty="0"/>
              <a:t>xxxx</a:t>
            </a:r>
            <a:r>
              <a:rPr spc="30" dirty="0"/>
              <a:t> </a:t>
            </a:r>
            <a:r>
              <a:rPr dirty="0"/>
              <a:t>xxxx</a:t>
            </a:r>
            <a:r>
              <a:rPr spc="35" dirty="0"/>
              <a:t> </a:t>
            </a:r>
            <a:r>
              <a:rPr spc="-20" dirty="0"/>
              <a:t>xxxx</a:t>
            </a:r>
          </a:p>
          <a:p>
            <a:pPr marL="12700" marR="5080" algn="just">
              <a:lnSpc>
                <a:spcPct val="100000"/>
              </a:lnSpc>
            </a:pPr>
            <a:r>
              <a:rPr dirty="0"/>
              <a:t>xxxxx</a:t>
            </a:r>
            <a:r>
              <a:rPr spc="80" dirty="0"/>
              <a:t> </a:t>
            </a:r>
            <a:r>
              <a:rPr dirty="0"/>
              <a:t>xxxxxxxxxxxxx</a:t>
            </a:r>
            <a:r>
              <a:rPr spc="85" dirty="0"/>
              <a:t> </a:t>
            </a:r>
            <a:r>
              <a:rPr dirty="0"/>
              <a:t>xxxx</a:t>
            </a:r>
            <a:r>
              <a:rPr spc="80" dirty="0"/>
              <a:t> </a:t>
            </a:r>
            <a:r>
              <a:rPr dirty="0"/>
              <a:t>xxxx</a:t>
            </a:r>
            <a:r>
              <a:rPr spc="85" dirty="0"/>
              <a:t> </a:t>
            </a:r>
            <a:r>
              <a:rPr dirty="0"/>
              <a:t>xxxx</a:t>
            </a:r>
            <a:r>
              <a:rPr spc="80" dirty="0"/>
              <a:t> </a:t>
            </a:r>
            <a:r>
              <a:rPr dirty="0"/>
              <a:t>xxxxx</a:t>
            </a:r>
            <a:r>
              <a:rPr spc="85" dirty="0"/>
              <a:t> </a:t>
            </a:r>
            <a:r>
              <a:rPr dirty="0"/>
              <a:t>xxxxxxxxxxxxx</a:t>
            </a:r>
            <a:r>
              <a:rPr spc="80" dirty="0"/>
              <a:t> </a:t>
            </a:r>
            <a:r>
              <a:rPr dirty="0"/>
              <a:t>xxxx</a:t>
            </a:r>
            <a:r>
              <a:rPr spc="85" dirty="0"/>
              <a:t> </a:t>
            </a:r>
            <a:r>
              <a:rPr dirty="0"/>
              <a:t>xxxx</a:t>
            </a:r>
            <a:r>
              <a:rPr spc="80" dirty="0"/>
              <a:t> </a:t>
            </a:r>
            <a:r>
              <a:rPr dirty="0"/>
              <a:t>xxxx</a:t>
            </a:r>
            <a:r>
              <a:rPr spc="85" dirty="0"/>
              <a:t> </a:t>
            </a:r>
            <a:r>
              <a:rPr dirty="0"/>
              <a:t>xxxxx</a:t>
            </a:r>
            <a:r>
              <a:rPr spc="80" dirty="0"/>
              <a:t> </a:t>
            </a:r>
            <a:r>
              <a:rPr dirty="0"/>
              <a:t>xxxxxxxxxxxxx</a:t>
            </a:r>
            <a:r>
              <a:rPr spc="85" dirty="0"/>
              <a:t> </a:t>
            </a:r>
            <a:r>
              <a:rPr dirty="0"/>
              <a:t>xxxx</a:t>
            </a:r>
            <a:r>
              <a:rPr spc="80" dirty="0"/>
              <a:t> </a:t>
            </a:r>
            <a:r>
              <a:rPr dirty="0"/>
              <a:t>xxxx</a:t>
            </a:r>
            <a:r>
              <a:rPr spc="85" dirty="0"/>
              <a:t> </a:t>
            </a:r>
            <a:r>
              <a:rPr dirty="0"/>
              <a:t>xxxx</a:t>
            </a:r>
            <a:r>
              <a:rPr spc="85" dirty="0"/>
              <a:t> </a:t>
            </a:r>
            <a:r>
              <a:rPr dirty="0"/>
              <a:t>xxxxx</a:t>
            </a:r>
            <a:r>
              <a:rPr spc="80" dirty="0"/>
              <a:t> </a:t>
            </a:r>
            <a:r>
              <a:rPr dirty="0"/>
              <a:t>xxxxxxxxxxxxx</a:t>
            </a:r>
            <a:r>
              <a:rPr spc="85" dirty="0"/>
              <a:t> </a:t>
            </a:r>
            <a:r>
              <a:rPr dirty="0"/>
              <a:t>xxxx</a:t>
            </a:r>
            <a:r>
              <a:rPr spc="80" dirty="0"/>
              <a:t> </a:t>
            </a:r>
            <a:r>
              <a:rPr dirty="0"/>
              <a:t>xxxx</a:t>
            </a:r>
            <a:r>
              <a:rPr spc="85" dirty="0"/>
              <a:t> </a:t>
            </a:r>
            <a:r>
              <a:rPr dirty="0"/>
              <a:t>xxxx</a:t>
            </a:r>
            <a:r>
              <a:rPr spc="80" dirty="0"/>
              <a:t> </a:t>
            </a:r>
            <a:r>
              <a:rPr dirty="0"/>
              <a:t>xxxxx</a:t>
            </a:r>
            <a:r>
              <a:rPr spc="85" dirty="0"/>
              <a:t> </a:t>
            </a:r>
            <a:r>
              <a:rPr dirty="0"/>
              <a:t>xxxxxxxxxxxxx</a:t>
            </a:r>
            <a:r>
              <a:rPr spc="80" dirty="0"/>
              <a:t> </a:t>
            </a:r>
            <a:r>
              <a:rPr dirty="0"/>
              <a:t>xxxx</a:t>
            </a:r>
            <a:r>
              <a:rPr spc="85" dirty="0"/>
              <a:t> </a:t>
            </a:r>
            <a:r>
              <a:rPr dirty="0"/>
              <a:t>xxxx</a:t>
            </a:r>
            <a:r>
              <a:rPr spc="80" dirty="0"/>
              <a:t> </a:t>
            </a:r>
            <a:r>
              <a:rPr dirty="0"/>
              <a:t>xxxx</a:t>
            </a:r>
            <a:r>
              <a:rPr spc="85" dirty="0"/>
              <a:t> </a:t>
            </a:r>
            <a:r>
              <a:rPr spc="-10" dirty="0"/>
              <a:t>xxxxx</a:t>
            </a:r>
            <a:r>
              <a:rPr spc="500" dirty="0"/>
              <a:t> </a:t>
            </a:r>
            <a:r>
              <a:rPr dirty="0"/>
              <a:t>xxxxxxxxxxxxx</a:t>
            </a:r>
            <a:r>
              <a:rPr spc="155" dirty="0"/>
              <a:t> </a:t>
            </a:r>
            <a:r>
              <a:rPr dirty="0"/>
              <a:t>xxxx</a:t>
            </a:r>
            <a:r>
              <a:rPr spc="160" dirty="0"/>
              <a:t> </a:t>
            </a:r>
            <a:r>
              <a:rPr dirty="0"/>
              <a:t>xxxx</a:t>
            </a:r>
            <a:r>
              <a:rPr spc="160" dirty="0"/>
              <a:t> </a:t>
            </a:r>
            <a:r>
              <a:rPr dirty="0"/>
              <a:t>xxxx</a:t>
            </a:r>
            <a:r>
              <a:rPr spc="155" dirty="0"/>
              <a:t> </a:t>
            </a:r>
            <a:r>
              <a:rPr dirty="0"/>
              <a:t>xxxxx</a:t>
            </a:r>
            <a:r>
              <a:rPr spc="160" dirty="0"/>
              <a:t> </a:t>
            </a:r>
            <a:r>
              <a:rPr dirty="0"/>
              <a:t>xxxxxxxxxxxxx</a:t>
            </a:r>
            <a:r>
              <a:rPr spc="160" dirty="0"/>
              <a:t> </a:t>
            </a:r>
            <a:r>
              <a:rPr dirty="0"/>
              <a:t>xxxx</a:t>
            </a:r>
            <a:r>
              <a:rPr spc="155" dirty="0"/>
              <a:t> </a:t>
            </a:r>
            <a:r>
              <a:rPr dirty="0"/>
              <a:t>xxxx</a:t>
            </a:r>
            <a:r>
              <a:rPr spc="160" dirty="0"/>
              <a:t> </a:t>
            </a:r>
            <a:r>
              <a:rPr dirty="0"/>
              <a:t>xxxx</a:t>
            </a:r>
            <a:r>
              <a:rPr spc="160" dirty="0"/>
              <a:t> </a:t>
            </a:r>
            <a:r>
              <a:rPr dirty="0"/>
              <a:t>xxxxx</a:t>
            </a:r>
            <a:r>
              <a:rPr spc="155" dirty="0"/>
              <a:t> </a:t>
            </a:r>
            <a:r>
              <a:rPr dirty="0"/>
              <a:t>xxxxxxxxxxxxx</a:t>
            </a:r>
            <a:r>
              <a:rPr spc="160" dirty="0"/>
              <a:t> </a:t>
            </a:r>
            <a:r>
              <a:rPr dirty="0"/>
              <a:t>xxxx</a:t>
            </a:r>
            <a:r>
              <a:rPr spc="160" dirty="0"/>
              <a:t> </a:t>
            </a:r>
            <a:r>
              <a:rPr dirty="0"/>
              <a:t>xxxx</a:t>
            </a:r>
            <a:r>
              <a:rPr spc="155" dirty="0"/>
              <a:t> </a:t>
            </a:r>
            <a:r>
              <a:rPr dirty="0"/>
              <a:t>xxxx</a:t>
            </a:r>
            <a:r>
              <a:rPr spc="160" dirty="0"/>
              <a:t> </a:t>
            </a:r>
            <a:r>
              <a:rPr dirty="0"/>
              <a:t>xxxxx</a:t>
            </a:r>
            <a:r>
              <a:rPr spc="160" dirty="0"/>
              <a:t> </a:t>
            </a:r>
            <a:r>
              <a:rPr dirty="0"/>
              <a:t>xxxxxxxxxxxxx</a:t>
            </a:r>
            <a:r>
              <a:rPr spc="155" dirty="0"/>
              <a:t> </a:t>
            </a:r>
            <a:r>
              <a:rPr dirty="0"/>
              <a:t>xxxx</a:t>
            </a:r>
            <a:r>
              <a:rPr spc="160" dirty="0"/>
              <a:t> </a:t>
            </a:r>
            <a:r>
              <a:rPr dirty="0"/>
              <a:t>xxxx</a:t>
            </a:r>
            <a:r>
              <a:rPr spc="160" dirty="0"/>
              <a:t> </a:t>
            </a:r>
            <a:r>
              <a:rPr dirty="0"/>
              <a:t>xxxx</a:t>
            </a:r>
            <a:r>
              <a:rPr spc="160" dirty="0"/>
              <a:t> </a:t>
            </a:r>
            <a:r>
              <a:rPr dirty="0"/>
              <a:t>xxxxx</a:t>
            </a:r>
            <a:r>
              <a:rPr spc="155" dirty="0"/>
              <a:t> </a:t>
            </a:r>
            <a:r>
              <a:rPr dirty="0"/>
              <a:t>xxxxxxxxxxxxx</a:t>
            </a:r>
            <a:r>
              <a:rPr spc="160" dirty="0"/>
              <a:t> </a:t>
            </a:r>
            <a:r>
              <a:rPr dirty="0"/>
              <a:t>xxxx</a:t>
            </a:r>
            <a:r>
              <a:rPr spc="160" dirty="0"/>
              <a:t> </a:t>
            </a:r>
            <a:r>
              <a:rPr dirty="0"/>
              <a:t>xxxx</a:t>
            </a:r>
            <a:r>
              <a:rPr spc="155" dirty="0"/>
              <a:t> </a:t>
            </a:r>
            <a:r>
              <a:rPr dirty="0"/>
              <a:t>xxxx</a:t>
            </a:r>
            <a:r>
              <a:rPr spc="160" dirty="0"/>
              <a:t> </a:t>
            </a:r>
            <a:r>
              <a:rPr spc="-10" dirty="0"/>
              <a:t>xxxxx</a:t>
            </a:r>
            <a:r>
              <a:rPr spc="500" dirty="0"/>
              <a:t> </a:t>
            </a:r>
            <a:r>
              <a:rPr dirty="0"/>
              <a:t>xxxxxxxxxxxxx</a:t>
            </a:r>
            <a:r>
              <a:rPr spc="35" dirty="0"/>
              <a:t> </a:t>
            </a:r>
            <a:r>
              <a:rPr dirty="0"/>
              <a:t>xxxx</a:t>
            </a:r>
            <a:r>
              <a:rPr spc="35" dirty="0"/>
              <a:t> </a:t>
            </a:r>
            <a:r>
              <a:rPr dirty="0"/>
              <a:t>xxxx</a:t>
            </a:r>
            <a:r>
              <a:rPr spc="35" dirty="0"/>
              <a:t> </a:t>
            </a:r>
            <a:r>
              <a:rPr dirty="0"/>
              <a:t>xxxx</a:t>
            </a:r>
            <a:r>
              <a:rPr spc="35" dirty="0"/>
              <a:t> </a:t>
            </a:r>
            <a:r>
              <a:rPr dirty="0"/>
              <a:t>xxxxx</a:t>
            </a:r>
            <a:r>
              <a:rPr spc="35" dirty="0"/>
              <a:t> </a:t>
            </a:r>
            <a:r>
              <a:rPr dirty="0"/>
              <a:t>xxxxxxxxxxxxx</a:t>
            </a:r>
            <a:r>
              <a:rPr spc="40" dirty="0"/>
              <a:t> </a:t>
            </a:r>
            <a:r>
              <a:rPr dirty="0"/>
              <a:t>xxxx</a:t>
            </a:r>
            <a:r>
              <a:rPr spc="35" dirty="0"/>
              <a:t> </a:t>
            </a:r>
            <a:r>
              <a:rPr dirty="0"/>
              <a:t>xxxx</a:t>
            </a:r>
            <a:r>
              <a:rPr spc="35" dirty="0"/>
              <a:t> </a:t>
            </a:r>
            <a:r>
              <a:rPr dirty="0"/>
              <a:t>xxxx</a:t>
            </a:r>
            <a:r>
              <a:rPr spc="35" dirty="0"/>
              <a:t> </a:t>
            </a:r>
            <a:r>
              <a:rPr dirty="0"/>
              <a:t>xxxxx</a:t>
            </a:r>
            <a:r>
              <a:rPr spc="35" dirty="0"/>
              <a:t> </a:t>
            </a:r>
            <a:r>
              <a:rPr dirty="0"/>
              <a:t>xxxxxxxxxxxxx</a:t>
            </a:r>
            <a:r>
              <a:rPr spc="40" dirty="0"/>
              <a:t> </a:t>
            </a:r>
            <a:r>
              <a:rPr dirty="0"/>
              <a:t>xxxx</a:t>
            </a:r>
            <a:r>
              <a:rPr spc="35" dirty="0"/>
              <a:t> </a:t>
            </a:r>
            <a:r>
              <a:rPr dirty="0"/>
              <a:t>xxxx</a:t>
            </a:r>
            <a:r>
              <a:rPr spc="35" dirty="0"/>
              <a:t> </a:t>
            </a:r>
            <a:r>
              <a:rPr dirty="0"/>
              <a:t>xxxx</a:t>
            </a:r>
            <a:r>
              <a:rPr spc="35" dirty="0"/>
              <a:t> </a:t>
            </a:r>
            <a:r>
              <a:rPr dirty="0"/>
              <a:t>xxx</a:t>
            </a:r>
            <a:r>
              <a:rPr spc="35" dirty="0"/>
              <a:t> </a:t>
            </a:r>
            <a:r>
              <a:rPr dirty="0"/>
              <a:t>xxxx</a:t>
            </a:r>
            <a:r>
              <a:rPr spc="35" dirty="0"/>
              <a:t> </a:t>
            </a:r>
            <a:r>
              <a:rPr dirty="0"/>
              <a:t>xxxx</a:t>
            </a:r>
            <a:r>
              <a:rPr spc="40" dirty="0"/>
              <a:t> </a:t>
            </a:r>
            <a:r>
              <a:rPr spc="-10" dirty="0"/>
              <a:t>xxxx.</a:t>
            </a:r>
            <a:r>
              <a:rPr spc="35" dirty="0"/>
              <a:t> </a:t>
            </a:r>
            <a:r>
              <a:rPr spc="55" dirty="0"/>
              <a:t>©</a:t>
            </a:r>
            <a:r>
              <a:rPr spc="35" dirty="0"/>
              <a:t> </a:t>
            </a:r>
            <a:r>
              <a:rPr dirty="0"/>
              <a:t>Xxxxx</a:t>
            </a:r>
            <a:r>
              <a:rPr spc="35" dirty="0"/>
              <a:t> </a:t>
            </a:r>
            <a:r>
              <a:rPr spc="-10" dirty="0"/>
              <a:t>xxxxxxxxxxxxx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  <p:pic>
        <p:nvPicPr>
          <p:cNvPr id="13" name="Image 12" descr="Une image contenant texte&#10;&#10;Description générée automatiquement">
            <a:extLst>
              <a:ext uri="{FF2B5EF4-FFF2-40B4-BE49-F238E27FC236}">
                <a16:creationId xmlns:a16="http://schemas.microsoft.com/office/drawing/2014/main" id="{323F6550-7DC7-4430-8641-3A75C0396A1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116" b="8432"/>
          <a:stretch/>
        </p:blipFill>
        <p:spPr>
          <a:xfrm>
            <a:off x="0" y="-63500"/>
            <a:ext cx="7556500" cy="2497825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7AD57211-750F-4B84-9452-8F31D74D495F}"/>
              </a:ext>
            </a:extLst>
          </p:cNvPr>
          <p:cNvSpPr/>
          <p:nvPr userDrawn="1"/>
        </p:nvSpPr>
        <p:spPr>
          <a:xfrm>
            <a:off x="4616450" y="2209010"/>
            <a:ext cx="2940050" cy="2357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600" b="1" i="1">
                <a:solidFill>
                  <a:srgbClr val="ED1C24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600" b="0" i="0">
                <a:solidFill>
                  <a:srgbClr val="39464E"/>
                </a:solidFill>
                <a:latin typeface="Trebuchet MS"/>
                <a:cs typeface="Trebuchet MS"/>
              </a:defRPr>
            </a:lvl1pPr>
          </a:lstStyle>
          <a:p>
            <a:pPr marL="210185" marR="5080" algn="just">
              <a:lnSpc>
                <a:spcPct val="100000"/>
              </a:lnSpc>
              <a:spcBef>
                <a:spcPts val="60"/>
              </a:spcBef>
            </a:pPr>
            <a:r>
              <a:rPr dirty="0"/>
              <a:t>Mentions</a:t>
            </a:r>
            <a:r>
              <a:rPr spc="55" dirty="0"/>
              <a:t> </a:t>
            </a:r>
            <a:r>
              <a:rPr dirty="0"/>
              <a:t>Caisse</a:t>
            </a:r>
            <a:r>
              <a:rPr spc="60" dirty="0"/>
              <a:t> </a:t>
            </a:r>
            <a:r>
              <a:rPr dirty="0"/>
              <a:t>d’Epargne</a:t>
            </a:r>
            <a:r>
              <a:rPr spc="60" dirty="0"/>
              <a:t> </a:t>
            </a:r>
            <a:r>
              <a:rPr dirty="0"/>
              <a:t>xxxxx</a:t>
            </a:r>
            <a:r>
              <a:rPr spc="60" dirty="0"/>
              <a:t> </a:t>
            </a:r>
            <a:r>
              <a:rPr dirty="0"/>
              <a:t>xxxxxxxxxx</a:t>
            </a:r>
            <a:r>
              <a:rPr spc="55" dirty="0"/>
              <a:t> </a:t>
            </a:r>
            <a:r>
              <a:rPr dirty="0"/>
              <a:t>xxxxx</a:t>
            </a:r>
            <a:r>
              <a:rPr spc="60" dirty="0"/>
              <a:t> </a:t>
            </a:r>
            <a:r>
              <a:rPr dirty="0"/>
              <a:t>xxxxxxxxxxxxx</a:t>
            </a:r>
            <a:r>
              <a:rPr spc="60" dirty="0"/>
              <a:t> </a:t>
            </a:r>
            <a:r>
              <a:rPr dirty="0"/>
              <a:t>xxxx</a:t>
            </a:r>
            <a:r>
              <a:rPr spc="60" dirty="0"/>
              <a:t> </a:t>
            </a:r>
            <a:r>
              <a:rPr dirty="0"/>
              <a:t>xxxx</a:t>
            </a:r>
            <a:r>
              <a:rPr spc="55" dirty="0"/>
              <a:t> </a:t>
            </a:r>
            <a:r>
              <a:rPr dirty="0"/>
              <a:t>xxxx</a:t>
            </a:r>
            <a:r>
              <a:rPr spc="60" dirty="0"/>
              <a:t> </a:t>
            </a:r>
            <a:r>
              <a:rPr dirty="0"/>
              <a:t>xxxxx</a:t>
            </a:r>
            <a:r>
              <a:rPr spc="60" dirty="0"/>
              <a:t> </a:t>
            </a:r>
            <a:r>
              <a:rPr dirty="0"/>
              <a:t>xxxxxxxxxxxxx</a:t>
            </a:r>
            <a:r>
              <a:rPr spc="60" dirty="0"/>
              <a:t> </a:t>
            </a:r>
            <a:r>
              <a:rPr dirty="0"/>
              <a:t>xxxx</a:t>
            </a:r>
            <a:r>
              <a:rPr spc="55" dirty="0"/>
              <a:t> </a:t>
            </a:r>
            <a:r>
              <a:rPr dirty="0"/>
              <a:t>xxxx</a:t>
            </a:r>
            <a:r>
              <a:rPr spc="60" dirty="0"/>
              <a:t> </a:t>
            </a:r>
            <a:r>
              <a:rPr dirty="0"/>
              <a:t>xxxx</a:t>
            </a:r>
            <a:r>
              <a:rPr spc="60" dirty="0"/>
              <a:t> </a:t>
            </a:r>
            <a:r>
              <a:rPr dirty="0"/>
              <a:t>xxxxx</a:t>
            </a:r>
            <a:r>
              <a:rPr spc="60" dirty="0"/>
              <a:t> </a:t>
            </a:r>
            <a:r>
              <a:rPr dirty="0"/>
              <a:t>xxxxxxxxxxxxx</a:t>
            </a:r>
            <a:r>
              <a:rPr spc="55" dirty="0"/>
              <a:t> </a:t>
            </a:r>
            <a:r>
              <a:rPr dirty="0"/>
              <a:t>xxxx</a:t>
            </a:r>
            <a:r>
              <a:rPr spc="60" dirty="0"/>
              <a:t> </a:t>
            </a:r>
            <a:r>
              <a:rPr dirty="0"/>
              <a:t>xxxx</a:t>
            </a:r>
            <a:r>
              <a:rPr spc="60" dirty="0"/>
              <a:t> </a:t>
            </a:r>
            <a:r>
              <a:rPr dirty="0"/>
              <a:t>xxxx</a:t>
            </a:r>
            <a:r>
              <a:rPr spc="60" dirty="0"/>
              <a:t> </a:t>
            </a:r>
            <a:r>
              <a:rPr dirty="0"/>
              <a:t>xxxxx</a:t>
            </a:r>
            <a:r>
              <a:rPr spc="55" dirty="0"/>
              <a:t> </a:t>
            </a:r>
            <a:r>
              <a:rPr dirty="0"/>
              <a:t>xxxxxxxxxxxxx</a:t>
            </a:r>
            <a:r>
              <a:rPr spc="60" dirty="0"/>
              <a:t> </a:t>
            </a:r>
            <a:r>
              <a:rPr dirty="0"/>
              <a:t>xxxx</a:t>
            </a:r>
            <a:r>
              <a:rPr spc="60" dirty="0"/>
              <a:t> </a:t>
            </a:r>
            <a:r>
              <a:rPr spc="-20" dirty="0"/>
              <a:t>xxxx</a:t>
            </a:r>
            <a:r>
              <a:rPr spc="500" dirty="0"/>
              <a:t> </a:t>
            </a:r>
            <a:r>
              <a:rPr dirty="0"/>
              <a:t>xxxx</a:t>
            </a:r>
            <a:r>
              <a:rPr spc="30" dirty="0"/>
              <a:t> </a:t>
            </a:r>
            <a:r>
              <a:rPr dirty="0"/>
              <a:t>xxxxx</a:t>
            </a:r>
            <a:r>
              <a:rPr spc="35" dirty="0"/>
              <a:t> </a:t>
            </a:r>
            <a:r>
              <a:rPr dirty="0"/>
              <a:t>xxxxxxxxxxxxx</a:t>
            </a:r>
            <a:r>
              <a:rPr spc="30" dirty="0"/>
              <a:t> </a:t>
            </a:r>
            <a:r>
              <a:rPr dirty="0"/>
              <a:t>xxxx</a:t>
            </a:r>
            <a:r>
              <a:rPr spc="35" dirty="0"/>
              <a:t> </a:t>
            </a:r>
            <a:r>
              <a:rPr dirty="0"/>
              <a:t>xxxx</a:t>
            </a:r>
            <a:r>
              <a:rPr spc="30" dirty="0"/>
              <a:t> </a:t>
            </a:r>
            <a:r>
              <a:rPr dirty="0"/>
              <a:t>xxxx</a:t>
            </a:r>
            <a:r>
              <a:rPr spc="35" dirty="0"/>
              <a:t> </a:t>
            </a:r>
            <a:r>
              <a:rPr dirty="0"/>
              <a:t>xxxxx</a:t>
            </a:r>
            <a:r>
              <a:rPr spc="30" dirty="0"/>
              <a:t> </a:t>
            </a:r>
            <a:r>
              <a:rPr dirty="0"/>
              <a:t>xxxxxxxxxxxxx</a:t>
            </a:r>
            <a:r>
              <a:rPr spc="35" dirty="0"/>
              <a:t> </a:t>
            </a:r>
            <a:r>
              <a:rPr dirty="0"/>
              <a:t>xxxx</a:t>
            </a:r>
            <a:r>
              <a:rPr spc="30" dirty="0"/>
              <a:t> </a:t>
            </a:r>
            <a:r>
              <a:rPr dirty="0"/>
              <a:t>xxxx</a:t>
            </a:r>
            <a:r>
              <a:rPr spc="35" dirty="0"/>
              <a:t> </a:t>
            </a:r>
            <a:r>
              <a:rPr dirty="0"/>
              <a:t>xxxx</a:t>
            </a:r>
            <a:r>
              <a:rPr spc="30" dirty="0"/>
              <a:t> </a:t>
            </a:r>
            <a:r>
              <a:rPr dirty="0"/>
              <a:t>xxxxx</a:t>
            </a:r>
            <a:r>
              <a:rPr spc="35" dirty="0"/>
              <a:t> </a:t>
            </a:r>
            <a:r>
              <a:rPr dirty="0"/>
              <a:t>xxxxxxxxxxxxx</a:t>
            </a:r>
            <a:r>
              <a:rPr spc="30" dirty="0"/>
              <a:t> </a:t>
            </a:r>
            <a:r>
              <a:rPr dirty="0"/>
              <a:t>xxxx</a:t>
            </a:r>
            <a:r>
              <a:rPr spc="35" dirty="0"/>
              <a:t> </a:t>
            </a:r>
            <a:r>
              <a:rPr dirty="0"/>
              <a:t>xxxx</a:t>
            </a:r>
            <a:r>
              <a:rPr spc="35" dirty="0"/>
              <a:t> </a:t>
            </a:r>
            <a:r>
              <a:rPr dirty="0"/>
              <a:t>xxxx</a:t>
            </a:r>
            <a:r>
              <a:rPr spc="30" dirty="0"/>
              <a:t> </a:t>
            </a:r>
            <a:r>
              <a:rPr dirty="0"/>
              <a:t>xxxxx</a:t>
            </a:r>
            <a:r>
              <a:rPr spc="35" dirty="0"/>
              <a:t> </a:t>
            </a:r>
            <a:r>
              <a:rPr dirty="0"/>
              <a:t>xxxxxxxxxxxxx</a:t>
            </a:r>
            <a:r>
              <a:rPr spc="30" dirty="0"/>
              <a:t> </a:t>
            </a:r>
            <a:r>
              <a:rPr dirty="0"/>
              <a:t>xxxx</a:t>
            </a:r>
            <a:r>
              <a:rPr spc="35" dirty="0"/>
              <a:t> </a:t>
            </a:r>
            <a:r>
              <a:rPr dirty="0"/>
              <a:t>xxxx</a:t>
            </a:r>
            <a:r>
              <a:rPr spc="30" dirty="0"/>
              <a:t> </a:t>
            </a:r>
            <a:r>
              <a:rPr dirty="0"/>
              <a:t>xxxx</a:t>
            </a:r>
            <a:r>
              <a:rPr spc="35" dirty="0"/>
              <a:t> </a:t>
            </a:r>
            <a:r>
              <a:rPr dirty="0"/>
              <a:t>xxxxx</a:t>
            </a:r>
            <a:r>
              <a:rPr spc="30" dirty="0"/>
              <a:t> </a:t>
            </a:r>
            <a:r>
              <a:rPr dirty="0"/>
              <a:t>xxxxxxxxxxxxx</a:t>
            </a:r>
            <a:r>
              <a:rPr spc="35" dirty="0"/>
              <a:t> </a:t>
            </a:r>
            <a:r>
              <a:rPr dirty="0"/>
              <a:t>xxxx</a:t>
            </a:r>
            <a:r>
              <a:rPr spc="30" dirty="0"/>
              <a:t> </a:t>
            </a:r>
            <a:r>
              <a:rPr dirty="0"/>
              <a:t>xxxx</a:t>
            </a:r>
            <a:r>
              <a:rPr spc="35" dirty="0"/>
              <a:t> </a:t>
            </a:r>
            <a:r>
              <a:rPr spc="-20" dirty="0"/>
              <a:t>xxxx</a:t>
            </a:r>
          </a:p>
          <a:p>
            <a:pPr marL="12700" marR="5080" algn="just">
              <a:lnSpc>
                <a:spcPct val="100000"/>
              </a:lnSpc>
            </a:pPr>
            <a:r>
              <a:rPr dirty="0"/>
              <a:t>xxxxx</a:t>
            </a:r>
            <a:r>
              <a:rPr spc="80" dirty="0"/>
              <a:t> </a:t>
            </a:r>
            <a:r>
              <a:rPr dirty="0"/>
              <a:t>xxxxxxxxxxxxx</a:t>
            </a:r>
            <a:r>
              <a:rPr spc="85" dirty="0"/>
              <a:t> </a:t>
            </a:r>
            <a:r>
              <a:rPr dirty="0"/>
              <a:t>xxxx</a:t>
            </a:r>
            <a:r>
              <a:rPr spc="80" dirty="0"/>
              <a:t> </a:t>
            </a:r>
            <a:r>
              <a:rPr dirty="0"/>
              <a:t>xxxx</a:t>
            </a:r>
            <a:r>
              <a:rPr spc="85" dirty="0"/>
              <a:t> </a:t>
            </a:r>
            <a:r>
              <a:rPr dirty="0"/>
              <a:t>xxxx</a:t>
            </a:r>
            <a:r>
              <a:rPr spc="80" dirty="0"/>
              <a:t> </a:t>
            </a:r>
            <a:r>
              <a:rPr dirty="0"/>
              <a:t>xxxxx</a:t>
            </a:r>
            <a:r>
              <a:rPr spc="85" dirty="0"/>
              <a:t> </a:t>
            </a:r>
            <a:r>
              <a:rPr dirty="0"/>
              <a:t>xxxxxxxxxxxxx</a:t>
            </a:r>
            <a:r>
              <a:rPr spc="80" dirty="0"/>
              <a:t> </a:t>
            </a:r>
            <a:r>
              <a:rPr dirty="0"/>
              <a:t>xxxx</a:t>
            </a:r>
            <a:r>
              <a:rPr spc="85" dirty="0"/>
              <a:t> </a:t>
            </a:r>
            <a:r>
              <a:rPr dirty="0"/>
              <a:t>xxxx</a:t>
            </a:r>
            <a:r>
              <a:rPr spc="80" dirty="0"/>
              <a:t> </a:t>
            </a:r>
            <a:r>
              <a:rPr dirty="0"/>
              <a:t>xxxx</a:t>
            </a:r>
            <a:r>
              <a:rPr spc="85" dirty="0"/>
              <a:t> </a:t>
            </a:r>
            <a:r>
              <a:rPr dirty="0"/>
              <a:t>xxxxx</a:t>
            </a:r>
            <a:r>
              <a:rPr spc="80" dirty="0"/>
              <a:t> </a:t>
            </a:r>
            <a:r>
              <a:rPr dirty="0"/>
              <a:t>xxxxxxxxxxxxx</a:t>
            </a:r>
            <a:r>
              <a:rPr spc="85" dirty="0"/>
              <a:t> </a:t>
            </a:r>
            <a:r>
              <a:rPr dirty="0"/>
              <a:t>xxxx</a:t>
            </a:r>
            <a:r>
              <a:rPr spc="80" dirty="0"/>
              <a:t> </a:t>
            </a:r>
            <a:r>
              <a:rPr dirty="0"/>
              <a:t>xxxx</a:t>
            </a:r>
            <a:r>
              <a:rPr spc="85" dirty="0"/>
              <a:t> </a:t>
            </a:r>
            <a:r>
              <a:rPr dirty="0"/>
              <a:t>xxxx</a:t>
            </a:r>
            <a:r>
              <a:rPr spc="85" dirty="0"/>
              <a:t> </a:t>
            </a:r>
            <a:r>
              <a:rPr dirty="0"/>
              <a:t>xxxxx</a:t>
            </a:r>
            <a:r>
              <a:rPr spc="80" dirty="0"/>
              <a:t> </a:t>
            </a:r>
            <a:r>
              <a:rPr dirty="0"/>
              <a:t>xxxxxxxxxxxxx</a:t>
            </a:r>
            <a:r>
              <a:rPr spc="85" dirty="0"/>
              <a:t> </a:t>
            </a:r>
            <a:r>
              <a:rPr dirty="0"/>
              <a:t>xxxx</a:t>
            </a:r>
            <a:r>
              <a:rPr spc="80" dirty="0"/>
              <a:t> </a:t>
            </a:r>
            <a:r>
              <a:rPr dirty="0"/>
              <a:t>xxxx</a:t>
            </a:r>
            <a:r>
              <a:rPr spc="85" dirty="0"/>
              <a:t> </a:t>
            </a:r>
            <a:r>
              <a:rPr dirty="0"/>
              <a:t>xxxx</a:t>
            </a:r>
            <a:r>
              <a:rPr spc="80" dirty="0"/>
              <a:t> </a:t>
            </a:r>
            <a:r>
              <a:rPr dirty="0"/>
              <a:t>xxxxx</a:t>
            </a:r>
            <a:r>
              <a:rPr spc="85" dirty="0"/>
              <a:t> </a:t>
            </a:r>
            <a:r>
              <a:rPr dirty="0"/>
              <a:t>xxxxxxxxxxxxx</a:t>
            </a:r>
            <a:r>
              <a:rPr spc="80" dirty="0"/>
              <a:t> </a:t>
            </a:r>
            <a:r>
              <a:rPr dirty="0"/>
              <a:t>xxxx</a:t>
            </a:r>
            <a:r>
              <a:rPr spc="85" dirty="0"/>
              <a:t> </a:t>
            </a:r>
            <a:r>
              <a:rPr dirty="0"/>
              <a:t>xxxx</a:t>
            </a:r>
            <a:r>
              <a:rPr spc="80" dirty="0"/>
              <a:t> </a:t>
            </a:r>
            <a:r>
              <a:rPr dirty="0"/>
              <a:t>xxxx</a:t>
            </a:r>
            <a:r>
              <a:rPr spc="85" dirty="0"/>
              <a:t> </a:t>
            </a:r>
            <a:r>
              <a:rPr spc="-10" dirty="0"/>
              <a:t>xxxxx</a:t>
            </a:r>
            <a:r>
              <a:rPr spc="500" dirty="0"/>
              <a:t> </a:t>
            </a:r>
            <a:r>
              <a:rPr dirty="0"/>
              <a:t>xxxxxxxxxxxxx</a:t>
            </a:r>
            <a:r>
              <a:rPr spc="155" dirty="0"/>
              <a:t> </a:t>
            </a:r>
            <a:r>
              <a:rPr dirty="0"/>
              <a:t>xxxx</a:t>
            </a:r>
            <a:r>
              <a:rPr spc="160" dirty="0"/>
              <a:t> </a:t>
            </a:r>
            <a:r>
              <a:rPr dirty="0"/>
              <a:t>xxxx</a:t>
            </a:r>
            <a:r>
              <a:rPr spc="160" dirty="0"/>
              <a:t> </a:t>
            </a:r>
            <a:r>
              <a:rPr dirty="0"/>
              <a:t>xxxx</a:t>
            </a:r>
            <a:r>
              <a:rPr spc="155" dirty="0"/>
              <a:t> </a:t>
            </a:r>
            <a:r>
              <a:rPr dirty="0"/>
              <a:t>xxxxx</a:t>
            </a:r>
            <a:r>
              <a:rPr spc="160" dirty="0"/>
              <a:t> </a:t>
            </a:r>
            <a:r>
              <a:rPr dirty="0"/>
              <a:t>xxxxxxxxxxxxx</a:t>
            </a:r>
            <a:r>
              <a:rPr spc="160" dirty="0"/>
              <a:t> </a:t>
            </a:r>
            <a:r>
              <a:rPr dirty="0"/>
              <a:t>xxxx</a:t>
            </a:r>
            <a:r>
              <a:rPr spc="155" dirty="0"/>
              <a:t> </a:t>
            </a:r>
            <a:r>
              <a:rPr dirty="0"/>
              <a:t>xxxx</a:t>
            </a:r>
            <a:r>
              <a:rPr spc="160" dirty="0"/>
              <a:t> </a:t>
            </a:r>
            <a:r>
              <a:rPr dirty="0"/>
              <a:t>xxxx</a:t>
            </a:r>
            <a:r>
              <a:rPr spc="160" dirty="0"/>
              <a:t> </a:t>
            </a:r>
            <a:r>
              <a:rPr dirty="0"/>
              <a:t>xxxxx</a:t>
            </a:r>
            <a:r>
              <a:rPr spc="155" dirty="0"/>
              <a:t> </a:t>
            </a:r>
            <a:r>
              <a:rPr dirty="0"/>
              <a:t>xxxxxxxxxxxxx</a:t>
            </a:r>
            <a:r>
              <a:rPr spc="160" dirty="0"/>
              <a:t> </a:t>
            </a:r>
            <a:r>
              <a:rPr dirty="0"/>
              <a:t>xxxx</a:t>
            </a:r>
            <a:r>
              <a:rPr spc="160" dirty="0"/>
              <a:t> </a:t>
            </a:r>
            <a:r>
              <a:rPr dirty="0"/>
              <a:t>xxxx</a:t>
            </a:r>
            <a:r>
              <a:rPr spc="155" dirty="0"/>
              <a:t> </a:t>
            </a:r>
            <a:r>
              <a:rPr dirty="0"/>
              <a:t>xxxx</a:t>
            </a:r>
            <a:r>
              <a:rPr spc="160" dirty="0"/>
              <a:t> </a:t>
            </a:r>
            <a:r>
              <a:rPr dirty="0"/>
              <a:t>xxxxx</a:t>
            </a:r>
            <a:r>
              <a:rPr spc="160" dirty="0"/>
              <a:t> </a:t>
            </a:r>
            <a:r>
              <a:rPr dirty="0"/>
              <a:t>xxxxxxxxxxxxx</a:t>
            </a:r>
            <a:r>
              <a:rPr spc="155" dirty="0"/>
              <a:t> </a:t>
            </a:r>
            <a:r>
              <a:rPr dirty="0"/>
              <a:t>xxxx</a:t>
            </a:r>
            <a:r>
              <a:rPr spc="160" dirty="0"/>
              <a:t> </a:t>
            </a:r>
            <a:r>
              <a:rPr dirty="0"/>
              <a:t>xxxx</a:t>
            </a:r>
            <a:r>
              <a:rPr spc="160" dirty="0"/>
              <a:t> </a:t>
            </a:r>
            <a:r>
              <a:rPr dirty="0"/>
              <a:t>xxxx</a:t>
            </a:r>
            <a:r>
              <a:rPr spc="160" dirty="0"/>
              <a:t> </a:t>
            </a:r>
            <a:r>
              <a:rPr dirty="0"/>
              <a:t>xxxxx</a:t>
            </a:r>
            <a:r>
              <a:rPr spc="155" dirty="0"/>
              <a:t> </a:t>
            </a:r>
            <a:r>
              <a:rPr dirty="0"/>
              <a:t>xxxxxxxxxxxxx</a:t>
            </a:r>
            <a:r>
              <a:rPr spc="160" dirty="0"/>
              <a:t> </a:t>
            </a:r>
            <a:r>
              <a:rPr dirty="0"/>
              <a:t>xxxx</a:t>
            </a:r>
            <a:r>
              <a:rPr spc="160" dirty="0"/>
              <a:t> </a:t>
            </a:r>
            <a:r>
              <a:rPr dirty="0"/>
              <a:t>xxxx</a:t>
            </a:r>
            <a:r>
              <a:rPr spc="155" dirty="0"/>
              <a:t> </a:t>
            </a:r>
            <a:r>
              <a:rPr dirty="0"/>
              <a:t>xxxx</a:t>
            </a:r>
            <a:r>
              <a:rPr spc="160" dirty="0"/>
              <a:t> </a:t>
            </a:r>
            <a:r>
              <a:rPr spc="-10" dirty="0"/>
              <a:t>xxxxx</a:t>
            </a:r>
            <a:r>
              <a:rPr spc="500" dirty="0"/>
              <a:t> </a:t>
            </a:r>
            <a:r>
              <a:rPr dirty="0"/>
              <a:t>xxxxxxxxxxxxx</a:t>
            </a:r>
            <a:r>
              <a:rPr spc="35" dirty="0"/>
              <a:t> </a:t>
            </a:r>
            <a:r>
              <a:rPr dirty="0"/>
              <a:t>xxxx</a:t>
            </a:r>
            <a:r>
              <a:rPr spc="35" dirty="0"/>
              <a:t> </a:t>
            </a:r>
            <a:r>
              <a:rPr dirty="0"/>
              <a:t>xxxx</a:t>
            </a:r>
            <a:r>
              <a:rPr spc="35" dirty="0"/>
              <a:t> </a:t>
            </a:r>
            <a:r>
              <a:rPr dirty="0"/>
              <a:t>xxxx</a:t>
            </a:r>
            <a:r>
              <a:rPr spc="35" dirty="0"/>
              <a:t> </a:t>
            </a:r>
            <a:r>
              <a:rPr dirty="0"/>
              <a:t>xxxxx</a:t>
            </a:r>
            <a:r>
              <a:rPr spc="35" dirty="0"/>
              <a:t> </a:t>
            </a:r>
            <a:r>
              <a:rPr dirty="0"/>
              <a:t>xxxxxxxxxxxxx</a:t>
            </a:r>
            <a:r>
              <a:rPr spc="40" dirty="0"/>
              <a:t> </a:t>
            </a:r>
            <a:r>
              <a:rPr dirty="0"/>
              <a:t>xxxx</a:t>
            </a:r>
            <a:r>
              <a:rPr spc="35" dirty="0"/>
              <a:t> </a:t>
            </a:r>
            <a:r>
              <a:rPr dirty="0"/>
              <a:t>xxxx</a:t>
            </a:r>
            <a:r>
              <a:rPr spc="35" dirty="0"/>
              <a:t> </a:t>
            </a:r>
            <a:r>
              <a:rPr dirty="0"/>
              <a:t>xxxx</a:t>
            </a:r>
            <a:r>
              <a:rPr spc="35" dirty="0"/>
              <a:t> </a:t>
            </a:r>
            <a:r>
              <a:rPr dirty="0"/>
              <a:t>xxxxx</a:t>
            </a:r>
            <a:r>
              <a:rPr spc="35" dirty="0"/>
              <a:t> </a:t>
            </a:r>
            <a:r>
              <a:rPr dirty="0"/>
              <a:t>xxxxxxxxxxxxx</a:t>
            </a:r>
            <a:r>
              <a:rPr spc="40" dirty="0"/>
              <a:t> </a:t>
            </a:r>
            <a:r>
              <a:rPr dirty="0"/>
              <a:t>xxxx</a:t>
            </a:r>
            <a:r>
              <a:rPr spc="35" dirty="0"/>
              <a:t> </a:t>
            </a:r>
            <a:r>
              <a:rPr dirty="0"/>
              <a:t>xxxx</a:t>
            </a:r>
            <a:r>
              <a:rPr spc="35" dirty="0"/>
              <a:t> </a:t>
            </a:r>
            <a:r>
              <a:rPr dirty="0"/>
              <a:t>xxxx</a:t>
            </a:r>
            <a:r>
              <a:rPr spc="35" dirty="0"/>
              <a:t> </a:t>
            </a:r>
            <a:r>
              <a:rPr dirty="0"/>
              <a:t>xxx</a:t>
            </a:r>
            <a:r>
              <a:rPr spc="35" dirty="0"/>
              <a:t> </a:t>
            </a:r>
            <a:r>
              <a:rPr dirty="0"/>
              <a:t>xxxx</a:t>
            </a:r>
            <a:r>
              <a:rPr spc="35" dirty="0"/>
              <a:t> </a:t>
            </a:r>
            <a:r>
              <a:rPr dirty="0"/>
              <a:t>xxxx</a:t>
            </a:r>
            <a:r>
              <a:rPr spc="40" dirty="0"/>
              <a:t> </a:t>
            </a:r>
            <a:r>
              <a:rPr spc="-10" dirty="0"/>
              <a:t>xxxx.</a:t>
            </a:r>
            <a:r>
              <a:rPr spc="35" dirty="0"/>
              <a:t> </a:t>
            </a:r>
            <a:r>
              <a:rPr spc="55" dirty="0"/>
              <a:t>©</a:t>
            </a:r>
            <a:r>
              <a:rPr spc="35" dirty="0"/>
              <a:t> </a:t>
            </a:r>
            <a:r>
              <a:rPr dirty="0"/>
              <a:t>Xxxxx</a:t>
            </a:r>
            <a:r>
              <a:rPr spc="35" dirty="0"/>
              <a:t> </a:t>
            </a:r>
            <a:r>
              <a:rPr spc="-10" dirty="0"/>
              <a:t>xxxxxxxxxxxxx</a:t>
            </a: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600" b="1" i="1">
                <a:solidFill>
                  <a:srgbClr val="ED1C24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600" b="0" i="0">
                <a:solidFill>
                  <a:srgbClr val="39464E"/>
                </a:solidFill>
                <a:latin typeface="Trebuchet MS"/>
                <a:cs typeface="Trebuchet MS"/>
              </a:defRPr>
            </a:lvl1pPr>
          </a:lstStyle>
          <a:p>
            <a:pPr marL="210185" marR="5080" algn="just">
              <a:lnSpc>
                <a:spcPct val="100000"/>
              </a:lnSpc>
              <a:spcBef>
                <a:spcPts val="60"/>
              </a:spcBef>
            </a:pPr>
            <a:r>
              <a:rPr dirty="0"/>
              <a:t>Mentions</a:t>
            </a:r>
            <a:r>
              <a:rPr spc="55" dirty="0"/>
              <a:t> </a:t>
            </a:r>
            <a:r>
              <a:rPr dirty="0"/>
              <a:t>Caisse</a:t>
            </a:r>
            <a:r>
              <a:rPr spc="60" dirty="0"/>
              <a:t> </a:t>
            </a:r>
            <a:r>
              <a:rPr dirty="0"/>
              <a:t>d’Epargne</a:t>
            </a:r>
            <a:r>
              <a:rPr spc="60" dirty="0"/>
              <a:t> </a:t>
            </a:r>
            <a:r>
              <a:rPr dirty="0"/>
              <a:t>xxxxx</a:t>
            </a:r>
            <a:r>
              <a:rPr spc="60" dirty="0"/>
              <a:t> </a:t>
            </a:r>
            <a:r>
              <a:rPr dirty="0"/>
              <a:t>xxxxxxxxxx</a:t>
            </a:r>
            <a:r>
              <a:rPr spc="55" dirty="0"/>
              <a:t> </a:t>
            </a:r>
            <a:r>
              <a:rPr dirty="0"/>
              <a:t>xxxxx</a:t>
            </a:r>
            <a:r>
              <a:rPr spc="60" dirty="0"/>
              <a:t> </a:t>
            </a:r>
            <a:r>
              <a:rPr dirty="0"/>
              <a:t>xxxxxxxxxxxxx</a:t>
            </a:r>
            <a:r>
              <a:rPr spc="60" dirty="0"/>
              <a:t> </a:t>
            </a:r>
            <a:r>
              <a:rPr dirty="0"/>
              <a:t>xxxx</a:t>
            </a:r>
            <a:r>
              <a:rPr spc="60" dirty="0"/>
              <a:t> </a:t>
            </a:r>
            <a:r>
              <a:rPr dirty="0"/>
              <a:t>xxxx</a:t>
            </a:r>
            <a:r>
              <a:rPr spc="55" dirty="0"/>
              <a:t> </a:t>
            </a:r>
            <a:r>
              <a:rPr dirty="0"/>
              <a:t>xxxx</a:t>
            </a:r>
            <a:r>
              <a:rPr spc="60" dirty="0"/>
              <a:t> </a:t>
            </a:r>
            <a:r>
              <a:rPr dirty="0"/>
              <a:t>xxxxx</a:t>
            </a:r>
            <a:r>
              <a:rPr spc="60" dirty="0"/>
              <a:t> </a:t>
            </a:r>
            <a:r>
              <a:rPr dirty="0"/>
              <a:t>xxxxxxxxxxxxx</a:t>
            </a:r>
            <a:r>
              <a:rPr spc="60" dirty="0"/>
              <a:t> </a:t>
            </a:r>
            <a:r>
              <a:rPr dirty="0"/>
              <a:t>xxxx</a:t>
            </a:r>
            <a:r>
              <a:rPr spc="55" dirty="0"/>
              <a:t> </a:t>
            </a:r>
            <a:r>
              <a:rPr dirty="0"/>
              <a:t>xxxx</a:t>
            </a:r>
            <a:r>
              <a:rPr spc="60" dirty="0"/>
              <a:t> </a:t>
            </a:r>
            <a:r>
              <a:rPr dirty="0"/>
              <a:t>xxxx</a:t>
            </a:r>
            <a:r>
              <a:rPr spc="60" dirty="0"/>
              <a:t> </a:t>
            </a:r>
            <a:r>
              <a:rPr dirty="0"/>
              <a:t>xxxxx</a:t>
            </a:r>
            <a:r>
              <a:rPr spc="60" dirty="0"/>
              <a:t> </a:t>
            </a:r>
            <a:r>
              <a:rPr dirty="0"/>
              <a:t>xxxxxxxxxxxxx</a:t>
            </a:r>
            <a:r>
              <a:rPr spc="55" dirty="0"/>
              <a:t> </a:t>
            </a:r>
            <a:r>
              <a:rPr dirty="0"/>
              <a:t>xxxx</a:t>
            </a:r>
            <a:r>
              <a:rPr spc="60" dirty="0"/>
              <a:t> </a:t>
            </a:r>
            <a:r>
              <a:rPr dirty="0"/>
              <a:t>xxxx</a:t>
            </a:r>
            <a:r>
              <a:rPr spc="60" dirty="0"/>
              <a:t> </a:t>
            </a:r>
            <a:r>
              <a:rPr dirty="0"/>
              <a:t>xxxx</a:t>
            </a:r>
            <a:r>
              <a:rPr spc="60" dirty="0"/>
              <a:t> </a:t>
            </a:r>
            <a:r>
              <a:rPr dirty="0"/>
              <a:t>xxxxx</a:t>
            </a:r>
            <a:r>
              <a:rPr spc="55" dirty="0"/>
              <a:t> </a:t>
            </a:r>
            <a:r>
              <a:rPr dirty="0"/>
              <a:t>xxxxxxxxxxxxx</a:t>
            </a:r>
            <a:r>
              <a:rPr spc="60" dirty="0"/>
              <a:t> </a:t>
            </a:r>
            <a:r>
              <a:rPr dirty="0"/>
              <a:t>xxxx</a:t>
            </a:r>
            <a:r>
              <a:rPr spc="60" dirty="0"/>
              <a:t> </a:t>
            </a:r>
            <a:r>
              <a:rPr spc="-20" dirty="0"/>
              <a:t>xxxx</a:t>
            </a:r>
            <a:r>
              <a:rPr spc="500" dirty="0"/>
              <a:t> </a:t>
            </a:r>
            <a:r>
              <a:rPr dirty="0"/>
              <a:t>xxxx</a:t>
            </a:r>
            <a:r>
              <a:rPr spc="30" dirty="0"/>
              <a:t> </a:t>
            </a:r>
            <a:r>
              <a:rPr dirty="0"/>
              <a:t>xxxxx</a:t>
            </a:r>
            <a:r>
              <a:rPr spc="35" dirty="0"/>
              <a:t> </a:t>
            </a:r>
            <a:r>
              <a:rPr dirty="0"/>
              <a:t>xxxxxxxxxxxxx</a:t>
            </a:r>
            <a:r>
              <a:rPr spc="30" dirty="0"/>
              <a:t> </a:t>
            </a:r>
            <a:r>
              <a:rPr dirty="0"/>
              <a:t>xxxx</a:t>
            </a:r>
            <a:r>
              <a:rPr spc="35" dirty="0"/>
              <a:t> </a:t>
            </a:r>
            <a:r>
              <a:rPr dirty="0"/>
              <a:t>xxxx</a:t>
            </a:r>
            <a:r>
              <a:rPr spc="30" dirty="0"/>
              <a:t> </a:t>
            </a:r>
            <a:r>
              <a:rPr dirty="0"/>
              <a:t>xxxx</a:t>
            </a:r>
            <a:r>
              <a:rPr spc="35" dirty="0"/>
              <a:t> </a:t>
            </a:r>
            <a:r>
              <a:rPr dirty="0"/>
              <a:t>xxxxx</a:t>
            </a:r>
            <a:r>
              <a:rPr spc="30" dirty="0"/>
              <a:t> </a:t>
            </a:r>
            <a:r>
              <a:rPr dirty="0"/>
              <a:t>xxxxxxxxxxxxx</a:t>
            </a:r>
            <a:r>
              <a:rPr spc="35" dirty="0"/>
              <a:t> </a:t>
            </a:r>
            <a:r>
              <a:rPr dirty="0"/>
              <a:t>xxxx</a:t>
            </a:r>
            <a:r>
              <a:rPr spc="30" dirty="0"/>
              <a:t> </a:t>
            </a:r>
            <a:r>
              <a:rPr dirty="0"/>
              <a:t>xxxx</a:t>
            </a:r>
            <a:r>
              <a:rPr spc="35" dirty="0"/>
              <a:t> </a:t>
            </a:r>
            <a:r>
              <a:rPr dirty="0"/>
              <a:t>xxxx</a:t>
            </a:r>
            <a:r>
              <a:rPr spc="30" dirty="0"/>
              <a:t> </a:t>
            </a:r>
            <a:r>
              <a:rPr dirty="0"/>
              <a:t>xxxxx</a:t>
            </a:r>
            <a:r>
              <a:rPr spc="35" dirty="0"/>
              <a:t> </a:t>
            </a:r>
            <a:r>
              <a:rPr dirty="0"/>
              <a:t>xxxxxxxxxxxxx</a:t>
            </a:r>
            <a:r>
              <a:rPr spc="30" dirty="0"/>
              <a:t> </a:t>
            </a:r>
            <a:r>
              <a:rPr dirty="0"/>
              <a:t>xxxx</a:t>
            </a:r>
            <a:r>
              <a:rPr spc="35" dirty="0"/>
              <a:t> </a:t>
            </a:r>
            <a:r>
              <a:rPr dirty="0"/>
              <a:t>xxxx</a:t>
            </a:r>
            <a:r>
              <a:rPr spc="35" dirty="0"/>
              <a:t> </a:t>
            </a:r>
            <a:r>
              <a:rPr dirty="0"/>
              <a:t>xxxx</a:t>
            </a:r>
            <a:r>
              <a:rPr spc="30" dirty="0"/>
              <a:t> </a:t>
            </a:r>
            <a:r>
              <a:rPr dirty="0"/>
              <a:t>xxxxx</a:t>
            </a:r>
            <a:r>
              <a:rPr spc="35" dirty="0"/>
              <a:t> </a:t>
            </a:r>
            <a:r>
              <a:rPr dirty="0"/>
              <a:t>xxxxxxxxxxxxx</a:t>
            </a:r>
            <a:r>
              <a:rPr spc="30" dirty="0"/>
              <a:t> </a:t>
            </a:r>
            <a:r>
              <a:rPr dirty="0"/>
              <a:t>xxxx</a:t>
            </a:r>
            <a:r>
              <a:rPr spc="35" dirty="0"/>
              <a:t> </a:t>
            </a:r>
            <a:r>
              <a:rPr dirty="0"/>
              <a:t>xxxx</a:t>
            </a:r>
            <a:r>
              <a:rPr spc="30" dirty="0"/>
              <a:t> </a:t>
            </a:r>
            <a:r>
              <a:rPr dirty="0"/>
              <a:t>xxxx</a:t>
            </a:r>
            <a:r>
              <a:rPr spc="35" dirty="0"/>
              <a:t> </a:t>
            </a:r>
            <a:r>
              <a:rPr dirty="0"/>
              <a:t>xxxxx</a:t>
            </a:r>
            <a:r>
              <a:rPr spc="30" dirty="0"/>
              <a:t> </a:t>
            </a:r>
            <a:r>
              <a:rPr dirty="0"/>
              <a:t>xxxxxxxxxxxxx</a:t>
            </a:r>
            <a:r>
              <a:rPr spc="35" dirty="0"/>
              <a:t> </a:t>
            </a:r>
            <a:r>
              <a:rPr dirty="0"/>
              <a:t>xxxx</a:t>
            </a:r>
            <a:r>
              <a:rPr spc="30" dirty="0"/>
              <a:t> </a:t>
            </a:r>
            <a:r>
              <a:rPr dirty="0"/>
              <a:t>xxxx</a:t>
            </a:r>
            <a:r>
              <a:rPr spc="35" dirty="0"/>
              <a:t> </a:t>
            </a:r>
            <a:r>
              <a:rPr spc="-20" dirty="0"/>
              <a:t>xxxx</a:t>
            </a:r>
          </a:p>
          <a:p>
            <a:pPr marL="12700" marR="5080" algn="just">
              <a:lnSpc>
                <a:spcPct val="100000"/>
              </a:lnSpc>
            </a:pPr>
            <a:r>
              <a:rPr dirty="0"/>
              <a:t>xxxxx</a:t>
            </a:r>
            <a:r>
              <a:rPr spc="80" dirty="0"/>
              <a:t> </a:t>
            </a:r>
            <a:r>
              <a:rPr dirty="0"/>
              <a:t>xxxxxxxxxxxxx</a:t>
            </a:r>
            <a:r>
              <a:rPr spc="85" dirty="0"/>
              <a:t> </a:t>
            </a:r>
            <a:r>
              <a:rPr dirty="0"/>
              <a:t>xxxx</a:t>
            </a:r>
            <a:r>
              <a:rPr spc="80" dirty="0"/>
              <a:t> </a:t>
            </a:r>
            <a:r>
              <a:rPr dirty="0"/>
              <a:t>xxxx</a:t>
            </a:r>
            <a:r>
              <a:rPr spc="85" dirty="0"/>
              <a:t> </a:t>
            </a:r>
            <a:r>
              <a:rPr dirty="0"/>
              <a:t>xxxx</a:t>
            </a:r>
            <a:r>
              <a:rPr spc="80" dirty="0"/>
              <a:t> </a:t>
            </a:r>
            <a:r>
              <a:rPr dirty="0"/>
              <a:t>xxxxx</a:t>
            </a:r>
            <a:r>
              <a:rPr spc="85" dirty="0"/>
              <a:t> </a:t>
            </a:r>
            <a:r>
              <a:rPr dirty="0"/>
              <a:t>xxxxxxxxxxxxx</a:t>
            </a:r>
            <a:r>
              <a:rPr spc="80" dirty="0"/>
              <a:t> </a:t>
            </a:r>
            <a:r>
              <a:rPr dirty="0"/>
              <a:t>xxxx</a:t>
            </a:r>
            <a:r>
              <a:rPr spc="85" dirty="0"/>
              <a:t> </a:t>
            </a:r>
            <a:r>
              <a:rPr dirty="0"/>
              <a:t>xxxx</a:t>
            </a:r>
            <a:r>
              <a:rPr spc="80" dirty="0"/>
              <a:t> </a:t>
            </a:r>
            <a:r>
              <a:rPr dirty="0"/>
              <a:t>xxxx</a:t>
            </a:r>
            <a:r>
              <a:rPr spc="85" dirty="0"/>
              <a:t> </a:t>
            </a:r>
            <a:r>
              <a:rPr dirty="0"/>
              <a:t>xxxxx</a:t>
            </a:r>
            <a:r>
              <a:rPr spc="80" dirty="0"/>
              <a:t> </a:t>
            </a:r>
            <a:r>
              <a:rPr dirty="0"/>
              <a:t>xxxxxxxxxxxxx</a:t>
            </a:r>
            <a:r>
              <a:rPr spc="85" dirty="0"/>
              <a:t> </a:t>
            </a:r>
            <a:r>
              <a:rPr dirty="0"/>
              <a:t>xxxx</a:t>
            </a:r>
            <a:r>
              <a:rPr spc="80" dirty="0"/>
              <a:t> </a:t>
            </a:r>
            <a:r>
              <a:rPr dirty="0"/>
              <a:t>xxxx</a:t>
            </a:r>
            <a:r>
              <a:rPr spc="85" dirty="0"/>
              <a:t> </a:t>
            </a:r>
            <a:r>
              <a:rPr dirty="0"/>
              <a:t>xxxx</a:t>
            </a:r>
            <a:r>
              <a:rPr spc="85" dirty="0"/>
              <a:t> </a:t>
            </a:r>
            <a:r>
              <a:rPr dirty="0"/>
              <a:t>xxxxx</a:t>
            </a:r>
            <a:r>
              <a:rPr spc="80" dirty="0"/>
              <a:t> </a:t>
            </a:r>
            <a:r>
              <a:rPr dirty="0"/>
              <a:t>xxxxxxxxxxxxx</a:t>
            </a:r>
            <a:r>
              <a:rPr spc="85" dirty="0"/>
              <a:t> </a:t>
            </a:r>
            <a:r>
              <a:rPr dirty="0"/>
              <a:t>xxxx</a:t>
            </a:r>
            <a:r>
              <a:rPr spc="80" dirty="0"/>
              <a:t> </a:t>
            </a:r>
            <a:r>
              <a:rPr dirty="0"/>
              <a:t>xxxx</a:t>
            </a:r>
            <a:r>
              <a:rPr spc="85" dirty="0"/>
              <a:t> </a:t>
            </a:r>
            <a:r>
              <a:rPr dirty="0"/>
              <a:t>xxxx</a:t>
            </a:r>
            <a:r>
              <a:rPr spc="80" dirty="0"/>
              <a:t> </a:t>
            </a:r>
            <a:r>
              <a:rPr dirty="0"/>
              <a:t>xxxxx</a:t>
            </a:r>
            <a:r>
              <a:rPr spc="85" dirty="0"/>
              <a:t> </a:t>
            </a:r>
            <a:r>
              <a:rPr dirty="0"/>
              <a:t>xxxxxxxxxxxxx</a:t>
            </a:r>
            <a:r>
              <a:rPr spc="80" dirty="0"/>
              <a:t> </a:t>
            </a:r>
            <a:r>
              <a:rPr dirty="0"/>
              <a:t>xxxx</a:t>
            </a:r>
            <a:r>
              <a:rPr spc="85" dirty="0"/>
              <a:t> </a:t>
            </a:r>
            <a:r>
              <a:rPr dirty="0"/>
              <a:t>xxxx</a:t>
            </a:r>
            <a:r>
              <a:rPr spc="80" dirty="0"/>
              <a:t> </a:t>
            </a:r>
            <a:r>
              <a:rPr dirty="0"/>
              <a:t>xxxx</a:t>
            </a:r>
            <a:r>
              <a:rPr spc="85" dirty="0"/>
              <a:t> </a:t>
            </a:r>
            <a:r>
              <a:rPr spc="-10" dirty="0"/>
              <a:t>xxxxx</a:t>
            </a:r>
            <a:r>
              <a:rPr spc="500" dirty="0"/>
              <a:t> </a:t>
            </a:r>
            <a:r>
              <a:rPr dirty="0"/>
              <a:t>xxxxxxxxxxxxx</a:t>
            </a:r>
            <a:r>
              <a:rPr spc="155" dirty="0"/>
              <a:t> </a:t>
            </a:r>
            <a:r>
              <a:rPr dirty="0"/>
              <a:t>xxxx</a:t>
            </a:r>
            <a:r>
              <a:rPr spc="160" dirty="0"/>
              <a:t> </a:t>
            </a:r>
            <a:r>
              <a:rPr dirty="0"/>
              <a:t>xxxx</a:t>
            </a:r>
            <a:r>
              <a:rPr spc="160" dirty="0"/>
              <a:t> </a:t>
            </a:r>
            <a:r>
              <a:rPr dirty="0"/>
              <a:t>xxxx</a:t>
            </a:r>
            <a:r>
              <a:rPr spc="155" dirty="0"/>
              <a:t> </a:t>
            </a:r>
            <a:r>
              <a:rPr dirty="0"/>
              <a:t>xxxxx</a:t>
            </a:r>
            <a:r>
              <a:rPr spc="160" dirty="0"/>
              <a:t> </a:t>
            </a:r>
            <a:r>
              <a:rPr dirty="0"/>
              <a:t>xxxxxxxxxxxxx</a:t>
            </a:r>
            <a:r>
              <a:rPr spc="160" dirty="0"/>
              <a:t> </a:t>
            </a:r>
            <a:r>
              <a:rPr dirty="0"/>
              <a:t>xxxx</a:t>
            </a:r>
            <a:r>
              <a:rPr spc="155" dirty="0"/>
              <a:t> </a:t>
            </a:r>
            <a:r>
              <a:rPr dirty="0"/>
              <a:t>xxxx</a:t>
            </a:r>
            <a:r>
              <a:rPr spc="160" dirty="0"/>
              <a:t> </a:t>
            </a:r>
            <a:r>
              <a:rPr dirty="0"/>
              <a:t>xxxx</a:t>
            </a:r>
            <a:r>
              <a:rPr spc="160" dirty="0"/>
              <a:t> </a:t>
            </a:r>
            <a:r>
              <a:rPr dirty="0"/>
              <a:t>xxxxx</a:t>
            </a:r>
            <a:r>
              <a:rPr spc="155" dirty="0"/>
              <a:t> </a:t>
            </a:r>
            <a:r>
              <a:rPr dirty="0"/>
              <a:t>xxxxxxxxxxxxx</a:t>
            </a:r>
            <a:r>
              <a:rPr spc="160" dirty="0"/>
              <a:t> </a:t>
            </a:r>
            <a:r>
              <a:rPr dirty="0"/>
              <a:t>xxxx</a:t>
            </a:r>
            <a:r>
              <a:rPr spc="160" dirty="0"/>
              <a:t> </a:t>
            </a:r>
            <a:r>
              <a:rPr dirty="0"/>
              <a:t>xxxx</a:t>
            </a:r>
            <a:r>
              <a:rPr spc="155" dirty="0"/>
              <a:t> </a:t>
            </a:r>
            <a:r>
              <a:rPr dirty="0"/>
              <a:t>xxxx</a:t>
            </a:r>
            <a:r>
              <a:rPr spc="160" dirty="0"/>
              <a:t> </a:t>
            </a:r>
            <a:r>
              <a:rPr dirty="0"/>
              <a:t>xxxxx</a:t>
            </a:r>
            <a:r>
              <a:rPr spc="160" dirty="0"/>
              <a:t> </a:t>
            </a:r>
            <a:r>
              <a:rPr dirty="0"/>
              <a:t>xxxxxxxxxxxxx</a:t>
            </a:r>
            <a:r>
              <a:rPr spc="155" dirty="0"/>
              <a:t> </a:t>
            </a:r>
            <a:r>
              <a:rPr dirty="0"/>
              <a:t>xxxx</a:t>
            </a:r>
            <a:r>
              <a:rPr spc="160" dirty="0"/>
              <a:t> </a:t>
            </a:r>
            <a:r>
              <a:rPr dirty="0"/>
              <a:t>xxxx</a:t>
            </a:r>
            <a:r>
              <a:rPr spc="160" dirty="0"/>
              <a:t> </a:t>
            </a:r>
            <a:r>
              <a:rPr dirty="0"/>
              <a:t>xxxx</a:t>
            </a:r>
            <a:r>
              <a:rPr spc="160" dirty="0"/>
              <a:t> </a:t>
            </a:r>
            <a:r>
              <a:rPr dirty="0"/>
              <a:t>xxxxx</a:t>
            </a:r>
            <a:r>
              <a:rPr spc="155" dirty="0"/>
              <a:t> </a:t>
            </a:r>
            <a:r>
              <a:rPr dirty="0"/>
              <a:t>xxxxxxxxxxxxx</a:t>
            </a:r>
            <a:r>
              <a:rPr spc="160" dirty="0"/>
              <a:t> </a:t>
            </a:r>
            <a:r>
              <a:rPr dirty="0"/>
              <a:t>xxxx</a:t>
            </a:r>
            <a:r>
              <a:rPr spc="160" dirty="0"/>
              <a:t> </a:t>
            </a:r>
            <a:r>
              <a:rPr dirty="0"/>
              <a:t>xxxx</a:t>
            </a:r>
            <a:r>
              <a:rPr spc="155" dirty="0"/>
              <a:t> </a:t>
            </a:r>
            <a:r>
              <a:rPr dirty="0"/>
              <a:t>xxxx</a:t>
            </a:r>
            <a:r>
              <a:rPr spc="160" dirty="0"/>
              <a:t> </a:t>
            </a:r>
            <a:r>
              <a:rPr spc="-10" dirty="0"/>
              <a:t>xxxxx</a:t>
            </a:r>
            <a:r>
              <a:rPr spc="500" dirty="0"/>
              <a:t> </a:t>
            </a:r>
            <a:r>
              <a:rPr dirty="0"/>
              <a:t>xxxxxxxxxxxxx</a:t>
            </a:r>
            <a:r>
              <a:rPr spc="35" dirty="0"/>
              <a:t> </a:t>
            </a:r>
            <a:r>
              <a:rPr dirty="0"/>
              <a:t>xxxx</a:t>
            </a:r>
            <a:r>
              <a:rPr spc="35" dirty="0"/>
              <a:t> </a:t>
            </a:r>
            <a:r>
              <a:rPr dirty="0"/>
              <a:t>xxxx</a:t>
            </a:r>
            <a:r>
              <a:rPr spc="35" dirty="0"/>
              <a:t> </a:t>
            </a:r>
            <a:r>
              <a:rPr dirty="0"/>
              <a:t>xxxx</a:t>
            </a:r>
            <a:r>
              <a:rPr spc="35" dirty="0"/>
              <a:t> </a:t>
            </a:r>
            <a:r>
              <a:rPr dirty="0"/>
              <a:t>xxxxx</a:t>
            </a:r>
            <a:r>
              <a:rPr spc="35" dirty="0"/>
              <a:t> </a:t>
            </a:r>
            <a:r>
              <a:rPr dirty="0"/>
              <a:t>xxxxxxxxxxxxx</a:t>
            </a:r>
            <a:r>
              <a:rPr spc="40" dirty="0"/>
              <a:t> </a:t>
            </a:r>
            <a:r>
              <a:rPr dirty="0"/>
              <a:t>xxxx</a:t>
            </a:r>
            <a:r>
              <a:rPr spc="35" dirty="0"/>
              <a:t> </a:t>
            </a:r>
            <a:r>
              <a:rPr dirty="0"/>
              <a:t>xxxx</a:t>
            </a:r>
            <a:r>
              <a:rPr spc="35" dirty="0"/>
              <a:t> </a:t>
            </a:r>
            <a:r>
              <a:rPr dirty="0"/>
              <a:t>xxxx</a:t>
            </a:r>
            <a:r>
              <a:rPr spc="35" dirty="0"/>
              <a:t> </a:t>
            </a:r>
            <a:r>
              <a:rPr dirty="0"/>
              <a:t>xxxxx</a:t>
            </a:r>
            <a:r>
              <a:rPr spc="35" dirty="0"/>
              <a:t> </a:t>
            </a:r>
            <a:r>
              <a:rPr dirty="0"/>
              <a:t>xxxxxxxxxxxxx</a:t>
            </a:r>
            <a:r>
              <a:rPr spc="40" dirty="0"/>
              <a:t> </a:t>
            </a:r>
            <a:r>
              <a:rPr dirty="0"/>
              <a:t>xxxx</a:t>
            </a:r>
            <a:r>
              <a:rPr spc="35" dirty="0"/>
              <a:t> </a:t>
            </a:r>
            <a:r>
              <a:rPr dirty="0"/>
              <a:t>xxxx</a:t>
            </a:r>
            <a:r>
              <a:rPr spc="35" dirty="0"/>
              <a:t> </a:t>
            </a:r>
            <a:r>
              <a:rPr dirty="0"/>
              <a:t>xxxx</a:t>
            </a:r>
            <a:r>
              <a:rPr spc="35" dirty="0"/>
              <a:t> </a:t>
            </a:r>
            <a:r>
              <a:rPr dirty="0"/>
              <a:t>xxx</a:t>
            </a:r>
            <a:r>
              <a:rPr spc="35" dirty="0"/>
              <a:t> </a:t>
            </a:r>
            <a:r>
              <a:rPr dirty="0"/>
              <a:t>xxxx</a:t>
            </a:r>
            <a:r>
              <a:rPr spc="35" dirty="0"/>
              <a:t> </a:t>
            </a:r>
            <a:r>
              <a:rPr dirty="0"/>
              <a:t>xxxx</a:t>
            </a:r>
            <a:r>
              <a:rPr spc="40" dirty="0"/>
              <a:t> </a:t>
            </a:r>
            <a:r>
              <a:rPr spc="-10" dirty="0"/>
              <a:t>xxxx.</a:t>
            </a:r>
            <a:r>
              <a:rPr spc="35" dirty="0"/>
              <a:t> </a:t>
            </a:r>
            <a:r>
              <a:rPr spc="55" dirty="0"/>
              <a:t>©</a:t>
            </a:r>
            <a:r>
              <a:rPr spc="35" dirty="0"/>
              <a:t> </a:t>
            </a:r>
            <a:r>
              <a:rPr dirty="0"/>
              <a:t>Xxxxx</a:t>
            </a:r>
            <a:r>
              <a:rPr spc="35" dirty="0"/>
              <a:t> </a:t>
            </a:r>
            <a:r>
              <a:rPr spc="-10" dirty="0"/>
              <a:t>xxxxxxxxxxxxx</a:t>
            </a: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600" b="0" i="0">
                <a:solidFill>
                  <a:srgbClr val="39464E"/>
                </a:solidFill>
                <a:latin typeface="Trebuchet MS"/>
                <a:cs typeface="Trebuchet MS"/>
              </a:defRPr>
            </a:lvl1pPr>
          </a:lstStyle>
          <a:p>
            <a:pPr marL="210185" marR="5080" algn="just">
              <a:lnSpc>
                <a:spcPct val="100000"/>
              </a:lnSpc>
              <a:spcBef>
                <a:spcPts val="60"/>
              </a:spcBef>
            </a:pPr>
            <a:r>
              <a:rPr dirty="0"/>
              <a:t>Mentions</a:t>
            </a:r>
            <a:r>
              <a:rPr spc="55" dirty="0"/>
              <a:t> </a:t>
            </a:r>
            <a:r>
              <a:rPr dirty="0"/>
              <a:t>Caisse</a:t>
            </a:r>
            <a:r>
              <a:rPr spc="60" dirty="0"/>
              <a:t> </a:t>
            </a:r>
            <a:r>
              <a:rPr dirty="0"/>
              <a:t>d’Epargne</a:t>
            </a:r>
            <a:r>
              <a:rPr spc="60" dirty="0"/>
              <a:t> </a:t>
            </a:r>
            <a:r>
              <a:rPr dirty="0"/>
              <a:t>xxxxx</a:t>
            </a:r>
            <a:r>
              <a:rPr spc="60" dirty="0"/>
              <a:t> </a:t>
            </a:r>
            <a:r>
              <a:rPr dirty="0"/>
              <a:t>xxxxxxxxxx</a:t>
            </a:r>
            <a:r>
              <a:rPr spc="55" dirty="0"/>
              <a:t> </a:t>
            </a:r>
            <a:r>
              <a:rPr dirty="0"/>
              <a:t>xxxxx</a:t>
            </a:r>
            <a:r>
              <a:rPr spc="60" dirty="0"/>
              <a:t> </a:t>
            </a:r>
            <a:r>
              <a:rPr dirty="0"/>
              <a:t>xxxxxxxxxxxxx</a:t>
            </a:r>
            <a:r>
              <a:rPr spc="60" dirty="0"/>
              <a:t> </a:t>
            </a:r>
            <a:r>
              <a:rPr dirty="0"/>
              <a:t>xxxx</a:t>
            </a:r>
            <a:r>
              <a:rPr spc="60" dirty="0"/>
              <a:t> </a:t>
            </a:r>
            <a:r>
              <a:rPr dirty="0"/>
              <a:t>xxxx</a:t>
            </a:r>
            <a:r>
              <a:rPr spc="55" dirty="0"/>
              <a:t> </a:t>
            </a:r>
            <a:r>
              <a:rPr dirty="0"/>
              <a:t>xxxx</a:t>
            </a:r>
            <a:r>
              <a:rPr spc="60" dirty="0"/>
              <a:t> </a:t>
            </a:r>
            <a:r>
              <a:rPr dirty="0"/>
              <a:t>xxxxx</a:t>
            </a:r>
            <a:r>
              <a:rPr spc="60" dirty="0"/>
              <a:t> </a:t>
            </a:r>
            <a:r>
              <a:rPr dirty="0"/>
              <a:t>xxxxxxxxxxxxx</a:t>
            </a:r>
            <a:r>
              <a:rPr spc="60" dirty="0"/>
              <a:t> </a:t>
            </a:r>
            <a:r>
              <a:rPr dirty="0"/>
              <a:t>xxxx</a:t>
            </a:r>
            <a:r>
              <a:rPr spc="55" dirty="0"/>
              <a:t> </a:t>
            </a:r>
            <a:r>
              <a:rPr dirty="0"/>
              <a:t>xxxx</a:t>
            </a:r>
            <a:r>
              <a:rPr spc="60" dirty="0"/>
              <a:t> </a:t>
            </a:r>
            <a:r>
              <a:rPr dirty="0"/>
              <a:t>xxxx</a:t>
            </a:r>
            <a:r>
              <a:rPr spc="60" dirty="0"/>
              <a:t> </a:t>
            </a:r>
            <a:r>
              <a:rPr dirty="0"/>
              <a:t>xxxxx</a:t>
            </a:r>
            <a:r>
              <a:rPr spc="60" dirty="0"/>
              <a:t> </a:t>
            </a:r>
            <a:r>
              <a:rPr dirty="0"/>
              <a:t>xxxxxxxxxxxxx</a:t>
            </a:r>
            <a:r>
              <a:rPr spc="55" dirty="0"/>
              <a:t> </a:t>
            </a:r>
            <a:r>
              <a:rPr dirty="0"/>
              <a:t>xxxx</a:t>
            </a:r>
            <a:r>
              <a:rPr spc="60" dirty="0"/>
              <a:t> </a:t>
            </a:r>
            <a:r>
              <a:rPr dirty="0"/>
              <a:t>xxxx</a:t>
            </a:r>
            <a:r>
              <a:rPr spc="60" dirty="0"/>
              <a:t> </a:t>
            </a:r>
            <a:r>
              <a:rPr dirty="0"/>
              <a:t>xxxx</a:t>
            </a:r>
            <a:r>
              <a:rPr spc="60" dirty="0"/>
              <a:t> </a:t>
            </a:r>
            <a:r>
              <a:rPr dirty="0"/>
              <a:t>xxxxx</a:t>
            </a:r>
            <a:r>
              <a:rPr spc="55" dirty="0"/>
              <a:t> </a:t>
            </a:r>
            <a:r>
              <a:rPr dirty="0"/>
              <a:t>xxxxxxxxxxxxx</a:t>
            </a:r>
            <a:r>
              <a:rPr spc="60" dirty="0"/>
              <a:t> </a:t>
            </a:r>
            <a:r>
              <a:rPr dirty="0"/>
              <a:t>xxxx</a:t>
            </a:r>
            <a:r>
              <a:rPr spc="60" dirty="0"/>
              <a:t> </a:t>
            </a:r>
            <a:r>
              <a:rPr spc="-20" dirty="0"/>
              <a:t>xxxx</a:t>
            </a:r>
            <a:r>
              <a:rPr spc="500" dirty="0"/>
              <a:t> </a:t>
            </a:r>
            <a:r>
              <a:rPr dirty="0"/>
              <a:t>xxxx</a:t>
            </a:r>
            <a:r>
              <a:rPr spc="30" dirty="0"/>
              <a:t> </a:t>
            </a:r>
            <a:r>
              <a:rPr dirty="0"/>
              <a:t>xxxxx</a:t>
            </a:r>
            <a:r>
              <a:rPr spc="35" dirty="0"/>
              <a:t> </a:t>
            </a:r>
            <a:r>
              <a:rPr dirty="0"/>
              <a:t>xxxxxxxxxxxxx</a:t>
            </a:r>
            <a:r>
              <a:rPr spc="30" dirty="0"/>
              <a:t> </a:t>
            </a:r>
            <a:r>
              <a:rPr dirty="0"/>
              <a:t>xxxx</a:t>
            </a:r>
            <a:r>
              <a:rPr spc="35" dirty="0"/>
              <a:t> </a:t>
            </a:r>
            <a:r>
              <a:rPr dirty="0"/>
              <a:t>xxxx</a:t>
            </a:r>
            <a:r>
              <a:rPr spc="30" dirty="0"/>
              <a:t> </a:t>
            </a:r>
            <a:r>
              <a:rPr dirty="0"/>
              <a:t>xxxx</a:t>
            </a:r>
            <a:r>
              <a:rPr spc="35" dirty="0"/>
              <a:t> </a:t>
            </a:r>
            <a:r>
              <a:rPr dirty="0"/>
              <a:t>xxxxx</a:t>
            </a:r>
            <a:r>
              <a:rPr spc="30" dirty="0"/>
              <a:t> </a:t>
            </a:r>
            <a:r>
              <a:rPr dirty="0"/>
              <a:t>xxxxxxxxxxxxx</a:t>
            </a:r>
            <a:r>
              <a:rPr spc="35" dirty="0"/>
              <a:t> </a:t>
            </a:r>
            <a:r>
              <a:rPr dirty="0"/>
              <a:t>xxxx</a:t>
            </a:r>
            <a:r>
              <a:rPr spc="30" dirty="0"/>
              <a:t> </a:t>
            </a:r>
            <a:r>
              <a:rPr dirty="0"/>
              <a:t>xxxx</a:t>
            </a:r>
            <a:r>
              <a:rPr spc="35" dirty="0"/>
              <a:t> </a:t>
            </a:r>
            <a:r>
              <a:rPr dirty="0"/>
              <a:t>xxxx</a:t>
            </a:r>
            <a:r>
              <a:rPr spc="30" dirty="0"/>
              <a:t> </a:t>
            </a:r>
            <a:r>
              <a:rPr dirty="0"/>
              <a:t>xxxxx</a:t>
            </a:r>
            <a:r>
              <a:rPr spc="35" dirty="0"/>
              <a:t> </a:t>
            </a:r>
            <a:r>
              <a:rPr dirty="0"/>
              <a:t>xxxxxxxxxxxxx</a:t>
            </a:r>
            <a:r>
              <a:rPr spc="30" dirty="0"/>
              <a:t> </a:t>
            </a:r>
            <a:r>
              <a:rPr dirty="0"/>
              <a:t>xxxx</a:t>
            </a:r>
            <a:r>
              <a:rPr spc="35" dirty="0"/>
              <a:t> </a:t>
            </a:r>
            <a:r>
              <a:rPr dirty="0"/>
              <a:t>xxxx</a:t>
            </a:r>
            <a:r>
              <a:rPr spc="35" dirty="0"/>
              <a:t> </a:t>
            </a:r>
            <a:r>
              <a:rPr dirty="0"/>
              <a:t>xxxx</a:t>
            </a:r>
            <a:r>
              <a:rPr spc="30" dirty="0"/>
              <a:t> </a:t>
            </a:r>
            <a:r>
              <a:rPr dirty="0"/>
              <a:t>xxxxx</a:t>
            </a:r>
            <a:r>
              <a:rPr spc="35" dirty="0"/>
              <a:t> </a:t>
            </a:r>
            <a:r>
              <a:rPr dirty="0"/>
              <a:t>xxxxxxxxxxxxx</a:t>
            </a:r>
            <a:r>
              <a:rPr spc="30" dirty="0"/>
              <a:t> </a:t>
            </a:r>
            <a:r>
              <a:rPr dirty="0"/>
              <a:t>xxxx</a:t>
            </a:r>
            <a:r>
              <a:rPr spc="35" dirty="0"/>
              <a:t> </a:t>
            </a:r>
            <a:r>
              <a:rPr dirty="0"/>
              <a:t>xxxx</a:t>
            </a:r>
            <a:r>
              <a:rPr spc="30" dirty="0"/>
              <a:t> </a:t>
            </a:r>
            <a:r>
              <a:rPr dirty="0"/>
              <a:t>xxxx</a:t>
            </a:r>
            <a:r>
              <a:rPr spc="35" dirty="0"/>
              <a:t> </a:t>
            </a:r>
            <a:r>
              <a:rPr dirty="0"/>
              <a:t>xxxxx</a:t>
            </a:r>
            <a:r>
              <a:rPr spc="30" dirty="0"/>
              <a:t> </a:t>
            </a:r>
            <a:r>
              <a:rPr dirty="0"/>
              <a:t>xxxxxxxxxxxxx</a:t>
            </a:r>
            <a:r>
              <a:rPr spc="35" dirty="0"/>
              <a:t> </a:t>
            </a:r>
            <a:r>
              <a:rPr dirty="0"/>
              <a:t>xxxx</a:t>
            </a:r>
            <a:r>
              <a:rPr spc="30" dirty="0"/>
              <a:t> </a:t>
            </a:r>
            <a:r>
              <a:rPr dirty="0"/>
              <a:t>xxxx</a:t>
            </a:r>
            <a:r>
              <a:rPr spc="35" dirty="0"/>
              <a:t> </a:t>
            </a:r>
            <a:r>
              <a:rPr spc="-20" dirty="0"/>
              <a:t>xxxx</a:t>
            </a:r>
          </a:p>
          <a:p>
            <a:pPr marL="12700" marR="5080" algn="just">
              <a:lnSpc>
                <a:spcPct val="100000"/>
              </a:lnSpc>
            </a:pPr>
            <a:r>
              <a:rPr dirty="0"/>
              <a:t>xxxxx</a:t>
            </a:r>
            <a:r>
              <a:rPr spc="80" dirty="0"/>
              <a:t> </a:t>
            </a:r>
            <a:r>
              <a:rPr dirty="0"/>
              <a:t>xxxxxxxxxxxxx</a:t>
            </a:r>
            <a:r>
              <a:rPr spc="85" dirty="0"/>
              <a:t> </a:t>
            </a:r>
            <a:r>
              <a:rPr dirty="0"/>
              <a:t>xxxx</a:t>
            </a:r>
            <a:r>
              <a:rPr spc="80" dirty="0"/>
              <a:t> </a:t>
            </a:r>
            <a:r>
              <a:rPr dirty="0"/>
              <a:t>xxxx</a:t>
            </a:r>
            <a:r>
              <a:rPr spc="85" dirty="0"/>
              <a:t> </a:t>
            </a:r>
            <a:r>
              <a:rPr dirty="0"/>
              <a:t>xxxx</a:t>
            </a:r>
            <a:r>
              <a:rPr spc="80" dirty="0"/>
              <a:t> </a:t>
            </a:r>
            <a:r>
              <a:rPr dirty="0"/>
              <a:t>xxxxx</a:t>
            </a:r>
            <a:r>
              <a:rPr spc="85" dirty="0"/>
              <a:t> </a:t>
            </a:r>
            <a:r>
              <a:rPr dirty="0"/>
              <a:t>xxxxxxxxxxxxx</a:t>
            </a:r>
            <a:r>
              <a:rPr spc="80" dirty="0"/>
              <a:t> </a:t>
            </a:r>
            <a:r>
              <a:rPr dirty="0"/>
              <a:t>xxxx</a:t>
            </a:r>
            <a:r>
              <a:rPr spc="85" dirty="0"/>
              <a:t> </a:t>
            </a:r>
            <a:r>
              <a:rPr dirty="0"/>
              <a:t>xxxx</a:t>
            </a:r>
            <a:r>
              <a:rPr spc="80" dirty="0"/>
              <a:t> </a:t>
            </a:r>
            <a:r>
              <a:rPr dirty="0"/>
              <a:t>xxxx</a:t>
            </a:r>
            <a:r>
              <a:rPr spc="85" dirty="0"/>
              <a:t> </a:t>
            </a:r>
            <a:r>
              <a:rPr dirty="0"/>
              <a:t>xxxxx</a:t>
            </a:r>
            <a:r>
              <a:rPr spc="80" dirty="0"/>
              <a:t> </a:t>
            </a:r>
            <a:r>
              <a:rPr dirty="0"/>
              <a:t>xxxxxxxxxxxxx</a:t>
            </a:r>
            <a:r>
              <a:rPr spc="85" dirty="0"/>
              <a:t> </a:t>
            </a:r>
            <a:r>
              <a:rPr dirty="0"/>
              <a:t>xxxx</a:t>
            </a:r>
            <a:r>
              <a:rPr spc="80" dirty="0"/>
              <a:t> </a:t>
            </a:r>
            <a:r>
              <a:rPr dirty="0"/>
              <a:t>xxxx</a:t>
            </a:r>
            <a:r>
              <a:rPr spc="85" dirty="0"/>
              <a:t> </a:t>
            </a:r>
            <a:r>
              <a:rPr dirty="0"/>
              <a:t>xxxx</a:t>
            </a:r>
            <a:r>
              <a:rPr spc="85" dirty="0"/>
              <a:t> </a:t>
            </a:r>
            <a:r>
              <a:rPr dirty="0"/>
              <a:t>xxxxx</a:t>
            </a:r>
            <a:r>
              <a:rPr spc="80" dirty="0"/>
              <a:t> </a:t>
            </a:r>
            <a:r>
              <a:rPr dirty="0"/>
              <a:t>xxxxxxxxxxxxx</a:t>
            </a:r>
            <a:r>
              <a:rPr spc="85" dirty="0"/>
              <a:t> </a:t>
            </a:r>
            <a:r>
              <a:rPr dirty="0"/>
              <a:t>xxxx</a:t>
            </a:r>
            <a:r>
              <a:rPr spc="80" dirty="0"/>
              <a:t> </a:t>
            </a:r>
            <a:r>
              <a:rPr dirty="0"/>
              <a:t>xxxx</a:t>
            </a:r>
            <a:r>
              <a:rPr spc="85" dirty="0"/>
              <a:t> </a:t>
            </a:r>
            <a:r>
              <a:rPr dirty="0"/>
              <a:t>xxxx</a:t>
            </a:r>
            <a:r>
              <a:rPr spc="80" dirty="0"/>
              <a:t> </a:t>
            </a:r>
            <a:r>
              <a:rPr dirty="0"/>
              <a:t>xxxxx</a:t>
            </a:r>
            <a:r>
              <a:rPr spc="85" dirty="0"/>
              <a:t> </a:t>
            </a:r>
            <a:r>
              <a:rPr dirty="0"/>
              <a:t>xxxxxxxxxxxxx</a:t>
            </a:r>
            <a:r>
              <a:rPr spc="80" dirty="0"/>
              <a:t> </a:t>
            </a:r>
            <a:r>
              <a:rPr dirty="0"/>
              <a:t>xxxx</a:t>
            </a:r>
            <a:r>
              <a:rPr spc="85" dirty="0"/>
              <a:t> </a:t>
            </a:r>
            <a:r>
              <a:rPr dirty="0"/>
              <a:t>xxxx</a:t>
            </a:r>
            <a:r>
              <a:rPr spc="80" dirty="0"/>
              <a:t> </a:t>
            </a:r>
            <a:r>
              <a:rPr dirty="0"/>
              <a:t>xxxx</a:t>
            </a:r>
            <a:r>
              <a:rPr spc="85" dirty="0"/>
              <a:t> </a:t>
            </a:r>
            <a:r>
              <a:rPr spc="-10" dirty="0"/>
              <a:t>xxxxx</a:t>
            </a:r>
            <a:r>
              <a:rPr spc="500" dirty="0"/>
              <a:t> </a:t>
            </a:r>
            <a:r>
              <a:rPr dirty="0"/>
              <a:t>xxxxxxxxxxxxx</a:t>
            </a:r>
            <a:r>
              <a:rPr spc="155" dirty="0"/>
              <a:t> </a:t>
            </a:r>
            <a:r>
              <a:rPr dirty="0"/>
              <a:t>xxxx</a:t>
            </a:r>
            <a:r>
              <a:rPr spc="160" dirty="0"/>
              <a:t> </a:t>
            </a:r>
            <a:r>
              <a:rPr dirty="0"/>
              <a:t>xxxx</a:t>
            </a:r>
            <a:r>
              <a:rPr spc="160" dirty="0"/>
              <a:t> </a:t>
            </a:r>
            <a:r>
              <a:rPr dirty="0"/>
              <a:t>xxxx</a:t>
            </a:r>
            <a:r>
              <a:rPr spc="155" dirty="0"/>
              <a:t> </a:t>
            </a:r>
            <a:r>
              <a:rPr dirty="0"/>
              <a:t>xxxxx</a:t>
            </a:r>
            <a:r>
              <a:rPr spc="160" dirty="0"/>
              <a:t> </a:t>
            </a:r>
            <a:r>
              <a:rPr dirty="0"/>
              <a:t>xxxxxxxxxxxxx</a:t>
            </a:r>
            <a:r>
              <a:rPr spc="160" dirty="0"/>
              <a:t> </a:t>
            </a:r>
            <a:r>
              <a:rPr dirty="0"/>
              <a:t>xxxx</a:t>
            </a:r>
            <a:r>
              <a:rPr spc="155" dirty="0"/>
              <a:t> </a:t>
            </a:r>
            <a:r>
              <a:rPr dirty="0"/>
              <a:t>xxxx</a:t>
            </a:r>
            <a:r>
              <a:rPr spc="160" dirty="0"/>
              <a:t> </a:t>
            </a:r>
            <a:r>
              <a:rPr dirty="0"/>
              <a:t>xxxx</a:t>
            </a:r>
            <a:r>
              <a:rPr spc="160" dirty="0"/>
              <a:t> </a:t>
            </a:r>
            <a:r>
              <a:rPr dirty="0"/>
              <a:t>xxxxx</a:t>
            </a:r>
            <a:r>
              <a:rPr spc="155" dirty="0"/>
              <a:t> </a:t>
            </a:r>
            <a:r>
              <a:rPr dirty="0"/>
              <a:t>xxxxxxxxxxxxx</a:t>
            </a:r>
            <a:r>
              <a:rPr spc="160" dirty="0"/>
              <a:t> </a:t>
            </a:r>
            <a:r>
              <a:rPr dirty="0"/>
              <a:t>xxxx</a:t>
            </a:r>
            <a:r>
              <a:rPr spc="160" dirty="0"/>
              <a:t> </a:t>
            </a:r>
            <a:r>
              <a:rPr dirty="0"/>
              <a:t>xxxx</a:t>
            </a:r>
            <a:r>
              <a:rPr spc="155" dirty="0"/>
              <a:t> </a:t>
            </a:r>
            <a:r>
              <a:rPr dirty="0"/>
              <a:t>xxxx</a:t>
            </a:r>
            <a:r>
              <a:rPr spc="160" dirty="0"/>
              <a:t> </a:t>
            </a:r>
            <a:r>
              <a:rPr dirty="0"/>
              <a:t>xxxxx</a:t>
            </a:r>
            <a:r>
              <a:rPr spc="160" dirty="0"/>
              <a:t> </a:t>
            </a:r>
            <a:r>
              <a:rPr dirty="0"/>
              <a:t>xxxxxxxxxxxxx</a:t>
            </a:r>
            <a:r>
              <a:rPr spc="155" dirty="0"/>
              <a:t> </a:t>
            </a:r>
            <a:r>
              <a:rPr dirty="0"/>
              <a:t>xxxx</a:t>
            </a:r>
            <a:r>
              <a:rPr spc="160" dirty="0"/>
              <a:t> </a:t>
            </a:r>
            <a:r>
              <a:rPr dirty="0"/>
              <a:t>xxxx</a:t>
            </a:r>
            <a:r>
              <a:rPr spc="160" dirty="0"/>
              <a:t> </a:t>
            </a:r>
            <a:r>
              <a:rPr dirty="0"/>
              <a:t>xxxx</a:t>
            </a:r>
            <a:r>
              <a:rPr spc="160" dirty="0"/>
              <a:t> </a:t>
            </a:r>
            <a:r>
              <a:rPr dirty="0"/>
              <a:t>xxxxx</a:t>
            </a:r>
            <a:r>
              <a:rPr spc="155" dirty="0"/>
              <a:t> </a:t>
            </a:r>
            <a:r>
              <a:rPr dirty="0"/>
              <a:t>xxxxxxxxxxxxx</a:t>
            </a:r>
            <a:r>
              <a:rPr spc="160" dirty="0"/>
              <a:t> </a:t>
            </a:r>
            <a:r>
              <a:rPr dirty="0"/>
              <a:t>xxxx</a:t>
            </a:r>
            <a:r>
              <a:rPr spc="160" dirty="0"/>
              <a:t> </a:t>
            </a:r>
            <a:r>
              <a:rPr dirty="0"/>
              <a:t>xxxx</a:t>
            </a:r>
            <a:r>
              <a:rPr spc="155" dirty="0"/>
              <a:t> </a:t>
            </a:r>
            <a:r>
              <a:rPr dirty="0"/>
              <a:t>xxxx</a:t>
            </a:r>
            <a:r>
              <a:rPr spc="160" dirty="0"/>
              <a:t> </a:t>
            </a:r>
            <a:r>
              <a:rPr spc="-10" dirty="0"/>
              <a:t>xxxxx</a:t>
            </a:r>
            <a:r>
              <a:rPr spc="500" dirty="0"/>
              <a:t> </a:t>
            </a:r>
            <a:r>
              <a:rPr dirty="0"/>
              <a:t>xxxxxxxxxxxxx</a:t>
            </a:r>
            <a:r>
              <a:rPr spc="35" dirty="0"/>
              <a:t> </a:t>
            </a:r>
            <a:r>
              <a:rPr dirty="0"/>
              <a:t>xxxx</a:t>
            </a:r>
            <a:r>
              <a:rPr spc="35" dirty="0"/>
              <a:t> </a:t>
            </a:r>
            <a:r>
              <a:rPr dirty="0"/>
              <a:t>xxxx</a:t>
            </a:r>
            <a:r>
              <a:rPr spc="35" dirty="0"/>
              <a:t> </a:t>
            </a:r>
            <a:r>
              <a:rPr dirty="0"/>
              <a:t>xxxx</a:t>
            </a:r>
            <a:r>
              <a:rPr spc="35" dirty="0"/>
              <a:t> </a:t>
            </a:r>
            <a:r>
              <a:rPr dirty="0"/>
              <a:t>xxxxx</a:t>
            </a:r>
            <a:r>
              <a:rPr spc="35" dirty="0"/>
              <a:t> </a:t>
            </a:r>
            <a:r>
              <a:rPr dirty="0"/>
              <a:t>xxxxxxxxxxxxx</a:t>
            </a:r>
            <a:r>
              <a:rPr spc="40" dirty="0"/>
              <a:t> </a:t>
            </a:r>
            <a:r>
              <a:rPr dirty="0"/>
              <a:t>xxxx</a:t>
            </a:r>
            <a:r>
              <a:rPr spc="35" dirty="0"/>
              <a:t> </a:t>
            </a:r>
            <a:r>
              <a:rPr dirty="0"/>
              <a:t>xxxx</a:t>
            </a:r>
            <a:r>
              <a:rPr spc="35" dirty="0"/>
              <a:t> </a:t>
            </a:r>
            <a:r>
              <a:rPr dirty="0"/>
              <a:t>xxxx</a:t>
            </a:r>
            <a:r>
              <a:rPr spc="35" dirty="0"/>
              <a:t> </a:t>
            </a:r>
            <a:r>
              <a:rPr dirty="0"/>
              <a:t>xxxxx</a:t>
            </a:r>
            <a:r>
              <a:rPr spc="35" dirty="0"/>
              <a:t> </a:t>
            </a:r>
            <a:r>
              <a:rPr dirty="0"/>
              <a:t>xxxxxxxxxxxxx</a:t>
            </a:r>
            <a:r>
              <a:rPr spc="40" dirty="0"/>
              <a:t> </a:t>
            </a:r>
            <a:r>
              <a:rPr dirty="0"/>
              <a:t>xxxx</a:t>
            </a:r>
            <a:r>
              <a:rPr spc="35" dirty="0"/>
              <a:t> </a:t>
            </a:r>
            <a:r>
              <a:rPr dirty="0"/>
              <a:t>xxxx</a:t>
            </a:r>
            <a:r>
              <a:rPr spc="35" dirty="0"/>
              <a:t> </a:t>
            </a:r>
            <a:r>
              <a:rPr dirty="0"/>
              <a:t>xxxx</a:t>
            </a:r>
            <a:r>
              <a:rPr spc="35" dirty="0"/>
              <a:t> </a:t>
            </a:r>
            <a:r>
              <a:rPr dirty="0"/>
              <a:t>xxx</a:t>
            </a:r>
            <a:r>
              <a:rPr spc="35" dirty="0"/>
              <a:t> </a:t>
            </a:r>
            <a:r>
              <a:rPr dirty="0"/>
              <a:t>xxxx</a:t>
            </a:r>
            <a:r>
              <a:rPr spc="35" dirty="0"/>
              <a:t> </a:t>
            </a:r>
            <a:r>
              <a:rPr dirty="0"/>
              <a:t>xxxx</a:t>
            </a:r>
            <a:r>
              <a:rPr spc="40" dirty="0"/>
              <a:t> </a:t>
            </a:r>
            <a:r>
              <a:rPr spc="-10" dirty="0"/>
              <a:t>xxxx.</a:t>
            </a:r>
            <a:r>
              <a:rPr spc="35" dirty="0"/>
              <a:t> </a:t>
            </a:r>
            <a:r>
              <a:rPr spc="55" dirty="0"/>
              <a:t>©</a:t>
            </a:r>
            <a:r>
              <a:rPr spc="35" dirty="0"/>
              <a:t> </a:t>
            </a:r>
            <a:r>
              <a:rPr dirty="0"/>
              <a:t>Xxxxx</a:t>
            </a:r>
            <a:r>
              <a:rPr spc="35" dirty="0"/>
              <a:t> </a:t>
            </a:r>
            <a:r>
              <a:rPr spc="-10" dirty="0"/>
              <a:t>xxxxxxxxxxxxx</a:t>
            </a: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47300" y="3263586"/>
            <a:ext cx="4853305" cy="64007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600" b="1" i="1">
                <a:solidFill>
                  <a:srgbClr val="ED1C24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47332" y="9954284"/>
            <a:ext cx="6868159" cy="4826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00" b="0" i="0">
                <a:solidFill>
                  <a:srgbClr val="39464E"/>
                </a:solidFill>
                <a:latin typeface="Trebuchet MS"/>
                <a:cs typeface="Trebuchet MS"/>
              </a:defRPr>
            </a:lvl1pPr>
          </a:lstStyle>
          <a:p>
            <a:pPr marL="210185" marR="5080" algn="just">
              <a:lnSpc>
                <a:spcPct val="100000"/>
              </a:lnSpc>
              <a:spcBef>
                <a:spcPts val="60"/>
              </a:spcBef>
            </a:pPr>
            <a:r>
              <a:rPr dirty="0"/>
              <a:t>Mentions</a:t>
            </a:r>
            <a:r>
              <a:rPr spc="55" dirty="0"/>
              <a:t> </a:t>
            </a:r>
            <a:r>
              <a:rPr dirty="0"/>
              <a:t>Caisse</a:t>
            </a:r>
            <a:r>
              <a:rPr spc="60" dirty="0"/>
              <a:t> </a:t>
            </a:r>
            <a:r>
              <a:rPr dirty="0"/>
              <a:t>d’Epargne</a:t>
            </a:r>
            <a:r>
              <a:rPr spc="60" dirty="0"/>
              <a:t> </a:t>
            </a:r>
            <a:r>
              <a:rPr dirty="0"/>
              <a:t>xxxxx</a:t>
            </a:r>
            <a:r>
              <a:rPr spc="60" dirty="0"/>
              <a:t> </a:t>
            </a:r>
            <a:r>
              <a:rPr dirty="0"/>
              <a:t>xxxxxxxxxx</a:t>
            </a:r>
            <a:r>
              <a:rPr spc="55" dirty="0"/>
              <a:t> </a:t>
            </a:r>
            <a:r>
              <a:rPr dirty="0"/>
              <a:t>xxxxx</a:t>
            </a:r>
            <a:r>
              <a:rPr spc="60" dirty="0"/>
              <a:t> </a:t>
            </a:r>
            <a:r>
              <a:rPr dirty="0"/>
              <a:t>xxxxxxxxxxxxx</a:t>
            </a:r>
            <a:r>
              <a:rPr spc="60" dirty="0"/>
              <a:t> </a:t>
            </a:r>
            <a:r>
              <a:rPr dirty="0"/>
              <a:t>xxxx</a:t>
            </a:r>
            <a:r>
              <a:rPr spc="60" dirty="0"/>
              <a:t> </a:t>
            </a:r>
            <a:r>
              <a:rPr dirty="0"/>
              <a:t>xxxx</a:t>
            </a:r>
            <a:r>
              <a:rPr spc="55" dirty="0"/>
              <a:t> </a:t>
            </a:r>
            <a:r>
              <a:rPr dirty="0"/>
              <a:t>xxxx</a:t>
            </a:r>
            <a:r>
              <a:rPr spc="60" dirty="0"/>
              <a:t> </a:t>
            </a:r>
            <a:r>
              <a:rPr dirty="0"/>
              <a:t>xxxxx</a:t>
            </a:r>
            <a:r>
              <a:rPr spc="60" dirty="0"/>
              <a:t> </a:t>
            </a:r>
            <a:r>
              <a:rPr dirty="0"/>
              <a:t>xxxxxxxxxxxxx</a:t>
            </a:r>
            <a:r>
              <a:rPr spc="60" dirty="0"/>
              <a:t> </a:t>
            </a:r>
            <a:r>
              <a:rPr dirty="0"/>
              <a:t>xxxx</a:t>
            </a:r>
            <a:r>
              <a:rPr spc="55" dirty="0"/>
              <a:t> </a:t>
            </a:r>
            <a:r>
              <a:rPr dirty="0"/>
              <a:t>xxxx</a:t>
            </a:r>
            <a:r>
              <a:rPr spc="60" dirty="0"/>
              <a:t> </a:t>
            </a:r>
            <a:r>
              <a:rPr dirty="0"/>
              <a:t>xxxx</a:t>
            </a:r>
            <a:r>
              <a:rPr spc="60" dirty="0"/>
              <a:t> </a:t>
            </a:r>
            <a:r>
              <a:rPr dirty="0"/>
              <a:t>xxxxx</a:t>
            </a:r>
            <a:r>
              <a:rPr spc="60" dirty="0"/>
              <a:t> </a:t>
            </a:r>
            <a:r>
              <a:rPr dirty="0"/>
              <a:t>xxxxxxxxxxxxx</a:t>
            </a:r>
            <a:r>
              <a:rPr spc="55" dirty="0"/>
              <a:t> </a:t>
            </a:r>
            <a:r>
              <a:rPr dirty="0"/>
              <a:t>xxxx</a:t>
            </a:r>
            <a:r>
              <a:rPr spc="60" dirty="0"/>
              <a:t> </a:t>
            </a:r>
            <a:r>
              <a:rPr dirty="0"/>
              <a:t>xxxx</a:t>
            </a:r>
            <a:r>
              <a:rPr spc="60" dirty="0"/>
              <a:t> </a:t>
            </a:r>
            <a:r>
              <a:rPr dirty="0"/>
              <a:t>xxxx</a:t>
            </a:r>
            <a:r>
              <a:rPr spc="60" dirty="0"/>
              <a:t> </a:t>
            </a:r>
            <a:r>
              <a:rPr dirty="0"/>
              <a:t>xxxxx</a:t>
            </a:r>
            <a:r>
              <a:rPr spc="55" dirty="0"/>
              <a:t> </a:t>
            </a:r>
            <a:r>
              <a:rPr dirty="0"/>
              <a:t>xxxxxxxxxxxxx</a:t>
            </a:r>
            <a:r>
              <a:rPr spc="60" dirty="0"/>
              <a:t> </a:t>
            </a:r>
            <a:r>
              <a:rPr dirty="0"/>
              <a:t>xxxx</a:t>
            </a:r>
            <a:r>
              <a:rPr spc="60" dirty="0"/>
              <a:t> </a:t>
            </a:r>
            <a:r>
              <a:rPr spc="-20" dirty="0"/>
              <a:t>xxxx</a:t>
            </a:r>
            <a:r>
              <a:rPr spc="500" dirty="0"/>
              <a:t> </a:t>
            </a:r>
            <a:r>
              <a:rPr dirty="0"/>
              <a:t>xxxx</a:t>
            </a:r>
            <a:r>
              <a:rPr spc="30" dirty="0"/>
              <a:t> </a:t>
            </a:r>
            <a:r>
              <a:rPr dirty="0"/>
              <a:t>xxxxx</a:t>
            </a:r>
            <a:r>
              <a:rPr spc="35" dirty="0"/>
              <a:t> </a:t>
            </a:r>
            <a:r>
              <a:rPr dirty="0"/>
              <a:t>xxxxxxxxxxxxx</a:t>
            </a:r>
            <a:r>
              <a:rPr spc="30" dirty="0"/>
              <a:t> </a:t>
            </a:r>
            <a:r>
              <a:rPr dirty="0"/>
              <a:t>xxxx</a:t>
            </a:r>
            <a:r>
              <a:rPr spc="35" dirty="0"/>
              <a:t> </a:t>
            </a:r>
            <a:r>
              <a:rPr dirty="0"/>
              <a:t>xxxx</a:t>
            </a:r>
            <a:r>
              <a:rPr spc="30" dirty="0"/>
              <a:t> </a:t>
            </a:r>
            <a:r>
              <a:rPr dirty="0"/>
              <a:t>xxxx</a:t>
            </a:r>
            <a:r>
              <a:rPr spc="35" dirty="0"/>
              <a:t> </a:t>
            </a:r>
            <a:r>
              <a:rPr dirty="0"/>
              <a:t>xxxxx</a:t>
            </a:r>
            <a:r>
              <a:rPr spc="30" dirty="0"/>
              <a:t> </a:t>
            </a:r>
            <a:r>
              <a:rPr dirty="0"/>
              <a:t>xxxxxxxxxxxxx</a:t>
            </a:r>
            <a:r>
              <a:rPr spc="35" dirty="0"/>
              <a:t> </a:t>
            </a:r>
            <a:r>
              <a:rPr dirty="0"/>
              <a:t>xxxx</a:t>
            </a:r>
            <a:r>
              <a:rPr spc="30" dirty="0"/>
              <a:t> </a:t>
            </a:r>
            <a:r>
              <a:rPr dirty="0"/>
              <a:t>xxxx</a:t>
            </a:r>
            <a:r>
              <a:rPr spc="35" dirty="0"/>
              <a:t> </a:t>
            </a:r>
            <a:r>
              <a:rPr dirty="0"/>
              <a:t>xxxx</a:t>
            </a:r>
            <a:r>
              <a:rPr spc="30" dirty="0"/>
              <a:t> </a:t>
            </a:r>
            <a:r>
              <a:rPr dirty="0"/>
              <a:t>xxxxx</a:t>
            </a:r>
            <a:r>
              <a:rPr spc="35" dirty="0"/>
              <a:t> </a:t>
            </a:r>
            <a:r>
              <a:rPr dirty="0"/>
              <a:t>xxxxxxxxxxxxx</a:t>
            </a:r>
            <a:r>
              <a:rPr spc="30" dirty="0"/>
              <a:t> </a:t>
            </a:r>
            <a:r>
              <a:rPr dirty="0"/>
              <a:t>xxxx</a:t>
            </a:r>
            <a:r>
              <a:rPr spc="35" dirty="0"/>
              <a:t> </a:t>
            </a:r>
            <a:r>
              <a:rPr dirty="0"/>
              <a:t>xxxx</a:t>
            </a:r>
            <a:r>
              <a:rPr spc="35" dirty="0"/>
              <a:t> </a:t>
            </a:r>
            <a:r>
              <a:rPr dirty="0"/>
              <a:t>xxxx</a:t>
            </a:r>
            <a:r>
              <a:rPr spc="30" dirty="0"/>
              <a:t> </a:t>
            </a:r>
            <a:r>
              <a:rPr dirty="0"/>
              <a:t>xxxxx</a:t>
            </a:r>
            <a:r>
              <a:rPr spc="35" dirty="0"/>
              <a:t> </a:t>
            </a:r>
            <a:r>
              <a:rPr dirty="0"/>
              <a:t>xxxxxxxxxxxxx</a:t>
            </a:r>
            <a:r>
              <a:rPr spc="30" dirty="0"/>
              <a:t> </a:t>
            </a:r>
            <a:r>
              <a:rPr dirty="0"/>
              <a:t>xxxx</a:t>
            </a:r>
            <a:r>
              <a:rPr spc="35" dirty="0"/>
              <a:t> </a:t>
            </a:r>
            <a:r>
              <a:rPr dirty="0"/>
              <a:t>xxxx</a:t>
            </a:r>
            <a:r>
              <a:rPr spc="30" dirty="0"/>
              <a:t> </a:t>
            </a:r>
            <a:r>
              <a:rPr dirty="0"/>
              <a:t>xxxx</a:t>
            </a:r>
            <a:r>
              <a:rPr spc="35" dirty="0"/>
              <a:t> </a:t>
            </a:r>
            <a:r>
              <a:rPr dirty="0"/>
              <a:t>xxxxx</a:t>
            </a:r>
            <a:r>
              <a:rPr spc="30" dirty="0"/>
              <a:t> </a:t>
            </a:r>
            <a:r>
              <a:rPr dirty="0"/>
              <a:t>xxxxxxxxxxxxx</a:t>
            </a:r>
            <a:r>
              <a:rPr spc="35" dirty="0"/>
              <a:t> </a:t>
            </a:r>
            <a:r>
              <a:rPr dirty="0"/>
              <a:t>xxxx</a:t>
            </a:r>
            <a:r>
              <a:rPr spc="30" dirty="0"/>
              <a:t> </a:t>
            </a:r>
            <a:r>
              <a:rPr dirty="0"/>
              <a:t>xxxx</a:t>
            </a:r>
            <a:r>
              <a:rPr spc="35" dirty="0"/>
              <a:t> </a:t>
            </a:r>
            <a:r>
              <a:rPr spc="-20" dirty="0"/>
              <a:t>xxxx</a:t>
            </a:r>
          </a:p>
          <a:p>
            <a:pPr marL="12700" marR="5080" algn="just">
              <a:lnSpc>
                <a:spcPct val="100000"/>
              </a:lnSpc>
            </a:pPr>
            <a:r>
              <a:rPr dirty="0"/>
              <a:t>xxxxx</a:t>
            </a:r>
            <a:r>
              <a:rPr spc="80" dirty="0"/>
              <a:t> </a:t>
            </a:r>
            <a:r>
              <a:rPr dirty="0"/>
              <a:t>xxxxxxxxxxxxx</a:t>
            </a:r>
            <a:r>
              <a:rPr spc="85" dirty="0"/>
              <a:t> </a:t>
            </a:r>
            <a:r>
              <a:rPr dirty="0"/>
              <a:t>xxxx</a:t>
            </a:r>
            <a:r>
              <a:rPr spc="80" dirty="0"/>
              <a:t> </a:t>
            </a:r>
            <a:r>
              <a:rPr dirty="0"/>
              <a:t>xxxx</a:t>
            </a:r>
            <a:r>
              <a:rPr spc="85" dirty="0"/>
              <a:t> </a:t>
            </a:r>
            <a:r>
              <a:rPr dirty="0"/>
              <a:t>xxxx</a:t>
            </a:r>
            <a:r>
              <a:rPr spc="80" dirty="0"/>
              <a:t> </a:t>
            </a:r>
            <a:r>
              <a:rPr dirty="0"/>
              <a:t>xxxxx</a:t>
            </a:r>
            <a:r>
              <a:rPr spc="85" dirty="0"/>
              <a:t> </a:t>
            </a:r>
            <a:r>
              <a:rPr dirty="0"/>
              <a:t>xxxxxxxxxxxxx</a:t>
            </a:r>
            <a:r>
              <a:rPr spc="80" dirty="0"/>
              <a:t> </a:t>
            </a:r>
            <a:r>
              <a:rPr dirty="0"/>
              <a:t>xxxx</a:t>
            </a:r>
            <a:r>
              <a:rPr spc="85" dirty="0"/>
              <a:t> </a:t>
            </a:r>
            <a:r>
              <a:rPr dirty="0"/>
              <a:t>xxxx</a:t>
            </a:r>
            <a:r>
              <a:rPr spc="80" dirty="0"/>
              <a:t> </a:t>
            </a:r>
            <a:r>
              <a:rPr dirty="0"/>
              <a:t>xxxx</a:t>
            </a:r>
            <a:r>
              <a:rPr spc="85" dirty="0"/>
              <a:t> </a:t>
            </a:r>
            <a:r>
              <a:rPr dirty="0"/>
              <a:t>xxxxx</a:t>
            </a:r>
            <a:r>
              <a:rPr spc="80" dirty="0"/>
              <a:t> </a:t>
            </a:r>
            <a:r>
              <a:rPr dirty="0"/>
              <a:t>xxxxxxxxxxxxx</a:t>
            </a:r>
            <a:r>
              <a:rPr spc="85" dirty="0"/>
              <a:t> </a:t>
            </a:r>
            <a:r>
              <a:rPr dirty="0"/>
              <a:t>xxxx</a:t>
            </a:r>
            <a:r>
              <a:rPr spc="80" dirty="0"/>
              <a:t> </a:t>
            </a:r>
            <a:r>
              <a:rPr dirty="0"/>
              <a:t>xxxx</a:t>
            </a:r>
            <a:r>
              <a:rPr spc="85" dirty="0"/>
              <a:t> </a:t>
            </a:r>
            <a:r>
              <a:rPr dirty="0"/>
              <a:t>xxxx</a:t>
            </a:r>
            <a:r>
              <a:rPr spc="85" dirty="0"/>
              <a:t> </a:t>
            </a:r>
            <a:r>
              <a:rPr dirty="0"/>
              <a:t>xxxxx</a:t>
            </a:r>
            <a:r>
              <a:rPr spc="80" dirty="0"/>
              <a:t> </a:t>
            </a:r>
            <a:r>
              <a:rPr dirty="0"/>
              <a:t>xxxxxxxxxxxxx</a:t>
            </a:r>
            <a:r>
              <a:rPr spc="85" dirty="0"/>
              <a:t> </a:t>
            </a:r>
            <a:r>
              <a:rPr dirty="0"/>
              <a:t>xxxx</a:t>
            </a:r>
            <a:r>
              <a:rPr spc="80" dirty="0"/>
              <a:t> </a:t>
            </a:r>
            <a:r>
              <a:rPr dirty="0"/>
              <a:t>xxxx</a:t>
            </a:r>
            <a:r>
              <a:rPr spc="85" dirty="0"/>
              <a:t> </a:t>
            </a:r>
            <a:r>
              <a:rPr dirty="0"/>
              <a:t>xxxx</a:t>
            </a:r>
            <a:r>
              <a:rPr spc="80" dirty="0"/>
              <a:t> </a:t>
            </a:r>
            <a:r>
              <a:rPr dirty="0"/>
              <a:t>xxxxx</a:t>
            </a:r>
            <a:r>
              <a:rPr spc="85" dirty="0"/>
              <a:t> </a:t>
            </a:r>
            <a:r>
              <a:rPr dirty="0"/>
              <a:t>xxxxxxxxxxxxx</a:t>
            </a:r>
            <a:r>
              <a:rPr spc="80" dirty="0"/>
              <a:t> </a:t>
            </a:r>
            <a:r>
              <a:rPr dirty="0"/>
              <a:t>xxxx</a:t>
            </a:r>
            <a:r>
              <a:rPr spc="85" dirty="0"/>
              <a:t> </a:t>
            </a:r>
            <a:r>
              <a:rPr dirty="0"/>
              <a:t>xxxx</a:t>
            </a:r>
            <a:r>
              <a:rPr spc="80" dirty="0"/>
              <a:t> </a:t>
            </a:r>
            <a:r>
              <a:rPr dirty="0"/>
              <a:t>xxxx</a:t>
            </a:r>
            <a:r>
              <a:rPr spc="85" dirty="0"/>
              <a:t> </a:t>
            </a:r>
            <a:r>
              <a:rPr spc="-10" dirty="0"/>
              <a:t>xxxxx</a:t>
            </a:r>
            <a:r>
              <a:rPr spc="500" dirty="0"/>
              <a:t> </a:t>
            </a:r>
            <a:r>
              <a:rPr dirty="0"/>
              <a:t>xxxxxxxxxxxxx</a:t>
            </a:r>
            <a:r>
              <a:rPr spc="155" dirty="0"/>
              <a:t> </a:t>
            </a:r>
            <a:r>
              <a:rPr dirty="0"/>
              <a:t>xxxx</a:t>
            </a:r>
            <a:r>
              <a:rPr spc="160" dirty="0"/>
              <a:t> </a:t>
            </a:r>
            <a:r>
              <a:rPr dirty="0"/>
              <a:t>xxxx</a:t>
            </a:r>
            <a:r>
              <a:rPr spc="160" dirty="0"/>
              <a:t> </a:t>
            </a:r>
            <a:r>
              <a:rPr dirty="0"/>
              <a:t>xxxx</a:t>
            </a:r>
            <a:r>
              <a:rPr spc="155" dirty="0"/>
              <a:t> </a:t>
            </a:r>
            <a:r>
              <a:rPr dirty="0"/>
              <a:t>xxxxx</a:t>
            </a:r>
            <a:r>
              <a:rPr spc="160" dirty="0"/>
              <a:t> </a:t>
            </a:r>
            <a:r>
              <a:rPr dirty="0"/>
              <a:t>xxxxxxxxxxxxx</a:t>
            </a:r>
            <a:r>
              <a:rPr spc="160" dirty="0"/>
              <a:t> </a:t>
            </a:r>
            <a:r>
              <a:rPr dirty="0"/>
              <a:t>xxxx</a:t>
            </a:r>
            <a:r>
              <a:rPr spc="155" dirty="0"/>
              <a:t> </a:t>
            </a:r>
            <a:r>
              <a:rPr dirty="0"/>
              <a:t>xxxx</a:t>
            </a:r>
            <a:r>
              <a:rPr spc="160" dirty="0"/>
              <a:t> </a:t>
            </a:r>
            <a:r>
              <a:rPr dirty="0"/>
              <a:t>xxxx</a:t>
            </a:r>
            <a:r>
              <a:rPr spc="160" dirty="0"/>
              <a:t> </a:t>
            </a:r>
            <a:r>
              <a:rPr dirty="0"/>
              <a:t>xxxxx</a:t>
            </a:r>
            <a:r>
              <a:rPr spc="155" dirty="0"/>
              <a:t> </a:t>
            </a:r>
            <a:r>
              <a:rPr dirty="0"/>
              <a:t>xxxxxxxxxxxxx</a:t>
            </a:r>
            <a:r>
              <a:rPr spc="160" dirty="0"/>
              <a:t> </a:t>
            </a:r>
            <a:r>
              <a:rPr dirty="0"/>
              <a:t>xxxx</a:t>
            </a:r>
            <a:r>
              <a:rPr spc="160" dirty="0"/>
              <a:t> </a:t>
            </a:r>
            <a:r>
              <a:rPr dirty="0"/>
              <a:t>xxxx</a:t>
            </a:r>
            <a:r>
              <a:rPr spc="155" dirty="0"/>
              <a:t> </a:t>
            </a:r>
            <a:r>
              <a:rPr dirty="0"/>
              <a:t>xxxx</a:t>
            </a:r>
            <a:r>
              <a:rPr spc="160" dirty="0"/>
              <a:t> </a:t>
            </a:r>
            <a:r>
              <a:rPr dirty="0"/>
              <a:t>xxxxx</a:t>
            </a:r>
            <a:r>
              <a:rPr spc="160" dirty="0"/>
              <a:t> </a:t>
            </a:r>
            <a:r>
              <a:rPr dirty="0"/>
              <a:t>xxxxxxxxxxxxx</a:t>
            </a:r>
            <a:r>
              <a:rPr spc="155" dirty="0"/>
              <a:t> </a:t>
            </a:r>
            <a:r>
              <a:rPr dirty="0"/>
              <a:t>xxxx</a:t>
            </a:r>
            <a:r>
              <a:rPr spc="160" dirty="0"/>
              <a:t> </a:t>
            </a:r>
            <a:r>
              <a:rPr dirty="0"/>
              <a:t>xxxx</a:t>
            </a:r>
            <a:r>
              <a:rPr spc="160" dirty="0"/>
              <a:t> </a:t>
            </a:r>
            <a:r>
              <a:rPr dirty="0"/>
              <a:t>xxxx</a:t>
            </a:r>
            <a:r>
              <a:rPr spc="160" dirty="0"/>
              <a:t> </a:t>
            </a:r>
            <a:r>
              <a:rPr dirty="0"/>
              <a:t>xxxxx</a:t>
            </a:r>
            <a:r>
              <a:rPr spc="155" dirty="0"/>
              <a:t> </a:t>
            </a:r>
            <a:r>
              <a:rPr dirty="0"/>
              <a:t>xxxxxxxxxxxxx</a:t>
            </a:r>
            <a:r>
              <a:rPr spc="160" dirty="0"/>
              <a:t> </a:t>
            </a:r>
            <a:r>
              <a:rPr dirty="0"/>
              <a:t>xxxx</a:t>
            </a:r>
            <a:r>
              <a:rPr spc="160" dirty="0"/>
              <a:t> </a:t>
            </a:r>
            <a:r>
              <a:rPr dirty="0"/>
              <a:t>xxxx</a:t>
            </a:r>
            <a:r>
              <a:rPr spc="155" dirty="0"/>
              <a:t> </a:t>
            </a:r>
            <a:r>
              <a:rPr dirty="0"/>
              <a:t>xxxx</a:t>
            </a:r>
            <a:r>
              <a:rPr spc="160" dirty="0"/>
              <a:t> </a:t>
            </a:r>
            <a:r>
              <a:rPr spc="-10" dirty="0"/>
              <a:t>xxxxx</a:t>
            </a:r>
            <a:r>
              <a:rPr spc="500" dirty="0"/>
              <a:t> </a:t>
            </a:r>
            <a:r>
              <a:rPr dirty="0"/>
              <a:t>xxxxxxxxxxxxx</a:t>
            </a:r>
            <a:r>
              <a:rPr spc="35" dirty="0"/>
              <a:t> </a:t>
            </a:r>
            <a:r>
              <a:rPr dirty="0"/>
              <a:t>xxxx</a:t>
            </a:r>
            <a:r>
              <a:rPr spc="35" dirty="0"/>
              <a:t> </a:t>
            </a:r>
            <a:r>
              <a:rPr dirty="0"/>
              <a:t>xxxx</a:t>
            </a:r>
            <a:r>
              <a:rPr spc="35" dirty="0"/>
              <a:t> </a:t>
            </a:r>
            <a:r>
              <a:rPr dirty="0"/>
              <a:t>xxxx</a:t>
            </a:r>
            <a:r>
              <a:rPr spc="35" dirty="0"/>
              <a:t> </a:t>
            </a:r>
            <a:r>
              <a:rPr dirty="0"/>
              <a:t>xxxxx</a:t>
            </a:r>
            <a:r>
              <a:rPr spc="35" dirty="0"/>
              <a:t> </a:t>
            </a:r>
            <a:r>
              <a:rPr dirty="0"/>
              <a:t>xxxxxxxxxxxxx</a:t>
            </a:r>
            <a:r>
              <a:rPr spc="40" dirty="0"/>
              <a:t> </a:t>
            </a:r>
            <a:r>
              <a:rPr dirty="0"/>
              <a:t>xxxx</a:t>
            </a:r>
            <a:r>
              <a:rPr spc="35" dirty="0"/>
              <a:t> </a:t>
            </a:r>
            <a:r>
              <a:rPr dirty="0"/>
              <a:t>xxxx</a:t>
            </a:r>
            <a:r>
              <a:rPr spc="35" dirty="0"/>
              <a:t> </a:t>
            </a:r>
            <a:r>
              <a:rPr dirty="0"/>
              <a:t>xxxx</a:t>
            </a:r>
            <a:r>
              <a:rPr spc="35" dirty="0"/>
              <a:t> </a:t>
            </a:r>
            <a:r>
              <a:rPr dirty="0"/>
              <a:t>xxxxx</a:t>
            </a:r>
            <a:r>
              <a:rPr spc="35" dirty="0"/>
              <a:t> </a:t>
            </a:r>
            <a:r>
              <a:rPr dirty="0"/>
              <a:t>xxxxxxxxxxxxx</a:t>
            </a:r>
            <a:r>
              <a:rPr spc="40" dirty="0"/>
              <a:t> </a:t>
            </a:r>
            <a:r>
              <a:rPr dirty="0"/>
              <a:t>xxxx</a:t>
            </a:r>
            <a:r>
              <a:rPr spc="35" dirty="0"/>
              <a:t> </a:t>
            </a:r>
            <a:r>
              <a:rPr dirty="0"/>
              <a:t>xxxx</a:t>
            </a:r>
            <a:r>
              <a:rPr spc="35" dirty="0"/>
              <a:t> </a:t>
            </a:r>
            <a:r>
              <a:rPr dirty="0"/>
              <a:t>xxxx</a:t>
            </a:r>
            <a:r>
              <a:rPr spc="35" dirty="0"/>
              <a:t> </a:t>
            </a:r>
            <a:r>
              <a:rPr dirty="0"/>
              <a:t>xxx</a:t>
            </a:r>
            <a:r>
              <a:rPr spc="35" dirty="0"/>
              <a:t> </a:t>
            </a:r>
            <a:r>
              <a:rPr dirty="0"/>
              <a:t>xxxx</a:t>
            </a:r>
            <a:r>
              <a:rPr spc="35" dirty="0"/>
              <a:t> </a:t>
            </a:r>
            <a:r>
              <a:rPr dirty="0"/>
              <a:t>xxxx</a:t>
            </a:r>
            <a:r>
              <a:rPr spc="40" dirty="0"/>
              <a:t> </a:t>
            </a:r>
            <a:r>
              <a:rPr spc="-10" dirty="0"/>
              <a:t>xxxx.</a:t>
            </a:r>
            <a:r>
              <a:rPr spc="35" dirty="0"/>
              <a:t> </a:t>
            </a:r>
            <a:r>
              <a:rPr spc="55" dirty="0"/>
              <a:t>©</a:t>
            </a:r>
            <a:r>
              <a:rPr spc="35" dirty="0"/>
              <a:t> </a:t>
            </a:r>
            <a:r>
              <a:rPr dirty="0"/>
              <a:t>Xxxxx</a:t>
            </a:r>
            <a:r>
              <a:rPr spc="35" dirty="0"/>
              <a:t> </a:t>
            </a:r>
            <a:r>
              <a:rPr spc="-10" dirty="0"/>
              <a:t>xxxxxxxxxxxxx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www.orias.fr/" TargetMode="External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17.svg"/><Relationship Id="rId18" Type="http://schemas.openxmlformats.org/officeDocument/2006/relationships/image" Target="../media/image22.png"/><Relationship Id="rId3" Type="http://schemas.openxmlformats.org/officeDocument/2006/relationships/image" Target="../media/image7.png"/><Relationship Id="rId21" Type="http://schemas.openxmlformats.org/officeDocument/2006/relationships/image" Target="../media/image25.svg"/><Relationship Id="rId7" Type="http://schemas.openxmlformats.org/officeDocument/2006/relationships/image" Target="../media/image11.svg"/><Relationship Id="rId12" Type="http://schemas.openxmlformats.org/officeDocument/2006/relationships/image" Target="../media/image16.png"/><Relationship Id="rId17" Type="http://schemas.openxmlformats.org/officeDocument/2006/relationships/image" Target="../media/image21.sv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20.png"/><Relationship Id="rId20" Type="http://schemas.openxmlformats.org/officeDocument/2006/relationships/image" Target="../media/image2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0.png"/><Relationship Id="rId11" Type="http://schemas.openxmlformats.org/officeDocument/2006/relationships/image" Target="../media/image15.svg"/><Relationship Id="rId24" Type="http://schemas.openxmlformats.org/officeDocument/2006/relationships/hyperlink" Target="http://www.orias.fr/" TargetMode="External"/><Relationship Id="rId5" Type="http://schemas.openxmlformats.org/officeDocument/2006/relationships/image" Target="../media/image9.jpeg"/><Relationship Id="rId15" Type="http://schemas.openxmlformats.org/officeDocument/2006/relationships/image" Target="../media/image19.svg"/><Relationship Id="rId23" Type="http://schemas.openxmlformats.org/officeDocument/2006/relationships/image" Target="../media/image27.svg"/><Relationship Id="rId10" Type="http://schemas.openxmlformats.org/officeDocument/2006/relationships/image" Target="../media/image14.png"/><Relationship Id="rId19" Type="http://schemas.openxmlformats.org/officeDocument/2006/relationships/image" Target="../media/image23.svg"/><Relationship Id="rId4" Type="http://schemas.openxmlformats.org/officeDocument/2006/relationships/image" Target="../media/image8.svg"/><Relationship Id="rId9" Type="http://schemas.openxmlformats.org/officeDocument/2006/relationships/image" Target="../media/image13.svg"/><Relationship Id="rId14" Type="http://schemas.openxmlformats.org/officeDocument/2006/relationships/image" Target="../media/image18.png"/><Relationship Id="rId22" Type="http://schemas.openxmlformats.org/officeDocument/2006/relationships/image" Target="../media/image2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 descr="Une image contenant texte, table, intérieur, plancher&#10;&#10;Description générée automatiquement">
            <a:extLst>
              <a:ext uri="{FF2B5EF4-FFF2-40B4-BE49-F238E27FC236}">
                <a16:creationId xmlns:a16="http://schemas.microsoft.com/office/drawing/2014/main" id="{25617EB5-F9E4-477A-8F6B-D03C8370D4F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973" b="19234"/>
          <a:stretch/>
        </p:blipFill>
        <p:spPr>
          <a:xfrm>
            <a:off x="0" y="0"/>
            <a:ext cx="7556500" cy="3060700"/>
          </a:xfrm>
          <a:prstGeom prst="rect">
            <a:avLst/>
          </a:prstGeom>
        </p:spPr>
      </p:pic>
      <p:sp>
        <p:nvSpPr>
          <p:cNvPr id="8" name="object 2">
            <a:extLst>
              <a:ext uri="{FF2B5EF4-FFF2-40B4-BE49-F238E27FC236}">
                <a16:creationId xmlns:a16="http://schemas.microsoft.com/office/drawing/2014/main" id="{4F9E8350-5AF3-4609-AEDF-870B883A5FE6}"/>
              </a:ext>
            </a:extLst>
          </p:cNvPr>
          <p:cNvSpPr txBox="1">
            <a:spLocks/>
          </p:cNvSpPr>
          <p:nvPr/>
        </p:nvSpPr>
        <p:spPr>
          <a:xfrm>
            <a:off x="360997" y="3282879"/>
            <a:ext cx="4484053" cy="136704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2600" b="1" i="1">
                <a:solidFill>
                  <a:srgbClr val="ED1C24"/>
                </a:solidFill>
                <a:latin typeface="Trebuchet MS"/>
                <a:ea typeface="+mj-ea"/>
                <a:cs typeface="Trebuchet MS"/>
              </a:defRPr>
            </a:lvl1pPr>
          </a:lstStyle>
          <a:p>
            <a:pPr marL="12700">
              <a:lnSpc>
                <a:spcPts val="3020"/>
              </a:lnSpc>
              <a:spcBef>
                <a:spcPts val="100"/>
              </a:spcBef>
            </a:pPr>
            <a:r>
              <a:rPr lang="fr-FR" sz="2400" spc="-25" dirty="0" err="1">
                <a:latin typeface="+mn-lt"/>
              </a:rPr>
              <a:t>Papernest</a:t>
            </a:r>
            <a:r>
              <a:rPr lang="fr-FR" sz="2400" spc="-25" baseline="30000" dirty="0">
                <a:latin typeface="+mn-lt"/>
              </a:rPr>
              <a:t>(1)</a:t>
            </a:r>
          </a:p>
          <a:p>
            <a:r>
              <a:rPr lang="fr-FR" sz="1600" i="0" dirty="0">
                <a:solidFill>
                  <a:schemeClr val="tx1"/>
                </a:solidFill>
                <a:latin typeface="+mn-lt"/>
              </a:rPr>
              <a:t>Gagnez en pouvoir d’achat </a:t>
            </a:r>
          </a:p>
          <a:p>
            <a:r>
              <a:rPr lang="fr-FR" sz="1600" b="0" i="0" dirty="0">
                <a:solidFill>
                  <a:srgbClr val="39464E"/>
                </a:solidFill>
                <a:latin typeface="+mn-lt"/>
              </a:rPr>
              <a:t>Faites vous accompagner par Papernest et optimisez vos abonnements du quotidien sans faire d’efforts.</a:t>
            </a:r>
          </a:p>
          <a:p>
            <a:pPr marL="12700" algn="l">
              <a:lnSpc>
                <a:spcPts val="1820"/>
              </a:lnSpc>
            </a:pPr>
            <a:endParaRPr lang="fr-FR" sz="1600" b="0" i="0" dirty="0">
              <a:solidFill>
                <a:srgbClr val="39464E"/>
              </a:solidFill>
            </a:endParaRPr>
          </a:p>
        </p:txBody>
      </p:sp>
      <p:sp>
        <p:nvSpPr>
          <p:cNvPr id="10" name="object 4">
            <a:extLst>
              <a:ext uri="{FF2B5EF4-FFF2-40B4-BE49-F238E27FC236}">
                <a16:creationId xmlns:a16="http://schemas.microsoft.com/office/drawing/2014/main" id="{446F49D2-6012-4CD4-BD55-3D1F5E3D27FA}"/>
              </a:ext>
            </a:extLst>
          </p:cNvPr>
          <p:cNvSpPr/>
          <p:nvPr/>
        </p:nvSpPr>
        <p:spPr>
          <a:xfrm>
            <a:off x="349250" y="4584699"/>
            <a:ext cx="6934200" cy="1492593"/>
          </a:xfrm>
          <a:custGeom>
            <a:avLst/>
            <a:gdLst/>
            <a:ahLst/>
            <a:cxnLst/>
            <a:rect l="l" t="t" r="r" b="b"/>
            <a:pathLst>
              <a:path w="6840220" h="2013585">
                <a:moveTo>
                  <a:pt x="6829018" y="1907997"/>
                </a:moveTo>
                <a:lnTo>
                  <a:pt x="6834987" y="1907997"/>
                </a:lnTo>
                <a:lnTo>
                  <a:pt x="6839813" y="1903158"/>
                </a:lnTo>
                <a:lnTo>
                  <a:pt x="6839813" y="1897202"/>
                </a:lnTo>
                <a:lnTo>
                  <a:pt x="6839813" y="10794"/>
                </a:lnTo>
                <a:lnTo>
                  <a:pt x="6839813" y="4838"/>
                </a:lnTo>
                <a:lnTo>
                  <a:pt x="6834987" y="0"/>
                </a:lnTo>
                <a:lnTo>
                  <a:pt x="6829018" y="0"/>
                </a:lnTo>
                <a:lnTo>
                  <a:pt x="10794" y="0"/>
                </a:lnTo>
                <a:lnTo>
                  <a:pt x="4825" y="0"/>
                </a:lnTo>
                <a:lnTo>
                  <a:pt x="0" y="4838"/>
                </a:lnTo>
                <a:lnTo>
                  <a:pt x="0" y="10794"/>
                </a:lnTo>
                <a:lnTo>
                  <a:pt x="0" y="2002637"/>
                </a:lnTo>
                <a:lnTo>
                  <a:pt x="0" y="2008593"/>
                </a:lnTo>
                <a:lnTo>
                  <a:pt x="4825" y="2013432"/>
                </a:lnTo>
                <a:lnTo>
                  <a:pt x="10794" y="2013432"/>
                </a:lnTo>
                <a:lnTo>
                  <a:pt x="3596398" y="2013432"/>
                </a:lnTo>
                <a:lnTo>
                  <a:pt x="3602354" y="2013432"/>
                </a:lnTo>
                <a:lnTo>
                  <a:pt x="3607193" y="2008593"/>
                </a:lnTo>
                <a:lnTo>
                  <a:pt x="3607193" y="2002637"/>
                </a:lnTo>
                <a:lnTo>
                  <a:pt x="3607193" y="1918792"/>
                </a:lnTo>
                <a:lnTo>
                  <a:pt x="3607193" y="1912835"/>
                </a:lnTo>
                <a:lnTo>
                  <a:pt x="3612032" y="1907997"/>
                </a:lnTo>
                <a:lnTo>
                  <a:pt x="3617988" y="1907997"/>
                </a:lnTo>
                <a:lnTo>
                  <a:pt x="6829018" y="1907997"/>
                </a:lnTo>
                <a:close/>
              </a:path>
            </a:pathLst>
          </a:custGeom>
          <a:ln w="12699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24">
            <a:extLst>
              <a:ext uri="{FF2B5EF4-FFF2-40B4-BE49-F238E27FC236}">
                <a16:creationId xmlns:a16="http://schemas.microsoft.com/office/drawing/2014/main" id="{0AA88976-2149-4B45-8D01-54562F1EF373}"/>
              </a:ext>
            </a:extLst>
          </p:cNvPr>
          <p:cNvSpPr/>
          <p:nvPr/>
        </p:nvSpPr>
        <p:spPr>
          <a:xfrm>
            <a:off x="0" y="1003300"/>
            <a:ext cx="1620520" cy="2066289"/>
          </a:xfrm>
          <a:custGeom>
            <a:avLst/>
            <a:gdLst/>
            <a:ahLst/>
            <a:cxnLst/>
            <a:rect l="l" t="t" r="r" b="b"/>
            <a:pathLst>
              <a:path w="1620520" h="2066289">
                <a:moveTo>
                  <a:pt x="373430" y="796074"/>
                </a:moveTo>
                <a:lnTo>
                  <a:pt x="369798" y="746620"/>
                </a:lnTo>
                <a:lnTo>
                  <a:pt x="359244" y="699439"/>
                </a:lnTo>
                <a:lnTo>
                  <a:pt x="342290" y="655040"/>
                </a:lnTo>
                <a:lnTo>
                  <a:pt x="319455" y="613956"/>
                </a:lnTo>
                <a:lnTo>
                  <a:pt x="291274" y="576681"/>
                </a:lnTo>
                <a:lnTo>
                  <a:pt x="258254" y="543737"/>
                </a:lnTo>
                <a:lnTo>
                  <a:pt x="220941" y="515632"/>
                </a:lnTo>
                <a:lnTo>
                  <a:pt x="179832" y="492887"/>
                </a:lnTo>
                <a:lnTo>
                  <a:pt x="135458" y="475996"/>
                </a:lnTo>
                <a:lnTo>
                  <a:pt x="88341" y="465493"/>
                </a:lnTo>
                <a:lnTo>
                  <a:pt x="39014" y="461873"/>
                </a:lnTo>
                <a:lnTo>
                  <a:pt x="0" y="464718"/>
                </a:lnTo>
                <a:lnTo>
                  <a:pt x="0" y="1127899"/>
                </a:lnTo>
                <a:lnTo>
                  <a:pt x="39014" y="1130769"/>
                </a:lnTo>
                <a:lnTo>
                  <a:pt x="88341" y="1127137"/>
                </a:lnTo>
                <a:lnTo>
                  <a:pt x="135458" y="1116596"/>
                </a:lnTo>
                <a:lnTo>
                  <a:pt x="179832" y="1099654"/>
                </a:lnTo>
                <a:lnTo>
                  <a:pt x="220941" y="1076833"/>
                </a:lnTo>
                <a:lnTo>
                  <a:pt x="258254" y="1048664"/>
                </a:lnTo>
                <a:lnTo>
                  <a:pt x="291274" y="1015644"/>
                </a:lnTo>
                <a:lnTo>
                  <a:pt x="319455" y="978306"/>
                </a:lnTo>
                <a:lnTo>
                  <a:pt x="342290" y="937158"/>
                </a:lnTo>
                <a:lnTo>
                  <a:pt x="359244" y="892721"/>
                </a:lnTo>
                <a:lnTo>
                  <a:pt x="369798" y="845527"/>
                </a:lnTo>
                <a:lnTo>
                  <a:pt x="373430" y="796074"/>
                </a:lnTo>
                <a:close/>
              </a:path>
              <a:path w="1620520" h="2066289">
                <a:moveTo>
                  <a:pt x="1619986" y="1154150"/>
                </a:moveTo>
                <a:lnTo>
                  <a:pt x="545325" y="0"/>
                </a:lnTo>
                <a:lnTo>
                  <a:pt x="239407" y="285038"/>
                </a:lnTo>
                <a:lnTo>
                  <a:pt x="1031798" y="1132662"/>
                </a:lnTo>
                <a:lnTo>
                  <a:pt x="359283" y="1760766"/>
                </a:lnTo>
                <a:lnTo>
                  <a:pt x="642797" y="2065718"/>
                </a:lnTo>
                <a:lnTo>
                  <a:pt x="1619986" y="1154150"/>
                </a:lnTo>
                <a:close/>
              </a:path>
            </a:pathLst>
          </a:custGeom>
          <a:solidFill>
            <a:srgbClr val="ED1C2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3">
            <a:extLst>
              <a:ext uri="{FF2B5EF4-FFF2-40B4-BE49-F238E27FC236}">
                <a16:creationId xmlns:a16="http://schemas.microsoft.com/office/drawing/2014/main" id="{1752E0A0-3D44-41B7-836D-F8C17BC13B70}"/>
              </a:ext>
            </a:extLst>
          </p:cNvPr>
          <p:cNvSpPr txBox="1"/>
          <p:nvPr/>
        </p:nvSpPr>
        <p:spPr>
          <a:xfrm>
            <a:off x="425450" y="6032500"/>
            <a:ext cx="6685757" cy="421910"/>
          </a:xfrm>
          <a:prstGeom prst="rect">
            <a:avLst/>
          </a:prstGeom>
        </p:spPr>
        <p:txBody>
          <a:bodyPr vert="horz" wrap="square" lIns="0" tIns="143510" rIns="0" bIns="0" rtlCol="0">
            <a:spAutoFit/>
          </a:bodyPr>
          <a:lstStyle/>
          <a:p>
            <a:pPr marL="12700">
              <a:spcBef>
                <a:spcPts val="1130"/>
              </a:spcBef>
            </a:pPr>
            <a:r>
              <a:rPr lang="fr-FR" b="1" spc="-10" dirty="0">
                <a:solidFill>
                  <a:srgbClr val="FF0000"/>
                </a:solidFill>
                <a:latin typeface="+mj-lt"/>
                <a:cs typeface="Trebuchet MS"/>
              </a:rPr>
              <a:t>Le service Papernest : vous aider à optimiser votre pouvoir d’achat</a:t>
            </a:r>
          </a:p>
        </p:txBody>
      </p:sp>
      <p:sp>
        <p:nvSpPr>
          <p:cNvPr id="43" name="ZoneTexte 42">
            <a:extLst>
              <a:ext uri="{FF2B5EF4-FFF2-40B4-BE49-F238E27FC236}">
                <a16:creationId xmlns:a16="http://schemas.microsoft.com/office/drawing/2014/main" id="{C98CC35A-DAAB-4541-B7E1-5BF224CB6885}"/>
              </a:ext>
            </a:extLst>
          </p:cNvPr>
          <p:cNvSpPr txBox="1"/>
          <p:nvPr/>
        </p:nvSpPr>
        <p:spPr>
          <a:xfrm>
            <a:off x="425450" y="6606810"/>
            <a:ext cx="4724400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fr-FR" sz="13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Papernest est une société française fondée en 2015 </a:t>
            </a:r>
            <a:r>
              <a:rPr lang="fr-FR" sz="13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spécialisée dans l’optimisation des abonnements du quotidien. Avec déjà + de 800 collaborateurs et 1 million de clients </a:t>
            </a:r>
            <a:r>
              <a:rPr lang="fr-FR" sz="13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accompagnés dans la souscription d’un nouvel abonnement, Papernest </a:t>
            </a:r>
            <a:r>
              <a:rPr lang="fr-FR" sz="1300" dirty="0">
                <a:solidFill>
                  <a:srgbClr val="00000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propose les prestations suivantes : </a:t>
            </a:r>
            <a:endParaRPr lang="fr-FR" sz="1300" dirty="0"/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2FF8639F-D7FC-4F8F-A64E-BCC74A9F7968}"/>
              </a:ext>
            </a:extLst>
          </p:cNvPr>
          <p:cNvSpPr/>
          <p:nvPr/>
        </p:nvSpPr>
        <p:spPr>
          <a:xfrm>
            <a:off x="0" y="6302010"/>
            <a:ext cx="284747" cy="76200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0" name="ZoneTexte 69">
            <a:extLst>
              <a:ext uri="{FF2B5EF4-FFF2-40B4-BE49-F238E27FC236}">
                <a16:creationId xmlns:a16="http://schemas.microsoft.com/office/drawing/2014/main" id="{4A4FE51F-D101-4531-ACDB-6E1CE1F56F47}"/>
              </a:ext>
            </a:extLst>
          </p:cNvPr>
          <p:cNvSpPr txBox="1"/>
          <p:nvPr/>
        </p:nvSpPr>
        <p:spPr>
          <a:xfrm>
            <a:off x="1876926" y="5412209"/>
            <a:ext cx="379235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fr-FR" dirty="0"/>
          </a:p>
        </p:txBody>
      </p:sp>
      <p:sp>
        <p:nvSpPr>
          <p:cNvPr id="72" name="ZoneTexte 71">
            <a:extLst>
              <a:ext uri="{FF2B5EF4-FFF2-40B4-BE49-F238E27FC236}">
                <a16:creationId xmlns:a16="http://schemas.microsoft.com/office/drawing/2014/main" id="{A0B616FC-6A05-400F-8595-D3C32DAB2AA9}"/>
              </a:ext>
            </a:extLst>
          </p:cNvPr>
          <p:cNvSpPr txBox="1"/>
          <p:nvPr/>
        </p:nvSpPr>
        <p:spPr>
          <a:xfrm>
            <a:off x="1877484" y="5412076"/>
            <a:ext cx="378883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fr-FR" dirty="0"/>
          </a:p>
        </p:txBody>
      </p:sp>
      <p:sp>
        <p:nvSpPr>
          <p:cNvPr id="31" name="object 3">
            <a:extLst>
              <a:ext uri="{FF2B5EF4-FFF2-40B4-BE49-F238E27FC236}">
                <a16:creationId xmlns:a16="http://schemas.microsoft.com/office/drawing/2014/main" id="{83C1056D-161C-4466-A954-7832E9C27FDF}"/>
              </a:ext>
            </a:extLst>
          </p:cNvPr>
          <p:cNvSpPr txBox="1"/>
          <p:nvPr/>
        </p:nvSpPr>
        <p:spPr>
          <a:xfrm>
            <a:off x="501650" y="4513012"/>
            <a:ext cx="6733622" cy="452688"/>
          </a:xfrm>
          <a:prstGeom prst="rect">
            <a:avLst/>
          </a:prstGeom>
        </p:spPr>
        <p:txBody>
          <a:bodyPr vert="horz" wrap="square" lIns="0" tIns="143510" rIns="0" bIns="0" rtlCol="0">
            <a:spAutoFit/>
          </a:bodyPr>
          <a:lstStyle/>
          <a:p>
            <a:pPr marL="12700">
              <a:spcBef>
                <a:spcPts val="1130"/>
              </a:spcBef>
            </a:pPr>
            <a:r>
              <a:rPr lang="fr-FR" b="1" spc="-10" dirty="0">
                <a:solidFill>
                  <a:srgbClr val="ED1C24"/>
                </a:solidFill>
                <a:latin typeface="+mj-lt"/>
                <a:cs typeface="Trebuchet MS"/>
              </a:rPr>
              <a:t>L’essentiel</a:t>
            </a:r>
            <a:endParaRPr lang="fr-FR" sz="2000" b="0" i="0" dirty="0">
              <a:solidFill>
                <a:srgbClr val="333333"/>
              </a:solidFill>
              <a:effectLst/>
              <a:latin typeface="+mj-lt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930931D8-923F-43B7-96B8-1BB8723AC19B}"/>
              </a:ext>
            </a:extLst>
          </p:cNvPr>
          <p:cNvSpPr txBox="1"/>
          <p:nvPr/>
        </p:nvSpPr>
        <p:spPr>
          <a:xfrm>
            <a:off x="425450" y="4940637"/>
            <a:ext cx="6781800" cy="1054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>
              <a:spcBef>
                <a:spcPts val="267"/>
              </a:spcBef>
            </a:pPr>
            <a:r>
              <a:rPr lang="fr-FR" altLang="fr-FR" sz="1200" b="1" dirty="0">
                <a:latin typeface="+mj-lt"/>
              </a:rPr>
              <a:t>Les abonnements du quotidien (mobile, internet, énergie…) représentent une part significative de votre budget mensuel</a:t>
            </a:r>
            <a:r>
              <a:rPr lang="fr-FR" altLang="fr-FR" sz="1200" b="0" dirty="0">
                <a:latin typeface="+mj-lt"/>
              </a:rPr>
              <a:t>. </a:t>
            </a:r>
            <a:r>
              <a:rPr lang="fr-FR" altLang="fr-FR" sz="1200" dirty="0">
                <a:latin typeface="+mj-lt"/>
              </a:rPr>
              <a:t>La gestion de ces abonnements n’est pas toujours optimale, </a:t>
            </a:r>
            <a:r>
              <a:rPr lang="fr-FR" altLang="fr-FR" sz="1200" b="0" dirty="0">
                <a:latin typeface="+mj-lt"/>
              </a:rPr>
              <a:t>selon les besoins et le profil des personnes ce qui génère un potentiel d’économie à ne pas négliger. </a:t>
            </a:r>
          </a:p>
          <a:p>
            <a:pPr lvl="1">
              <a:spcBef>
                <a:spcPts val="267"/>
              </a:spcBef>
            </a:pPr>
            <a:r>
              <a:rPr lang="fr-FR" altLang="fr-FR" sz="1200" b="0" dirty="0">
                <a:latin typeface="+mj-lt"/>
              </a:rPr>
              <a:t>Avec notre partenaire </a:t>
            </a:r>
            <a:r>
              <a:rPr lang="fr-FR" altLang="fr-FR" sz="1200" b="0" dirty="0" err="1">
                <a:latin typeface="+mj-lt"/>
              </a:rPr>
              <a:t>Papernest</a:t>
            </a:r>
            <a:r>
              <a:rPr lang="fr-FR" altLang="fr-FR" sz="1200" b="0" dirty="0">
                <a:latin typeface="+mj-lt"/>
              </a:rPr>
              <a:t>, </a:t>
            </a:r>
            <a:r>
              <a:rPr lang="fr-FR" altLang="fr-FR" sz="1200" b="1" dirty="0">
                <a:solidFill>
                  <a:srgbClr val="FF0000"/>
                </a:solidFill>
                <a:latin typeface="+mj-lt"/>
              </a:rPr>
              <a:t>la Caisse d’Epargne vous accompagne pour vous permettre de gagner en pouvoir d’achat de manière pérenne. </a:t>
            </a:r>
            <a:endParaRPr lang="fr-FR" sz="1200" b="1" spc="-10" dirty="0">
              <a:solidFill>
                <a:srgbClr val="FF0000"/>
              </a:solidFill>
              <a:latin typeface="Trebuchet MS" panose="020B0603020202020204" pitchFamily="34" charset="0"/>
              <a:cs typeface="Trebuchet M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8E3CE9CD-53F3-45EA-AA7A-E8EAB812C714}"/>
              </a:ext>
            </a:extLst>
          </p:cNvPr>
          <p:cNvSpPr txBox="1"/>
          <p:nvPr/>
        </p:nvSpPr>
        <p:spPr>
          <a:xfrm>
            <a:off x="425450" y="7778117"/>
            <a:ext cx="4636453" cy="19236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spcBef>
                <a:spcPts val="600"/>
              </a:spcBef>
              <a:spcAft>
                <a:spcPts val="300"/>
              </a:spcAft>
              <a:buClr>
                <a:schemeClr val="tx1"/>
              </a:buClr>
              <a:buSzPct val="95000"/>
              <a:buFont typeface="Wingdings" panose="05000000000000000000" pitchFamily="2" charset="2"/>
              <a:buChar char="q"/>
            </a:pPr>
            <a:r>
              <a:rPr lang="fr-FR" sz="1300" b="1" dirty="0">
                <a:solidFill>
                  <a:srgbClr val="FF0000"/>
                </a:solidFill>
                <a:latin typeface="+mj-lt"/>
              </a:rPr>
              <a:t>Conseil et s</a:t>
            </a:r>
            <a:r>
              <a:rPr lang="fr-FR" sz="1300" b="1" dirty="0">
                <a:solidFill>
                  <a:srgbClr val="FF0000"/>
                </a:solidFill>
                <a:latin typeface="+mj-lt"/>
                <a:ea typeface="Montserrat ExtraBold" panose="00000900000000000000" pitchFamily="50" charset="0"/>
              </a:rPr>
              <a:t>ouscription</a:t>
            </a:r>
            <a:r>
              <a:rPr lang="fr-FR" sz="1300" dirty="0">
                <a:latin typeface="+mj-lt"/>
                <a:ea typeface="Montserrat ExtraBold" panose="00000900000000000000" pitchFamily="50" charset="0"/>
              </a:rPr>
              <a:t> de nouveaux contrats d’abonnement (gaz, électricité, box internet et mobile)</a:t>
            </a:r>
          </a:p>
          <a:p>
            <a:pPr marL="285750" indent="-285750" algn="just">
              <a:spcBef>
                <a:spcPts val="600"/>
              </a:spcBef>
              <a:spcAft>
                <a:spcPts val="300"/>
              </a:spcAft>
              <a:buClr>
                <a:schemeClr val="tx1"/>
              </a:buClr>
              <a:buSzPct val="95000"/>
              <a:buFont typeface="Wingdings" panose="05000000000000000000" pitchFamily="2" charset="2"/>
              <a:buChar char="q"/>
            </a:pPr>
            <a:r>
              <a:rPr lang="fr-FR" sz="1300" dirty="0">
                <a:latin typeface="+mj-lt"/>
                <a:ea typeface="Montserrat ExtraBold" panose="00000900000000000000" pitchFamily="50" charset="0"/>
              </a:rPr>
              <a:t>En cas de souscription d’un abonnement auprès d’un nouveau fournisseur, </a:t>
            </a:r>
            <a:r>
              <a:rPr lang="fr-FR" sz="1300" dirty="0" err="1">
                <a:latin typeface="+mj-lt"/>
                <a:ea typeface="Montserrat ExtraBold" panose="00000900000000000000" pitchFamily="50" charset="0"/>
              </a:rPr>
              <a:t>Papernest</a:t>
            </a:r>
            <a:r>
              <a:rPr lang="fr-FR" sz="1300" dirty="0">
                <a:latin typeface="+mj-lt"/>
                <a:ea typeface="Montserrat ExtraBold" panose="00000900000000000000" pitchFamily="50" charset="0"/>
              </a:rPr>
              <a:t> prend en charge la</a:t>
            </a:r>
            <a:r>
              <a:rPr lang="fr-FR" sz="1300" b="1" dirty="0">
                <a:latin typeface="+mj-lt"/>
                <a:ea typeface="Montserrat ExtraBold" panose="00000900000000000000" pitchFamily="50" charset="0"/>
              </a:rPr>
              <a:t> </a:t>
            </a:r>
            <a:r>
              <a:rPr lang="fr-FR" sz="1300" b="1" dirty="0">
                <a:solidFill>
                  <a:srgbClr val="FF0000"/>
                </a:solidFill>
                <a:latin typeface="+mj-lt"/>
                <a:ea typeface="Montserrat ExtraBold" panose="00000900000000000000" pitchFamily="50" charset="0"/>
              </a:rPr>
              <a:t>résiliation de votre abonnement actuel</a:t>
            </a:r>
          </a:p>
          <a:p>
            <a:pPr marL="285750" indent="-285750" algn="just">
              <a:spcBef>
                <a:spcPts val="600"/>
              </a:spcBef>
              <a:spcAft>
                <a:spcPts val="300"/>
              </a:spcAft>
              <a:buClr>
                <a:schemeClr val="tx1"/>
              </a:buClr>
              <a:buSzPct val="95000"/>
              <a:buFont typeface="Wingdings" panose="05000000000000000000" pitchFamily="2" charset="2"/>
              <a:buChar char="q"/>
            </a:pPr>
            <a:r>
              <a:rPr lang="fr-FR" sz="1300" dirty="0">
                <a:latin typeface="+mj-lt"/>
                <a:ea typeface="Montserrat ExtraBold" panose="00000900000000000000" pitchFamily="50" charset="0"/>
              </a:rPr>
              <a:t>Si vous avez un projet de </a:t>
            </a:r>
            <a:r>
              <a:rPr lang="fr-FR" sz="1300" b="1" dirty="0">
                <a:solidFill>
                  <a:srgbClr val="FF0000"/>
                </a:solidFill>
                <a:latin typeface="+mj-lt"/>
                <a:ea typeface="Montserrat ExtraBold" panose="00000900000000000000" pitchFamily="50" charset="0"/>
              </a:rPr>
              <a:t>déménagement</a:t>
            </a:r>
            <a:r>
              <a:rPr lang="fr-FR" sz="1300" dirty="0">
                <a:latin typeface="+mj-lt"/>
                <a:ea typeface="Montserrat ExtraBold" panose="00000900000000000000" pitchFamily="50" charset="0"/>
              </a:rPr>
              <a:t>, des services additionnels sont proposés (transfert du courrier, société de déménageurs</a:t>
            </a:r>
            <a:endParaRPr lang="fr-FR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8C00B76D-A858-425F-953A-242F2676824D}"/>
              </a:ext>
            </a:extLst>
          </p:cNvPr>
          <p:cNvSpPr txBox="1"/>
          <p:nvPr/>
        </p:nvSpPr>
        <p:spPr>
          <a:xfrm>
            <a:off x="5378450" y="7140210"/>
            <a:ext cx="1752600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buClr>
                <a:schemeClr val="tx1"/>
              </a:buClr>
            </a:pPr>
            <a:endParaRPr lang="fr-FR" sz="1100" dirty="0">
              <a:solidFill>
                <a:schemeClr val="tx1"/>
              </a:solidFill>
              <a:latin typeface="+mj-lt"/>
            </a:endParaRPr>
          </a:p>
          <a:p>
            <a:pPr algn="l">
              <a:buClr>
                <a:schemeClr val="tx1"/>
              </a:buClr>
            </a:pPr>
            <a:r>
              <a:rPr lang="fr-FR" sz="1200" dirty="0">
                <a:solidFill>
                  <a:schemeClr val="tx1"/>
                </a:solidFill>
                <a:latin typeface="+mj-lt"/>
              </a:rPr>
              <a:t>Les services de Papernest </a:t>
            </a:r>
            <a:r>
              <a:rPr lang="fr-FR" sz="1200" b="1" dirty="0">
                <a:solidFill>
                  <a:srgbClr val="FF0000"/>
                </a:solidFill>
                <a:latin typeface="+mj-lt"/>
              </a:rPr>
              <a:t>sont gratuits pour tous nos clients. </a:t>
            </a:r>
          </a:p>
          <a:p>
            <a:pPr algn="l">
              <a:buClr>
                <a:schemeClr val="tx1"/>
              </a:buClr>
            </a:pPr>
            <a:endParaRPr lang="fr-FR" sz="1100" b="1" dirty="0">
              <a:solidFill>
                <a:srgbClr val="FF0000"/>
              </a:solidFill>
              <a:latin typeface="+mj-lt"/>
            </a:endParaRPr>
          </a:p>
          <a:p>
            <a:pPr algn="l">
              <a:buClr>
                <a:schemeClr val="tx1"/>
              </a:buClr>
            </a:pPr>
            <a:r>
              <a:rPr lang="fr-FR" sz="1100" dirty="0">
                <a:solidFill>
                  <a:schemeClr val="tx1"/>
                </a:solidFill>
                <a:latin typeface="+mj-lt"/>
              </a:rPr>
              <a:t>A noter que les services de transfert du courrier et de sociétés de déménagement sont payants vis-à-vis des sociétés réalisant ces prestations.</a:t>
            </a:r>
          </a:p>
          <a:p>
            <a:pPr algn="l"/>
            <a:endParaRPr lang="fr-FR" sz="1200" dirty="0">
              <a:solidFill>
                <a:schemeClr val="tx1"/>
              </a:solidFill>
              <a:latin typeface="Trebuchet MS" panose="020B0603020202020204" pitchFamily="34" charset="0"/>
            </a:endParaRPr>
          </a:p>
        </p:txBody>
      </p:sp>
      <p:pic>
        <p:nvPicPr>
          <p:cNvPr id="25" name="Image 24" descr="Une image contenant texte, clipart&#10;&#10;Description générée automatiquement">
            <a:extLst>
              <a:ext uri="{FF2B5EF4-FFF2-40B4-BE49-F238E27FC236}">
                <a16:creationId xmlns:a16="http://schemas.microsoft.com/office/drawing/2014/main" id="{34186EF6-5AA7-4594-8D4B-7AB2969D726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650" y="10223500"/>
            <a:ext cx="762000" cy="274356"/>
          </a:xfrm>
          <a:prstGeom prst="rect">
            <a:avLst/>
          </a:prstGeom>
        </p:spPr>
      </p:pic>
      <p:sp>
        <p:nvSpPr>
          <p:cNvPr id="27" name="object 6">
            <a:extLst>
              <a:ext uri="{FF2B5EF4-FFF2-40B4-BE49-F238E27FC236}">
                <a16:creationId xmlns:a16="http://schemas.microsoft.com/office/drawing/2014/main" id="{B3E0255C-034E-4DC8-98CC-E27473E59CC0}"/>
              </a:ext>
            </a:extLst>
          </p:cNvPr>
          <p:cNvSpPr/>
          <p:nvPr/>
        </p:nvSpPr>
        <p:spPr>
          <a:xfrm>
            <a:off x="5378451" y="6683010"/>
            <a:ext cx="1828799" cy="2819400"/>
          </a:xfrm>
          <a:custGeom>
            <a:avLst/>
            <a:gdLst/>
            <a:ahLst/>
            <a:cxnLst/>
            <a:rect l="l" t="t" r="r" b="b"/>
            <a:pathLst>
              <a:path w="2027554" h="1412875">
                <a:moveTo>
                  <a:pt x="2016505" y="1316913"/>
                </a:moveTo>
                <a:lnTo>
                  <a:pt x="2022474" y="1316913"/>
                </a:lnTo>
                <a:lnTo>
                  <a:pt x="2027300" y="1312075"/>
                </a:lnTo>
                <a:lnTo>
                  <a:pt x="2027300" y="1306118"/>
                </a:lnTo>
                <a:lnTo>
                  <a:pt x="2027300" y="10795"/>
                </a:lnTo>
                <a:lnTo>
                  <a:pt x="2027300" y="4826"/>
                </a:lnTo>
                <a:lnTo>
                  <a:pt x="2022474" y="0"/>
                </a:lnTo>
                <a:lnTo>
                  <a:pt x="2016505" y="0"/>
                </a:lnTo>
                <a:lnTo>
                  <a:pt x="10807" y="0"/>
                </a:lnTo>
                <a:lnTo>
                  <a:pt x="4838" y="0"/>
                </a:lnTo>
                <a:lnTo>
                  <a:pt x="0" y="4826"/>
                </a:lnTo>
                <a:lnTo>
                  <a:pt x="0" y="10795"/>
                </a:lnTo>
                <a:lnTo>
                  <a:pt x="0" y="1401965"/>
                </a:lnTo>
                <a:lnTo>
                  <a:pt x="0" y="1407922"/>
                </a:lnTo>
                <a:lnTo>
                  <a:pt x="4838" y="1412760"/>
                </a:lnTo>
                <a:lnTo>
                  <a:pt x="10807" y="1412760"/>
                </a:lnTo>
                <a:lnTo>
                  <a:pt x="1121562" y="1412760"/>
                </a:lnTo>
                <a:lnTo>
                  <a:pt x="1127531" y="1412760"/>
                </a:lnTo>
                <a:lnTo>
                  <a:pt x="1132357" y="1407922"/>
                </a:lnTo>
                <a:lnTo>
                  <a:pt x="1132357" y="1401965"/>
                </a:lnTo>
                <a:lnTo>
                  <a:pt x="1132357" y="1327708"/>
                </a:lnTo>
                <a:lnTo>
                  <a:pt x="1132357" y="1321752"/>
                </a:lnTo>
                <a:lnTo>
                  <a:pt x="1137196" y="1316913"/>
                </a:lnTo>
                <a:lnTo>
                  <a:pt x="1143165" y="1316913"/>
                </a:lnTo>
                <a:lnTo>
                  <a:pt x="2016505" y="1316913"/>
                </a:lnTo>
                <a:close/>
              </a:path>
            </a:pathLst>
          </a:custGeom>
          <a:ln w="127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034" name="Picture 10" descr="Informations pratiques pour un déménagement dans votre ville">
            <a:extLst>
              <a:ext uri="{FF2B5EF4-FFF2-40B4-BE49-F238E27FC236}">
                <a16:creationId xmlns:a16="http://schemas.microsoft.com/office/drawing/2014/main" id="{995EF496-9DA2-4184-82DE-EBBD40FA26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1250" y="3237530"/>
            <a:ext cx="2362200" cy="432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2" descr="Caisse d'épargne (banque) — Wikipédia">
            <a:extLst>
              <a:ext uri="{FF2B5EF4-FFF2-40B4-BE49-F238E27FC236}">
                <a16:creationId xmlns:a16="http://schemas.microsoft.com/office/drawing/2014/main" id="{2A403441-F59A-41E2-88AF-F576302FDE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6450" y="2104518"/>
            <a:ext cx="2940050" cy="9561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10" descr="Informations pratiques pour un déménagement dans votre ville">
            <a:extLst>
              <a:ext uri="{FF2B5EF4-FFF2-40B4-BE49-F238E27FC236}">
                <a16:creationId xmlns:a16="http://schemas.microsoft.com/office/drawing/2014/main" id="{3E9FDB99-2051-4E90-B5B1-EEADA08722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3250" y="6835410"/>
            <a:ext cx="1219200" cy="2233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object 25">
            <a:extLst>
              <a:ext uri="{FF2B5EF4-FFF2-40B4-BE49-F238E27FC236}">
                <a16:creationId xmlns:a16="http://schemas.microsoft.com/office/drawing/2014/main" id="{DD0A9204-7A52-4567-805C-3BB719FDD5B7}"/>
              </a:ext>
            </a:extLst>
          </p:cNvPr>
          <p:cNvSpPr txBox="1">
            <a:spLocks/>
          </p:cNvSpPr>
          <p:nvPr/>
        </p:nvSpPr>
        <p:spPr>
          <a:xfrm>
            <a:off x="806450" y="10244683"/>
            <a:ext cx="6553200" cy="436017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>
            <a:defPPr>
              <a:defRPr kern="0"/>
            </a:defPPr>
            <a:lvl1pPr>
              <a:defRPr sz="600" b="0" i="0">
                <a:solidFill>
                  <a:srgbClr val="39464E"/>
                </a:solidFill>
                <a:latin typeface="Trebuchet MS"/>
                <a:cs typeface="Trebuchet MS"/>
              </a:defRPr>
            </a:lvl1pPr>
          </a:lstStyle>
          <a:p>
            <a:pPr marL="210185" marR="5080">
              <a:spcBef>
                <a:spcPts val="60"/>
              </a:spcBef>
            </a:pPr>
            <a:r>
              <a:rPr lang="fr-FR" sz="700" dirty="0">
                <a:solidFill>
                  <a:srgbClr val="666666"/>
                </a:solidFill>
                <a:latin typeface="+mj-lt"/>
              </a:rPr>
              <a:t>(1) </a:t>
            </a:r>
            <a:r>
              <a:rPr lang="fr-FR" sz="700" dirty="0" err="1">
                <a:solidFill>
                  <a:srgbClr val="666666"/>
                </a:solidFill>
                <a:latin typeface="+mj-lt"/>
              </a:rPr>
              <a:t>Papernest</a:t>
            </a:r>
            <a:r>
              <a:rPr lang="fr-FR" sz="700" dirty="0">
                <a:solidFill>
                  <a:srgbClr val="666666"/>
                </a:solidFill>
                <a:latin typeface="+mj-lt"/>
              </a:rPr>
              <a:t> est le nom commercial de Flash Contract, société par actions simplifiée (SAS) au capital de 34 516 euros, dont le siège social est situé au 157 Boulevard Macdonald – 75019 Paris, RCS (Paris B 809 710 858), numéro SIREN (809 710 858), Flash Contract est immatriculée auprès de l’Organisme pour le registre des Intermédiaires d’assurance (ORIAS) sous le numéro 15002052 (Île-de-France) et sous le numéro 19004807 (hors Île-de-France).</a:t>
            </a:r>
            <a:endParaRPr lang="fr-FR" sz="700" dirty="0">
              <a:solidFill>
                <a:srgbClr val="333333"/>
              </a:solidFill>
              <a:latin typeface="+mj-lt"/>
            </a:endParaRPr>
          </a:p>
          <a:p>
            <a:pPr marL="892175" marR="5080" algn="l">
              <a:spcBef>
                <a:spcPts val="60"/>
              </a:spcBef>
            </a:pPr>
            <a:endParaRPr lang="fr-FR" spc="-1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459F4646-BF8A-4E56-8800-D55C39743B09}"/>
              </a:ext>
            </a:extLst>
          </p:cNvPr>
          <p:cNvCxnSpPr>
            <a:cxnSpLocks/>
          </p:cNvCxnSpPr>
          <p:nvPr/>
        </p:nvCxnSpPr>
        <p:spPr>
          <a:xfrm>
            <a:off x="425450" y="9766300"/>
            <a:ext cx="67818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ZoneTexte 21">
            <a:extLst>
              <a:ext uri="{FF2B5EF4-FFF2-40B4-BE49-F238E27FC236}">
                <a16:creationId xmlns:a16="http://schemas.microsoft.com/office/drawing/2014/main" id="{897986E8-FCC6-4933-8B25-12E169A0641E}"/>
              </a:ext>
            </a:extLst>
          </p:cNvPr>
          <p:cNvSpPr txBox="1"/>
          <p:nvPr/>
        </p:nvSpPr>
        <p:spPr>
          <a:xfrm>
            <a:off x="44450" y="9918700"/>
            <a:ext cx="66548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892175" marR="5080" algn="l">
              <a:spcBef>
                <a:spcPts val="60"/>
              </a:spcBef>
            </a:pPr>
            <a:r>
              <a:rPr lang="fr-FR" sz="700" dirty="0">
                <a:solidFill>
                  <a:srgbClr val="666666"/>
                </a:solidFill>
                <a:latin typeface="+mj-lt"/>
              </a:rPr>
              <a:t>BPCE – Société anonyme à directoire et conseil de surveillance au capital de 180 478 270 euros. Siège social : 7, promenade Germaine Sablon 75013 PARIS. RCS Paris N° 493 455 042 – BPCE, intermédiaire en assurance inscrit à l’ORIAS sous le n° 08 045 100 (</a:t>
            </a:r>
            <a:r>
              <a:rPr lang="fr-FR" sz="700" dirty="0">
                <a:solidFill>
                  <a:srgbClr val="666666"/>
                </a:solidFill>
                <a:latin typeface="+mj-lt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www.orias.fr</a:t>
            </a:r>
            <a:r>
              <a:rPr lang="fr-FR" sz="700" dirty="0">
                <a:solidFill>
                  <a:srgbClr val="666666"/>
                </a:solidFill>
                <a:latin typeface="+mj-lt"/>
              </a:rPr>
              <a:t>).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6F989DF8-9237-474E-B7F6-C8640C8627D3}"/>
              </a:ext>
            </a:extLst>
          </p:cNvPr>
          <p:cNvSpPr txBox="1"/>
          <p:nvPr/>
        </p:nvSpPr>
        <p:spPr>
          <a:xfrm>
            <a:off x="268715" y="425676"/>
            <a:ext cx="1833135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rgbClr val="C00000"/>
                </a:solidFill>
                <a:latin typeface="Trebuchet MS" panose="020B0603020202020204" pitchFamily="34" charset="0"/>
              </a:rPr>
              <a:t>Pouvoir d’achat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72240AC6-79A3-4E8B-B76B-478D6053539C}"/>
              </a:ext>
            </a:extLst>
          </p:cNvPr>
          <p:cNvSpPr txBox="1"/>
          <p:nvPr/>
        </p:nvSpPr>
        <p:spPr>
          <a:xfrm>
            <a:off x="9066" y="9766300"/>
            <a:ext cx="4302584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892175" marR="5080" algn="l">
              <a:lnSpc>
                <a:spcPct val="100000"/>
              </a:lnSpc>
              <a:spcBef>
                <a:spcPts val="60"/>
              </a:spcBef>
            </a:pPr>
            <a:r>
              <a:rPr lang="fr-FR" sz="70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Communication à caractère publicitaire et non contractuelle</a:t>
            </a:r>
          </a:p>
        </p:txBody>
      </p:sp>
    </p:spTree>
    <p:extLst>
      <p:ext uri="{BB962C8B-B14F-4D97-AF65-F5344CB8AC3E}">
        <p14:creationId xmlns:p14="http://schemas.microsoft.com/office/powerpoint/2010/main" val="39956288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>
            <a:alpha val="23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object 21">
            <a:extLst>
              <a:ext uri="{FF2B5EF4-FFF2-40B4-BE49-F238E27FC236}">
                <a16:creationId xmlns:a16="http://schemas.microsoft.com/office/drawing/2014/main" id="{538F58A6-3DC8-4726-94AB-2CA661F00603}"/>
              </a:ext>
            </a:extLst>
          </p:cNvPr>
          <p:cNvSpPr/>
          <p:nvPr/>
        </p:nvSpPr>
        <p:spPr>
          <a:xfrm>
            <a:off x="381000" y="3833047"/>
            <a:ext cx="6978650" cy="3037653"/>
          </a:xfrm>
          <a:custGeom>
            <a:avLst/>
            <a:gdLst/>
            <a:ahLst/>
            <a:cxnLst/>
            <a:rect l="l" t="t" r="r" b="b"/>
            <a:pathLst>
              <a:path w="2027554" h="1858010">
                <a:moveTo>
                  <a:pt x="2016505" y="1746478"/>
                </a:moveTo>
                <a:lnTo>
                  <a:pt x="2022474" y="1746478"/>
                </a:lnTo>
                <a:lnTo>
                  <a:pt x="2027300" y="1741639"/>
                </a:lnTo>
                <a:lnTo>
                  <a:pt x="2027300" y="1735683"/>
                </a:lnTo>
                <a:lnTo>
                  <a:pt x="2027300" y="10794"/>
                </a:lnTo>
                <a:lnTo>
                  <a:pt x="2027300" y="4838"/>
                </a:lnTo>
                <a:lnTo>
                  <a:pt x="2022474" y="0"/>
                </a:lnTo>
                <a:lnTo>
                  <a:pt x="2016505" y="0"/>
                </a:lnTo>
                <a:lnTo>
                  <a:pt x="10807" y="0"/>
                </a:lnTo>
                <a:lnTo>
                  <a:pt x="4838" y="0"/>
                </a:lnTo>
                <a:lnTo>
                  <a:pt x="0" y="4838"/>
                </a:lnTo>
                <a:lnTo>
                  <a:pt x="0" y="10794"/>
                </a:lnTo>
                <a:lnTo>
                  <a:pt x="0" y="1846872"/>
                </a:lnTo>
                <a:lnTo>
                  <a:pt x="0" y="1852841"/>
                </a:lnTo>
                <a:lnTo>
                  <a:pt x="4838" y="1857679"/>
                </a:lnTo>
                <a:lnTo>
                  <a:pt x="10807" y="1857679"/>
                </a:lnTo>
                <a:lnTo>
                  <a:pt x="1121562" y="1857679"/>
                </a:lnTo>
                <a:lnTo>
                  <a:pt x="1127531" y="1857679"/>
                </a:lnTo>
                <a:lnTo>
                  <a:pt x="1132357" y="1852841"/>
                </a:lnTo>
                <a:lnTo>
                  <a:pt x="1132357" y="1846872"/>
                </a:lnTo>
                <a:lnTo>
                  <a:pt x="1132357" y="1757273"/>
                </a:lnTo>
                <a:lnTo>
                  <a:pt x="1132357" y="1751317"/>
                </a:lnTo>
                <a:lnTo>
                  <a:pt x="1137196" y="1746478"/>
                </a:lnTo>
                <a:lnTo>
                  <a:pt x="1143165" y="1746478"/>
                </a:lnTo>
                <a:lnTo>
                  <a:pt x="2016505" y="1746478"/>
                </a:lnTo>
                <a:close/>
              </a:path>
            </a:pathLst>
          </a:custGeom>
          <a:ln w="127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6" name="Graphique 45" descr="Cercle avec flèche gauche contour">
            <a:extLst>
              <a:ext uri="{FF2B5EF4-FFF2-40B4-BE49-F238E27FC236}">
                <a16:creationId xmlns:a16="http://schemas.microsoft.com/office/drawing/2014/main" id="{B40F6942-2CC0-44EB-B5E7-72769F2521B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226050" y="1637729"/>
            <a:ext cx="508571" cy="508571"/>
          </a:xfrm>
          <a:prstGeom prst="rect">
            <a:avLst/>
          </a:prstGeom>
        </p:spPr>
      </p:pic>
      <p:sp>
        <p:nvSpPr>
          <p:cNvPr id="47" name="Rectangle 46">
            <a:extLst>
              <a:ext uri="{FF2B5EF4-FFF2-40B4-BE49-F238E27FC236}">
                <a16:creationId xmlns:a16="http://schemas.microsoft.com/office/drawing/2014/main" id="{D9B6AD25-38F8-4776-AFD9-3F433729E5B5}"/>
              </a:ext>
            </a:extLst>
          </p:cNvPr>
          <p:cNvSpPr/>
          <p:nvPr/>
        </p:nvSpPr>
        <p:spPr>
          <a:xfrm>
            <a:off x="0" y="241300"/>
            <a:ext cx="273050" cy="76200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1" name="object 3">
            <a:extLst>
              <a:ext uri="{FF2B5EF4-FFF2-40B4-BE49-F238E27FC236}">
                <a16:creationId xmlns:a16="http://schemas.microsoft.com/office/drawing/2014/main" id="{8DEFD9F8-52F4-46AC-8D08-74E5C682CA7E}"/>
              </a:ext>
            </a:extLst>
          </p:cNvPr>
          <p:cNvSpPr txBox="1"/>
          <p:nvPr/>
        </p:nvSpPr>
        <p:spPr>
          <a:xfrm>
            <a:off x="425450" y="-58988"/>
            <a:ext cx="6733622" cy="452688"/>
          </a:xfrm>
          <a:prstGeom prst="rect">
            <a:avLst/>
          </a:prstGeom>
        </p:spPr>
        <p:txBody>
          <a:bodyPr vert="horz" wrap="square" lIns="0" tIns="143510" rIns="0" bIns="0" rtlCol="0">
            <a:spAutoFit/>
          </a:bodyPr>
          <a:lstStyle/>
          <a:p>
            <a:pPr marL="12700">
              <a:spcBef>
                <a:spcPts val="1130"/>
              </a:spcBef>
            </a:pPr>
            <a:r>
              <a:rPr lang="fr-FR" sz="2000" b="1" i="0" spc="-10" dirty="0">
                <a:solidFill>
                  <a:srgbClr val="FF0000"/>
                </a:solidFill>
                <a:effectLst/>
                <a:latin typeface="+mj-lt"/>
              </a:rPr>
              <a:t>Zoom sur les </a:t>
            </a:r>
            <a:r>
              <a:rPr lang="fr-FR" sz="2000" b="1" spc="-10" dirty="0">
                <a:solidFill>
                  <a:srgbClr val="FF0000"/>
                </a:solidFill>
                <a:latin typeface="+mj-lt"/>
              </a:rPr>
              <a:t>offres </a:t>
            </a:r>
            <a:r>
              <a:rPr lang="fr-FR" sz="2000" b="1" spc="-10" dirty="0" err="1">
                <a:solidFill>
                  <a:srgbClr val="FF0000"/>
                </a:solidFill>
                <a:latin typeface="+mj-lt"/>
              </a:rPr>
              <a:t>Papernest</a:t>
            </a:r>
            <a:endParaRPr lang="fr-FR" sz="2000" b="0" i="0" dirty="0">
              <a:solidFill>
                <a:srgbClr val="FF0000"/>
              </a:solidFill>
              <a:effectLst/>
              <a:latin typeface="+mj-lt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2708B4BC-D1F8-42D1-9F65-596143D45062}"/>
              </a:ext>
            </a:extLst>
          </p:cNvPr>
          <p:cNvSpPr txBox="1"/>
          <p:nvPr/>
        </p:nvSpPr>
        <p:spPr>
          <a:xfrm>
            <a:off x="5530850" y="626289"/>
            <a:ext cx="1828800" cy="2954655"/>
          </a:xfrm>
          <a:prstGeom prst="rect">
            <a:avLst/>
          </a:prstGeom>
          <a:solidFill>
            <a:srgbClr val="FFDDDD"/>
          </a:solidFill>
        </p:spPr>
        <p:txBody>
          <a:bodyPr wrap="square" rtlCol="0">
            <a:spAutoFit/>
          </a:bodyPr>
          <a:lstStyle/>
          <a:p>
            <a:pPr algn="l"/>
            <a:r>
              <a:rPr lang="fr-FR" sz="1300" b="1" i="1" spc="-20" dirty="0">
                <a:solidFill>
                  <a:schemeClr val="tx1"/>
                </a:solidFill>
                <a:latin typeface="+mj-lt"/>
              </a:rPr>
              <a:t>Les Français et leurs abonnements</a:t>
            </a:r>
          </a:p>
          <a:p>
            <a:pPr algn="l"/>
            <a:endParaRPr lang="fr-FR" sz="1200" b="1" dirty="0">
              <a:solidFill>
                <a:schemeClr val="tx1"/>
              </a:solidFill>
              <a:latin typeface="Trebuchet MS" panose="020B0603020202020204" pitchFamily="34" charset="0"/>
            </a:endParaRPr>
          </a:p>
          <a:p>
            <a:pPr algn="l"/>
            <a:r>
              <a:rPr lang="fr-FR" sz="2000" b="1" dirty="0">
                <a:solidFill>
                  <a:schemeClr val="tx1"/>
                </a:solidFill>
                <a:latin typeface="+mj-lt"/>
              </a:rPr>
              <a:t>33%</a:t>
            </a:r>
            <a:r>
              <a:rPr lang="fr-FR" sz="1200" b="1" dirty="0">
                <a:solidFill>
                  <a:schemeClr val="tx1"/>
                </a:solidFill>
                <a:latin typeface="Montserrat" panose="00000500000000000000" pitchFamily="2" charset="0"/>
              </a:rPr>
              <a:t> </a:t>
            </a:r>
            <a:r>
              <a:rPr lang="fr-FR" sz="1200" dirty="0">
                <a:solidFill>
                  <a:schemeClr val="tx1"/>
                </a:solidFill>
                <a:latin typeface="+mj-lt"/>
              </a:rPr>
              <a:t>d</a:t>
            </a:r>
            <a:r>
              <a:rPr lang="fr-FR" sz="1200" dirty="0">
                <a:latin typeface="+mj-lt"/>
              </a:rPr>
              <a:t>es Français ne résilient pas leurs abonnements car ils oublient leur existence</a:t>
            </a:r>
          </a:p>
          <a:p>
            <a:pPr algn="l"/>
            <a:endParaRPr lang="fr-FR" sz="1200" dirty="0">
              <a:solidFill>
                <a:schemeClr val="tx1"/>
              </a:solidFill>
              <a:latin typeface="Trebuchet MS" panose="020B0603020202020204" pitchFamily="34" charset="0"/>
            </a:endParaRPr>
          </a:p>
          <a:p>
            <a:pPr algn="l"/>
            <a:r>
              <a:rPr lang="fr-FR" sz="2000" b="1" dirty="0">
                <a:solidFill>
                  <a:schemeClr val="tx1"/>
                </a:solidFill>
                <a:latin typeface="+mj-lt"/>
              </a:rPr>
              <a:t>60% </a:t>
            </a:r>
            <a:r>
              <a:rPr lang="fr-FR" sz="1200" dirty="0">
                <a:latin typeface="+mj-lt"/>
              </a:rPr>
              <a:t>des Français estiment qu’ils pourraient faire des économies en gérant mieux  leurs abonnements</a:t>
            </a:r>
          </a:p>
          <a:p>
            <a:pPr algn="l"/>
            <a:endParaRPr lang="fr-FR" sz="1200" dirty="0">
              <a:solidFill>
                <a:schemeClr val="tx1"/>
              </a:solidFill>
              <a:latin typeface="Trebuchet MS" panose="020B0603020202020204" pitchFamily="34" charset="0"/>
            </a:endParaRPr>
          </a:p>
        </p:txBody>
      </p:sp>
      <p:sp>
        <p:nvSpPr>
          <p:cNvPr id="57" name="object 3">
            <a:extLst>
              <a:ext uri="{FF2B5EF4-FFF2-40B4-BE49-F238E27FC236}">
                <a16:creationId xmlns:a16="http://schemas.microsoft.com/office/drawing/2014/main" id="{9A80C39D-E691-46D4-8846-6AF3216B5E15}"/>
              </a:ext>
            </a:extLst>
          </p:cNvPr>
          <p:cNvSpPr txBox="1"/>
          <p:nvPr/>
        </p:nvSpPr>
        <p:spPr>
          <a:xfrm>
            <a:off x="990600" y="3529731"/>
            <a:ext cx="4997449" cy="452688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143510" rIns="0" bIns="0" rtlCol="0">
            <a:spAutoFit/>
          </a:bodyPr>
          <a:lstStyle/>
          <a:p>
            <a:pPr marL="174625">
              <a:spcBef>
                <a:spcPts val="1130"/>
              </a:spcBef>
            </a:pPr>
            <a:r>
              <a:rPr lang="fr-FR" sz="2000" b="1" spc="-10" dirty="0">
                <a:solidFill>
                  <a:srgbClr val="FF0000"/>
                </a:solidFill>
                <a:latin typeface="+mj-lt"/>
                <a:cs typeface="Trebuchet MS"/>
              </a:rPr>
              <a:t>Pourquoi choisir Papernest ? </a:t>
            </a:r>
            <a:r>
              <a:rPr lang="fr-FR" sz="2000" i="1" spc="-10" dirty="0">
                <a:solidFill>
                  <a:srgbClr val="FF0000"/>
                </a:solidFill>
                <a:latin typeface="+mj-lt"/>
                <a:cs typeface="Trebuchet MS"/>
              </a:rPr>
              <a:t>Les + de l’offre</a:t>
            </a:r>
            <a:endParaRPr lang="fr-FR" sz="2000" i="1" dirty="0">
              <a:solidFill>
                <a:srgbClr val="FF0000"/>
              </a:solidFill>
              <a:effectLst/>
              <a:latin typeface="+mj-lt"/>
            </a:endParaRPr>
          </a:p>
        </p:txBody>
      </p:sp>
      <p:sp>
        <p:nvSpPr>
          <p:cNvPr id="35" name="object 25">
            <a:extLst>
              <a:ext uri="{FF2B5EF4-FFF2-40B4-BE49-F238E27FC236}">
                <a16:creationId xmlns:a16="http://schemas.microsoft.com/office/drawing/2014/main" id="{2DE61C58-8288-4DB7-ADA1-62BB53685978}"/>
              </a:ext>
            </a:extLst>
          </p:cNvPr>
          <p:cNvSpPr txBox="1">
            <a:spLocks/>
          </p:cNvSpPr>
          <p:nvPr/>
        </p:nvSpPr>
        <p:spPr>
          <a:xfrm>
            <a:off x="882650" y="10341402"/>
            <a:ext cx="7325359" cy="415498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>
            <a:defPPr>
              <a:defRPr kern="0"/>
            </a:defPPr>
            <a:lvl1pPr>
              <a:defRPr sz="600" b="0" i="0">
                <a:solidFill>
                  <a:srgbClr val="39464E"/>
                </a:solidFill>
                <a:latin typeface="Trebuchet MS"/>
                <a:cs typeface="Trebuchet MS"/>
              </a:defRPr>
            </a:lvl1pPr>
          </a:lstStyle>
          <a:p>
            <a:pPr marL="210185" marR="5080">
              <a:spcBef>
                <a:spcPts val="60"/>
              </a:spcBef>
            </a:pPr>
            <a:r>
              <a:rPr lang="fr-FR" sz="600" dirty="0">
                <a:solidFill>
                  <a:srgbClr val="666666"/>
                </a:solidFill>
              </a:rPr>
              <a:t>Papernest est le nom commercial de Flash Contract, société par actions simplifiée (SAS) au capital de 34 516 euros, dont le siège social est situé au 157 Boulevard Macdonald – 75019</a:t>
            </a:r>
          </a:p>
          <a:p>
            <a:pPr marL="210185" marR="5080">
              <a:spcBef>
                <a:spcPts val="60"/>
              </a:spcBef>
            </a:pPr>
            <a:r>
              <a:rPr lang="fr-FR" sz="600" dirty="0">
                <a:solidFill>
                  <a:srgbClr val="666666"/>
                </a:solidFill>
              </a:rPr>
              <a:t>Paris, RCS (Paris B 809 710 858), numéro SIREN (809 710 858), Flash Contract est immatriculée auprès de l’Organisme pour le registre des Intermédiaires d’assurance (ORIAS) sous le</a:t>
            </a:r>
          </a:p>
          <a:p>
            <a:pPr marL="210185" marR="5080">
              <a:spcBef>
                <a:spcPts val="60"/>
              </a:spcBef>
            </a:pPr>
            <a:r>
              <a:rPr lang="fr-FR" sz="600" dirty="0">
                <a:solidFill>
                  <a:srgbClr val="666666"/>
                </a:solidFill>
              </a:rPr>
              <a:t>numéro 15002052 (Île-de-France) et sous le numéro 19004807 (hors Île-de-France).</a:t>
            </a:r>
            <a:endParaRPr lang="fr-FR" sz="600" dirty="0">
              <a:solidFill>
                <a:srgbClr val="333333"/>
              </a:solidFill>
            </a:endParaRPr>
          </a:p>
          <a:p>
            <a:pPr marL="892175" marR="5080" algn="l">
              <a:spcBef>
                <a:spcPts val="60"/>
              </a:spcBef>
            </a:pPr>
            <a:endParaRPr lang="fr-FR" spc="-1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37" name="Image 36" descr="Une image contenant texte, clipart&#10;&#10;Description générée automatiquement">
            <a:extLst>
              <a:ext uri="{FF2B5EF4-FFF2-40B4-BE49-F238E27FC236}">
                <a16:creationId xmlns:a16="http://schemas.microsoft.com/office/drawing/2014/main" id="{6EAB5A3C-3A5E-496E-A329-58C4058E2CE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373" y="10161522"/>
            <a:ext cx="807056" cy="290578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B4768A01-DEC3-448D-BC7B-8E485F9BEFBA}"/>
              </a:ext>
            </a:extLst>
          </p:cNvPr>
          <p:cNvSpPr/>
          <p:nvPr/>
        </p:nvSpPr>
        <p:spPr>
          <a:xfrm>
            <a:off x="273050" y="546100"/>
            <a:ext cx="2438400" cy="838200"/>
          </a:xfrm>
          <a:prstGeom prst="rect">
            <a:avLst/>
          </a:prstGeom>
          <a:solidFill>
            <a:schemeClr val="bg1"/>
          </a:solidFill>
          <a:ln w="19050">
            <a:solidFill>
              <a:srgbClr val="FF000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39800"/>
            <a:r>
              <a:rPr lang="fr-FR" sz="1200" b="1" dirty="0">
                <a:solidFill>
                  <a:schemeClr val="tx1"/>
                </a:solidFill>
                <a:latin typeface="+mj-lt"/>
                <a:sym typeface="Arial"/>
              </a:rPr>
              <a:t>Offre de souscription / résiliation des abonnements du quotidien</a:t>
            </a:r>
          </a:p>
        </p:txBody>
      </p:sp>
      <p:sp>
        <p:nvSpPr>
          <p:cNvPr id="8" name="Flèche : bas 7">
            <a:extLst>
              <a:ext uri="{FF2B5EF4-FFF2-40B4-BE49-F238E27FC236}">
                <a16:creationId xmlns:a16="http://schemas.microsoft.com/office/drawing/2014/main" id="{359A1D24-6B68-474B-8CEE-030A9833B2BA}"/>
              </a:ext>
            </a:extLst>
          </p:cNvPr>
          <p:cNvSpPr/>
          <p:nvPr/>
        </p:nvSpPr>
        <p:spPr>
          <a:xfrm>
            <a:off x="1384300" y="1472692"/>
            <a:ext cx="107950" cy="216408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CA3A99FB-DC21-4C72-A0F3-9B7E72D24DA6}"/>
              </a:ext>
            </a:extLst>
          </p:cNvPr>
          <p:cNvSpPr/>
          <p:nvPr/>
        </p:nvSpPr>
        <p:spPr>
          <a:xfrm>
            <a:off x="2940050" y="546100"/>
            <a:ext cx="2438400" cy="838200"/>
          </a:xfrm>
          <a:prstGeom prst="rect">
            <a:avLst/>
          </a:prstGeom>
          <a:solidFill>
            <a:schemeClr val="bg1"/>
          </a:solidFill>
          <a:ln w="19050">
            <a:solidFill>
              <a:srgbClr val="FF000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39800"/>
            <a:r>
              <a:rPr lang="fr-FR" sz="1200" b="1" dirty="0">
                <a:solidFill>
                  <a:schemeClr val="tx1"/>
                </a:solidFill>
                <a:latin typeface="+mj-lt"/>
                <a:sym typeface="Arial"/>
              </a:rPr>
              <a:t>Offre d’aide au déménagement</a:t>
            </a:r>
          </a:p>
        </p:txBody>
      </p:sp>
      <p:sp>
        <p:nvSpPr>
          <p:cNvPr id="41" name="Rectangle : avec coins arrondis en haut 40">
            <a:extLst>
              <a:ext uri="{FF2B5EF4-FFF2-40B4-BE49-F238E27FC236}">
                <a16:creationId xmlns:a16="http://schemas.microsoft.com/office/drawing/2014/main" id="{88CC6897-0A44-4F9E-B75C-92F1B436C047}"/>
              </a:ext>
            </a:extLst>
          </p:cNvPr>
          <p:cNvSpPr/>
          <p:nvPr/>
        </p:nvSpPr>
        <p:spPr>
          <a:xfrm rot="10800000">
            <a:off x="2940050" y="1765299"/>
            <a:ext cx="2438400" cy="1752600"/>
          </a:xfrm>
          <a:prstGeom prst="round2SameRect">
            <a:avLst/>
          </a:prstGeom>
          <a:solidFill>
            <a:schemeClr val="bg1"/>
          </a:solidFill>
          <a:ln w="127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3" name="ZoneTexte 42">
            <a:extLst>
              <a:ext uri="{FF2B5EF4-FFF2-40B4-BE49-F238E27FC236}">
                <a16:creationId xmlns:a16="http://schemas.microsoft.com/office/drawing/2014/main" id="{48E8D1C9-009E-4904-A5D3-1977CAB51F4F}"/>
              </a:ext>
            </a:extLst>
          </p:cNvPr>
          <p:cNvSpPr txBox="1"/>
          <p:nvPr/>
        </p:nvSpPr>
        <p:spPr>
          <a:xfrm>
            <a:off x="3016250" y="1684397"/>
            <a:ext cx="2286000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just"/>
            <a:endParaRPr lang="fr-FR" sz="1100" dirty="0">
              <a:latin typeface="+mj-lt"/>
            </a:endParaRPr>
          </a:p>
          <a:p>
            <a:pPr algn="just"/>
            <a:r>
              <a:rPr lang="fr-FR" sz="1100" dirty="0" err="1">
                <a:latin typeface="+mj-lt"/>
              </a:rPr>
              <a:t>Papernest</a:t>
            </a:r>
            <a:r>
              <a:rPr lang="fr-FR" sz="1100" dirty="0">
                <a:latin typeface="+mj-lt"/>
              </a:rPr>
              <a:t> propose la souscription de nouveaux contrats d’abonnement, en prenant en compte les caractéristiques de votre nouveau logement.</a:t>
            </a:r>
          </a:p>
          <a:p>
            <a:pPr algn="just"/>
            <a:r>
              <a:rPr lang="fr-FR" sz="1100" dirty="0">
                <a:latin typeface="+mj-lt"/>
              </a:rPr>
              <a:t>Des services additionnels payants de transfert du courrier et le recours à un service de déménageurs sont également proposés. </a:t>
            </a:r>
            <a:endParaRPr lang="fr-FR" dirty="0"/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57E2EAFA-0520-40D3-9862-3C8C2FF8EDC7}"/>
              </a:ext>
            </a:extLst>
          </p:cNvPr>
          <p:cNvSpPr/>
          <p:nvPr/>
        </p:nvSpPr>
        <p:spPr>
          <a:xfrm>
            <a:off x="1111250" y="4127500"/>
            <a:ext cx="6017234" cy="498819"/>
          </a:xfrm>
          <a:prstGeom prst="rect">
            <a:avLst/>
          </a:prstGeom>
          <a:solidFill>
            <a:schemeClr val="bg1"/>
          </a:solidFill>
          <a:ln w="158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endParaRPr lang="fr-FR" sz="900" b="1" dirty="0">
              <a:solidFill>
                <a:schemeClr val="tx1"/>
              </a:solidFill>
              <a:cs typeface="Arial"/>
            </a:endParaRPr>
          </a:p>
          <a:p>
            <a:r>
              <a:rPr lang="fr-FR" sz="1100" b="1" dirty="0">
                <a:solidFill>
                  <a:schemeClr val="tx1"/>
                </a:solidFill>
                <a:cs typeface="Arial"/>
              </a:rPr>
              <a:t>Société spécialiste </a:t>
            </a:r>
            <a:r>
              <a:rPr lang="fr-FR" sz="1100" dirty="0">
                <a:solidFill>
                  <a:schemeClr val="tx1"/>
                </a:solidFill>
                <a:ea typeface="Arial"/>
                <a:cs typeface="Arial"/>
              </a:rPr>
              <a:t>de l’optimisation des abonnements </a:t>
            </a:r>
            <a:r>
              <a:rPr lang="fr-FR" sz="1100" dirty="0">
                <a:solidFill>
                  <a:schemeClr val="tx1"/>
                </a:solidFill>
                <a:cs typeface="Arial"/>
              </a:rPr>
              <a:t>disposant </a:t>
            </a:r>
            <a:r>
              <a:rPr lang="fr-FR" sz="1100" b="1" dirty="0">
                <a:solidFill>
                  <a:schemeClr val="tx1"/>
                </a:solidFill>
                <a:cs typeface="Arial"/>
              </a:rPr>
              <a:t>d’une excellente satisfaction</a:t>
            </a:r>
            <a:r>
              <a:rPr lang="fr-FR" sz="1100" dirty="0">
                <a:solidFill>
                  <a:schemeClr val="tx1"/>
                </a:solidFill>
                <a:cs typeface="Arial"/>
              </a:rPr>
              <a:t> de la part des clients accompagnés</a:t>
            </a:r>
            <a:endParaRPr lang="fr-FR" sz="1100" dirty="0">
              <a:solidFill>
                <a:schemeClr val="tx1"/>
              </a:solidFill>
              <a:ea typeface="Arial"/>
              <a:cs typeface="Arial"/>
            </a:endParaRPr>
          </a:p>
          <a:p>
            <a:endParaRPr lang="fr-FR" sz="800" i="1" dirty="0">
              <a:solidFill>
                <a:schemeClr val="tx1"/>
              </a:solidFill>
            </a:endParaRP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020755B9-9291-4990-B848-BE104AD503B2}"/>
              </a:ext>
            </a:extLst>
          </p:cNvPr>
          <p:cNvSpPr/>
          <p:nvPr/>
        </p:nvSpPr>
        <p:spPr>
          <a:xfrm>
            <a:off x="1111250" y="4764459"/>
            <a:ext cx="6027821" cy="506041"/>
          </a:xfrm>
          <a:prstGeom prst="rect">
            <a:avLst/>
          </a:prstGeom>
          <a:solidFill>
            <a:schemeClr val="bg1"/>
          </a:solidFill>
          <a:ln w="158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l"/>
            <a:r>
              <a:rPr lang="fr-FR" sz="1100" b="1" dirty="0">
                <a:solidFill>
                  <a:schemeClr val="tx1"/>
                </a:solidFill>
                <a:cs typeface="Arial"/>
              </a:rPr>
              <a:t>Un service entièrement gratuit pour vous </a:t>
            </a:r>
            <a:r>
              <a:rPr lang="fr-FR" sz="1100" dirty="0">
                <a:solidFill>
                  <a:schemeClr val="tx1"/>
                </a:solidFill>
                <a:cs typeface="Arial"/>
              </a:rPr>
              <a:t>(à noter que les services de transfert du courrier et de sociétés de déménagement sont payants vis-à-vis des sociétés réalisant ces prestations)</a:t>
            </a:r>
            <a:endParaRPr lang="fr-FR" sz="800" i="1" dirty="0">
              <a:solidFill>
                <a:schemeClr val="tx1"/>
              </a:solidFill>
            </a:endParaRP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5F59EC60-8860-42BC-9F0E-6E55F841777E}"/>
              </a:ext>
            </a:extLst>
          </p:cNvPr>
          <p:cNvSpPr/>
          <p:nvPr/>
        </p:nvSpPr>
        <p:spPr>
          <a:xfrm>
            <a:off x="1111250" y="5422900"/>
            <a:ext cx="6019800" cy="457200"/>
          </a:xfrm>
          <a:prstGeom prst="rect">
            <a:avLst/>
          </a:prstGeom>
          <a:solidFill>
            <a:schemeClr val="bg1"/>
          </a:solidFill>
          <a:ln w="158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endParaRPr lang="fr-FR" sz="900" b="1" dirty="0">
              <a:solidFill>
                <a:schemeClr val="tx1"/>
              </a:solidFill>
              <a:cs typeface="Arial"/>
            </a:endParaRPr>
          </a:p>
          <a:p>
            <a:r>
              <a:rPr lang="fr-FR" sz="1100" b="1" dirty="0">
                <a:solidFill>
                  <a:schemeClr val="tx1"/>
                </a:solidFill>
                <a:cs typeface="Arial"/>
              </a:rPr>
              <a:t>Prise en compte de vos critères </a:t>
            </a:r>
            <a:r>
              <a:rPr lang="fr-FR" sz="1100" dirty="0">
                <a:solidFill>
                  <a:schemeClr val="tx1"/>
                </a:solidFill>
                <a:cs typeface="Arial"/>
              </a:rPr>
              <a:t>(prix, options, durée d’engagement, énergie verte,  …) pour vous proposer les offres les plus avantageuses et les plus adaptées à vos besoins</a:t>
            </a:r>
            <a:endParaRPr lang="fr-FR" sz="1100" dirty="0">
              <a:solidFill>
                <a:schemeClr val="tx1"/>
              </a:solidFill>
              <a:ea typeface="Arial"/>
              <a:cs typeface="Arial"/>
            </a:endParaRPr>
          </a:p>
          <a:p>
            <a:endParaRPr lang="fr-FR" sz="800" i="1" dirty="0">
              <a:solidFill>
                <a:schemeClr val="tx1"/>
              </a:solidFill>
            </a:endParaRP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CA246F11-2734-4773-A2E0-E591E8CF3207}"/>
              </a:ext>
            </a:extLst>
          </p:cNvPr>
          <p:cNvSpPr/>
          <p:nvPr/>
        </p:nvSpPr>
        <p:spPr>
          <a:xfrm>
            <a:off x="1111250" y="6032500"/>
            <a:ext cx="6019800" cy="480461"/>
          </a:xfrm>
          <a:prstGeom prst="rect">
            <a:avLst/>
          </a:prstGeom>
          <a:solidFill>
            <a:schemeClr val="bg1"/>
          </a:solidFill>
          <a:ln w="158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r>
              <a:rPr lang="fr-FR" sz="1100" dirty="0">
                <a:solidFill>
                  <a:schemeClr val="tx1"/>
                </a:solidFill>
                <a:cs typeface="Arial"/>
              </a:rPr>
              <a:t>Vous bénéficiez, en l’espace d’un </a:t>
            </a:r>
            <a:r>
              <a:rPr lang="fr-FR" sz="1100" b="1" dirty="0">
                <a:solidFill>
                  <a:schemeClr val="tx1"/>
                </a:solidFill>
                <a:cs typeface="Arial"/>
              </a:rPr>
              <a:t>rendez-vous téléphonique de 20 minutes environ</a:t>
            </a:r>
            <a:r>
              <a:rPr lang="fr-FR" sz="1100" dirty="0">
                <a:solidFill>
                  <a:schemeClr val="tx1"/>
                </a:solidFill>
                <a:cs typeface="Arial"/>
              </a:rPr>
              <a:t>, de </a:t>
            </a:r>
            <a:r>
              <a:rPr lang="fr-FR" sz="1100" b="1" dirty="0">
                <a:solidFill>
                  <a:schemeClr val="tx1"/>
                </a:solidFill>
                <a:cs typeface="Arial"/>
              </a:rPr>
              <a:t>la prise en charge de vos démarches administratives</a:t>
            </a:r>
            <a:r>
              <a:rPr lang="fr-FR" sz="1100" dirty="0">
                <a:solidFill>
                  <a:schemeClr val="tx1"/>
                </a:solidFill>
                <a:cs typeface="Arial"/>
              </a:rPr>
              <a:t> de souscription et de résiliation</a:t>
            </a:r>
          </a:p>
        </p:txBody>
      </p:sp>
      <p:pic>
        <p:nvPicPr>
          <p:cNvPr id="67" name="Graphique 66" descr="Presse-papiers mixte avec un remplissage uni">
            <a:extLst>
              <a:ext uri="{FF2B5EF4-FFF2-40B4-BE49-F238E27FC236}">
                <a16:creationId xmlns:a16="http://schemas.microsoft.com/office/drawing/2014/main" id="{DFA82513-599C-4EB0-A6B9-5D90EB7DF04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01650" y="6032500"/>
            <a:ext cx="435543" cy="435543"/>
          </a:xfrm>
          <a:prstGeom prst="rect">
            <a:avLst/>
          </a:prstGeom>
        </p:spPr>
      </p:pic>
      <p:pic>
        <p:nvPicPr>
          <p:cNvPr id="68" name="Graphique 67" descr="Public cible avec un remplissage uni">
            <a:extLst>
              <a:ext uri="{FF2B5EF4-FFF2-40B4-BE49-F238E27FC236}">
                <a16:creationId xmlns:a16="http://schemas.microsoft.com/office/drawing/2014/main" id="{D07B35E0-0BC7-4225-BFD4-D32D9DAD4A04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14350" y="5511800"/>
            <a:ext cx="444500" cy="444500"/>
          </a:xfrm>
          <a:prstGeom prst="rect">
            <a:avLst/>
          </a:prstGeom>
        </p:spPr>
      </p:pic>
      <p:pic>
        <p:nvPicPr>
          <p:cNvPr id="70" name="Graphique 69" descr="Évaluation 3 étoiles avec un remplissage uni">
            <a:extLst>
              <a:ext uri="{FF2B5EF4-FFF2-40B4-BE49-F238E27FC236}">
                <a16:creationId xmlns:a16="http://schemas.microsoft.com/office/drawing/2014/main" id="{AB4E0923-BDC4-4D60-838E-28CAD698C643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577850" y="3898900"/>
            <a:ext cx="381000" cy="381000"/>
          </a:xfrm>
          <a:prstGeom prst="rect">
            <a:avLst/>
          </a:prstGeom>
        </p:spPr>
      </p:pic>
      <p:pic>
        <p:nvPicPr>
          <p:cNvPr id="71" name="Graphique 70" descr="Utilisateur avec un remplissage uni">
            <a:extLst>
              <a:ext uri="{FF2B5EF4-FFF2-40B4-BE49-F238E27FC236}">
                <a16:creationId xmlns:a16="http://schemas.microsoft.com/office/drawing/2014/main" id="{FB64C764-0775-453F-96F6-7274F2A2B346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577850" y="4203700"/>
            <a:ext cx="381000" cy="381000"/>
          </a:xfrm>
          <a:prstGeom prst="rect">
            <a:avLst/>
          </a:prstGeom>
        </p:spPr>
      </p:pic>
      <p:sp>
        <p:nvSpPr>
          <p:cNvPr id="72" name="Ellipse 71">
            <a:extLst>
              <a:ext uri="{FF2B5EF4-FFF2-40B4-BE49-F238E27FC236}">
                <a16:creationId xmlns:a16="http://schemas.microsoft.com/office/drawing/2014/main" id="{93B217D2-CD29-44E7-9EFB-F4A18D3E3C16}"/>
              </a:ext>
            </a:extLst>
          </p:cNvPr>
          <p:cNvSpPr/>
          <p:nvPr/>
        </p:nvSpPr>
        <p:spPr>
          <a:xfrm>
            <a:off x="577851" y="4889500"/>
            <a:ext cx="304799" cy="304800"/>
          </a:xfrm>
          <a:prstGeom prst="ellipse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73" name="Graphique 72" descr="Étoile contour">
            <a:extLst>
              <a:ext uri="{FF2B5EF4-FFF2-40B4-BE49-F238E27FC236}">
                <a16:creationId xmlns:a16="http://schemas.microsoft.com/office/drawing/2014/main" id="{FE40EE5F-51D0-44AD-B191-E5C5CEA2FCC1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577850" y="4889500"/>
            <a:ext cx="304800" cy="304800"/>
          </a:xfrm>
          <a:prstGeom prst="rect">
            <a:avLst/>
          </a:prstGeom>
        </p:spPr>
      </p:pic>
      <p:sp>
        <p:nvSpPr>
          <p:cNvPr id="93" name="object 25">
            <a:extLst>
              <a:ext uri="{FF2B5EF4-FFF2-40B4-BE49-F238E27FC236}">
                <a16:creationId xmlns:a16="http://schemas.microsoft.com/office/drawing/2014/main" id="{A67DFDD4-C57B-4858-A121-AD1AD145DDE2}"/>
              </a:ext>
            </a:extLst>
          </p:cNvPr>
          <p:cNvSpPr/>
          <p:nvPr/>
        </p:nvSpPr>
        <p:spPr>
          <a:xfrm>
            <a:off x="381000" y="6794500"/>
            <a:ext cx="6978650" cy="3124199"/>
          </a:xfrm>
          <a:custGeom>
            <a:avLst/>
            <a:gdLst/>
            <a:ahLst/>
            <a:cxnLst/>
            <a:rect l="l" t="t" r="r" b="b"/>
            <a:pathLst>
              <a:path w="2040254" h="1863090">
                <a:moveTo>
                  <a:pt x="2039962" y="0"/>
                </a:moveTo>
                <a:lnTo>
                  <a:pt x="1247101" y="0"/>
                </a:lnTo>
                <a:lnTo>
                  <a:pt x="1247101" y="113030"/>
                </a:lnTo>
                <a:lnTo>
                  <a:pt x="0" y="113030"/>
                </a:lnTo>
                <a:lnTo>
                  <a:pt x="0" y="1863090"/>
                </a:lnTo>
                <a:lnTo>
                  <a:pt x="2039442" y="1863090"/>
                </a:lnTo>
                <a:lnTo>
                  <a:pt x="2039442" y="113030"/>
                </a:lnTo>
                <a:lnTo>
                  <a:pt x="2039962" y="113030"/>
                </a:lnTo>
                <a:lnTo>
                  <a:pt x="2039962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cxnSp>
        <p:nvCxnSpPr>
          <p:cNvPr id="94" name="Connecteur droit avec flèche 93">
            <a:extLst>
              <a:ext uri="{FF2B5EF4-FFF2-40B4-BE49-F238E27FC236}">
                <a16:creationId xmlns:a16="http://schemas.microsoft.com/office/drawing/2014/main" id="{974B458B-15DF-4F8B-9022-9BB5454765A8}"/>
              </a:ext>
            </a:extLst>
          </p:cNvPr>
          <p:cNvCxnSpPr>
            <a:cxnSpLocks/>
          </p:cNvCxnSpPr>
          <p:nvPr/>
        </p:nvCxnSpPr>
        <p:spPr>
          <a:xfrm>
            <a:off x="2025650" y="7955866"/>
            <a:ext cx="0" cy="112103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Connecteur droit avec flèche 94">
            <a:extLst>
              <a:ext uri="{FF2B5EF4-FFF2-40B4-BE49-F238E27FC236}">
                <a16:creationId xmlns:a16="http://schemas.microsoft.com/office/drawing/2014/main" id="{AA1C1DF3-8EBC-4294-B200-044AE0CEB35E}"/>
              </a:ext>
            </a:extLst>
          </p:cNvPr>
          <p:cNvCxnSpPr>
            <a:cxnSpLocks/>
          </p:cNvCxnSpPr>
          <p:nvPr/>
        </p:nvCxnSpPr>
        <p:spPr>
          <a:xfrm>
            <a:off x="3778250" y="7955866"/>
            <a:ext cx="0" cy="112103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" name="Rectangle 96">
            <a:extLst>
              <a:ext uri="{FF2B5EF4-FFF2-40B4-BE49-F238E27FC236}">
                <a16:creationId xmlns:a16="http://schemas.microsoft.com/office/drawing/2014/main" id="{6E3FDFAA-E924-41CD-B24B-FB6A87B6429E}"/>
              </a:ext>
            </a:extLst>
          </p:cNvPr>
          <p:cNvSpPr/>
          <p:nvPr/>
        </p:nvSpPr>
        <p:spPr>
          <a:xfrm>
            <a:off x="0" y="7175500"/>
            <a:ext cx="273050" cy="76200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8" name="ZoneTexte 97">
            <a:extLst>
              <a:ext uri="{FF2B5EF4-FFF2-40B4-BE49-F238E27FC236}">
                <a16:creationId xmlns:a16="http://schemas.microsoft.com/office/drawing/2014/main" id="{EB8C8E98-D172-4706-AB00-D88461B9CFD5}"/>
              </a:ext>
            </a:extLst>
          </p:cNvPr>
          <p:cNvSpPr txBox="1"/>
          <p:nvPr/>
        </p:nvSpPr>
        <p:spPr>
          <a:xfrm>
            <a:off x="44450" y="6946900"/>
            <a:ext cx="3962400" cy="73866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400" b="1" i="1" dirty="0">
                <a:solidFill>
                  <a:srgbClr val="FF0000"/>
                </a:solidFill>
                <a:effectLst/>
                <a:latin typeface="+mj-lt"/>
              </a:rPr>
              <a:t>Comment ça marche ? </a:t>
            </a:r>
          </a:p>
          <a:p>
            <a:endParaRPr lang="fr-FR" dirty="0"/>
          </a:p>
        </p:txBody>
      </p:sp>
      <p:pic>
        <p:nvPicPr>
          <p:cNvPr id="99" name="Graphique 98" descr="Salle de conseil contour">
            <a:extLst>
              <a:ext uri="{FF2B5EF4-FFF2-40B4-BE49-F238E27FC236}">
                <a16:creationId xmlns:a16="http://schemas.microsoft.com/office/drawing/2014/main" id="{85D8EEEB-970D-4785-94DB-35CB4D648DCA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406400" y="7404100"/>
            <a:ext cx="628650" cy="628650"/>
          </a:xfrm>
          <a:prstGeom prst="rect">
            <a:avLst/>
          </a:prstGeom>
        </p:spPr>
      </p:pic>
      <p:sp>
        <p:nvSpPr>
          <p:cNvPr id="100" name="object 28">
            <a:extLst>
              <a:ext uri="{FF2B5EF4-FFF2-40B4-BE49-F238E27FC236}">
                <a16:creationId xmlns:a16="http://schemas.microsoft.com/office/drawing/2014/main" id="{C40A1716-0966-468B-946B-806010B6E127}"/>
              </a:ext>
            </a:extLst>
          </p:cNvPr>
          <p:cNvSpPr txBox="1"/>
          <p:nvPr/>
        </p:nvSpPr>
        <p:spPr>
          <a:xfrm>
            <a:off x="958850" y="7553523"/>
            <a:ext cx="2286000" cy="3077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79388" algn="l">
              <a:spcBef>
                <a:spcPts val="200"/>
              </a:spcBef>
              <a:spcAft>
                <a:spcPts val="200"/>
              </a:spcAft>
            </a:pPr>
            <a:r>
              <a:rPr lang="fr-FR" sz="1000" b="1" i="0" dirty="0">
                <a:solidFill>
                  <a:srgbClr val="333333"/>
                </a:solidFill>
                <a:effectLst/>
                <a:latin typeface="+mj-lt"/>
              </a:rPr>
              <a:t>Votre conseiller Caisse d’Epargne vous oriente </a:t>
            </a:r>
            <a:r>
              <a:rPr lang="fr-FR" sz="1000" i="0" dirty="0">
                <a:solidFill>
                  <a:srgbClr val="333333"/>
                </a:solidFill>
                <a:effectLst/>
                <a:latin typeface="+mj-lt"/>
              </a:rPr>
              <a:t>vers notre partenaire Papernest</a:t>
            </a:r>
            <a:endParaRPr lang="fr-FR" sz="1000" b="0" i="0" dirty="0">
              <a:solidFill>
                <a:srgbClr val="333333"/>
              </a:solidFill>
              <a:effectLst/>
              <a:latin typeface="+mj-lt"/>
            </a:endParaRPr>
          </a:p>
        </p:txBody>
      </p:sp>
      <p:sp>
        <p:nvSpPr>
          <p:cNvPr id="101" name="object 28">
            <a:extLst>
              <a:ext uri="{FF2B5EF4-FFF2-40B4-BE49-F238E27FC236}">
                <a16:creationId xmlns:a16="http://schemas.microsoft.com/office/drawing/2014/main" id="{40E1CB5D-9D4B-4D7F-A2DB-2B42D870F64A}"/>
              </a:ext>
            </a:extLst>
          </p:cNvPr>
          <p:cNvSpPr txBox="1"/>
          <p:nvPr/>
        </p:nvSpPr>
        <p:spPr>
          <a:xfrm>
            <a:off x="3505200" y="7475835"/>
            <a:ext cx="3270249" cy="4616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79388" algn="l">
              <a:spcBef>
                <a:spcPts val="200"/>
              </a:spcBef>
              <a:spcAft>
                <a:spcPts val="200"/>
              </a:spcAft>
            </a:pPr>
            <a:r>
              <a:rPr lang="fr-FR" sz="1000" i="0" dirty="0">
                <a:solidFill>
                  <a:srgbClr val="333333"/>
                </a:solidFill>
                <a:effectLst/>
                <a:latin typeface="+mn-lt"/>
              </a:rPr>
              <a:t>J’accède à Papernest </a:t>
            </a:r>
            <a:r>
              <a:rPr lang="fr-FR" sz="1000" b="1" i="0" dirty="0">
                <a:solidFill>
                  <a:srgbClr val="333333"/>
                </a:solidFill>
                <a:effectLst/>
                <a:latin typeface="+mn-lt"/>
              </a:rPr>
              <a:t>via l’application </a:t>
            </a:r>
            <a:r>
              <a:rPr lang="fr-FR" sz="1000" dirty="0">
                <a:solidFill>
                  <a:srgbClr val="333333"/>
                </a:solidFill>
                <a:latin typeface="+mn-lt"/>
              </a:rPr>
              <a:t>C</a:t>
            </a:r>
            <a:r>
              <a:rPr lang="fr-FR" sz="1000" i="0" dirty="0">
                <a:solidFill>
                  <a:srgbClr val="333333"/>
                </a:solidFill>
                <a:effectLst/>
                <a:latin typeface="+mn-lt"/>
              </a:rPr>
              <a:t>aisse d’Epargne (« synthèse des comptes » et / ou « mes abonnements ») </a:t>
            </a:r>
            <a:r>
              <a:rPr lang="fr-FR" sz="1000" b="1" i="0" dirty="0">
                <a:solidFill>
                  <a:srgbClr val="333333"/>
                </a:solidFill>
                <a:effectLst/>
                <a:latin typeface="+mn-lt"/>
              </a:rPr>
              <a:t>ou via mon espace client</a:t>
            </a:r>
            <a:r>
              <a:rPr lang="fr-FR" sz="1000" i="0" dirty="0">
                <a:solidFill>
                  <a:srgbClr val="333333"/>
                </a:solidFill>
                <a:effectLst/>
                <a:latin typeface="+mn-lt"/>
              </a:rPr>
              <a:t> sur le site Caisse d’épargne</a:t>
            </a:r>
            <a:endParaRPr lang="fr-FR" sz="1000" i="0" dirty="0">
              <a:solidFill>
                <a:srgbClr val="333333"/>
              </a:solidFill>
              <a:effectLst/>
              <a:latin typeface="Trebuchet MS" panose="020B0603020202020204" pitchFamily="34" charset="0"/>
            </a:endParaRPr>
          </a:p>
        </p:txBody>
      </p:sp>
      <p:sp>
        <p:nvSpPr>
          <p:cNvPr id="102" name="object 28">
            <a:extLst>
              <a:ext uri="{FF2B5EF4-FFF2-40B4-BE49-F238E27FC236}">
                <a16:creationId xmlns:a16="http://schemas.microsoft.com/office/drawing/2014/main" id="{87C224A0-F9D3-4B01-9318-79E19AD1A5AF}"/>
              </a:ext>
            </a:extLst>
          </p:cNvPr>
          <p:cNvSpPr txBox="1"/>
          <p:nvPr/>
        </p:nvSpPr>
        <p:spPr>
          <a:xfrm>
            <a:off x="1111250" y="9228435"/>
            <a:ext cx="3047998" cy="4616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/>
            <a:r>
              <a:rPr lang="fr-FR" sz="1000" dirty="0">
                <a:latin typeface="+mj-lt"/>
              </a:rPr>
              <a:t>Papernest </a:t>
            </a:r>
            <a:r>
              <a:rPr lang="fr-FR" sz="1000" b="1" dirty="0">
                <a:latin typeface="+mj-lt"/>
              </a:rPr>
              <a:t>vous rappelle </a:t>
            </a:r>
            <a:r>
              <a:rPr lang="fr-FR" sz="1000" dirty="0">
                <a:latin typeface="+mj-lt"/>
              </a:rPr>
              <a:t>au créneau indiqué et </a:t>
            </a:r>
            <a:r>
              <a:rPr lang="fr-FR" sz="1000" b="1" dirty="0">
                <a:latin typeface="+mj-lt"/>
              </a:rPr>
              <a:t>optimise les contrats en direct avec vous </a:t>
            </a:r>
          </a:p>
          <a:p>
            <a:pPr algn="ctr"/>
            <a:r>
              <a:rPr lang="fr-FR" sz="1000" dirty="0">
                <a:latin typeface="+mj-lt"/>
              </a:rPr>
              <a:t>(durée de l’appel </a:t>
            </a:r>
            <a:r>
              <a:rPr lang="fr-FR" sz="1000" i="1" dirty="0">
                <a:latin typeface="+mj-lt"/>
              </a:rPr>
              <a:t>≈ 20 minutes)</a:t>
            </a:r>
            <a:endParaRPr lang="fr-FR" sz="2000" i="0" dirty="0">
              <a:solidFill>
                <a:schemeClr val="tx1"/>
              </a:solidFill>
              <a:effectLst/>
              <a:latin typeface="+mj-lt"/>
            </a:endParaRPr>
          </a:p>
        </p:txBody>
      </p:sp>
      <p:pic>
        <p:nvPicPr>
          <p:cNvPr id="103" name="Graphique 102" descr="Centre d’appels contour">
            <a:extLst>
              <a:ext uri="{FF2B5EF4-FFF2-40B4-BE49-F238E27FC236}">
                <a16:creationId xmlns:a16="http://schemas.microsoft.com/office/drawing/2014/main" id="{851732A0-EEDF-4895-AE61-E93A6FA338B2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501650" y="9232900"/>
            <a:ext cx="457200" cy="457200"/>
          </a:xfrm>
          <a:prstGeom prst="rect">
            <a:avLst/>
          </a:prstGeom>
        </p:spPr>
      </p:pic>
      <p:sp>
        <p:nvSpPr>
          <p:cNvPr id="105" name="Rectangle 104">
            <a:extLst>
              <a:ext uri="{FF2B5EF4-FFF2-40B4-BE49-F238E27FC236}">
                <a16:creationId xmlns:a16="http://schemas.microsoft.com/office/drawing/2014/main" id="{D3BF5662-384C-480D-AF4C-6161860AE4AF}"/>
              </a:ext>
            </a:extLst>
          </p:cNvPr>
          <p:cNvSpPr/>
          <p:nvPr/>
        </p:nvSpPr>
        <p:spPr>
          <a:xfrm>
            <a:off x="3168650" y="8242300"/>
            <a:ext cx="1447800" cy="3810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i="1" dirty="0">
                <a:solidFill>
                  <a:schemeClr val="tx1"/>
                </a:solidFill>
              </a:rPr>
              <a:t>Je remplis le formulaire de prise de rdv </a:t>
            </a:r>
          </a:p>
        </p:txBody>
      </p:sp>
      <p:sp>
        <p:nvSpPr>
          <p:cNvPr id="107" name="Rectangle 106">
            <a:extLst>
              <a:ext uri="{FF2B5EF4-FFF2-40B4-BE49-F238E27FC236}">
                <a16:creationId xmlns:a16="http://schemas.microsoft.com/office/drawing/2014/main" id="{1D168569-44C8-47E4-862C-C01C7A802189}"/>
              </a:ext>
            </a:extLst>
          </p:cNvPr>
          <p:cNvSpPr/>
          <p:nvPr/>
        </p:nvSpPr>
        <p:spPr>
          <a:xfrm>
            <a:off x="3505200" y="7404100"/>
            <a:ext cx="3270249" cy="551766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900" i="1" dirty="0">
              <a:solidFill>
                <a:schemeClr val="tx1"/>
              </a:solidFill>
            </a:endParaRPr>
          </a:p>
        </p:txBody>
      </p:sp>
      <p:sp>
        <p:nvSpPr>
          <p:cNvPr id="108" name="Rectangle 107">
            <a:extLst>
              <a:ext uri="{FF2B5EF4-FFF2-40B4-BE49-F238E27FC236}">
                <a16:creationId xmlns:a16="http://schemas.microsoft.com/office/drawing/2014/main" id="{2C326105-0F6B-4D2C-92F4-2C53215DCE33}"/>
              </a:ext>
            </a:extLst>
          </p:cNvPr>
          <p:cNvSpPr/>
          <p:nvPr/>
        </p:nvSpPr>
        <p:spPr>
          <a:xfrm>
            <a:off x="1111249" y="9153097"/>
            <a:ext cx="3047999" cy="579661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900" i="1" dirty="0">
              <a:solidFill>
                <a:schemeClr val="tx1"/>
              </a:solidFill>
            </a:endParaRPr>
          </a:p>
        </p:txBody>
      </p:sp>
      <p:sp>
        <p:nvSpPr>
          <p:cNvPr id="109" name="Rectangle 108">
            <a:extLst>
              <a:ext uri="{FF2B5EF4-FFF2-40B4-BE49-F238E27FC236}">
                <a16:creationId xmlns:a16="http://schemas.microsoft.com/office/drawing/2014/main" id="{B98D5E5B-985F-49AA-BA88-C21D0CCB5FF1}"/>
              </a:ext>
            </a:extLst>
          </p:cNvPr>
          <p:cNvSpPr/>
          <p:nvPr/>
        </p:nvSpPr>
        <p:spPr>
          <a:xfrm>
            <a:off x="1035050" y="7404100"/>
            <a:ext cx="2286000" cy="53340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900" i="1" dirty="0">
              <a:solidFill>
                <a:schemeClr val="tx1"/>
              </a:solidFill>
            </a:endParaRPr>
          </a:p>
        </p:txBody>
      </p:sp>
      <p:sp>
        <p:nvSpPr>
          <p:cNvPr id="110" name="Rectangle 109">
            <a:extLst>
              <a:ext uri="{FF2B5EF4-FFF2-40B4-BE49-F238E27FC236}">
                <a16:creationId xmlns:a16="http://schemas.microsoft.com/office/drawing/2014/main" id="{FE9F0759-1B68-4B55-93E3-ADC774C255C9}"/>
              </a:ext>
            </a:extLst>
          </p:cNvPr>
          <p:cNvSpPr/>
          <p:nvPr/>
        </p:nvSpPr>
        <p:spPr>
          <a:xfrm>
            <a:off x="4235450" y="9156700"/>
            <a:ext cx="2667000" cy="576058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00" dirty="0">
                <a:solidFill>
                  <a:schemeClr val="tx1"/>
                </a:solidFill>
                <a:latin typeface="+mj-lt"/>
              </a:rPr>
              <a:t>J’enregistre mes abonnements et réalise</a:t>
            </a:r>
            <a:r>
              <a:rPr lang="fr-FR" sz="1000" b="1" dirty="0">
                <a:solidFill>
                  <a:schemeClr val="tx1"/>
                </a:solidFill>
                <a:latin typeface="+mj-lt"/>
              </a:rPr>
              <a:t> toutes mes démarches en ligne</a:t>
            </a:r>
            <a:r>
              <a:rPr lang="fr-FR" sz="1000" dirty="0">
                <a:solidFill>
                  <a:schemeClr val="tx1"/>
                </a:solidFill>
                <a:latin typeface="+mj-lt"/>
              </a:rPr>
              <a:t>. À tout moment, je peux contacter un conseiller Papernest.</a:t>
            </a:r>
            <a:endParaRPr lang="fr-FR" sz="1050" i="1" dirty="0">
              <a:solidFill>
                <a:schemeClr val="tx1"/>
              </a:solidFill>
              <a:latin typeface="+mj-lt"/>
            </a:endParaRPr>
          </a:p>
        </p:txBody>
      </p:sp>
      <p:pic>
        <p:nvPicPr>
          <p:cNvPr id="112" name="Graphique 111" descr="Programmeur contour">
            <a:extLst>
              <a:ext uri="{FF2B5EF4-FFF2-40B4-BE49-F238E27FC236}">
                <a16:creationId xmlns:a16="http://schemas.microsoft.com/office/drawing/2014/main" id="{170B6AC2-2EE5-4D39-8DF2-354DE685AAE8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6861784" y="9132794"/>
            <a:ext cx="533400" cy="533400"/>
          </a:xfrm>
          <a:prstGeom prst="rect">
            <a:avLst/>
          </a:prstGeom>
        </p:spPr>
      </p:pic>
      <p:pic>
        <p:nvPicPr>
          <p:cNvPr id="113" name="Graphique 112" descr="Smartphone contour">
            <a:extLst>
              <a:ext uri="{FF2B5EF4-FFF2-40B4-BE49-F238E27FC236}">
                <a16:creationId xmlns:a16="http://schemas.microsoft.com/office/drawing/2014/main" id="{16482DD3-899D-4541-B33C-2EA770C225C2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>
            <a:off x="6797861" y="7462060"/>
            <a:ext cx="457200" cy="457200"/>
          </a:xfrm>
          <a:prstGeom prst="rect">
            <a:avLst/>
          </a:prstGeom>
        </p:spPr>
      </p:pic>
      <p:sp>
        <p:nvSpPr>
          <p:cNvPr id="114" name="ZoneTexte 113">
            <a:extLst>
              <a:ext uri="{FF2B5EF4-FFF2-40B4-BE49-F238E27FC236}">
                <a16:creationId xmlns:a16="http://schemas.microsoft.com/office/drawing/2014/main" id="{B3CB1A4C-0AFF-4053-8465-A941F08BD234}"/>
              </a:ext>
            </a:extLst>
          </p:cNvPr>
          <p:cNvSpPr txBox="1"/>
          <p:nvPr/>
        </p:nvSpPr>
        <p:spPr>
          <a:xfrm>
            <a:off x="120650" y="9994900"/>
            <a:ext cx="66548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892175" marR="5080" algn="l">
              <a:lnSpc>
                <a:spcPct val="100000"/>
              </a:lnSpc>
              <a:spcBef>
                <a:spcPts val="60"/>
              </a:spcBef>
            </a:pPr>
            <a:r>
              <a:rPr lang="fr-FR" sz="70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BPCE – Société anonyme à directoire et conseil de surveillance au capital de 180 478 270 euros. Siège social : 7, promenade Germaine Sablon 75013 PARIS. RCS Paris N° 493 455 042 – BPCE, intermédiaire en assurance inscrit à l’ORIAS sous le n° 08 045 100 (</a:t>
            </a:r>
            <a:r>
              <a:rPr lang="fr-FR" sz="700" dirty="0">
                <a:solidFill>
                  <a:schemeClr val="bg1">
                    <a:lumMod val="50000"/>
                  </a:schemeClr>
                </a:solidFill>
                <a:latin typeface="+mj-lt"/>
                <a:hlinkClick r:id="rId2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www.orias.fr</a:t>
            </a:r>
            <a:r>
              <a:rPr lang="fr-FR" sz="70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).</a:t>
            </a:r>
          </a:p>
        </p:txBody>
      </p:sp>
      <p:sp>
        <p:nvSpPr>
          <p:cNvPr id="115" name="Rectangle 114">
            <a:extLst>
              <a:ext uri="{FF2B5EF4-FFF2-40B4-BE49-F238E27FC236}">
                <a16:creationId xmlns:a16="http://schemas.microsoft.com/office/drawing/2014/main" id="{F20A0123-7DFF-41B9-AD96-90CC0B4CBD3C}"/>
              </a:ext>
            </a:extLst>
          </p:cNvPr>
          <p:cNvSpPr/>
          <p:nvPr/>
        </p:nvSpPr>
        <p:spPr>
          <a:xfrm>
            <a:off x="1187450" y="8242300"/>
            <a:ext cx="1676400" cy="3810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i="1" dirty="0">
                <a:solidFill>
                  <a:schemeClr val="tx1"/>
                </a:solidFill>
              </a:rPr>
              <a:t>Mon conseiller remplit avec moi le formulaire de prise de rdv</a:t>
            </a:r>
          </a:p>
        </p:txBody>
      </p:sp>
      <p:sp>
        <p:nvSpPr>
          <p:cNvPr id="7" name="Rectangle : avec coins arrondis en haut 6">
            <a:extLst>
              <a:ext uri="{FF2B5EF4-FFF2-40B4-BE49-F238E27FC236}">
                <a16:creationId xmlns:a16="http://schemas.microsoft.com/office/drawing/2014/main" id="{42252FDD-BDF2-4102-A2A8-EE7D9E56CA05}"/>
              </a:ext>
            </a:extLst>
          </p:cNvPr>
          <p:cNvSpPr/>
          <p:nvPr/>
        </p:nvSpPr>
        <p:spPr>
          <a:xfrm rot="10800000">
            <a:off x="273050" y="1765300"/>
            <a:ext cx="2438400" cy="1752600"/>
          </a:xfrm>
          <a:prstGeom prst="round2SameRect">
            <a:avLst/>
          </a:prstGeom>
          <a:solidFill>
            <a:schemeClr val="bg1"/>
          </a:solidFill>
          <a:ln w="127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4A081ADD-9578-4029-B287-1186A1E84CAD}"/>
              </a:ext>
            </a:extLst>
          </p:cNvPr>
          <p:cNvSpPr txBox="1"/>
          <p:nvPr/>
        </p:nvSpPr>
        <p:spPr>
          <a:xfrm>
            <a:off x="349250" y="1765300"/>
            <a:ext cx="2286000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1100" dirty="0">
                <a:latin typeface="+mj-lt"/>
              </a:rPr>
              <a:t>Papernest propose de vous accompagner dans la souscription d’un nouvel abonnement (gaz/électricité/mobile/box internet)  moins onéreux pour vous et en tenant compte de vos critères (options, durée, énergie verte,  …). La résiliation de l’ancien fournisseur est également prise en charge par Papernest. </a:t>
            </a:r>
            <a:endParaRPr lang="fr-FR" dirty="0"/>
          </a:p>
        </p:txBody>
      </p:sp>
      <p:sp>
        <p:nvSpPr>
          <p:cNvPr id="116" name="Flèche : bas 115">
            <a:extLst>
              <a:ext uri="{FF2B5EF4-FFF2-40B4-BE49-F238E27FC236}">
                <a16:creationId xmlns:a16="http://schemas.microsoft.com/office/drawing/2014/main" id="{2815C5F6-1219-4AE5-AF3D-ECA108799041}"/>
              </a:ext>
            </a:extLst>
          </p:cNvPr>
          <p:cNvSpPr/>
          <p:nvPr/>
        </p:nvSpPr>
        <p:spPr>
          <a:xfrm>
            <a:off x="4159250" y="1460500"/>
            <a:ext cx="107950" cy="216408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58" name="Connecteur droit avec flèche 57">
            <a:extLst>
              <a:ext uri="{FF2B5EF4-FFF2-40B4-BE49-F238E27FC236}">
                <a16:creationId xmlns:a16="http://schemas.microsoft.com/office/drawing/2014/main" id="{E6E7F150-DABB-45B8-B116-FCCFAF92196F}"/>
              </a:ext>
            </a:extLst>
          </p:cNvPr>
          <p:cNvCxnSpPr>
            <a:cxnSpLocks/>
          </p:cNvCxnSpPr>
          <p:nvPr/>
        </p:nvCxnSpPr>
        <p:spPr>
          <a:xfrm>
            <a:off x="5957047" y="7937500"/>
            <a:ext cx="0" cy="117960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6" name="Rectangle 105">
            <a:extLst>
              <a:ext uri="{FF2B5EF4-FFF2-40B4-BE49-F238E27FC236}">
                <a16:creationId xmlns:a16="http://schemas.microsoft.com/office/drawing/2014/main" id="{23FDAEC6-CE6B-43D1-9788-E7787315F129}"/>
              </a:ext>
            </a:extLst>
          </p:cNvPr>
          <p:cNvSpPr/>
          <p:nvPr/>
        </p:nvSpPr>
        <p:spPr>
          <a:xfrm>
            <a:off x="5226050" y="8242300"/>
            <a:ext cx="1447800" cy="3810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i="1" dirty="0">
                <a:solidFill>
                  <a:schemeClr val="tx1"/>
                </a:solidFill>
              </a:rPr>
              <a:t>Je réalise une démarche autonome de souscription</a:t>
            </a:r>
          </a:p>
        </p:txBody>
      </p:sp>
      <p:sp>
        <p:nvSpPr>
          <p:cNvPr id="49" name="ZoneTexte 48">
            <a:extLst>
              <a:ext uri="{FF2B5EF4-FFF2-40B4-BE49-F238E27FC236}">
                <a16:creationId xmlns:a16="http://schemas.microsoft.com/office/drawing/2014/main" id="{F9937D25-DA08-428D-8C3C-EBF901156C3F}"/>
              </a:ext>
            </a:extLst>
          </p:cNvPr>
          <p:cNvSpPr txBox="1"/>
          <p:nvPr/>
        </p:nvSpPr>
        <p:spPr>
          <a:xfrm>
            <a:off x="120650" y="9842500"/>
            <a:ext cx="4302584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892175" marR="5080" algn="l">
              <a:lnSpc>
                <a:spcPct val="100000"/>
              </a:lnSpc>
              <a:spcBef>
                <a:spcPts val="60"/>
              </a:spcBef>
            </a:pPr>
            <a:r>
              <a:rPr lang="fr-FR" sz="70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Communication à caractère publicitaire et non contractuelle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C3AA9C61178D94E9A38098FD756948D" ma:contentTypeVersion="13" ma:contentTypeDescription="Crée un document." ma:contentTypeScope="" ma:versionID="6f4cae81146eb4fa8445c177410ebcca">
  <xsd:schema xmlns:xsd="http://www.w3.org/2001/XMLSchema" xmlns:xs="http://www.w3.org/2001/XMLSchema" xmlns:p="http://schemas.microsoft.com/office/2006/metadata/properties" xmlns:ns2="a8c5ee08-ab26-42a5-95c5-67cc9012b596" xmlns:ns3="1ed61e74-c06d-4224-bb6c-0fd69f7413c1" targetNamespace="http://schemas.microsoft.com/office/2006/metadata/properties" ma:root="true" ma:fieldsID="6d6342cb6f2d47720c443905610241b7" ns2:_="" ns3:_="">
    <xsd:import namespace="a8c5ee08-ab26-42a5-95c5-67cc9012b596"/>
    <xsd:import namespace="1ed61e74-c06d-4224-bb6c-0fd69f7413c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8c5ee08-ab26-42a5-95c5-67cc9012b59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9" nillable="true" ma:taxonomy="true" ma:internalName="lcf76f155ced4ddcb4097134ff3c332f" ma:taxonomyFieldName="MediaServiceImageTags" ma:displayName="Balises d’images" ma:readOnly="false" ma:fieldId="{5cf76f15-5ced-4ddc-b409-7134ff3c332f}" ma:taxonomyMulti="true" ma:sspId="c52eb4dc-0ef3-4aa8-8e03-025dbf6c863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ed61e74-c06d-4224-bb6c-0fd69f7413c1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0" nillable="true" ma:displayName="Taxonomy Catch All Column" ma:hidden="true" ma:list="{9095acf9-1367-4df7-8ee8-37e538a166d6}" ma:internalName="TaxCatchAll" ma:showField="CatchAllData" ma:web="1ed61e74-c06d-4224-bb6c-0fd69f7413c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SharedContentType xmlns="Microsoft.SharePoint.Taxonomy.ContentTypeSync" SourceId="c52eb4dc-0ef3-4aa8-8e03-025dbf6c8637" ContentTypeId="0x0101" PreviousValue="false"/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1ed61e74-c06d-4224-bb6c-0fd69f7413c1" xsi:nil="true"/>
    <lcf76f155ced4ddcb4097134ff3c332f xmlns="a8c5ee08-ab26-42a5-95c5-67cc9012b596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FADC1AAD-94F8-4BD0-8B32-1DE52CD1037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8c5ee08-ab26-42a5-95c5-67cc9012b596"/>
    <ds:schemaRef ds:uri="1ed61e74-c06d-4224-bb6c-0fd69f7413c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0FFBF467-7E3F-4ADC-B8C7-2FD0E0C7CB2E}">
  <ds:schemaRefs>
    <ds:schemaRef ds:uri="Microsoft.SharePoint.Taxonomy.ContentTypeSync"/>
  </ds:schemaRefs>
</ds:datastoreItem>
</file>

<file path=customXml/itemProps3.xml><?xml version="1.0" encoding="utf-8"?>
<ds:datastoreItem xmlns:ds="http://schemas.openxmlformats.org/officeDocument/2006/customXml" ds:itemID="{3BB62EB7-9E74-4CA8-B1F5-90764D3F28C9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CE99923B-C400-4747-871E-417B822605D2}">
  <ds:schemaRefs>
    <ds:schemaRef ds:uri="http://schemas.microsoft.com/office/2006/metadata/properties"/>
    <ds:schemaRef ds:uri="a8c5ee08-ab26-42a5-95c5-67cc9012b596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1ed61e74-c06d-4224-bb6c-0fd69f7413c1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2097</TotalTime>
  <Words>919</Words>
  <Application>Microsoft Office PowerPoint</Application>
  <PresentationFormat>Personnalisé</PresentationFormat>
  <Paragraphs>53</Paragraphs>
  <Slides>2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</vt:i4>
      </vt:variant>
    </vt:vector>
  </HeadingPairs>
  <TitlesOfParts>
    <vt:vector size="7" baseType="lpstr">
      <vt:lpstr>Calibri</vt:lpstr>
      <vt:lpstr>Montserrat</vt:lpstr>
      <vt:lpstr>Trebuchet MS</vt:lpstr>
      <vt:lpstr>Wingdings</vt:lpstr>
      <vt:lpstr>Office Theme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produit Pour réaliser vos projets d’aujourd’hui et de demain.</dc:title>
  <dc:creator>SLOMIAN LAURA</dc:creator>
  <cp:lastModifiedBy>VALENTIN Valerie [CEGEE]</cp:lastModifiedBy>
  <cp:revision>98</cp:revision>
  <dcterms:created xsi:type="dcterms:W3CDTF">2022-09-20T13:57:00Z</dcterms:created>
  <dcterms:modified xsi:type="dcterms:W3CDTF">2023-06-01T09:08:05Z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2022-06-20T00:00:00Z</vt:filetime>
  </property>
  <property fmtid="{D5CDD505-2E9C-101B-9397-08002B2CF9AE}" pid="3" name="Creator">
    <vt:lpwstr>Adobe InDesign 17.3 (Macintosh)</vt:lpwstr>
  </property>
  <property fmtid="{D5CDD505-2E9C-101B-9397-08002B2CF9AE}" pid="4" name="LastSaved">
    <vt:filetime>2022-09-20T00:00:00Z</vt:filetime>
  </property>
  <property fmtid="{D5CDD505-2E9C-101B-9397-08002B2CF9AE}" pid="5" name="Producer">
    <vt:lpwstr>Adobe PDF Library 16.0.7</vt:lpwstr>
  </property>
  <property fmtid="{D5CDD505-2E9C-101B-9397-08002B2CF9AE}" pid="6" name="MSIP_Label_48a19f0c-bea1-442e-a475-ed109d9ec508_Enabled">
    <vt:lpwstr>true</vt:lpwstr>
  </property>
  <property fmtid="{D5CDD505-2E9C-101B-9397-08002B2CF9AE}" pid="7" name="MSIP_Label_48a19f0c-bea1-442e-a475-ed109d9ec508_SetDate">
    <vt:lpwstr>2022-12-12T10:29:34Z</vt:lpwstr>
  </property>
  <property fmtid="{D5CDD505-2E9C-101B-9397-08002B2CF9AE}" pid="8" name="MSIP_Label_48a19f0c-bea1-442e-a475-ed109d9ec508_Method">
    <vt:lpwstr>Standard</vt:lpwstr>
  </property>
  <property fmtid="{D5CDD505-2E9C-101B-9397-08002B2CF9AE}" pid="9" name="MSIP_Label_48a19f0c-bea1-442e-a475-ed109d9ec508_Name">
    <vt:lpwstr>48a19f0c-bea1-442e-a475-ed109d9ec508</vt:lpwstr>
  </property>
  <property fmtid="{D5CDD505-2E9C-101B-9397-08002B2CF9AE}" pid="10" name="MSIP_Label_48a19f0c-bea1-442e-a475-ed109d9ec508_SiteId">
    <vt:lpwstr>d5bb6d35-8a82-4329-b49a-5030bd6497ab</vt:lpwstr>
  </property>
  <property fmtid="{D5CDD505-2E9C-101B-9397-08002B2CF9AE}" pid="11" name="MSIP_Label_48a19f0c-bea1-442e-a475-ed109d9ec508_ContentBits">
    <vt:lpwstr>0</vt:lpwstr>
  </property>
  <property fmtid="{D5CDD505-2E9C-101B-9397-08002B2CF9AE}" pid="12" name="ContentTypeId">
    <vt:lpwstr>0x0101004C3AA9C61178D94E9A38098FD756948D</vt:lpwstr>
  </property>
</Properties>
</file>