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1.xml" ContentType="application/vnd.openxmlformats-officedocument.presentationml.notesSlide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sldIdLst>
    <p:sldId id="358" r:id="rId6"/>
    <p:sldId id="318" r:id="rId7"/>
    <p:sldId id="335" r:id="rId8"/>
    <p:sldId id="33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A5E0"/>
    <a:srgbClr val="A688C6"/>
    <a:srgbClr val="84775F"/>
    <a:srgbClr val="BFBFBF"/>
    <a:srgbClr val="E84048"/>
    <a:srgbClr val="D5CAF5"/>
    <a:srgbClr val="E6DFF9"/>
    <a:srgbClr val="B398BC"/>
    <a:srgbClr val="B6A9E4"/>
    <a:srgbClr val="72D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6224" autoAdjust="0"/>
  </p:normalViewPr>
  <p:slideViewPr>
    <p:cSldViewPr snapToGrid="0">
      <p:cViewPr varScale="1">
        <p:scale>
          <a:sx n="106" d="100"/>
          <a:sy n="106" d="100"/>
        </p:scale>
        <p:origin x="120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8:59.263"/>
    </inkml:context>
    <inkml:brush xml:id="br0">
      <inkml:brushProperty name="width" value="0.35" units="cm"/>
      <inkml:brushProperty name="height" value="0.35" units="cm"/>
      <inkml:brushProperty name="color" value="#1091F2"/>
    </inkml:brush>
  </inkml:definitions>
  <inkml:trace contextRef="#ctx0" brushRef="#br0">1118 1027 24575,'-41'12'0,"30"-9"0,-23 6 0,-1-2 0,0-1 0,0-1 0,-1-2 0,1-2 0,-1-1 0,1-2 0,-1-1 0,1-2 0,0-1 0,0-2 0,1-1 0,-63-27 0,81 31 0,1 1 0,-1 1 0,0 0 0,-29-1 0,1 0 0,-58 0 0,76 4 0,0 0 0,-49-9 0,70 8 0,0 0 0,0 0 0,0 0 0,0-1 0,0 0 0,0 0 0,0 0 0,1-1 0,-8-4 0,10 4 0,0 1 0,0 0 0,0-1 0,1 0 0,-1 1 0,0-1 0,1 0 0,0 0 0,0 0 0,0 0 0,0 0 0,0 0 0,0 0 0,1 0 0,0 0 0,-1 0 0,2-7 0,-2-19 0,0 19 0,1-1 0,0 0 0,0 0 0,1 0 0,1 0 0,0 0 0,0 1 0,1-1 0,6-15 0,5-4 0,1 1 0,1 1 0,1 0 0,1 2 0,2 0 0,23-24 0,10-20 0,-45 57 0,1 0 0,0 0 0,1 1 0,1 1 0,-1 0 0,20-16 0,139-92 0,-167 118 0,44-32 0,92-47 0,-93 62 0,0 3 0,2 1 0,51-8 0,-53 12 0,20-3 0,0 3 0,0 2 0,76 2 0,256 6 0,-394 1 0,0-1 0,0 1 0,0 0 0,-1 0 0,1 0 0,0 0 0,-1 1 0,1-1 0,-1 1 0,0 0 0,1-1 0,-1 1 0,0 0 0,0 0 0,0 0 0,0 1 0,0-1 0,-1 0 0,1 1 0,-1-1 0,1 1 0,-1 0 0,1 4 0,6 12 0,-1 0 0,5 26 0,-7-27 0,15 72 0,12 105 0,-10-43 0,-15-102 0,-1 63 0,-5-69 0,2-1 0,10 52 0,-11-89 0,0 0 0,-1 0 0,0 0 0,-1 1 0,1-1 0,-1 0 0,0 1 0,-1-1 0,0 0 0,0 0 0,0 1 0,0-1 0,-1 0 0,0 0 0,-1 0 0,1-1 0,-1 1 0,0-1 0,0 1 0,-1-1 0,0 0 0,0 0 0,0 0 0,0-1 0,-1 1 0,0-1 0,0 0 0,0-1 0,-10 6 0,2-3 0,0-1 0,0-1 0,-1 0 0,0-1 0,0-1 0,1 0 0,-18 0 0,-104-7 0,35 0 0,-42 6 0,-147-3 0,-397-7 0,418 11 0,235 1 0,29-2 0,0 0 0,1-1 0,-1 1 0,0-1 0,0 0 0,0 0 0,0-1 0,0 1 0,-4-2 0,6 1 0,1 0 0,-1 0 0,1 0 0,0 0 0,-1 0 0,1 0 0,0-1 0,0 1 0,0 0 0,0-1 0,0 1 0,0-1 0,0 1 0,0-1 0,1 0 0,-1 1 0,1-1 0,-1 0 0,1 1 0,0-1 0,-1 0 0,1 0 0,0 1 0,0-1 0,1-3 0,-1-5 0,1-1 0,0 0 0,1 1 0,1 0 0,0-1 0,0 1 0,1 0 0,8-17 0,5-4 0,26-38 0,-34 56 0,1 1 0,1 1 0,0-1 0,1 2 0,0 0 0,1 0 0,23-13 0,-11 9 0,1 1 0,0 1 0,40-12 0,-29 16 0,0 2 0,1 1 0,0 3 0,0 0 0,47 6 0,-50-3 0,-17 1 0,0 1 0,0 1 0,0 0 0,-1 2 0,1 0 0,-1 1 0,22 12 0,54 20 0,-15-17 0,1-4 0,1-3 0,1-4 0,124 2 0,-164-16 0,-1-2 0,0-1 0,0-3 0,-1-1 0,50-19 0,-51 16 0,-31 12 0,-1-1 0,0-1 0,0 1 0,1-1 0,-2 0 0,1-1 0,0 1 0,-1-1 0,1 0 0,-1-1 0,0 1 0,-1-1 0,5-5 0,-5 3 0,0-1 0,0 1 0,-1 0 0,0-1 0,0 0 0,-1 0 0,0 1 0,-1-1 0,0 0 0,1-12 0,-1 4 0,3-26 0,-2-1 0,-4-49 0,2 82 0,-1 0 0,-1 0 0,0 0 0,0 0 0,0 1 0,-2-1 0,1 1 0,-1 0 0,0 0 0,-1 0 0,0 0 0,0 1 0,-1 0 0,0 0 0,-9-9 0,11 15 0,0-1 0,0 1 0,0 0 0,0 0 0,-1 0 0,1 0 0,-1 1 0,1-1 0,-1 1 0,1 1 0,-10-2 0,-58 2 0,40 1 0,-13-1 0,-139 5 0,161-2 0,1 0 0,0 2 0,1 1 0,-1 0 0,1 1 0,-27 14 0,-70 39 0,-3-5 0,-178 55 0,293-109 0,1 0 0,0-1 0,-1 0 0,1 0 0,-1 0 0,1-1 0,0 0 0,-1 0 0,1 0 0,0 0 0,0-1 0,0 0 0,0 0 0,0-1 0,0 1 0,-7-6 0,4 3 0,0-1 0,0 0 0,0-1 0,1 0 0,0 0 0,0 0 0,1-1 0,-7-10 0,12 17 0,1 0 0,-1 0 0,0-1 0,1 1 0,-1 0 0,1 0 0,-1-1 0,1 1 0,0 0 0,0-1 0,-1 1 0,1 0 0,0-1 0,0 1 0,0-1 0,0 1 0,1 0 0,-1-1 0,0 1 0,0 0 0,1-1 0,-1 1 0,2-2 0,0 1 0,-1-1 0,1 1 0,0 0 0,0 1 0,0-1 0,0 0 0,0 0 0,0 1 0,1-1 0,-1 1 0,4-2 0,9-2 0,0 0 0,0 0 0,23-2 0,-26 4 0,69-11 0,0 4 0,0 3 0,1 3 0,84 8 0,-156-3 0,0 1 0,1 0 0,-1 0 0,0 1 0,0 0 0,-1 1 0,1 0 0,11 7 0,68 51 0,-17-11 0,-15-15 0,-21-11 0,0-3 0,2-1 0,1-1 0,59 21 0,-89-39 8,0-1 0,0 0 0,-1 0 0,1-1 0,0 0 0,0 0 0,0-1 0,0 0 0,0-1 0,-1 0-1,10-3 1,13-6-437,48-24 1,-61 26-175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44:38.673"/>
    </inkml:context>
    <inkml:brush xml:id="br0">
      <inkml:brushProperty name="width" value="0.35" units="cm"/>
      <inkml:brushProperty name="height" value="0.35" units="cm"/>
      <inkml:brushProperty name="color" value="#1091F2"/>
    </inkml:brush>
  </inkml:definitions>
  <inkml:trace contextRef="#ctx0" brushRef="#br0">2176 806 24575,'-14'7'0,"-1"-1"0,0 0 0,0 0 0,0-2 0,-1 0 0,1 0 0,-1-2 0,0 0 0,0 0 0,0-2 0,0 0 0,-24-4 0,34 2 0,1 0 0,0-1 0,-1 0 0,1 0 0,0 0 0,1-1 0,-1 0 0,0 0 0,1 0 0,0-1 0,0 1 0,0-1 0,1 0 0,0 0 0,0 0 0,0 0 0,0-1 0,-2-7 0,-5-13 0,1 1 0,-9-44 0,8 5 0,3 0 0,3 0 0,6-102 0,1 45 0,-2 100 0,-1 12 0,1 1 0,-1 0 0,0 0 0,-3-15 0,2 21 0,1 1 0,0-1 0,-1 1 0,1-1 0,-1 1 0,0 0 0,1-1 0,-1 1 0,0 0 0,0-1 0,0 1 0,0 0 0,0 0 0,0 0 0,0 0 0,0 0 0,0 0 0,0 0 0,-1 1 0,1-1 0,0 0 0,-1 0 0,1 1 0,-1-1 0,1 1 0,0 0 0,-1-1 0,1 1 0,-1 0 0,1 0 0,-3 0 0,-40 0 0,20 1 0,1-1 0,-1-1 0,1-1 0,-23-6 0,-40-8 0,23 9 0,-32-5 0,65 8 0,1 1 0,0 2 0,-53 4 0,8-1 0,-224 5 0,133-10 0,81-1 0,-152-3 0,231 8 0,-1 0 0,1 1 0,-1-1 0,1 1 0,0 0 0,-1 0 0,1 1 0,0-1 0,1 1 0,-1 1 0,0-1 0,1 0 0,0 1 0,0 0 0,0 0 0,0 0 0,0 1 0,1-1 0,0 1 0,-4 7 0,0 0 0,0 0 0,1 0 0,1 0 0,0 1 0,1 0 0,0 0 0,-3 21 0,6-24 0,-1 1 0,0 0 0,1-1 0,1 1 0,0 1 0,0-1 0,1-1 0,1 1 0,3 15 0,-4-25 0,1 1 0,-1-1 0,1 1 0,-1-1 0,1 1 0,0-1 0,-1 0 0,1 0 0,0 0 0,0 0 0,0 0 0,0 0 0,0-1 0,0 1 0,0-1 0,0 1 0,0-1 0,0 0 0,5 1 0,51-1 0,-41 0 0,1274 0 0,-1218 1 0,0 4 0,0 3 0,0 3 0,126 36 0,-192-45 0,0 0 0,0 1 0,0-1 0,-1 1 0,1 1 0,-1-1 0,1 1 0,-1 1 0,-1-1 0,1 1 0,0 0 0,5 7 0,-11-12 0,1 1 0,-1-1 0,0 0 0,0 1 0,0-1 0,0 0 0,0 1 0,0-1 0,0 0 0,-1 1 0,1-1 0,0 0 0,0 1 0,0-1 0,0 0 0,0 0 0,0 1 0,-1-1 0,1 0 0,0 1 0,0-1 0,0 0 0,-1 0 0,1 1 0,0-1 0,0 0 0,-1 0 0,1 0 0,0 1 0,0-1 0,-1 0 0,1 0 0,0 0 0,-1 0 0,1 0 0,0 0 0,-1 0 0,1 0 0,0 1 0,-1-1 0,1 0 0,0 0 0,-1 0 0,1-1 0,0 1 0,-1 0 0,-22 3 0,21-3 0,-520 3 0,275-6 0,-38 2 0,-351 3 0,620-3 0,1 2 0,-1-1 0,0 2 0,0 0 0,1 1 0,0 1 0,-1 1 0,1 0 0,1 0 0,-1 1 0,1 1 0,0 1 0,1 0 0,-19 15 0,10-6 0,-13 8 0,-40 41 0,68-59 0,0 0 0,0 1 0,1 0 0,0 0 0,0 1 0,1 0 0,0 0 0,0 0 0,1 0 0,0 1 0,-3 12 0,7-21 0,0 1 0,-1-1 0,1 1 0,0 0 0,0-1 0,0 1 0,0-1 0,1 1 0,-1-1 0,0 1 0,1-1 0,-1 1 0,1-1 0,-1 1 0,1-1 0,0 0 0,-1 1 0,1-1 0,0 0 0,0 1 0,0-1 0,1 1 0,1 0 0,0 1 0,0-1 0,0-1 0,0 1 0,0 0 0,1-1 0,-1 1 0,0-1 0,6 1 0,10 1 0,1 0 0,-1-1 0,21-2 0,-19 1 0,906 7 0,-539-11 0,-161 3 0,435 57 0,-519-36 0,77 15 0,-220-35 0,0-1 0,0 0 0,0 0 0,0 0 0,0 0 0,0 0 0,-1 0 0,1 0 0,0 1 0,0-1 0,0 0 0,0 0 0,0 0 0,0 0 0,0 0 0,0 1 0,0-1 0,0 0 0,0 0 0,0 0 0,0 0 0,0 0 0,0 0 0,0 1 0,0-1 0,1 0 0,-1 0 0,0 0 0,0 0 0,0 0 0,0 0 0,0 1 0,0-1 0,0 0 0,0 0 0,0 0 0,-31 4 0,-47-2 0,-614-3 0,-382 2 0,1043 2 0,0 0 0,0 3 0,0 0 0,-44 16 0,39-11 0,0-1 0,-51 6 0,68-13 0,1 0 0,0 1 0,0 1 0,0 1 0,0 0 0,1 1 0,0 1 0,1 1 0,-24 16 0,39-25 0,0 0 0,0 1 0,0-1 0,0 1 0,0 0 0,1-1 0,-1 1 0,0-1 0,0 1 0,1 0 0,-1 0 0,0 0 0,1-1 0,-1 1 0,1 0 0,-1 0 0,1 0 0,-1 0 0,1 0 0,0 0 0,-1 0 0,1 0 0,0 0 0,0 0 0,0 0 0,0 0 0,0 1 0,1-1 0,-1 0 0,1 1 0,0-1 0,0 0 0,0 0 0,0 0 0,0 0 0,0-1 0,0 1 0,1 0 0,-1 0 0,0-1 0,0 1 0,1-1 0,-1 1 0,0-1 0,2 1 0,69 11 0,-62-11 0,68 6 0,138-7 0,-90-3 0,162 3 0,-179-14 0,1218 14 0,-1058 7 0,624-7 0,-890 0 0,1 0 0,0-1 0,-1 1 0,1-1 0,0 0 0,-1 0 0,1 0 0,-1-1 0,0 1 0,1-1 0,-1 0 0,0 0 0,0 0 0,0 0 0,0 0 0,0-1 0,-1 1 0,1-1 0,-1 0 0,1 0 0,-1 0 0,2-5 0,5-7 0,-2 0 0,0-1 0,8-29 0,1-2 0,-4 11 0,-1-1 0,-2 0 0,-2-1 0,4-55 0,3-14 0,2-7 0,-2 9 0,-12 78 0,0-1 0,-3 1 0,0-1 0,-1 1 0,-2-1 0,-10-38 0,7 30 0,3 20 0,0-1 0,-1 1 0,-1 0 0,-11-23 0,16 37 0,0 1 0,-1-1 0,1 1 0,-1-1 0,1 1 0,-1 0 0,0 0 0,1-1 0,-1 1 0,0 0 0,0 1 0,0-1 0,0 0 0,0 0 0,0 1 0,0-1 0,0 1 0,0 0 0,-3-1 0,-51 2 0,12 0 0,-5-7 0,-78 1 0,41 3 0,-342 0 0,216 4 0,190 0 0,1 1 0,-1 1 0,1 1 0,0 1 0,-30 12 0,25-11 0,0-2 0,0 0 0,0-2 0,-1 0 0,0-2 0,1-1 0,-30-4 0,-22 2 0,-401 2 0,474 0 0,1 1 0,0 0 0,-1 0 0,1 0 0,-1 0 0,1 1 0,0 0 0,0 0 0,0 0 0,0 0 0,-6 5 0,-42 38 0,30-25 0,3-4 0,1 0 0,1 2 0,1-1 0,1 2 0,0 0 0,-18 33 0,27-40 0,0-1 0,1 1 0,1 1 0,0-1 0,0 0 0,2 1 0,-1 0 0,2 0 0,-1 0 0,2 0 0,0-1 0,0 1 0,5 26 0,-4-38 0,-1 1 0,1 0 0,0 0 0,0 0 0,0-1 0,0 1 0,0 0 0,0-1 0,0 1 0,1-1 0,-1 0 0,1 1 0,-1-1 0,1 0 0,-1 0 0,1 0 0,0 0 0,-1 0 0,1 0 0,0 0 0,0 0 0,0-1 0,-1 1 0,1-1 0,0 0 0,0 1 0,0-1 0,0 0 0,4 0 0,7 0 0,1-1 0,-1 0 0,17-3 0,-21 2 0,147-23 0,438-49 0,166 69 0,-403 8 0,-353-3 0,187 6 0,-166-4 0,0 2 0,0 0 0,-1 2 0,0 0 0,38 17 0,-60-23 0,0 1 0,-1-1 0,1 1 0,0 0 0,-1 0 0,1 0 0,0 0 0,-1 0 0,1 0 0,-1 0 0,0 0 0,1 1 0,-1-1 0,0 1 0,0-1 0,0 1 0,2 2 0,-4-4 0,1 1 0,0 0 0,0 0 0,-1-1 0,1 1 0,0 0 0,-1-1 0,1 1 0,0 0 0,-1-1 0,1 1 0,-1 0 0,1-1 0,-1 1 0,1-1 0,-1 1 0,0-1 0,1 1 0,-1-1 0,0 1 0,1-1 0,-1 0 0,0 0 0,0 1 0,1-1 0,-1 0 0,-1 1 0,-14 3 0,0 0 0,-30 3 0,29-5 0,-898 79 0,-7-76 0,612-8 0,212 2 0,-215 9 0,312-8 0,-1 0 0,0 0 0,1 1 0,-1-1 0,0 0 0,1 0 0,-1 1 0,0-1 0,1 1 0,-1 0 0,1-1 0,-1 1 0,1 0 0,-1 0 0,1 0 0,0 0 0,-1 0 0,1 0 0,0 0 0,0 1 0,0-1 0,0 0 0,0 1 0,0-1 0,0 1 0,0-1 0,1 1 0,-1-1 0,0 1 0,0 1 0,1 1 0,0 0 0,0 0 0,1 0 0,-1 0 0,1 0 0,0 0 0,0 0 0,0 0 0,0 0 0,1 0 0,3 6 0,-2-5 0,1 1 0,0-1 0,0 0 0,0 0 0,1-1 0,-1 1 0,1-1 0,0 0 0,1-1 0,-1 1 0,1-1 0,-1 0 0,11 3 0,12 5 0,46 12 0,-52-17 0,113 28 0,0-7 0,155 12 0,280-6 0,-474-29 0,1029 6-58,-731-11-1249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44:59.177"/>
    </inkml:context>
    <inkml:brush xml:id="br0">
      <inkml:brushProperty name="width" value="0.35" units="cm"/>
      <inkml:brushProperty name="height" value="0.35" units="cm"/>
      <inkml:brushProperty name="color" value="#1091F2"/>
    </inkml:brush>
  </inkml:definitions>
  <inkml:trace contextRef="#ctx0" brushRef="#br0">4555 1069 24575,'-2'-4'0,"0"0"0,1 0 0,-1 0 0,-1 1 0,1-1 0,0 1 0,-1-1 0,0 1 0,0 0 0,0 0 0,-6-5 0,-13-16 0,17 14 0,0 0 0,1 0 0,0 0 0,1-1 0,0 1 0,1-1 0,0 0 0,1 0 0,0 0 0,0 0 0,2-16 0,0 11 0,-2 0 0,0 0 0,0 0 0,-6-20 0,3 27 0,0 1 0,0 0 0,-1 0 0,0 0 0,-1 0 0,1 1 0,-1 0 0,-10-9 0,-24-32 0,24 25 0,-1 0 0,-1 1 0,-1 0 0,0 2 0,-45-36 0,-9-12 0,4 8 0,-39-30 0,60 52 0,38 28 0,0 2 0,0-1 0,-1 1 0,0 1 0,0 0 0,-1 1 0,0 0 0,0 0 0,-1 2 0,-17-6 0,19 7 0,0 0 0,0-1 0,1 0 0,0-1 0,-1 0 0,2-1 0,-13-8 0,13 7 0,0 1 0,-1 1 0,0-1 0,0 1 0,-1 1 0,1 0 0,-18-4 0,-148-20 0,145 25 0,-1 2 0,-44 2 0,13 1 0,-53 12 0,-555-6 0,448-9 0,36-13 0,98 16 0,38 1 0,-88-9 0,108 2 0,-71-5 0,94 9 0,1 1 0,0-1 0,0 1 0,0 1 0,0-1 0,0 1 0,0 1 0,0-1 0,1 1 0,-1 0 0,1 1 0,0-1 0,0 1 0,0 1 0,0-1 0,1 1 0,0 0 0,0 0 0,0 0 0,1 1 0,-1 0 0,1 0 0,0 0 0,1 0 0,-5 11 0,1 11 0,1 1 0,-3 32 0,7-48 0,2-1 0,0 0 0,0 1 0,1-1 0,1 0 0,0 0 0,6 22 0,-6-31 0,-1 0 0,0 0 0,1 0 0,0 0 0,0-1 0,0 1 0,0 0 0,0-1 0,0 0 0,1 1 0,-1-1 0,1 0 0,0 0 0,0 0 0,-1-1 0,1 1 0,0-1 0,1 1 0,-1-1 0,0 0 0,0 0 0,0 0 0,1-1 0,2 1 0,10 0 0,0 0 0,0-1 0,30-4 0,-22 1 0,200-25 0,116-6 0,672 33 0,-475 3 0,-531-1 0,-1-1 0,1 1 0,0 0 0,-1 1 0,1-1 0,-1 1 0,1 0 0,-1 1 0,0-1 0,0 1 0,0 0 0,0 0 0,-1 0 0,1 1 0,-1 0 0,0 0 0,0 0 0,0 0 0,0 1 0,-1-1 0,0 1 0,0 0 0,0 0 0,-1 0 0,1 1 0,-1-1 0,0 0 0,-1 1 0,1-1 0,-1 1 0,0 0 0,-1-1 0,1 1 0,-1 0 0,-1 8 0,1-12 0,-1 0 0,1 0 0,-1 0 0,1 0 0,-1-1 0,1 1 0,-1 0 0,0 0 0,0-1 0,0 1 0,0-1 0,0 1 0,0-1 0,-1 1 0,1-1 0,0 0 0,-1 0 0,1 1 0,-1-1 0,1 0 0,-1 0 0,0 0 0,1-1 0,-1 1 0,0 0 0,-3 0 0,-54 10 0,54-10 0,-157 8 0,-187-12 0,316 2 0,-415-44 0,-39-1 0,466 47 0,-1 2 0,1 0 0,1 2 0,-1 0 0,1 1 0,0 1 0,-25 13 0,-34 10 0,-41 7 0,62-22 0,0 3 0,1 3 0,2 2 0,-74 41 0,125-61 0,0 0 0,0 0 0,1 0 0,-1 0 0,1 1 0,0-1 0,0 1 0,0 0 0,0 0 0,1 0 0,-4 6 0,6-9 0,-1 0 0,1 0 0,0 0 0,0 0 0,-1 0 0,1 0 0,0 0 0,0 0 0,0 0 0,0 0 0,0 0 0,0 1 0,0-1 0,1 0 0,-1 0 0,0 0 0,1 0 0,-1-1 0,0 1 0,1 0 0,1 2 0,-1-2 0,1 1 0,-1-1 0,1 0 0,-1 0 0,1 0 0,0 0 0,0 0 0,-1-1 0,1 1 0,0 0 0,0-1 0,0 1 0,0-1 0,0 0 0,0 0 0,2 0 0,303 2 0,-150-4 0,2034 2 0,-2187-1 0,0 1 0,-1 0 0,1 0 0,-1 0 0,1 1 0,-1-1 0,1 1 0,-1 0 0,0 0 0,1 0 0,-1 0 0,0 1 0,0-1 0,1 1 0,-1 0 0,-1 0 0,1 0 0,0 0 0,0 1 0,-1-1 0,1 1 0,-1 0 0,0-1 0,0 1 0,0 0 0,0 0 0,0 0 0,-1 1 0,1-1 0,-1 0 0,0 0 0,0 1 0,0-1 0,-1 1 0,1-1 0,-1 1 0,0-1 0,0 1 0,0-1 0,0 1 0,-1 3 0,0-5 0,0 0 0,1 0 0,-2 0 0,1 0 0,0 0 0,0 0 0,0-1 0,-1 1 0,1 0 0,-1-1 0,1 1 0,-1-1 0,0 0 0,0 0 0,1 1 0,-1-1 0,0 0 0,0 0 0,0-1 0,0 1 0,0 0 0,-1-1 0,-2 1 0,-57 7 0,55-7 0,-488 3 0,261-7 0,-1750 3 0,1982 1 0,0-1 0,0 0 0,1 1 0,-1-1 0,0 1 0,1-1 0,-1 1 0,0 0 0,1 0 0,-1 0 0,1 0 0,-1 0 0,1 0 0,-1 0 0,1 0 0,0 0 0,0 1 0,0-1 0,-1 1 0,1-1 0,0 1 0,1-1 0,-1 1 0,0-1 0,0 1 0,1 0 0,-1-1 0,1 1 0,-1 0 0,1 0 0,0 1 0,-2 11 0,0-1 0,1 1 0,1 16 0,0-13 0,-1-14 0,1 0 0,0 0 0,0-1 0,0 1 0,0 0 0,1 0 0,-1-1 0,1 1 0,0 0 0,-1-1 0,1 1 0,0-1 0,1 1 0,-1-1 0,0 1 0,1-1 0,-1 0 0,1 1 0,0-1 0,0 0 0,0 0 0,0 0 0,0-1 0,0 1 0,0 0 0,0-1 0,1 0 0,-1 1 0,1-1 0,-1 0 0,1 0 0,0 0 0,-1-1 0,1 1 0,0 0 0,-1-1 0,1 0 0,3 0 0,12 0 0,-1-1 0,0-1 0,0 0 0,0-1 0,17-6 0,-5 2 0,63 5 0,-92 2 0,1 0 0,-1 0 0,0 0 0,0 0 0,0 0 0,0 0 0,0 0 0,0 0 0,0-1 0,1 1 0,-1 0 0,0 0 0,0 0 0,0 0 0,0 0 0,0 0 0,0 0 0,0 0 0,0 0 0,0 0 0,1 0 0,-1-1 0,0 1 0,0 0 0,0 0 0,0 0 0,0 0 0,0 0 0,0 0 0,0 0 0,0-1 0,0 1 0,0 0 0,0 0 0,0 0 0,0 0 0,0 0 0,0 0 0,0-1 0,0 1 0,0 0 0,0 0 0,0 0 0,0 0 0,0 0 0,0 0 0,0 0 0,0 0 0,-1-1 0,1 1 0,0 0 0,0 0 0,0 0 0,0 0 0,0 0 0,0 0 0,0 0 0,0 0 0,0 0 0,-1 0 0,1 0 0,0-1 0,0 1 0,0 0 0,0 0 0,0 0 0,0 0 0,-14-11 0,-16-7 0,19 14 0,-1-1 0,0 2 0,0-1 0,0 2 0,0-1 0,0 2 0,0-1 0,-1 2 0,1 0 0,0 0 0,-24 5 0,35-5 0,-1 0 0,0 0 0,1 0 0,-1 1 0,1-1 0,0 1 0,-1-1 0,1 1 0,-1-1 0,1 1 0,0 0 0,-1 0 0,1 0 0,0 0 0,0 0 0,0 0 0,0 0 0,0 0 0,0 0 0,0 0 0,0 1 0,0-1 0,0 0 0,1 1 0,-1-1 0,1 0 0,-1 1 0,1-1 0,-1 1 0,1-1 0,0 1 0,-1-1 0,1 1 0,0-1 0,0 1 0,0-1 0,1 1 0,-1 0 0,0-1 0,1 3 0,0-1 0,0 0 0,1 0 0,-1 0 0,0 0 0,1 0 0,0 0 0,0-1 0,0 1 0,0 0 0,0-1 0,1 0 0,-1 1 0,1-1 0,-1 0 0,1 0 0,0 0 0,4 2 0,10 0 0,-1-1 0,1 0 0,0-1 0,-1 0 0,1-2 0,0 0 0,25-3 0,15 0 0,161-11 0,2293 15 0,-2489-2 0,0-1 0,0-1 0,0-1 0,22-6 0,-41 9 0,-1 0 0,1 0 0,-1 0 0,1 0 0,-1 0 0,0 0 0,1-1 0,-1 1 0,0-1 0,0 0 0,0 1 0,0-1 0,0 0 0,-1 0 0,1 0 0,0 0 0,-1-1 0,0 1 0,1 0 0,-1-1 0,0 1 0,0-1 0,0 1 0,-1-1 0,1 1 0,-1-1 0,1 0 0,-1 1 0,0-1 0,0 0 0,0 1 0,0-1 0,-1-4 0,-2-8 0,-1-1 0,0 1 0,-1 0 0,-12-24 0,0-2 0,16 36 0,-1 1 0,0-1 0,-1 1 0,1 0 0,-1 0 0,0-1 0,0 2 0,-1-1 0,1 0 0,-1 1 0,1-1 0,-1 1 0,0 0 0,0 1 0,-1-1 0,1 0 0,0 1 0,-9-3 0,-9-2 0,0 0 0,-46-6 0,-6-3 0,41 5 0,-205-74 0,-69-73 0,133 63 0,143 76 0,1-1 0,-49-42 0,17 12 0,57 46 0,0 0 0,0 0 0,1 0 0,0-1 0,0 1 0,0-1 0,1 0 0,-1 0 0,1-1 0,0 1 0,1-1 0,-1 1 0,1-1 0,0 0 0,-2-11 0,4 13 0,0 0 0,0 0 0,0 0 0,0 0 0,0 1 0,1-1 0,0 0 0,0 0 0,0 0 0,0 1 0,0-1 0,1 1 0,0-1 0,-1 1 0,1-1 0,1 1 0,-1 0 0,0 0 0,1 0 0,0 0 0,-1 1 0,1-1 0,0 1 0,0-1 0,1 1 0,4-3 0,-4 3 0,0 0 0,-1 0 0,1 0 0,0 1 0,0-1 0,0 1 0,0 0 0,0 0 0,0 0 0,1 1 0,-1 0 0,0-1 0,0 1 0,0 1 0,1-1 0,-1 1 0,0 0 0,0-1 0,0 2 0,0-1 0,0 0 0,6 4 0,-6-2 0,0 0 0,0 0 0,0 0 0,-1 0 0,1 1 0,-1-1 0,0 1 0,0 0 0,0 0 0,-1 0 0,1 1 0,-1-1 0,0 1 0,0-1 0,-1 1 0,1-1 0,-1 1 0,1 9 0,-1-10 0,0 0 0,-1 0 0,1 1 0,-1-1 0,0 0 0,-1 0 0,1 0 0,-1 0 0,0 0 0,1 1 0,-2-1 0,1 0 0,0-1 0,-1 1 0,-4 7 0,3-7 0,-1 0 0,0-1 0,0 1 0,0-1 0,0 1 0,-1-1 0,1-1 0,-1 1 0,0-1 0,0 1 0,0-2 0,-6 3 0,-65 17 0,0-3 0,-158 15 0,125-20 0,-130 7 0,-290-13 0,342-9 0,-1792 1-1365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45:06.861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55 1 24575,'1'0'0,"1"0"0,-1 0 0,0 0 0,0 0 0,0 1 0,0-1 0,0 0 0,0 1 0,0-1 0,0 1 0,0-1 0,-1 1 0,1 0 0,0-1 0,0 1 0,0 0 0,0-1 0,-1 1 0,1 0 0,0 0 0,-1 0 0,1 0 0,-1 0 0,1 0 0,-1 0 0,1 0 0,-1 0 0,0 1 0,9 39 0,-9-36 0,0-1 0,1 1 0,-1-1 0,1 0 0,0 1 0,1-1 0,-1 0 0,1 0 0,3 6 0,-1-7 0,0 1 0,1-1 0,0 0 0,0 0 0,0-1 0,0 1 0,0-1 0,1 0 0,-1-1 0,0 1 0,1-1 0,0 0 0,-1 0 0,1-1 0,-1 0 0,8 0 0,-7 0 0,1 0 0,0 0 0,-1 1 0,1 0 0,-1 1 0,1-1 0,-1 1 0,0 0 0,1 1 0,-1-1 0,6 5 0,2 6 0,-11-13 0,5-15 0,-6 13 0,0 0 0,-1 0 0,1 0 0,0 1 0,0-1 0,0 1 0,0-1 0,0 1 0,0 0 0,1 0 0,-1 0 0,0 0 0,1 0 0,-1 1 0,1-1 0,-1 1 0,0-1 0,4 1 0,-5 0 0,1 0 0,-1 0 0,0 0 0,0 0 0,0 0 0,1 1 0,-1-1 0,0 0 0,0 1 0,0-1 0,0 1 0,0-1 0,0 1 0,0-1 0,0 1 0,0 0 0,0-1 0,0 1 0,0 0 0,0 0 0,-1 0 0,1 0 0,0 0 0,-1 0 0,1 0 0,0 0 0,-1 0 0,1 0 0,-1 0 0,0 0 0,1 0 0,-1 1 0,0-1 0,0 0 0,0 0 0,0 0 0,0 1 0,0 1 0,-9 126 0,10-128 0,-1-1 0,0 1 0,0 0 0,0-1 0,0 1 0,1 0 0,-1-1 0,0 1 0,-1 0 0,1 0 0,0-1 0,0 1 0,0 0 0,0 0 0,0-1 0,-1 1 0,1 0 0,0-1 0,-1 1 0,1-1 0,0 1 0,-1 0 0,1-1 0,-1 1 0,1-1 0,-1 1 0,1-1 0,-2 2 0,-18-7 0,4-1 0,-7 2 0,0 0 0,0 2 0,-44 0 0,-7 0 0,29 3 48,35-1-284,1 1 1,-1-1-1,1 0 1,-1-1-1,-11-2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45:12.046"/>
    </inkml:context>
    <inkml:brush xml:id="br0">
      <inkml:brushProperty name="width" value="0.1" units="cm"/>
      <inkml:brushProperty name="height" value="0.1" units="cm"/>
      <inkml:brushProperty name="color" value="#1091F2"/>
    </inkml:brush>
  </inkml:definitions>
  <inkml:trace contextRef="#ctx0" brushRef="#br0">466 1 24575,'-2'9'0,"-1"-1"0,-1 0 0,1 0 0,-1 0 0,0 0 0,-1-1 0,0 1 0,0-1 0,-1 0 0,1-1 0,-14 12 0,12-14 0,0 0 0,0 0 0,0-1 0,-1 0 0,1-1 0,-1 1 0,0-2 0,1 1 0,-14 1 0,-30 7 0,34-6 0,-1-2 0,-1 0 0,1-1 0,0 0 0,0-2 0,-19-2 0,18 2 0,-13-2 0,25 1 0,1 1 0,-1 1 0,1-1 0,-1 1 0,1 0 0,-1 1 0,0-1 0,-7 3 0,16-8 0,1 0 0,-2 0 0,1 0 0,-1 0 0,1 0 0,-1 0 0,-1 0 0,1-1 0,-1 1 0,0 0 0,-1-9 0,1 7 0,0 0 0,0 0 0,0 0 0,1 0 0,2-11 0,-2 17 2,-1 0 0,1 0 0,-1-1 0,1 1 0,-1 0 0,1 0 0,0 0 0,0 0 0,0 0 0,0 0 0,-1 0 0,1 0 0,0 1 0,0-1 0,1 0 0,-1 0 0,0 1 0,0-1 0,0 1 0,0-1 0,1 1 0,-1-1 0,0 1 0,0 0-1,1 0 1,-1-1 0,0 1 0,0 0 0,1 0 0,-1 0 0,0 0 0,3 1 0,46 13-433,-35-9-568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26:13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2:58.813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2188 985 24575,'-23'-12'0,"-18"8"0,0 2 0,-1 2 0,1 2 0,-1 1 0,1 2 0,0 3 0,1 0 0,-43 17 0,-20 4 0,-104 35 0,181-54 0,14-4 0,0-1 0,0-1 0,0 0 0,-1-1 0,1 0 0,-1 0 0,0-2 0,-17 1 0,-707-4 0,381 3 0,321-3 0,1-1 0,-57-14 0,89 16 0,0 0 0,0 1 0,0-1 0,0 0 0,0 0 0,1-1 0,-1 1 0,0 0 0,1-1 0,-1 1 0,1-1 0,-1 1 0,1-1 0,0 0 0,-1 0 0,1 1 0,0-1 0,0 0 0,1 0 0,-1 0 0,0 0 0,0 0 0,1 0 0,0 0 0,-1 0 0,1-1 0,0 1 0,0 0 0,0-3 0,0-11 0,1-1 0,5-32 0,-1 14 0,-2 13 0,2 0 0,0 0 0,1 0 0,10-24 0,-5 17 0,2-5 0,33-58 0,-11 26 0,-23 41 0,1 2 0,1 0 0,1 0 0,1 1 0,1 1 0,1 1 0,1 0 0,21-16 0,128-91 0,-128 99 0,1 1 0,2 3 0,0 1 0,63-23 0,56-16 0,-141 55 0,1 1 0,-1 0 0,1 2 0,1 1 0,39-2 0,35 7 0,158-4 0,195-6 0,-313 8 0,-84-8 0,-33 3 0,-19 3 0,-9 1 0,-33 2 0,-1 2 0,-79 15 0,105-15 0,-1-1 0,-33-1 0,34-1 0,0 0 0,0 2 0,-22 3 0,12 1 0,12-3 0,0 0 0,1 1 0,-1 0 0,1 1 0,0 1 0,0 0 0,-15 10 0,-50 43 0,51-36 0,-44 27 0,1-8 0,-2-2 0,-2-4 0,-1-3 0,-83 24 0,85-36 0,-189 46 0,218-58 0,0 2 0,1 2 0,0 2 0,2 1 0,-66 37 0,97-48 0,1 2 0,0-1 0,0 2 0,1-1 0,0 1 0,0 0 0,1 0 0,-10 16 0,15-23 0,1 1 0,-1 1 0,1-1 0,-1 0 0,1 0 0,0 0 0,0 1 0,0-1 0,1 1 0,-1-1 0,0 1 0,1-1 0,0 1 0,-1-1 0,1 1 0,0-1 0,0 1 0,1-1 0,-1 1 0,0-1 0,1 1 0,0-1 0,-1 1 0,1-1 0,0 0 0,0 1 0,1-1 0,-1 0 0,0 0 0,1 0 0,-1 0 0,1 0 0,0 0 0,-1 0 0,1 0 0,0-1 0,0 1 0,0-1 0,0 1 0,1-1 0,-1 0 0,3 1 0,7 2 0,1 0 0,0-1 0,1 0 0,-1-1 0,0-1 0,1 0 0,-1-1 0,1 0 0,19-3 0,19 0 0,803 6 0,615-6 0,-1445 3 0,0-1 0,0-1 0,0-2 0,36-9 0,-59 12 0,-1 1 0,0-1 0,0 0 0,1 1 0,-1-1 0,0 0 0,0 0 0,0 0 0,0 0 0,0 0 0,0 0 0,0 0 0,-1 0 0,1-1 0,0 1 0,0 0 0,-1 0 0,1-1 0,-1 1 0,0 0 0,1-1 0,-1 1 0,0-1 0,0 1 0,1 0 0,-1-1 0,0 1 0,0-1 0,-1 1 0,1 0 0,0-1 0,0 1 0,-1-1 0,1 1 0,-1 0 0,1 0 0,-1-1 0,-1-1 0,-1-5 0,0 1 0,-1 0 0,0 1 0,0-1 0,-9-10 0,2 6 0,0 0 0,-1 0 0,-1 1 0,0 1 0,0 0 0,-1 1 0,0 1 0,0 0 0,-1 0 0,1 2 0,-2 0 0,1 0 0,-30-3 0,-10 1 0,-1 4 0,-91 4 0,57 2 0,-1326-2 0,1411-1 0,0 0 0,0 0 0,1 0 0,-1-1 0,0 1 0,0-1 0,1 0 0,-1-1 0,1 1 0,-8-4 0,11 4 0,0-1 0,-1 1 0,1 0 0,0-1 0,0 1 0,0 0 0,1-1 0,-1 0 0,0 1 0,0-1 0,1 1 0,-1-1 0,1 0 0,-1 1 0,1-1 0,0 0 0,0 0 0,0 1 0,0-1 0,0 0 0,0 0 0,0 1 0,0-1 0,1 0 0,-1 1 0,1-1 0,-1 0 0,1 1 0,0-1 0,0 1 0,1-4 0,1 1 0,-1 0 0,1 0 0,0 0 0,0 0 0,0 0 0,0 1 0,1-1 0,-1 1 0,1 0 0,0 0 0,0 0 0,8-4 0,59-25 0,-50 24 0,63-24 0,1 4 0,1 4 0,164-25 0,-93 32 0,209 4 0,-206 13 0,311-41 0,-462 39 0,7-1 0,1 0 0,-1-1 0,17-6 0,-32 6 0,-10-1 0,-13-2 0,-44-3 0,-1 3 0,1 2 0,-116 8 0,53 0 0,59-4 0,-1 3 0,1 4 0,0 2 0,-71 18 0,136-25 0,0 1 0,1-1 0,-1 1 0,1 0 0,0 0 0,0 1 0,0-1 0,0 1 0,0 0 0,0 0 0,0 0 0,1 0 0,0 1 0,-5 5 0,3 0 0,0 0 0,0 1 0,1-1 0,-5 20 0,5-18 0,1 0 0,-2 0 0,1 0 0,-12 19 0,-13 1-1365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3:40.567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6268 1 24575,'-2'4'0,"-1"-1"0,1 1 0,-1-1 0,0 1 0,0-1 0,0 0 0,0 0 0,0 0 0,0-1 0,-1 1 0,0-1 0,1 0 0,-6 2 0,0 2 0,-45 33 0,-2 1 0,-1-3 0,-78 39 0,134-76 0,-14 8 0,-1-1 0,0-1 0,-1 0 0,0-1 0,-27 4 0,-148 8 0,-274-12 0,246-8 0,193 3 0,-68 0 0,-97-12 0,117 6 0,-126 6 0,81 3 0,-2724-3 0,2729-17 0,46 18 0,24 0 0,0-2 0,0-1 0,-69-13 0,82 9 0,-2 3 0,1 0 0,0 2 0,-42 5 0,-7-2 0,-330-2 0,411 0 0,0 0 0,0 0 0,0 0 0,-1 0 0,1 0 0,0 0 0,0 0 0,0 0 0,0 1 0,-1-1 0,1 0 0,0 1 0,0-1 0,0 1 0,0-1 0,0 1 0,0 0 0,0-1 0,0 1 0,0 0 0,0 0 0,1 0 0,-1 0 0,0-1 0,0 1 0,0 2 0,1-2 0,0-1 0,0 1 0,0 0 0,1 0 0,-1 0 0,0-1 0,1 1 0,-1 0 0,0 0 0,1-1 0,-1 1 0,1 0 0,-1-1 0,1 1 0,-1 0 0,1-1 0,-1 1 0,1-1 0,0 1 0,-1-1 0,1 1 0,0-1 0,0 1 0,-1-1 0,1 0 0,0 0 0,0 1 0,-1-1 0,1 0 0,0 0 0,0 0 0,0 0 0,0 0 0,-1 0 0,1 0 0,0 0 0,1 0 0,11 1 0,1-1 0,-1 0 0,1-1 0,-1-1 0,20-4 0,3 0 0,1 0 0,38-6 0,102-3 0,-90 13 0,141 5 0,-193-1 0,-1 3 0,-1 0 0,1 3 0,57 19 0,-91-27 0,1 0 0,-1 0 0,0 0 0,1 0 0,-1 0 0,0 0 0,0 0 0,1 0 0,-1 0 0,0 0 0,1 0 0,-1 0 0,0 0 0,0 0 0,1 0 0,-1 0 0,0 0 0,1 0 0,-1 1 0,0-1 0,0 0 0,1 0 0,-1 0 0,0 0 0,0 1 0,0-1 0,1 0 0,-1 0 0,0 1 0,0-1 0,0 0 0,0 0 0,1 1 0,-1-1 0,0 0 0,0 0 0,0 1 0,0-1 0,0 0 0,0 1 0,0-1 0,0 0 0,0 1 0,0-1 0,0 0 0,0 0 0,0 1 0,0-1 0,0 0 0,0 1 0,0-1 0,-21 5 0,-34-3 0,54-2 0,-121 16 0,-741-17 0,849 1-170,1-1-1,-1 0 0,1-1 1,0-1-1,-1 0 0,1-1 1,-18-8-1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4:08.333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5089 335 24575,'-67'30'0,"0"-2"0,-85 21 0,-146 23 0,114-39 0,-1-8 0,-365 0 0,-138-24 0,-225-3 0,407-14 0,173 18 0,-393-3 0,676-3 0,1-2 0,-77-20 0,4 1 0,65 10 0,56 15 0,0-1 0,0 1 0,0-1 0,0 1 0,0-1 0,0 1 0,0-1 0,1 1 0,-1-1 0,0 0 0,0 0 0,1 1 0,-1-1 0,0 0 0,1 0 0,-1 0 0,1 0 0,-1 1 0,1-1 0,-1-2 0,1 2 0,1 0 0,-1 0 0,0 0 0,1 0 0,-1 0 0,1 0 0,-1 0 0,1 0 0,0 0 0,-1 0 0,1 0 0,0 0 0,0 0 0,-1 0 0,1 0 0,0 0 0,0 1 0,0-1 0,0 0 0,0 1 0,0-1 0,3 0 0,20-11 0,1 1 0,1 2 0,0 0 0,37-6 0,1-2 0,37-11 0,2 4 0,0 5 0,2 4 0,153-2 0,1455 18 0,-681 1 0,484-2 0,-1480-2 0,-30 0 0,-23 0 0,-627-3 0,348 8 0,134-3 0,-862-21 0,572-21 0,64 5 0,-763-103 0,756 108 0,6 32 0,214 2 0,4789-2 0,-4430-16 0,-65 16-1365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4:13.271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1193 358 24575,'-10'-2'0,"1"0"0,0-1 0,0 0 0,0-1 0,1 0 0,-1 0 0,-15-11 0,4 3 0,-13-6 0,20 10 0,0 0 0,0 1 0,-1 0 0,0 1 0,0 1 0,0 0 0,-1 1 0,0 1 0,0 0 0,1 1 0,-19-1 0,-15 4 0,6 1 0,-1-3 0,1-1 0,-64-11 0,55 3 0,36 8 0,-1 0 0,1-1 0,1-1 0,-1-1 0,1 0 0,-25-12 0,20 7 0,1 2 0,-1 1 0,-1 0 0,-30-6 0,-9-3 0,14 5 0,39 10 0,0 1 0,0-2 0,-1 1 0,1-1 0,1 0 0,-1 0 0,0 0 0,0-1 0,1 0 0,-1 0 0,1 0 0,0-1 0,0 0 0,0 0 0,1 0 0,0-1 0,-8-8 0,10 11 0,0-1 0,0 1 0,0 0 0,0 0 0,-1 1 0,1-1 0,0 0 0,-1 1 0,0-1 0,1 1 0,-1 0 0,0 0 0,0 0 0,0 0 0,0 1 0,1-1 0,-1 1 0,0-1 0,0 1 0,0 0 0,0 0 0,0 1 0,0-1 0,-4 1 0,48-7 0,31-3 0,6 11 0,126 17 0,-183-15 0,138 19 0,108-14 0,-224-2 0,12 2 0,84 6 0,125-15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4:19.003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14 311 24575,'0'0'0,"-1"0"0,1 0 0,-1 0 0,1 0 0,-1 0 0,1 0 0,-1 0 0,1 0 0,-1 0 0,1-1 0,-1 1 0,1 0 0,-1 0 0,1 0 0,-1-1 0,1 1 0,0 0 0,-1-1 0,1 1 0,-1 0 0,1-1 0,0 1 0,-1 0 0,1-1 0,0 1 0,0-1 0,-1 1 0,1 0 0,0-1 0,0 1 0,-1-1 0,1 1 0,0-2 0,3-19 0,18-18 0,-15 32 0,1 0 0,0 1 0,0 0 0,0 0 0,1 0 0,0 1 0,0 0 0,10-4 0,5-2 0,44-13 0,-28 12 0,-1-1 0,42-21 0,-14 13 0,-59 20 0,1-1 0,0 1 0,-1-1 0,1-1 0,-1 1 0,0-1 0,0-1 0,0 1 0,0-1 0,-1-1 0,1 1 0,-1-1 0,0 0 0,6-7 0,-12 12 0,0 0 0,0 0 0,0-1 0,1 1 0,-1 0 0,0 0 0,0 0 0,0-1 0,0 1 0,0 0 0,0 0 0,0 0 0,0-1 0,0 1 0,0 0 0,0 0 0,0-1 0,0 1 0,0 0 0,0 0 0,0-1 0,0 1 0,0 0 0,0 0 0,0 0 0,0-1 0,0 1 0,0 0 0,0 0 0,0 0 0,-1-1 0,1 1 0,0 0 0,0 0 0,0 0 0,0-1 0,-1 1 0,1 0 0,0 0 0,0 0 0,0 0 0,-1 0 0,1-1 0,-16-2 0,-20 3 0,33 0 0,-28 5 0,32-2 0,18-2 0,39 1 0,100 17 0,-20-1 0,134-16 0,-138-4 0,411 10 0,-309-11 0,299 9 0,-209 34 0,-266-34 0,1-3 0,82-5 0,-29-1 0,1189 11 0,-1293-6 0,-10 1 0,-19 9 0,-28 8 0,-197 59 0,175-59 0,-130 20 0,-76-10 0,262-29 0,-483 8 0,60-5 0,426-4-124,-1 0 0,1 1 0,0 0 0,0 1 0,0 0 0,1 0-1,-1 1 1,0 1 0,1 0 0,-16 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4:58.962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3263 590 24575,'43'0'0,"9"-2"0,1 3 0,-1 2 0,0 2 0,65 16 0,166 45 0,-65-34 0,-22-5 0,-14 9 0,-176-35 0,0 0 0,0-1 0,0 1 0,0-1 0,1-1 0,-1 1 0,11-3 0,-14 2 0,0-1 0,0 1 0,0-1 0,0 1 0,0-1 0,-1 0 0,1 0 0,-1 0 0,1-1 0,-1 1 0,0 0 0,0-1 0,0 0 0,0 1 0,2-6 0,5-6 0,20-44 0,-28 54 0,0 1 0,0 0 0,0-1 0,0 1 0,-1-1 0,1 1 0,-1 0 0,0-1 0,0 1 0,0-1 0,-1 1 0,1-1 0,-1 1 0,0-1 0,0 1 0,-1-4 0,0 5 0,0-1 0,-1 1 0,1 0 0,0 0 0,-1 0 0,1 0 0,-1 0 0,0 0 0,0 1 0,1-1 0,-1 1 0,-5-2 0,3 1 0,1 1 0,0-1 0,-1-1 0,1 1 0,0-1 0,1 1 0,-5-5 0,-6-10 0,1-1 0,-13-22 0,17 24 0,0 1 0,-2 1 0,1 0 0,-21-21 0,18 22 0,1 0 0,0-1 0,-10-16 0,3 4 0,13 20 0,0 0 0,0 0 0,-1 0 0,0 1 0,0 0 0,0 1 0,-1 0 0,0 0 0,1 0 0,-1 1 0,-1 0 0,1 1 0,0 0 0,-12-2 0,7 1 0,1 0 0,0-1 0,0 0 0,0-1 0,-18-10 0,23 11 0,1 0 0,0-1 0,-1 0 0,1 0 0,1 0 0,-1-1 0,1 0 0,0 0 0,0 0 0,-3-8 0,8 14 0,0-1 0,0 1 0,-1 0 0,1 0 0,0-1 0,1 1 0,-1 0 0,0 0 0,0-1 0,0 1 0,0 0 0,0 0 0,0-1 0,0 1 0,0 0 0,0 0 0,0 0 0,1-1 0,-1 1 0,0 0 0,0 0 0,0 0 0,0-1 0,1 1 0,-1 0 0,0 0 0,0 0 0,0 0 0,1 0 0,-1-1 0,0 1 0,0 0 0,1 0 0,-1 0 0,0 0 0,0 0 0,0 0 0,1 0 0,-1 0 0,0 0 0,1 0 0,16 1 0,14 7 0,-11 6 0,-20-14 0,0 1 0,0-1 0,0 0 0,-1 1 0,1-1 0,0 0 0,0 0 0,0 1 0,0-1 0,-1 0 0,1 0 0,0 1 0,0-1 0,-1 0 0,1 0 0,0 0 0,0 1 0,-1-1 0,1 0 0,0 0 0,0 0 0,-1 0 0,1 0 0,0 0 0,-1 0 0,1 1 0,0-1 0,-1 0 0,1 0 0,0 0 0,-1 0 0,1 0 0,0 0 0,0-1 0,-1 1 0,0 0 0,-3 0 0,0 0 0,0 0 0,0-1 0,0 0 0,0 0 0,0 0 0,0 0 0,0 0 0,-7-4 0,-30-23 0,30 19 0,-2 0 0,1 0 0,-1 2 0,0-1 0,-1 2 0,0-1 0,0 2 0,0 0 0,-1 1 0,-24-4 0,-17 0 0,-33 0 0,9-8 0,-49 14 0,-99 5 0,133 7 0,-69 3 0,-38-5 0,-313-8 0,420-16 0,-20 0 0,-926 18 0,545-3 0,484 1 0,0 2 0,0 0 0,0 1 0,-14 4 0,-20 4 0,-24-2 0,1-4 0,-80-4 0,79-2 0,17 11 0,21-3 0,0 2-1365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5:00.808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1 33 24575,'1'-2'0,"-1"1"0,1-1 0,0 1 0,-1-1 0,1 1 0,0-1 0,0 1 0,0 0 0,0-1 0,1 1 0,-1 0 0,0 0 0,0 0 0,1 0 0,-1 0 0,1 0 0,-1 0 0,1 1 0,-1-1 0,1 0 0,-1 1 0,1-1 0,-1 1 0,1 0 0,0 0 0,-1-1 0,4 1 0,50-5 0,-53 5 0,328 1 0,-141 15 0,-182-16 17,-1 1 0,1 0 1,0 0-1,-1 1 0,1 0 0,9 4 0,-14-5-76,0-1-1,-1 1 1,1 0-1,0 0 1,0 1 0,-1-1-1,1 0 1,-1 1-1,1-1 1,-1 1 0,1-1-1,-1 1 1,0-1-1,0 1 1,0 0 0,0 0-1,0 0 1,0 0-1,0 0 1,-1-1 0,1 1-1,-1 0 1,1 1-1,-1 1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5:14.217"/>
    </inkml:context>
    <inkml:brush xml:id="br0">
      <inkml:brushProperty name="width" value="0.35" units="cm"/>
      <inkml:brushProperty name="height" value="0.35" units="cm"/>
      <inkml:brushProperty name="color" value="#B75084"/>
    </inkml:brush>
  </inkml:definitions>
  <inkml:trace contextRef="#ctx0" brushRef="#br0">578 428 24575,'-11'0'0,"1"0"0,-1 1 0,0 1 0,-19 4 0,28-5 0,1-1 0,-1 0 0,1 1 0,-1-1 0,0 1 0,1-1 0,-1 1 0,1 0 0,0-1 0,-1 1 0,1 0 0,0 0 0,-1 0 0,1 0 0,0 0 0,0 1 0,0-1 0,0 0 0,0 0 0,0 1 0,0-1 0,0 1 0,1-1 0,-1 1 0,0-1 0,1 1 0,-1-1 0,1 1 0,0-1 0,0 1 0,-1 0 0,1-1 0,0 1 0,0 0 0,0-1 0,1 1 0,-1-1 0,0 1 0,1 0 0,-1-1 0,1 1 0,-1-1 0,2 3 0,2 3 0,1 0 0,0-1 0,0 1 0,0-1 0,1 0 0,-1 0 0,2-1 0,-1 0 0,1 0 0,13 8 0,0-2 0,1 0 0,35 12 0,-30-16 0,1-2 0,0-1 0,1-1 0,-1-1 0,1-1 0,53-6 0,-55 3 0,141-7 0,-161 7 0,1 0 0,-1 0 0,0-1 0,0 0 0,0 0 0,0 0 0,-1-1 0,1 0 0,-1 0 0,0-1 0,0 1 0,6-9 0,27-20 0,-34 31 0,-1-1 0,1 0 0,-1 0 0,0-1 0,0 1 0,0 0 0,0-1 0,-1 0 0,1 0 0,-1 0 0,0 0 0,0 0 0,0 0 0,-1 0 0,0-1 0,0 1 0,0 0 0,0-1 0,0 1 0,-1-1 0,0 1 0,0-5 0,-1-1 0,0 1 0,-1 0 0,0 1 0,0-1 0,-1 0 0,0 1 0,0-1 0,-1 1 0,-9-16 0,7 13 0,0-1 0,0 0 0,2 0 0,-1 0 0,-2-16 0,5 19 0,0 0 0,-1 0 0,0 0 0,0 0 0,-1 1 0,0-1 0,0 1 0,-1 0 0,0 0 0,0 1 0,-11-12 0,3 9 0,0 0 0,0 1 0,-19-9 0,23 14 0,0-1 0,1 0 0,-1-1 0,1 1 0,0-2 0,0 1 0,1-1 0,0 0 0,0-1 0,0 1 0,-8-15 0,21 33 0,0-1 0,1 0 0,0 0 0,11 12 0,-8-12 0,-1 0 0,0 1 0,14 23 0,-17-24 0,0-1 0,1 1 0,0-1 0,1 0 0,0-1 0,14 12 0,-11-12 0,1-1 0,0-1 0,0 0 0,21 6 0,21 11 0,-51-20 0,1-1 0,-1 1 0,0 0 0,-1 0 0,1 0 0,0 0 0,-1 0 0,0 1 0,0-1 0,0 1 0,0 0 0,0-1 0,-1 1 0,0 0 0,1 0 0,-1 0 0,-1 0 0,1 5 0,13 33 0,-10-35 0,-1 1 0,1 0 0,0 0 0,1-1 0,0 0 0,0 0 0,0 0 0,1 0 0,0-1 0,14 11 0,-18-14 0,1 0 0,0 1 0,-1-1 0,0 1 0,0-1 0,0 1 0,0 0 0,0 0 0,-1 0 0,0 0 0,0 0 0,0 0 0,0 0 0,0 7 0,0-5 0,-1 0 0,1-1 0,1 0 0,-1 1 0,1-1 0,0 0 0,0 1 0,1-1 0,3 5 0,-2-5 0,-1 0 0,0 1 0,0-1 0,0 1 0,-1-1 0,0 1 0,0 0 0,0 0 0,-1 0 0,0 0 0,1 10 0,-5 70 0,3-85 0,0 0 0,-1 0 0,1 0 0,-1 1 0,1-1 0,-1 0 0,0 0 0,0 0 0,0 0 0,1 0 0,-1-1 0,0 1 0,0 0 0,0 0 0,0-1 0,0 1 0,-1 0 0,1-1 0,0 1 0,0-1 0,0 1 0,0-1 0,-1 0 0,1 0 0,0 1 0,0-1 0,-1 0 0,1 0 0,0 0 0,-2-1 0,-50 0 0,37 0 0,-183 2 0,-100-3 0,154-19 0,82 15 0,-114 3 0,2 1 0,118-5 0,-22-1 0,-62 8-1365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5:24.713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0 0 24575,'50'41'0,"-41"-35"0,-1 0 0,1 0 0,-1 1 0,0 1 0,-1-1 0,0 1 0,0 1 0,0-1 0,-1 1 0,9 18 0,-1 16 0,-13-37 0,0-1 0,1 0 0,-1 1 0,1-1 0,0 0 0,1 0 0,-1 0 0,1 0 0,0-1 0,1 1 0,-1-1 0,1 0 0,-1 1 0,9 5 0,-1 0 0,16 9 0,-26-19 0,-1 0 0,1 0 0,0 0 0,0 0 0,-1 0 0,1 0 0,0 0 0,-1-1 0,1 1 0,0 0 0,-1 0 0,1-1 0,0 1 0,-1 0 0,1-1 0,-1 1 0,1-1 0,-1 1 0,1 0 0,-1-1 0,1 1 0,-1-1 0,1 0 0,-1 1 0,0-1 0,1 1 0,-1-1 0,0 0 0,1 1 0,-1-1 0,0 0 0,0 1 0,0-1 0,0 0 0,1 1 0,-1-1 0,0 0 0,0 1 0,0-1 0,0 0 0,-1 0 0,1 0 0,0-1 0,0 1 0,0-1 0,0 1 0,1-1 0,-1 1 0,1 0 0,-1-1 0,0 1 0,1-1 0,0 1 0,-1 0 0,1 0 0,0-1 0,0 1 0,0 0 0,0 0 0,0 0 0,0 0 0,0 0 0,0 0 0,0 0 0,0 0 0,1 1 0,-1-1 0,0 0 0,0 1 0,1-1 0,-1 1 0,1-1 0,-1 1 0,0 0 0,1-1 0,-1 1 0,1 0 0,-1 0 0,4 0 0,-4 1 0,1-1 0,0 1 0,0-1 0,-1 1 0,1 0 0,-1 0 0,1-1 0,0 1 0,-1 0 0,1 1 0,-1-1 0,0 0 0,1 0 0,-1 1 0,0-1 0,0 0 0,0 1 0,0-1 0,0 1 0,0 0 0,0-1 0,-1 1 0,1 0 0,0-1 0,-1 1 0,1 0 0,-1 0 0,0-1 0,0 4 0,0 3 0,0 0 0,-1 0 0,0 0 0,-1 0 0,0 0 0,-4 11 0,-6 30 0,12-48 0,0-1 0,0 1 0,-1 0 0,1 0 0,0-1 0,-1 1 0,1 0 0,0 0 0,-1-1 0,1 1 0,-1-1 0,1 1 0,-1 0 0,1-1 0,-1 1 0,1-1 0,-1 1 0,0-1 0,1 1 0,-1-1 0,0 0 0,1 1 0,-1-1 0,0 0 0,0 1 0,0-1 0,-29 2 0,21-3 0,1 0 0,-1 0 0,1-1 0,-16-6 0,-14-2-1365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55:28.104"/>
    </inkml:context>
    <inkml:brush xml:id="br0">
      <inkml:brushProperty name="width" value="0.1" units="cm"/>
      <inkml:brushProperty name="height" value="0.1" units="cm"/>
      <inkml:brushProperty name="color" value="#B75084"/>
    </inkml:brush>
  </inkml:definitions>
  <inkml:trace contextRef="#ctx0" brushRef="#br0">547 0 24575,'4'79'0,"-1"-49"0,-3 51 0,0-79 0,-1-1 0,1 1 0,-1 0 0,0-1 0,0 0 0,1 1 0,-1-1 0,0 1 0,0-1 0,0 0 0,0 0 0,-1 1 0,1-1 0,0 0 0,0 0 0,-1 0 0,1 0 0,-1-1 0,1 1 0,-1 0 0,1-1 0,-1 1 0,1 0 0,-1-1 0,1 0 0,-1 1 0,0-1 0,-2 0 0,-58 4 0,42-4 0,-48 2 0,30-1 0,-57 9 0,43 1 0,39-6 0,-1-2 0,1 1 0,-1-2 0,0 0 0,0 0 0,0-2 0,0 0 0,0 0 0,-25-5 0,37 5 0,1-1 0,0 0 0,0 0 0,-1 0 0,1 0 0,0-1 0,0 1 0,0 0 0,0 0 0,0-1 0,1 1 0,-1 0 0,0-1 0,1 1 0,-1-1 0,1 1 0,-1-1 0,1 1 0,-1-1 0,1 1 0,0-1 0,0 1 0,0-1 0,0 1 0,0-1 0,0 0 0,1 1 0,-1-1 0,0 1 0,1-1 0,-1 1 0,1-1 0,0-1 0,21-51 0,-16 45-1365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47:10.2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2:04.504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2498 20 24575,'-18'0'0,"-5"1"0,-1-1 0,0-2 0,-42-8 0,42 7 0,0 0 0,0 1 0,-1 2 0,-35 3 0,-6-1 0,-186 5 0,-1103-7 0,1182 7 0,-167-7 0,950 0-1365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2:12.241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1453 1 24575,'-30'0'0,"-1"2"0,0 1 0,-30 8 0,60-11 0,0 0 0,1 0 0,-1 0 0,0 1 0,0-1 0,0 0 0,0 1 0,1-1 0,-1 1 0,0-1 0,0 1 0,1-1 0,-1 1 0,0 0 0,1-1 0,-1 1 0,1 0 0,-1-1 0,1 1 0,-1 0 0,1 0 0,-1 0 0,1-1 0,0 1 0,-1 0 0,1 0 0,0 0 0,0 0 0,0 0 0,0 0 0,0 0 0,0-1 0,0 1 0,0 0 0,0 0 0,0 0 0,0 0 0,0 0 0,1 0 0,-1 0 0,0-1 0,1 1 0,-1 0 0,0 0 0,1 0 0,-1-1 0,2 2 0,-1 0 0,0 0 0,1 1 0,-1-1 0,1 0 0,0-1 0,-1 1 0,1 0 0,0 0 0,0-1 0,0 1 0,0-1 0,0 0 0,1 1 0,-1-1 0,0 0 0,5 1 0,11-1 0,37 6 0,-54-7 0,0 0 0,0 0 0,1 1 0,-1-1 0,0 1 0,1-1 0,-1 1 0,0 0 0,0-1 0,0 1 0,0 0 0,0 0 0,0 0 0,0-1 0,0 1 0,0 0 0,0 1 0,0-1 0,-1 0 0,1 0 0,0 0 0,-1 0 0,1 0 0,-1 1 0,1-1 0,-1 0 0,0 1 0,1-1 0,-1 0 0,0 1 0,0-1 0,0 0 0,0 3 0,-1-3 0,1 0 0,0 0 0,-1 1 0,0-1 0,1 0 0,-1 0 0,0 0 0,0 0 0,1-1 0,-1 1 0,0 0 0,0 0 0,0 0 0,0-1 0,0 1 0,0 0 0,0-1 0,0 1 0,0-1 0,-1 1 0,1-1 0,0 0 0,0 1 0,0-1 0,-1 0 0,1 0 0,0 0 0,0 0 0,-1 0 0,1 0 0,0 0 0,0 0 0,0-1 0,-1 1 0,1 0 0,0-1 0,0 1 0,-1-1 0,-47-16 0,31 10 0,-1 1 0,1 0 0,-1 2 0,0 0 0,0 1 0,0 1 0,-30 0 0,104 0 0,-29 1 0,-1 0 0,46 6 0,-70-5 0,0 0 0,0 0 0,0 0 0,-1 0 0,1 0 0,0 0 0,0 0 0,-1 0 0,1 0 0,0 1 0,0-1 0,-1 0 0,1 0 0,0 1 0,0-1 0,-1 1 0,1-1 0,0 0 0,-1 1 0,1-1 0,-1 1 0,1 0 0,-1-1 0,1 1 0,-1-1 0,1 1 0,-1 0 0,1-1 0,-1 1 0,0 0 0,1 1 0,-2-1 0,1 0 0,-1 0 0,0 1 0,1-1 0,-1 0 0,0 0 0,0 0 0,0 0 0,0 0 0,0 0 0,0 0 0,0 0 0,0 0 0,0 0 0,-2 0 0,-5 4 0,0-1 0,0 0 0,0 0 0,-15 4 0,2-6 0,0-1 0,0-1 0,0-1 0,-40-6 0,-34-1 0,27 9 0,-75-2 0,101-7 0,-14 1 0,-80 5 0,-82 4 0,11-2 0,36 0-1365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2:20.243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3106 18 24575,'-94'8'0,"-177"-23"0,150 13 0,-106 4 0,143 3 0,-1-4 0,-113-13 0,118 7 0,-102 7 0,60 0 0,-1519-2-1365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2:30.765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1409 310 24575,'-6'2'0,"1"0"0,0 0 0,-1-1 0,1 0 0,-1 0 0,-10 1 0,11-2 0,-92 10 0,-195-7 0,145-6 0,74 3 0,-1 4 0,-72 12 0,137-15 0,1 0 0,0-1 0,-1 0 0,1-1 0,0 1 0,0-2 0,0 1 0,0-1 0,0-1 0,-9-2 0,-32-9 0,23 11 0,0 1 0,0 1 0,1 2 0,-37 4 0,-52 22 0,212-29 0,-52 4 0,-36-2 0,-15 1 0,-64 1 0,41 0 0,0-1 0,0-1 0,-40-7 0,67 7 0,0 0 0,1 0 0,-1 0 0,0 0 0,0 0 0,1-1 0,-1 1 0,0 0 0,0-1 0,1 1 0,-1 0 0,0-1 0,1 1 0,-1-1 0,1 1 0,-1-1 0,0 1 0,1-1 0,-1 0 0,1 1 0,-1-1 0,1 0 0,0 1 0,-1-1 0,1 0 0,0 1 0,-1-1 0,1 0 0,0 0 0,0 1 0,0-1 0,0 0 0,0 0 0,0 0 0,0 1 0,0-1 0,0 0 0,0 0 0,0 0 0,0 1 0,0-1 0,1 0 0,-1 0 0,1-1 0,24-41 0,-9 16 0,-24 52 0,8-24 0,0 0 0,0 0 0,0 0 0,-1 0 0,1 0 0,0 0 0,0-1 0,-1 1 0,1 0 0,-1 0 0,1-1 0,-1 1 0,1 0 0,-1 0 0,0-1 0,1 1 0,-1-1 0,0 1 0,1 0 0,-1-1 0,0 0 0,0 1 0,1-1 0,-1 1 0,0-1 0,0 0 0,0 1 0,0-1 0,1 0 0,-1 0 0,0 0 0,0 0 0,0 0 0,0 0 0,0 0 0,0 0 0,0 0 0,1 0 0,-1 0 0,0-1 0,0 1 0,0 0 0,0-1 0,1 1 0,-1 0 0,0-1 0,0 1 0,0-1 0,0 0 0,-1-1 0,1-1 0,0 1 0,0 0 0,0-1 0,0 1 0,0 0 0,1-1 0,-1 1 0,1-1 0,-1 1 0,1-1 0,0 1 0,0-1 0,0 1 0,0-1 0,0 1 0,1-1 0,-1 1 0,2-4 0,15-45 0,-15 47 0,0 1 0,-1-1 0,1 1 0,1 0 0,-1-1 0,0 1 0,1 0 0,0 0 0,-1 1 0,1-1 0,0 1 0,4-3 0,-7 5 0,1 1 0,-1-1 0,0 0 0,0 1 0,0-1 0,1 0 0,-1 1 0,0-1 0,0 0 0,0 1 0,0-1 0,0 1 0,0-1 0,0 0 0,0 1 0,0-1 0,0 0 0,0 1 0,0-1 0,0 1 0,0-1 0,-1 0 0,1 1 0,0-1 0,0 0 0,0 1 0,0-1 0,-1 0 0,1 1 0,0-1 0,0 0 0,-1 0 0,1 1 0,0-1 0,-1 0 0,1 0 0,0 1 0,0-1 0,-1 0 0,1 0 0,-1 0 0,0 1 0,0 0 0,1 0 0,-1 0 0,-1 0 0,1-1 0,0 1 0,0 0 0,0 0 0,0-1 0,-1 1 0,1-1 0,0 1 0,0-1 0,-1 1 0,1-1 0,-3 0 0,3 0 0,0-1 0,-1 0 0,1 0 0,0 0 0,-1 0 0,1 0 0,0 0 0,0 0 0,0 0 0,0 0 0,0-1 0,0 1 0,0 0 0,0-1 0,0 1 0,1-1 0,-1 1 0,1-1 0,-1 1 0,1-1 0,-1 1 0,1-1 0,0 1 0,0-1 0,0 0 0,0 1 0,0-1 0,0 1 0,0-1 0,1 0 0,-1 1 0,1-3 0,0-3 0,0-1 0,1 1 0,-1 0 0,2 0 0,4-13 0,-2 12 0,0 1 0,0 0 0,0 0 0,1 0 0,0 1 0,1-1 0,-1 1 0,14-9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2:48.465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55 680 24575,'-8'53'0,"3"-33"0,4 0 0,-2 19 0,3-38 0,-1 0 0,1 0 0,0 0 0,0 0 0,0-1 0,-1 1 0,1 0 0,0 0 0,-1-1 0,1 1 0,-1 0 0,1-1 0,-1 1 0,1 0 0,-1-1 0,0 1 0,1-1 0,-1 1 0,1-1 0,-1 1 0,0-1 0,0 1 0,1-1 0,-1 0 0,0 1 0,0-1 0,0 0 0,1 0 0,-1 1 0,0-1 0,0 0 0,0 0 0,0 0 0,1 0 0,-1 0 0,-1-1 0,1 1 0,0 0 0,0-1 0,0 0 0,0 1 0,0-1 0,1 1 0,-1-1 0,0 0 0,0 0 0,1 1 0,-1-1 0,0 0 0,1 0 0,-1 0 0,1 0 0,-1 0 0,1 0 0,0 0 0,-1 0 0,1 0 0,0 0 0,-1 0 0,1 0 0,0 0 0,0 0 0,0 0 0,0 0 0,0 0 0,0 0 0,1 0 0,-1 0 0,0 0 0,0 0 0,1 0 0,-1 0 0,1 0 0,-1 0 0,1-1 0,18-38 0,-13 33 0,-1 0 0,1 0 0,-1-1 0,-1 1 0,1-1 0,-1 0 0,-1-1 0,1 1 0,-1-1 0,-1 1 0,0-1 0,0 0 0,-1 0 0,0 0 0,0 0 0,-1-13 0,0 18 0,1 0 0,-1 1 0,1-1 0,0 0 0,0 1 0,1-1 0,-1 1 0,1-1 0,0 1 0,-1 0 0,2 0 0,-1-1 0,0 2 0,1-1 0,-1 0 0,1 0 0,0 1 0,0-1 0,0 1 0,0 0 0,0 0 0,5-2 0,-4 1 0,1 0 0,-1 0 0,0 0 0,0 0 0,0-1 0,-1 1 0,1-1 0,-1 0 0,0 0 0,0 0 0,0-1 0,2-4 0,-3 3 0,0 1 0,0-1 0,1 1 0,0-1 0,0 1 0,0 0 0,0 0 0,1 0 0,0 1 0,0-1 0,0 1 0,1 0 0,-1 0 0,1 1 0,0-1 0,0 1 0,1 0 0,-1 0 0,0 1 0,1-1 0,7-1 0,-2-2 0,-1-1 0,1 0 0,-1 0 0,0-1 0,10-11 0,17-13 0,-6 12 0,16-14 0,-50 30 0,-11 3 0,-14 5 0,19 2 0,1 0 0,0 1 0,0 0 0,1 1 0,0 0 0,-12 16 0,-18 19 0,-19 0 0,65-47 0,-1-1 0,1 1 0,0 1 0,1 0 0,13-3 0,40-17 0,-53 19 0,0-2 0,-1 1 0,0-1 0,0 0 0,-1-1 0,0 0 0,0-1 0,0 1 0,-1-1 0,0-1 0,-1 1 0,0-1 0,0-1 0,-1 1 0,0-1 0,6-16 0,-10 23 0,1 0 0,-1 1 0,1-1 0,0 1 0,-1-1 0,1 1 0,0 0 0,0 0 0,1 0 0,-1 0 0,0 0 0,1 0 0,3-1 0,45-23 0,-15 8 0,-23 11 0,0 1 0,0 1 0,0 0 0,0 1 0,1 1 0,0 0 0,19-2 0,-16 3 0,0-1 0,0-1 0,0-1 0,20-8 0,93-42 0,-206 51 0,67 5 0,0 1 0,0-1 0,0 2 0,1-1 0,-1 1 0,1 0 0,0 1 0,0 0 0,0 0 0,0 1 0,-13 11 0,-40 20 0,22-19-120,4-3-129,1 2 0,0 1 0,1 2 0,-31 24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3:05.771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0 782 24575,'1'1'0,"-1"1"0,1-1 0,-1 0 0,1 0 0,-1 1 0,1-1 0,0 0 0,0 0 0,-1 0 0,1 0 0,0 0 0,0 0 0,0 0 0,0 0 0,0 0 0,0 0 0,1-1 0,-1 1 0,0 0 0,0-1 0,0 1 0,1-1 0,-1 1 0,0-1 0,1 0 0,-1 1 0,0-1 0,3 0 0,40 5 0,-43-5 0,183 5 0,0-8 0,-1-7 0,257-49 0,-313 36 0,227-9 0,131 30 0,-257 4 0,321 0 0,727-4 0,-902-9 0,85 0 0,-367 13 0,-1 3 0,0 5 0,0 4 0,133 38 0,-79-17 0,2-6 0,290 19 0,306-40 0,-435-10 0,-268 4 0,0 2 0,51 12 0,-63-10 0,86 14 0,0-5 0,202 1 0,-314-16 0,0 0 0,-1 0 0,1-1 0,-1 1 0,1-1 0,-1 1 0,1-1 0,-1 1 0,1-1 0,-1 0 0,1 0 0,-1 0 0,0 0 0,1 0 0,-1 0 0,0 0 0,0 0 0,0 0 0,0-1 0,0 1 0,1-2 0,1-2 0,-1 0 0,0 1 0,0-1 0,0 0 0,-1 0 0,0 0 0,1-6 0,0 4 0,-1-1 0,-1 1 0,1-1 0,-1 1 0,-1 0 0,0-1 0,0 1 0,0-1 0,0 1 0,-4-8 0,1 9 0,0 1 0,-1 0 0,1 0 0,-1 0 0,0 0 0,-1 1 0,1 0 0,-1 0 0,0 0 0,0 1 0,0 0 0,-8-3 0,6 3 0,0-1 0,0-1 0,1 1 0,-1-1 0,1 0 0,0-1 0,-9-9 0,15 13 0,-1 0 0,0 0 0,1 0 0,-1 0 0,1 0 0,0-1 0,-1 1 0,1-1 0,0 1 0,1-1 0,-1 1 0,0-1 0,0-4 0,1 6 0,0 1 0,0 0 0,0-1 0,0 1 0,1 0 0,-1 0 0,0-1 0,0 1 0,0 0 0,0 0 0,0-1 0,1 1 0,-1 0 0,0 0 0,0-1 0,1 1 0,-1 0 0,0 0 0,0 0 0,0-1 0,1 1 0,-1 0 0,0 0 0,1 0 0,-1 0 0,0 0 0,0 0 0,1 0 0,-1 0 0,0 0 0,1 0 0,-1 0 0,0 0 0,1 0 0,-1 0 0,1 0 0,22 10 0,-1 3 0,-38-22 0,9 5 0,-1-1 0,1 0 0,0-1 0,1 0 0,-7-7 0,11 12 0,1 0 0,0 0 0,-1-1 0,1 1 0,0-1 0,0 1 0,0-1 0,0 1 0,0-1 0,0 1 0,1-1 0,-1 0 0,0 0 0,1 1 0,-1-1 0,1 0 0,0 0 0,0 0 0,0 1 0,0-1 0,0 0 0,0 0 0,0 0 0,0 1 0,1-1 0,-1 0 0,1 0 0,-1 0 0,1 1 0,0-1 0,1-2 0,-2 4 0,0 0 0,1 0 0,-1-1 0,0 1 0,1 0 0,-1 0 0,0 0 0,1 0 0,-1-1 0,1 1 0,-1 0 0,0 0 0,1 0 0,-1 0 0,1 0 0,-1 0 0,1 0 0,-1 0 0,0 0 0,1 0 0,-1 1 0,1-1 0,-1 0 0,0 0 0,1 0 0,-1 0 0,0 0 0,1 1 0,-1-1 0,0 0 0,1 0 0,-1 1 0,0-1 0,1 0 0,-1 1 0,0-1 0,0 0 0,1 1 0,-1-1 0,0 0 0,0 1 0,0-1 0,1 1 0,-1 3 0,-13-14 0,-11-18 0,20 22 0,-1 0 0,0 0 0,-1 0 0,1 1 0,-1 0 0,0 0 0,-10-6 0,-98-72 0,110 81 0,1-1 0,-1 0 0,1 0 0,0 0 0,0 0 0,0 0 0,1-1 0,-1 1 0,1-1 0,0 0 0,0 1 0,0-1 0,-2-5 0,-14-25 0,11 28 0,-1 1 0,0-1 0,1 2 0,-1-1 0,-1 1 0,1 0 0,-1 1 0,-10-3 0,-5-4 0,-11-2 0,29 10 0,-1 1 0,1-1 0,-1-1 0,1 1 0,0-1 0,0 0 0,0 0 0,0-1 0,0 0 0,1 0 0,0 0 0,-1-1 0,2 0 0,-1 0 0,-4-6 0,9 4 0,10 12 0,16 13 0,-24-17 0,13 9 0,-35-26 0,-5-5 0,20 16 0,-1 1 0,0-1 0,-1 1 0,1 0 0,-1 0 0,0 1 0,0 0 0,0 0 0,0 1 0,-1 0 0,1 0 0,-10-1 0,-11-3 0,9 2 0,-92-28 0,125 40 0,11 1 0,-25-9 0,1 0 0,0-1 0,0 1 0,0-1 0,-1 1 0,1-1 0,0 0 0,-1 1 0,1-1 0,0 0 0,-1 1 0,1-1 0,-1 0 0,1 0 0,-1 1 0,0-1 0,1 0 0,-1 0 0,0 0 0,1 0 0,-1 0 0,0 0 0,0 1 0,0-1 0,0 0 0,0 0 0,0 0 0,0 0 0,0 0 0,0 0 0,0 0 0,-1 0 0,1 0 0,-1-1 0,1 0 0,-1 0 0,0 0 0,1 0 0,-1 0 0,0 0 0,0 0 0,-1 0 0,1 1 0,0-1 0,0 0 0,-1 1 0,1-1 0,-1 1 0,1-1 0,-1 1 0,0 0 0,0 0 0,1 0 0,-1 0 0,0 0 0,0 0 0,0 0 0,0 1 0,0-1 0,0 1 0,0-1 0,0 1 0,0 0 0,-4 0 0,-13-2 0,0 1 0,-27 1 0,29 0 0,-5 1 0,-25-3 0,45 2 0,0-1 0,0 1 0,0-1 0,0 0 0,0 0 0,0 0 0,0 0 0,0 0 0,0 0 0,0-1 0,1 1 0,-1-1 0,1 1 0,-1-1 0,1 1 0,-1-1 0,1 0 0,0 0 0,-1-2 0,-13-11 0,10 14 0,7 9 0,-2-7 0,-1-1 0,1 1 0,-1-1 0,1 1 0,-1 0 0,1-1 0,-1 1 0,1-1 0,-1 1 0,0-1 0,1 0 0,-1 1 0,0-1 0,0 0 0,1 1 0,-1-1 0,0 0 0,0 0 0,1 0 0,-1 0 0,0 0 0,0 1 0,1-1 0,-1-1 0,0 1 0,0 0 0,0 0 0,1 0 0,-2-1 0,-32 2 0,32-1 0,-24-1 0,4 0 0,0 1 0,-1 0 0,1 2 0,-43 8 0,38-3 0,1-1 0,-1-2 0,-1-1 0,1 0 0,0-3 0,0 0 0,-1-1 0,1-2 0,-44-10 0,48 10 0,-1 1 0,1 0 0,-42 5 0,7-1 0,-80 5 0,125-6 0,0 1 0,0-1 0,0-1 0,0 0 0,1-1 0,-1 0 0,0-1 0,0 0 0,-14-5 0,-2 4-1365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3:40.307"/>
    </inkml:context>
    <inkml:brush xml:id="br0">
      <inkml:brushProperty name="width" value="0.35" units="cm"/>
      <inkml:brushProperty name="height" value="0.35" units="cm"/>
      <inkml:brushProperty name="color" value="#A38EE3"/>
    </inkml:brush>
  </inkml:definitions>
  <inkml:trace contextRef="#ctx0" brushRef="#br0">7283 660 24575,'-317'-15'0,"209"11"0,-117-20 0,-57-4 0,240 27 0,-247-16 0,171 9 0,-127 9 0,90 2 0,2-1 0,-161-5 0,99-29 0,18 1 0,-29 0 0,-68-4 0,-1148 19 0,918 19 0,412-4 0,-397 18 0,298-2 0,-75 10 0,260-20 0,-58 7 0,0 5 0,-140 46 0,176-48 0,0-3 0,-1-2 0,-87 8 0,-2-1 0,120-13 0,-59 7 0,73-11 0,-1 0 0,1 0 0,-1 0 0,1 0 0,-1-1 0,1 1 0,0-1 0,-1 0 0,1-1 0,0 1 0,0-1 0,-1 0 0,-5-3 0,8 2 0,0 0 0,-1 0 0,2 0 0,-1-1 0,0 1 0,1 0 0,-1-1 0,1 1 0,0-1 0,0 1 0,1-1 0,-1 0 0,1 1 0,-1-1 0,1 0 0,0 1 0,1-1 0,-1 0 0,1-4 0,0 0 0,1 0 0,-1-1 0,1 1 0,0 0 0,1 0 0,0 0 0,6-10 0,-4 12 0,-1 1 0,1 0 0,1 0 0,-1 1 0,1-1 0,0 1 0,0 0 0,0 1 0,0 0 0,0 0 0,1 0 0,0 0 0,9-1 0,5-2 0,0 2 0,0 0 0,24-1 0,78 2 0,-79 4 0,-1-2 0,1-2 0,72-15 0,-70 10 0,0 2 0,0 2 0,69 2 0,299-12 0,-219 3 0,6 1 0,1720 12 0,-977-4 0,-557 17 0,-154 0 0,-146-7 0,205 23 0,125 7 0,197-22 0,-287-10 0,-226 2 0,-68-4 0,0-1 0,0-2 0,35-3 0,-67 2 0,0-1 0,0 1 0,0 0 0,0-1 0,0 1 0,0-1 0,0 1 0,0-1 0,0 0 0,0 1 0,0-1 0,0 0 0,0 1 0,-1-1 0,1 0 0,0 0 0,-1 0 0,1 0 0,0 0 0,-1 0 0,1 0 0,-1 0 0,0 0 0,1 0 0,-1 0 0,0 0 0,1 0 0,-1-1 0,0 1 0,0 0 0,0 0 0,0 0 0,0 0 0,0 0 0,-1 0 0,1-1 0,0 1 0,0 0 0,-1 0 0,1 0 0,-2-2 0,1 0 0,1 0 0,-1 0 0,-1 1 0,1-1 0,0 0 0,-1 1 0,1-1 0,-1 0 0,0 1 0,0 0 0,0-1 0,0 1 0,0 0 0,0 0 0,-5-2 0,-30-8 0,0 2 0,-1 2 0,-1 2 0,1 1 0,-56 1 0,73 3 0,-200-3 0,115 4 0,-164-19 0,161-2 0,-141-47 0,200 52 0,0 3 0,-97-14 0,44 15 0,49 5 0,-66-1 0,-508 1 0,18 5 0,307 4 0,257 0 0,-78 14 0,76-8 0,-70 2 0,-989-10 0,834 15 0,-1121-16 0,1391 1 0,0-1 0,1 1 0,-1-1 0,1 1 0,-1-1 0,0 0 0,1 0 0,0 0 0,-1-1 0,1 1 0,0-1 0,-1 1 0,1-1 0,0 0 0,0 1 0,0-1 0,1 0 0,-1 0 0,0-1 0,1 1 0,-1 0 0,0-3 0,-6-9 0,1-1 0,-9-27 0,0 2 0,13 33 0,1 4 0,0 0 0,0 0 0,1 0 0,-1-1 0,1 1 0,0 0 0,0-1 0,0 1 0,0 0 0,1-5 0,0 7 0,0 1 0,0-1 0,0 0 0,0 1 0,1-1 0,-1 1 0,0-1 0,1 0 0,-1 1 0,0-1 0,1 1 0,-1-1 0,1 1 0,-1 0 0,1-1 0,-1 1 0,1-1 0,-1 1 0,1 0 0,-1-1 0,1 1 0,0 0 0,28-5 0,409 7 0,-306 8 0,41 1 0,135 1 0,-210-6 0,114-7 0,-70-2 0,-31 9 0,-1 4 0,109 26 0,117 11 0,54-43 0,-206-7 0,88 13 0,-199-6 0,262 4 0,926-8 0,-1165-15 0,-56 18 0,1 1 0,-1 3 0,0 1 0,0 1 0,47 19 0,63 13 0,232 32 0,-102-24 0,-193-32 0,-30-9 0,-1 4 0,0 2 0,-1 2 0,72 32 0,88 66 0,-174-90 0,64 48 0,-24-15 0,40 37 0,-89-68 0,-22-16 0,0 0 0,-1 1 0,0 0 0,8 12 0,29 35 0,-44-55 0,0-1 0,0 1 0,0 0 0,0 0 0,0 1 0,-1-1 0,1 0 0,-1 0 0,0 1 0,0-1 0,0 1 0,0-1 0,-1 1 0,1 0 0,-1 3 0,0-5 0,0 0 0,0 0 0,0 0 0,0 0 0,-1-1 0,1 1 0,0 0 0,-1 0 0,1 0 0,-1-1 0,0 1 0,0 0 0,0-1 0,1 1 0,-1 0 0,-1-1 0,1 1 0,0-1 0,0 0 0,-1 1 0,1-1 0,0 0 0,-1 0 0,1 0 0,-1 0 0,0 0 0,1 0 0,-1 0 0,0 0 0,-3 0 0,4-1 0,1 0 0,-1 0 0,1 0 0,-1 0 0,1 0 0,-1 0 0,1 0 0,-1 0 0,1 0 0,-1 0 0,1 0 0,-1 0 0,0 0 0,1-1 0,-1 1 0,1 0 0,0 0 0,-1-1 0,1 1 0,-1 0 0,1-1 0,-1 1 0,1 0 0,0-1 0,-1 1 0,1-1 0,0 1 0,-1-1 0,1 1 0,0-1 0,0 1 0,-1-1 0,1 1 0,0-1 0,0 1 0,0-1 0,0 1 0,0-1 0,0 1 0,0-1 0,0 1 0,0-1 0,0 1 0,0-1 0,0 1 0,0-1 0,0 0 0,0 1 0,0-1 0,1 1 0,-1-1 0,0 1 0,0-1 0,1 1 0,12-40 0,-9 31 0,-3 0-3,1 0-1,-1 0 0,-1-1 1,0 1-1,-1-10 0,0-6-1339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3:44.809"/>
    </inkml:context>
    <inkml:brush xml:id="br0">
      <inkml:brushProperty name="width" value="0.05" units="cm"/>
      <inkml:brushProperty name="height" value="0.05" units="cm"/>
      <inkml:brushProperty name="color" value="#A38EE3"/>
    </inkml:brush>
  </inkml:definitions>
  <inkml:trace contextRef="#ctx0" brushRef="#br0">1 1 24575,'0'-1'0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3:49.515"/>
    </inkml:context>
    <inkml:brush xml:id="br0">
      <inkml:brushProperty name="width" value="0.05" units="cm"/>
      <inkml:brushProperty name="height" value="0.05" units="cm"/>
      <inkml:brushProperty name="color" value="#A38EE3"/>
    </inkml:brush>
  </inkml:definitions>
  <inkml:trace contextRef="#ctx0" brushRef="#br0">41 1 24575,'-1'20'0,"0"-14"0,1 1 0,0-1 0,1 0 0,-1 1 0,3 9 0,-2-14 0,0 0 0,-1 0 0,1 0 0,1 0 0,-1 0 0,0 0 0,0-1 0,1 1 0,-1 0 0,1-1 0,-1 1 0,1-1 0,-1 1 0,1-1 0,0 0 0,0 1 0,0-1 0,0 0 0,0-1 0,3 2 0,22 6 0,-21-7 0,1 1 0,-1 0 0,0 0 0,0 0 0,0 1 0,0 0 0,7 5 0,-68 1 0,35-5 0,-23 3 0,41-6 0,0-1 0,0 0 0,0 0 0,0 0 0,0 0 0,1 0 0,-1 0 0,0-1 0,0 1 0,0 0 0,0-1 0,1 0 0,-1 1 0,0-1 0,0 0 0,-2-1 0,3 0 0,0-1 0,0 1 0,0 0 0,1 0 0,-1 0 0,0-1 0,1 1 0,0 0 0,-1-1 0,1 1 0,0-1 0,0 1 0,0 0 0,0-1 0,1 1 0,0-4 0,12-44 0,-11 42 0,-3 12 0,0 0 0,1 0 0,-1 0 0,1-1 0,0 1 0,0 0 0,0 0 0,0 0 0,1-1 0,0 1 0,0 0 0,0 0 0,3 6 0,-3-8 0,0 0 0,0 0 0,0 0 0,0 0 0,1 0 0,-1 0 0,1-1 0,-1 1 0,1 0 0,0-1 0,0 1 0,0-1 0,0 0 0,0 0 0,0 1 0,0-2 0,0 1 0,0 0 0,0 0 0,1 0 0,-1-1 0,0 0 0,1 1 0,-1-1 0,3 0 0,56-2 0,61 3 0,-122-1 0,0 0 0,1-1 0,-1 1 0,0 0 0,0 0 0,1 0 0,-1 0 0,0 0 0,1 0 0,-1 0 0,0 0 0,0 0 0,1 0 0,-1 0 0,0 0 0,1 0 0,-1 0 0,0 0 0,0 0 0,1 0 0,-1 1 0,0-1 0,0 0 0,1 0 0,-1 0 0,0 0 0,0 1 0,1-1 0,-1 0 0,0 0 0,0 0 0,0 1 0,0-1 0,1 0 0,-1 0 0,0 0 0,0 1 0,0-1 0,0 0 0,0 1 0,0-1 0,1 1 0,-14 6 0,-21 4 0,14-9-51,0 0-1,0-1 1,-1-1-1,-25-4 1,16 2-1057,20 1-5718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3:57.277"/>
    </inkml:context>
    <inkml:brush xml:id="br0">
      <inkml:brushProperty name="width" value="0.05" units="cm"/>
      <inkml:brushProperty name="height" value="0.05" units="cm"/>
      <inkml:brushProperty name="color" value="#A38EE3"/>
    </inkml:brush>
  </inkml:definitions>
  <inkml:trace contextRef="#ctx0" brushRef="#br0">0 37 24575,'610'0'0,"-406"-15"0,-58 1 0,-121 16 0,1 0 0,31 8 0,-32-5 0,-1-1 0,41 2 0,1-6 0,-57 0 0,-43 0 0,12 1 0,0 0 0,-35 9 0,52-9 0,-50 3 0,27-11 0,28 7 0,-1 0 0,0-1 0,1 1 0,-1-1 0,1 1 0,-1-1 0,0 1 0,1-1 0,-1 1 0,1-1 0,0 1 0,-1-1 0,1 1 0,-1-1 0,1 0 0,0 1 0,0-1 0,-1 0 0,1 1 0,0-1 0,0 0 0,0 1 0,0-1 0,-1 0 0,1 1 0,0-1 0,0 0 0,1-1 0,-1 1 0,1-1 0,0 1 0,-1-1 0,1 1 0,0-1 0,0 1 0,0-1 0,0 1 0,0 0 0,1 0 0,-1-1 0,0 1 0,0 0 0,1 0 0,-1 0 0,1 1 0,-1-1 0,1 0 0,-1 0 0,1 1 0,0-1 0,-1 1 0,1-1 0,0 1 0,-1 0 0,4 0 0,50-2 0,-47 2 0,248 0 0,-200 11 0,-47-8 0,0-1 0,0 0 0,0 0 0,15 0 0,124 12 0,-123-13 0,-38 1 0,-43 2 0,14-1 0,-72 12 0,73-8 0,-73 4 0,106-13 0,22-4 0,34-7 0,-39 11 0,21-8 0,-32 7 0,-18 2 0,-6 0-90,19 0-26,-1 1 0,1-1 0,0 1 0,-1 0 0,1 1 0,-1 0 1,1 0-1,0 1 0,0-1 0,-11 6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4:18.343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916 86 24575,'-22'-2'0,"1"-1"0,0-1 0,0-1 0,0-1 0,-30-13 0,-2 1 0,34 12 0,0 0 0,-1 1 0,0 1 0,0 0 0,-38 0 0,-148 15 0,178-9 0,-4 0 0,-100 12 0,120-11 0,-1 0 0,0 0 0,1 1 0,-1 1 0,1 0 0,0 1 0,-20 13 0,29-17 0,1 0 0,-1 0 0,1 0 0,-1 1 0,1-1 0,0 1 0,0 0 0,0-1 0,1 1 0,-1 0 0,1 0 0,-1 0 0,1 0 0,0 1 0,0-1 0,0 0 0,1 0 0,-1 1 0,1 5 0,0-7 0,0 0 0,0 1 0,0-1 0,1 0 0,-1 0 0,1 1 0,0-1 0,-1 0 0,1 0 0,0 0 0,0 0 0,1 0 0,-1 0 0,0 0 0,1 0 0,-1 0 0,1-1 0,0 1 0,-1-1 0,1 1 0,0-1 0,0 0 0,0 1 0,0-1 0,0 0 0,0 0 0,0 0 0,4 0 0,32 7 0,0-2 0,1-2 0,0-1 0,64-4 0,-35 0 0,49 3 0,-31 1 0,102-11 0,-127-5 0,-49 9 0,-1 1 0,1 0 0,0 1 0,20-1 0,399 4 0,-407-3 0,-1-1 0,1 0 0,-1-2 0,0-1 0,0-1 0,-1-1 0,0 0 0,41-24 0,-52 26 0,0-2 0,0 1 0,0-1 0,-1-1 0,0 0 0,-1-1 0,11-12 0,-19 20 0,1 1 0,-1-1 0,1 1 0,-1 0 0,1-1 0,0 1 0,0 0 0,0 0 0,-1 1 0,1-1 0,0 0 0,0 0 0,0 1 0,0-1 0,1 1 0,-1 0 0,0 0 0,0 0 0,0 0 0,3 0 0,50 11 0,-18-4 0,122 1 0,-101-2 0,44 2 0,-76-8 0,5-1 0,1 2 0,-1 1 0,39 7 0,-35-3 0,0-3 0,0 0 0,43-4 0,-31 1 0,2239 0 0,-2259 2 0,-15 0 0,-1-1 0,1 0 0,20-2 0,-30 1 0,-1 0 0,1 0 0,0 0 0,-1-1 0,1 1 0,-1 0 0,1-1 0,-1 1 0,1-1 0,-1 0 0,1 1 0,-1-1 0,1 0 0,-1 0 0,0 0 0,0 0 0,1 0 0,-1 0 0,0-1 0,0 1 0,0 0 0,0 0 0,0-1 0,-1 1 0,1-1 0,0 1 0,-1-1 0,1 1 0,-1-1 0,1 1 0,-1-1 0,0 1 0,1-3 0,-1 3 0,-1 0 0,1-1 0,0 1 0,-1 0 0,1-1 0,0 1 0,-1 0 0,0 0 0,1-1 0,-1 1 0,0 0 0,1 0 0,-1 0 0,0 0 0,0 0 0,0 0 0,0 0 0,0 0 0,0 1 0,0-1 0,0 0 0,-1 0 0,1 1 0,0-1 0,0 1 0,-1-1 0,1 1 0,0 0 0,-1-1 0,1 1 0,0 0 0,-1 0 0,1 0 0,-2 0 0,-57-1 0,45 2 0,-107 14 0,-537-15 0,501-15 0,41 13 0,-86 4 0,-141 13 0,257 0 0,-10-1 0,55-8 0,38-5 0,0 0 0,-1 0 0,1 0 0,0 0 0,0-1 0,-1 0 0,1 0 0,0 0 0,0 0 0,-1-1 0,1 1 0,0-1 0,-8-3 0,-7-1 0,-1 1 0,0 1 0,0 0 0,0 1 0,0 2 0,0 0 0,-20 3 0,-16-2 0,0 5-1365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4:21.827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0 39 24575,'115'2'0,"117"-4"0,-131-24 0,28 20 0,-19 3 0,195 0 0,-158 5 0,-59-3 0,95 2 0,-110 9 0,-47-5 0,0-2 0,28 1 0,2-4-1365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34:31.014"/>
    </inkml:context>
    <inkml:brush xml:id="br0">
      <inkml:brushProperty name="width" value="0.1" units="cm"/>
      <inkml:brushProperty name="height" value="0.1" units="cm"/>
      <inkml:brushProperty name="color" value="#A38EE3"/>
    </inkml:brush>
  </inkml:definitions>
  <inkml:trace contextRef="#ctx0" brushRef="#br0">1464 0 24575,'2'0'0,"0"1"0,0-1 0,-1 0 0,1 0 0,0 1 0,0-1 0,-1 1 0,1-1 0,0 1 0,-1 0 0,1 0 0,0 0 0,-1 0 0,1 0 0,-1 0 0,0 0 0,1 0 0,-1 1 0,0-1 0,0 0 0,0 1 0,0-1 0,0 1 0,0-1 0,1 4 0,13 51 0,-3-9 0,-5-36 0,-1 0 0,0 1 0,0-1 0,-1 1 0,-1 0 0,0 1 0,-1-1 0,0 1 0,-1 0 0,0-1 0,-1 20 0,0-19 0,0-1 0,1 0 0,0 0 0,6 19 0,-4-19 0,-1 0 0,0 0 0,-1 1 0,1 20 0,-2-11 0,0 27 0,-1-47 0,0 0 0,0 0 0,0 0 0,-1 0 0,1 0 0,0 0 0,-1 0 0,0 0 0,1 0 0,-1 0 0,0 0 0,0 0 0,0 0 0,0 0 0,0-1 0,-2 3 0,-3-2 0,0 0 0,0-1 0,0 0 0,0 0 0,0 0 0,0-1 0,0 1 0,-1-2 0,1 1 0,-12-3 0,-7 2 0,-18 0 0,1-2 0,-1-1 0,-48-12 0,72 13 0,1 0 0,-1 2 0,-22 1 0,22 0 0,0 0 0,0-1 0,-22-5 0,-36-8 0,33 6 0,-43-13 0,-56-16 17,0 6 1,-150-11-1,22 4-1434,250 34-5409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09:25:55.1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0:47.057"/>
    </inkml:context>
    <inkml:brush xml:id="br0">
      <inkml:brushProperty name="width" value="0.35" units="cm"/>
      <inkml:brushProperty name="height" value="0.35" units="cm"/>
      <inkml:brushProperty name="color" value="#C387A9"/>
    </inkml:brush>
  </inkml:definitions>
  <inkml:trace contextRef="#ctx0" brushRef="#br0">2683 831 24575,'21'86'0,"-21"-77"0,0 4 0,0 0 0,0 0 0,-5 20 0,4-29 0,0 0 0,0 0 0,-1 0 0,1-1 0,-1 1 0,0 0 0,0-1 0,-1 1 0,1-1 0,-1 0 0,1 0 0,-1 0 0,0 0 0,0 0 0,-5 3 0,-4 2 0,-1 0 0,0-1 0,0 0 0,-1-1 0,0-1 0,0 0 0,-25 5 0,-2-4 0,-60 3 0,52-7 0,-631 7 0,404-11 0,44 21 0,-378-19 0,516-13 0,19 3 0,56 6 0,-1 2 0,0 0 0,-23 0 0,38 3 0,8 0 0,22 1 0,37 1 0,-54-2 0,-1 0 0,1 0 0,-1 0 0,1 1 0,6 3 0,29 6 0,12-4 0,-49-5 0,-8-1 0,-28 0 0,-129 5 0,86-2 0,-102-7 0,172 2 0,-1 1 0,1-1 0,-1 1 0,1-1 0,0 0 0,-1 0 0,1 0 0,0-1 0,-1 0 0,1 1 0,0-1 0,0 0 0,0 0 0,1 0 0,-1-1 0,0 1 0,1-1 0,-3-3 0,3 3 0,1 1 0,0 0 0,0-1 0,0 1 0,1-1 0,-1 1 0,1-1 0,-1 1 0,1-1 0,0 1 0,0-1 0,0 0 0,0 1 0,0-1 0,1 1 0,-1-1 0,1 1 0,-1-1 0,1 1 0,0-1 0,0 1 0,0 0 0,1-1 0,-1 1 0,1 0 0,2-4 0,-1 2 0,0-1 0,0 0 0,0 0 0,0 0 0,-1 0 0,0 0 0,0-1 0,-1 1 0,1-1 0,-1 0 0,1-9 0,-3 1 0,0 0 0,0 1 0,-6-22 0,7 31 0,-1-5 0,1-1 0,0 0 0,1 1 0,0-1 0,1 0 0,0 1 0,0-1 0,1 1 0,0 0 0,1 0 0,0 0 0,0 0 0,8-10 0,18-50 0,-26 58 0,0 1 0,1-1 0,0 1 0,1 0 0,0 1 0,14-18 0,-15 19 0,28-42 0,-28 41 0,0 0 0,0 0 0,1 1 0,0 0 0,1 0 0,0 0 0,0 1 0,1 0 0,0 0 0,15-10 0,-1 3 0,0-1 0,29-26 0,27-20 0,28-19 0,-76 55 0,1 1 0,64-36 0,-82 51 0,-23 10 0,-26 10 0,-193 143 0,219-146 0,1 1 0,0 0 0,0 1 0,1 0 0,0 0 0,-11 21 0,-32 74 0,44-84 0,0 1 0,-5 32 0,-6 21 0,16-68 0,0 0 0,1-1 0,-1 1 0,1 0 0,0 13 0,1-18 0,0-1 0,0 0 0,0 1 0,0-1 0,1 1 0,-1-1 0,0 0 0,0 1 0,1-1 0,-1 0 0,1 1 0,0-1 0,-1 0 0,1 0 0,0 0 0,-1 1 0,1-1 0,0 0 0,0 0 0,0 0 0,0 0 0,0 0 0,0-1 0,1 1 0,-1 0 0,0 0 0,0-1 0,0 1 0,1-1 0,-1 1 0,0-1 0,1 1 0,-1-1 0,3 0 0,337 4 0,-182-7 0,51 5 0,198-4 0,-198-10 0,164-3 0,233 16 0,-592-2 0,0 1 0,0-2 0,0 0 0,0-1 0,0 0 0,-1-1 0,28-12 0,-38 14 0,0 1 0,0-2 0,0 1 0,0 0 0,0-1 0,0 0 0,-1 0 0,1 0 0,-1 0 0,0 0 0,0-1 0,0 0 0,0 1 0,-1-1 0,1 0 0,-1 0 0,0 0 0,0-1 0,-1 1 0,1 0 0,-1-1 0,0 1 0,0-1 0,-1 0 0,1 1 0,-1-1 0,0 1 0,0-1 0,-2-7 0,2 11 0,-1-1 0,0 1 0,0 0 0,0-1 0,0 1 0,0 0 0,0 0 0,0 0 0,0 0 0,0 0 0,0 0 0,-1 0 0,1 0 0,0 0 0,-1 0 0,1 1 0,-1-1 0,1 1 0,-1-1 0,1 1 0,-1-1 0,1 1 0,-3 0 0,-45-6 0,41 5 0,-119-6 0,-202 15 0,307-5 0,0 1 0,-25 8 0,25-6 0,0-1 0,-25 2 0,-454 1 0,288-11 0,128 3 0,-43 2 0,-213-26 0,328 22 0,1 1 0,1-1 0,-1 0 0,0-1 0,1 0 0,0-1 0,-14-6 0,22 7 0,-1 1 0,1 0 0,0-1 0,0 1 0,0-1 0,1 0 0,-1 0 0,1 0 0,0 0 0,-1 0 0,1-1 0,1 1 0,-1-1 0,0 1 0,1-1 0,0 0 0,0 0 0,0 0 0,0 1 0,1-1 0,-1 0 0,1 0 0,0-5 0,0 5 0,0 1 0,1 0 0,-1-1 0,1 1 0,-1 0 0,1-1 0,0 1 0,0 0 0,1 0 0,-1 0 0,1 0 0,-1 0 0,1 0 0,0 1 0,0-1 0,3-3 0,1 1 0,-1 0 0,1 1 0,-1-1 0,1 2 0,1-1 0,-1 0 0,10-3 0,10-2 0,0 1 0,1 1 0,29-3 0,-44 8 0,62-6 0,0 2 0,124 8 0,-65 1 0,9 0 0,173-7 0,555-16 0,-612 21 0,-254-1 0,0-1 0,0 0 0,0 1 0,-1-2 0,1 1 0,0 0 0,-1-1 0,1 0 0,-1 1 0,1-1 0,-1-1 0,0 1 0,0 0 0,0-1 0,0 0 0,0 1 0,-1-1 0,1 0 0,-1-1 0,0 1 0,0 0 0,0-1 0,0 1 0,-1-1 0,1 1 0,-1-1 0,0 0 0,0 0 0,0 1 0,0-1 0,-1 0 0,0 0 0,0 0 0,0 0 0,0 0 0,0 0 0,-3-7 0,3 10 0,-1 0 0,0 0 0,1 0 0,-1 0 0,0 0 0,0 0 0,0 0 0,0 0 0,1 0 0,-1 1 0,-1-1 0,1 0 0,0 1 0,0-1 0,0 1 0,0-1 0,0 1 0,0-1 0,-1 1 0,1 0 0,0 0 0,0 0 0,-1-1 0,1 1 0,-2 1 0,-40-1 0,32 0 0,-427 32 0,328-22 0,-181-8 0,137-5 0,45 2 0,-115 3 0,112 10 0,54-5 0,-59 0 0,21-6 0,-82-3 0,168 1 0,0-2 0,0 0 0,0 0 0,1 0 0,0-1 0,-1-1 0,1 1 0,1-2 0,-1 1 0,1-1 0,0 0 0,0-1 0,-7-8 0,3 4 0,-1 1 0,0 0 0,-25-14 0,3 2 0,34 22 0,0-1 0,1 1 0,0-1 0,-1 1 0,1 0 0,-1-1 0,1 1 0,-1-1 0,1 1 0,0-1 0,-1 0 0,1 1 0,0-1 0,0 1 0,-1-1 0,1 0 0,0 1 0,0-1 0,0 1 0,0-1 0,0 0 0,0 1 0,0-2 0,0 2 0,1-1 0,0 0 0,0 0 0,-1 1 0,1-1 0,0 0 0,0 1 0,0-1 0,0 1 0,-1-1 0,1 1 0,0-1 0,0 1 0,0 0 0,0-1 0,0 1 0,0 0 0,0 0 0,0 0 0,2 0 0,52-3 0,-46 3 0,1 0 0,-1 0 0,0-1 0,0 0 0,0 0 0,18-6 0,-13 3 0,0 1 0,0 0 0,0 2 0,0 0 0,1 0 0,26 3 0,44-3 0,64-12 0,236 9 0,-197 6 0,-151-4 0,40 0 0,-73 2 0,1 1 0,-1-1 0,0 1 0,0-1 0,0 1 0,1 1 0,-1-1 0,0 0 0,0 1 0,-1 0 0,1 0 0,0 0 0,4 4 0,-59 1 0,10 1 0,24-5 0,-1 0 0,-34 2 0,49-5 0,-1 0 0,1 0 0,-1 0 0,1-1 0,-1 1 0,1-1 0,-1 0 0,1 0 0,0 0 0,0 0 0,-1-1 0,1 1 0,0-1 0,0 0 0,1 0 0,-1 0 0,0 0 0,1 0 0,-1-1 0,-3-4 0,6 7 0,-1-1 0,1 1 0,0 0 0,0 0 0,-1-1 0,1 1 0,0 0 0,0-1 0,0 1 0,0 0 0,-1-1 0,1 1 0,0-1 0,0 1 0,0 0 0,0-1 0,0 1 0,0 0 0,0-1 0,0 1 0,0-1 0,0 1 0,0 0 0,0-1 0,1 1 0,-1 0 0,0-1 0,0 1 0,0-1 0,0 1 0,1 0 0,-1-1 0,0 1 0,0 0 0,1 0 0,-1-1 0,18-5 0,28 6 0,-40 0 0,41 1 0,-22 1 0,-1-2 0,1 0 0,-1-2 0,1 0 0,40-11 0,-42 9 0,0 1 0,0 1 0,0 1 0,1 1 0,28 4 0,-38-3 0,115 11 0,67 2 0,-140-11 0,83 14 0,-84-8 0,86 2 0,-136-11 0,1 0 0,-1 0 0,0 0 0,0 1 0,-1 0 0,1 0 0,0 0 0,0 1 0,0-1 0,-1 1 0,1 0 0,-1 1 0,1-1 0,-1 1 0,8 6 0,-12-9 0,8 4 0,-1 0 0,1-1 0,0 0 0,1 0 0,-1 0 0,1-1 0,-1-1 0,1 0 0,-1 0 0,1 0 0,0-1 0,-1-1 0,11 0 0,-18 0 0,0 0 0,1 0 0,-1 0 0,0 0 0,1-1 0,-1 1 0,0 0 0,0 0 0,0-1 0,0 1 0,0-1 0,0 1 0,-1-1 0,1 1 0,0-1 0,-1 1 0,1-1 0,-1 0 0,1 1 0,-1-1 0,0 0 0,0-2 0,0 3 0,1 0 0,-1 0 0,0 0 0,0 0 0,0-1 0,0 1 0,-1 0 0,1 0 0,0 0 0,0 0 0,-1 0 0,1 0 0,0 0 0,-1 0 0,1 0 0,-1 0 0,0 0 0,1 0 0,-1 0 0,0 0 0,1 0 0,-1 0 0,0 0 0,0 1 0,0-1 0,0 0 0,0 1 0,0-1 0,0 1 0,0-1 0,0 1 0,0-1 0,0 1 0,-1-1 0,-31-1 0,0 1 0,-52 4 0,53 0 0,0-2 0,0-1 0,-32-5 0,23-1 0,-72 0 0,-120-2 0,151 3 0,-19 2 0,-78-6 0,38-6 0,-93 15 0,208 1 0,-155 11 0,-117 2 0,291-13-68,0-1 0,0 2-1,0-1 1,0 1 0,0 0 0,1 0-1,-1 1 1,1 0 0,-1 0 0,1 1-1,0-1 1,1 1 0,-1 1 0,0-1-1,1 1 1,0 0 0,0 0 0,1 0-1,-6 9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2:15.719"/>
    </inkml:context>
    <inkml:brush xml:id="br0">
      <inkml:brushProperty name="width" value="0.35" units="cm"/>
      <inkml:brushProperty name="height" value="0.35" units="cm"/>
      <inkml:brushProperty name="color" value="#C387A9"/>
    </inkml:brush>
  </inkml:definitions>
  <inkml:trace contextRef="#ctx0" brushRef="#br0">3178 341 24575,'-25'0'0,"7"1"0,-1-1 0,1-1 0,-27-5 0,40 5 0,0 0 0,1 0 0,-1-1 0,0 0 0,1 0 0,-1 0 0,1-1 0,-1 1 0,1-1 0,0 0 0,0 0 0,1 0 0,-1-1 0,0 0 0,1 1 0,0-1 0,-4-6 0,1 0 0,-1 1 0,-1 0 0,1 1 0,-16-14 0,15 15 0,1 0 0,-1 0 0,1-1 0,1 0 0,0-1 0,-9-13 0,12 14 0,-1 0 0,-1 0 0,1 0 0,-2 1 0,1-1 0,-1 1 0,0 1 0,0-1 0,-1 1 0,1 0 0,-1 0 0,-1 1 0,1 0 0,-1 1 0,0-1 0,0 1 0,-1 1 0,-8-3 0,1 0 0,-1 2 0,-1 0 0,1 0 0,-1 2 0,1 0 0,-1 1 0,-20 2 0,32-1 0,-92-8 0,60 3 0,-22 1 0,-117 8 0,72 8 0,57-5 0,-57 0 0,-722-7 0,798 3 0,0 1 0,0 2 0,0 0 0,0 2 0,-47 20 0,-5 1 0,-13-3 0,59-18 0,1 1 0,0 2 0,0 1 0,2 2 0,-45 25 0,70-34 0,0 0 0,0 1 0,1 0 0,-12 13 0,16-17 0,1 0 0,-1 0 0,0 0 0,1 0 0,0 1 0,-1-1 0,1 0 0,0 1 0,0-1 0,0 1 0,1-1 0,-1 1 0,1 0 0,-1-1 0,1 1 0,0-1 0,0 1 0,0 0 0,0-1 0,1 5 0,0-5 0,1-1 0,-1 0 0,0 0 0,0 1 0,0-1 0,1 0 0,-1 0 0,1 0 0,-1-1 0,1 1 0,-1 0 0,1-1 0,-1 1 0,1 0 0,0-1 0,-1 0 0,1 1 0,0-1 0,-1 0 0,1 0 0,0 0 0,1 0 0,48-2 0,-41 1 0,7-1 0,0-1 0,-1-2 0,1 1 0,-1-2 0,0 0 0,0-1 0,16-9 0,-8 3 0,47-15 0,-5 11 0,133-16 0,73 12 0,-54 6 0,14-1 0,95-11 0,-243 16 0,136-20 0,232-1 0,-338 32 0,327 1 0,-439-1 0,0 0 0,0 0 0,1 0 0,-1 0 0,0 1 0,1-1 0,-1 1 0,0-1 0,0 1 0,0 0 0,1 0 0,-1 0 0,0 0 0,0 0 0,0 0 0,-1 0 0,1 1 0,0-1 0,0 1 0,-1 0 0,3 2 0,-3-2 0,0 1 0,0-1 0,-1 1 0,1 0 0,-1-1 0,1 1 0,-1 0 0,0-1 0,0 1 0,0 0 0,0-1 0,-1 1 0,1 0 0,-1-1 0,1 1 0,-1-1 0,0 1 0,-2 3 0,0 0 0,-1 0 0,1-1 0,-1 0 0,0 0 0,0 0 0,-1 0 0,1-1 0,-1 1 0,0-1 0,0-1 0,-1 1 0,1-1 0,-1 0 0,-11 5 0,-10 3 0,-51 14 0,6-8 0,-1-4 0,-139 9 0,-153-21 0,190-3 0,-323 1 0,-975 2 0,1450-1 0,2-1 0,-1 2 0,1 0 0,0 1 0,0 1 0,0 1 0,-21 6 0,40-9 0,1 0 0,-1 0 0,0 0 0,1 0 0,-1 1 0,0-1 0,1 0 0,0 1 0,-1-1 0,1 1 0,0-1 0,0 1 0,0 0 0,0 0 0,0-1 0,0 1 0,0 0 0,1 0 0,-1 0 0,1 0 0,-1 0 0,1 0 0,0 0 0,0 3 0,3 59 0,0-31 0,-4-30 0,1 1 0,0-1 0,0 0 0,1 1 0,-1-1 0,1 1 0,-1-1 0,1 0 0,0 0 0,0 1 0,1-1 0,-1 0 0,1 0 0,-1 0 0,1 0 0,0-1 0,0 1 0,0 0 0,4 3 0,-1-4 0,0 1 0,0-1 0,0 1 0,0-2 0,0 1 0,0 0 0,1-1 0,-1 0 0,0 0 0,1-1 0,8 0 0,545 3 0,-286-6 0,2396 3 0,-2653 0 0,0 1 0,0 0 0,0 1 0,30 8 0,-46-10 0,0 0 0,0 0 0,-1 0 0,1 0 0,0 0 0,0 0 0,0 0 0,0 0 0,0 0 0,0 0 0,0 0 0,0 0 0,0 0 0,0 0 0,-1 0 0,1 1 0,0-1 0,0 0 0,0 0 0,0 0 0,0 0 0,0 0 0,0 0 0,0 0 0,0 0 0,0 1 0,0-1 0,0 0 0,0 0 0,0 0 0,0 0 0,0 0 0,0 0 0,0 0 0,0 0 0,0 1 0,0-1 0,0 0 0,0 0 0,0 0 0,0 0 0,0 0 0,0 0 0,0 0 0,0 0 0,0 0 0,1 1 0,-1-1 0,0 0 0,0 0 0,0 0 0,0 0 0,0 0 0,0 0 0,0 0 0,0 0 0,0 0 0,0 0 0,1 0 0,-1 0 0,0 0 0,0 0 0,0 0 0,0 0 0,0 0 0,0 0 0,0 0 0,0 0 0,1 0 0,-15 6 0,-18 2 0,-180 20 0,-221 1 0,-216-28 0,285-4 0,-545 3 0,779 8 0,0 6 0,-195 47 0,291-53 0,-1 1 0,2 2 0,-37 16 0,59-23 0,1 2 0,-1-1 0,1 2 0,0-1 0,0 1 0,1 1 0,-1 0 0,2 0 0,-1 1 0,1 0 0,1 0 0,-12 18 0,19-26 0,-1 0 0,0 0 0,1 0 0,-1 0 0,1-1 0,-1 1 0,1 0 0,0 0 0,0 0 0,-1 0 0,1 0 0,0 0 0,0 0 0,0 0 0,0 0 0,0 0 0,0 0 0,0 0 0,0 0 0,0 0 0,1 0 0,-1 0 0,0 0 0,1 0 0,-1 0 0,0 0 0,1 0 0,-1 0 0,1 0 0,0 0 0,-1-1 0,1 1 0,0 0 0,-1 0 0,1-1 0,0 1 0,0-1 0,0 1 0,-1 0 0,1-1 0,0 0 0,0 1 0,0-1 0,0 1 0,2-1 0,6 2 0,-1 0 0,1-1 0,0 0 0,13 0 0,-10 0 0,615 2 0,-317-6 0,750 16 0,-393-14 0,361 9 0,-1004-4 0,-24-4 0,0 0 0,1 0 0,-1 0 0,0 0 0,0 0 0,0 0 0,0 0 0,0 1 0,0-1 0,1 0 0,-1 0 0,0 0 0,0 0 0,0 0 0,0 0 0,0 0 0,0 0 0,0 1 0,0-1 0,1 0 0,-1 0 0,0 0 0,0 0 0,0 0 0,0 1 0,0-1 0,0 0 0,0 0 0,0 0 0,0 0 0,0 0 0,0 1 0,0-1 0,0 0 0,0 0 0,0 0 0,0 0 0,0 1 0,0-1 0,0 0 0,0 0 0,0 0 0,-1 0 0,1 0 0,0 0 0,0 1 0,0-1 0,0 0 0,0 0 0,0 0 0,0 0 0,0 0 0,-1 0 0,1 0 0,0 0 0,0 1 0,-4 0 0,1 1 0,0 0 0,-1-1 0,1 0 0,-1 0 0,0 0 0,1 0 0,-8 0 0,-860 19 0,572-22 0,164 8 0,-187 33 0,-41 3 0,-724-24 0,999-18 0,-482 0 0,387 7 0,8-7 0,174 1 0,-1-1 0,1 1 0,0-1 0,-1 1 0,1-1 0,0 1 0,-1 0 0,1-1 0,0 1 0,0 0 0,0 0 0,-1 0 0,1 0 0,0 0 0,0 0 0,1 1 0,-1-1 0,0 0 0,0 0 0,0 1 0,1-1 0,-1 0 0,1 1 0,-1-1 0,1 0 0,0 1 0,-1-1 0,1 1 0,0-1 0,0 1 0,0-1 0,0 1 0,0-1 0,0 1 0,1-1 0,-1 1 0,0-1 0,1 0 0,-1 1 0,1-1 0,-1 0 0,1 1 0,0-1 0,0 0 0,-1 1 0,1-1 0,0 0 0,0 0 0,0 0 0,0 0 0,1 0 0,-1 0 0,0 0 0,0-1 0,0 1 0,1 0 0,-1-1 0,0 1 0,1 0 0,-1-1 0,1 0 0,-1 1 0,3-1 0,11 0 0,0 0 0,0-1 0,0-1 0,0 0 0,-1-1 0,18-6 0,-10 3 0,28-3 0,-1 2 0,1 2 0,0 3 0,73 5 0,-15 0 0,4524-3 0,-4600 2 0,0 1 0,38 8 0,-39-5 0,0-1 0,45 1 0,96-4 0,130-4 0,-197-5 0,-91 4 0,0 1 0,0-2 0,-1 0 0,24-11 0,-36 13 0,1 1 0,-1-1 0,0 0 0,0 0 0,0 0 0,0 0 0,-1 0 0,1 0 0,0 0 0,-1 0 0,0 0 0,1 0 0,-1 0 0,0 0 0,0 0 0,0-1 0,0 1 0,0 0 0,-1 0 0,1 0 0,-2-3 0,-13-46 0,-7 9 0,13 27 0,1 0 0,0-1 0,2 0 0,-8-25 0,9 21 0,4 14 0,0-1 0,0 1 0,0 0 0,-1 0 0,0 0 0,-1 0 0,1 0 0,-1 1 0,0-1 0,-1 1 0,1 0 0,-1 0 0,0 0 0,0 0 0,-8-7 0,-1 4 0,1 0 0,-2 1 0,1 0 0,-1 1 0,1 0 0,-29-6 0,-18-8 0,46 16 0,0 2 0,0 0 0,0 1 0,0 0 0,0 1 0,0 0 0,0 2 0,0-1 0,-24 7 0,1-2 0,-129 10 0,-203-7 0,353-9 0,-607-26 0,73 1 0,363 23 0,175 2 0,0 0 0,1 0 0,-1-2 0,0 1 0,1-1 0,-1-1 0,1 0 0,-20-9 0,30 12 0,0-1 0,1 1 0,-1-1 0,0 1 0,0-1 0,1 1 0,-1-1 0,0 0 0,1 1 0,-1-1 0,1 0 0,-1 0 0,1 0 0,-1 1 0,1-1 0,-1 0 0,1 0 0,0 0 0,0 0 0,-1 0 0,1 0 0,0 1 0,0-1 0,0 0 0,0 0 0,0 0 0,0-2 0,1 1 0,0 0 0,0 0 0,0 0 0,0 0 0,0 0 0,0 0 0,0 0 0,1 1 0,-1-1 0,1 0 0,2-1 0,46-31 0,-25 23 0,1 1 0,0 1 0,1 1 0,0 1 0,0 2 0,44-4 0,172 5 0,-160 5 0,1106 0 0,-1074-15 0,-103 13 0,0-1 0,0 0 0,21-7 0,-21 6 0,-10 2 0,1 1 0,-1-1 0,0 0 0,0 1 0,0-1 0,0 0 0,0 0 0,0-1 0,0 1 0,0 0 0,0-1 0,-1 1 0,1-1 0,0 1 0,-1-1 0,0 0 0,1 0 0,-1 0 0,0 0 0,0 0 0,0 0 0,0 0 0,0 0 0,0 0 0,-1 0 0,2-3 0,-3 3 0,1 0 0,0 0 0,0-1 0,-1 1 0,1 0 0,-1 0 0,1 0 0,-1 1 0,0-1 0,0 0 0,0 0 0,0 0 0,0 0 0,0 1 0,-1-1 0,1 1 0,0-1 0,-1 1 0,0-1 0,1 1 0,-1 0 0,0 0 0,1 0 0,-1 0 0,0 0 0,0 0 0,0 0 0,0 0 0,-2 0 0,-54-15 0,-1 3 0,0 3 0,-81-5 0,59 7 0,-553-10 0,49 4 0,196 6 0,87 6 0,291 1 0,0 0 0,1-1 0,0 0 0,-1 0 0,1-1 0,0-1 0,-10-4 0,18 7 0,-1 0 0,1 0 0,0 0 0,0-1 0,0 1 0,0 0 0,0-1 0,0 1 0,0-1 0,0 0 0,0 0 0,1 0 0,-1 0 0,1 0 0,-1 0 0,1 0 0,0 0 0,0 0 0,0-1 0,0 1 0,0 0 0,1-1 0,-1 1 0,1-1 0,-1 1 0,1-1 0,0 1 0,0-1 0,0 1 0,0-1 0,0 1 0,1-1 0,-1 1 0,2-5 0,0 5 0,-1 1 0,1-1 0,-1 0 0,1 0 0,0 1 0,-1-1 0,1 1 0,0 0 0,0 0 0,0-1 0,0 1 0,0 1 0,1-1 0,-1 0 0,0 0 0,5 0 0,42-9 0,-41 9 0,57-5 31,0 2 0,0 3 0,124 16 0,63 0-1520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2:54.456"/>
    </inkml:context>
    <inkml:brush xml:id="br0">
      <inkml:brushProperty name="width" value="0.35" units="cm"/>
      <inkml:brushProperty name="height" value="0.35" units="cm"/>
      <inkml:brushProperty name="color" value="#C387A9"/>
    </inkml:brush>
  </inkml:definitions>
  <inkml:trace contextRef="#ctx0" brushRef="#br0">3770 874 24575,'3'-2'0,"0"1"0,0-1 0,0 0 0,0-1 0,0 1 0,-1 0 0,1-1 0,-1 1 0,0-1 0,3-4 0,9-8 0,-6 9 0,1 0 0,0 0 0,1 1 0,-1 0 0,1 0 0,0 1 0,0 1 0,1 0 0,14-3 0,25-8 0,-44 12 0,0-1 0,-1 0 0,0-1 0,1 1 0,-1-1 0,-1 0 0,8-8 0,30-20 0,6 0 0,-43 28 0,0 0 0,0 0 0,1 0 0,-1 1 0,1 0 0,0 0 0,0 0 0,0 1 0,0-1 0,0 1 0,1 1 0,-1 0 0,1 0 0,8-1 0,9 3 0,0 0 0,0 2 0,23 5 0,-109-89 0,31 58 0,23 17 0,0 1 0,0-1 0,1-1 0,-1 1 0,1-1 0,1-1 0,-1 1 0,-8-15 0,14 20 0,-1-1 0,1 0 0,-1 1 0,0-1 0,0 1 0,0 0 0,0 0 0,-1 0 0,1 0 0,-1 0 0,1 0 0,-1 1 0,1-1 0,-1 1 0,0-1 0,0 1 0,0 0 0,0 0 0,0 1 0,-4-2 0,-20-6 0,25 7 0,0 0 0,0-1 0,0 1 0,0 0 0,1-1 0,-1 1 0,0-1 0,1 0 0,-1 1 0,1-1 0,-1 0 0,1 0 0,0 0 0,0 0 0,0 0 0,0 0 0,0 0 0,1-1 0,-1 1 0,0-3 0,1 2 0,-1 1 0,0 0 0,1-1 0,-1 1 0,0 0 0,0-1 0,0 1 0,0 0 0,-1 0 0,1 0 0,-1 0 0,1 0 0,-1 0 0,0 0 0,1 1 0,-1-1 0,0 1 0,0-1 0,0 1 0,-1-1 0,-1 0 0,-16-7 0,1 0 0,0-1 0,1-2 0,0 0 0,1 0 0,-18-18 0,23 21 0,1 2 0,-1 0 0,-1 0 0,1 2 0,-1-1 0,-15-3 0,14 4 0,-1 0 0,1-1 0,1-1 0,-1 0 0,-12-9 0,14 7 0,-1 0 0,0 2 0,-1-1 0,1 2 0,-1 0 0,0 0 0,-1 1 0,1 1 0,-1 1 0,0 0 0,-15-1 0,5-1 0,1 0 0,-30-12 0,9 3 0,12 7 0,-1 2 0,0 2 0,0 1 0,0 1 0,-36 5 0,-16-2 0,-209 17 0,231-14 0,-103-6 0,58-2 0,-101-3 0,88-3 0,76 5 0,-17-6 0,42 6 0,0 1 0,-30 0 0,-918 3 0,918 3 0,-81 14 0,52-5 0,-235 38 0,121-17 0,146-22 69,-17 2-1503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2:59.780"/>
    </inkml:context>
    <inkml:brush xml:id="br0">
      <inkml:brushProperty name="width" value="0.1" units="cm"/>
      <inkml:brushProperty name="height" value="0.1" units="cm"/>
      <inkml:brushProperty name="color" value="#C387A9"/>
    </inkml:brush>
  </inkml:definitions>
  <inkml:trace contextRef="#ctx0" brushRef="#br0">11 0 24575,'-1'0'0,"-2"0"0,-3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3:07.054"/>
    </inkml:context>
    <inkml:brush xml:id="br0">
      <inkml:brushProperty name="width" value="0.1" units="cm"/>
      <inkml:brushProperty name="height" value="0.1" units="cm"/>
      <inkml:brushProperty name="color" value="#C387A9"/>
    </inkml:brush>
  </inkml:definitions>
  <inkml:trace contextRef="#ctx0" brushRef="#br0">150 0 24575,'0'8'0,"-1"-1"0,0 1 0,-1-1 0,1 1 0,-2-1 0,1 0 0,-4 8 0,3-10 0,1 1 0,0-1 0,0 1 0,0 0 0,1 0 0,0 0 0,0 0 0,0 0 0,1 0 0,0 0 0,0 0 0,2 10 0,-2-14 0,0-1 0,0 1 0,0 0 0,0 0 0,0-1 0,0 1 0,-1 0 0,1 0 0,0-1 0,-1 1 0,0 0 0,1-1 0,-1 1 0,0-1 0,0 1 0,0-1 0,0 1 0,0-1 0,0 0 0,0 1 0,0-1 0,-1 0 0,1 0 0,0 0 0,-1 0 0,1 0 0,-1 0 0,1 0 0,-1-1 0,0 1 0,1 0 0,-1-1 0,0 0 0,1 1 0,-1-1 0,0 0 0,-3 0 0,0 1 0,0 0 0,-1 0 0,1-1 0,0 0 0,-1 0 0,1-1 0,0 1 0,-1-1 0,1 0 0,0-1 0,-10-3 0,14 4 0,1 0 0,-1 0 0,0 0 0,1 0 0,-1 0 0,1 0 0,-1 0 0,1 0 0,-1 0 0,1-1 0,0 1 0,0 0 0,0 0 0,-1 0 0,1 0 0,0-1 0,0 1 0,1 0 0,-1 0 0,0 0 0,0-1 0,0 1 0,1 0 0,-1 0 0,1 0 0,-1 0 0,2-2 0,17-39 0,-15 35 0,-2 3-9,1 0 0,-1 0 0,1 1 0,0 0 0,0-1 1,0 1-1,1 0 0,-1 0 0,1 1 0,-1-1 0,7-2 0,6-6-1249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13:18.256"/>
    </inkml:context>
    <inkml:brush xml:id="br0">
      <inkml:brushProperty name="width" value="0.1" units="cm"/>
      <inkml:brushProperty name="height" value="0.1" units="cm"/>
      <inkml:brushProperty name="color" value="#C387A9"/>
    </inkml:brush>
  </inkml:definitions>
  <inkml:trace contextRef="#ctx0" brushRef="#br0">101 0 24575,'2'5'0,"0"0"0,0-1 0,-1 1 0,0 0 0,0 0 0,0 0 0,0 0 0,-1-1 0,1 1 0,-2 9 0,3 11 0,4 1 0,16 44 0,-16-53 0,0-1 0,-1 2 0,-1-1 0,0 0 0,-1 1 0,0 24 0,-3-41 0,0 0 0,-1 0 0,1 0 0,-1 0 0,1 0 0,-1 0 0,0 0 0,0 0 0,1 0 0,-1 0 0,0 0 0,0-1 0,0 1 0,0 0 0,0-1 0,0 1 0,0 0 0,0-1 0,0 1 0,0-1 0,0 0 0,0 1 0,0-1 0,0 0 0,-1 1 0,1-1 0,0 0 0,0 0 0,0 0 0,-3-1 0,-46 1 0,37-1 0,-66 0 0,131-32 0,-47 31 0,-1 0 0,0 0 0,1 0 0,-1 0 0,0-1 0,0 1 0,0-1 0,-1 0 0,1-1 0,-1 1 0,1 0 0,-1-1 0,0 0 0,-1 0 0,1 0 0,-1 0 0,1 0 0,-1 0 0,0-1 0,-1 1 0,1-1 0,-1 1 0,0-1 0,0 1 0,0-9 0,0 10 10,-1 0 0,1 0 0,0 0 0,0 0 0,0 0 0,0 0 0,1 1 0,-1-1 0,1 0 0,0 1 0,2-4 0,-3 5-72,0 0 0,0 0 0,0-1 0,0 1 1,0 0-1,0 0 0,0 0 0,1 0 0,-1 0 0,0 1 0,1-1 0,-1 0 1,0 1-1,1-1 0,-1 1 0,1-1 0,-1 1 0,1 0 0,0-1 0,-1 1 1,1 0-1,-1 0 0,3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07:24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4:58.783"/>
    </inkml:context>
    <inkml:brush xml:id="br0">
      <inkml:brushProperty name="width" value="0.35" units="cm"/>
      <inkml:brushProperty name="height" value="0.35" units="cm"/>
      <inkml:brushProperty name="color" value="#809DCB"/>
    </inkml:brush>
  </inkml:definitions>
  <inkml:trace contextRef="#ctx0" brushRef="#br0">1085 668 24575,'-2'-27'0,"-1"0"0,-1-1 0,-1 1 0,-2 1 0,-1-1 0,-17-39 0,0-1 0,20 48 0,1 0 0,1 0 0,1 0 0,-1-38 0,1-5 0,1-50 0,0 110 0,0 1 0,0 0 0,0 0 0,0 0 0,0 0 0,0 0 0,0 0 0,0 0 0,0 0 0,0 0 0,0 1 0,-1-1 0,1 0 0,0 1 0,-1-1 0,1 1 0,0-1 0,-1 1 0,1 0 0,-1-1 0,1 1 0,0 0 0,-1 0 0,1 0 0,-1 0 0,1 1 0,-1-1 0,-2 1 0,-44 5 0,28 1 0,1 0 0,0 2 0,-29 16 0,18-9 0,10-7 0,12-6 0,23-6 0,47-18 0,-59 19 0,0 1 0,0-1 0,-1 1 0,1-1 0,0 0 0,-1 0 0,1 0 0,-1 0 0,0-1 0,0 1 0,0-1 0,0 1 0,0-1 0,0 0 0,-1 0 0,1 1 0,1-7 0,-3 8 0,1 1 0,-1 0 0,0-1 0,0 1 0,0 0 0,0-1 0,0 1 0,0 0 0,0-1 0,-1 1 0,1 0 0,0-1 0,0 1 0,0 0 0,0-1 0,0 1 0,0 0 0,-1-1 0,1 1 0,0 0 0,0 0 0,0-1 0,-1 1 0,1 0 0,0 0 0,0-1 0,-1 1 0,1 0 0,0 0 0,-1 0 0,1-1 0,0 1 0,-1 0 0,1 0 0,0 0 0,-1 0 0,1 0 0,-1 0 0,-20-1 0,-19 11 0,20 2 0,-38 27 0,46-30 0,-70 42 0,54-35 0,-36 26 0,-5 10 0,30-25 0,2 2 0,1 1 0,-59 65 0,12 14 0,72-92 0,1 0 0,0 0 0,1 1 0,-12 36 0,12-28 0,-1 0 0,-26 46 0,16-32 0,14-23 0,0 0 0,2 1 0,0-1 0,1 1 0,1 0 0,0 35 0,3-44 0,0 1 0,0-1 0,1 0 0,0 1 0,5 11 0,-5-16 0,-1-1 0,1 0 0,-1 0 0,1 0 0,1-1 0,-1 1 0,0 0 0,1-1 0,0 0 0,-1 1 0,1-1 0,1 0 0,-1 0 0,4 2 0,1-3 0,0 0 0,0-1 0,0 0 0,0 0 0,0 0 0,0-1 0,0-1 0,1 1 0,-1-1 0,12-4 0,31 0 0,84 3 0,127 4 0,-6 12 0,-127-10 0,194-2 0,-232-14 0,-70 8 0,-1 0 0,1 2 0,0 0 0,0 2 0,-1 0 0,1 1 0,34 7 0,-13-1 0,0-1 0,0-3 0,0-1 0,46-4 0,-14 1 0,509 1 0,-583 0 0,1 0 0,0 0 0,-1 0 0,1 0 0,0 0 0,-1-1 0,1 1 0,0 0 0,-1 0 0,1-1 0,0 1 0,-1 0 0,1-1 0,-1 1 0,1-1 0,-1 1 0,1-1 0,-1 1 0,1-1 0,-1 1 0,1-1 0,-1 1 0,0-1 0,1 0 0,-1 1 0,0-1 0,1 0 0,-1 1 0,0-1 0,0 0 0,1-31 0,-14-29 0,12 58 0,0 1 0,0 0 0,0 0 0,-1 0 0,1-1 0,-1 1 0,1 1 0,-1-1 0,0 0 0,0 0 0,0 1 0,0-1 0,0 1 0,0-1 0,0 1 0,0 0 0,-1 0 0,1 0 0,0 0 0,-1 0 0,1 1 0,-1-1 0,1 1 0,-1-1 0,-2 1 0,-12-1 0,0 1 0,-32 3 0,10-1 0,-412-9 0,115-6 0,-98 0 0,129-11 0,189 10 0,58 10 0,32 3 0,0-1 0,0-2 0,0 0 0,0-2 0,-25-8 0,43 10 0,-1-1 0,1 0 0,1 0 0,-1 0 0,1-1 0,-10-10 0,14 14 0,1 0 0,0 0 0,0 0 0,-1-1 0,2 1 0,-1-1 0,0 1 0,0-1 0,1 0 0,-1 0 0,1 0 0,0 0 0,0 0 0,0 0 0,0 0 0,1 0 0,-1 0 0,1 0 0,0-1 0,0 1 0,0 0 0,1-5 0,0 5 0,1 0 0,0 0 0,0 1 0,0-1 0,0 0 0,0 1 0,1-1 0,-1 1 0,1 0 0,-1-1 0,1 1 0,0 1 0,0-1 0,4-2 0,52-20 0,-40 17 0,1 0 0,0 1 0,1 0 0,-1 2 0,1 1 0,31-2 0,108 7 0,-124 0 0,271 33 0,4 1 0,351-32 0,-342-7 0,-313 3 0,2 0 0,0 0 0,0 0 0,0-1 0,14-3 0,-21 3 0,-1 1 0,1 0 0,0-1 0,-1 0 0,1 1 0,-1-1 0,1 0 0,-1 0 0,0 0 0,1 0 0,-1 0 0,0 0 0,1 0 0,-1 0 0,0 0 0,0-1 0,0 1 0,0-1 0,0 1 0,-1 0 0,1-1 0,0 1 0,-1-1 0,1 0 0,-1 1 0,1-1 0,-1 0 0,0 1 0,1-1 0,-1-3 0,0 1 0,0 0 0,0 0 0,-1 0 0,1 0 0,-1-1 0,0 1 0,0 0 0,0 0 0,0 0 0,-1 0 0,1 1 0,-1-1 0,0 0 0,-1 1 0,-2-5 0,1 5 0,-1-1 0,1 1 0,-1 0 0,0 0 0,0 0 0,0 1 0,0-1 0,0 1 0,0 1 0,-1-1 0,-7-1 0,-48-9 0,0 2 0,-85-2 0,-129 10 0,157 3 0,-90 1 0,-289-4 0,235-28 0,134 12 0,101 15 0,6 1 0,1-1 0,-31-8 0,49 9 0,1 1 0,-1-1 0,1 1 0,0-1 0,0 1 0,0-1 0,0 0 0,0 1 0,0-1 0,0 0 0,1 0 0,-1 0 0,1 1 0,-1-1 0,1 0 0,0 0 0,0 0 0,-1 0 0,1 0 0,1 0 0,-1 0 0,0-2 0,7-47 0,-5 46 0,1 1 0,0-1 0,0 0 0,0 1 0,1-1 0,-1 1 0,1 0 0,0 1 0,0-1 0,1 0 0,-1 1 0,1 0 0,-1 0 0,7-2 0,77-33 0,-72 32 0,15-2 0,0 1 0,0 1 0,1 2 0,0 1 0,-1 1 0,59 6 0,-14-3 0,935 6 0,-884-4 0,181-6 0,-301 2 0,0-1 0,0 0 0,0 0 0,0 0 0,0-1 0,-1 0 0,1-1 0,-1 0 0,0 0 0,0 0 0,8-7 0,-11 8 0,1 1 0,-1-1 0,0 0 0,0 0 0,0 0 0,0-1 0,-1 1 0,1-1 0,-1 1 0,0-1 0,0 0 0,-1 0 0,1 0 0,-1 0 0,1 0 0,-1 0 0,-1 0 0,1-1 0,0 1 0,-1-7 0,-1 10 0,1 0 0,-1 0 0,0 0 0,0 0 0,0 0 0,0 0 0,0 0 0,0 0 0,0 0 0,0 0 0,0 0 0,0 1 0,0-1 0,-1 0 0,1 1 0,0-1 0,0 1 0,-1 0 0,1-1 0,0 1 0,-1 0 0,1 0 0,0-1 0,-1 1 0,1 0 0,-2 1 0,-47 0 0,37-1 0,-137-1 0,-86 4 0,185 0 0,-168 7 0,-63-10 0,211 10 0,57-7 0,-1 0 0,0-1 0,-16 0 0,-44-1 0,-63-3 0,131 0 0,0 0 0,0 0 0,0-1 0,0 0 0,1-1 0,-1 1 0,1-1 0,0 0 0,0-1 0,0 0 0,-9-10 0,-32-21 0,-13 13 0,52 21 0,0 0 0,1-1 0,-1 1 0,0-2 0,1 1 0,0-1 0,-1 0 0,2 0 0,-12-10 0,18 14 0,-1 0 0,1-1 0,-1 1 0,1 0 0,-1-1 0,1 1 0,0-1 0,-1 1 0,1-1 0,0 1 0,-1 0 0,1-1 0,0 1 0,0-1 0,0 1 0,-1-1 0,1 0 0,0 1 0,0-1 0,0 1 0,0-1 0,0 1 0,0-1 0,0 1 0,0-1 0,0 1 0,0-1 0,0 0 0,0 1 0,0-1 0,1 1 0,-1-1 0,0 1 0,0-1 0,0 1 0,1-1 0,-1 1 0,1-1 0,24-11 0,33 4 0,716 9 0,-580-8 0,240 14 0,-363 6 0,47 1 0,-27-1 0,-84-13 0,1 1 0,-1 1 0,1-1 0,13 6 0,-16-5 0,0 0 0,0 0 0,0-1 0,0 0 0,0 0 0,0 0 0,1-1 0,-1 1 0,0-1 0,0 0 0,7-2 0,-10 1 0,0 0 0,1 0 0,-1-1 0,0 1 0,0-1 0,0 0 0,0 1 0,0-1 0,-1 0 0,1 0 0,0 0 0,-1 0 0,1-1 0,-1 1 0,2-5 0,-3 7 0,1-1 0,-1 0 0,0 1 0,1-1 0,-1 0 0,0 0 0,0 0 0,0 1 0,1-1 0,-1 0 0,0 0 0,0 0 0,0 0 0,0 1 0,0-1 0,-1 0 0,1 0 0,0 0 0,0 1 0,0-1 0,-1 0 0,1 0 0,0 1 0,-1-1 0,1 0 0,-1 0 0,1 1 0,-1-1 0,1 0 0,-1 1 0,1-1 0,-1 1 0,0-1 0,1 1 0,-1-1 0,0 1 0,0-1 0,1 1 0,-1 0 0,0-1 0,0 1 0,1 0 0,-1 0 0,0 0 0,0-1 0,0 1 0,1 0 0,-1 0 0,0 0 0,-1 1 0,-154 0 0,-17-2 0,-81-3 0,48 2 0,150-1 0,-256 0 0,287 6 0,0 1 0,0 2 0,-33 11 0,30-8 0,0-2 0,-33 6 0,54-13 0,0 1 0,0 0 0,0 0 0,0 1 0,0 0 0,1 0 0,-1 1 0,1-1 0,-1 1 0,1 1 0,0-1 0,1 1 0,-1 0 0,0 1 0,1-1 0,0 1 0,0 0 0,1 0 0,-1 1 0,1 0 0,0-1 0,1 1 0,-1 0 0,1 1 0,0-1 0,-2 10 0,-4 9-1365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5:47.402"/>
    </inkml:context>
    <inkml:brush xml:id="br0">
      <inkml:brushProperty name="width" value="0.35" units="cm"/>
      <inkml:brushProperty name="height" value="0.35" units="cm"/>
      <inkml:brushProperty name="color" value="#809DCB"/>
    </inkml:brush>
  </inkml:definitions>
  <inkml:trace contextRef="#ctx0" brushRef="#br0">5198 854 24575,'-88'79'0,"60"-56"0,-1-1 0,-48 28 0,38-30 0,0-1 0,-74 24 0,36-28 0,32-11 0,1-2 0,-56-5 0,11 1 0,-2173 2 0,2235-2 0,-1-1 0,-41-9 0,41 6 0,-1 1 0,-34-1 0,-196 0 0,146-4 0,75 5 0,-41 0 0,-23 0 0,-181-32 0,86 8 0,-132-17 0,317 44 0,-45-7 0,-96-2 0,92 9 0,41 0 0,0 1 0,1 1 0,-1 0 0,0 2 0,1 0 0,-1 1 0,-30 10 0,46-11 0,1-1 0,0 1 0,-1 0 0,1 1 0,0-1 0,0 1 0,0-1 0,1 1 0,-1 0 0,1 0 0,-1 0 0,1 0 0,0 0 0,0 1 0,1-1 0,-1 0 0,1 1 0,-1 0 0,1-1 0,0 1 0,0 0 0,1 0 0,-1-1 0,1 1 0,0 0 0,0 0 0,0 0 0,0 0 0,1-1 0,0 1 0,0 0 0,2 7 0,-2-10 0,0 1 0,0-1 0,0 1 0,0-1 0,1 0 0,-1 1 0,0-1 0,1 0 0,-1 0 0,1 0 0,-1 0 0,1 0 0,-1 0 0,1 0 0,0 0 0,-1-1 0,5 2 0,38 8 0,-19-6 0,11 5 0,0-2 0,0-2 0,51 1 0,-42-3 0,11 1 0,99 4 0,-58-9 0,101 3 0,-81 11 0,1214-14 0,-1328 1 0,0-1 0,1 0 0,-1 0 0,0 0 0,0 0 0,0 0 0,0-1 0,0 1 0,0-1 0,0 0 0,-1 0 0,1 0 0,-1 0 0,1-1 0,-1 1 0,0-1 0,0 1 0,0-1 0,0 0 0,0 0 0,-1 0 0,1 0 0,-1 0 0,0 0 0,2-5 0,1-5 0,0 0 0,-1 1 0,0-1 0,-1-1 0,0-14 0,-3-107 0,0 134 0,1 0 0,0 1 0,-1-1 0,1 0 0,-1 1 0,1-1 0,-1 0 0,0 1 0,1-1 0,-1 0 0,0 1 0,1-1 0,-1 1 0,0-1 0,0 1 0,1 0 0,-1-1 0,0 1 0,0 0 0,0-1 0,0 1 0,1 0 0,-1 0 0,0 0 0,0 0 0,0 0 0,-1 0 0,-32-1 0,25 1 0,-764-5 0,690 0 0,-101-20 0,72 8 0,-395-62 0,395 63 0,45 8 0,1-4 0,-67-19 0,129 29 0,-1-1 0,1 1 0,0-1 0,0 0 0,0 0 0,0 0 0,0 0 0,0-1 0,1 1 0,0-1 0,0 0 0,0 0 0,0 0 0,0-1 0,1 1 0,-3-8 0,3 8 0,0 0 0,1 0 0,-1 0 0,1-1 0,0 1 0,0 0 0,1 0 0,-1 0 0,1-1 0,0 1 0,0 0 0,0-1 0,1 1 0,0 0 0,0 0 0,0 0 0,0-1 0,0 1 0,4-7 0,-2 8 0,0 0 0,0-1 0,1 1 0,-1 0 0,1 0 0,-1 1 0,1-1 0,0 1 0,0 0 0,0 0 0,0 0 0,1 1 0,-1-1 0,0 1 0,1 0 0,-1 0 0,6 0 0,13-1 0,-1 0 0,29 3 0,-26 0 0,39 2 0,0 2 0,95 22 0,124 45 0,85 17 0,-180-57 0,345 43 0,-72-62 0,-75-5 0,-110 21 0,43 2 0,493-29 0,-423-3 0,-359-1 0,0 0 0,-1-2 0,1-2 0,-1 0 0,45-17 0,-6-3 0,71-39 0,-133 62 0,-1 0 0,0-1 0,-1 1 0,1-1 0,-1 0 0,1 0 0,4-7 0,-8 10 0,0 0 0,0 0 0,0 0 0,0-1 0,-1 1 0,1 0 0,0 0 0,0-1 0,-1 1 0,1 0 0,-1-1 0,1 1 0,-1 0 0,0-1 0,0 1 0,1-1 0,-1 1 0,0-1 0,0 1 0,0 0 0,-1-1 0,1 1 0,0-1 0,0 1 0,-1 0 0,1-1 0,-1 1 0,1-1 0,-1 1 0,0 0 0,1 0 0,-1-1 0,0 1 0,0 0 0,0 0 0,-1-1 0,-3 0 0,-1 0 0,1 0 0,0 1 0,0-1 0,-1 1 0,1 1 0,-1-1 0,1 1 0,-1 0 0,1 0 0,-1 1 0,-5 0 0,-8 0 0,-1827 2 0,980-4 0,544-9 0,130 2 0,-499-61 0,560 51 0,-553-87 0,681 104 0,1 0 0,-1 1 0,0-1 0,0 0 0,1-1 0,-1 1 0,0 0 0,1-1 0,-1 0 0,1 1 0,0-1 0,0 0 0,-1 0 0,1 0 0,0-1 0,1 1 0,-1 0 0,0-1 0,1 1 0,-2-4 0,2 5 0,1-1 0,0 1 0,-1-1 0,1 1 0,0-1 0,0 1 0,0-1 0,0 1 0,0-1 0,0 1 0,0 0 0,0-1 0,1 1 0,-1-1 0,0 1 0,1-1 0,-1 1 0,1 0 0,0-1 0,-1 1 0,1 0 0,0 0 0,0 0 0,0-1 0,0 1 0,0 0 0,0 0 0,0 0 0,0 0 0,1 1 0,-1-1 0,0 0 0,0 0 0,1 1 0,-1-1 0,1 1 0,-1-1 0,0 1 0,1 0 0,2-1 0,34-9 0,0 2 0,1 2 0,60-3 0,121 10 0,-143 2 0,428 52 0,-389-37 0,22 2 0,557 66 0,-115-77 0,-333-12 0,1520 3 0,-1751-2 0,0 0 0,-1-1 0,0 0 0,0-2 0,25-10 0,12-3 0,-44 16 0,6-1 0,0-1 0,-1-1 0,0 0 0,14-9 0,-25 14 0,-1-1 0,1 0 0,-1 1 0,0-1 0,1 0 0,-1 0 0,1 0 0,-1 0 0,0 0 0,0 0 0,0-1 0,0 1 0,0 0 0,0 0 0,0-1 0,0 1 0,0-1 0,0 1 0,-1-1 0,1 1 0,-1-1 0,1 0 0,-1 1 0,0-1 0,1 1 0,-1-1 0,0 0 0,0 1 0,0-1 0,0 0 0,-1 1 0,1-1 0,0 0 0,-1 1 0,1-1 0,-1 1 0,1-1 0,-1 1 0,0-1 0,0 1 0,0-1 0,0 1 0,0 0 0,0-1 0,-1 0 0,-2-2 0,1 1 0,-1 0 0,0 1 0,0-1 0,0 0 0,-1 1 0,1 0 0,0 0 0,-1 1 0,1-1 0,-1 1 0,-6-1 0,-64-8 0,56 9 0,-26-4 0,-205-11 0,47 19 0,-331-6 0,382-6 0,-104-2 0,-193-2 0,-512 14 0,753-15 0,-813 15 0,994-3 0,-52-10 0,69 10 0,3 1 0,-1-1 0,0 0 0,1 0 0,0-1 0,-1 0 0,1 0 0,0 0 0,0-1 0,-11-9 0,8 4 0,0-1 0,0-1 0,1 0 0,-11-17 0,15 23 0,1 0 0,-1 0 0,0 0 0,0 1 0,-1 0 0,1 0 0,-1 0 0,0 1 0,0-1 0,0 2 0,0-1 0,-1 1 0,1 0 0,-13-3 0,8 2 0,-1 0 0,1-1 0,1-1 0,-13-6 0,23 11 0,0 0 0,-1 0 0,1 0 0,0 0 0,0 0 0,-1 0 0,1 0 0,0 0 0,0 0 0,-1 0 0,1 0 0,0-1 0,0 1 0,0 0 0,-1 0 0,1 0 0,0 0 0,0 0 0,0-1 0,0 1 0,-1 0 0,1 0 0,0 0 0,0 0 0,0-1 0,0 1 0,0 0 0,0 0 0,0-1 0,-1 1 0,1 0 0,0 0 0,0 0 0,0-1 0,0 1 0,0 0 0,0 0 0,0-1 0,0 1 0,0 0 0,0 0 0,0-1 0,0 1 0,1 0 0,-1 0 0,0 0 0,0-1 0,0 1 0,0 0 0,0 0 0,0 0 0,0-1 0,1 1 0,17-5 0,23 4 0,-29 1 0,42 1 0,0 1 0,80 16 0,-72-7 0,0-2 0,68 0 0,128-10 0,-100-2 0,61-9 0,-165 9 0,-13 2 0,67-11 0,-59 7 0,-46 5 0,-10 0 0,-11 0 0,-122-1 0,-120 3 0,30 18 0,-120-16 0,30-2 0,286 2-95,0 1-1,-36 11 1,40-9-984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6:36.423"/>
    </inkml:context>
    <inkml:brush xml:id="br0">
      <inkml:brushProperty name="width" value="0.35" units="cm"/>
      <inkml:brushProperty name="height" value="0.35" units="cm"/>
      <inkml:brushProperty name="color" value="#809DCB"/>
    </inkml:brush>
  </inkml:definitions>
  <inkml:trace contextRef="#ctx0" brushRef="#br0">2 766 24575,'-1'2'0,"1"0"0,0 0 0,-1 0 0,1 0 0,0 0 0,0 0 0,0 0 0,1 0 0,-1 0 0,0 0 0,1 0 0,-1 0 0,1 0 0,0 0 0,-1 0 0,1 0 0,0-1 0,0 1 0,1 0 0,-1-1 0,0 1 0,0-1 0,1 1 0,-1-1 0,1 1 0,-1-1 0,1 0 0,0 0 0,1 1 0,3 3 0,1-1 0,-1 1 0,1-2 0,0 1 0,0-1 0,10 3 0,-6-4 0,0 0 0,0-1 0,0-1 0,0 0 0,1 0 0,-1-1 0,22-5 0,1 1 0,-42 18 0,6-12 0,1 1 0,-1 0 0,1 0 0,-1-1 0,1 1 0,0 0 0,-1 0 0,1 0 0,0 1 0,0-1 0,1 0 0,-1 0 0,0 3 0,3-3 0,0-1 0,0 0 0,0 0 0,0 0 0,0 0 0,1-1 0,-1 1 0,0 0 0,1-1 0,-1 0 0,0 1 0,1-1 0,-1 0 0,1 0 0,-1 0 0,0-1 0,5 0 0,44-10 0,-49 11 0,91-18 0,-42 10 0,0 3 0,1 1 0,87 7 0,-31-1 0,250-2 0,-267 14 0,-56-13 0,-25 1 0,-1-2 0,1 0 0,-1 0 0,1 0 0,-1-1 0,13-3 0,-21 4 0,-1-1 0,1 0 0,-1 1 0,1-1 0,-1 0 0,1 1 0,-1-1 0,0 0 0,1 0 0,-1 1 0,0-1 0,0 0 0,1 0 0,-1 0 0,0 1 0,0-1 0,0 0 0,0 0 0,0 0 0,0 0 0,0 1 0,0-1 0,0 0 0,0 0 0,-1 0 0,1 1 0,0-1 0,-1 0 0,1 0 0,0 1 0,-1-1 0,1 0 0,-1 0 0,-18-36 0,13 26 0,2 2 0,2 0 0,-1 0 0,1 0 0,0-1 0,0-9 0,2 13 0,-1 0 0,0 0 0,1 0 0,-2 0 0,1 1 0,-1-1 0,0 0 0,0 1 0,0-1 0,-1 1 0,0 0 0,0-1 0,0 2 0,-7-9 0,1 3 0,1-1 0,0 0 0,0 0 0,1 0 0,-9-23 0,-14-20 0,0-3 0,26 47 0,-1 0 0,0 0 0,-1 0 0,0 1 0,0 0 0,-1 1 0,-16-17 0,-117-105 0,121 111 0,-2 1 0,0 1 0,-1 1 0,-29-16 0,9 5 0,-55-47 0,96 73 0,-1-1 0,1 1 0,-1 0 0,0 0 0,0 0 0,1 1 0,-1-1 0,0 0 0,0 1 0,0-1 0,0 1 0,0-1 0,0 1 0,0 0 0,0 0 0,0 0 0,0 0 0,0 0 0,0 1 0,0-1 0,0 1 0,0-1 0,1 1 0,-1-1 0,-2 2 0,2 0 0,0 0 0,0 1 0,0-1 0,0 0 0,1 1 0,-1-1 0,1 0 0,0 1 0,0 0 0,0-1 0,0 1 0,0 0 0,0 0 0,1-1 0,-1 5 0,0 9 0,0 1 0,1-1 0,1 0 0,0 0 0,4 18 0,2-1 0,2-1 0,1 0 0,26 58 0,-30-78 0,1 1 0,0-1 0,0 0 0,1-1 0,1 0 0,0 0 0,1-1 0,0 0 0,0 0 0,1-1 0,24 14 0,-32-21 14,1-1-1,-1 1 0,1-1 0,-1 0 1,1 0-1,0-1 0,0 1 1,4-1-1,-6 1-70,-1-1 0,0 0 0,1 0 0,-1 0-1,1-1 1,-1 1 0,0 0 0,1 0 0,-1-1 0,0 1 0,1-1 0,-1 1-1,0-1 1,0 1 0,1-1 0,-1 0 0,0 0 0,0 0 0,0 1 0,0-1 0,0 0-1,0 0 1,0-1 0,0 1 0,0-1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7:12.308"/>
    </inkml:context>
    <inkml:brush xml:id="br0">
      <inkml:brushProperty name="width" value="0.35" units="cm"/>
      <inkml:brushProperty name="height" value="0.35" units="cm"/>
      <inkml:brushProperty name="color" value="#809DCB"/>
    </inkml:brush>
  </inkml:definitions>
  <inkml:trace contextRef="#ctx0" brushRef="#br0">3245 631 24575,'0'-29'0,"6"-168"0,-3 167 0,1 1 0,2 0 0,1 1 0,18-48 0,-24 74 0,0 1 0,-1-1 0,1 0 0,-1 1 0,1-1 0,-1 0 0,1 0 0,-1 0 0,0 1 0,0-1 0,0 0 0,0 0 0,0 1 0,0-1 0,-1 0 0,1 0 0,0 0 0,-1 1 0,0-1 0,1 0 0,-1 1 0,0-1 0,0 1 0,0-1 0,0 1 0,0-1 0,0 1 0,0-1 0,0 1 0,-3-2 0,0 1 0,0-1 0,0 1 0,0 0 0,-1 0 0,1 0 0,-1 1 0,0 0 0,0-1 0,1 2 0,-10-2 0,1 0 0,1-1 0,0 0 0,-1-1 0,1 0 0,0-1 0,-17-10 0,17 8 0,-2 1 0,1 0 0,-1 1 0,1 1 0,-16-4 0,-53-9 0,67 12 0,1 1 0,-1 1 0,-1 0 0,1 1 0,0 1 0,0 0 0,-1 1 0,1 1 0,0 0 0,-27 6 0,6-1 0,-65 1 0,95-7 0,9 0 0,24 1 0,-1-2 0,1-1 0,-1-2 0,32-7 0,-152 8 0,-1095 3 0,1098-13 0,-5-1 0,-740 6 0,492 10 0,231 5 0,98-2-1365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7:25.006"/>
    </inkml:context>
    <inkml:brush xml:id="br0">
      <inkml:brushProperty name="width" value="0.1" units="cm"/>
      <inkml:brushProperty name="height" value="0.1" units="cm"/>
      <inkml:brushProperty name="color" value="#809DCB"/>
    </inkml:brush>
  </inkml:definitions>
  <inkml:trace contextRef="#ctx0" brushRef="#br0">517 86 24575,'-9'2'0,"-1"-1"0,1 2 0,-1-1 0,1 1 0,0 0 0,-9 6 0,-20 5 0,11-6 0,5 0 0,-1-2 0,0-1 0,-38 5 0,-40 3 0,88-13 0,0 2 0,0 0 0,-20 5 0,-34 3 0,67-10 0,-1 0 0,1-1 0,-1 1 0,1 0 0,0-1 0,-1 1 0,1-1 0,0 1 0,0 0 0,-1-1 0,1 1 0,0-1 0,0 1 0,0-1 0,0 1 0,-1-1 0,1 1 0,0-1 0,0 1 0,0-1 0,0 1 0,0-1 0,0 1 0,0-1 0,1 1 0,-1-1 0,0 1 0,0-1 0,0 1 0,0-1 0,0 1 0,1-1 0,-1 1 0,1-1 0,9-28 0,-7 18 0,-2 9 0,0-1 0,0 1 0,0-1 0,0 1 0,-1-1 0,1 1 0,-1-1 0,0 1 0,0-1 0,0 0 0,0 1 0,0-1 0,0 1 0,-1-1 0,1 0 0,-1 1 0,0-1 0,0 1 0,0 0 0,0-1 0,0 1 0,-1 0 0,1-1 0,0 1 0,-1 0 0,-2-2 0,3 1-57,-1 1 0,1-1 1,0 0-1,0 1 0,0-1 0,1 0 0,-1 0 0,1 1 0,-1-1 0,1 0 0,0 0 1,0 0-1,1 0 0,-1 1 0,0-1 0,1 0 0,0 0 0,-1 0 0,1 1 1,0-1-1,0 1 0,1-1 0,2-4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7:29.862"/>
    </inkml:context>
    <inkml:brush xml:id="br0">
      <inkml:brushProperty name="width" value="0.1" units="cm"/>
      <inkml:brushProperty name="height" value="0.1" units="cm"/>
      <inkml:brushProperty name="color" value="#809DCB"/>
    </inkml:brush>
  </inkml:definitions>
  <inkml:trace contextRef="#ctx0" brushRef="#br0">114 0 24575,'-1'10'0,"0"-1"0,0 0 0,-1 0 0,-6 17 0,6-20 0,0 0 0,0 1 0,0-1 0,1 1 0,0 0 0,0-1 0,1 1 0,0 0 0,0-1 0,1 10 0,12 2 0,5 10 0,-18-27 0,0 0 0,0-1 0,0 1 0,0 0 0,0 0 0,0 0 0,0 0 0,-1 0 0,1 0 0,0-1 0,-1 1 0,1 0 0,-1 0 0,1 0 0,-1-1 0,1 1 0,-1 0 0,0-1 0,1 1 0,-1 0 0,0-1 0,1 1 0,-1-1 0,0 1 0,0-1 0,0 1 0,1-1 0,-1 0 0,0 1 0,0-1 0,0 0 0,0 0 0,0 0 0,0 1 0,0-1 0,0 0 0,-1-1 0,-80 8 0,66-6 0,16-1 0,64-7 0,-60 6 0,-1 1 0,1-1 0,-1 1 0,1-1 0,0 0 0,-1 0 0,1-1 0,-1 1 0,0-1 0,1 1 0,-1-1 0,0 0 0,0 0 0,0-1 0,-1 1 0,1-1 0,0 1 0,-1-1 0,0 0 0,3-4 0,-5 3-76,1-1 1,-2 1-1,1-1 0,0 0 0,-1 1 0,0-1 0,0 1 0,0-1 1,-1 1-1,0-1 0,0 1 0,0 0 0,0 0 0,0 0 0,-1 0 1,0 0-1,-4-4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1:57.0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4:00.656"/>
    </inkml:context>
    <inkml:brush xml:id="br0">
      <inkml:brushProperty name="width" value="0.35" units="cm"/>
      <inkml:brushProperty name="height" value="0.35" units="cm"/>
      <inkml:brushProperty name="color" value="#A688C6"/>
    </inkml:brush>
  </inkml:definitions>
  <inkml:trace contextRef="#ctx0" brushRef="#br0">1363 1008 24575,'-2'-224'0,"4"-230"0,12 304 0,-12 100 0,-1 35 0,0-1 0,-1 1 0,-1-1 0,-4-30 0,4 45 0,0-1 0,0 1 0,0-1 0,0 1 0,0 0 0,0-1 0,-1 1 0,1 0 0,0 0 0,-1 0 0,1 0 0,-1 0 0,1 0 0,-1 0 0,1 0 0,-1 1 0,0-1 0,0 1 0,1-1 0,-1 1 0,0 0 0,0-1 0,1 1 0,-1 0 0,-2 0 0,-59 2 0,40-1 0,-224 6 0,237-6 0,0 0 0,-1 1 0,1 0 0,0 1 0,0 0 0,0 1 0,1 0 0,-12 6 0,-47 17 0,-48-14 0,95-6 0,1 1 0,0 1 0,1 1 0,0 0 0,1 2 0,-31 24 0,-15 9 0,14-13 0,2 3 0,-62 57 0,50-19 0,41-49 0,-76 122 0,87-134 0,0 0 0,1 1 0,1 0 0,0 0 0,0 0 0,-6 28 0,2-1 0,-4 48 0,0 49 0,7-91 0,1 22 0,6-67 0,0 0 0,1-1 0,-1 1 0,1 0 0,-1 0 0,1 0 0,-1 0 0,1 0 0,0 0 0,-1-1 0,1 1 0,0 0 0,0-1 0,0 1 0,0 0 0,-1-1 0,1 1 0,0-1 0,0 1 0,0-1 0,0 0 0,0 1 0,0-1 0,0 0 0,0 0 0,0 0 0,0 0 0,0 0 0,0 0 0,0 0 0,0 0 0,0 0 0,0 0 0,2-1 0,45-5 0,-37 4 0,52-5 0,82 0 0,438 14 0,-260-1 0,-238-21 0,56-4 0,-140 19 0,-1 0 0,1 0 0,0 0 0,0 0 0,0 0 0,0 0 0,0-1 0,0 1 0,0 0 0,0-1 0,-1 1 0,1-1 0,0 1 0,0-1 0,0 1 0,-1-1 0,1 0 0,0 1 0,-1-1 0,1 0 0,-1 0 0,1 1 0,-1-1 0,1 0 0,-1 0 0,1 0 0,-1 0 0,1-1 0,-1 0 0,1-1 0,-1 0 0,0 0 0,0 0 0,0 1 0,-1-1 0,1 0 0,0 0 0,-2-4 0,-2-4 0,1 1 0,-2 0 0,-10-19 0,8 19 0,-2 0 0,1 1 0,-1-1 0,-1 2 0,0-1 0,0 1 0,0 1 0,-1 0 0,0 0 0,0 1 0,-1 1 0,0 0 0,0 0 0,0 1 0,-1 1 0,-20-4 0,-19 0 0,-1 1 0,-86 2 0,134 4 0,-195 3 0,-181-5 0,377 2 0,1-1 0,-1 1 0,1-1 0,0 0 0,-1 0 0,1 0 0,0 0 0,-1 0 0,1-1 0,0 0 0,0 0 0,0 1 0,0-2 0,1 1 0,-1 0 0,0 0 0,1-1 0,0 0 0,-1 1 0,1-1 0,0 0 0,1 0 0,-1 0 0,0 0 0,1-1 0,0 1 0,-1 0 0,2 0 0,-1-1 0,-1-4 0,1 1 0,0 0 0,1 0 0,0 0 0,0 1 0,1-1 0,-1 0 0,1 0 0,1 0 0,-1 0 0,1 1 0,1-1 0,-1 1 0,1 0 0,0-1 0,5-6 0,-3 6 0,1 1 0,0-1 0,0 1 0,1 0 0,0 0 0,0 1 0,0 0 0,1 0 0,8-3 0,81-33 0,-37 18 0,16-6 0,1 2 0,141-27 0,-176 46 0,0 2 0,1 2 0,0 2 0,78 6 0,-117-3 6,-1 0 1,1 0-1,-1 0 0,0 1 0,1 0 1,-1 0-1,0 0 0,0 0 0,0 0 1,0 0-1,0 1 0,-1-1 0,1 1 1,-1 0-1,1 0 0,-1 0 0,2 4 0,25 24-1483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6:13.315"/>
    </inkml:context>
    <inkml:brush xml:id="br0">
      <inkml:brushProperty name="width" value="0.35" units="cm"/>
      <inkml:brushProperty name="height" value="0.35" units="cm"/>
      <inkml:brushProperty name="color" value="#A688C6"/>
    </inkml:brush>
  </inkml:definitions>
  <inkml:trace contextRef="#ctx0" brushRef="#br0">2974 111 24575,'-486'0'0,"480"-1"0,0 1 0,-1-2 0,1 1 0,0 0 0,0-1 0,-9-4 0,9 3 0,0 1 0,0 0 0,0 0 0,-1 0 0,1 1 0,0 0 0,-9 0 0,-110-12 0,-318 7 0,345-8 0,-40 1 0,-73 4 0,157 5 0,-164-3 0,5 1 0,-212-1 0,346 5 0,42 0 0,1 1 0,-72 9 0,97-4 0,1 0 0,0 1 0,0 0 0,0 0 0,1 2 0,-1-1 0,1 1 0,-15 15 0,-15 10 0,31-26 0,2-3 0,0 2 0,1-1 0,-1 0 0,1 1 0,-6 7 0,11-12 0,-1 1 0,1-1 0,0 1 0,-1-1 0,1 1 0,0-1 0,0 1 0,-1-1 0,1 0 0,0 1 0,0-1 0,0 1 0,0-1 0,0 1 0,0-1 0,0 1 0,0 0 0,0-1 0,0 1 0,0-1 0,0 1 0,0-1 0,0 1 0,0-1 0,1 1 0,-1-1 0,0 0 0,0 1 0,1-1 0,-1 1 0,2 0 0,-1 1 0,1-1 0,0 0 0,-1-1 0,1 1 0,0 0 0,0 0 0,0-1 0,0 1 0,0-1 0,0 0 0,0 1 0,2-1 0,77 6 0,133-7 0,-76-3 0,1273 4 0,-1169 14 0,-160-9 0,-1 4 0,0 3 0,127 37 0,-206-49 0,0 0 0,-1 1 0,1-1 0,0 1 0,-1 0 0,1-1 0,0 1 0,-1 0 0,1 0 0,-1 0 0,1 0 0,-1 0 0,0 1 0,1-1 0,-1 0 0,0 1 0,0-1 0,0 0 0,0 1 0,2 3 0,-4-4 0,1 0 0,0 0 0,0 0 0,0 0 0,-1 0 0,1 1 0,-1-1 0,1 0 0,-1 0 0,1 0 0,-1 0 0,0 0 0,1 0 0,-1 0 0,0 0 0,0-1 0,0 1 0,1 0 0,-1 0 0,0-1 0,0 1 0,0 0 0,0-1 0,-1 1 0,1-1 0,0 1 0,0-1 0,0 0 0,0 1 0,0-1 0,-1 0 0,-1 0 0,-56 14 0,-1-4 0,-109 7 0,101-12 0,-616 13 0,201-12 0,297 9 0,-273 57 0,362-48 0,87-21 0,0 1 0,0 0 0,1 0 0,-1 1 0,1 0 0,0 0 0,-13 11 0,21-14 0,-1-1 0,1 0 0,0 0 0,-1 0 0,1 1 0,0-1 0,-1 1 0,1-1 0,0 1 0,0-1 0,0 1 0,1 0 0,-1-1 0,0 1 0,1 0 0,-1 0 0,1-1 0,-1 1 0,1 0 0,0 0 0,0 0 0,0 0 0,0 0 0,0 0 0,0-1 0,0 1 0,1 0 0,-1 0 0,1 0 0,-1-1 0,1 1 0,0 0 0,0 0 0,0-1 0,-1 1 0,2-1 0,-1 1 0,0-1 0,0 1 0,0-1 0,1 0 0,-1 1 0,1-1 0,-1 0 0,1 0 0,-1 0 0,1 0 0,0 0 0,-1-1 0,1 1 0,0 0 0,0-1 0,-1 1 0,1-1 0,4 1 0,270 0 0,-157-3 0,268-31 0,-58 2 0,657 25 0,-530 9 0,-300-4 0,164 3 0,-318-3 0,0 1 0,0 1 0,0-1 0,-1 0 0,1 0 0,0 1 0,0-1 0,-1 1 0,1-1 0,0 1 0,-1 0 0,1-1 0,-1 1 0,1 0 0,-1 0 0,2 2 0,-2-2 0,-1-1 0,1 1 0,-1 0 0,1 0 0,-1-1 0,0 1 0,0 0 0,1 0 0,-1 0 0,0 0 0,0 0 0,0-1 0,0 1 0,0 0 0,0 0 0,0 0 0,0 0 0,0 0 0,0-1 0,0 1 0,-1 0 0,1 0 0,-1 1 0,-1 1 0,0 1 0,0-1 0,0 0 0,0 0 0,-1 0 0,1 0 0,-1 0 0,0-1 0,0 1 0,0-1 0,0 1 0,0-1 0,-5 2 0,-11 4 0,0-1 0,0-1 0,-1-1 0,0-1 0,0 0 0,-21 0 0,-129 0 0,104-5 0,-502-1 0,-267 3 0,326 22 0,302-3 0,38-2 0,118-15 0,0 2 0,0 2 0,-67 20 0,117-27 0,0 0 0,0 1 0,0-1 0,0 1 0,0-1 0,0 1 0,0 0 0,0-1 0,0 1 0,0 0 0,0 0 0,1-1 0,-1 1 0,0 0 0,0 0 0,1 0 0,-1 0 0,1 0 0,-1 0 0,1 0 0,-1 0 0,1 0 0,0 0 0,-1 1 0,1-1 0,0 0 0,0 0 0,0 0 0,0 0 0,0 0 0,0 1 0,0-1 0,0 0 0,0 0 0,1 0 0,-1 0 0,0 0 0,1 1 0,-1-1 0,1 0 0,-1 0 0,2 1 0,0 1 0,-1 0 0,1 0 0,0 0 0,0-1 0,0 1 0,0-1 0,0 1 0,0-1 0,1 0 0,-1 0 0,1 0 0,0 0 0,0-1 0,5 4 0,23 1 0,1-2 0,0-1 0,-1-1 0,58-4 0,-22 0 0,293 3 0,316-4 0,-337-30 0,16 0 0,739 33 0,-1093 0 0,0 0 0,1 0 0,-1 0 0,1 0 0,-1 0 0,1 0 0,-1 0 0,0 0 0,1 0 0,-1 1 0,1-1 0,-1 1 0,0-1 0,1 1 0,-1-1 0,0 1 0,0 0 0,1-1 0,-1 1 0,0 0 0,0 0 0,0 0 0,0 0 0,0 0 0,0 0 0,0 0 0,-1 1 0,1-1 0,0 0 0,0 0 0,-1 1 0,1-1 0,-1 0 0,0 1 0,1-1 0,-1 0 0,0 1 0,1-1 0,-1 1 0,0-1 0,0 1 0,0-1 0,-1 0 0,1 1 0,0-1 0,-1 3 0,0-1 0,0 0 0,0 1 0,-1-1 0,1 0 0,-1 1 0,0-1 0,0 0 0,0 0 0,0 0 0,0-1 0,-1 1 0,1 0 0,-1-1 0,0 0 0,1 0 0,-1 1 0,0-2 0,-5 3 0,-25 6 0,-1-1 0,0-2 0,-1-1 0,1-2 0,-45-1 0,33 0 0,-802 7 0,499-13 0,-1067 3 0,1385 3 0,1 1 0,1 1 0,-1 2 0,1 1 0,-50 20 0,5-2 0,62-22 0,0 0 0,1 0 0,-1 1 0,1 1 0,1 0 0,-20 14 0,27-18 0,1-1 0,0 1 0,0 0 0,0 1 0,1-1 0,-1 0 0,0 0 0,1 1 0,-1-1 0,1 1 0,0 0 0,0-1 0,0 1 0,0 0 0,0-1 0,1 1 0,-1 0 0,1 0 0,0 0 0,0 0 0,0-1 0,0 1 0,0 0 0,1 0 0,-1 0 0,1 0 0,0-1 0,0 1 0,0 0 0,0-1 0,0 1 0,1-1 0,-1 1 0,1-1 0,-1 0 0,4 4 0,-3-4 0,1 1 0,0 0 0,0-1 0,0 0 0,0 0 0,0 0 0,0 0 0,1 0 0,-1-1 0,1 0 0,-1 1 0,1-1 0,-1 0 0,1-1 0,0 1 0,-1-1 0,6 1 0,75-3 0,-47 1 0,-6-1 0,46-8 0,-11 1 0,407 0 0,-279 12 0,63-6 0,266 6 0,-299 10 0,327-13 0,-427-14 0,-56 5 0,-50 5 0,1 1 0,28 0 0,49 5 0,-10 1 0,144-15 0,-205 8 0,71-5 0,134 9 0,-229 0 0,0 0 0,0 0 0,0 0 0,0 0 0,0 1 0,1-1 0,-1 0 0,0 0 0,0 1 0,0-1 0,0 1 0,0-1 0,-1 1 0,1-1 0,0 1 0,0-1 0,1 2 0,-3 10 0,0-10 0,0 0 0,-1 0 0,1-1 0,-1 1 0,1-1 0,-1 0 0,0 1 0,0-1 0,1 0 0,-1 0 0,0 0 0,0 0 0,0 0 0,0-1 0,-3 2 0,-26 1 0,0-1 0,-55-5 0,51 1 0,-62 5 0,5 3 0,-101-6 0,74-2 0,83 0 0,0-2 0,0-1 0,-48-13 0,79 16 0,0 0 0,1 0 0,0-1 0,-1 0 0,1 0 0,0 0 0,0 0 0,0-1 0,1 0 0,0 0 0,-1 1 0,1-2 0,-3-5 0,-33-60 0,39 70 0,-9-20 0,0 0 0,2-1 0,1 0 0,0 0 0,2 0 0,0-1 0,2 1 0,0-1 0,1 0 0,1 0 0,2 1 0,0-1 0,1 0 0,9-33 0,-10 50 0,-1 0 0,0 0 0,-1 0 0,1 0 0,-1 0 0,0 0 0,0-1 0,-1 1 0,1 0 0,-1 0 0,0 0 0,-3-7 0,-1 2 0,0 0 0,-1 1 0,0 0 0,-11-14 0,-31-32 0,37 45 0,1-1 0,0-1 0,0 0 0,1 0 0,1-1 0,0 0 0,-11-25 0,-32-98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6:55.279"/>
    </inkml:context>
    <inkml:brush xml:id="br0">
      <inkml:brushProperty name="width" value="0.35" units="cm"/>
      <inkml:brushProperty name="height" value="0.35" units="cm"/>
      <inkml:brushProperty name="color" value="#A688C6"/>
    </inkml:brush>
  </inkml:definitions>
  <inkml:trace contextRef="#ctx0" brushRef="#br0">3127 515 24575,'-2'8'0,"0"0"0,0-1 0,-1 1 0,0-1 0,0 0 0,-1 0 0,0 0 0,0 0 0,-1 0 0,0-1 0,0 0 0,-10 10 0,-17 24 0,-13 38 0,-39 92 0,41-80 0,41-85 0,-5 11 0,-1 0 0,-1 0 0,-1-1 0,-13 18 0,19-29 0,0-1 0,0 1 0,0 0 0,0-1 0,0 0 0,0 0 0,-1 0 0,0-1 0,1 0 0,-1 1 0,0-2 0,0 1 0,0 0 0,0-1 0,-1 0 0,1 0 0,0-1 0,-9 0 0,-330 7 0,87-27 0,166 22 0,40 1 0,-89-9 0,78-1 0,-66 2 0,46-9 0,-11 12 0,-115 4 0,207-2 0,1 0 0,-1 0 0,0 0 0,1 0 0,-1 1 0,1-1 0,-1 0 0,1 0 0,-1 0 0,0 0 0,1 1 0,-1-1 0,1 0 0,-1 1 0,1-1 0,-1 0 0,1 1 0,-1-1 0,1 0 0,0 1 0,-1-1 0,1 1 0,-1-1 0,1 1 0,0-1 0,0 1 0,-1-1 0,1 1 0,0-1 0,0 1 0,-1 0 0,1-1 0,0 1 0,0-1 0,0 1 0,0 0 0,0-1 0,0 1 0,0-1 0,0 1 0,0 0 0,0-1 0,1 1 0,-1-1 0,0 1 0,0-1 0,0 1 0,1-1 0,-1 1 0,0-1 0,1 1 0,-1-1 0,1 1 0,0 1 0,0 0 0,0 0 0,0-1 0,0 1 0,0-1 0,1 1 0,-1-1 0,1 1 0,-1-1 0,1 0 0,0 0 0,-1 0 0,1 0 0,0 0 0,0 0 0,1 1 0,25 0 0,-1 0 0,53-4 0,-17 0 0,112-11 0,1 3 0,-133 7 0,52-4 0,-106 6 0,-59 3 0,66-2 0,0 0 0,0 1 0,1 0 0,-1-1 0,0 1 0,1 0 0,-1 1 0,0-1 0,1 1 0,0 0 0,-1-1 0,1 1 0,0 1 0,0-1 0,-4 4 0,6-6 0,1 1 0,0-1 0,0 0 0,-1 1 0,1-1 0,0 0 0,0 1 0,-1-1 0,1 0 0,0 1 0,0-1 0,0 1 0,0-1 0,-1 0 0,1 1 0,0-1 0,0 1 0,0-1 0,0 1 0,0-1 0,0 0 0,0 1 0,0-1 0,0 1 0,1-1 0,-1 0 0,0 1 0,0-1 0,0 1 0,0-1 0,0 0 0,1 1 0,-1-1 0,1 1 0,16 5 0,34-6 0,-42 0 0,16 0 0,248-7 0,-270 7 0,0 0 0,0-1 0,-1 0 0,1 1 0,0-1 0,-1 0 0,1 0 0,0 0 0,-1-1 0,1 1 0,-1-1 0,0 1 0,1-1 0,-1 0 0,0 0 0,0 0 0,0 0 0,0 0 0,0-1 0,-1 1 0,1 0 0,-1-1 0,0 1 0,1-1 0,-1 0 0,0 1 0,0-1 0,-1 0 0,1-3 0,3-11 0,-2-1 0,0 0 0,-2-33 0,2-7 0,-1 48 0,1-6 0,1-1 0,0 1 0,7-17 0,-9 29 0,0 0 0,1 1 0,0-1 0,-1 1 0,1-1 0,0 1 0,1 0 0,-1 0 0,1 0 0,-1 0 0,1 0 0,0 1 0,0-1 0,0 1 0,0 0 0,1 0 0,-1 0 0,6-3 0,226-64 0,-219 66 0,-1-2 0,0 0 0,0-1 0,-1-1 0,1 0 0,13-10 0,-30 14 0,-13 4 0,-15 3 0,-148 37 0,-297 29 0,203-68 0,-6 1 0,-80 50 0,261-37 0,1009-140 0,85 73 0,-856 49 0,-136 2 0,0 0 0,0 0 0,0-1 0,-1 0 0,1 0 0,0 0 0,8-4 0,-13 5 0,1 0 0,0-1 0,-1 1 0,1-1 0,0 1 0,-1-1 0,1 1 0,-1-1 0,1 1 0,-1-1 0,1 1 0,-1-1 0,1 0 0,-1 1 0,1-1 0,-1 0 0,0 1 0,0-1 0,1 0 0,-1 0 0,0-1 0,0 1 0,0-1 0,0 1 0,-1 0 0,1-1 0,-1 1 0,1 0 0,-1-1 0,1 1 0,-1 0 0,0 0 0,0-1 0,1 1 0,-1 0 0,0 0 0,0 0 0,-2-2 0,0 1 0,-1 0 0,1 0 0,0 0 0,-1 0 0,0 0 0,1 1 0,-1 0 0,0-1 0,0 1 0,1 1 0,-1-1 0,-6 0 0,-57 0 0,42 1 0,-647 0 0,-13 0 0,304-36 0,120 5 0,252 30 0,2 1 0,0 0 0,-1-1 0,1 0 0,0 0 0,0 0 0,-1-1 0,1-1 0,0 1 0,1-1 0,-11-5 0,17 8 0,0 0 0,-1-1 0,1 1 0,0 0 0,0 0 0,0 0 0,0 0 0,-1 0 0,1-1 0,0 1 0,0 0 0,0 0 0,0 0 0,0-1 0,0 1 0,-1 0 0,1 0 0,0 0 0,0-1 0,0 1 0,0 0 0,0 0 0,0 0 0,0-1 0,0 1 0,0 0 0,0 0 0,0-1 0,0 1 0,0 0 0,0 0 0,0 0 0,0-1 0,1 1 0,-1 0 0,0 0 0,0 0 0,0-1 0,0 1 0,0 0 0,0 0 0,1 0 0,-1 0 0,0-1 0,0 1 0,0 0 0,1 0 0,14-8 0,20 0 0,66-7 0,129-2 0,107 17 0,-185 1 0,991-18 0,-1095 15 0,-17 2 0,-1-2 0,39-7 0,-69 7 0,-11-1 0,-17-2 0,-521-3 0,309 11 0,-359-29 0,226 9 0,-36-4 0,252-2 0,62 7 0,-1 4 0,-112 0 0,205 12 0,-1 0 0,0 0 0,1 0 0,-1-1 0,1 0 0,-1 0 0,0 0 0,-5-2 0,9 3 0,0-1 0,0 1 0,0 0 0,-1 0 0,1 0 0,0 0 0,0 0 0,0 0 0,-1 0 0,1-1 0,0 1 0,0 0 0,0 0 0,-1 0 0,1 0 0,0-1 0,0 1 0,0 0 0,0 0 0,0 0 0,0-1 0,0 1 0,-1 0 0,1 0 0,0-1 0,0 1 0,0 0 0,0 0 0,0 0 0,0-1 0,0 1 0,0 0 0,0 0 0,0-1 0,0 1 0,0 0 0,0 0 0,1-1 0,-1 1 0,0 0 0,20-9 0,56-8 0,1 3 0,136-6 0,161 20 0,-179 3 0,1911-3 0,-2365-23 0,26 22 0,-46-2 0,186-6 0,-52-2 0,-72 2 0,-57-1 0,-4-3 0,2-5 0,181 12 0,-109 8 0,66 0 0,64 0 0,29 0 0,-64-6 0,71-2 0,-37-1 0,-22 9 0,-136-4 0,230 1 0,0 0 0,-1 0 0,1 0 0,0 0 0,0-1 0,0 1 0,0-1 0,0 0 0,0 0 0,1 0 0,-1 0 0,0 0 0,1-1 0,-4-5 0,3 5 0,0 0 0,0 0 0,-1 0 0,1 0 0,0 0 0,-1 0 0,0 1 0,0 0 0,1 0 0,-8-3 0,-12 1 0,40 5 0,48-1 0,109-12 0,-49 0 0,238 7 0,-190 8 0,-52-10 0,-180 5 0,39 0 0,0 1 0,0 1 0,0 1 0,1 0 0,-1 1 0,0 2 0,-34 9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7:25.855"/>
    </inkml:context>
    <inkml:brush xml:id="br0">
      <inkml:brushProperty name="width" value="0.35" units="cm"/>
      <inkml:brushProperty name="height" value="0.35" units="cm"/>
      <inkml:brushProperty name="color" value="#A688C6"/>
    </inkml:brush>
  </inkml:definitions>
  <inkml:trace contextRef="#ctx0" brushRef="#br0">2649 550 24575,'-37'-34'0,"24"23"0,0-1 0,1 0 0,-16-22 0,12 13 0,1-2 0,1 0 0,1 0 0,2-2 0,-16-44 0,15 37 0,-27-52 0,36 76 0,-1 3 0,1 0 0,-1 0 0,0 1 0,0 0 0,0 0 0,0 0 0,-1 0 0,-7-5 0,-13-10 0,20 15 0,0 1 0,0 0 0,0 0 0,0 1 0,0 0 0,-1 0 0,1 0 0,-1 0 0,0 1 0,1 0 0,-1 0 0,0 0 0,0 1 0,0 0 0,-6 0 0,-17 2 0,-50 10 0,60-9 0,-88 4 0,62-6 0,35-1 0,12 0 0,93 4 0,-52-1 0,66-4 0,-108 1 0,0-1 0,0 1 0,0 0 0,0-1 0,0 1 0,0 0 0,0-1 0,0 1 0,0-1 0,0 0 0,-1 1 0,1-1 0,0 0 0,0 1 0,-1-1 0,1 0 0,0 0 0,-1 0 0,1 1 0,-1-1 0,1 0 0,-1 0 0,1 0 0,-1 0 0,0 0 0,0 0 0,1 0 0,-1 0 0,0 0 0,0 0 0,0 0 0,0 0 0,0 0 0,0 0 0,0 0 0,0 0 0,-1 0 0,1 0 0,0 0 0,-1 0 0,1 0 0,-1 0 0,1 0 0,-1 0 0,1 0 0,-1 0 0,1 0 0,-1 1 0,0-1 0,1 0 0,-1 1 0,0-1 0,0 0 0,0 1 0,0-1 0,1 1 0,-1-1 0,0 1 0,0-1 0,0 1 0,0 0 0,0-1 0,0 1 0,0 0 0,0 0 0,-2 0 0,-406-2 0,194 5 0,81-1 0,-139-4 0,176-11 0,-604 14 0,358-2 0,327-2 0,15-4 0,2 6 0,1-1 0,-1 1 0,0 1 0,0-1 0,1 0 0,-1 0 0,1 0 0,-1 1 0,0-1 0,1 1 0,0-1 0,-1 1 0,1 0 0,-1-1 0,1 1 0,2 0 0,144 9 0,-88-4 0,44 7-1365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8:23.645"/>
    </inkml:context>
    <inkml:brush xml:id="br0">
      <inkml:brushProperty name="width" value="0.35" units="cm"/>
      <inkml:brushProperty name="height" value="0.35" units="cm"/>
      <inkml:brushProperty name="color" value="#A688C6"/>
    </inkml:brush>
  </inkml:definitions>
  <inkml:trace contextRef="#ctx0" brushRef="#br0">1419 606 24575,'4'-4'0,"-2"0"0,1-1 0,0 1 0,-1-1 0,0 0 0,0 0 0,0 1 0,-1-2 0,0 1 0,0 0 0,0 0 0,0 0 0,-1 0 0,0-1 0,0 1 0,0 0 0,-2-7 0,1 0 0,-1 1 0,0-1 0,-1 1 0,-1 0 0,1 0 0,-10-19 0,8 22 0,-45-72 0,46 74 0,0 0 0,-1 0 0,1 1 0,-1 0 0,-1 0 0,1 0 0,-1 1 0,0-1 0,0 1 0,-8-4 0,-11 2 0,-17-4 0,41 10 0,-1-1 0,1 1 0,0 0 0,0-1 0,-1 1 0,1-1 0,0 0 0,0 1 0,0-1 0,0 0 0,0 1 0,0-1 0,0 0 0,0 0 0,0 0 0,0 0 0,1 0 0,-1 0 0,0 0 0,1 0 0,-1-1 0,1 1 0,-1-2 0,1 3 0,0-1 0,0 1 0,0-1 0,0 1 0,0-1 0,0 1 0,0-1 0,1 1 0,-1-1 0,0 1 0,0-1 0,1 1 0,-1-1 0,0 1 0,1 0 0,-1-1 0,0 1 0,1-1 0,-1 1 0,1 0 0,-1-1 0,0 1 0,1 0 0,-1 0 0,1-1 0,-1 1 0,1 0 0,-1 0 0,1 0 0,-1 0 0,2-1 0,4-4 0,-17-8 0,-3 4 0,0 0 0,-1 0 0,-23-9 0,4 2 0,-110-48 0,-17 9 0,148 51 0,1 0 0,-1 1 0,0 0 0,1 1 0,-1 1 0,0 0 0,0 1 0,0 0 0,0 0 0,0 2 0,0 0 0,-13 3 0,9 0 0,0 1 0,0 1 0,0 0 0,1 1 0,1 1 0,-1 0 0,1 1 0,-15 14 0,11-8 0,2 1 0,0 1 0,1 0 0,0 1 0,2 0 0,0 1 0,2 1 0,0 1 0,1-1 0,1 2 0,1-1 0,2 1 0,-7 28 0,14-49 0,0-1 0,0 0 0,0 0 0,0 0 0,0 1 0,0-1 0,0 0 0,1 0 0,-1 0 0,0 1 0,1-1 0,-1 0 0,1 0 0,-1 0 0,1 0 0,0 0 0,0 0 0,-1 0 0,1 0 0,0 0 0,0 0 0,0 0 0,0-1 0,0 1 0,0 0 0,0-1 0,0 1 0,0-1 0,0 1 0,0-1 0,0 1 0,1-1 0,-1 0 0,0 1 0,0-1 0,0 0 0,1 0 0,-1 0 0,2 0 0,62 0 0,-47-1 0,81 3 0,-2 4 0,172 33 0,184 75 0,-442-112 0,-1 1 0,0 0 0,0 1 0,0 0 0,0 0 0,-1 1 0,1 0 0,-1 1 0,0 0 0,-1 0 0,0 1 0,14 14 0,-22-21 0,0 0 0,0 1 0,1-1 0,-1 0 0,0 1 0,0-1 0,0 0 0,1 1 0,-1-1 0,0 1 0,0-1 0,0 0 0,0 1 0,0-1 0,0 1 0,0-1 0,0 1 0,0-1 0,0 0 0,0 1 0,0-1 0,0 1 0,0-1 0,0 0 0,0 1 0,0-1 0,-1 1 0,1-1 0,0 0 0,0 1 0,0-1 0,-1 0 0,1 1 0,0-1 0,0 0 0,-1 1 0,1-1 0,-1 1 0,-22 9 0,-26 0 0,-455 8 0,386-19 0,99 2 0,0 1 0,-1 1 0,1 1 0,0 0 0,-28 12 0,-89 43 0,126-54 0,-44 26 0,52-30 0,-1 1 0,1-1 0,0 1 0,0 0 0,0-1 0,0 1 0,0 0 0,1 0 0,-1 1 0,1-1 0,-1 0 0,1 0 0,0 1 0,0-1 0,0 1 0,0-1 0,0 1 0,-1 4 0,3-6 0,-1 0 0,1 0 0,-1 0 0,1 0 0,-1 0 0,1 0 0,0 0 0,-1-1 0,1 1 0,0 0 0,0-1 0,0 1 0,-1 0 0,1-1 0,0 1 0,0-1 0,0 1 0,0-1 0,0 0 0,0 1 0,0-1 0,0 0 0,0 0 0,0 0 0,0 0 0,0 1 0,0-1 0,1-1 0,38 4 0,-33-3 0,709 1 0,-340-3 0,-324 6 0,-49-3 0,1-1 0,0 1 0,-1 0 0,1 0 0,-1 0 0,1 0 0,-1 1 0,0-1 0,0 1 0,1 0 0,4 4 0,-7-5 0,-1-1 0,1 1 0,-1-1 0,0 1 0,1-1 0,-1 1 0,0-1 0,1 1 0,-1-1 0,0 1 0,1-1 0,-1 1 0,0 0 0,0-1 0,0 1 0,0 0 0,0-1 0,0 1 0,0-1 0,0 1 0,0 0 0,0-1 0,0 1 0,0 0 0,0-1 0,0 1 0,-1-1 0,1 1 0,0-1 0,0 1 0,-1 0 0,0 0 0,-21 12 0,-29-3 0,-461-8 0,246-4 0,-411 2 0,672 0 0,0 0 0,1 1 0,-1 0 0,0 0 0,1 0 0,-1 1 0,1-1 0,0 1 0,-1 0 0,1 1 0,0-1 0,0 1 0,0-1 0,1 1 0,-5 5 0,5-6 0,1 0 0,0 0 0,1 0 0,-1 0 0,0 1 0,1-1 0,-1 1 0,1-1 0,0 1 0,0 0 0,0-1 0,0 1 0,0 0 0,1 0 0,-1-1 0,1 1 0,-1 0 0,1 0 0,0 0 0,1 0 0,-1 0 0,0-1 0,1 1 0,-1 0 0,1 0 0,1 3 0,-1-5 0,0 1 0,0-1 0,0 0 0,1 0 0,-1 0 0,0 0 0,0 0 0,1 0 0,-1 0 0,1-1 0,-1 1 0,0 0 0,1-1 0,-1 1 0,1-1 0,0 0 0,-1 1 0,1-1 0,-1 0 0,1 0 0,2 0 0,42-1 0,-31 0 0,63-1 0,245 4 0,-131 18 0,-124-12 0,-45-5 0,0 0 0,0-1 0,0-2 0,1 0 0,36-6 0,-10-3 0,1 2 0,78 0 0,76 0 0,-198 7 0,321-7 0,-310 7 0,0-2 0,-1 0 0,1 0 0,0-2 0,-1 0 0,0-1 0,29-12 0,-43 15 0,-1-1 0,1 1 0,-1 0 0,1-1 0,-1 1 0,0-1 0,0 1 0,-1-1 0,1 0 0,0 0 0,-1 0 0,0 0 0,1 0 0,-1 0 0,-1-1 0,1 1 0,0 0 0,-1 0 0,1-1 0,-1 1 0,0 0 0,0-1 0,-1-4 0,0 0 0,0 0 0,-1 1 0,0-1 0,0 1 0,-1-1 0,0 1 0,0 0 0,0 0 0,-5-6 0,-165-207 0,149 185 0,21 29 0,0 1 0,-1 0 0,1 0 0,-1 1 0,0-1 0,0 1 0,0 0 0,-1 0 0,1 0 0,-1 0 0,-6-3 0,4 3 0,1 0 0,1 0 0,-1 0 0,1-1 0,0 0 0,0 0 0,0 0 0,0-1 0,1 1 0,0-1 0,0 0 0,1 0 0,0-1 0,-5-10 0,-2-4 0,5 14 0,-1 0 0,0 0 0,0 0 0,0 0 0,-1 1 0,0 1 0,0-1 0,-1 1 0,0 0 0,0 0 0,0 1 0,-16-6 0,-25-16 0,93 72 0,-35-35 0,1 1 0,0-2 0,1 1 0,0-1 0,24 15 0,0-8-96,-20-12 168,-1 2 0,25 15 0,-36-20-155,-1 0 1,1 0-1,0 1 1,0-1-1,-1 1 1,0-1-1,1 1 1,-1 0-1,0 0 1,0 0-1,-1 0 1,1 0-1,-1 0 1,1 1-1,-1-1 1,0 0-1,1 7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8:27.522"/>
    </inkml:context>
    <inkml:brush xml:id="br0">
      <inkml:brushProperty name="width" value="0.1" units="cm"/>
      <inkml:brushProperty name="height" value="0.1" units="cm"/>
      <inkml:brushProperty name="color" value="#A688C6"/>
    </inkml:brush>
  </inkml:definitions>
  <inkml:trace contextRef="#ctx0" brushRef="#br0">0 1 24575,'0'1'0,"1"0"0,2 1 0,0 0 0,0 2 0,-1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8:37.856"/>
    </inkml:context>
    <inkml:brush xml:id="br0">
      <inkml:brushProperty name="width" value="0.1" units="cm"/>
      <inkml:brushProperty name="height" value="0.1" units="cm"/>
      <inkml:brushProperty name="color" value="#A688C6"/>
    </inkml:brush>
  </inkml:definitions>
  <inkml:trace contextRef="#ctx0" brushRef="#br0">173 0 24575,'-2'3'0,"-1"-1"0,1 1 0,0 0 0,0 0 0,0 0 0,0 0 0,0 0 0,0 0 0,1 0 0,0 0 0,0 1 0,0-1 0,-1 4 0,1-3 0,-48 173 0,49-176 0,0 0 0,-1 0 0,1 0 0,0 1 0,-1-1 0,1 0 0,-1 0 0,0 0 0,1 0 0,-1-1 0,0 1 0,0 0 0,0 0 0,1 0 0,-1-1 0,0 1 0,0 0 0,0-1 0,0 1 0,0 0 0,0-1 0,-1 0 0,1 1 0,-2 0 0,-30-1 0,2 1 0,30-1 0,1 0 0,-1 1 0,0-1 0,0 0 0,1 1 0,-1-1 0,0 1 0,1-1 0,-1 1 0,1-1 0,-1 1 0,0 0 0,1-1 0,-1 1 0,1 0 0,-1-1 0,1 1 0,0 0 0,-1 0 0,1 0 0,0-1 0,0 1 0,-1 0 0,1 0 0,0 0 0,0-1 0,0 1 0,0 0 0,0 0 0,0 0 0,0 1 0,1 0 0,-1 0 0,1 0 0,0 0 0,0-1 0,-1 1 0,1 0 0,0 0 0,0-1 0,1 1 0,-1 0 0,0-1 0,1 1 0,-1-1 0,0 1 0,1-1 0,0 0 0,-1 0 0,4 2 0,-4-3 0,1 1 0,-1 0 0,0 0 0,1 0 0,-1 0 0,0 0 0,1 0 0,-1 0 0,0 1 0,0-1 0,0 0 0,0 1 0,0-1 0,0 1 0,-1-1 0,1 1 0,0-1 0,-1 1 0,1-1 0,-1 1 0,1 0 0,-1-1 0,0 3 0,-1-2 0,0-1 0,-1 0 0,1 0 0,-1 0 0,1-1 0,-1 1 0,1 0 0,-1 0 0,0-1 0,1 1 0,-1-1 0,0 0 0,1 1 0,-1-1 0,0 0 0,1 0 0,-1 0 0,0 0 0,-2-1 0,-6 0 0,33 0 0,52 7 0,-57-4 0,-1 0 0,1-1 0,0-1 0,0 0 0,28-5 0,-32-3-1365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8:43.116"/>
    </inkml:context>
    <inkml:brush xml:id="br0">
      <inkml:brushProperty name="width" value="0.1" units="cm"/>
      <inkml:brushProperty name="height" value="0.1" units="cm"/>
      <inkml:brushProperty name="color" value="#A688C6"/>
    </inkml:brush>
  </inkml:definitions>
  <inkml:trace contextRef="#ctx0" brushRef="#br0">1197 1 24575,'2'0'0,"-1"1"0,1-1 0,-1 1 0,1-1 0,-1 1 0,0 0 0,1 0 0,-1 0 0,0 0 0,0 0 0,1 0 0,-1 0 0,0 0 0,0 0 0,0 0 0,0 0 0,1 3 0,19 33 0,-7-14 0,-11-18 0,-1 0 0,1 0 0,-1 1 0,0-1 0,-1 1 0,1-1 0,-1 1 0,0 0 0,0 0 0,-1 11 0,-3 63 0,2-72 0,0-6 0,1-1 0,-1 0 0,1 0 0,-1-1 0,0 1 0,0 0 0,1 0 0,-1 0 0,0 0 0,0-1 0,0 1 0,0 0 0,0-1 0,0 1 0,0-1 0,0 1 0,0-1 0,0 1 0,0-1 0,-1 0 0,1 1 0,0-1 0,0 0 0,0 0 0,0 0 0,-1 0 0,1 0 0,-2 0 0,-45-2 0,33 1 0,-117 3 0,-95-4 0,210 0 0,0-1 0,0-1 0,-17-6 0,-38-7 0,-190 2 0,181 15 0,-139-20 0,189 15-22,-36-8-1321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1:38:46.433"/>
    </inkml:context>
    <inkml:brush xml:id="br0">
      <inkml:brushProperty name="width" value="0.1" units="cm"/>
      <inkml:brushProperty name="height" value="0.1" units="cm"/>
      <inkml:brushProperty name="color" value="#A688C6"/>
    </inkml:brush>
  </inkml:definitions>
  <inkml:trace contextRef="#ctx0" brushRef="#br0">1654 0 24575,'2'2'0,"1"1"0,-1-1 0,0 1 0,1 0 0,-1-1 0,0 1 0,-1 0 0,1 0 0,0 0 0,-1 0 0,0 1 0,1-1 0,-1 0 0,-1 1 0,1-1 0,0 0 0,-1 1 0,0-1 0,0 1 0,0 4 0,-1-5 0,1 0 0,-1-1 0,0 1 0,0 0 0,-1-1 0,1 1 0,-1 0 0,1-1 0,-1 0 0,0 1 0,1-1 0,-1 0 0,0 0 0,-1 0 0,1 0 0,0 0 0,-1-1 0,1 1 0,-1-1 0,1 1 0,-1-1 0,1 0 0,-6 2 0,-18 3 0,0 0 0,0-1 0,-42 1 0,38-4 0,-1 2 0,-40 9 0,-97 38 0,-121 29 0,236-69 0,-98 9 0,126-21 0,1-1 0,-42-8 0,28 3 0,-98-5 0,102 10 0,-122-22 0,96 12 0,39 8-227,0-1-1,0 0 1,1-2-1,0-1 1,-31-16-1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8T10:29:31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11 24575,'263'-10'0,"6434"11"31,-4871-1-908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8EE17-BBD8-49C7-8792-86E6361D9CFB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1CDDF-1C3C-4750-92BF-B7E13DC40C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73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1CDDF-1C3C-4750-92BF-B7E13DC40C2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052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F23C9E38-46AC-D3A2-F76C-A48E44C68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t="6211" r="15141" b="8170"/>
          <a:stretch/>
        </p:blipFill>
        <p:spPr>
          <a:xfrm>
            <a:off x="0" y="434479"/>
            <a:ext cx="12192000" cy="598904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9" Type="http://schemas.openxmlformats.org/officeDocument/2006/relationships/image" Target="../media/image42.png"/><Relationship Id="rId34" Type="http://schemas.openxmlformats.org/officeDocument/2006/relationships/customXml" Target="../ink/ink3.xml"/><Relationship Id="rId42" Type="http://schemas.openxmlformats.org/officeDocument/2006/relationships/image" Target="../media/image43.png"/><Relationship Id="rId47" Type="http://schemas.openxmlformats.org/officeDocument/2006/relationships/customXml" Target="../ink/ink10.xml"/><Relationship Id="rId50" Type="http://schemas.openxmlformats.org/officeDocument/2006/relationships/image" Target="../media/image47.png"/><Relationship Id="rId55" Type="http://schemas.openxmlformats.org/officeDocument/2006/relationships/customXml" Target="../ink/ink14.xml"/><Relationship Id="rId63" Type="http://schemas.openxmlformats.org/officeDocument/2006/relationships/image" Target="../media/image12.png"/><Relationship Id="rId68" Type="http://schemas.openxmlformats.org/officeDocument/2006/relationships/customXml" Target="../ink/ink20.xml"/><Relationship Id="rId76" Type="http://schemas.openxmlformats.org/officeDocument/2006/relationships/customXml" Target="../ink/ink24.xml"/><Relationship Id="rId84" Type="http://schemas.openxmlformats.org/officeDocument/2006/relationships/customXml" Target="../ink/ink28.xml"/><Relationship Id="rId89" Type="http://schemas.openxmlformats.org/officeDocument/2006/relationships/image" Target="../media/image34.png"/><Relationship Id="rId71" Type="http://schemas.openxmlformats.org/officeDocument/2006/relationships/image" Target="../media/image251.png"/><Relationship Id="rId92" Type="http://schemas.openxmlformats.org/officeDocument/2006/relationships/image" Target="../media/image13.png"/><Relationship Id="rId2" Type="http://schemas.openxmlformats.org/officeDocument/2006/relationships/customXml" Target="../ink/ink1.xml"/><Relationship Id="rId29" Type="http://schemas.openxmlformats.org/officeDocument/2006/relationships/image" Target="../media/image37.png"/><Relationship Id="rId41" Type="http://schemas.openxmlformats.org/officeDocument/2006/relationships/customXml" Target="../ink/ink7.xml"/><Relationship Id="rId54" Type="http://schemas.openxmlformats.org/officeDocument/2006/relationships/image" Target="../media/image49.png"/><Relationship Id="rId62" Type="http://schemas.openxmlformats.org/officeDocument/2006/relationships/image" Target="../media/image11.png"/><Relationship Id="rId70" Type="http://schemas.openxmlformats.org/officeDocument/2006/relationships/customXml" Target="../ink/ink21.xml"/><Relationship Id="rId75" Type="http://schemas.openxmlformats.org/officeDocument/2006/relationships/image" Target="../media/image271.png"/><Relationship Id="rId83" Type="http://schemas.openxmlformats.org/officeDocument/2006/relationships/image" Target="../media/image311.png"/><Relationship Id="rId88" Type="http://schemas.openxmlformats.org/officeDocument/2006/relationships/customXml" Target="../ink/ink30.xml"/><Relationship Id="rId91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32" Type="http://schemas.openxmlformats.org/officeDocument/2006/relationships/customXml" Target="../ink/ink2.xml"/><Relationship Id="rId37" Type="http://schemas.openxmlformats.org/officeDocument/2006/relationships/image" Target="../media/image41.png"/><Relationship Id="rId40" Type="http://schemas.openxmlformats.org/officeDocument/2006/relationships/customXml" Target="../ink/ink6.xml"/><Relationship Id="rId45" Type="http://schemas.openxmlformats.org/officeDocument/2006/relationships/customXml" Target="../ink/ink9.xml"/><Relationship Id="rId53" Type="http://schemas.openxmlformats.org/officeDocument/2006/relationships/customXml" Target="../ink/ink13.xml"/><Relationship Id="rId58" Type="http://schemas.openxmlformats.org/officeDocument/2006/relationships/image" Target="../media/image51.png"/><Relationship Id="rId66" Type="http://schemas.openxmlformats.org/officeDocument/2006/relationships/customXml" Target="../ink/ink19.xml"/><Relationship Id="rId74" Type="http://schemas.openxmlformats.org/officeDocument/2006/relationships/customXml" Target="../ink/ink23.xml"/><Relationship Id="rId79" Type="http://schemas.openxmlformats.org/officeDocument/2006/relationships/image" Target="../media/image291.png"/><Relationship Id="rId87" Type="http://schemas.openxmlformats.org/officeDocument/2006/relationships/image" Target="../media/image33.png"/><Relationship Id="rId36" Type="http://schemas.openxmlformats.org/officeDocument/2006/relationships/customXml" Target="../ink/ink4.xml"/><Relationship Id="rId49" Type="http://schemas.openxmlformats.org/officeDocument/2006/relationships/customXml" Target="../ink/ink11.xml"/><Relationship Id="rId57" Type="http://schemas.openxmlformats.org/officeDocument/2006/relationships/customXml" Target="../ink/ink15.xml"/><Relationship Id="rId61" Type="http://schemas.openxmlformats.org/officeDocument/2006/relationships/customXml" Target="../ink/ink17.xml"/><Relationship Id="rId82" Type="http://schemas.openxmlformats.org/officeDocument/2006/relationships/customXml" Target="../ink/ink27.xml"/><Relationship Id="rId90" Type="http://schemas.openxmlformats.org/officeDocument/2006/relationships/customXml" Target="../ink/ink31.xml"/><Relationship Id="rId31" Type="http://schemas.openxmlformats.org/officeDocument/2006/relationships/image" Target="../media/image38.png"/><Relationship Id="rId44" Type="http://schemas.openxmlformats.org/officeDocument/2006/relationships/image" Target="../media/image44.png"/><Relationship Id="rId52" Type="http://schemas.openxmlformats.org/officeDocument/2006/relationships/image" Target="../media/image48.png"/><Relationship Id="rId60" Type="http://schemas.openxmlformats.org/officeDocument/2006/relationships/image" Target="../media/image52.png"/><Relationship Id="rId65" Type="http://schemas.openxmlformats.org/officeDocument/2006/relationships/image" Target="../media/image221.png"/><Relationship Id="rId73" Type="http://schemas.openxmlformats.org/officeDocument/2006/relationships/image" Target="../media/image261.png"/><Relationship Id="rId78" Type="http://schemas.openxmlformats.org/officeDocument/2006/relationships/customXml" Target="../ink/ink25.xml"/><Relationship Id="rId81" Type="http://schemas.openxmlformats.org/officeDocument/2006/relationships/image" Target="../media/image301.png"/><Relationship Id="rId86" Type="http://schemas.openxmlformats.org/officeDocument/2006/relationships/customXml" Target="../ink/ink29.xml"/><Relationship Id="rId35" Type="http://schemas.openxmlformats.org/officeDocument/2006/relationships/image" Target="../media/image40.png"/><Relationship Id="rId43" Type="http://schemas.openxmlformats.org/officeDocument/2006/relationships/customXml" Target="../ink/ink8.xml"/><Relationship Id="rId48" Type="http://schemas.openxmlformats.org/officeDocument/2006/relationships/image" Target="../media/image46.png"/><Relationship Id="rId56" Type="http://schemas.openxmlformats.org/officeDocument/2006/relationships/image" Target="../media/image50.png"/><Relationship Id="rId64" Type="http://schemas.openxmlformats.org/officeDocument/2006/relationships/customXml" Target="../ink/ink18.xml"/><Relationship Id="rId69" Type="http://schemas.openxmlformats.org/officeDocument/2006/relationships/image" Target="../media/image241.png"/><Relationship Id="rId77" Type="http://schemas.openxmlformats.org/officeDocument/2006/relationships/image" Target="../media/image281.png"/><Relationship Id="rId51" Type="http://schemas.openxmlformats.org/officeDocument/2006/relationships/customXml" Target="../ink/ink12.xml"/><Relationship Id="rId72" Type="http://schemas.openxmlformats.org/officeDocument/2006/relationships/customXml" Target="../ink/ink22.xml"/><Relationship Id="rId80" Type="http://schemas.openxmlformats.org/officeDocument/2006/relationships/customXml" Target="../ink/ink26.xml"/><Relationship Id="rId85" Type="http://schemas.openxmlformats.org/officeDocument/2006/relationships/image" Target="../media/image32.png"/><Relationship Id="rId33" Type="http://schemas.openxmlformats.org/officeDocument/2006/relationships/image" Target="../media/image39.png"/><Relationship Id="rId38" Type="http://schemas.openxmlformats.org/officeDocument/2006/relationships/customXml" Target="../ink/ink5.xml"/><Relationship Id="rId46" Type="http://schemas.openxmlformats.org/officeDocument/2006/relationships/image" Target="../media/image45.png"/><Relationship Id="rId59" Type="http://schemas.openxmlformats.org/officeDocument/2006/relationships/customXml" Target="../ink/ink16.xml"/><Relationship Id="rId67" Type="http://schemas.openxmlformats.org/officeDocument/2006/relationships/image" Target="../media/image23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7.xml"/><Relationship Id="rId18" Type="http://schemas.openxmlformats.org/officeDocument/2006/relationships/image" Target="../media/image59.png"/><Relationship Id="rId26" Type="http://schemas.openxmlformats.org/officeDocument/2006/relationships/image" Target="../media/image63.png"/><Relationship Id="rId39" Type="http://schemas.openxmlformats.org/officeDocument/2006/relationships/customXml" Target="../ink/ink50.xml"/><Relationship Id="rId3" Type="http://schemas.openxmlformats.org/officeDocument/2006/relationships/customXml" Target="../ink/ink32.xml"/><Relationship Id="rId21" Type="http://schemas.openxmlformats.org/officeDocument/2006/relationships/customXml" Target="../ink/ink41.xml"/><Relationship Id="rId34" Type="http://schemas.openxmlformats.org/officeDocument/2006/relationships/image" Target="../media/image67.png"/><Relationship Id="rId42" Type="http://schemas.openxmlformats.org/officeDocument/2006/relationships/image" Target="../media/image71.png"/><Relationship Id="rId47" Type="http://schemas.openxmlformats.org/officeDocument/2006/relationships/customXml" Target="../ink/ink54.xml"/><Relationship Id="rId50" Type="http://schemas.openxmlformats.org/officeDocument/2006/relationships/image" Target="../media/image15.png"/><Relationship Id="rId7" Type="http://schemas.openxmlformats.org/officeDocument/2006/relationships/customXml" Target="../ink/ink34.xml"/><Relationship Id="rId12" Type="http://schemas.openxmlformats.org/officeDocument/2006/relationships/image" Target="../media/image57.png"/><Relationship Id="rId17" Type="http://schemas.openxmlformats.org/officeDocument/2006/relationships/customXml" Target="../ink/ink39.xml"/><Relationship Id="rId25" Type="http://schemas.openxmlformats.org/officeDocument/2006/relationships/customXml" Target="../ink/ink43.xml"/><Relationship Id="rId33" Type="http://schemas.openxmlformats.org/officeDocument/2006/relationships/customXml" Target="../ink/ink47.xml"/><Relationship Id="rId38" Type="http://schemas.openxmlformats.org/officeDocument/2006/relationships/image" Target="../media/image69.png"/><Relationship Id="rId46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5.png"/><Relationship Id="rId20" Type="http://schemas.openxmlformats.org/officeDocument/2006/relationships/image" Target="../media/image60.png"/><Relationship Id="rId29" Type="http://schemas.openxmlformats.org/officeDocument/2006/relationships/customXml" Target="../ink/ink45.xml"/><Relationship Id="rId41" Type="http://schemas.openxmlformats.org/officeDocument/2006/relationships/customXml" Target="../ink/ink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customXml" Target="../ink/ink36.xml"/><Relationship Id="rId24" Type="http://schemas.openxmlformats.org/officeDocument/2006/relationships/image" Target="../media/image62.png"/><Relationship Id="rId32" Type="http://schemas.openxmlformats.org/officeDocument/2006/relationships/image" Target="../media/image66.png"/><Relationship Id="rId37" Type="http://schemas.openxmlformats.org/officeDocument/2006/relationships/customXml" Target="../ink/ink49.xml"/><Relationship Id="rId40" Type="http://schemas.openxmlformats.org/officeDocument/2006/relationships/image" Target="../media/image70.png"/><Relationship Id="rId45" Type="http://schemas.openxmlformats.org/officeDocument/2006/relationships/customXml" Target="../ink/ink53.xml"/><Relationship Id="rId5" Type="http://schemas.openxmlformats.org/officeDocument/2006/relationships/customXml" Target="../ink/ink33.xml"/><Relationship Id="rId15" Type="http://schemas.openxmlformats.org/officeDocument/2006/relationships/customXml" Target="../ink/ink38.xml"/><Relationship Id="rId23" Type="http://schemas.openxmlformats.org/officeDocument/2006/relationships/customXml" Target="../ink/ink42.xml"/><Relationship Id="rId28" Type="http://schemas.openxmlformats.org/officeDocument/2006/relationships/image" Target="../media/image64.png"/><Relationship Id="rId36" Type="http://schemas.openxmlformats.org/officeDocument/2006/relationships/image" Target="../media/image68.png"/><Relationship Id="rId49" Type="http://schemas.openxmlformats.org/officeDocument/2006/relationships/customXml" Target="../ink/ink55.xml"/><Relationship Id="rId10" Type="http://schemas.openxmlformats.org/officeDocument/2006/relationships/image" Target="../media/image56.png"/><Relationship Id="rId19" Type="http://schemas.openxmlformats.org/officeDocument/2006/relationships/customXml" Target="../ink/ink40.xml"/><Relationship Id="rId31" Type="http://schemas.openxmlformats.org/officeDocument/2006/relationships/customXml" Target="../ink/ink46.xml"/><Relationship Id="rId44" Type="http://schemas.openxmlformats.org/officeDocument/2006/relationships/image" Target="../media/image72.png"/><Relationship Id="rId4" Type="http://schemas.openxmlformats.org/officeDocument/2006/relationships/image" Target="../media/image53.png"/><Relationship Id="rId9" Type="http://schemas.openxmlformats.org/officeDocument/2006/relationships/customXml" Target="../ink/ink35.xml"/><Relationship Id="rId14" Type="http://schemas.openxmlformats.org/officeDocument/2006/relationships/image" Target="../media/image58.png"/><Relationship Id="rId22" Type="http://schemas.openxmlformats.org/officeDocument/2006/relationships/image" Target="../media/image61.png"/><Relationship Id="rId27" Type="http://schemas.openxmlformats.org/officeDocument/2006/relationships/customXml" Target="../ink/ink44.xml"/><Relationship Id="rId30" Type="http://schemas.openxmlformats.org/officeDocument/2006/relationships/image" Target="../media/image14.png"/><Relationship Id="rId35" Type="http://schemas.openxmlformats.org/officeDocument/2006/relationships/customXml" Target="../ink/ink48.xml"/><Relationship Id="rId43" Type="http://schemas.openxmlformats.org/officeDocument/2006/relationships/customXml" Target="../ink/ink52.xml"/><Relationship Id="rId48" Type="http://schemas.openxmlformats.org/officeDocument/2006/relationships/image" Target="../media/image74.png"/><Relationship Id="rId8" Type="http://schemas.openxmlformats.org/officeDocument/2006/relationships/image" Target="../media/image55.png"/><Relationship Id="rId5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Département Marketing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041583C1-0950-636F-DD02-4FA1BAF0534E}"/>
              </a:ext>
            </a:extLst>
          </p:cNvPr>
          <p:cNvSpPr txBox="1">
            <a:spLocks/>
          </p:cNvSpPr>
          <p:nvPr/>
        </p:nvSpPr>
        <p:spPr>
          <a:xfrm>
            <a:off x="0" y="1695997"/>
            <a:ext cx="12192000" cy="2233442"/>
          </a:xfrm>
          <a:prstGeom prst="rect">
            <a:avLst/>
          </a:prstGeom>
          <a:noFill/>
          <a:effectLst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5000" dirty="0">
                <a:solidFill>
                  <a:srgbClr val="E84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PAPERNEST, </a:t>
            </a:r>
          </a:p>
          <a:p>
            <a:pPr algn="ctr"/>
            <a:r>
              <a:rPr lang="fr-FR" sz="5000" dirty="0">
                <a:solidFill>
                  <a:srgbClr val="E84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PLATEFORME DE SAISI</a:t>
            </a:r>
          </a:p>
        </p:txBody>
      </p:sp>
      <p:pic>
        <p:nvPicPr>
          <p:cNvPr id="14" name="Image 13" descr="Une image contenant intérieur, texte, meubles, table&#10;&#10;Description générée automatiquement">
            <a:extLst>
              <a:ext uri="{FF2B5EF4-FFF2-40B4-BE49-F238E27FC236}">
                <a16:creationId xmlns:a16="http://schemas.microsoft.com/office/drawing/2014/main" id="{EA78CE23-F8F3-EAF0-CD0F-61AC69E242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2113" r="77887">
                        <a14:foregroundMark x1="42414" y1="87127" x2="50085" y2="86275"/>
                        <a14:foregroundMark x1="50085" y1="86275" x2="52676" y2="86275"/>
                        <a14:foregroundMark x1="62291" y1="84910" x2="62291" y2="84910"/>
                        <a14:foregroundMark x1="63689" y1="84655" x2="63553" y2="84569"/>
                        <a14:foregroundMark x1="64337" y1="85166" x2="64337" y2="85166"/>
                        <a14:foregroundMark x1="64780" y1="86189" x2="64780" y2="86189"/>
                        <a14:foregroundMark x1="65598" y1="85422" x2="65598" y2="85422"/>
                        <a14:foregroundMark x1="67064" y1="87127" x2="67064" y2="87127"/>
                        <a14:foregroundMark x1="67235" y1="87383" x2="67235" y2="87383"/>
                        <a14:foregroundMark x1="61507" y1="87894" x2="61507" y2="87894"/>
                        <a14:foregroundMark x1="61712" y1="86871" x2="61712" y2="86871"/>
                        <a14:foregroundMark x1="61302" y1="87894" x2="61166" y2="87894"/>
                        <a14:foregroundMark x1="61643" y1="88235" x2="61643" y2="88235"/>
                        <a14:foregroundMark x1="59700" y1="87809" x2="59700" y2="87809"/>
                        <a14:foregroundMark x1="59359" y1="87383" x2="59359" y2="87383"/>
                        <a14:foregroundMark x1="59768" y1="86189" x2="59768" y2="86189"/>
                        <a14:foregroundMark x1="66519" y1="72549" x2="66417" y2="74169"/>
                        <a14:foregroundMark x1="63348" y1="80307" x2="63450" y2="81330"/>
                        <a14:foregroundMark x1="36754" y1="81074" x2="36754" y2="81074"/>
                        <a14:foregroundMark x1="36754" y1="83546" x2="36754" y2="83546"/>
                        <a14:foregroundMark x1="36720" y1="85166" x2="36720" y2="85166"/>
                        <a14:foregroundMark x1="33208" y1="87809" x2="33208" y2="87809"/>
                        <a14:foregroundMark x1="33617" y1="86871" x2="33617" y2="86871"/>
                        <a14:foregroundMark x1="35800" y1="85166" x2="35800" y2="85166"/>
                        <a14:foregroundMark x1="38698" y1="88491" x2="38698" y2="88491"/>
                        <a14:foregroundMark x1="39039" y1="87894" x2="38902" y2="87980"/>
                        <a14:foregroundMark x1="34947" y1="88235" x2="34947" y2="88235"/>
                        <a14:foregroundMark x1="35015" y1="89003" x2="35015" y2="89003"/>
                        <a14:foregroundMark x1="33208" y1="87980" x2="33208" y2="87980"/>
                        <a14:foregroundMark x1="33583" y1="87980" x2="33515" y2="88406"/>
                        <a14:foregroundMark x1="32970" y1="88150" x2="32970" y2="88150"/>
                        <a14:foregroundMark x1="32970" y1="88747" x2="32970" y2="88747"/>
                        <a14:foregroundMark x1="52642" y1="52771" x2="52642" y2="52771"/>
                        <a14:foregroundMark x1="63212" y1="69991" x2="63212" y2="69991"/>
                        <a14:foregroundMark x1="62734" y1="69309" x2="62734" y2="69309"/>
                        <a14:foregroundMark x1="60109" y1="70673" x2="60109" y2="70673"/>
                        <a14:foregroundMark x1="60109" y1="73487" x2="60109" y2="73487"/>
                        <a14:foregroundMark x1="59905" y1="74851" x2="59905" y2="74851"/>
                        <a14:foregroundMark x1="49335" y1="53298" x2="49121" y2="61081"/>
                        <a14:foregroundMark x1="66873" y1="86156" x2="66873" y2="86156"/>
                        <a14:foregroundMark x1="65209" y1="87879" x2="65209" y2="87879"/>
                        <a14:foregroundMark x1="43631" y1="59477" x2="43631" y2="59477"/>
                        <a14:foregroundMark x1="40613" y1="88414" x2="40613" y2="88414"/>
                        <a14:foregroundMark x1="67277" y1="88295" x2="67277" y2="88295"/>
                        <a14:foregroundMark x1="39045" y1="87879" x2="39045" y2="87879"/>
                        <a14:backgroundMark x1="25264" y1="13725" x2="26696" y2="50810"/>
                        <a14:backgroundMark x1="25060" y1="43819" x2="50801" y2="31884"/>
                        <a14:backgroundMark x1="34027" y1="17562" x2="36993" y2="31714"/>
                        <a14:backgroundMark x1="31367" y1="63598" x2="31367" y2="63598"/>
                        <a14:backgroundMark x1="38254" y1="48934" x2="38254" y2="48934"/>
                        <a14:backgroundMark x1="34845" y1="48167" x2="34845" y2="48167"/>
                        <a14:backgroundMark x1="31913" y1="48423" x2="32970" y2="47570"/>
                        <a14:backgroundMark x1="35424" y1="50213" x2="36413" y2="50384"/>
                        <a14:backgroundMark x1="35595" y1="50639" x2="35595" y2="50639"/>
                        <a14:backgroundMark x1="35697" y1="50810" x2="36447" y2="50895"/>
                        <a14:backgroundMark x1="35595" y1="51151" x2="36311" y2="51407"/>
                        <a14:backgroundMark x1="32015" y1="51066" x2="34947" y2="50213"/>
                        <a14:backgroundMark x1="38254" y1="46803" x2="40948" y2="57289"/>
                        <a14:backgroundMark x1="39039" y1="66070" x2="39379" y2="66070"/>
                        <a14:backgroundMark x1="38459" y1="72975" x2="38459" y2="72975"/>
                        <a14:backgroundMark x1="38800" y1="74936" x2="38800" y2="74936"/>
                        <a14:backgroundMark x1="38629" y1="65132" x2="41221" y2="65217"/>
                        <a14:backgroundMark x1="46301" y1="64280" x2="46267" y2="63853"/>
                        <a14:backgroundMark x1="45380" y1="65729" x2="46505" y2="64450"/>
                        <a14:backgroundMark x1="36209" y1="22165" x2="48142" y2="21398"/>
                        <a14:backgroundMark x1="23491" y1="17050" x2="24412" y2="68883"/>
                        <a14:backgroundMark x1="29765" y1="43734" x2="28401" y2="71441"/>
                        <a14:backgroundMark x1="30617" y1="76215" x2="30788" y2="55925"/>
                        <a14:backgroundMark x1="30924" y1="59250" x2="30992" y2="64621"/>
                        <a14:backgroundMark x1="32015" y1="76726" x2="31265" y2="72720"/>
                        <a14:backgroundMark x1="46505" y1="17818" x2="56086" y2="17818"/>
                        <a14:backgroundMark x1="49403" y1="29241" x2="52335" y2="35891"/>
                        <a14:backgroundMark x1="50153" y1="44416" x2="50631" y2="44416"/>
                        <a14:backgroundMark x1="52233" y1="31884" x2="70815" y2="39983"/>
                        <a14:backgroundMark x1="78691" y1="28900" x2="64439" y2="32651"/>
                        <a14:backgroundMark x1="77941" y1="23274" x2="62393" y2="23615"/>
                        <a14:backgroundMark x1="68360" y1="34697" x2="77088" y2="36999"/>
                        <a14:backgroundMark x1="76100" y1="35209" x2="74633" y2="66581"/>
                        <a14:backgroundMark x1="74633" y1="66581" x2="74633" y2="66581"/>
                        <a14:backgroundMark x1="61916" y1="74851" x2="62189" y2="74595"/>
                        <a14:backgroundMark x1="62632" y1="73828" x2="60859" y2="74680"/>
                        <a14:backgroundMark x1="58132" y1="74084" x2="58370" y2="71355"/>
                        <a14:backgroundMark x1="58711" y1="56436" x2="59768" y2="50384"/>
                        <a14:backgroundMark x1="63382" y1="49020" x2="59154" y2="52174"/>
                        <a14:backgroundMark x1="64098" y1="52003" x2="65530" y2="45098"/>
                        <a14:backgroundMark x1="69110" y1="43734" x2="74599" y2="60870"/>
                        <a14:backgroundMark x1="76850" y1="60358" x2="75861" y2="80904"/>
                        <a14:backgroundMark x1="74020" y1="60529" x2="73304" y2="79284"/>
                        <a14:backgroundMark x1="70474" y1="53197" x2="69962" y2="78431"/>
                        <a14:backgroundMark x1="69962" y1="78431" x2="69928" y2="78431"/>
                        <a14:backgroundMark x1="63655" y1="64280" x2="63553" y2="67263"/>
                        <a14:backgroundMark x1="62905" y1="66581" x2="62155" y2="64962"/>
                        <a14:backgroundMark x1="58404" y1="64962" x2="55574" y2="64706"/>
                        <a14:backgroundMark x1="69315" y1="46292" x2="71804" y2="49702"/>
                        <a14:backgroundMark x1="69485" y1="67263" x2="70303" y2="58738"/>
                        <a14:backgroundMark x1="68940" y1="62404" x2="68974" y2="61893"/>
                        <a14:backgroundMark x1="69212" y1="59420" x2="69008" y2="62489"/>
                        <a14:backgroundMark x1="69110" y1="59847" x2="69110" y2="59847"/>
                        <a14:backgroundMark x1="69212" y1="59250" x2="69212" y2="59250"/>
                        <a14:backgroundMark x1="50428" y1="36482" x2="51260" y2="36958"/>
                        <a14:backgroundMark x1="60029" y1="65478" x2="60029" y2="65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40" t="35261" r="29888" b="1762"/>
          <a:stretch/>
        </p:blipFill>
        <p:spPr>
          <a:xfrm>
            <a:off x="2600826" y="2490798"/>
            <a:ext cx="6990348" cy="440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7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A64B665-B5D3-E0AC-81A2-C84E7841C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781687"/>
            <a:ext cx="3983501" cy="2254683"/>
          </a:xfrm>
        </p:spPr>
        <p:txBody>
          <a:bodyPr>
            <a:normAutofit/>
          </a:bodyPr>
          <a:lstStyle/>
          <a:p>
            <a:r>
              <a:rPr lang="fr-FR" dirty="0"/>
              <a:t>En quelques clics, le conseiller remplit un </a:t>
            </a:r>
            <a:r>
              <a:rPr lang="fr-FR" b="1" dirty="0"/>
              <a:t>formulaire de contact </a:t>
            </a:r>
            <a:r>
              <a:rPr lang="fr-FR" dirty="0"/>
              <a:t>disponible sur la plateforme Papernest dédiée au partenariat avec la Caisse d’Epargne.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EC2928-C5E5-6B8A-E6ED-042A1DD0F4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plateforme de prise de RDV mise à disposition par Papernest permet à la fois de positionner un rdv et de suivre l’avancement du dossier.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19F031-E206-58D9-37F4-B12B0BC65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Plateforme </a:t>
            </a:r>
            <a:r>
              <a:rPr lang="fr-FR" dirty="0" err="1"/>
              <a:t>Papernest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D00A65-A295-420D-64B2-A078BA0A2B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5FDC9E-A45F-8B2C-6E53-FB47D486A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339" y="1654566"/>
            <a:ext cx="5057535" cy="2508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B1F0B6-CE4D-AFE4-CAF4-0BC821C5B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103" y="2922283"/>
            <a:ext cx="2781176" cy="2035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DE0D0A-928C-D81C-3CCF-E28A3E0AF4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14" t="32232" r="17267" b="17671"/>
          <a:stretch/>
        </p:blipFill>
        <p:spPr>
          <a:xfrm>
            <a:off x="5699140" y="3370128"/>
            <a:ext cx="3428420" cy="2274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1EF2AD-440B-920E-E501-3EE2D265A3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120" t="31733" r="10599" b="16684"/>
          <a:stretch/>
        </p:blipFill>
        <p:spPr>
          <a:xfrm>
            <a:off x="8390491" y="4266704"/>
            <a:ext cx="3285572" cy="1956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C0B415-315A-2E61-786E-B5761174B83E}"/>
              </a:ext>
            </a:extLst>
          </p:cNvPr>
          <p:cNvSpPr/>
          <p:nvPr/>
        </p:nvSpPr>
        <p:spPr>
          <a:xfrm>
            <a:off x="5090339" y="1584230"/>
            <a:ext cx="6716474" cy="4729236"/>
          </a:xfrm>
          <a:custGeom>
            <a:avLst/>
            <a:gdLst>
              <a:gd name="connsiteX0" fmla="*/ 0 w 6716474"/>
              <a:gd name="connsiteY0" fmla="*/ 0 h 4729236"/>
              <a:gd name="connsiteX1" fmla="*/ 604483 w 6716474"/>
              <a:gd name="connsiteY1" fmla="*/ 0 h 4729236"/>
              <a:gd name="connsiteX2" fmla="*/ 1343295 w 6716474"/>
              <a:gd name="connsiteY2" fmla="*/ 0 h 4729236"/>
              <a:gd name="connsiteX3" fmla="*/ 2014942 w 6716474"/>
              <a:gd name="connsiteY3" fmla="*/ 0 h 4729236"/>
              <a:gd name="connsiteX4" fmla="*/ 2820919 w 6716474"/>
              <a:gd name="connsiteY4" fmla="*/ 0 h 4729236"/>
              <a:gd name="connsiteX5" fmla="*/ 3626896 w 6716474"/>
              <a:gd name="connsiteY5" fmla="*/ 0 h 4729236"/>
              <a:gd name="connsiteX6" fmla="*/ 4231379 w 6716474"/>
              <a:gd name="connsiteY6" fmla="*/ 0 h 4729236"/>
              <a:gd name="connsiteX7" fmla="*/ 4768697 w 6716474"/>
              <a:gd name="connsiteY7" fmla="*/ 0 h 4729236"/>
              <a:gd name="connsiteX8" fmla="*/ 5440344 w 6716474"/>
              <a:gd name="connsiteY8" fmla="*/ 0 h 4729236"/>
              <a:gd name="connsiteX9" fmla="*/ 6044827 w 6716474"/>
              <a:gd name="connsiteY9" fmla="*/ 0 h 4729236"/>
              <a:gd name="connsiteX10" fmla="*/ 6716474 w 6716474"/>
              <a:gd name="connsiteY10" fmla="*/ 0 h 4729236"/>
              <a:gd name="connsiteX11" fmla="*/ 6716474 w 6716474"/>
              <a:gd name="connsiteY11" fmla="*/ 722898 h 4729236"/>
              <a:gd name="connsiteX12" fmla="*/ 6716474 w 6716474"/>
              <a:gd name="connsiteY12" fmla="*/ 1398503 h 4729236"/>
              <a:gd name="connsiteX13" fmla="*/ 6716474 w 6716474"/>
              <a:gd name="connsiteY13" fmla="*/ 1979523 h 4729236"/>
              <a:gd name="connsiteX14" fmla="*/ 6716474 w 6716474"/>
              <a:gd name="connsiteY14" fmla="*/ 2607836 h 4729236"/>
              <a:gd name="connsiteX15" fmla="*/ 6716474 w 6716474"/>
              <a:gd name="connsiteY15" fmla="*/ 3330733 h 4729236"/>
              <a:gd name="connsiteX16" fmla="*/ 6716474 w 6716474"/>
              <a:gd name="connsiteY16" fmla="*/ 4006338 h 4729236"/>
              <a:gd name="connsiteX17" fmla="*/ 6716474 w 6716474"/>
              <a:gd name="connsiteY17" fmla="*/ 4729236 h 4729236"/>
              <a:gd name="connsiteX18" fmla="*/ 6179156 w 6716474"/>
              <a:gd name="connsiteY18" fmla="*/ 4729236 h 4729236"/>
              <a:gd name="connsiteX19" fmla="*/ 5709003 w 6716474"/>
              <a:gd name="connsiteY19" fmla="*/ 4729236 h 4729236"/>
              <a:gd name="connsiteX20" fmla="*/ 5104520 w 6716474"/>
              <a:gd name="connsiteY20" fmla="*/ 4729236 h 4729236"/>
              <a:gd name="connsiteX21" fmla="*/ 4365708 w 6716474"/>
              <a:gd name="connsiteY21" fmla="*/ 4729236 h 4729236"/>
              <a:gd name="connsiteX22" fmla="*/ 3694061 w 6716474"/>
              <a:gd name="connsiteY22" fmla="*/ 4729236 h 4729236"/>
              <a:gd name="connsiteX23" fmla="*/ 3156743 w 6716474"/>
              <a:gd name="connsiteY23" fmla="*/ 4729236 h 4729236"/>
              <a:gd name="connsiteX24" fmla="*/ 2619425 w 6716474"/>
              <a:gd name="connsiteY24" fmla="*/ 4729236 h 4729236"/>
              <a:gd name="connsiteX25" fmla="*/ 2082107 w 6716474"/>
              <a:gd name="connsiteY25" fmla="*/ 4729236 h 4729236"/>
              <a:gd name="connsiteX26" fmla="*/ 1544789 w 6716474"/>
              <a:gd name="connsiteY26" fmla="*/ 4729236 h 4729236"/>
              <a:gd name="connsiteX27" fmla="*/ 1007471 w 6716474"/>
              <a:gd name="connsiteY27" fmla="*/ 4729236 h 4729236"/>
              <a:gd name="connsiteX28" fmla="*/ 0 w 6716474"/>
              <a:gd name="connsiteY28" fmla="*/ 4729236 h 4729236"/>
              <a:gd name="connsiteX29" fmla="*/ 0 w 6716474"/>
              <a:gd name="connsiteY29" fmla="*/ 4148216 h 4729236"/>
              <a:gd name="connsiteX30" fmla="*/ 0 w 6716474"/>
              <a:gd name="connsiteY30" fmla="*/ 3425318 h 4729236"/>
              <a:gd name="connsiteX31" fmla="*/ 0 w 6716474"/>
              <a:gd name="connsiteY31" fmla="*/ 2702421 h 4729236"/>
              <a:gd name="connsiteX32" fmla="*/ 0 w 6716474"/>
              <a:gd name="connsiteY32" fmla="*/ 2026815 h 4729236"/>
              <a:gd name="connsiteX33" fmla="*/ 0 w 6716474"/>
              <a:gd name="connsiteY33" fmla="*/ 1445795 h 4729236"/>
              <a:gd name="connsiteX34" fmla="*/ 0 w 6716474"/>
              <a:gd name="connsiteY34" fmla="*/ 770190 h 4729236"/>
              <a:gd name="connsiteX35" fmla="*/ 0 w 6716474"/>
              <a:gd name="connsiteY35" fmla="*/ 0 h 47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716474" h="4729236" extrusionOk="0">
                <a:moveTo>
                  <a:pt x="0" y="0"/>
                </a:moveTo>
                <a:cubicBezTo>
                  <a:pt x="199862" y="-22294"/>
                  <a:pt x="425947" y="20216"/>
                  <a:pt x="604483" y="0"/>
                </a:cubicBezTo>
                <a:cubicBezTo>
                  <a:pt x="783019" y="-20216"/>
                  <a:pt x="1108737" y="9853"/>
                  <a:pt x="1343295" y="0"/>
                </a:cubicBezTo>
                <a:cubicBezTo>
                  <a:pt x="1577853" y="-9853"/>
                  <a:pt x="1700675" y="9614"/>
                  <a:pt x="2014942" y="0"/>
                </a:cubicBezTo>
                <a:cubicBezTo>
                  <a:pt x="2329209" y="-9614"/>
                  <a:pt x="2639824" y="-18235"/>
                  <a:pt x="2820919" y="0"/>
                </a:cubicBezTo>
                <a:cubicBezTo>
                  <a:pt x="3002014" y="18235"/>
                  <a:pt x="3238986" y="-27253"/>
                  <a:pt x="3626896" y="0"/>
                </a:cubicBezTo>
                <a:cubicBezTo>
                  <a:pt x="4014806" y="27253"/>
                  <a:pt x="3945680" y="2088"/>
                  <a:pt x="4231379" y="0"/>
                </a:cubicBezTo>
                <a:cubicBezTo>
                  <a:pt x="4517078" y="-2088"/>
                  <a:pt x="4553208" y="12660"/>
                  <a:pt x="4768697" y="0"/>
                </a:cubicBezTo>
                <a:cubicBezTo>
                  <a:pt x="4984186" y="-12660"/>
                  <a:pt x="5158124" y="9153"/>
                  <a:pt x="5440344" y="0"/>
                </a:cubicBezTo>
                <a:cubicBezTo>
                  <a:pt x="5722564" y="-9153"/>
                  <a:pt x="5812114" y="-20127"/>
                  <a:pt x="6044827" y="0"/>
                </a:cubicBezTo>
                <a:cubicBezTo>
                  <a:pt x="6277540" y="20127"/>
                  <a:pt x="6521747" y="4984"/>
                  <a:pt x="6716474" y="0"/>
                </a:cubicBezTo>
                <a:cubicBezTo>
                  <a:pt x="6683946" y="245366"/>
                  <a:pt x="6691942" y="563894"/>
                  <a:pt x="6716474" y="722898"/>
                </a:cubicBezTo>
                <a:cubicBezTo>
                  <a:pt x="6741006" y="881902"/>
                  <a:pt x="6738463" y="1255225"/>
                  <a:pt x="6716474" y="1398503"/>
                </a:cubicBezTo>
                <a:cubicBezTo>
                  <a:pt x="6694485" y="1541781"/>
                  <a:pt x="6695015" y="1783677"/>
                  <a:pt x="6716474" y="1979523"/>
                </a:cubicBezTo>
                <a:cubicBezTo>
                  <a:pt x="6737933" y="2175369"/>
                  <a:pt x="6719038" y="2370569"/>
                  <a:pt x="6716474" y="2607836"/>
                </a:cubicBezTo>
                <a:cubicBezTo>
                  <a:pt x="6713910" y="2845103"/>
                  <a:pt x="6722374" y="3170479"/>
                  <a:pt x="6716474" y="3330733"/>
                </a:cubicBezTo>
                <a:cubicBezTo>
                  <a:pt x="6710574" y="3490987"/>
                  <a:pt x="6748324" y="3672726"/>
                  <a:pt x="6716474" y="4006338"/>
                </a:cubicBezTo>
                <a:cubicBezTo>
                  <a:pt x="6684624" y="4339950"/>
                  <a:pt x="6724819" y="4446001"/>
                  <a:pt x="6716474" y="4729236"/>
                </a:cubicBezTo>
                <a:cubicBezTo>
                  <a:pt x="6467434" y="4715909"/>
                  <a:pt x="6351600" y="4741435"/>
                  <a:pt x="6179156" y="4729236"/>
                </a:cubicBezTo>
                <a:cubicBezTo>
                  <a:pt x="6006712" y="4717037"/>
                  <a:pt x="5816205" y="4715757"/>
                  <a:pt x="5709003" y="4729236"/>
                </a:cubicBezTo>
                <a:cubicBezTo>
                  <a:pt x="5601801" y="4742715"/>
                  <a:pt x="5300223" y="4703440"/>
                  <a:pt x="5104520" y="4729236"/>
                </a:cubicBezTo>
                <a:cubicBezTo>
                  <a:pt x="4908817" y="4755032"/>
                  <a:pt x="4615444" y="4712348"/>
                  <a:pt x="4365708" y="4729236"/>
                </a:cubicBezTo>
                <a:cubicBezTo>
                  <a:pt x="4115972" y="4746124"/>
                  <a:pt x="3867005" y="4762003"/>
                  <a:pt x="3694061" y="4729236"/>
                </a:cubicBezTo>
                <a:cubicBezTo>
                  <a:pt x="3521117" y="4696469"/>
                  <a:pt x="3383127" y="4708822"/>
                  <a:pt x="3156743" y="4729236"/>
                </a:cubicBezTo>
                <a:cubicBezTo>
                  <a:pt x="2930359" y="4749650"/>
                  <a:pt x="2839143" y="4745720"/>
                  <a:pt x="2619425" y="4729236"/>
                </a:cubicBezTo>
                <a:cubicBezTo>
                  <a:pt x="2399707" y="4712752"/>
                  <a:pt x="2226424" y="4731613"/>
                  <a:pt x="2082107" y="4729236"/>
                </a:cubicBezTo>
                <a:cubicBezTo>
                  <a:pt x="1937790" y="4726859"/>
                  <a:pt x="1751966" y="4751987"/>
                  <a:pt x="1544789" y="4729236"/>
                </a:cubicBezTo>
                <a:cubicBezTo>
                  <a:pt x="1337612" y="4706485"/>
                  <a:pt x="1267927" y="4733826"/>
                  <a:pt x="1007471" y="4729236"/>
                </a:cubicBezTo>
                <a:cubicBezTo>
                  <a:pt x="747015" y="4724646"/>
                  <a:pt x="248920" y="4701343"/>
                  <a:pt x="0" y="4729236"/>
                </a:cubicBezTo>
                <a:cubicBezTo>
                  <a:pt x="9179" y="4486717"/>
                  <a:pt x="23109" y="4406336"/>
                  <a:pt x="0" y="4148216"/>
                </a:cubicBezTo>
                <a:cubicBezTo>
                  <a:pt x="-23109" y="3890096"/>
                  <a:pt x="19641" y="3722797"/>
                  <a:pt x="0" y="3425318"/>
                </a:cubicBezTo>
                <a:cubicBezTo>
                  <a:pt x="-19641" y="3127839"/>
                  <a:pt x="-6195" y="3033163"/>
                  <a:pt x="0" y="2702421"/>
                </a:cubicBezTo>
                <a:cubicBezTo>
                  <a:pt x="6195" y="2371679"/>
                  <a:pt x="23919" y="2338076"/>
                  <a:pt x="0" y="2026815"/>
                </a:cubicBezTo>
                <a:cubicBezTo>
                  <a:pt x="-23919" y="1715554"/>
                  <a:pt x="-28817" y="1619511"/>
                  <a:pt x="0" y="1445795"/>
                </a:cubicBezTo>
                <a:cubicBezTo>
                  <a:pt x="28817" y="1272079"/>
                  <a:pt x="-15346" y="932547"/>
                  <a:pt x="0" y="770190"/>
                </a:cubicBezTo>
                <a:cubicBezTo>
                  <a:pt x="15346" y="607833"/>
                  <a:pt x="28098" y="26739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086857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00229-D38D-BBB8-0334-A48AE551EE49}"/>
              </a:ext>
            </a:extLst>
          </p:cNvPr>
          <p:cNvSpPr/>
          <p:nvPr/>
        </p:nvSpPr>
        <p:spPr>
          <a:xfrm>
            <a:off x="1464720" y="3755772"/>
            <a:ext cx="2524116" cy="1620078"/>
          </a:xfrm>
          <a:custGeom>
            <a:avLst/>
            <a:gdLst>
              <a:gd name="connsiteX0" fmla="*/ 0 w 2524116"/>
              <a:gd name="connsiteY0" fmla="*/ 0 h 1620078"/>
              <a:gd name="connsiteX1" fmla="*/ 681511 w 2524116"/>
              <a:gd name="connsiteY1" fmla="*/ 0 h 1620078"/>
              <a:gd name="connsiteX2" fmla="*/ 1363023 w 2524116"/>
              <a:gd name="connsiteY2" fmla="*/ 0 h 1620078"/>
              <a:gd name="connsiteX3" fmla="*/ 2524116 w 2524116"/>
              <a:gd name="connsiteY3" fmla="*/ 0 h 1620078"/>
              <a:gd name="connsiteX4" fmla="*/ 2524116 w 2524116"/>
              <a:gd name="connsiteY4" fmla="*/ 556227 h 1620078"/>
              <a:gd name="connsiteX5" fmla="*/ 2524116 w 2524116"/>
              <a:gd name="connsiteY5" fmla="*/ 1128654 h 1620078"/>
              <a:gd name="connsiteX6" fmla="*/ 2524116 w 2524116"/>
              <a:gd name="connsiteY6" fmla="*/ 1620078 h 1620078"/>
              <a:gd name="connsiteX7" fmla="*/ 1842605 w 2524116"/>
              <a:gd name="connsiteY7" fmla="*/ 1620078 h 1620078"/>
              <a:gd name="connsiteX8" fmla="*/ 1211576 w 2524116"/>
              <a:gd name="connsiteY8" fmla="*/ 1620078 h 1620078"/>
              <a:gd name="connsiteX9" fmla="*/ 580547 w 2524116"/>
              <a:gd name="connsiteY9" fmla="*/ 1620078 h 1620078"/>
              <a:gd name="connsiteX10" fmla="*/ 0 w 2524116"/>
              <a:gd name="connsiteY10" fmla="*/ 1620078 h 1620078"/>
              <a:gd name="connsiteX11" fmla="*/ 0 w 2524116"/>
              <a:gd name="connsiteY11" fmla="*/ 1047650 h 1620078"/>
              <a:gd name="connsiteX12" fmla="*/ 0 w 2524116"/>
              <a:gd name="connsiteY12" fmla="*/ 556227 h 1620078"/>
              <a:gd name="connsiteX13" fmla="*/ 0 w 2524116"/>
              <a:gd name="connsiteY13" fmla="*/ 0 h 162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4116" h="1620078" fill="none" extrusionOk="0">
                <a:moveTo>
                  <a:pt x="0" y="0"/>
                </a:moveTo>
                <a:cubicBezTo>
                  <a:pt x="155814" y="15985"/>
                  <a:pt x="366828" y="-22968"/>
                  <a:pt x="681511" y="0"/>
                </a:cubicBezTo>
                <a:cubicBezTo>
                  <a:pt x="996194" y="22968"/>
                  <a:pt x="1025957" y="5278"/>
                  <a:pt x="1363023" y="0"/>
                </a:cubicBezTo>
                <a:cubicBezTo>
                  <a:pt x="1700089" y="-5278"/>
                  <a:pt x="1998297" y="52917"/>
                  <a:pt x="2524116" y="0"/>
                </a:cubicBezTo>
                <a:cubicBezTo>
                  <a:pt x="2509296" y="199480"/>
                  <a:pt x="2549152" y="302525"/>
                  <a:pt x="2524116" y="556227"/>
                </a:cubicBezTo>
                <a:cubicBezTo>
                  <a:pt x="2499080" y="809929"/>
                  <a:pt x="2533786" y="949724"/>
                  <a:pt x="2524116" y="1128654"/>
                </a:cubicBezTo>
                <a:cubicBezTo>
                  <a:pt x="2514446" y="1307584"/>
                  <a:pt x="2518887" y="1443310"/>
                  <a:pt x="2524116" y="1620078"/>
                </a:cubicBezTo>
                <a:cubicBezTo>
                  <a:pt x="2276160" y="1614854"/>
                  <a:pt x="2008741" y="1615799"/>
                  <a:pt x="1842605" y="1620078"/>
                </a:cubicBezTo>
                <a:cubicBezTo>
                  <a:pt x="1676469" y="1624357"/>
                  <a:pt x="1471363" y="1647646"/>
                  <a:pt x="1211576" y="1620078"/>
                </a:cubicBezTo>
                <a:cubicBezTo>
                  <a:pt x="951789" y="1592510"/>
                  <a:pt x="714983" y="1650647"/>
                  <a:pt x="580547" y="1620078"/>
                </a:cubicBezTo>
                <a:cubicBezTo>
                  <a:pt x="446111" y="1589509"/>
                  <a:pt x="277192" y="1648117"/>
                  <a:pt x="0" y="1620078"/>
                </a:cubicBezTo>
                <a:cubicBezTo>
                  <a:pt x="-23693" y="1417722"/>
                  <a:pt x="10839" y="1179580"/>
                  <a:pt x="0" y="1047650"/>
                </a:cubicBezTo>
                <a:cubicBezTo>
                  <a:pt x="-10839" y="915720"/>
                  <a:pt x="-10529" y="706615"/>
                  <a:pt x="0" y="556227"/>
                </a:cubicBezTo>
                <a:cubicBezTo>
                  <a:pt x="10529" y="405839"/>
                  <a:pt x="9799" y="234753"/>
                  <a:pt x="0" y="0"/>
                </a:cubicBezTo>
                <a:close/>
              </a:path>
              <a:path w="2524116" h="1620078" stroke="0" extrusionOk="0">
                <a:moveTo>
                  <a:pt x="0" y="0"/>
                </a:moveTo>
                <a:cubicBezTo>
                  <a:pt x="270193" y="-1808"/>
                  <a:pt x="474621" y="-19788"/>
                  <a:pt x="681511" y="0"/>
                </a:cubicBezTo>
                <a:cubicBezTo>
                  <a:pt x="888401" y="19788"/>
                  <a:pt x="1079273" y="-6950"/>
                  <a:pt x="1236817" y="0"/>
                </a:cubicBezTo>
                <a:cubicBezTo>
                  <a:pt x="1394361" y="6950"/>
                  <a:pt x="1672210" y="-32172"/>
                  <a:pt x="1893087" y="0"/>
                </a:cubicBezTo>
                <a:cubicBezTo>
                  <a:pt x="2113964" y="32172"/>
                  <a:pt x="2227621" y="-31321"/>
                  <a:pt x="2524116" y="0"/>
                </a:cubicBezTo>
                <a:cubicBezTo>
                  <a:pt x="2548437" y="152546"/>
                  <a:pt x="2538835" y="279275"/>
                  <a:pt x="2524116" y="507624"/>
                </a:cubicBezTo>
                <a:cubicBezTo>
                  <a:pt x="2509397" y="735973"/>
                  <a:pt x="2545060" y="818994"/>
                  <a:pt x="2524116" y="999048"/>
                </a:cubicBezTo>
                <a:cubicBezTo>
                  <a:pt x="2503172" y="1179102"/>
                  <a:pt x="2538456" y="1324761"/>
                  <a:pt x="2524116" y="1620078"/>
                </a:cubicBezTo>
                <a:cubicBezTo>
                  <a:pt x="2343859" y="1611655"/>
                  <a:pt x="1994844" y="1611579"/>
                  <a:pt x="1842605" y="1620078"/>
                </a:cubicBezTo>
                <a:cubicBezTo>
                  <a:pt x="1690366" y="1628577"/>
                  <a:pt x="1512458" y="1599181"/>
                  <a:pt x="1211576" y="1620078"/>
                </a:cubicBezTo>
                <a:cubicBezTo>
                  <a:pt x="910694" y="1640975"/>
                  <a:pt x="275855" y="1597141"/>
                  <a:pt x="0" y="1620078"/>
                </a:cubicBezTo>
                <a:cubicBezTo>
                  <a:pt x="10559" y="1392841"/>
                  <a:pt x="-5096" y="1332965"/>
                  <a:pt x="0" y="1128654"/>
                </a:cubicBezTo>
                <a:cubicBezTo>
                  <a:pt x="5096" y="924343"/>
                  <a:pt x="5031" y="777954"/>
                  <a:pt x="0" y="604829"/>
                </a:cubicBezTo>
                <a:cubicBezTo>
                  <a:pt x="-5031" y="431705"/>
                  <a:pt x="27738" y="185767"/>
                  <a:pt x="0" y="0"/>
                </a:cubicBezTo>
                <a:close/>
              </a:path>
            </a:pathLst>
          </a:custGeom>
          <a:solidFill>
            <a:srgbClr val="A38EE3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168682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AA4CF6-C71C-8FC5-5FC2-66C831A5E0DD}"/>
              </a:ext>
            </a:extLst>
          </p:cNvPr>
          <p:cNvSpPr/>
          <p:nvPr/>
        </p:nvSpPr>
        <p:spPr>
          <a:xfrm>
            <a:off x="1406100" y="3687252"/>
            <a:ext cx="2524116" cy="1620078"/>
          </a:xfrm>
          <a:custGeom>
            <a:avLst/>
            <a:gdLst>
              <a:gd name="connsiteX0" fmla="*/ 0 w 2524116"/>
              <a:gd name="connsiteY0" fmla="*/ 0 h 1620078"/>
              <a:gd name="connsiteX1" fmla="*/ 681511 w 2524116"/>
              <a:gd name="connsiteY1" fmla="*/ 0 h 1620078"/>
              <a:gd name="connsiteX2" fmla="*/ 1363023 w 2524116"/>
              <a:gd name="connsiteY2" fmla="*/ 0 h 1620078"/>
              <a:gd name="connsiteX3" fmla="*/ 2524116 w 2524116"/>
              <a:gd name="connsiteY3" fmla="*/ 0 h 1620078"/>
              <a:gd name="connsiteX4" fmla="*/ 2524116 w 2524116"/>
              <a:gd name="connsiteY4" fmla="*/ 556227 h 1620078"/>
              <a:gd name="connsiteX5" fmla="*/ 2524116 w 2524116"/>
              <a:gd name="connsiteY5" fmla="*/ 1128654 h 1620078"/>
              <a:gd name="connsiteX6" fmla="*/ 2524116 w 2524116"/>
              <a:gd name="connsiteY6" fmla="*/ 1620078 h 1620078"/>
              <a:gd name="connsiteX7" fmla="*/ 1842605 w 2524116"/>
              <a:gd name="connsiteY7" fmla="*/ 1620078 h 1620078"/>
              <a:gd name="connsiteX8" fmla="*/ 1211576 w 2524116"/>
              <a:gd name="connsiteY8" fmla="*/ 1620078 h 1620078"/>
              <a:gd name="connsiteX9" fmla="*/ 580547 w 2524116"/>
              <a:gd name="connsiteY9" fmla="*/ 1620078 h 1620078"/>
              <a:gd name="connsiteX10" fmla="*/ 0 w 2524116"/>
              <a:gd name="connsiteY10" fmla="*/ 1620078 h 1620078"/>
              <a:gd name="connsiteX11" fmla="*/ 0 w 2524116"/>
              <a:gd name="connsiteY11" fmla="*/ 1047650 h 1620078"/>
              <a:gd name="connsiteX12" fmla="*/ 0 w 2524116"/>
              <a:gd name="connsiteY12" fmla="*/ 556227 h 1620078"/>
              <a:gd name="connsiteX13" fmla="*/ 0 w 2524116"/>
              <a:gd name="connsiteY13" fmla="*/ 0 h 1620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4116" h="1620078" fill="none" extrusionOk="0">
                <a:moveTo>
                  <a:pt x="0" y="0"/>
                </a:moveTo>
                <a:cubicBezTo>
                  <a:pt x="155814" y="15985"/>
                  <a:pt x="366828" y="-22968"/>
                  <a:pt x="681511" y="0"/>
                </a:cubicBezTo>
                <a:cubicBezTo>
                  <a:pt x="996194" y="22968"/>
                  <a:pt x="1025957" y="5278"/>
                  <a:pt x="1363023" y="0"/>
                </a:cubicBezTo>
                <a:cubicBezTo>
                  <a:pt x="1700089" y="-5278"/>
                  <a:pt x="1998297" y="52917"/>
                  <a:pt x="2524116" y="0"/>
                </a:cubicBezTo>
                <a:cubicBezTo>
                  <a:pt x="2509296" y="199480"/>
                  <a:pt x="2549152" y="302525"/>
                  <a:pt x="2524116" y="556227"/>
                </a:cubicBezTo>
                <a:cubicBezTo>
                  <a:pt x="2499080" y="809929"/>
                  <a:pt x="2533786" y="949724"/>
                  <a:pt x="2524116" y="1128654"/>
                </a:cubicBezTo>
                <a:cubicBezTo>
                  <a:pt x="2514446" y="1307584"/>
                  <a:pt x="2518887" y="1443310"/>
                  <a:pt x="2524116" y="1620078"/>
                </a:cubicBezTo>
                <a:cubicBezTo>
                  <a:pt x="2276160" y="1614854"/>
                  <a:pt x="2008741" y="1615799"/>
                  <a:pt x="1842605" y="1620078"/>
                </a:cubicBezTo>
                <a:cubicBezTo>
                  <a:pt x="1676469" y="1624357"/>
                  <a:pt x="1471363" y="1647646"/>
                  <a:pt x="1211576" y="1620078"/>
                </a:cubicBezTo>
                <a:cubicBezTo>
                  <a:pt x="951789" y="1592510"/>
                  <a:pt x="714983" y="1650647"/>
                  <a:pt x="580547" y="1620078"/>
                </a:cubicBezTo>
                <a:cubicBezTo>
                  <a:pt x="446111" y="1589509"/>
                  <a:pt x="277192" y="1648117"/>
                  <a:pt x="0" y="1620078"/>
                </a:cubicBezTo>
                <a:cubicBezTo>
                  <a:pt x="-23693" y="1417722"/>
                  <a:pt x="10839" y="1179580"/>
                  <a:pt x="0" y="1047650"/>
                </a:cubicBezTo>
                <a:cubicBezTo>
                  <a:pt x="-10839" y="915720"/>
                  <a:pt x="-10529" y="706615"/>
                  <a:pt x="0" y="556227"/>
                </a:cubicBezTo>
                <a:cubicBezTo>
                  <a:pt x="10529" y="405839"/>
                  <a:pt x="9799" y="234753"/>
                  <a:pt x="0" y="0"/>
                </a:cubicBezTo>
                <a:close/>
              </a:path>
              <a:path w="2524116" h="1620078" stroke="0" extrusionOk="0">
                <a:moveTo>
                  <a:pt x="0" y="0"/>
                </a:moveTo>
                <a:cubicBezTo>
                  <a:pt x="270193" y="-1808"/>
                  <a:pt x="474621" y="-19788"/>
                  <a:pt x="681511" y="0"/>
                </a:cubicBezTo>
                <a:cubicBezTo>
                  <a:pt x="888401" y="19788"/>
                  <a:pt x="1079273" y="-6950"/>
                  <a:pt x="1236817" y="0"/>
                </a:cubicBezTo>
                <a:cubicBezTo>
                  <a:pt x="1394361" y="6950"/>
                  <a:pt x="1672210" y="-32172"/>
                  <a:pt x="1893087" y="0"/>
                </a:cubicBezTo>
                <a:cubicBezTo>
                  <a:pt x="2113964" y="32172"/>
                  <a:pt x="2227621" y="-31321"/>
                  <a:pt x="2524116" y="0"/>
                </a:cubicBezTo>
                <a:cubicBezTo>
                  <a:pt x="2548437" y="152546"/>
                  <a:pt x="2538835" y="279275"/>
                  <a:pt x="2524116" y="507624"/>
                </a:cubicBezTo>
                <a:cubicBezTo>
                  <a:pt x="2509397" y="735973"/>
                  <a:pt x="2545060" y="818994"/>
                  <a:pt x="2524116" y="999048"/>
                </a:cubicBezTo>
                <a:cubicBezTo>
                  <a:pt x="2503172" y="1179102"/>
                  <a:pt x="2538456" y="1324761"/>
                  <a:pt x="2524116" y="1620078"/>
                </a:cubicBezTo>
                <a:cubicBezTo>
                  <a:pt x="2343859" y="1611655"/>
                  <a:pt x="1994844" y="1611579"/>
                  <a:pt x="1842605" y="1620078"/>
                </a:cubicBezTo>
                <a:cubicBezTo>
                  <a:pt x="1690366" y="1628577"/>
                  <a:pt x="1512458" y="1599181"/>
                  <a:pt x="1211576" y="1620078"/>
                </a:cubicBezTo>
                <a:cubicBezTo>
                  <a:pt x="910694" y="1640975"/>
                  <a:pt x="275855" y="1597141"/>
                  <a:pt x="0" y="1620078"/>
                </a:cubicBezTo>
                <a:cubicBezTo>
                  <a:pt x="10559" y="1392841"/>
                  <a:pt x="-5096" y="1332965"/>
                  <a:pt x="0" y="1128654"/>
                </a:cubicBezTo>
                <a:cubicBezTo>
                  <a:pt x="5096" y="924343"/>
                  <a:pt x="5031" y="777954"/>
                  <a:pt x="0" y="604829"/>
                </a:cubicBezTo>
                <a:cubicBezTo>
                  <a:pt x="-5031" y="431705"/>
                  <a:pt x="27738" y="185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168682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conseillers CEGEE sont formés à l’outil Papernest courant septembre</a:t>
            </a:r>
          </a:p>
        </p:txBody>
      </p:sp>
      <p:pic>
        <p:nvPicPr>
          <p:cNvPr id="16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15B3449D-71F2-C3A4-F1AF-C31A1212D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2512314">
            <a:off x="1252309" y="3481598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Vecteur gratuit collection d'éléments de journal de balle dessinés à la main">
            <a:extLst>
              <a:ext uri="{FF2B5EF4-FFF2-40B4-BE49-F238E27FC236}">
                <a16:creationId xmlns:a16="http://schemas.microsoft.com/office/drawing/2014/main" id="{DF02578A-5DBD-E49C-C615-AEA32FEF3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6" t="66078" r="43612" b="28848"/>
          <a:stretch/>
        </p:blipFill>
        <p:spPr bwMode="auto">
          <a:xfrm rot="13397008">
            <a:off x="4016560" y="5320458"/>
            <a:ext cx="127747" cy="3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8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A3CFEF4-36B2-05B0-F70C-DEEAC0D37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90123"/>
            <a:ext cx="10980738" cy="376050"/>
          </a:xfrm>
        </p:spPr>
        <p:txBody>
          <a:bodyPr/>
          <a:lstStyle/>
          <a:p>
            <a:r>
              <a:rPr lang="fr-FR" dirty="0"/>
              <a:t>Le parcours à suivre pour favoriser la prise de contact entre le client et Papernest est le suivant :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83CA74-AB54-FF2F-B510-530618639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quelques clics, le conseiller facilite la prise de contact entre le client et </a:t>
            </a:r>
            <a:r>
              <a:rPr lang="fr-FR" dirty="0" err="1"/>
              <a:t>Papernest</a:t>
            </a:r>
            <a:r>
              <a:rPr lang="fr-FR" dirty="0"/>
              <a:t> ! (1/2)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445B92-285F-03CB-0A39-7E9F4B481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Plateforme </a:t>
            </a:r>
            <a:r>
              <a:rPr lang="fr-FR" dirty="0" err="1"/>
              <a:t>Papernest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554E50E-24A0-92DC-DC73-9A44C1B5E5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" name="Encre 111">
                <a:extLst>
                  <a:ext uri="{FF2B5EF4-FFF2-40B4-BE49-F238E27FC236}">
                    <a16:creationId xmlns:a16="http://schemas.microsoft.com/office/drawing/2014/main" id="{190F25CA-5EBD-CDFF-6E61-82A311338F27}"/>
                  </a:ext>
                </a:extLst>
              </p14:cNvPr>
              <p14:cNvContentPartPr/>
              <p14:nvPr/>
            </p14:nvContentPartPr>
            <p14:xfrm>
              <a:off x="4454268" y="2153481"/>
              <a:ext cx="703800" cy="406440"/>
            </p14:xfrm>
          </p:contentPart>
        </mc:Choice>
        <mc:Fallback xmlns="">
          <p:pic>
            <p:nvPicPr>
              <p:cNvPr id="112" name="Encre 111">
                <a:extLst>
                  <a:ext uri="{FF2B5EF4-FFF2-40B4-BE49-F238E27FC236}">
                    <a16:creationId xmlns:a16="http://schemas.microsoft.com/office/drawing/2014/main" id="{190F25CA-5EBD-CDFF-6E61-82A311338F2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91268" y="2090481"/>
                <a:ext cx="82944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2" name="Encre 141">
                <a:extLst>
                  <a:ext uri="{FF2B5EF4-FFF2-40B4-BE49-F238E27FC236}">
                    <a16:creationId xmlns:a16="http://schemas.microsoft.com/office/drawing/2014/main" id="{5B90074C-AC74-CA64-5FA2-0A4CC8FD6FC0}"/>
                  </a:ext>
                </a:extLst>
              </p14:cNvPr>
              <p14:cNvContentPartPr/>
              <p14:nvPr/>
            </p14:nvContentPartPr>
            <p14:xfrm>
              <a:off x="4970148" y="2143401"/>
              <a:ext cx="1518120" cy="423720"/>
            </p14:xfrm>
          </p:contentPart>
        </mc:Choice>
        <mc:Fallback xmlns="">
          <p:pic>
            <p:nvPicPr>
              <p:cNvPr id="142" name="Encre 141">
                <a:extLst>
                  <a:ext uri="{FF2B5EF4-FFF2-40B4-BE49-F238E27FC236}">
                    <a16:creationId xmlns:a16="http://schemas.microsoft.com/office/drawing/2014/main" id="{5B90074C-AC74-CA64-5FA2-0A4CC8FD6FC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907148" y="2080401"/>
                <a:ext cx="164376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3" name="Encre 142">
                <a:extLst>
                  <a:ext uri="{FF2B5EF4-FFF2-40B4-BE49-F238E27FC236}">
                    <a16:creationId xmlns:a16="http://schemas.microsoft.com/office/drawing/2014/main" id="{30FFC61F-90B8-7AA2-3CEA-6C05ACA7D0AF}"/>
                  </a:ext>
                </a:extLst>
              </p14:cNvPr>
              <p14:cNvContentPartPr/>
              <p14:nvPr/>
            </p14:nvContentPartPr>
            <p14:xfrm>
              <a:off x="5810388" y="2153481"/>
              <a:ext cx="1664640" cy="412200"/>
            </p14:xfrm>
          </p:contentPart>
        </mc:Choice>
        <mc:Fallback xmlns="">
          <p:pic>
            <p:nvPicPr>
              <p:cNvPr id="143" name="Encre 142">
                <a:extLst>
                  <a:ext uri="{FF2B5EF4-FFF2-40B4-BE49-F238E27FC236}">
                    <a16:creationId xmlns:a16="http://schemas.microsoft.com/office/drawing/2014/main" id="{30FFC61F-90B8-7AA2-3CEA-6C05ACA7D0A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47748" y="2090481"/>
                <a:ext cx="179028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4" name="Encre 143">
                <a:extLst>
                  <a:ext uri="{FF2B5EF4-FFF2-40B4-BE49-F238E27FC236}">
                    <a16:creationId xmlns:a16="http://schemas.microsoft.com/office/drawing/2014/main" id="{6B95B9B5-1036-242B-65FC-A03A1E6D052D}"/>
                  </a:ext>
                </a:extLst>
              </p14:cNvPr>
              <p14:cNvContentPartPr/>
              <p14:nvPr/>
            </p14:nvContentPartPr>
            <p14:xfrm>
              <a:off x="7405188" y="2515641"/>
              <a:ext cx="135720" cy="114480"/>
            </p14:xfrm>
          </p:contentPart>
        </mc:Choice>
        <mc:Fallback xmlns="">
          <p:pic>
            <p:nvPicPr>
              <p:cNvPr id="144" name="Encre 143">
                <a:extLst>
                  <a:ext uri="{FF2B5EF4-FFF2-40B4-BE49-F238E27FC236}">
                    <a16:creationId xmlns:a16="http://schemas.microsoft.com/office/drawing/2014/main" id="{6B95B9B5-1036-242B-65FC-A03A1E6D052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87548" y="2498001"/>
                <a:ext cx="17136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5" name="Encre 144">
                <a:extLst>
                  <a:ext uri="{FF2B5EF4-FFF2-40B4-BE49-F238E27FC236}">
                    <a16:creationId xmlns:a16="http://schemas.microsoft.com/office/drawing/2014/main" id="{F55FCB92-52B3-787C-A1D2-5D47D6AAE547}"/>
                  </a:ext>
                </a:extLst>
              </p14:cNvPr>
              <p14:cNvContentPartPr/>
              <p14:nvPr/>
            </p14:nvContentPartPr>
            <p14:xfrm>
              <a:off x="4399188" y="2570361"/>
              <a:ext cx="168120" cy="55080"/>
            </p14:xfrm>
          </p:contentPart>
        </mc:Choice>
        <mc:Fallback xmlns="">
          <p:pic>
            <p:nvPicPr>
              <p:cNvPr id="145" name="Encre 144">
                <a:extLst>
                  <a:ext uri="{FF2B5EF4-FFF2-40B4-BE49-F238E27FC236}">
                    <a16:creationId xmlns:a16="http://schemas.microsoft.com/office/drawing/2014/main" id="{F55FCB92-52B3-787C-A1D2-5D47D6AAE54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381188" y="2552361"/>
                <a:ext cx="203760" cy="9072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E1B2FBB-31FD-AEF7-0AC3-D91460F1C521}"/>
              </a:ext>
            </a:extLst>
          </p:cNvPr>
          <p:cNvSpPr/>
          <p:nvPr/>
        </p:nvSpPr>
        <p:spPr>
          <a:xfrm>
            <a:off x="4376057" y="2069471"/>
            <a:ext cx="3186819" cy="4248182"/>
          </a:xfrm>
          <a:custGeom>
            <a:avLst/>
            <a:gdLst>
              <a:gd name="connsiteX0" fmla="*/ 0 w 3186819"/>
              <a:gd name="connsiteY0" fmla="*/ 531147 h 4248182"/>
              <a:gd name="connsiteX1" fmla="*/ 531147 w 3186819"/>
              <a:gd name="connsiteY1" fmla="*/ 0 h 4248182"/>
              <a:gd name="connsiteX2" fmla="*/ 1104769 w 3186819"/>
              <a:gd name="connsiteY2" fmla="*/ 0 h 4248182"/>
              <a:gd name="connsiteX3" fmla="*/ 1614655 w 3186819"/>
              <a:gd name="connsiteY3" fmla="*/ 0 h 4248182"/>
              <a:gd name="connsiteX4" fmla="*/ 2145786 w 3186819"/>
              <a:gd name="connsiteY4" fmla="*/ 0 h 4248182"/>
              <a:gd name="connsiteX5" fmla="*/ 2655672 w 3186819"/>
              <a:gd name="connsiteY5" fmla="*/ 0 h 4248182"/>
              <a:gd name="connsiteX6" fmla="*/ 3186819 w 3186819"/>
              <a:gd name="connsiteY6" fmla="*/ 531147 h 4248182"/>
              <a:gd name="connsiteX7" fmla="*/ 3186819 w 3186819"/>
              <a:gd name="connsiteY7" fmla="*/ 1232042 h 4248182"/>
              <a:gd name="connsiteX8" fmla="*/ 3186819 w 3186819"/>
              <a:gd name="connsiteY8" fmla="*/ 1805502 h 4248182"/>
              <a:gd name="connsiteX9" fmla="*/ 3186819 w 3186819"/>
              <a:gd name="connsiteY9" fmla="*/ 2474539 h 4248182"/>
              <a:gd name="connsiteX10" fmla="*/ 3186819 w 3186819"/>
              <a:gd name="connsiteY10" fmla="*/ 3016140 h 4248182"/>
              <a:gd name="connsiteX11" fmla="*/ 3186819 w 3186819"/>
              <a:gd name="connsiteY11" fmla="*/ 3717035 h 4248182"/>
              <a:gd name="connsiteX12" fmla="*/ 2655672 w 3186819"/>
              <a:gd name="connsiteY12" fmla="*/ 4248182 h 4248182"/>
              <a:gd name="connsiteX13" fmla="*/ 2124541 w 3186819"/>
              <a:gd name="connsiteY13" fmla="*/ 4248182 h 4248182"/>
              <a:gd name="connsiteX14" fmla="*/ 1572164 w 3186819"/>
              <a:gd name="connsiteY14" fmla="*/ 4248182 h 4248182"/>
              <a:gd name="connsiteX15" fmla="*/ 998543 w 3186819"/>
              <a:gd name="connsiteY15" fmla="*/ 4248182 h 4248182"/>
              <a:gd name="connsiteX16" fmla="*/ 531147 w 3186819"/>
              <a:gd name="connsiteY16" fmla="*/ 4248182 h 4248182"/>
              <a:gd name="connsiteX17" fmla="*/ 0 w 3186819"/>
              <a:gd name="connsiteY17" fmla="*/ 3717035 h 4248182"/>
              <a:gd name="connsiteX18" fmla="*/ 0 w 3186819"/>
              <a:gd name="connsiteY18" fmla="*/ 3143575 h 4248182"/>
              <a:gd name="connsiteX19" fmla="*/ 0 w 3186819"/>
              <a:gd name="connsiteY19" fmla="*/ 2442680 h 4248182"/>
              <a:gd name="connsiteX20" fmla="*/ 0 w 3186819"/>
              <a:gd name="connsiteY20" fmla="*/ 1837361 h 4248182"/>
              <a:gd name="connsiteX21" fmla="*/ 0 w 3186819"/>
              <a:gd name="connsiteY21" fmla="*/ 1168325 h 4248182"/>
              <a:gd name="connsiteX22" fmla="*/ 0 w 3186819"/>
              <a:gd name="connsiteY22" fmla="*/ 531147 h 424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86819" h="4248182" extrusionOk="0">
                <a:moveTo>
                  <a:pt x="0" y="531147"/>
                </a:moveTo>
                <a:cubicBezTo>
                  <a:pt x="-47859" y="244301"/>
                  <a:pt x="237288" y="-16258"/>
                  <a:pt x="531147" y="0"/>
                </a:cubicBezTo>
                <a:cubicBezTo>
                  <a:pt x="730054" y="-11157"/>
                  <a:pt x="823786" y="-16543"/>
                  <a:pt x="1104769" y="0"/>
                </a:cubicBezTo>
                <a:cubicBezTo>
                  <a:pt x="1385752" y="16543"/>
                  <a:pt x="1376654" y="17832"/>
                  <a:pt x="1614655" y="0"/>
                </a:cubicBezTo>
                <a:cubicBezTo>
                  <a:pt x="1852656" y="-17832"/>
                  <a:pt x="1901189" y="-5918"/>
                  <a:pt x="2145786" y="0"/>
                </a:cubicBezTo>
                <a:cubicBezTo>
                  <a:pt x="2390383" y="5918"/>
                  <a:pt x="2529284" y="13398"/>
                  <a:pt x="2655672" y="0"/>
                </a:cubicBezTo>
                <a:cubicBezTo>
                  <a:pt x="2885027" y="18424"/>
                  <a:pt x="3209230" y="302534"/>
                  <a:pt x="3186819" y="531147"/>
                </a:cubicBezTo>
                <a:cubicBezTo>
                  <a:pt x="3187057" y="711089"/>
                  <a:pt x="3170859" y="1064182"/>
                  <a:pt x="3186819" y="1232042"/>
                </a:cubicBezTo>
                <a:cubicBezTo>
                  <a:pt x="3202779" y="1399903"/>
                  <a:pt x="3198248" y="1542446"/>
                  <a:pt x="3186819" y="1805502"/>
                </a:cubicBezTo>
                <a:cubicBezTo>
                  <a:pt x="3175390" y="2068558"/>
                  <a:pt x="3163409" y="2234497"/>
                  <a:pt x="3186819" y="2474539"/>
                </a:cubicBezTo>
                <a:cubicBezTo>
                  <a:pt x="3210229" y="2714581"/>
                  <a:pt x="3171470" y="2846103"/>
                  <a:pt x="3186819" y="3016140"/>
                </a:cubicBezTo>
                <a:cubicBezTo>
                  <a:pt x="3202168" y="3186177"/>
                  <a:pt x="3169880" y="3540674"/>
                  <a:pt x="3186819" y="3717035"/>
                </a:cubicBezTo>
                <a:cubicBezTo>
                  <a:pt x="3171471" y="3981179"/>
                  <a:pt x="2953497" y="4291730"/>
                  <a:pt x="2655672" y="4248182"/>
                </a:cubicBezTo>
                <a:cubicBezTo>
                  <a:pt x="2400209" y="4229148"/>
                  <a:pt x="2336368" y="4265411"/>
                  <a:pt x="2124541" y="4248182"/>
                </a:cubicBezTo>
                <a:cubicBezTo>
                  <a:pt x="1912714" y="4230953"/>
                  <a:pt x="1712670" y="4237949"/>
                  <a:pt x="1572164" y="4248182"/>
                </a:cubicBezTo>
                <a:cubicBezTo>
                  <a:pt x="1431658" y="4258415"/>
                  <a:pt x="1268927" y="4239640"/>
                  <a:pt x="998543" y="4248182"/>
                </a:cubicBezTo>
                <a:cubicBezTo>
                  <a:pt x="728159" y="4256724"/>
                  <a:pt x="674027" y="4257419"/>
                  <a:pt x="531147" y="4248182"/>
                </a:cubicBezTo>
                <a:cubicBezTo>
                  <a:pt x="247529" y="4207368"/>
                  <a:pt x="-29747" y="4062516"/>
                  <a:pt x="0" y="3717035"/>
                </a:cubicBezTo>
                <a:cubicBezTo>
                  <a:pt x="11138" y="3464520"/>
                  <a:pt x="-6361" y="3264215"/>
                  <a:pt x="0" y="3143575"/>
                </a:cubicBezTo>
                <a:cubicBezTo>
                  <a:pt x="6361" y="3022935"/>
                  <a:pt x="4800" y="2669300"/>
                  <a:pt x="0" y="2442680"/>
                </a:cubicBezTo>
                <a:cubicBezTo>
                  <a:pt x="-4800" y="2216060"/>
                  <a:pt x="-24526" y="2092576"/>
                  <a:pt x="0" y="1837361"/>
                </a:cubicBezTo>
                <a:cubicBezTo>
                  <a:pt x="24526" y="1582146"/>
                  <a:pt x="-14983" y="1475095"/>
                  <a:pt x="0" y="1168325"/>
                </a:cubicBezTo>
                <a:cubicBezTo>
                  <a:pt x="14983" y="861555"/>
                  <a:pt x="371" y="796722"/>
                  <a:pt x="0" y="53114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68437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D63A3F93-FAA0-35DD-B827-B5521C04EAB0}"/>
                  </a:ext>
                </a:extLst>
              </p14:cNvPr>
              <p14:cNvContentPartPr/>
              <p14:nvPr/>
            </p14:nvContentPartPr>
            <p14:xfrm>
              <a:off x="4385262" y="2648145"/>
              <a:ext cx="3163320" cy="396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D63A3F93-FAA0-35DD-B827-B5521C04EAB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376622" y="2639505"/>
                <a:ext cx="318096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146" name="Espace réservé du contenu 8">
            <a:extLst>
              <a:ext uri="{FF2B5EF4-FFF2-40B4-BE49-F238E27FC236}">
                <a16:creationId xmlns:a16="http://schemas.microsoft.com/office/drawing/2014/main" id="{099A316E-91FE-B3FE-05C4-61540FC9E89C}"/>
              </a:ext>
            </a:extLst>
          </p:cNvPr>
          <p:cNvSpPr txBox="1">
            <a:spLocks/>
          </p:cNvSpPr>
          <p:nvPr/>
        </p:nvSpPr>
        <p:spPr>
          <a:xfrm>
            <a:off x="5417767" y="2208224"/>
            <a:ext cx="111442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ETAPE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82" name="Encre 181">
                <a:extLst>
                  <a:ext uri="{FF2B5EF4-FFF2-40B4-BE49-F238E27FC236}">
                    <a16:creationId xmlns:a16="http://schemas.microsoft.com/office/drawing/2014/main" id="{FFFF049D-E6E1-7E4B-CAB4-087D8464A037}"/>
                  </a:ext>
                </a:extLst>
              </p14:cNvPr>
              <p14:cNvContentPartPr/>
              <p14:nvPr/>
            </p14:nvContentPartPr>
            <p14:xfrm>
              <a:off x="7810403" y="2148593"/>
              <a:ext cx="1059120" cy="415080"/>
            </p14:xfrm>
          </p:contentPart>
        </mc:Choice>
        <mc:Fallback xmlns="">
          <p:pic>
            <p:nvPicPr>
              <p:cNvPr id="182" name="Encre 181">
                <a:extLst>
                  <a:ext uri="{FF2B5EF4-FFF2-40B4-BE49-F238E27FC236}">
                    <a16:creationId xmlns:a16="http://schemas.microsoft.com/office/drawing/2014/main" id="{FFFF049D-E6E1-7E4B-CAB4-087D8464A03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747763" y="2085593"/>
                <a:ext cx="118476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85" name="Encre 184">
                <a:extLst>
                  <a:ext uri="{FF2B5EF4-FFF2-40B4-BE49-F238E27FC236}">
                    <a16:creationId xmlns:a16="http://schemas.microsoft.com/office/drawing/2014/main" id="{54073C8A-CA84-11E9-C22A-DB1EE06678D6}"/>
                  </a:ext>
                </a:extLst>
              </p14:cNvPr>
              <p14:cNvContentPartPr/>
              <p14:nvPr/>
            </p14:nvContentPartPr>
            <p14:xfrm>
              <a:off x="8253563" y="2454233"/>
              <a:ext cx="2256480" cy="111960"/>
            </p14:xfrm>
          </p:contentPart>
        </mc:Choice>
        <mc:Fallback xmlns="">
          <p:pic>
            <p:nvPicPr>
              <p:cNvPr id="185" name="Encre 184">
                <a:extLst>
                  <a:ext uri="{FF2B5EF4-FFF2-40B4-BE49-F238E27FC236}">
                    <a16:creationId xmlns:a16="http://schemas.microsoft.com/office/drawing/2014/main" id="{54073C8A-CA84-11E9-C22A-DB1EE06678D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190923" y="2391593"/>
                <a:ext cx="238212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88" name="Encre 187">
                <a:extLst>
                  <a:ext uri="{FF2B5EF4-FFF2-40B4-BE49-F238E27FC236}">
                    <a16:creationId xmlns:a16="http://schemas.microsoft.com/office/drawing/2014/main" id="{9DB2F0D1-A685-F79F-AF54-A6D048B3D732}"/>
                  </a:ext>
                </a:extLst>
              </p14:cNvPr>
              <p14:cNvContentPartPr/>
              <p14:nvPr/>
            </p14:nvContentPartPr>
            <p14:xfrm>
              <a:off x="8723723" y="2248313"/>
              <a:ext cx="1879560" cy="215280"/>
            </p14:xfrm>
          </p:contentPart>
        </mc:Choice>
        <mc:Fallback xmlns="">
          <p:pic>
            <p:nvPicPr>
              <p:cNvPr id="188" name="Encre 187">
                <a:extLst>
                  <a:ext uri="{FF2B5EF4-FFF2-40B4-BE49-F238E27FC236}">
                    <a16:creationId xmlns:a16="http://schemas.microsoft.com/office/drawing/2014/main" id="{9DB2F0D1-A685-F79F-AF54-A6D048B3D73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660723" y="2185673"/>
                <a:ext cx="200520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89" name="Encre 188">
                <a:extLst>
                  <a:ext uri="{FF2B5EF4-FFF2-40B4-BE49-F238E27FC236}">
                    <a16:creationId xmlns:a16="http://schemas.microsoft.com/office/drawing/2014/main" id="{5381E281-E450-0AB4-84E4-F9163DBB1C34}"/>
                  </a:ext>
                </a:extLst>
              </p14:cNvPr>
              <p14:cNvContentPartPr/>
              <p14:nvPr/>
            </p14:nvContentPartPr>
            <p14:xfrm>
              <a:off x="8606003" y="2145713"/>
              <a:ext cx="483840" cy="129240"/>
            </p14:xfrm>
          </p:contentPart>
        </mc:Choice>
        <mc:Fallback xmlns="">
          <p:pic>
            <p:nvPicPr>
              <p:cNvPr id="189" name="Encre 188">
                <a:extLst>
                  <a:ext uri="{FF2B5EF4-FFF2-40B4-BE49-F238E27FC236}">
                    <a16:creationId xmlns:a16="http://schemas.microsoft.com/office/drawing/2014/main" id="{5381E281-E450-0AB4-84E4-F9163DBB1C3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543363" y="2082713"/>
                <a:ext cx="6094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90" name="Encre 189">
                <a:extLst>
                  <a:ext uri="{FF2B5EF4-FFF2-40B4-BE49-F238E27FC236}">
                    <a16:creationId xmlns:a16="http://schemas.microsoft.com/office/drawing/2014/main" id="{AACDA887-044A-A17C-CC41-11832938E4B9}"/>
                  </a:ext>
                </a:extLst>
              </p14:cNvPr>
              <p14:cNvContentPartPr/>
              <p14:nvPr/>
            </p14:nvContentPartPr>
            <p14:xfrm>
              <a:off x="8824523" y="2162633"/>
              <a:ext cx="1637640" cy="131040"/>
            </p14:xfrm>
          </p:contentPart>
        </mc:Choice>
        <mc:Fallback xmlns="">
          <p:pic>
            <p:nvPicPr>
              <p:cNvPr id="190" name="Encre 189">
                <a:extLst>
                  <a:ext uri="{FF2B5EF4-FFF2-40B4-BE49-F238E27FC236}">
                    <a16:creationId xmlns:a16="http://schemas.microsoft.com/office/drawing/2014/main" id="{AACDA887-044A-A17C-CC41-11832938E4B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761883" y="2099993"/>
                <a:ext cx="1763280" cy="25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" name="Groupe 198">
            <a:extLst>
              <a:ext uri="{FF2B5EF4-FFF2-40B4-BE49-F238E27FC236}">
                <a16:creationId xmlns:a16="http://schemas.microsoft.com/office/drawing/2014/main" id="{7DE5BE70-648E-EFE7-D5E3-164880EA60B0}"/>
              </a:ext>
            </a:extLst>
          </p:cNvPr>
          <p:cNvGrpSpPr/>
          <p:nvPr/>
        </p:nvGrpSpPr>
        <p:grpSpPr>
          <a:xfrm>
            <a:off x="9038003" y="2156513"/>
            <a:ext cx="1784520" cy="413640"/>
            <a:chOff x="9038003" y="2156513"/>
            <a:chExt cx="1784520" cy="41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94" name="Encre 193">
                  <a:extLst>
                    <a:ext uri="{FF2B5EF4-FFF2-40B4-BE49-F238E27FC236}">
                      <a16:creationId xmlns:a16="http://schemas.microsoft.com/office/drawing/2014/main" id="{1552D634-10FB-70BF-7FAF-33D37C3928CC}"/>
                    </a:ext>
                  </a:extLst>
                </p14:cNvPr>
                <p14:cNvContentPartPr/>
                <p14:nvPr/>
              </p14:nvContentPartPr>
              <p14:xfrm>
                <a:off x="9038003" y="2156513"/>
                <a:ext cx="1676880" cy="281520"/>
              </p14:xfrm>
            </p:contentPart>
          </mc:Choice>
          <mc:Fallback xmlns="">
            <p:pic>
              <p:nvPicPr>
                <p:cNvPr id="194" name="Encre 193">
                  <a:extLst>
                    <a:ext uri="{FF2B5EF4-FFF2-40B4-BE49-F238E27FC236}">
                      <a16:creationId xmlns:a16="http://schemas.microsoft.com/office/drawing/2014/main" id="{1552D634-10FB-70BF-7FAF-33D37C3928C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975003" y="2093513"/>
                  <a:ext cx="180252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95" name="Encre 194">
                  <a:extLst>
                    <a:ext uri="{FF2B5EF4-FFF2-40B4-BE49-F238E27FC236}">
                      <a16:creationId xmlns:a16="http://schemas.microsoft.com/office/drawing/2014/main" id="{BFA6C6B2-A5B6-E5E8-FE82-D62153B6B841}"/>
                    </a:ext>
                  </a:extLst>
                </p14:cNvPr>
                <p14:cNvContentPartPr/>
                <p14:nvPr/>
              </p14:nvContentPartPr>
              <p14:xfrm>
                <a:off x="9886523" y="2162633"/>
                <a:ext cx="252360" cy="25920"/>
              </p14:xfrm>
            </p:contentPart>
          </mc:Choice>
          <mc:Fallback xmlns="">
            <p:pic>
              <p:nvPicPr>
                <p:cNvPr id="195" name="Encre 194">
                  <a:extLst>
                    <a:ext uri="{FF2B5EF4-FFF2-40B4-BE49-F238E27FC236}">
                      <a16:creationId xmlns:a16="http://schemas.microsoft.com/office/drawing/2014/main" id="{BFA6C6B2-A5B6-E5E8-FE82-D62153B6B84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23883" y="2099993"/>
                  <a:ext cx="3780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98" name="Encre 197">
                  <a:extLst>
                    <a:ext uri="{FF2B5EF4-FFF2-40B4-BE49-F238E27FC236}">
                      <a16:creationId xmlns:a16="http://schemas.microsoft.com/office/drawing/2014/main" id="{6A526B3F-180F-5B38-DCB4-914D856D5981}"/>
                    </a:ext>
                  </a:extLst>
                </p14:cNvPr>
                <p14:cNvContentPartPr/>
                <p14:nvPr/>
              </p14:nvContentPartPr>
              <p14:xfrm>
                <a:off x="10304483" y="2291873"/>
                <a:ext cx="518040" cy="278280"/>
              </p14:xfrm>
            </p:contentPart>
          </mc:Choice>
          <mc:Fallback xmlns="">
            <p:pic>
              <p:nvPicPr>
                <p:cNvPr id="198" name="Encre 197">
                  <a:extLst>
                    <a:ext uri="{FF2B5EF4-FFF2-40B4-BE49-F238E27FC236}">
                      <a16:creationId xmlns:a16="http://schemas.microsoft.com/office/drawing/2014/main" id="{6A526B3F-180F-5B38-DCB4-914D856D598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241483" y="2229233"/>
                  <a:ext cx="643680" cy="40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00" name="Encre 199">
                <a:extLst>
                  <a:ext uri="{FF2B5EF4-FFF2-40B4-BE49-F238E27FC236}">
                    <a16:creationId xmlns:a16="http://schemas.microsoft.com/office/drawing/2014/main" id="{C1032D95-E416-EC45-D51E-70C687C92E2D}"/>
                  </a:ext>
                </a:extLst>
              </p14:cNvPr>
              <p14:cNvContentPartPr/>
              <p14:nvPr/>
            </p14:nvContentPartPr>
            <p14:xfrm>
              <a:off x="10781123" y="2480153"/>
              <a:ext cx="118080" cy="149040"/>
            </p14:xfrm>
          </p:contentPart>
        </mc:Choice>
        <mc:Fallback xmlns="">
          <p:pic>
            <p:nvPicPr>
              <p:cNvPr id="200" name="Encre 199">
                <a:extLst>
                  <a:ext uri="{FF2B5EF4-FFF2-40B4-BE49-F238E27FC236}">
                    <a16:creationId xmlns:a16="http://schemas.microsoft.com/office/drawing/2014/main" id="{C1032D95-E416-EC45-D51E-70C687C92E2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763123" y="2462153"/>
                <a:ext cx="15372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01" name="Encre 200">
                <a:extLst>
                  <a:ext uri="{FF2B5EF4-FFF2-40B4-BE49-F238E27FC236}">
                    <a16:creationId xmlns:a16="http://schemas.microsoft.com/office/drawing/2014/main" id="{9DE08AA0-5CAA-A546-F8E3-70457F8090FD}"/>
                  </a:ext>
                </a:extLst>
              </p14:cNvPr>
              <p14:cNvContentPartPr/>
              <p14:nvPr/>
            </p14:nvContentPartPr>
            <p14:xfrm>
              <a:off x="7747043" y="2531633"/>
              <a:ext cx="199440" cy="95760"/>
            </p14:xfrm>
          </p:contentPart>
        </mc:Choice>
        <mc:Fallback xmlns="">
          <p:pic>
            <p:nvPicPr>
              <p:cNvPr id="201" name="Encre 200">
                <a:extLst>
                  <a:ext uri="{FF2B5EF4-FFF2-40B4-BE49-F238E27FC236}">
                    <a16:creationId xmlns:a16="http://schemas.microsoft.com/office/drawing/2014/main" id="{9DE08AA0-5CAA-A546-F8E3-70457F8090FD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729403" y="2513633"/>
                <a:ext cx="235080" cy="131400"/>
              </a:xfrm>
              <a:prstGeom prst="rect">
                <a:avLst/>
              </a:prstGeom>
            </p:spPr>
          </p:pic>
        </mc:Fallback>
      </mc:AlternateContent>
      <p:sp>
        <p:nvSpPr>
          <p:cNvPr id="148" name="Rectangle : coins arrondis 147">
            <a:extLst>
              <a:ext uri="{FF2B5EF4-FFF2-40B4-BE49-F238E27FC236}">
                <a16:creationId xmlns:a16="http://schemas.microsoft.com/office/drawing/2014/main" id="{8DA689C6-96AE-D6D8-8E91-AE7F536D3566}"/>
              </a:ext>
            </a:extLst>
          </p:cNvPr>
          <p:cNvSpPr/>
          <p:nvPr/>
        </p:nvSpPr>
        <p:spPr>
          <a:xfrm>
            <a:off x="7729072" y="2069471"/>
            <a:ext cx="3186819" cy="4248182"/>
          </a:xfrm>
          <a:custGeom>
            <a:avLst/>
            <a:gdLst>
              <a:gd name="connsiteX0" fmla="*/ 0 w 3186819"/>
              <a:gd name="connsiteY0" fmla="*/ 531147 h 4248182"/>
              <a:gd name="connsiteX1" fmla="*/ 531147 w 3186819"/>
              <a:gd name="connsiteY1" fmla="*/ 0 h 4248182"/>
              <a:gd name="connsiteX2" fmla="*/ 1104769 w 3186819"/>
              <a:gd name="connsiteY2" fmla="*/ 0 h 4248182"/>
              <a:gd name="connsiteX3" fmla="*/ 1614655 w 3186819"/>
              <a:gd name="connsiteY3" fmla="*/ 0 h 4248182"/>
              <a:gd name="connsiteX4" fmla="*/ 2145786 w 3186819"/>
              <a:gd name="connsiteY4" fmla="*/ 0 h 4248182"/>
              <a:gd name="connsiteX5" fmla="*/ 2655672 w 3186819"/>
              <a:gd name="connsiteY5" fmla="*/ 0 h 4248182"/>
              <a:gd name="connsiteX6" fmla="*/ 3186819 w 3186819"/>
              <a:gd name="connsiteY6" fmla="*/ 531147 h 4248182"/>
              <a:gd name="connsiteX7" fmla="*/ 3186819 w 3186819"/>
              <a:gd name="connsiteY7" fmla="*/ 1232042 h 4248182"/>
              <a:gd name="connsiteX8" fmla="*/ 3186819 w 3186819"/>
              <a:gd name="connsiteY8" fmla="*/ 1805502 h 4248182"/>
              <a:gd name="connsiteX9" fmla="*/ 3186819 w 3186819"/>
              <a:gd name="connsiteY9" fmla="*/ 2474539 h 4248182"/>
              <a:gd name="connsiteX10" fmla="*/ 3186819 w 3186819"/>
              <a:gd name="connsiteY10" fmla="*/ 3016140 h 4248182"/>
              <a:gd name="connsiteX11" fmla="*/ 3186819 w 3186819"/>
              <a:gd name="connsiteY11" fmla="*/ 3717035 h 4248182"/>
              <a:gd name="connsiteX12" fmla="*/ 2655672 w 3186819"/>
              <a:gd name="connsiteY12" fmla="*/ 4248182 h 4248182"/>
              <a:gd name="connsiteX13" fmla="*/ 2124541 w 3186819"/>
              <a:gd name="connsiteY13" fmla="*/ 4248182 h 4248182"/>
              <a:gd name="connsiteX14" fmla="*/ 1572164 w 3186819"/>
              <a:gd name="connsiteY14" fmla="*/ 4248182 h 4248182"/>
              <a:gd name="connsiteX15" fmla="*/ 998543 w 3186819"/>
              <a:gd name="connsiteY15" fmla="*/ 4248182 h 4248182"/>
              <a:gd name="connsiteX16" fmla="*/ 531147 w 3186819"/>
              <a:gd name="connsiteY16" fmla="*/ 4248182 h 4248182"/>
              <a:gd name="connsiteX17" fmla="*/ 0 w 3186819"/>
              <a:gd name="connsiteY17" fmla="*/ 3717035 h 4248182"/>
              <a:gd name="connsiteX18" fmla="*/ 0 w 3186819"/>
              <a:gd name="connsiteY18" fmla="*/ 3143575 h 4248182"/>
              <a:gd name="connsiteX19" fmla="*/ 0 w 3186819"/>
              <a:gd name="connsiteY19" fmla="*/ 2442680 h 4248182"/>
              <a:gd name="connsiteX20" fmla="*/ 0 w 3186819"/>
              <a:gd name="connsiteY20" fmla="*/ 1837361 h 4248182"/>
              <a:gd name="connsiteX21" fmla="*/ 0 w 3186819"/>
              <a:gd name="connsiteY21" fmla="*/ 1168325 h 4248182"/>
              <a:gd name="connsiteX22" fmla="*/ 0 w 3186819"/>
              <a:gd name="connsiteY22" fmla="*/ 531147 h 424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86819" h="4248182" extrusionOk="0">
                <a:moveTo>
                  <a:pt x="0" y="531147"/>
                </a:moveTo>
                <a:cubicBezTo>
                  <a:pt x="-47859" y="244301"/>
                  <a:pt x="237288" y="-16258"/>
                  <a:pt x="531147" y="0"/>
                </a:cubicBezTo>
                <a:cubicBezTo>
                  <a:pt x="730054" y="-11157"/>
                  <a:pt x="823786" y="-16543"/>
                  <a:pt x="1104769" y="0"/>
                </a:cubicBezTo>
                <a:cubicBezTo>
                  <a:pt x="1385752" y="16543"/>
                  <a:pt x="1376654" y="17832"/>
                  <a:pt x="1614655" y="0"/>
                </a:cubicBezTo>
                <a:cubicBezTo>
                  <a:pt x="1852656" y="-17832"/>
                  <a:pt x="1901189" y="-5918"/>
                  <a:pt x="2145786" y="0"/>
                </a:cubicBezTo>
                <a:cubicBezTo>
                  <a:pt x="2390383" y="5918"/>
                  <a:pt x="2529284" y="13398"/>
                  <a:pt x="2655672" y="0"/>
                </a:cubicBezTo>
                <a:cubicBezTo>
                  <a:pt x="2885027" y="18424"/>
                  <a:pt x="3209230" y="302534"/>
                  <a:pt x="3186819" y="531147"/>
                </a:cubicBezTo>
                <a:cubicBezTo>
                  <a:pt x="3187057" y="711089"/>
                  <a:pt x="3170859" y="1064182"/>
                  <a:pt x="3186819" y="1232042"/>
                </a:cubicBezTo>
                <a:cubicBezTo>
                  <a:pt x="3202779" y="1399903"/>
                  <a:pt x="3198248" y="1542446"/>
                  <a:pt x="3186819" y="1805502"/>
                </a:cubicBezTo>
                <a:cubicBezTo>
                  <a:pt x="3175390" y="2068558"/>
                  <a:pt x="3163409" y="2234497"/>
                  <a:pt x="3186819" y="2474539"/>
                </a:cubicBezTo>
                <a:cubicBezTo>
                  <a:pt x="3210229" y="2714581"/>
                  <a:pt x="3171470" y="2846103"/>
                  <a:pt x="3186819" y="3016140"/>
                </a:cubicBezTo>
                <a:cubicBezTo>
                  <a:pt x="3202168" y="3186177"/>
                  <a:pt x="3169880" y="3540674"/>
                  <a:pt x="3186819" y="3717035"/>
                </a:cubicBezTo>
                <a:cubicBezTo>
                  <a:pt x="3171471" y="3981179"/>
                  <a:pt x="2953497" y="4291730"/>
                  <a:pt x="2655672" y="4248182"/>
                </a:cubicBezTo>
                <a:cubicBezTo>
                  <a:pt x="2400209" y="4229148"/>
                  <a:pt x="2336368" y="4265411"/>
                  <a:pt x="2124541" y="4248182"/>
                </a:cubicBezTo>
                <a:cubicBezTo>
                  <a:pt x="1912714" y="4230953"/>
                  <a:pt x="1712670" y="4237949"/>
                  <a:pt x="1572164" y="4248182"/>
                </a:cubicBezTo>
                <a:cubicBezTo>
                  <a:pt x="1431658" y="4258415"/>
                  <a:pt x="1268927" y="4239640"/>
                  <a:pt x="998543" y="4248182"/>
                </a:cubicBezTo>
                <a:cubicBezTo>
                  <a:pt x="728159" y="4256724"/>
                  <a:pt x="674027" y="4257419"/>
                  <a:pt x="531147" y="4248182"/>
                </a:cubicBezTo>
                <a:cubicBezTo>
                  <a:pt x="247529" y="4207368"/>
                  <a:pt x="-29747" y="4062516"/>
                  <a:pt x="0" y="3717035"/>
                </a:cubicBezTo>
                <a:cubicBezTo>
                  <a:pt x="11138" y="3464520"/>
                  <a:pt x="-6361" y="3264215"/>
                  <a:pt x="0" y="3143575"/>
                </a:cubicBezTo>
                <a:cubicBezTo>
                  <a:pt x="6361" y="3022935"/>
                  <a:pt x="4800" y="2669300"/>
                  <a:pt x="0" y="2442680"/>
                </a:cubicBezTo>
                <a:cubicBezTo>
                  <a:pt x="-4800" y="2216060"/>
                  <a:pt x="-24526" y="2092576"/>
                  <a:pt x="0" y="1837361"/>
                </a:cubicBezTo>
                <a:cubicBezTo>
                  <a:pt x="24526" y="1582146"/>
                  <a:pt x="-14983" y="1475095"/>
                  <a:pt x="0" y="1168325"/>
                </a:cubicBezTo>
                <a:cubicBezTo>
                  <a:pt x="14983" y="861555"/>
                  <a:pt x="371" y="796722"/>
                  <a:pt x="0" y="53114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68437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49" name="Encre 148">
                <a:extLst>
                  <a:ext uri="{FF2B5EF4-FFF2-40B4-BE49-F238E27FC236}">
                    <a16:creationId xmlns:a16="http://schemas.microsoft.com/office/drawing/2014/main" id="{A8D4B8D9-A3E4-C7DF-A28F-602A4A9D5FC3}"/>
                  </a:ext>
                </a:extLst>
              </p14:cNvPr>
              <p14:cNvContentPartPr/>
              <p14:nvPr/>
            </p14:nvContentPartPr>
            <p14:xfrm>
              <a:off x="7738277" y="2648145"/>
              <a:ext cx="3163320" cy="3960"/>
            </p14:xfrm>
          </p:contentPart>
        </mc:Choice>
        <mc:Fallback xmlns="">
          <p:pic>
            <p:nvPicPr>
              <p:cNvPr id="149" name="Encre 148">
                <a:extLst>
                  <a:ext uri="{FF2B5EF4-FFF2-40B4-BE49-F238E27FC236}">
                    <a16:creationId xmlns:a16="http://schemas.microsoft.com/office/drawing/2014/main" id="{A8D4B8D9-A3E4-C7DF-A28F-602A4A9D5FC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729637" y="2639505"/>
                <a:ext cx="318096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202" name="Espace réservé du contenu 8">
            <a:extLst>
              <a:ext uri="{FF2B5EF4-FFF2-40B4-BE49-F238E27FC236}">
                <a16:creationId xmlns:a16="http://schemas.microsoft.com/office/drawing/2014/main" id="{9983F085-2C87-B6F3-7F30-7CA78A57C914}"/>
              </a:ext>
            </a:extLst>
          </p:cNvPr>
          <p:cNvSpPr txBox="1">
            <a:spLocks/>
          </p:cNvSpPr>
          <p:nvPr/>
        </p:nvSpPr>
        <p:spPr>
          <a:xfrm>
            <a:off x="8824230" y="2206124"/>
            <a:ext cx="111442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ETAPE 3</a:t>
            </a:r>
          </a:p>
        </p:txBody>
      </p:sp>
      <p:pic>
        <p:nvPicPr>
          <p:cNvPr id="205" name="Image 204">
            <a:extLst>
              <a:ext uri="{FF2B5EF4-FFF2-40B4-BE49-F238E27FC236}">
                <a16:creationId xmlns:a16="http://schemas.microsoft.com/office/drawing/2014/main" id="{D3D3ABFC-428D-BEA0-B852-790EC0A08602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7813947" y="3479484"/>
            <a:ext cx="3042784" cy="2026506"/>
          </a:xfrm>
          <a:prstGeom prst="rect">
            <a:avLst/>
          </a:prstGeom>
        </p:spPr>
      </p:pic>
      <p:pic>
        <p:nvPicPr>
          <p:cNvPr id="207" name="Image 206">
            <a:extLst>
              <a:ext uri="{FF2B5EF4-FFF2-40B4-BE49-F238E27FC236}">
                <a16:creationId xmlns:a16="http://schemas.microsoft.com/office/drawing/2014/main" id="{3F663DC7-A73D-572D-CB5F-9F81400E676B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4746340" y="2715391"/>
            <a:ext cx="2493893" cy="355469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BF27CE2-A451-C802-BE0E-A6CDC59929FB}"/>
              </a:ext>
            </a:extLst>
          </p:cNvPr>
          <p:cNvGrpSpPr/>
          <p:nvPr/>
        </p:nvGrpSpPr>
        <p:grpSpPr>
          <a:xfrm>
            <a:off x="1023042" y="2069471"/>
            <a:ext cx="3186819" cy="4248182"/>
            <a:chOff x="1023042" y="2069471"/>
            <a:chExt cx="3186819" cy="424818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6" name="Encre 75">
                  <a:extLst>
                    <a:ext uri="{FF2B5EF4-FFF2-40B4-BE49-F238E27FC236}">
                      <a16:creationId xmlns:a16="http://schemas.microsoft.com/office/drawing/2014/main" id="{874F788D-4607-3ACC-754C-90309424A09B}"/>
                    </a:ext>
                  </a:extLst>
                </p14:cNvPr>
                <p14:cNvContentPartPr/>
                <p14:nvPr/>
              </p14:nvContentPartPr>
              <p14:xfrm>
                <a:off x="3152261" y="2551415"/>
                <a:ext cx="899640" cy="7560"/>
              </p14:xfrm>
            </p:contentPart>
          </mc:Choice>
          <mc:Fallback xmlns="">
            <p:pic>
              <p:nvPicPr>
                <p:cNvPr id="76" name="Encre 75">
                  <a:extLst>
                    <a:ext uri="{FF2B5EF4-FFF2-40B4-BE49-F238E27FC236}">
                      <a16:creationId xmlns:a16="http://schemas.microsoft.com/office/drawing/2014/main" id="{874F788D-4607-3ACC-754C-90309424A09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089261" y="2488415"/>
                  <a:ext cx="10252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B1AEAFC0-07B7-6429-AA22-0ED670B73D79}"/>
                    </a:ext>
                  </a:extLst>
                </p14:cNvPr>
                <p14:cNvContentPartPr/>
                <p14:nvPr/>
              </p14:nvContentPartPr>
              <p14:xfrm>
                <a:off x="2632061" y="2514695"/>
                <a:ext cx="523440" cy="52560"/>
              </p14:xfrm>
            </p:contentPart>
          </mc:Choice>
          <mc:Fallback xmlns="">
            <p:pic>
              <p:nvPicPr>
                <p:cNvPr id="77" name="Encre 76">
                  <a:extLst>
                    <a:ext uri="{FF2B5EF4-FFF2-40B4-BE49-F238E27FC236}">
                      <a16:creationId xmlns:a16="http://schemas.microsoft.com/office/drawing/2014/main" id="{B1AEAFC0-07B7-6429-AA22-0ED670B73D7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69061" y="2451695"/>
                  <a:ext cx="6490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8" name="Encre 77">
                  <a:extLst>
                    <a:ext uri="{FF2B5EF4-FFF2-40B4-BE49-F238E27FC236}">
                      <a16:creationId xmlns:a16="http://schemas.microsoft.com/office/drawing/2014/main" id="{9B04C0CF-2E63-2045-5734-845C4C7F93AC}"/>
                    </a:ext>
                  </a:extLst>
                </p14:cNvPr>
                <p14:cNvContentPartPr/>
                <p14:nvPr/>
              </p14:nvContentPartPr>
              <p14:xfrm>
                <a:off x="1472861" y="2552135"/>
                <a:ext cx="1118520" cy="9720"/>
              </p14:xfrm>
            </p:contentPart>
          </mc:Choice>
          <mc:Fallback xmlns="">
            <p:pic>
              <p:nvPicPr>
                <p:cNvPr id="78" name="Encre 77">
                  <a:extLst>
                    <a:ext uri="{FF2B5EF4-FFF2-40B4-BE49-F238E27FC236}">
                      <a16:creationId xmlns:a16="http://schemas.microsoft.com/office/drawing/2014/main" id="{9B04C0CF-2E63-2045-5734-845C4C7F93A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409841" y="2489135"/>
                  <a:ext cx="12442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DD1CBD42-4D16-BA9B-A1E1-09B3D455D3CC}"/>
                    </a:ext>
                  </a:extLst>
                </p14:cNvPr>
                <p14:cNvContentPartPr/>
                <p14:nvPr/>
              </p14:nvContentPartPr>
              <p14:xfrm>
                <a:off x="1105301" y="2434415"/>
                <a:ext cx="507240" cy="129240"/>
              </p14:xfrm>
            </p:contentPart>
          </mc:Choice>
          <mc:Fallback xmlns="">
            <p:pic>
              <p:nvPicPr>
                <p:cNvPr id="79" name="Encre 78">
                  <a:extLst>
                    <a:ext uri="{FF2B5EF4-FFF2-40B4-BE49-F238E27FC236}">
                      <a16:creationId xmlns:a16="http://schemas.microsoft.com/office/drawing/2014/main" id="{DD1CBD42-4D16-BA9B-A1E1-09B3D455D3C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42301" y="2371415"/>
                  <a:ext cx="6328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1" name="Encre 80">
                  <a:extLst>
                    <a:ext uri="{FF2B5EF4-FFF2-40B4-BE49-F238E27FC236}">
                      <a16:creationId xmlns:a16="http://schemas.microsoft.com/office/drawing/2014/main" id="{1CFC8572-64AC-9777-2E79-241839783F08}"/>
                    </a:ext>
                  </a:extLst>
                </p14:cNvPr>
                <p14:cNvContentPartPr/>
                <p14:nvPr/>
              </p14:nvContentPartPr>
              <p14:xfrm>
                <a:off x="1121141" y="2156855"/>
                <a:ext cx="359280" cy="299160"/>
              </p14:xfrm>
            </p:contentPart>
          </mc:Choice>
          <mc:Fallback xmlns="">
            <p:pic>
              <p:nvPicPr>
                <p:cNvPr id="81" name="Encre 80">
                  <a:extLst>
                    <a:ext uri="{FF2B5EF4-FFF2-40B4-BE49-F238E27FC236}">
                      <a16:creationId xmlns:a16="http://schemas.microsoft.com/office/drawing/2014/main" id="{1CFC8572-64AC-9777-2E79-241839783F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58141" y="2093855"/>
                  <a:ext cx="48492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82" name="Encre 81">
                  <a:extLst>
                    <a:ext uri="{FF2B5EF4-FFF2-40B4-BE49-F238E27FC236}">
                      <a16:creationId xmlns:a16="http://schemas.microsoft.com/office/drawing/2014/main" id="{DF66AD78-35D3-E96D-AF46-0C818A039FEC}"/>
                    </a:ext>
                  </a:extLst>
                </p14:cNvPr>
                <p14:cNvContentPartPr/>
                <p14:nvPr/>
              </p14:nvContentPartPr>
              <p14:xfrm>
                <a:off x="1174421" y="2153615"/>
                <a:ext cx="2909160" cy="340920"/>
              </p14:xfrm>
            </p:contentPart>
          </mc:Choice>
          <mc:Fallback xmlns="">
            <p:pic>
              <p:nvPicPr>
                <p:cNvPr id="82" name="Encre 81">
                  <a:extLst>
                    <a:ext uri="{FF2B5EF4-FFF2-40B4-BE49-F238E27FC236}">
                      <a16:creationId xmlns:a16="http://schemas.microsoft.com/office/drawing/2014/main" id="{DF66AD78-35D3-E96D-AF46-0C818A039FE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1429" y="2090615"/>
                  <a:ext cx="3034784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A05FCAA6-554A-4708-0D13-9DF6C12F1B97}"/>
                    </a:ext>
                  </a:extLst>
                </p14:cNvPr>
                <p14:cNvContentPartPr/>
                <p14:nvPr/>
              </p14:nvContentPartPr>
              <p14:xfrm>
                <a:off x="1314101" y="2159015"/>
                <a:ext cx="2796480" cy="393840"/>
              </p14:xfrm>
            </p:contentPart>
          </mc:Choice>
          <mc:Fallback xmlns="">
            <p:pic>
              <p:nvPicPr>
                <p:cNvPr id="85" name="Encre 84">
                  <a:extLst>
                    <a:ext uri="{FF2B5EF4-FFF2-40B4-BE49-F238E27FC236}">
                      <a16:creationId xmlns:a16="http://schemas.microsoft.com/office/drawing/2014/main" id="{A05FCAA6-554A-4708-0D13-9DF6C12F1B9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251101" y="2096015"/>
                  <a:ext cx="292212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6" name="Encre 85">
                  <a:extLst>
                    <a:ext uri="{FF2B5EF4-FFF2-40B4-BE49-F238E27FC236}">
                      <a16:creationId xmlns:a16="http://schemas.microsoft.com/office/drawing/2014/main" id="{C90BD60E-3304-B024-0F31-53D367CDCE74}"/>
                    </a:ext>
                  </a:extLst>
                </p14:cNvPr>
                <p14:cNvContentPartPr/>
                <p14:nvPr/>
              </p14:nvContentPartPr>
              <p14:xfrm>
                <a:off x="1354421" y="2542775"/>
                <a:ext cx="360" cy="720"/>
              </p14:xfrm>
            </p:contentPart>
          </mc:Choice>
          <mc:Fallback xmlns="">
            <p:pic>
              <p:nvPicPr>
                <p:cNvPr id="86" name="Encre 85">
                  <a:extLst>
                    <a:ext uri="{FF2B5EF4-FFF2-40B4-BE49-F238E27FC236}">
                      <a16:creationId xmlns:a16="http://schemas.microsoft.com/office/drawing/2014/main" id="{C90BD60E-3304-B024-0F31-53D367CDCE7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45421" y="2533775"/>
                  <a:ext cx="180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41EDE169-4478-FEA0-5E45-2C0A87B0C330}"/>
                    </a:ext>
                  </a:extLst>
                </p14:cNvPr>
                <p14:cNvContentPartPr/>
                <p14:nvPr/>
              </p14:nvContentPartPr>
              <p14:xfrm>
                <a:off x="1033661" y="2576615"/>
                <a:ext cx="95760" cy="59400"/>
              </p14:xfrm>
            </p:contentPart>
          </mc:Choice>
          <mc:Fallback xmlns="">
            <p:pic>
              <p:nvPicPr>
                <p:cNvPr id="87" name="Encre 86">
                  <a:extLst>
                    <a:ext uri="{FF2B5EF4-FFF2-40B4-BE49-F238E27FC236}">
                      <a16:creationId xmlns:a16="http://schemas.microsoft.com/office/drawing/2014/main" id="{41EDE169-4478-FEA0-5E45-2C0A87B0C33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24661" y="2567615"/>
                  <a:ext cx="113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8" name="Encre 87">
                  <a:extLst>
                    <a:ext uri="{FF2B5EF4-FFF2-40B4-BE49-F238E27FC236}">
                      <a16:creationId xmlns:a16="http://schemas.microsoft.com/office/drawing/2014/main" id="{08C45BB6-0472-EF69-BDBE-8FA7547493FE}"/>
                    </a:ext>
                  </a:extLst>
                </p14:cNvPr>
                <p14:cNvContentPartPr/>
                <p14:nvPr/>
              </p14:nvContentPartPr>
              <p14:xfrm>
                <a:off x="1496261" y="2071535"/>
                <a:ext cx="601560" cy="28800"/>
              </p14:xfrm>
            </p:contentPart>
          </mc:Choice>
          <mc:Fallback xmlns="">
            <p:pic>
              <p:nvPicPr>
                <p:cNvPr id="88" name="Encre 87">
                  <a:extLst>
                    <a:ext uri="{FF2B5EF4-FFF2-40B4-BE49-F238E27FC236}">
                      <a16:creationId xmlns:a16="http://schemas.microsoft.com/office/drawing/2014/main" id="{08C45BB6-0472-EF69-BDBE-8FA7547493F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487261" y="2062535"/>
                  <a:ext cx="6192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0" name="Encre 89">
                  <a:extLst>
                    <a:ext uri="{FF2B5EF4-FFF2-40B4-BE49-F238E27FC236}">
                      <a16:creationId xmlns:a16="http://schemas.microsoft.com/office/drawing/2014/main" id="{A5E2CED2-A748-D0DE-A03D-2F841AD7FE8E}"/>
                    </a:ext>
                  </a:extLst>
                </p14:cNvPr>
                <p14:cNvContentPartPr/>
                <p14:nvPr/>
              </p14:nvContentPartPr>
              <p14:xfrm>
                <a:off x="1499141" y="2087375"/>
                <a:ext cx="1785240" cy="77400"/>
              </p14:xfrm>
            </p:contentPart>
          </mc:Choice>
          <mc:Fallback xmlns="">
            <p:pic>
              <p:nvPicPr>
                <p:cNvPr id="90" name="Encre 89">
                  <a:extLst>
                    <a:ext uri="{FF2B5EF4-FFF2-40B4-BE49-F238E27FC236}">
                      <a16:creationId xmlns:a16="http://schemas.microsoft.com/office/drawing/2014/main" id="{A5E2CED2-A748-D0DE-A03D-2F841AD7FE8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81141" y="2069375"/>
                  <a:ext cx="18208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1" name="Encre 90">
                  <a:extLst>
                    <a:ext uri="{FF2B5EF4-FFF2-40B4-BE49-F238E27FC236}">
                      <a16:creationId xmlns:a16="http://schemas.microsoft.com/office/drawing/2014/main" id="{0791D5A2-38C2-4EC6-47E5-9B77DA68BA9E}"/>
                    </a:ext>
                  </a:extLst>
                </p14:cNvPr>
                <p14:cNvContentPartPr/>
                <p14:nvPr/>
              </p14:nvContentPartPr>
              <p14:xfrm>
                <a:off x="2452061" y="2091335"/>
                <a:ext cx="592560" cy="15120"/>
              </p14:xfrm>
            </p:contentPart>
          </mc:Choice>
          <mc:Fallback xmlns="">
            <p:pic>
              <p:nvPicPr>
                <p:cNvPr id="91" name="Encre 90">
                  <a:extLst>
                    <a:ext uri="{FF2B5EF4-FFF2-40B4-BE49-F238E27FC236}">
                      <a16:creationId xmlns:a16="http://schemas.microsoft.com/office/drawing/2014/main" id="{0791D5A2-38C2-4EC6-47E5-9B77DA68BA9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434061" y="2072896"/>
                  <a:ext cx="628200" cy="516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3" name="Encre 92">
                  <a:extLst>
                    <a:ext uri="{FF2B5EF4-FFF2-40B4-BE49-F238E27FC236}">
                      <a16:creationId xmlns:a16="http://schemas.microsoft.com/office/drawing/2014/main" id="{994C7BD8-DA8F-81DB-DCB0-B80FA41D6052}"/>
                    </a:ext>
                  </a:extLst>
                </p14:cNvPr>
                <p14:cNvContentPartPr/>
                <p14:nvPr/>
              </p14:nvContentPartPr>
              <p14:xfrm>
                <a:off x="3609461" y="2424695"/>
                <a:ext cx="579600" cy="205560"/>
              </p14:xfrm>
            </p:contentPart>
          </mc:Choice>
          <mc:Fallback xmlns="">
            <p:pic>
              <p:nvPicPr>
                <p:cNvPr id="93" name="Encre 92">
                  <a:extLst>
                    <a:ext uri="{FF2B5EF4-FFF2-40B4-BE49-F238E27FC236}">
                      <a16:creationId xmlns:a16="http://schemas.microsoft.com/office/drawing/2014/main" id="{994C7BD8-DA8F-81DB-DCB0-B80FA41D605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591461" y="2406726"/>
                  <a:ext cx="615240" cy="24113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DC92695-9DE0-049F-6D0D-C57B66230619}"/>
                </a:ext>
              </a:extLst>
            </p:cNvPr>
            <p:cNvSpPr/>
            <p:nvPr/>
          </p:nvSpPr>
          <p:spPr>
            <a:xfrm>
              <a:off x="1023042" y="2069471"/>
              <a:ext cx="3186819" cy="4248182"/>
            </a:xfrm>
            <a:custGeom>
              <a:avLst/>
              <a:gdLst>
                <a:gd name="connsiteX0" fmla="*/ 0 w 3186819"/>
                <a:gd name="connsiteY0" fmla="*/ 531147 h 4248182"/>
                <a:gd name="connsiteX1" fmla="*/ 531147 w 3186819"/>
                <a:gd name="connsiteY1" fmla="*/ 0 h 4248182"/>
                <a:gd name="connsiteX2" fmla="*/ 1104769 w 3186819"/>
                <a:gd name="connsiteY2" fmla="*/ 0 h 4248182"/>
                <a:gd name="connsiteX3" fmla="*/ 1614655 w 3186819"/>
                <a:gd name="connsiteY3" fmla="*/ 0 h 4248182"/>
                <a:gd name="connsiteX4" fmla="*/ 2145786 w 3186819"/>
                <a:gd name="connsiteY4" fmla="*/ 0 h 4248182"/>
                <a:gd name="connsiteX5" fmla="*/ 2655672 w 3186819"/>
                <a:gd name="connsiteY5" fmla="*/ 0 h 4248182"/>
                <a:gd name="connsiteX6" fmla="*/ 3186819 w 3186819"/>
                <a:gd name="connsiteY6" fmla="*/ 531147 h 4248182"/>
                <a:gd name="connsiteX7" fmla="*/ 3186819 w 3186819"/>
                <a:gd name="connsiteY7" fmla="*/ 1232042 h 4248182"/>
                <a:gd name="connsiteX8" fmla="*/ 3186819 w 3186819"/>
                <a:gd name="connsiteY8" fmla="*/ 1805502 h 4248182"/>
                <a:gd name="connsiteX9" fmla="*/ 3186819 w 3186819"/>
                <a:gd name="connsiteY9" fmla="*/ 2474539 h 4248182"/>
                <a:gd name="connsiteX10" fmla="*/ 3186819 w 3186819"/>
                <a:gd name="connsiteY10" fmla="*/ 3016140 h 4248182"/>
                <a:gd name="connsiteX11" fmla="*/ 3186819 w 3186819"/>
                <a:gd name="connsiteY11" fmla="*/ 3717035 h 4248182"/>
                <a:gd name="connsiteX12" fmla="*/ 2655672 w 3186819"/>
                <a:gd name="connsiteY12" fmla="*/ 4248182 h 4248182"/>
                <a:gd name="connsiteX13" fmla="*/ 2124541 w 3186819"/>
                <a:gd name="connsiteY13" fmla="*/ 4248182 h 4248182"/>
                <a:gd name="connsiteX14" fmla="*/ 1572164 w 3186819"/>
                <a:gd name="connsiteY14" fmla="*/ 4248182 h 4248182"/>
                <a:gd name="connsiteX15" fmla="*/ 998543 w 3186819"/>
                <a:gd name="connsiteY15" fmla="*/ 4248182 h 4248182"/>
                <a:gd name="connsiteX16" fmla="*/ 531147 w 3186819"/>
                <a:gd name="connsiteY16" fmla="*/ 4248182 h 4248182"/>
                <a:gd name="connsiteX17" fmla="*/ 0 w 3186819"/>
                <a:gd name="connsiteY17" fmla="*/ 3717035 h 4248182"/>
                <a:gd name="connsiteX18" fmla="*/ 0 w 3186819"/>
                <a:gd name="connsiteY18" fmla="*/ 3143575 h 4248182"/>
                <a:gd name="connsiteX19" fmla="*/ 0 w 3186819"/>
                <a:gd name="connsiteY19" fmla="*/ 2442680 h 4248182"/>
                <a:gd name="connsiteX20" fmla="*/ 0 w 3186819"/>
                <a:gd name="connsiteY20" fmla="*/ 1837361 h 4248182"/>
                <a:gd name="connsiteX21" fmla="*/ 0 w 3186819"/>
                <a:gd name="connsiteY21" fmla="*/ 1168325 h 4248182"/>
                <a:gd name="connsiteX22" fmla="*/ 0 w 3186819"/>
                <a:gd name="connsiteY22" fmla="*/ 531147 h 4248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86819" h="4248182" extrusionOk="0">
                  <a:moveTo>
                    <a:pt x="0" y="531147"/>
                  </a:moveTo>
                  <a:cubicBezTo>
                    <a:pt x="-47859" y="244301"/>
                    <a:pt x="237288" y="-16258"/>
                    <a:pt x="531147" y="0"/>
                  </a:cubicBezTo>
                  <a:cubicBezTo>
                    <a:pt x="730054" y="-11157"/>
                    <a:pt x="823786" y="-16543"/>
                    <a:pt x="1104769" y="0"/>
                  </a:cubicBezTo>
                  <a:cubicBezTo>
                    <a:pt x="1385752" y="16543"/>
                    <a:pt x="1376654" y="17832"/>
                    <a:pt x="1614655" y="0"/>
                  </a:cubicBezTo>
                  <a:cubicBezTo>
                    <a:pt x="1852656" y="-17832"/>
                    <a:pt x="1901189" y="-5918"/>
                    <a:pt x="2145786" y="0"/>
                  </a:cubicBezTo>
                  <a:cubicBezTo>
                    <a:pt x="2390383" y="5918"/>
                    <a:pt x="2529284" y="13398"/>
                    <a:pt x="2655672" y="0"/>
                  </a:cubicBezTo>
                  <a:cubicBezTo>
                    <a:pt x="2885027" y="18424"/>
                    <a:pt x="3209230" y="302534"/>
                    <a:pt x="3186819" y="531147"/>
                  </a:cubicBezTo>
                  <a:cubicBezTo>
                    <a:pt x="3187057" y="711089"/>
                    <a:pt x="3170859" y="1064182"/>
                    <a:pt x="3186819" y="1232042"/>
                  </a:cubicBezTo>
                  <a:cubicBezTo>
                    <a:pt x="3202779" y="1399903"/>
                    <a:pt x="3198248" y="1542446"/>
                    <a:pt x="3186819" y="1805502"/>
                  </a:cubicBezTo>
                  <a:cubicBezTo>
                    <a:pt x="3175390" y="2068558"/>
                    <a:pt x="3163409" y="2234497"/>
                    <a:pt x="3186819" y="2474539"/>
                  </a:cubicBezTo>
                  <a:cubicBezTo>
                    <a:pt x="3210229" y="2714581"/>
                    <a:pt x="3171470" y="2846103"/>
                    <a:pt x="3186819" y="3016140"/>
                  </a:cubicBezTo>
                  <a:cubicBezTo>
                    <a:pt x="3202168" y="3186177"/>
                    <a:pt x="3169880" y="3540674"/>
                    <a:pt x="3186819" y="3717035"/>
                  </a:cubicBezTo>
                  <a:cubicBezTo>
                    <a:pt x="3171471" y="3981179"/>
                    <a:pt x="2953497" y="4291730"/>
                    <a:pt x="2655672" y="4248182"/>
                  </a:cubicBezTo>
                  <a:cubicBezTo>
                    <a:pt x="2400209" y="4229148"/>
                    <a:pt x="2336368" y="4265411"/>
                    <a:pt x="2124541" y="4248182"/>
                  </a:cubicBezTo>
                  <a:cubicBezTo>
                    <a:pt x="1912714" y="4230953"/>
                    <a:pt x="1712670" y="4237949"/>
                    <a:pt x="1572164" y="4248182"/>
                  </a:cubicBezTo>
                  <a:cubicBezTo>
                    <a:pt x="1431658" y="4258415"/>
                    <a:pt x="1268927" y="4239640"/>
                    <a:pt x="998543" y="4248182"/>
                  </a:cubicBezTo>
                  <a:cubicBezTo>
                    <a:pt x="728159" y="4256724"/>
                    <a:pt x="674027" y="4257419"/>
                    <a:pt x="531147" y="4248182"/>
                  </a:cubicBezTo>
                  <a:cubicBezTo>
                    <a:pt x="247529" y="4207368"/>
                    <a:pt x="-29747" y="4062516"/>
                    <a:pt x="0" y="3717035"/>
                  </a:cubicBezTo>
                  <a:cubicBezTo>
                    <a:pt x="11138" y="3464520"/>
                    <a:pt x="-6361" y="3264215"/>
                    <a:pt x="0" y="3143575"/>
                  </a:cubicBezTo>
                  <a:cubicBezTo>
                    <a:pt x="6361" y="3022935"/>
                    <a:pt x="4800" y="2669300"/>
                    <a:pt x="0" y="2442680"/>
                  </a:cubicBezTo>
                  <a:cubicBezTo>
                    <a:pt x="-4800" y="2216060"/>
                    <a:pt x="-24526" y="2092576"/>
                    <a:pt x="0" y="1837361"/>
                  </a:cubicBezTo>
                  <a:cubicBezTo>
                    <a:pt x="24526" y="1582146"/>
                    <a:pt x="-14983" y="1475095"/>
                    <a:pt x="0" y="1168325"/>
                  </a:cubicBezTo>
                  <a:cubicBezTo>
                    <a:pt x="14983" y="861555"/>
                    <a:pt x="371" y="796722"/>
                    <a:pt x="0" y="531147"/>
                  </a:cubicBez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76843708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A5A84D42-93B9-E1C8-AAFD-9C609122FA3A}"/>
                    </a:ext>
                  </a:extLst>
                </p14:cNvPr>
                <p14:cNvContentPartPr/>
                <p14:nvPr/>
              </p14:nvContentPartPr>
              <p14:xfrm>
                <a:off x="1032247" y="2648145"/>
                <a:ext cx="3163320" cy="396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A5A84D42-93B9-E1C8-AAFD-9C609122FA3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23247" y="2639145"/>
                  <a:ext cx="3180960" cy="216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4" name="Espace réservé du contenu 8">
              <a:extLst>
                <a:ext uri="{FF2B5EF4-FFF2-40B4-BE49-F238E27FC236}">
                  <a16:creationId xmlns:a16="http://schemas.microsoft.com/office/drawing/2014/main" id="{C56F1AC0-030C-33A8-BD45-D3AA8E4C7162}"/>
                </a:ext>
              </a:extLst>
            </p:cNvPr>
            <p:cNvSpPr txBox="1">
              <a:spLocks/>
            </p:cNvSpPr>
            <p:nvPr/>
          </p:nvSpPr>
          <p:spPr>
            <a:xfrm>
              <a:off x="2073409" y="2211935"/>
              <a:ext cx="1114425" cy="42537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fr-FR" dirty="0">
                  <a:solidFill>
                    <a:schemeClr val="bg1"/>
                  </a:solidFill>
                  <a:latin typeface="Berlin Sans FB Demi" panose="020E0802020502020306" pitchFamily="34" charset="0"/>
                </a:rPr>
                <a:t>ETAPE 1</a:t>
              </a:r>
            </a:p>
          </p:txBody>
        </p:sp>
        <p:pic>
          <p:nvPicPr>
            <p:cNvPr id="209" name="Image 208">
              <a:extLst>
                <a:ext uri="{FF2B5EF4-FFF2-40B4-BE49-F238E27FC236}">
                  <a16:creationId xmlns:a16="http://schemas.microsoft.com/office/drawing/2014/main" id="{279BFFEB-9509-D780-022D-3730626F4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1229979" y="2685129"/>
              <a:ext cx="2722804" cy="33721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6435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83CA74-AB54-FF2F-B510-530618639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quelques clics, le conseiller facilite la prise de contact entre le client et </a:t>
            </a:r>
            <a:r>
              <a:rPr lang="fr-FR" dirty="0" err="1"/>
              <a:t>Papernest</a:t>
            </a:r>
            <a:r>
              <a:rPr lang="fr-FR" dirty="0"/>
              <a:t> ! (2/2)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445B92-285F-03CB-0A39-7E9F4B481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Plateforme </a:t>
            </a:r>
            <a:r>
              <a:rPr lang="fr-FR" dirty="0" err="1"/>
              <a:t>Papernest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554E50E-24A0-92DC-DC73-9A44C1B5E5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90D8BB0-847E-8C86-3367-DE887D2F9728}"/>
                  </a:ext>
                </a:extLst>
              </p14:cNvPr>
              <p14:cNvContentPartPr/>
              <p14:nvPr/>
            </p14:nvContentPartPr>
            <p14:xfrm>
              <a:off x="1098454" y="1944662"/>
              <a:ext cx="1180080" cy="42228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90D8BB0-847E-8C86-3367-DE887D2F97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5454" y="1881662"/>
                <a:ext cx="130572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616F62F0-A043-71E1-CB9F-DDFC2B60CAC5}"/>
                  </a:ext>
                </a:extLst>
              </p14:cNvPr>
              <p14:cNvContentPartPr/>
              <p14:nvPr/>
            </p14:nvContentPartPr>
            <p14:xfrm>
              <a:off x="1889734" y="1954382"/>
              <a:ext cx="2228760" cy="41400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616F62F0-A043-71E1-CB9F-DDFC2B60CA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26734" y="1891382"/>
                <a:ext cx="235440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EC4B01F0-1BC6-9579-523A-73E1A84BD986}"/>
                  </a:ext>
                </a:extLst>
              </p14:cNvPr>
              <p14:cNvContentPartPr/>
              <p14:nvPr/>
            </p14:nvContentPartPr>
            <p14:xfrm>
              <a:off x="2479054" y="1950782"/>
              <a:ext cx="1559880" cy="31464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EC4B01F0-1BC6-9579-523A-73E1A84BD98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16039" y="1887782"/>
                <a:ext cx="1685549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3C77215F-1C90-D1B2-7A4C-F54E7F6F3253}"/>
                  </a:ext>
                </a:extLst>
              </p14:cNvPr>
              <p14:cNvContentPartPr/>
              <p14:nvPr/>
            </p14:nvContentPartPr>
            <p14:xfrm>
              <a:off x="1805854" y="2224742"/>
              <a:ext cx="3960" cy="36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3C77215F-1C90-D1B2-7A4C-F54E7F6F32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87854" y="2206742"/>
                <a:ext cx="396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AE8F3BB1-ABDC-FE31-F19C-6780D768E860}"/>
                  </a:ext>
                </a:extLst>
              </p14:cNvPr>
              <p14:cNvContentPartPr/>
              <p14:nvPr/>
            </p14:nvContentPartPr>
            <p14:xfrm>
              <a:off x="1041214" y="2360462"/>
              <a:ext cx="54360" cy="7272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AE8F3BB1-ABDC-FE31-F19C-6780D768E86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3214" y="2342462"/>
                <a:ext cx="900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C3FC2DA3-4181-B689-4666-B505B37A0BC7}"/>
                  </a:ext>
                </a:extLst>
              </p14:cNvPr>
              <p14:cNvContentPartPr/>
              <p14:nvPr/>
            </p14:nvContentPartPr>
            <p14:xfrm>
              <a:off x="4126054" y="2305742"/>
              <a:ext cx="64440" cy="12492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C3FC2DA3-4181-B689-4666-B505B37A0BC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08054" y="2287794"/>
                <a:ext cx="100080" cy="16045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A312C54-0CFE-E27A-4312-8367872C0E4F}"/>
              </a:ext>
            </a:extLst>
          </p:cNvPr>
          <p:cNvSpPr/>
          <p:nvPr/>
        </p:nvSpPr>
        <p:spPr>
          <a:xfrm>
            <a:off x="1023042" y="1870299"/>
            <a:ext cx="3186819" cy="4248182"/>
          </a:xfrm>
          <a:custGeom>
            <a:avLst/>
            <a:gdLst>
              <a:gd name="connsiteX0" fmla="*/ 0 w 3186819"/>
              <a:gd name="connsiteY0" fmla="*/ 531147 h 4248182"/>
              <a:gd name="connsiteX1" fmla="*/ 531147 w 3186819"/>
              <a:gd name="connsiteY1" fmla="*/ 0 h 4248182"/>
              <a:gd name="connsiteX2" fmla="*/ 1104769 w 3186819"/>
              <a:gd name="connsiteY2" fmla="*/ 0 h 4248182"/>
              <a:gd name="connsiteX3" fmla="*/ 1614655 w 3186819"/>
              <a:gd name="connsiteY3" fmla="*/ 0 h 4248182"/>
              <a:gd name="connsiteX4" fmla="*/ 2145786 w 3186819"/>
              <a:gd name="connsiteY4" fmla="*/ 0 h 4248182"/>
              <a:gd name="connsiteX5" fmla="*/ 2655672 w 3186819"/>
              <a:gd name="connsiteY5" fmla="*/ 0 h 4248182"/>
              <a:gd name="connsiteX6" fmla="*/ 3186819 w 3186819"/>
              <a:gd name="connsiteY6" fmla="*/ 531147 h 4248182"/>
              <a:gd name="connsiteX7" fmla="*/ 3186819 w 3186819"/>
              <a:gd name="connsiteY7" fmla="*/ 1232042 h 4248182"/>
              <a:gd name="connsiteX8" fmla="*/ 3186819 w 3186819"/>
              <a:gd name="connsiteY8" fmla="*/ 1805502 h 4248182"/>
              <a:gd name="connsiteX9" fmla="*/ 3186819 w 3186819"/>
              <a:gd name="connsiteY9" fmla="*/ 2474539 h 4248182"/>
              <a:gd name="connsiteX10" fmla="*/ 3186819 w 3186819"/>
              <a:gd name="connsiteY10" fmla="*/ 3016140 h 4248182"/>
              <a:gd name="connsiteX11" fmla="*/ 3186819 w 3186819"/>
              <a:gd name="connsiteY11" fmla="*/ 3717035 h 4248182"/>
              <a:gd name="connsiteX12" fmla="*/ 2655672 w 3186819"/>
              <a:gd name="connsiteY12" fmla="*/ 4248182 h 4248182"/>
              <a:gd name="connsiteX13" fmla="*/ 2124541 w 3186819"/>
              <a:gd name="connsiteY13" fmla="*/ 4248182 h 4248182"/>
              <a:gd name="connsiteX14" fmla="*/ 1572164 w 3186819"/>
              <a:gd name="connsiteY14" fmla="*/ 4248182 h 4248182"/>
              <a:gd name="connsiteX15" fmla="*/ 998543 w 3186819"/>
              <a:gd name="connsiteY15" fmla="*/ 4248182 h 4248182"/>
              <a:gd name="connsiteX16" fmla="*/ 531147 w 3186819"/>
              <a:gd name="connsiteY16" fmla="*/ 4248182 h 4248182"/>
              <a:gd name="connsiteX17" fmla="*/ 0 w 3186819"/>
              <a:gd name="connsiteY17" fmla="*/ 3717035 h 4248182"/>
              <a:gd name="connsiteX18" fmla="*/ 0 w 3186819"/>
              <a:gd name="connsiteY18" fmla="*/ 3143575 h 4248182"/>
              <a:gd name="connsiteX19" fmla="*/ 0 w 3186819"/>
              <a:gd name="connsiteY19" fmla="*/ 2442680 h 4248182"/>
              <a:gd name="connsiteX20" fmla="*/ 0 w 3186819"/>
              <a:gd name="connsiteY20" fmla="*/ 1837361 h 4248182"/>
              <a:gd name="connsiteX21" fmla="*/ 0 w 3186819"/>
              <a:gd name="connsiteY21" fmla="*/ 1168325 h 4248182"/>
              <a:gd name="connsiteX22" fmla="*/ 0 w 3186819"/>
              <a:gd name="connsiteY22" fmla="*/ 531147 h 424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86819" h="4248182" extrusionOk="0">
                <a:moveTo>
                  <a:pt x="0" y="531147"/>
                </a:moveTo>
                <a:cubicBezTo>
                  <a:pt x="-47859" y="244301"/>
                  <a:pt x="237288" y="-16258"/>
                  <a:pt x="531147" y="0"/>
                </a:cubicBezTo>
                <a:cubicBezTo>
                  <a:pt x="730054" y="-11157"/>
                  <a:pt x="823786" y="-16543"/>
                  <a:pt x="1104769" y="0"/>
                </a:cubicBezTo>
                <a:cubicBezTo>
                  <a:pt x="1385752" y="16543"/>
                  <a:pt x="1376654" y="17832"/>
                  <a:pt x="1614655" y="0"/>
                </a:cubicBezTo>
                <a:cubicBezTo>
                  <a:pt x="1852656" y="-17832"/>
                  <a:pt x="1901189" y="-5918"/>
                  <a:pt x="2145786" y="0"/>
                </a:cubicBezTo>
                <a:cubicBezTo>
                  <a:pt x="2390383" y="5918"/>
                  <a:pt x="2529284" y="13398"/>
                  <a:pt x="2655672" y="0"/>
                </a:cubicBezTo>
                <a:cubicBezTo>
                  <a:pt x="2885027" y="18424"/>
                  <a:pt x="3209230" y="302534"/>
                  <a:pt x="3186819" y="531147"/>
                </a:cubicBezTo>
                <a:cubicBezTo>
                  <a:pt x="3187057" y="711089"/>
                  <a:pt x="3170859" y="1064182"/>
                  <a:pt x="3186819" y="1232042"/>
                </a:cubicBezTo>
                <a:cubicBezTo>
                  <a:pt x="3202779" y="1399903"/>
                  <a:pt x="3198248" y="1542446"/>
                  <a:pt x="3186819" y="1805502"/>
                </a:cubicBezTo>
                <a:cubicBezTo>
                  <a:pt x="3175390" y="2068558"/>
                  <a:pt x="3163409" y="2234497"/>
                  <a:pt x="3186819" y="2474539"/>
                </a:cubicBezTo>
                <a:cubicBezTo>
                  <a:pt x="3210229" y="2714581"/>
                  <a:pt x="3171470" y="2846103"/>
                  <a:pt x="3186819" y="3016140"/>
                </a:cubicBezTo>
                <a:cubicBezTo>
                  <a:pt x="3202168" y="3186177"/>
                  <a:pt x="3169880" y="3540674"/>
                  <a:pt x="3186819" y="3717035"/>
                </a:cubicBezTo>
                <a:cubicBezTo>
                  <a:pt x="3171471" y="3981179"/>
                  <a:pt x="2953497" y="4291730"/>
                  <a:pt x="2655672" y="4248182"/>
                </a:cubicBezTo>
                <a:cubicBezTo>
                  <a:pt x="2400209" y="4229148"/>
                  <a:pt x="2336368" y="4265411"/>
                  <a:pt x="2124541" y="4248182"/>
                </a:cubicBezTo>
                <a:cubicBezTo>
                  <a:pt x="1912714" y="4230953"/>
                  <a:pt x="1712670" y="4237949"/>
                  <a:pt x="1572164" y="4248182"/>
                </a:cubicBezTo>
                <a:cubicBezTo>
                  <a:pt x="1431658" y="4258415"/>
                  <a:pt x="1268927" y="4239640"/>
                  <a:pt x="998543" y="4248182"/>
                </a:cubicBezTo>
                <a:cubicBezTo>
                  <a:pt x="728159" y="4256724"/>
                  <a:pt x="674027" y="4257419"/>
                  <a:pt x="531147" y="4248182"/>
                </a:cubicBezTo>
                <a:cubicBezTo>
                  <a:pt x="247529" y="4207368"/>
                  <a:pt x="-29747" y="4062516"/>
                  <a:pt x="0" y="3717035"/>
                </a:cubicBezTo>
                <a:cubicBezTo>
                  <a:pt x="11138" y="3464520"/>
                  <a:pt x="-6361" y="3264215"/>
                  <a:pt x="0" y="3143575"/>
                </a:cubicBezTo>
                <a:cubicBezTo>
                  <a:pt x="6361" y="3022935"/>
                  <a:pt x="4800" y="2669300"/>
                  <a:pt x="0" y="2442680"/>
                </a:cubicBezTo>
                <a:cubicBezTo>
                  <a:pt x="-4800" y="2216060"/>
                  <a:pt x="-24526" y="2092576"/>
                  <a:pt x="0" y="1837361"/>
                </a:cubicBezTo>
                <a:cubicBezTo>
                  <a:pt x="24526" y="1582146"/>
                  <a:pt x="-14983" y="1475095"/>
                  <a:pt x="0" y="1168325"/>
                </a:cubicBezTo>
                <a:cubicBezTo>
                  <a:pt x="14983" y="861555"/>
                  <a:pt x="371" y="796722"/>
                  <a:pt x="0" y="53114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68437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565710FE-0B79-F10F-C62B-59C937D67061}"/>
                  </a:ext>
                </a:extLst>
              </p14:cNvPr>
              <p14:cNvContentPartPr/>
              <p14:nvPr/>
            </p14:nvContentPartPr>
            <p14:xfrm>
              <a:off x="1032247" y="2448973"/>
              <a:ext cx="3163320" cy="39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565710FE-0B79-F10F-C62B-59C937D6706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23247" y="2439973"/>
                <a:ext cx="318096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7BE3E774-B4DF-9A79-780F-3A00C841F44B}"/>
              </a:ext>
            </a:extLst>
          </p:cNvPr>
          <p:cNvSpPr txBox="1">
            <a:spLocks/>
          </p:cNvSpPr>
          <p:nvPr/>
        </p:nvSpPr>
        <p:spPr>
          <a:xfrm>
            <a:off x="2056694" y="2000896"/>
            <a:ext cx="111442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ETAPE 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2" name="Encre 51">
                <a:extLst>
                  <a:ext uri="{FF2B5EF4-FFF2-40B4-BE49-F238E27FC236}">
                    <a16:creationId xmlns:a16="http://schemas.microsoft.com/office/drawing/2014/main" id="{A1BE79E5-F7F5-44EF-FCD6-043CA689EADC}"/>
                  </a:ext>
                </a:extLst>
              </p14:cNvPr>
              <p14:cNvContentPartPr/>
              <p14:nvPr/>
            </p14:nvContentPartPr>
            <p14:xfrm>
              <a:off x="4457531" y="1950939"/>
              <a:ext cx="1045800" cy="418320"/>
            </p14:xfrm>
          </p:contentPart>
        </mc:Choice>
        <mc:Fallback xmlns="">
          <p:pic>
            <p:nvPicPr>
              <p:cNvPr id="52" name="Encre 51">
                <a:extLst>
                  <a:ext uri="{FF2B5EF4-FFF2-40B4-BE49-F238E27FC236}">
                    <a16:creationId xmlns:a16="http://schemas.microsoft.com/office/drawing/2014/main" id="{A1BE79E5-F7F5-44EF-FCD6-043CA689EAD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94531" y="1887885"/>
                <a:ext cx="1171440" cy="5440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5" name="Encre 54">
                <a:extLst>
                  <a:ext uri="{FF2B5EF4-FFF2-40B4-BE49-F238E27FC236}">
                    <a16:creationId xmlns:a16="http://schemas.microsoft.com/office/drawing/2014/main" id="{CB0CE533-CBCD-37F5-D6DE-80612ABFE912}"/>
                  </a:ext>
                </a:extLst>
              </p14:cNvPr>
              <p14:cNvContentPartPr/>
              <p14:nvPr/>
            </p14:nvContentPartPr>
            <p14:xfrm>
              <a:off x="5331971" y="1957779"/>
              <a:ext cx="1871280" cy="412560"/>
            </p14:xfrm>
          </p:contentPart>
        </mc:Choice>
        <mc:Fallback xmlns="">
          <p:pic>
            <p:nvPicPr>
              <p:cNvPr id="55" name="Encre 54">
                <a:extLst>
                  <a:ext uri="{FF2B5EF4-FFF2-40B4-BE49-F238E27FC236}">
                    <a16:creationId xmlns:a16="http://schemas.microsoft.com/office/drawing/2014/main" id="{CB0CE533-CBCD-37F5-D6DE-80612ABFE91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68971" y="1894779"/>
                <a:ext cx="1996920" cy="5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9" name="Encre 58">
                <a:extLst>
                  <a:ext uri="{FF2B5EF4-FFF2-40B4-BE49-F238E27FC236}">
                    <a16:creationId xmlns:a16="http://schemas.microsoft.com/office/drawing/2014/main" id="{FCA93343-42B1-E5C5-BC30-B692656EECF4}"/>
                  </a:ext>
                </a:extLst>
              </p14:cNvPr>
              <p14:cNvContentPartPr/>
              <p14:nvPr/>
            </p14:nvContentPartPr>
            <p14:xfrm>
              <a:off x="6993011" y="2046699"/>
              <a:ext cx="491040" cy="322560"/>
            </p14:xfrm>
          </p:contentPart>
        </mc:Choice>
        <mc:Fallback xmlns="">
          <p:pic>
            <p:nvPicPr>
              <p:cNvPr id="59" name="Encre 58">
                <a:extLst>
                  <a:ext uri="{FF2B5EF4-FFF2-40B4-BE49-F238E27FC236}">
                    <a16:creationId xmlns:a16="http://schemas.microsoft.com/office/drawing/2014/main" id="{FCA93343-42B1-E5C5-BC30-B692656EECF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930011" y="1983699"/>
                <a:ext cx="61668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4" name="Encre 63">
                <a:extLst>
                  <a:ext uri="{FF2B5EF4-FFF2-40B4-BE49-F238E27FC236}">
                    <a16:creationId xmlns:a16="http://schemas.microsoft.com/office/drawing/2014/main" id="{9C1FAD78-232E-93D3-F98A-C8AA6F07D373}"/>
                  </a:ext>
                </a:extLst>
              </p14:cNvPr>
              <p14:cNvContentPartPr/>
              <p14:nvPr/>
            </p14:nvContentPartPr>
            <p14:xfrm>
              <a:off x="6011291" y="1950219"/>
              <a:ext cx="1188720" cy="227160"/>
            </p14:xfrm>
          </p:contentPart>
        </mc:Choice>
        <mc:Fallback xmlns="">
          <p:pic>
            <p:nvPicPr>
              <p:cNvPr id="64" name="Encre 63">
                <a:extLst>
                  <a:ext uri="{FF2B5EF4-FFF2-40B4-BE49-F238E27FC236}">
                    <a16:creationId xmlns:a16="http://schemas.microsoft.com/office/drawing/2014/main" id="{9C1FAD78-232E-93D3-F98A-C8AA6F07D37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948291" y="1887319"/>
                <a:ext cx="1314360" cy="3526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6" name="Encre 65">
                <a:extLst>
                  <a:ext uri="{FF2B5EF4-FFF2-40B4-BE49-F238E27FC236}">
                    <a16:creationId xmlns:a16="http://schemas.microsoft.com/office/drawing/2014/main" id="{76184B9A-4BE0-96E3-4639-ECB239AA5CED}"/>
                  </a:ext>
                </a:extLst>
              </p14:cNvPr>
              <p14:cNvContentPartPr/>
              <p14:nvPr/>
            </p14:nvContentPartPr>
            <p14:xfrm>
              <a:off x="4399931" y="2358099"/>
              <a:ext cx="186480" cy="70200"/>
            </p14:xfrm>
          </p:contentPart>
        </mc:Choice>
        <mc:Fallback xmlns="">
          <p:pic>
            <p:nvPicPr>
              <p:cNvPr id="66" name="Encre 65">
                <a:extLst>
                  <a:ext uri="{FF2B5EF4-FFF2-40B4-BE49-F238E27FC236}">
                    <a16:creationId xmlns:a16="http://schemas.microsoft.com/office/drawing/2014/main" id="{76184B9A-4BE0-96E3-4639-ECB239AA5CE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81931" y="2340099"/>
                <a:ext cx="2221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7" name="Encre 66">
                <a:extLst>
                  <a:ext uri="{FF2B5EF4-FFF2-40B4-BE49-F238E27FC236}">
                    <a16:creationId xmlns:a16="http://schemas.microsoft.com/office/drawing/2014/main" id="{47017B16-AE6D-1218-4AEF-2E4C902A1547}"/>
                  </a:ext>
                </a:extLst>
              </p14:cNvPr>
              <p14:cNvContentPartPr/>
              <p14:nvPr/>
            </p14:nvContentPartPr>
            <p14:xfrm>
              <a:off x="7490891" y="2353419"/>
              <a:ext cx="48240" cy="78840"/>
            </p14:xfrm>
          </p:contentPart>
        </mc:Choice>
        <mc:Fallback xmlns="">
          <p:pic>
            <p:nvPicPr>
              <p:cNvPr id="67" name="Encre 66">
                <a:extLst>
                  <a:ext uri="{FF2B5EF4-FFF2-40B4-BE49-F238E27FC236}">
                    <a16:creationId xmlns:a16="http://schemas.microsoft.com/office/drawing/2014/main" id="{47017B16-AE6D-1218-4AEF-2E4C902A154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472891" y="2335501"/>
                <a:ext cx="83880" cy="114318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F9490E9A-48B8-3ED7-2B6F-ED864877E72B}"/>
              </a:ext>
            </a:extLst>
          </p:cNvPr>
          <p:cNvSpPr/>
          <p:nvPr/>
        </p:nvSpPr>
        <p:spPr>
          <a:xfrm>
            <a:off x="4376057" y="1870299"/>
            <a:ext cx="3186819" cy="4248182"/>
          </a:xfrm>
          <a:custGeom>
            <a:avLst/>
            <a:gdLst>
              <a:gd name="connsiteX0" fmla="*/ 0 w 3186819"/>
              <a:gd name="connsiteY0" fmla="*/ 531147 h 4248182"/>
              <a:gd name="connsiteX1" fmla="*/ 531147 w 3186819"/>
              <a:gd name="connsiteY1" fmla="*/ 0 h 4248182"/>
              <a:gd name="connsiteX2" fmla="*/ 1104769 w 3186819"/>
              <a:gd name="connsiteY2" fmla="*/ 0 h 4248182"/>
              <a:gd name="connsiteX3" fmla="*/ 1614655 w 3186819"/>
              <a:gd name="connsiteY3" fmla="*/ 0 h 4248182"/>
              <a:gd name="connsiteX4" fmla="*/ 2145786 w 3186819"/>
              <a:gd name="connsiteY4" fmla="*/ 0 h 4248182"/>
              <a:gd name="connsiteX5" fmla="*/ 2655672 w 3186819"/>
              <a:gd name="connsiteY5" fmla="*/ 0 h 4248182"/>
              <a:gd name="connsiteX6" fmla="*/ 3186819 w 3186819"/>
              <a:gd name="connsiteY6" fmla="*/ 531147 h 4248182"/>
              <a:gd name="connsiteX7" fmla="*/ 3186819 w 3186819"/>
              <a:gd name="connsiteY7" fmla="*/ 1232042 h 4248182"/>
              <a:gd name="connsiteX8" fmla="*/ 3186819 w 3186819"/>
              <a:gd name="connsiteY8" fmla="*/ 1805502 h 4248182"/>
              <a:gd name="connsiteX9" fmla="*/ 3186819 w 3186819"/>
              <a:gd name="connsiteY9" fmla="*/ 2474539 h 4248182"/>
              <a:gd name="connsiteX10" fmla="*/ 3186819 w 3186819"/>
              <a:gd name="connsiteY10" fmla="*/ 3016140 h 4248182"/>
              <a:gd name="connsiteX11" fmla="*/ 3186819 w 3186819"/>
              <a:gd name="connsiteY11" fmla="*/ 3717035 h 4248182"/>
              <a:gd name="connsiteX12" fmla="*/ 2655672 w 3186819"/>
              <a:gd name="connsiteY12" fmla="*/ 4248182 h 4248182"/>
              <a:gd name="connsiteX13" fmla="*/ 2124541 w 3186819"/>
              <a:gd name="connsiteY13" fmla="*/ 4248182 h 4248182"/>
              <a:gd name="connsiteX14" fmla="*/ 1572164 w 3186819"/>
              <a:gd name="connsiteY14" fmla="*/ 4248182 h 4248182"/>
              <a:gd name="connsiteX15" fmla="*/ 998543 w 3186819"/>
              <a:gd name="connsiteY15" fmla="*/ 4248182 h 4248182"/>
              <a:gd name="connsiteX16" fmla="*/ 531147 w 3186819"/>
              <a:gd name="connsiteY16" fmla="*/ 4248182 h 4248182"/>
              <a:gd name="connsiteX17" fmla="*/ 0 w 3186819"/>
              <a:gd name="connsiteY17" fmla="*/ 3717035 h 4248182"/>
              <a:gd name="connsiteX18" fmla="*/ 0 w 3186819"/>
              <a:gd name="connsiteY18" fmla="*/ 3143575 h 4248182"/>
              <a:gd name="connsiteX19" fmla="*/ 0 w 3186819"/>
              <a:gd name="connsiteY19" fmla="*/ 2442680 h 4248182"/>
              <a:gd name="connsiteX20" fmla="*/ 0 w 3186819"/>
              <a:gd name="connsiteY20" fmla="*/ 1837361 h 4248182"/>
              <a:gd name="connsiteX21" fmla="*/ 0 w 3186819"/>
              <a:gd name="connsiteY21" fmla="*/ 1168325 h 4248182"/>
              <a:gd name="connsiteX22" fmla="*/ 0 w 3186819"/>
              <a:gd name="connsiteY22" fmla="*/ 531147 h 424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86819" h="4248182" extrusionOk="0">
                <a:moveTo>
                  <a:pt x="0" y="531147"/>
                </a:moveTo>
                <a:cubicBezTo>
                  <a:pt x="-47859" y="244301"/>
                  <a:pt x="237288" y="-16258"/>
                  <a:pt x="531147" y="0"/>
                </a:cubicBezTo>
                <a:cubicBezTo>
                  <a:pt x="730054" y="-11157"/>
                  <a:pt x="823786" y="-16543"/>
                  <a:pt x="1104769" y="0"/>
                </a:cubicBezTo>
                <a:cubicBezTo>
                  <a:pt x="1385752" y="16543"/>
                  <a:pt x="1376654" y="17832"/>
                  <a:pt x="1614655" y="0"/>
                </a:cubicBezTo>
                <a:cubicBezTo>
                  <a:pt x="1852656" y="-17832"/>
                  <a:pt x="1901189" y="-5918"/>
                  <a:pt x="2145786" y="0"/>
                </a:cubicBezTo>
                <a:cubicBezTo>
                  <a:pt x="2390383" y="5918"/>
                  <a:pt x="2529284" y="13398"/>
                  <a:pt x="2655672" y="0"/>
                </a:cubicBezTo>
                <a:cubicBezTo>
                  <a:pt x="2885027" y="18424"/>
                  <a:pt x="3209230" y="302534"/>
                  <a:pt x="3186819" y="531147"/>
                </a:cubicBezTo>
                <a:cubicBezTo>
                  <a:pt x="3187057" y="711089"/>
                  <a:pt x="3170859" y="1064182"/>
                  <a:pt x="3186819" y="1232042"/>
                </a:cubicBezTo>
                <a:cubicBezTo>
                  <a:pt x="3202779" y="1399903"/>
                  <a:pt x="3198248" y="1542446"/>
                  <a:pt x="3186819" y="1805502"/>
                </a:cubicBezTo>
                <a:cubicBezTo>
                  <a:pt x="3175390" y="2068558"/>
                  <a:pt x="3163409" y="2234497"/>
                  <a:pt x="3186819" y="2474539"/>
                </a:cubicBezTo>
                <a:cubicBezTo>
                  <a:pt x="3210229" y="2714581"/>
                  <a:pt x="3171470" y="2846103"/>
                  <a:pt x="3186819" y="3016140"/>
                </a:cubicBezTo>
                <a:cubicBezTo>
                  <a:pt x="3202168" y="3186177"/>
                  <a:pt x="3169880" y="3540674"/>
                  <a:pt x="3186819" y="3717035"/>
                </a:cubicBezTo>
                <a:cubicBezTo>
                  <a:pt x="3171471" y="3981179"/>
                  <a:pt x="2953497" y="4291730"/>
                  <a:pt x="2655672" y="4248182"/>
                </a:cubicBezTo>
                <a:cubicBezTo>
                  <a:pt x="2400209" y="4229148"/>
                  <a:pt x="2336368" y="4265411"/>
                  <a:pt x="2124541" y="4248182"/>
                </a:cubicBezTo>
                <a:cubicBezTo>
                  <a:pt x="1912714" y="4230953"/>
                  <a:pt x="1712670" y="4237949"/>
                  <a:pt x="1572164" y="4248182"/>
                </a:cubicBezTo>
                <a:cubicBezTo>
                  <a:pt x="1431658" y="4258415"/>
                  <a:pt x="1268927" y="4239640"/>
                  <a:pt x="998543" y="4248182"/>
                </a:cubicBezTo>
                <a:cubicBezTo>
                  <a:pt x="728159" y="4256724"/>
                  <a:pt x="674027" y="4257419"/>
                  <a:pt x="531147" y="4248182"/>
                </a:cubicBezTo>
                <a:cubicBezTo>
                  <a:pt x="247529" y="4207368"/>
                  <a:pt x="-29747" y="4062516"/>
                  <a:pt x="0" y="3717035"/>
                </a:cubicBezTo>
                <a:cubicBezTo>
                  <a:pt x="11138" y="3464520"/>
                  <a:pt x="-6361" y="3264215"/>
                  <a:pt x="0" y="3143575"/>
                </a:cubicBezTo>
                <a:cubicBezTo>
                  <a:pt x="6361" y="3022935"/>
                  <a:pt x="4800" y="2669300"/>
                  <a:pt x="0" y="2442680"/>
                </a:cubicBezTo>
                <a:cubicBezTo>
                  <a:pt x="-4800" y="2216060"/>
                  <a:pt x="-24526" y="2092576"/>
                  <a:pt x="0" y="1837361"/>
                </a:cubicBezTo>
                <a:cubicBezTo>
                  <a:pt x="24526" y="1582146"/>
                  <a:pt x="-14983" y="1475095"/>
                  <a:pt x="0" y="1168325"/>
                </a:cubicBezTo>
                <a:cubicBezTo>
                  <a:pt x="14983" y="861555"/>
                  <a:pt x="371" y="796722"/>
                  <a:pt x="0" y="53114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68437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386D1069-017C-5DB5-32E2-1B18FB8017B0}"/>
                  </a:ext>
                </a:extLst>
              </p14:cNvPr>
              <p14:cNvContentPartPr/>
              <p14:nvPr/>
            </p14:nvContentPartPr>
            <p14:xfrm>
              <a:off x="4385262" y="2448973"/>
              <a:ext cx="3163320" cy="396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386D1069-017C-5DB5-32E2-1B18FB8017B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76262" y="2439973"/>
                <a:ext cx="318096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68" name="Espace réservé du contenu 8">
            <a:extLst>
              <a:ext uri="{FF2B5EF4-FFF2-40B4-BE49-F238E27FC236}">
                <a16:creationId xmlns:a16="http://schemas.microsoft.com/office/drawing/2014/main" id="{AB345F16-343D-57F8-BA9F-07FB7B19C7C9}"/>
              </a:ext>
            </a:extLst>
          </p:cNvPr>
          <p:cNvSpPr txBox="1">
            <a:spLocks/>
          </p:cNvSpPr>
          <p:nvPr/>
        </p:nvSpPr>
        <p:spPr>
          <a:xfrm>
            <a:off x="5456216" y="1999825"/>
            <a:ext cx="111442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ETAPE 5</a:t>
            </a:r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7C64B782-AF4D-C899-BF20-2BEA969B154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446755" y="2511080"/>
            <a:ext cx="3040334" cy="33094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7" name="Encre 106">
                <a:extLst>
                  <a:ext uri="{FF2B5EF4-FFF2-40B4-BE49-F238E27FC236}">
                    <a16:creationId xmlns:a16="http://schemas.microsoft.com/office/drawing/2014/main" id="{973D2BB0-A928-A1E5-0CEA-9F8714DBC767}"/>
                  </a:ext>
                </a:extLst>
              </p14:cNvPr>
              <p14:cNvContentPartPr/>
              <p14:nvPr/>
            </p14:nvContentPartPr>
            <p14:xfrm>
              <a:off x="7815041" y="1957059"/>
              <a:ext cx="522720" cy="407520"/>
            </p14:xfrm>
          </p:contentPart>
        </mc:Choice>
        <mc:Fallback xmlns="">
          <p:pic>
            <p:nvPicPr>
              <p:cNvPr id="107" name="Encre 106">
                <a:extLst>
                  <a:ext uri="{FF2B5EF4-FFF2-40B4-BE49-F238E27FC236}">
                    <a16:creationId xmlns:a16="http://schemas.microsoft.com/office/drawing/2014/main" id="{973D2BB0-A928-A1E5-0CEA-9F8714DBC76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752041" y="1894059"/>
                <a:ext cx="64836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5" name="Encre 114">
                <a:extLst>
                  <a:ext uri="{FF2B5EF4-FFF2-40B4-BE49-F238E27FC236}">
                    <a16:creationId xmlns:a16="http://schemas.microsoft.com/office/drawing/2014/main" id="{0205C7F7-C0B2-07B7-B975-57B6D2B6E1F6}"/>
                  </a:ext>
                </a:extLst>
              </p14:cNvPr>
              <p14:cNvContentPartPr/>
              <p14:nvPr/>
            </p14:nvContentPartPr>
            <p14:xfrm>
              <a:off x="8273321" y="1944459"/>
              <a:ext cx="1351800" cy="427320"/>
            </p14:xfrm>
          </p:contentPart>
        </mc:Choice>
        <mc:Fallback xmlns="">
          <p:pic>
            <p:nvPicPr>
              <p:cNvPr id="115" name="Encre 114">
                <a:extLst>
                  <a:ext uri="{FF2B5EF4-FFF2-40B4-BE49-F238E27FC236}">
                    <a16:creationId xmlns:a16="http://schemas.microsoft.com/office/drawing/2014/main" id="{0205C7F7-C0B2-07B7-B975-57B6D2B6E1F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210321" y="1881459"/>
                <a:ext cx="147744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8" name="Encre 117">
                <a:extLst>
                  <a:ext uri="{FF2B5EF4-FFF2-40B4-BE49-F238E27FC236}">
                    <a16:creationId xmlns:a16="http://schemas.microsoft.com/office/drawing/2014/main" id="{D68A30A2-0859-8853-517E-0D4864E608D9}"/>
                  </a:ext>
                </a:extLst>
              </p14:cNvPr>
              <p14:cNvContentPartPr/>
              <p14:nvPr/>
            </p14:nvContentPartPr>
            <p14:xfrm>
              <a:off x="9173321" y="1951299"/>
              <a:ext cx="1180080" cy="416520"/>
            </p14:xfrm>
          </p:contentPart>
        </mc:Choice>
        <mc:Fallback xmlns="">
          <p:pic>
            <p:nvPicPr>
              <p:cNvPr id="118" name="Encre 117">
                <a:extLst>
                  <a:ext uri="{FF2B5EF4-FFF2-40B4-BE49-F238E27FC236}">
                    <a16:creationId xmlns:a16="http://schemas.microsoft.com/office/drawing/2014/main" id="{D68A30A2-0859-8853-517E-0D4864E608D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110321" y="1888299"/>
                <a:ext cx="130572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21" name="Encre 120">
                <a:extLst>
                  <a:ext uri="{FF2B5EF4-FFF2-40B4-BE49-F238E27FC236}">
                    <a16:creationId xmlns:a16="http://schemas.microsoft.com/office/drawing/2014/main" id="{97905998-8A8B-04C9-5190-C23EF2D84249}"/>
                  </a:ext>
                </a:extLst>
              </p14:cNvPr>
              <p14:cNvContentPartPr/>
              <p14:nvPr/>
            </p14:nvContentPartPr>
            <p14:xfrm>
              <a:off x="9547721" y="1948419"/>
              <a:ext cx="954000" cy="198360"/>
            </p14:xfrm>
          </p:contentPart>
        </mc:Choice>
        <mc:Fallback xmlns="">
          <p:pic>
            <p:nvPicPr>
              <p:cNvPr id="121" name="Encre 120">
                <a:extLst>
                  <a:ext uri="{FF2B5EF4-FFF2-40B4-BE49-F238E27FC236}">
                    <a16:creationId xmlns:a16="http://schemas.microsoft.com/office/drawing/2014/main" id="{97905998-8A8B-04C9-5190-C23EF2D8424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484721" y="1885419"/>
                <a:ext cx="107964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25" name="Encre 124">
                <a:extLst>
                  <a:ext uri="{FF2B5EF4-FFF2-40B4-BE49-F238E27FC236}">
                    <a16:creationId xmlns:a16="http://schemas.microsoft.com/office/drawing/2014/main" id="{835FE4FC-DA7A-3ED4-8278-CCB8BF346A58}"/>
                  </a:ext>
                </a:extLst>
              </p14:cNvPr>
              <p14:cNvContentPartPr/>
              <p14:nvPr/>
            </p14:nvContentPartPr>
            <p14:xfrm>
              <a:off x="10140281" y="1961379"/>
              <a:ext cx="686520" cy="407880"/>
            </p14:xfrm>
          </p:contentPart>
        </mc:Choice>
        <mc:Fallback xmlns="">
          <p:pic>
            <p:nvPicPr>
              <p:cNvPr id="125" name="Encre 124">
                <a:extLst>
                  <a:ext uri="{FF2B5EF4-FFF2-40B4-BE49-F238E27FC236}">
                    <a16:creationId xmlns:a16="http://schemas.microsoft.com/office/drawing/2014/main" id="{835FE4FC-DA7A-3ED4-8278-CCB8BF346A5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077314" y="1898323"/>
                <a:ext cx="812094" cy="5336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26" name="Encre 125">
                <a:extLst>
                  <a:ext uri="{FF2B5EF4-FFF2-40B4-BE49-F238E27FC236}">
                    <a16:creationId xmlns:a16="http://schemas.microsoft.com/office/drawing/2014/main" id="{243EC9CD-29F4-7FDE-9CF8-A44E07EDBFE3}"/>
                  </a:ext>
                </a:extLst>
              </p14:cNvPr>
              <p14:cNvContentPartPr/>
              <p14:nvPr/>
            </p14:nvContentPartPr>
            <p14:xfrm>
              <a:off x="8038961" y="2293659"/>
              <a:ext cx="4320" cy="5400"/>
            </p14:xfrm>
          </p:contentPart>
        </mc:Choice>
        <mc:Fallback xmlns="">
          <p:pic>
            <p:nvPicPr>
              <p:cNvPr id="126" name="Encre 125">
                <a:extLst>
                  <a:ext uri="{FF2B5EF4-FFF2-40B4-BE49-F238E27FC236}">
                    <a16:creationId xmlns:a16="http://schemas.microsoft.com/office/drawing/2014/main" id="{243EC9CD-29F4-7FDE-9CF8-A44E07EDBFE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022346" y="2275659"/>
                <a:ext cx="37218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28" name="Encre 127">
                <a:extLst>
                  <a:ext uri="{FF2B5EF4-FFF2-40B4-BE49-F238E27FC236}">
                    <a16:creationId xmlns:a16="http://schemas.microsoft.com/office/drawing/2014/main" id="{B88ACA53-E3EC-AEDC-4908-B4D5EAE23B98}"/>
                  </a:ext>
                </a:extLst>
              </p14:cNvPr>
              <p14:cNvContentPartPr/>
              <p14:nvPr/>
            </p14:nvContentPartPr>
            <p14:xfrm>
              <a:off x="7752761" y="2303379"/>
              <a:ext cx="90360" cy="128160"/>
            </p14:xfrm>
          </p:contentPart>
        </mc:Choice>
        <mc:Fallback xmlns="">
          <p:pic>
            <p:nvPicPr>
              <p:cNvPr id="128" name="Encre 127">
                <a:extLst>
                  <a:ext uri="{FF2B5EF4-FFF2-40B4-BE49-F238E27FC236}">
                    <a16:creationId xmlns:a16="http://schemas.microsoft.com/office/drawing/2014/main" id="{B88ACA53-E3EC-AEDC-4908-B4D5EAE23B9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734761" y="2285379"/>
                <a:ext cx="12600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29" name="Encre 128">
                <a:extLst>
                  <a:ext uri="{FF2B5EF4-FFF2-40B4-BE49-F238E27FC236}">
                    <a16:creationId xmlns:a16="http://schemas.microsoft.com/office/drawing/2014/main" id="{81E5D203-EB66-1976-380F-A56F82FDC401}"/>
                  </a:ext>
                </a:extLst>
              </p14:cNvPr>
              <p14:cNvContentPartPr/>
              <p14:nvPr/>
            </p14:nvContentPartPr>
            <p14:xfrm>
              <a:off x="10436921" y="2331819"/>
              <a:ext cx="459000" cy="91800"/>
            </p14:xfrm>
          </p:contentPart>
        </mc:Choice>
        <mc:Fallback xmlns="">
          <p:pic>
            <p:nvPicPr>
              <p:cNvPr id="129" name="Encre 128">
                <a:extLst>
                  <a:ext uri="{FF2B5EF4-FFF2-40B4-BE49-F238E27FC236}">
                    <a16:creationId xmlns:a16="http://schemas.microsoft.com/office/drawing/2014/main" id="{81E5D203-EB66-1976-380F-A56F82FDC40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418921" y="2313819"/>
                <a:ext cx="49464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30" name="Encre 129">
                <a:extLst>
                  <a:ext uri="{FF2B5EF4-FFF2-40B4-BE49-F238E27FC236}">
                    <a16:creationId xmlns:a16="http://schemas.microsoft.com/office/drawing/2014/main" id="{5D551AAF-3653-BF97-CFB7-FBAB1FA29829}"/>
                  </a:ext>
                </a:extLst>
              </p14:cNvPr>
              <p14:cNvContentPartPr/>
              <p14:nvPr/>
            </p14:nvContentPartPr>
            <p14:xfrm>
              <a:off x="9436841" y="2305899"/>
              <a:ext cx="605880" cy="117360"/>
            </p14:xfrm>
          </p:contentPart>
        </mc:Choice>
        <mc:Fallback xmlns="">
          <p:pic>
            <p:nvPicPr>
              <p:cNvPr id="130" name="Encre 129">
                <a:extLst>
                  <a:ext uri="{FF2B5EF4-FFF2-40B4-BE49-F238E27FC236}">
                    <a16:creationId xmlns:a16="http://schemas.microsoft.com/office/drawing/2014/main" id="{5D551AAF-3653-BF97-CFB7-FBAB1FA2982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418830" y="2287899"/>
                <a:ext cx="641541" cy="153000"/>
              </a:xfrm>
              <a:prstGeom prst="rect">
                <a:avLst/>
              </a:prstGeom>
            </p:spPr>
          </p:pic>
        </mc:Fallback>
      </mc:AlternateContent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05273AC4-8130-10CA-5BFD-4D4026E20836}"/>
              </a:ext>
            </a:extLst>
          </p:cNvPr>
          <p:cNvSpPr/>
          <p:nvPr/>
        </p:nvSpPr>
        <p:spPr>
          <a:xfrm>
            <a:off x="7729072" y="1870299"/>
            <a:ext cx="3186819" cy="4248182"/>
          </a:xfrm>
          <a:custGeom>
            <a:avLst/>
            <a:gdLst>
              <a:gd name="connsiteX0" fmla="*/ 0 w 3186819"/>
              <a:gd name="connsiteY0" fmla="*/ 531147 h 4248182"/>
              <a:gd name="connsiteX1" fmla="*/ 531147 w 3186819"/>
              <a:gd name="connsiteY1" fmla="*/ 0 h 4248182"/>
              <a:gd name="connsiteX2" fmla="*/ 1104769 w 3186819"/>
              <a:gd name="connsiteY2" fmla="*/ 0 h 4248182"/>
              <a:gd name="connsiteX3" fmla="*/ 1614655 w 3186819"/>
              <a:gd name="connsiteY3" fmla="*/ 0 h 4248182"/>
              <a:gd name="connsiteX4" fmla="*/ 2145786 w 3186819"/>
              <a:gd name="connsiteY4" fmla="*/ 0 h 4248182"/>
              <a:gd name="connsiteX5" fmla="*/ 2655672 w 3186819"/>
              <a:gd name="connsiteY5" fmla="*/ 0 h 4248182"/>
              <a:gd name="connsiteX6" fmla="*/ 3186819 w 3186819"/>
              <a:gd name="connsiteY6" fmla="*/ 531147 h 4248182"/>
              <a:gd name="connsiteX7" fmla="*/ 3186819 w 3186819"/>
              <a:gd name="connsiteY7" fmla="*/ 1232042 h 4248182"/>
              <a:gd name="connsiteX8" fmla="*/ 3186819 w 3186819"/>
              <a:gd name="connsiteY8" fmla="*/ 1805502 h 4248182"/>
              <a:gd name="connsiteX9" fmla="*/ 3186819 w 3186819"/>
              <a:gd name="connsiteY9" fmla="*/ 2474539 h 4248182"/>
              <a:gd name="connsiteX10" fmla="*/ 3186819 w 3186819"/>
              <a:gd name="connsiteY10" fmla="*/ 3016140 h 4248182"/>
              <a:gd name="connsiteX11" fmla="*/ 3186819 w 3186819"/>
              <a:gd name="connsiteY11" fmla="*/ 3717035 h 4248182"/>
              <a:gd name="connsiteX12" fmla="*/ 2655672 w 3186819"/>
              <a:gd name="connsiteY12" fmla="*/ 4248182 h 4248182"/>
              <a:gd name="connsiteX13" fmla="*/ 2124541 w 3186819"/>
              <a:gd name="connsiteY13" fmla="*/ 4248182 h 4248182"/>
              <a:gd name="connsiteX14" fmla="*/ 1572164 w 3186819"/>
              <a:gd name="connsiteY14" fmla="*/ 4248182 h 4248182"/>
              <a:gd name="connsiteX15" fmla="*/ 998543 w 3186819"/>
              <a:gd name="connsiteY15" fmla="*/ 4248182 h 4248182"/>
              <a:gd name="connsiteX16" fmla="*/ 531147 w 3186819"/>
              <a:gd name="connsiteY16" fmla="*/ 4248182 h 4248182"/>
              <a:gd name="connsiteX17" fmla="*/ 0 w 3186819"/>
              <a:gd name="connsiteY17" fmla="*/ 3717035 h 4248182"/>
              <a:gd name="connsiteX18" fmla="*/ 0 w 3186819"/>
              <a:gd name="connsiteY18" fmla="*/ 3143575 h 4248182"/>
              <a:gd name="connsiteX19" fmla="*/ 0 w 3186819"/>
              <a:gd name="connsiteY19" fmla="*/ 2442680 h 4248182"/>
              <a:gd name="connsiteX20" fmla="*/ 0 w 3186819"/>
              <a:gd name="connsiteY20" fmla="*/ 1837361 h 4248182"/>
              <a:gd name="connsiteX21" fmla="*/ 0 w 3186819"/>
              <a:gd name="connsiteY21" fmla="*/ 1168325 h 4248182"/>
              <a:gd name="connsiteX22" fmla="*/ 0 w 3186819"/>
              <a:gd name="connsiteY22" fmla="*/ 531147 h 424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86819" h="4248182" extrusionOk="0">
                <a:moveTo>
                  <a:pt x="0" y="531147"/>
                </a:moveTo>
                <a:cubicBezTo>
                  <a:pt x="-47859" y="244301"/>
                  <a:pt x="237288" y="-16258"/>
                  <a:pt x="531147" y="0"/>
                </a:cubicBezTo>
                <a:cubicBezTo>
                  <a:pt x="730054" y="-11157"/>
                  <a:pt x="823786" y="-16543"/>
                  <a:pt x="1104769" y="0"/>
                </a:cubicBezTo>
                <a:cubicBezTo>
                  <a:pt x="1385752" y="16543"/>
                  <a:pt x="1376654" y="17832"/>
                  <a:pt x="1614655" y="0"/>
                </a:cubicBezTo>
                <a:cubicBezTo>
                  <a:pt x="1852656" y="-17832"/>
                  <a:pt x="1901189" y="-5918"/>
                  <a:pt x="2145786" y="0"/>
                </a:cubicBezTo>
                <a:cubicBezTo>
                  <a:pt x="2390383" y="5918"/>
                  <a:pt x="2529284" y="13398"/>
                  <a:pt x="2655672" y="0"/>
                </a:cubicBezTo>
                <a:cubicBezTo>
                  <a:pt x="2885027" y="18424"/>
                  <a:pt x="3209230" y="302534"/>
                  <a:pt x="3186819" y="531147"/>
                </a:cubicBezTo>
                <a:cubicBezTo>
                  <a:pt x="3187057" y="711089"/>
                  <a:pt x="3170859" y="1064182"/>
                  <a:pt x="3186819" y="1232042"/>
                </a:cubicBezTo>
                <a:cubicBezTo>
                  <a:pt x="3202779" y="1399903"/>
                  <a:pt x="3198248" y="1542446"/>
                  <a:pt x="3186819" y="1805502"/>
                </a:cubicBezTo>
                <a:cubicBezTo>
                  <a:pt x="3175390" y="2068558"/>
                  <a:pt x="3163409" y="2234497"/>
                  <a:pt x="3186819" y="2474539"/>
                </a:cubicBezTo>
                <a:cubicBezTo>
                  <a:pt x="3210229" y="2714581"/>
                  <a:pt x="3171470" y="2846103"/>
                  <a:pt x="3186819" y="3016140"/>
                </a:cubicBezTo>
                <a:cubicBezTo>
                  <a:pt x="3202168" y="3186177"/>
                  <a:pt x="3169880" y="3540674"/>
                  <a:pt x="3186819" y="3717035"/>
                </a:cubicBezTo>
                <a:cubicBezTo>
                  <a:pt x="3171471" y="3981179"/>
                  <a:pt x="2953497" y="4291730"/>
                  <a:pt x="2655672" y="4248182"/>
                </a:cubicBezTo>
                <a:cubicBezTo>
                  <a:pt x="2400209" y="4229148"/>
                  <a:pt x="2336368" y="4265411"/>
                  <a:pt x="2124541" y="4248182"/>
                </a:cubicBezTo>
                <a:cubicBezTo>
                  <a:pt x="1912714" y="4230953"/>
                  <a:pt x="1712670" y="4237949"/>
                  <a:pt x="1572164" y="4248182"/>
                </a:cubicBezTo>
                <a:cubicBezTo>
                  <a:pt x="1431658" y="4258415"/>
                  <a:pt x="1268927" y="4239640"/>
                  <a:pt x="998543" y="4248182"/>
                </a:cubicBezTo>
                <a:cubicBezTo>
                  <a:pt x="728159" y="4256724"/>
                  <a:pt x="674027" y="4257419"/>
                  <a:pt x="531147" y="4248182"/>
                </a:cubicBezTo>
                <a:cubicBezTo>
                  <a:pt x="247529" y="4207368"/>
                  <a:pt x="-29747" y="4062516"/>
                  <a:pt x="0" y="3717035"/>
                </a:cubicBezTo>
                <a:cubicBezTo>
                  <a:pt x="11138" y="3464520"/>
                  <a:pt x="-6361" y="3264215"/>
                  <a:pt x="0" y="3143575"/>
                </a:cubicBezTo>
                <a:cubicBezTo>
                  <a:pt x="6361" y="3022935"/>
                  <a:pt x="4800" y="2669300"/>
                  <a:pt x="0" y="2442680"/>
                </a:cubicBezTo>
                <a:cubicBezTo>
                  <a:pt x="-4800" y="2216060"/>
                  <a:pt x="-24526" y="2092576"/>
                  <a:pt x="0" y="1837361"/>
                </a:cubicBezTo>
                <a:cubicBezTo>
                  <a:pt x="24526" y="1582146"/>
                  <a:pt x="-14983" y="1475095"/>
                  <a:pt x="0" y="1168325"/>
                </a:cubicBezTo>
                <a:cubicBezTo>
                  <a:pt x="14983" y="861555"/>
                  <a:pt x="371" y="796722"/>
                  <a:pt x="0" y="53114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68437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71" name="Encre 70">
                <a:extLst>
                  <a:ext uri="{FF2B5EF4-FFF2-40B4-BE49-F238E27FC236}">
                    <a16:creationId xmlns:a16="http://schemas.microsoft.com/office/drawing/2014/main" id="{90DC1E91-44BF-99F9-07C0-E6328CFE9BC4}"/>
                  </a:ext>
                </a:extLst>
              </p14:cNvPr>
              <p14:cNvContentPartPr/>
              <p14:nvPr/>
            </p14:nvContentPartPr>
            <p14:xfrm>
              <a:off x="7738277" y="2448973"/>
              <a:ext cx="3163320" cy="3960"/>
            </p14:xfrm>
          </p:contentPart>
        </mc:Choice>
        <mc:Fallback xmlns="">
          <p:pic>
            <p:nvPicPr>
              <p:cNvPr id="71" name="Encre 70">
                <a:extLst>
                  <a:ext uri="{FF2B5EF4-FFF2-40B4-BE49-F238E27FC236}">
                    <a16:creationId xmlns:a16="http://schemas.microsoft.com/office/drawing/2014/main" id="{90DC1E91-44BF-99F9-07C0-E6328CFE9BC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29277" y="2439973"/>
                <a:ext cx="318096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131" name="Espace réservé du contenu 8">
            <a:extLst>
              <a:ext uri="{FF2B5EF4-FFF2-40B4-BE49-F238E27FC236}">
                <a16:creationId xmlns:a16="http://schemas.microsoft.com/office/drawing/2014/main" id="{11C4C76B-6B73-D637-779D-67B0CDBAEAF1}"/>
              </a:ext>
            </a:extLst>
          </p:cNvPr>
          <p:cNvSpPr txBox="1">
            <a:spLocks/>
          </p:cNvSpPr>
          <p:nvPr/>
        </p:nvSpPr>
        <p:spPr>
          <a:xfrm>
            <a:off x="8885096" y="1999825"/>
            <a:ext cx="1114425" cy="42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bg1"/>
                </a:solidFill>
                <a:latin typeface="Berlin Sans FB Demi" panose="020E0802020502020306" pitchFamily="34" charset="0"/>
              </a:rPr>
              <a:t>ETAPE 6</a:t>
            </a:r>
          </a:p>
        </p:txBody>
      </p:sp>
      <p:pic>
        <p:nvPicPr>
          <p:cNvPr id="133" name="Image 132">
            <a:extLst>
              <a:ext uri="{FF2B5EF4-FFF2-40B4-BE49-F238E27FC236}">
                <a16:creationId xmlns:a16="http://schemas.microsoft.com/office/drawing/2014/main" id="{D91B0690-E0E2-7F2B-D3CF-ABBB48FFEB5D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7797941" y="2507653"/>
            <a:ext cx="3022567" cy="3306688"/>
          </a:xfrm>
          <a:prstGeom prst="rect">
            <a:avLst/>
          </a:prstGeom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973DD705-70A2-AD84-B657-5888F409125F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086465" y="2795789"/>
            <a:ext cx="3054881" cy="273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002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5949</TotalTime>
  <Words>145</Words>
  <Application>Microsoft Office PowerPoint</Application>
  <PresentationFormat>Grand écran</PresentationFormat>
  <Paragraphs>19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Berlin Sans FB Demi</vt:lpstr>
      <vt:lpstr>Calibri</vt:lpstr>
      <vt:lpstr>Cavolini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417</cp:revision>
  <dcterms:created xsi:type="dcterms:W3CDTF">2020-06-24T09:20:11Z</dcterms:created>
  <dcterms:modified xsi:type="dcterms:W3CDTF">2023-07-10T09:35:04Z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2023-06-26T12:42:57Z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