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1"/>
  </p:notesMasterIdLst>
  <p:sldIdLst>
    <p:sldId id="358" r:id="rId6"/>
    <p:sldId id="361" r:id="rId7"/>
    <p:sldId id="333" r:id="rId8"/>
    <p:sldId id="320" r:id="rId9"/>
    <p:sldId id="33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A5E0"/>
    <a:srgbClr val="A688C6"/>
    <a:srgbClr val="84775F"/>
    <a:srgbClr val="BFBFBF"/>
    <a:srgbClr val="E84048"/>
    <a:srgbClr val="D5CAF5"/>
    <a:srgbClr val="E6DFF9"/>
    <a:srgbClr val="B398BC"/>
    <a:srgbClr val="B6A9E4"/>
    <a:srgbClr val="72D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6224" autoAdjust="0"/>
  </p:normalViewPr>
  <p:slideViewPr>
    <p:cSldViewPr snapToGrid="0">
      <p:cViewPr varScale="1">
        <p:scale>
          <a:sx n="106" d="100"/>
          <a:sy n="106" d="100"/>
        </p:scale>
        <p:origin x="120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1:05.723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9 1437 24575,'-5'-35'0,"5"32"0,-1 0 0,0-1 0,0 1 0,1 0 0,0-1 0,0 1 0,0-1 0,0 1 0,0-1 0,1 1 0,-1 0 0,1-1 0,0 1 0,0 0 0,2-5 0,2 0 0,-1-1 0,-1 1 0,0-1 0,0 0 0,-1 1 0,0-1 0,0-1 0,-1 1 0,0 0 0,-1 0 0,0 0 0,-1 0 0,1-1 0,-2 1 0,1 0 0,-1 0 0,-1 0 0,0 1 0,-4-10 0,4 3 0,0 0 0,0 0 0,2 0 0,0 0 0,0 0 0,2 0 0,2-19 0,-1-17 0,0 35 0,1 1 0,0 0 0,1 0 0,1 0 0,0 1 0,10-18 0,-3 3 0,73-156 0,-76 166 0,-1 2 0,1-1 0,1 2 0,1-1 0,21-25 0,-32 42 0,0 0 0,0 0 0,0-1 0,0 1 0,0 0 0,0 0 0,0 0 0,0 0 0,0-1 0,1 1 0,-1 0 0,0 0 0,0 0 0,0 0 0,0 0 0,0 0 0,0 0 0,0-1 0,1 1 0,-1 0 0,0 0 0,0 0 0,0 0 0,0 0 0,0 0 0,1 0 0,-1 0 0,0 0 0,0 0 0,0 0 0,0 0 0,0 0 0,1 0 0,-1 0 0,0 0 0,0 0 0,0 0 0,0 0 0,1 0 0,-1 0 0,0 0 0,0 0 0,0 0 0,0 0 0,0 0 0,1 0 0,-1 0 0,0 0 0,0 1 0,0-1 0,0 0 0,0 0 0,0 0 0,1 0 0,-1 0 0,0 0 0,0 1 0,0-1 0,0 0 0,0 0 0,-1 15 0,-10 18 0,-105 134 0,113-164 0,1 1 0,-1-1 0,1 0 0,-1 0 0,0 0 0,0 0 0,-1 0 0,-4 2 0,8-4 0,0-1 0,-1 0 0,1 0 0,-1 1 0,1-1 0,0 0 0,-1 0 0,1 0 0,-1 0 0,1 1 0,0-1 0,-1 0 0,1 0 0,-1 0 0,1 0 0,-1 0 0,1 0 0,-1 0 0,1 0 0,0-1 0,-1 1 0,1 0 0,-1 0 0,1 0 0,-1 0 0,1 0 0,0-1 0,-1 1 0,0-1 0,1 0 0,-1 0 0,1 0 0,-1-1 0,1 1 0,0 0 0,-1-1 0,1 1 0,0 0 0,0-1 0,0 1 0,0 0 0,0-1 0,0 1 0,0 0 0,1-3 0,2-4 0,0-1 0,1 1 0,-1 0 0,1 0 0,1 1 0,0-1 0,0 1 0,0 0 0,1 0 0,0 1 0,0 0 0,1 0 0,9-7 0,-6 5 0,0-1 0,-1 0 0,0-1 0,-1 0 0,10-15 0,-8 9 0,2-1 0,0 1 0,1 1 0,28-27 0,-87 110 0,38-56 0,7-9 0,-1 1 0,0-1 0,-1 0 0,1 0 0,0 1 0,-1-2 0,0 1 0,0 0 0,0 0 0,-5 3 0,7-6 0,1-1 0,-1 1 0,1-1 0,-1 1 0,1-1 0,0 1 0,-1-1 0,1 0 0,-1 1 0,1-1 0,0 1 0,0-1 0,-1 0 0,1 1 0,0-1 0,0 0 0,0 1 0,0-1 0,0 0 0,0 1 0,0-1 0,0 0 0,0 1 0,0-1 0,0 0 0,0 1 0,1-1 0,-1 0 0,0 1 0,0-1 0,1 1 0,-1-1 0,1 0 0,7-27 0,1 14 0,1 0 0,0 1 0,1 0 0,1 0 0,0 1 0,27-21 0,-4 4 0,86-81 0,-93 90 0,1 1 0,1 2 0,0 1 0,1 1 0,34-11 0,-11 4 0,-5 0 0,1 2 0,1 3 0,70-15 0,-114 31 0,-11 1 0,-29 3 0,19-1 0,0 0 0,0 1 0,1 1 0,-15 5 0,13 0 0,0-1 0,0-1 0,-1 0 0,0-1 0,-1-1 0,1 0 0,-1-1 0,-20 2 0,25-4 0,1 1 0,-1 1 0,1 0 0,-1 0 0,1 1 0,0 1 0,-15 10 0,-21 9 0,33-17 0,32-13 0,35-15 0,-16 1 0,43-30 0,-32 18 0,-40 28 0,1 0 0,0 1 0,-1 1 0,1-1 0,0 1 0,0 1 0,0 0 0,0 0 0,-1 1 0,11 1 0,17 0 0,-3-3 0,-1-2 0,39-9 0,-39 6 0,0 1 0,43-1 0,85 16 0,-126-7 0,43 5 0,-48-4 0,-26-3 0,-12 0 0,-35 1 0,30-1 0,-1 0 0,1-1 0,-1-1 0,1 0 0,-15-3 0,28 4 0,0 0 0,0 0 0,0 0 0,0-1 0,0 1 0,0 0 0,0-1 0,0 1 0,0-1 0,0 1 0,0-1 0,0 1 0,0-1 0,1 0 0,-1 0 0,0 1 0,0-1 0,1 0 0,-1 0 0,0 0 0,0-1 0,1 2 0,0-1 0,0 0 0,0 0 0,0 1 0,1-1 0,-1 0 0,0 0 0,0 1 0,0-1 0,1 0 0,-1 1 0,0-1 0,1 1 0,-1-1 0,1 0 0,-1 1 0,1-1 0,-1 1 0,1-1 0,-1 1 0,1-1 0,0 0 0,2-1 0,1 0 0,-1 0 0,0 0 0,1 0 0,-1 1 0,1-1 0,-1 1 0,1 0 0,0 0 0,5-1 0,533 3 0,-514 1 0,-1 0 0,30 8 0,-30-5 0,1-1 0,31 0 0,98-11-1365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1:21.758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1 65 24575,'63'-21'0,"-14"12"0,0 2 0,1 2 0,0 3 0,86 6 0,73 0 0,-27-1 0,0 10 0,-129-6 0,-42-4 0,1-1 0,-1-1 0,0 0 0,1 0 0,-1-1 0,22-3 0,-33 3 0,0 0 0,0 0 0,0 0 0,0 0 0,0-1 0,0 1 0,0 0 0,0 0 0,0 0 0,0 0 0,0 0 0,0 0 0,0 0 0,0 0 0,-1 0 0,1 0 0,0-1 0,0 1 0,0 0 0,0 0 0,0 0 0,0 0 0,0 0 0,0 0 0,0 0 0,0 0 0,1 0 0,-1-1 0,0 1 0,0 0 0,0 0 0,0 0 0,0 0 0,0 0 0,0 0 0,0 0 0,0 0 0,0 0 0,0 0 0,0 0 0,0 0 0,0-1 0,0 1 0,0 0 0,1 0 0,-1 0 0,-18-4 0,-23 0 0,21 5 0,16-1 0,0 1 0,0-1 0,0 1 0,0-1 0,-1 0 0,1-1 0,0 1 0,0-1 0,0 0 0,0 0 0,0 0 0,-5-2 0,9 3 0,0-1 0,0 1 0,-1 0 0,1 0 0,0 0 0,0 0 0,0 0 0,0 0 0,0 0 0,0-1 0,-1 1 0,1 0 0,0 0 0,0 0 0,0 0 0,0 0 0,0-1 0,0 1 0,0 0 0,0 0 0,0 0 0,0 0 0,0-1 0,0 1 0,0 0 0,0 0 0,0 0 0,0 0 0,0-1 0,0 1 0,0 0 0,0 0 0,0 0 0,0 0 0,0-1 0,0 1 0,0 0 0,0 0 0,0 0 0,0 0 0,1 0 0,-1-1 0,0 1 0,0 0 0,0 0 0,0 0 0,0 0 0,0 0 0,1 0 0,-1 0 0,0 0 0,0-1 0,15-3 0,15 1 0,1 2 0,187 3 0,3 10 0,-111 2 0,556-16 0,-342 3 0,-195 13 0,84-14 0,-242 0 0,-3 1 0,0-2 0,-1-1 0,1-1 0,-53-12 0,64 12 0,18 3 0,-1 0 0,0 0 0,1-1 0,-1 1 0,1-1 0,-1 0 0,1 1 0,-1-2 0,1 1 0,0 0 0,0-1 0,-1 1 0,1-1 0,-4-3 0,8 5 0,-1-1 0,0 0 0,0 1 0,1-1 0,-1 1 0,1-1 0,-1 1 0,0-1 0,1 1 0,-1-1 0,1 1 0,-1-1 0,1 1 0,-1 0 0,1-1 0,-1 1 0,1 0 0,0-1 0,-1 1 0,1 0 0,-1 0 0,1 0 0,0-1 0,-1 1 0,1 0 0,0 0 0,-1 0 0,2 0 0,24-4 0,-23 4 0,40-6 0,-1 3 0,1 2 0,-1 1 0,80 12 0,-85-7 0,65-1 0,-63-3 0,56 6 0,-51-2 0,1-2 0,74-5 0,-71 0 0,90 7 0,-119-2 0,0 2 0,-1 0 0,0 2 0,35 16 0,-35-14 0,1-1 0,-1-1 0,2-1 0,26 6 0,-25-7 0,0 1 0,-1 0 0,25 12 0,-22-9 0,19 18 0,-37-22 0,1-1 0,0 0 0,0 0 0,1 0 0,10 4 0,7 2 0,-1 2 0,0 0 0,-1 1 0,0 2 0,20 16 0,50 33 0,-73-50 0,0 2 0,0 0 0,-2 2 0,0 0 0,-1 0 0,0 2 0,17 30 0,-1-5 0,-14-20 0,-1 2 0,-2 1 0,15 34 0,-24-45 0,-1 0 0,-1 1 0,-1-1 0,0 1 0,0 19 0,-1-14 0,0-1 0,9 33 0,-8-41 0,-1-1 0,-1 1 0,0-1 0,-1 1 0,0-1 0,-4 21 0,2-20 0,1 0 0,0-1 0,1 1 0,1 0 0,0 0 0,3 15 0,3 2 0,-3 1 0,0 0 0,-2 0 0,-2 0 0,-5 47 0,5-78 0,0 0 0,-1 0 0,1 0 0,-1 0 0,1-1 0,-1 1 0,0 0 0,1 0 0,-1 0 0,0 0 0,0-1 0,1 1 0,-1 0 0,0-1 0,0 1 0,0-1 0,0 1 0,0-1 0,0 1 0,0-1 0,0 0 0,0 0 0,0 1 0,0-1 0,0 0 0,0 0 0,0 0 0,0 0 0,0 0 0,-1 0 0,-44-2 0,29 1 0,-1056 1-1365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1:32.578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6 14 24575,'148'-14'0,"-125"14"0,16 1 0,-70 3 0,-14-5 0,-35 3 0,76-2 0,1 1 0,0 0 0,-1-1 0,1 1 0,0 0 0,-1 0 0,1 1 0,0-1 0,0 1 0,0 0 0,0-1 0,0 1 0,1 1 0,-1-1 0,0 0 0,1 1 0,0-1 0,-3 4 0,5-5 0,0-1 0,0 1 0,0 0 0,0-1 0,0 1 0,0-1 0,0 1 0,0-1 0,0 1 0,1-1 0,-1 1 0,0 0 0,0-1 0,1 1 0,-1-1 0,0 0 0,1 1 0,-1-1 0,1 1 0,-1-1 0,0 1 0,1-1 0,-1 0 0,1 1 0,-1-1 0,1 0 0,-1 0 0,1 1 0,-1-1 0,1 0 0,-1 0 0,1 0 0,0 1 0,-1-1 0,1 0 0,-1 0 0,1 0 0,-1 0 0,1 0 0,0 0 0,-1 0 0,2-1 0,36 5 0,-30-3 0,185 8 0,125-16 0,-108-6 0,-65 17 0,78-2 0,-194-4 0,0 0 0,1 1 0,-1 1 0,1 1 0,38 7 0,-36-4 0,-1-1 0,1-2 0,59-6 0,510-4 0,-354 11 0,-33 0 0,220-4 0,-347-2 0,167 2 0,-184 12 0,-45-6 0,0-1 0,25 0 0,952 3 0,-972-6 0,299-6 0,-18-8 0,-123 1 0,-49 10 0,93 4 0,-212 1 0,-11-1 0,0 0 0,0 0 0,0-1 0,0 0 0,-1 0 0,1-1 0,9-2 0,-65-2 0,-76 0 0,-137 3 0,245 4 29,1 0 0,0 1 0,-18 7 0,19-6-400,0 0 1,-1-1 0,-24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1:52.919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1355 391 24575,'-29'-2'0,"0"-1"0,0-2 0,-31-8 0,-9-2 0,37 10 0,21 5 0,0-2 0,0 0 0,0 0 0,0-1 0,1 0 0,-13-6 0,23 9 0,0 0 0,-1 0 0,1 0 0,0 0 0,-1-1 0,1 1 0,0 0 0,-1-1 0,1 1 0,0 0 0,-1 0 0,1-1 0,0 1 0,0-1 0,-1 1 0,1 0 0,0-1 0,0 1 0,0 0 0,0-1 0,0 1 0,0-1 0,-1 1 0,1 0 0,0-1 0,0 1 0,0-1 0,0 1 0,0-1 0,0 1 0,1 0 0,-1-1 0,0 1 0,0-1 0,0 1 0,0 0 0,0-1 0,1 1 0,-1 0 0,0-1 0,0 1 0,0 0 0,1-1 0,-1 1 0,0 0 0,1-1 0,-1 1 0,0 0 0,1 0 0,-1-1 0,0 1 0,1 0 0,-1 0 0,1 0 0,-1 0 0,0-1 0,1 1 0,-1 0 0,1 0 0,0 0 0,26-11 0,-7 7 0,1 0 0,32 0 0,-32 3 0,-1-1 0,32-8 0,-51 10 0,-1 0 0,1 0 0,-1 0 0,1 0 0,-1 0 0,1 0 0,-1 0 0,1-1 0,-1 1 0,1 0 0,-1 0 0,1-1 0,-1 1 0,1 0 0,-1 0 0,1-1 0,-1 1 0,0-1 0,1 1 0,-1 0 0,0-1 0,1 1 0,-1-1 0,0 1 0,0-1 0,1 1 0,-1-1 0,0 1 0,0-1 0,0 1 0,0-1 0,1 0 0,-13-16 0,-31-13 0,36 26 0,-19-13 0,3 1 0,-1 1 0,-32-15 0,48 27 0,0 0 0,1 0 0,-1 1 0,0 0 0,0 0 0,-1 1 0,1 0 0,0 0 0,0 1 0,-1 0 0,1 0 0,-10 3 0,-22 5 0,-1-2 0,-76 1 0,86-7 0,20-1 0,-1 0 0,0 1 0,0 1 0,0 0 0,0 1 0,0 0 0,0 0 0,-12 6 0,-57 20 0,53-13 0,0 1 0,2 1 0,0 2 0,1 0 0,-32 34 0,33-23 0,2 1 0,-35 68 0,37-64 0,14-25 0,-1 0 0,-1 0 0,0-1 0,-17 16 0,-20 26 0,38-40 0,2 1 0,-1 0 0,2 0 0,-1 0 0,2 1 0,-3 13 0,-4 13 0,-10 54 0,-14 27 0,33-119 0,1 0 0,0 0 0,-1 1 0,1-1 0,0 0 0,-1 1 0,1-1 0,0 0 0,0 0 0,0 1 0,0-1 0,0 0 0,1 1 0,-1-1 0,0 0 0,0 0 0,1 1 0,-1-1 0,1 0 0,-1 0 0,1 0 0,0 0 0,-1 1 0,1-1 0,0 0 0,0 0 0,0-1 0,0 1 0,0 0 0,0 0 0,0 0 0,0 0 0,0-1 0,0 1 0,0-1 0,0 1 0,1-1 0,-1 1 0,0-1 0,0 1 0,1-1 0,-1 0 0,0 0 0,0 0 0,3 0 0,10 1 0,-1 0 0,1-1 0,23-3 0,-11 2 0,14 1 0,-1-2 0,1-2 0,66-14 0,-15-1 0,31-8 0,-105 24 0,0 0 0,1 1 0,-1 1 0,0 1 0,33 3 0,6-1 0,138 13 0,-152-11 0,43 1 0,95-6 0,-55-2 0,-77 6 0,-42-1 0,-33-1 0,-196-1 0,-61 1 0,244 1 0,0 2 0,1 1 0,-76 21 0,95-17 0,34-8 0,34-9 0,24-4 0,129-5 0,77 18 0,-109 1 0,0 12 0,51-1 0,287-7 0,-279 8 0,49-1 0,-28-26 0,35 10 0,-145 6 0,-6-1 0,152-6 0,-174-11 0,39-2 0,7 4 0,-22 20 0,183 33 0,-309-38 0,91 8 0,1-5 0,103-7 0,-55 0 0,-105 2 0,-1 2 0,67 13 0,-80-11 0,-1-2 0,1-1 0,30-2 0,45 2 0,294 8 0,-309-9 0,-70-2 0,0 0 0,-1-1 0,0-1 0,0-1 0,19-7 0,25-6 0,-62 17 0,-1 1 0,1-1 0,0 0 0,0 1 0,0-1 0,0 0 0,0 1 0,-1-1 0,1 0 0,0 0 0,0 0 0,-1 0 0,1 0 0,-1 0 0,1 0 0,-1 0 0,1 0 0,-1 0 0,0 0 0,0 0 0,1 0 0,-1 0 0,0 0 0,0-1 0,0 1 0,0 0 0,0 0 0,0 0 0,-1 0 0,1 0 0,0 0 0,0 0 0,-1 0 0,1 0 0,-1 0 0,1 0 0,-2-2 0,-19-46 0,18 44 0,-9-18 0,6 11 0,0 0 0,0 0 0,-5-19 0,10 26 0,0-1 0,0 1 0,0-1 0,1 1 0,0-1 0,0 1 0,1-1 0,-1 0 0,1 1 0,0 0 0,4-11 0,7-16 0,12-43 0,-22 61 0,0 1 0,-1-1 0,-1 1 0,0-1 0,-1 1 0,0-1 0,-1 1 0,-1-1 0,0 1 0,-1 0 0,0 0 0,-1 0 0,-1 1 0,0 0 0,0 0 0,-11-14 0,5 14 0,-2 2 0,0-1 0,0 2 0,-1-1 0,-20-8 0,20 10 0,-35-19 0,-197-113 0,221 124 0,1 1 0,-2 1 0,0 1 0,-1 1 0,0 2 0,-1 1 0,-29-6 0,-36-5 0,47 9 0,-76-8 0,71 15 0,-95-4 0,38 9 0,-122-3 0,176-3 0,-49-3 0,-887 8 0,969 2 0,0 0 0,-33 8 0,-29 3 0,-31 0 0,66-6 0,-61 0 0,-281-25 0,33 16 0,30 1 0,257-5 0,-44-1 0,-294 0 0,224-2 0,-47-1 0,190 11 0,1 3 0,-1 1 0,1 3 0,1 1 0,0 1 0,0 3 0,-66 30 0,82-32 0,1 0 0,0 1 0,1 2 0,0 0 0,1 1 0,-26 26 0,-57 49 0,-116 76 0,167-132 0,38-26 0,0 1 0,0 1 0,1 0 0,0 1 0,1 0 0,0 1 0,-12 15 0,22-18 0,0-1 0,0 1 0,1 0 0,0 0 0,1 0 0,0 0 0,0 0 0,1 0 0,0 1 0,1-1 0,0 0 0,3 12 0,-4-20 0,1 0 0,-1 0 0,1 0 0,-1 0 0,1-1 0,-1 1 0,1 0 0,-1-1 0,1 1 0,0 0 0,-1-1 0,1 1 0,0-1 0,0 1 0,0-1 0,-1 1 0,1-1 0,0 1 0,0-1 0,0 0 0,0 1 0,0-1 0,0 0 0,0 0 0,-1 0 0,1 0 0,0 0 0,0 0 0,0 0 0,0 0 0,0 0 0,0 0 0,0-1 0,0 1 0,0 0 0,-1-1 0,2 1 0,35-15 0,-36 15 0,174-95 0,25-13 0,-141 84 0,1 2 0,113-25 0,131-5 0,-70 14 0,146-10 0,-362 47 0,120-9 0,81-10 0,-138 12 0,119 2 0,-94 5 0,1112-13 0,-832 12 0,405 4 0,-294 50 0,-397-38 0,-63-9 0,-7-2 0,1 2 0,-1 1 0,53 17 0,83 37 0,-77-30 0,-74-25 0,1 0 0,-1 1 0,0 1 0,0 1 0,-1 0 0,0 0 0,-1 2 0,0 0 0,0 0 0,-1 1 0,0 1 0,-1 0 0,15 20 0,-13-13 0,-9-14 0,0 0 0,0 0 0,0 1 0,-1-1 0,0 1 0,4 12 0,-6-16 0,-1 0 0,0 0 0,0 0 0,0 0 0,0 1 0,0-1 0,0 0 0,-1 0 0,1 0 0,-1 0 0,1 0 0,-1 0 0,0 0 0,0 0 0,0 0 0,0 0 0,0 0 0,0-1 0,-1 1 0,1 0 0,0-1 0,-1 1 0,0-1 0,1 1 0,-4 1 0,-4 4 0,-1-1 0,0 0 0,0-1 0,0 1 0,-1-2 0,0 0 0,0 0 0,0-1 0,0 0 0,-13 1 0,-19 0 0,-59 0 0,70-3 0,-115-1 0,0-5 0,-171-30 0,-303-52 0,428 67 0,-292 7 0,406 14 0,-3004-1-1365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3:03.1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406 40 24575,'7034'0'0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9:53.017"/>
    </inkml:context>
    <inkml:brush xml:id="br0">
      <inkml:brushProperty name="width" value="0.35" units="cm"/>
      <inkml:brushProperty name="height" value="0.35" units="cm"/>
      <inkml:brushProperty name="color" value="#1091F2"/>
    </inkml:brush>
  </inkml:definitions>
  <inkml:trace contextRef="#ctx0" brushRef="#br0">6479 922 24575,'-308'-14'0,"-2615"17"0,1485-5 0,1304 0 0,46-1 0,0 4 0,-117 16 0,60 0 0,62-7 0,-261 18 0,-318-28 0,660 0 0,0 0 0,0-1 0,0 1 0,1-1 0,-1 1 0,0-1 0,1 0 0,-1 1 0,0-1 0,1 0 0,-1 0 0,1 0 0,-1 0 0,1 0 0,0-1 0,-1 1 0,1 0 0,0-1 0,0 1 0,0-1 0,0 1 0,0-1 0,0 1 0,0-1 0,1 0 0,-1 1 0,1-1 0,-1 0 0,0-3 0,-1-7 0,-1-1 0,2 1 0,-1-17 0,1 11 0,-5-28 0,4 38 0,1 1 0,-1-1 0,1 0 0,1 0 0,0 1 0,0-1 0,0 0 0,1 0 0,0 1 0,1-1 0,-1 0 0,2 1 0,3-10 0,10-55 0,-8 39 0,-3 7 0,2 1 0,15-38 0,-19 56 0,0 0 0,1 0 0,0 0 0,1 1 0,-1-1 0,1 1 0,0 0 0,1 1 0,-1-1 0,1 1 0,1 0 0,12-8 0,8-4 0,38-31 0,-30 21 0,6-4 0,-11 7 0,2 1 0,60-32 0,-39 27 0,43-18 0,-69 36 0,-10 3 0,1 0 0,0 2 0,26-6 0,1 7 0,1 1 0,52 4 0,43-1 0,-72-13 0,-151 14 0,46-2 0,32 0 0,13 1 0,180-7 0,-108 15 0,-67-5 0,0-1 0,0 0 0,1-1 0,-1-1 0,0 0 0,0-1 0,0 0 0,17-4 0,-64-12 0,12 10 0,21 7 0,0 0 0,0 0 0,0 0 0,0 0 0,0 0 0,0 0 0,0 0 0,0 0 0,1 0 0,-1 0 0,0 0 0,0 0 0,0 0 0,0 0 0,0 0 0,0 0 0,0 0 0,0 0 0,0 0 0,0 0 0,0-1 0,0 1 0,0 0 0,0 0 0,0 0 0,0 0 0,0 0 0,0 0 0,0 0 0,0 0 0,0 0 0,0 0 0,0 0 0,0 0 0,0 0 0,0 0 0,0-1 0,0 1 0,0 0 0,0 0 0,0 0 0,0 0 0,0 0 0,36 2 0,-7 0 0,101-7 0,60 3 0,-118 12 0,-48-6 0,0-1 0,25 0 0,2348-4 0,-1210 2 0,-1178 0 0,0 0 0,0 1 0,-1 0 0,1 1 0,-1 0 0,1 0 0,12 7 0,-10-5 0,0 0 0,0-1 0,19 5 0,-30-9 0,1 1 0,0-1 0,-1 0 0,1 0 0,0 0 0,0 0 0,-1 0 0,1 0 0,0 0 0,-1 0 0,1 0 0,0 0 0,0 0 0,-1 0 0,1 0 0,0 0 0,-1-1 0,1 1 0,0 0 0,-1-1 0,1 1 0,0 0 0,0-2 0,-3-11 0,0 11 0,1-1 0,-1 1 0,0 0 0,0-1 0,0 1 0,0 0 0,0 0 0,0 1 0,-1-1 0,1 0 0,-4-1 0,-1 1 0,-14-6 0,21 6 0,14 3 0,17 6 0,1 1 0,-1 1 0,-1 2 0,0 1 0,-1 1 0,32 19 0,-64-33 0,-33-22 0,35 22 0,0 0 0,0 0 0,0 0 0,0 0 0,0 0 0,0 0 0,1 0 0,-1 0 0,1 0 0,-1 0 0,0-1 0,1 1 0,0 0 0,-1 0 0,1 0 0,0-1 0,0 1 0,-1 0 0,1 0 0,0-1 0,0 1 0,0 0 0,1-1 0,-1 1 0,0 0 0,0 0 0,1-1 0,-1 1 0,1 0 0,-1 0 0,1 0 0,-1 0 0,1-1 0,0 1 0,0 0 0,-1 0 0,3-1 0,-2 1 0,1 0 0,-1 0 0,0 0 0,1 0 0,-1 0 0,1 1 0,0-1 0,-1 1 0,1-1 0,0 1 0,-1-1 0,1 1 0,0 0 0,-1 0 0,1 0 0,0 0 0,-1 0 0,1 0 0,0 1 0,-1-1 0,1 0 0,3 2 0,44 17 0,-26-9 0,-2-1 0,-1 1 0,0 1 0,-1 1 0,-1 0 0,0 2 0,19 16 0,-28-22 0,45 33 0,-35-28 0,-1 0 0,0 2 0,-1 0 0,19 23 0,-24-22 0,-10-12 0,1 0 0,0-1 0,-1 1 0,1-1 0,1 0 0,-1 0 0,4 4 0,22 17 0,-23-18 0,0-1 0,0 1 0,1-1 0,-1 0 0,1-1 0,0 0 0,10 4 0,-63-49 0,35 34 0,8 6 0,0-1 0,0 1 0,-1-1 0,2 0 0,-1 0 0,0 0 0,0-1 0,1 1 0,-1 0 0,1-1 0,-1 0 0,1 0 0,0 1 0,0-1 0,1 0 0,-1-1 0,0 1 0,-1-5 0,4 7 0,-1 1 0,1 0 0,-1 0 0,1 0 0,0 0 0,-1 0 0,1 0 0,-1 1 0,1-1 0,-1 0 0,1 0 0,-1 0 0,1 0 0,-1 1 0,1-1 0,-1 0 0,1 1 0,-1-1 0,1 0 0,-1 1 0,1-1 0,-1 0 0,0 1 0,1-1 0,-1 1 0,0-1 0,1 1 0,-1-1 0,0 1 0,0-1 0,1 1 0,-1 0 0,17 19 0,6 12 0,-2 0 0,27 59 0,-3-5 0,-36-70 0,0 1 0,-2 0 0,9 25 0,-14-35 0,0 0 0,0 0 0,-1 0 0,0 1 0,0-1 0,-1 0 0,0 0 0,0 1 0,-1-1 0,0 0 0,-4 13 0,4-17 0,0 0 0,0-1 0,-1 1 0,0-1 0,1 1 0,-1-1 0,0 0 0,0 0 0,0 0 0,0 0 0,-1 0 0,1 0 0,-1 0 0,1-1 0,-1 1 0,1-1 0,-1 0 0,0 0 0,1 0 0,-1 0 0,0 0 0,0-1 0,-5 1 0,-8 1 0,0-1 0,0-1 0,-20-2 0,7 0 0,27 2 0,-186-9 0,162 6 0,1-1 0,0-1 0,0-1 0,0-1 0,-31-14 0,51 18 0,0 0 0,0 0 0,1 0 0,-1-1 0,1 1 0,0-1 0,0-1 0,0 1 0,0 0 0,1-1 0,-1 0 0,1 1 0,1-1 0,-1-1 0,1 1 0,-4-9 0,5 10 0,0 1 0,0-1 0,1 0 0,-1 1 0,1-1 0,0 0 0,0 1 0,0-1 0,0 0 0,1 1 0,-1-1 0,1 0 0,0 1 0,0-1 0,0 1 0,1-1 0,-1 1 0,1 0 0,0-1 0,-1 1 0,2 0 0,-1 0 0,0 0 0,1 1 0,-1-1 0,6-4 0,-6 6 0,0-1 0,0 1 0,0 0 0,0 0 0,0 1 0,0-1 0,1 0 0,-1 1 0,0-1 0,0 1 0,0 0 0,1-1 0,-1 1 0,0 0 0,0 1 0,1-1 0,-1 0 0,0 1 0,3 0 0,44 20 0,-12-5 0,-37-16 0,1 0 0,0 0 0,-1 0 0,1 0 0,0 0 0,-1 0 0,1 0 0,0 0 0,-1 0 0,1-1 0,0 1 0,-1 0 0,1 0 0,-1-1 0,1 1 0,0 0 0,-1-1 0,1 1 0,-1-1 0,1 1 0,-1-1 0,1 1 0,-1-1 0,1 1 0,-1-1 0,0 1 0,1-1 0,-1 1 0,0-1 0,1 0 0,-1 1 0,0-1 0,0 0 0,0 1 0,0-1 0,1 0 0,-1 1 0,0-1 0,0 0 0,0 1 0,0-1 0,-1 0 0,1-1 0,-3-33 0,0 20 0,-2 1 0,0-1 0,-1 1 0,0 1 0,-1-1 0,0 1 0,-1 0 0,-1 1 0,0 0 0,-1 0 0,0 1 0,-1 0 0,0 1 0,0 0 0,-18-11 0,6 5 0,0 2 0,-1 0 0,0 1 0,-1 2 0,0 1 0,-1 0 0,-46-9 0,58 17 0,1 1 0,-1 0 0,0 0 0,1 2 0,-1-1 0,1 2 0,-23 5 0,-5 4 0,-44 19 0,50-17 0,0-1 0,-38 8 0,-18-8 0,-1-5 0,-160-6 0,109-3 0,-3899 2 0,4024 0 0,0 2 0,0 0 0,1 1 0,-1 1 0,1 1 0,0 0 0,0 1 0,1 1 0,-29 16 0,13-4 0,1 2 0,1 2 0,-44 41 0,59-52 0,-4 7 0,22-13 0,16-3 0,728 7 0,-460-12 0,-200-2 0,132-24 0,-131 15 0,133-5 0,590 7 0,373 7 0,-621 7 0,1065-3 0,-1593 1 0,44 9 0,16 0 0,-4 3 0,12 1 0,-102-14 0,-1-1 0,1 1 0,0 0 0,0 0 0,0-1 0,0 1 0,0 0 0,0 0 0,0 0 0,0 0 0,0 1 0,0-1 0,0 0 0,0 0 0,0 0 0,-1 1 0,1-1 0,0 0 0,0 1 0,0-1 0,0 1 0,-1-1 0,1 1 0,0-1 0,0 1 0,-1 0 0,1-1 0,0 1 0,-1 0 0,1 0 0,-1-1 0,1 1 0,-1 0 0,1 0 0,-1 0 0,0 0 0,1 0 0,-1 0 0,0-1 0,0 1 0,0 0 0,0 0 0,1 0 0,-1 0 0,0 0 0,-1 0 0,1 0 0,0 0 0,0 0 0,0 0 0,0 0 0,-1 1 0,-4 8 0,1 0 0,-1-1 0,-1 1 0,-8 10 0,-10 22 0,23-38 0,1 0 0,0 1 0,0-1 0,1 0 0,-1 1 0,1-1 0,0 0 0,0 0 0,1 0 0,-1 0 0,1 0 0,0 0 0,0 0 0,0 0 0,0-1 0,1 1 0,-1-1 0,1 0 0,0 0 0,0 0 0,0 0 0,0 0 0,1 0 0,-1-1 0,1 0 0,0 1 0,-1-2 0,1 1 0,6 2 0,-10-4 0,0 0 0,1 1 0,-1-1 0,1 0 0,-1 0 0,1 0 0,-1 1 0,1-1 0,-1 0 0,1 0 0,-1 0 0,1 0 0,-1 0 0,1 0 0,-1 0 0,1 0 0,-1 0 0,1 0 0,-1 0 0,1 0 0,-1-1 0,1 1 0,-1 0 0,0 0 0,1 0 0,-1-1 0,1 1 0,-1 0 0,1-1 0,-1 1 0,0 0 0,1-1 0,-1 1 0,0 0 0,1-1 0,-1 1 0,0-1 0,1 1 0,-1 0 0,0-1 0,0 1 0,0-1 0,0 1 0,1-1 0,-1 1 0,0-1 0,0 1 0,0-1 0,0 1 0,0-1 0,0 1 0,0-1 0,0 1 0,0-1 0,0 1 0,0-1 0,-1 1 0,1-1 0,0 1 0,0-1 0,0 1 0,-1-1 0,1 1 0,-1-4 0,0 1 0,0 1 0,0-1 0,0 0 0,-1 0 0,1 0 0,-1 1 0,0-1 0,-3-3 0,-21-14 0,22 18 0,1 0 0,0 0 0,0 0 0,0 0 0,0 0 0,0-1 0,0 1 0,1-1 0,-1 0 0,1 0 0,-1 0 0,1 0 0,0 0 0,1-1 0,-1 1 0,0-1 0,1 1 0,0-1 0,0 1 0,0-1 0,0 0 0,1 1 0,-1-1 0,1 0 0,0-6 0,2-23 0,0 24 0,-1 0 0,-1 0 0,0 0 0,0-1 0,0 1 0,-1 0 0,-1 0 0,1 1 0,-6-16 0,7 24 0,0-1 0,0 0 0,-1 1 0,1-1 0,0 0 0,0 1 0,-1-1 0,1 1 0,0-1 0,-1 0 0,1 1 0,0-1 0,-1 1 0,1-1 0,-1 1 0,1 0 0,-1-1 0,1 1 0,-1-1 0,1 1 0,-1 0 0,0-1 0,1 1 0,-1 0 0,1 0 0,-1-1 0,0 1 0,1 0 0,-1 0 0,0 0 0,1 0 0,-1 0 0,0 0 0,1 0 0,-1 0 0,0 0 0,1 0 0,-1 0 0,0 1 0,1-1 0,-1 0 0,1 0 0,-1 1 0,0-1 0,1 0 0,-1 1 0,1-1 0,-1 0 0,1 1 0,-1-1 0,1 1 0,-1-1 0,0 1 0,0 2 0,-1-1 0,1 1 0,-1-1 0,1 1 0,0 0 0,0-1 0,0 1 0,0 0 0,0 0 0,0 5 0,0 4 0,1 0 0,0-1 0,1 1 0,0 0 0,1 0 0,0-1 0,8 23 0,-7-27 0,0 0 0,1 0 0,-1 0 0,1-1 0,1 1 0,-1-1 0,1 0 0,0-1 0,1 1 0,-1-1 0,1 0 0,0 0 0,8 4 0,-10-6 0,0-1 0,-1 1 0,1-1 0,-1 1 0,0 0 0,0 0 0,0 1 0,0-1 0,0 0 0,0 1 0,-1 0 0,0 0 0,0 0 0,3 8 0,-2-3 0,-2 1 0,1 0 0,-1 0 0,-1 20 0,2 11 0,6-14 0,-6-25 0,-1 1 0,0-1 0,0 1 0,0 0 0,0 0 0,-1 0 0,1-1 0,-1 1 0,1 5 0,-2-7 0,1 0 0,-1 0 0,1 0 0,-1 0 0,1 0 0,-1 0 0,0-1 0,1 1 0,-1 0 0,0 0 0,0 0 0,0-1 0,0 1 0,0 0 0,0-1 0,0 1 0,0-1 0,0 1 0,0-1 0,0 0 0,0 1 0,0-1 0,0 0 0,0 0 0,0 1 0,0-1 0,0 0 0,-1 0 0,1 0 0,0-1 0,-2 1 0,-144-3 0,37-2 0,86 5-1365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9:56.623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0 9 24575,'0'-1'0,"0"-2"0,0-1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0:16.169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174 17 24575,'-1'0'0,"1"0"0,-1 0 0,1-1 0,0 1 0,-1 0 0,1 0 0,-1 0 0,1 0 0,-1-1 0,1 1 0,-1 0 0,1 0 0,-1 0 0,1 0 0,-1 0 0,1 0 0,-1 1 0,1-1 0,-1 0 0,1 0 0,-1 0 0,1 0 0,-1 0 0,1 1 0,0-1 0,-1 0 0,1 0 0,-1 1 0,1-1 0,0 0 0,-1 1 0,0 0 0,-18 18 0,3-4 0,11-14 0,1 0 0,-1 0 0,0 0 0,0-1 0,1 1 0,-1-1 0,0 0 0,0-1 0,1 1 0,-1-1 0,0 0 0,1 0 0,-1-1 0,1 1 0,-1-1 0,1 0 0,0 0 0,0 0 0,0-1 0,0 0 0,0 1 0,0-1 0,1-1 0,-1 1 0,1 0 0,0-1 0,-3-4 0,6 8 0,0 0 0,1 0 0,-1 0 0,0 0 0,0 0 0,1 0 0,-1 0 0,0 0 0,0 0 0,1 0 0,-1 0 0,0 0 0,0 0 0,1 0 0,-1 0 0,0 0 0,0 0 0,1 0 0,-1 0 0,0 0 0,0 0 0,1 0 0,-1-1 0,0 1 0,0 0 0,0 0 0,1 0 0,-1 0 0,0-1 0,0 1 0,0 0 0,0 0 0,1-1 0,-1 1 0,0 0 0,0 0 0,0 0 0,0-1 0,0 1 0,0 0 0,0-1 0,0 1 0,0 0 0,0 0 0,0-1 0,0 1 0,0 0 0,0 0 0,0-1 0,0 1 0,0 0 0,0 0 0,0-1 0,0 1 0,0 0 0,0 0 0,0-1 0,0 1 0,-1 0 0,1 0 0,0 0 0,0-1 0,0 1 0,-1 0 0,19 14 0,-7 15 0,0 0 0,-2 1 0,9 48 0,-9-38 0,-9-25 0,-5-16 0,-8-24 0,0-55 0,14 96 0,0 1 0,-1 0 0,-1 0 0,-3 21 0,1-17 0,1 1 0,2 32 0,0-53 0,0 0 0,1 0 0,-1 0 0,0 0 0,1-1 0,-1 1 0,0 0 0,1 0 0,-1 0 0,1-1 0,0 1 0,-1 0 0,1 0 0,0-1 0,-1 1 0,1 0 0,0-1 0,-1 1 0,1-1 0,0 1 0,0-1 0,0 0 0,0 1 0,0-1 0,-1 0 0,1 1 0,0-1 0,0 0 0,0 0 0,0 0 0,0 0 0,0 0 0,0 0 0,0 0 0,1 0 0,45-8 0,-21 4 0,107-10 0,-47 14 0,94-12 0,-167 10 0,-6 0 0,-1 1 0,0 0 0,1 0 0,-1 1 0,1 0 0,9 1 0,-38 12 0,8-10 0,0 1 0,0-2 0,-1 0 0,1 0 0,-21-2 0,563 2 0,-249-5 0,2517 3 0,-2464-7 0,-62 1 0,114-7 0,-82 8 0,-51 2 0,68 5 0,52-4 0,-182-1 0,17-1 0,-124-10 0,9 0 0,-76 13 0,-1-1 0,1-1 0,0-1 0,18-6 0,-20 6 0,-13 3 0,1 1 0,-1 0 0,0 0 0,0 0 0,0 0 0,1 0 0,-1 0 0,0 0 0,0 0 0,1 0 0,-1 0 0,0 0 0,0 0 0,1 0 0,-1 0 0,0 0 0,0 0 0,1 0 0,-1 0 0,0 0 0,0 0 0,1 0 0,-1 0 0,0 0 0,0 0 0,1 1 0,-1-1 0,0 0 0,0 0 0,0 0 0,1 0 0,-1 1 0,0-1 0,0 0 0,0 0 0,0 0 0,0 1 0,1-1 0,-1 0 0,0 0 0,0 1 0,0-1 0,-2 15 0,-10 18 0,11-31 0,0-1 0,1 1 0,-1 0 0,0 0 0,1 0 0,0-1 0,-1 1 0,1 0 0,0 0 0,0 0 0,0 0 0,0 0 0,0 0 0,1-1 0,-1 1 0,0 0 0,2 2 0,1 13 0,-7-16 0,0 0 0,0 0 0,0 0 0,0 0 0,0-1 0,0 1 0,-1-1 0,1 0 0,0-1 0,-5 0 0,5 1 0,-427-7 0,-303 7 0,704-1 0,-1-3 0,-40-8 0,39 6 0,1 1 0,-37-1 0,-112 13 0,72 0 0,-151-7 0,729 6 0,-248 1-1365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0:22.616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500 366 24575,'-2'-3'0,"1"-1"0,-1 1 0,1-1 0,0 0 0,0 1 0,1-1 0,-1 0 0,1 0 0,0 0 0,0 1 0,0-1 0,1-5 0,-1-8 0,-5-55 0,-3-76 0,8 145 0,0 0 0,0 0 0,-1 0 0,1 1 0,0-1 0,-1 0 0,0 0 0,0 1 0,0-1 0,0 0 0,0 1 0,0-1 0,-1 1 0,1-1 0,-1 1 0,0 0 0,1-1 0,-1 1 0,0 0 0,-4-3 0,2 3 0,0-1 0,-1 1 0,1 0 0,0 0 0,-1 1 0,1-1 0,-1 1 0,1 0 0,-1 0 0,0 0 0,-8 1 0,6-1 0,1 1 0,0 1 0,0-1 0,0 1 0,0 0 0,0 0 0,0 1 0,0 0 0,0 0 0,1 0 0,-1 1 0,1-1 0,-1 1 0,1 1 0,0-1 0,0 1 0,1 0 0,-1 0 0,-7 9 0,3 0 0,0-1 0,-1 0 0,-1 0 0,0-1 0,0-1 0,-1 0 0,0 0 0,-1-1 0,0-1 0,0 0 0,-1-1 0,-15 6 0,-21 13 0,46-24 0,0 0 0,1 0 0,-1 1 0,1 0 0,-1-1 0,1 1 0,0 0 0,0 0 0,0 1 0,0-1 0,1 1 0,-1-1 0,1 1 0,0 0 0,0 0 0,0 0 0,1 0 0,-3 8 0,6-15 0,0 0 0,1 0 0,-1 0 0,1 0 0,-1 1 0,1-1 0,0 1 0,0-1 0,0 1 0,6-3 0,56-31 0,-7 2 0,-56 33-49,0 0 1,0-1-1,0 1 0,0-1 0,0 0 1,0 0-1,0 1 0,-1-1 0,1-1 1,-1 1-1,1 0 0,-1 0 0,0 0 1,0-1-1,0 1 0,0 0 0,0-1 1,-1 1-1,1-1 0,-1 1 0,1-1 1,-1 0-1,0 1 0,0-1 0,0 1 0,0-1 1,-1-3-1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3:16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429 65 24574,'7042'0'0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1:38.675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0 1 24575,'2'1'0,"-1"0"0,1 0 0,0 0 0,0-1 0,0 1 0,-1 0 0,1-1 0,0 1 0,0-1 0,0 0 0,0 0 0,0 0 0,0 0 0,3 0 0,-1 0 0,737 80 0,-690-76 0,102-4 0,-58-3 0,47 3 0,256 32 0,-252 0 0,-99-24 0,1-1 0,-1-3 0,1-2 0,66-5 0,-14 0 0,793 3 0,-889 0 0,0 0 0,1 0 0,-1 0 0,0-1 0,0 0 0,0 1 0,0-2 0,6-1 0,-10 3 0,0 0 0,0 0 0,0 0 0,0-1 0,0 1 0,1 0 0,-1 0 0,0 0 0,0 0 0,0 0 0,0 0 0,0 0 0,0-1 0,0 1 0,0 0 0,0 0 0,0 0 0,0 0 0,0 0 0,0 0 0,0-1 0,0 1 0,0 0 0,0 0 0,0 0 0,0 0 0,0 0 0,0-1 0,0 1 0,0 0 0,0 0 0,0 0 0,0 0 0,0 0 0,0 0 0,0-1 0,0 1 0,0 0 0,0 0 0,0 0 0,0 0 0,-1 0 0,1 0 0,0 0 0,0 0 0,0-1 0,0 1 0,0 0 0,0 0 0,0 0 0,-1 0 0,1 0 0,0 0 0,0 0 0,0 0 0,0 0 0,0 0 0,-1 0 0,1 0 0,0 0 0,0 0 0,0 0 0,0 0 0,-1 0 0,-27-4 0,-247-6 0,-150-9 0,262 6 0,98 7 62,-102-21 0,16 2-1551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1:41.298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351 268 24575,'334'-10'0,"893"10"0,-1205-2 0,-43-6 0,-426-53 0,269 41 0,-1110-147 0,1499 178 0,681 110 0,-856-114 0,-36-7 0,0 0 0,0 0 0,0 0 0,0 1 0,0-1 0,0 0 0,0 0 0,0 0 0,0 0 0,-1 0 0,1 1 0,0-1 0,0 0 0,0 0 0,0 0 0,0 0 0,0 0 0,0 1 0,0-1 0,0 0 0,0 0 0,0 0 0,0 0 0,1 0 0,-1 1 0,0-1 0,0 0 0,0 0 0,0 0 0,0 0 0,0 0 0,0 0 0,0 0 0,0 1 0,0-1 0,0 0 0,1 0 0,-1 0 0,0 0 0,0 0 0,0 0 0,0 0 0,0 0 0,0 0 0,1 0 0,-1 0 0,0 0 0,0 1 0,0-1 0,0 0 0,0 0 0,1 0 0,-1 0 0,0 0 0,0 0 0,0 0 0,0-1 0,0 1 0,1 0 0,-1 0 0,0 0 0,0 0 0,0 0 0,0 0 0,0 0 0,0 0 0,1 0 0,-1 0 0,0 0 0,-16 3 0,-26 0 0,-680-2 0,446-3 0,856 3-1365,-513-1-5461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1:48.273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1294 1 24575,'-1222'0'0,"1218"0"0,0 0 0,0 0 0,0 0 0,0 1 0,0 0 0,0 0 0,1 0 0,-1 0 0,0 0 0,1 1 0,-1 0 0,1 0 0,-1 0 0,1 0 0,-5 4 0,8-6 0,-1 1 0,0 0 0,0 0 0,1 0 0,-1 0 0,1 0 0,-1 0 0,1 0 0,-1 0 0,1 0 0,0 1 0,-1-1 0,1 0 0,0 0 0,0 0 0,0 0 0,0 1 0,0-1 0,0 0 0,0 0 0,0 1 0,1 1 0,0 0 0,0-1 0,1 0 0,-1 1 0,0-1 0,1 0 0,0 1 0,-1-1 0,1 0 0,0 0 0,0 0 0,4 2 0,10 7 0,0 0 0,0-1 0,1-1 0,0-1 0,1-1 0,0 0 0,24 5 0,5-1 0,84 9 0,220-15 0,-181-8 0,451 3-1365,-596 0-5461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06.044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6608 877 24575,'-98'-5'0,"-156"-28"0,187 23 0,-50-11 0,-62-9 0,-485 14 0,448 18 0,115 3 0,-168 30 0,84-8 0,-36 5 0,87-10 0,-207 6 0,-3386-29 0,3726 1 0,-1 0 0,1 0 0,0 1 0,0-1 0,0 0 0,0 0 0,-1 0 0,1 0 0,0 0 0,0-1 0,0 1 0,0 0 0,0-1 0,-1 1 0,1 0 0,0-1 0,0 1 0,0-1 0,0 0 0,0 1 0,0-1 0,0 0 0,1 1 0,-1-1 0,0 0 0,0 0 0,1 0 0,-1 0 0,0 0 0,1 0 0,-1 0 0,1 0 0,-1 0 0,1 0 0,-1 0 0,1 0 0,0 0 0,0-1 0,-1 1 0,1 0 0,0 0 0,0 0 0,0 0 0,0-1 0,0 1 0,1 0 0,-1 0 0,0 0 0,0 0 0,1 0 0,-1 0 0,1 0 0,-1-1 0,2 0 0,3-10 0,2 0 0,-1 1 0,16-20 0,-14 20 0,-5 5 0,-1 0 0,0 1 0,0-1 0,0-1 0,-1 1 0,0 0 0,0 0 0,-1 0 0,1-1 0,-1 1 0,-1 0 0,1 0 0,-4-12 0,3 10 0,0 0 0,0 1 0,1-1 0,0 0 0,1 0 0,-1 0 0,1 0 0,4-12 0,1 6 0,1 0 0,0 1 0,1 0 0,16-19 0,-10 13 0,34-49 0,-15 19 0,53-58 0,-76 97 0,1 1 0,0 1 0,1 0 0,18-10 0,27-18 0,-40 21 0,0 1 0,2 0 0,0 2 0,0 0 0,1 2 0,0 0 0,1 1 0,0 1 0,0 0 0,1 2 0,0 1 0,31-4 0,188-23 0,-219 31 0,-20 2 0,1-1 0,0 0 0,-1 1 0,1-1 0,0-1 0,0 1 0,-1 0 0,1 0 0,-1-1 0,1 0 0,0 1 0,-1-1 0,1 0 0,-1 0 0,0-1 0,5-2 0,-7 4 0,-1-1 0,1 1 0,0-1 0,0 1 0,-1-1 0,1 1 0,0 0 0,-1-1 0,1 1 0,0-1 0,-1 1 0,1 0 0,-1-1 0,1 1 0,0 0 0,-1-1 0,1 1 0,-1 0 0,1 0 0,-1-1 0,1 1 0,-1 0 0,1 0 0,-1 0 0,0 0 0,1 0 0,-1 0 0,1 0 0,-1 0 0,1 0 0,-1 0 0,1 0 0,-1 0 0,1 0 0,-1 0 0,0 1 0,-24-1 0,10 2 0,0 2 0,0 0 0,0 0 0,1 2 0,0 0 0,0 0 0,-14 10 0,-89 64 0,99-67 0,-149 125 0,69-54 0,64-59 0,-1-1 0,-73 36 0,102-57 0,4-2 0,-1 0 0,1 1 0,-1-1 0,1 0 0,0 1 0,0 0 0,0-1 0,-1 1 0,1 0 0,1 0 0,-1 0 0,0 0 0,1 1 0,-1-1 0,1 0 0,-1 1 0,1-1 0,-1 4 0,2-5 0,0 0 0,0-1 0,0 1 0,0 0 0,0 0 0,0 0 0,0-1 0,1 1 0,-1 0 0,0 0 0,0 0 0,1-1 0,-1 1 0,1 0 0,-1-1 0,0 1 0,1 0 0,0-1 0,-1 1 0,1-1 0,-1 1 0,2 0 0,30 11 0,40-5 0,1-3 0,95-6 0,-52 0 0,3613-1 0,-1968 5 0,-1739-1 0,-1 1 0,0 2 0,30 7 0,33 6 0,-44-8 0,-32-7 0,0 0 0,1 0 0,-1-1 0,14 1 0,11-1 0,-23 0 0,0-1 0,0 0 0,0 0 0,1-1 0,13-3 0,-24 4 0,1 0 0,-1 0 0,1-1 0,-1 1 0,1 0 0,-1-1 0,1 1 0,-1 0 0,1-1 0,-1 1 0,0 0 0,1-1 0,-1 1 0,0-1 0,1 1 0,-1-1 0,0 1 0,0-1 0,1 1 0,-1-1 0,0 1 0,0-1 0,0 1 0,0-1 0,0 1 0,0-1 0,0 0 0,0 1 0,0-1 0,0 1 0,0-1 0,0 0 0,-9-26 0,-19-20 0,19 36 0,-1 0 0,-1 0 0,-19-14 0,-26-28 0,42 34 0,-2 1 0,-1 0 0,0 1 0,-1 1 0,0 1 0,-41-25 0,-30-17 0,67 40 0,0 2 0,-2 1 0,1 1 0,-2 1 0,1 0 0,-50-13 0,-106-33 0,124 38 0,36 15 0,0 0 0,-1 1 0,1 2 0,-1 0 0,0 1 0,0 1 0,0 1 0,-39 6 0,30-2 0,-44 11 0,70-15 0,0 0 0,0 1 0,0-1 0,1 1 0,-1 0 0,0 0 0,1 1 0,-1-1 0,1 1 0,0 0 0,0-1 0,0 1 0,0 1 0,-3 3 0,6-6 0,0 0 0,-1 0 0,1 0 0,0 0 0,0 0 0,0 0 0,0 0 0,0 0 0,0 0 0,0 0 0,0 0 0,0 0 0,0 0 0,1 0 0,-1 0 0,0-1 0,1 1 0,-1 0 0,1 0 0,-1 0 0,1 0 0,-1 0 0,1-1 0,0 1 0,-1 0 0,1 0 0,0-1 0,-1 1 0,1-1 0,0 1 0,0 0 0,0-1 0,0 1 0,-1-1 0,1 0 0,0 1 0,0-1 0,2 1 0,38 12 0,17-3 0,86 3 0,-100-11 0,1 2 0,-1 1 0,0 3 0,44 13 0,-86-21 0,-1 1 0,1-1 0,-1 0 0,0 0 0,1 1 0,-1-1 0,1 1 0,-1 0 0,1-1 0,-1 1 0,0 0 0,0 0 0,1 0 0,-1 0 0,0 0 0,0 0 0,0 0 0,0 0 0,0 0 0,0 0 0,0 1 0,-1-1 0,1 0 0,0 1 0,-1-1 0,1 0 0,-1 1 0,1-1 0,-1 1 0,1-1 0,-1 1 0,0-1 0,0 1 0,0-1 0,0 1 0,0-1 0,0 1 0,-1 1 0,-1 0 0,1 0 0,-1 0 0,0 0 0,0-1 0,0 1 0,0-1 0,0 1 0,0-1 0,-1 0 0,0 0 0,1 0 0,-1 0 0,0 0 0,0-1 0,0 1 0,-5 1 0,-16 5 0,-1-1 0,0-2 0,0 0 0,0-2 0,-29 1 0,5-3 0,-84-10 0,-47-5 0,-215 11 0,190 6 0,-384-3 0,573-1 0,-1-1 0,1-1 0,0 0 0,-23-9 0,-43-7 0,-12 13 0,-147 9 0,220-1 0,0 1 0,-34 9 0,-21 4 0,-218 32 0,113-16 0,-118 8 0,-157-34 0,254-9 0,51 1 0,-159 5 0,241 4 0,31-2 0,-44 0 0,-155 3 0,231-8 0,1-2 0,-1 1 0,1 0 0,0-1 0,-1 0 0,1 0 0,0-1 0,0 1 0,0-1 0,1 0 0,-1-1 0,1 1 0,-1-1 0,-5-6 0,4 4 0,0 0 0,1-1 0,0 1 0,0-1 0,0 0 0,1-1 0,-1 1 0,2-1 0,-4-9 0,6 15 0,1-1 0,0 1 0,0 0 0,0 0 0,0 0 0,0 0 0,1 0 0,-1 0 0,0 0 0,1 0 0,0 0 0,-1 0 0,1 0 0,0 0 0,0 0 0,0 1 0,0-1 0,0 0 0,1 0 0,-1 1 0,0-1 0,1 1 0,-1-1 0,4-1 0,51-34 0,-19 14 0,13-4 0,-40 23 0,0-1 0,0 0 0,0-1 0,18-13 0,-27 18 0,1 0 0,-1-1 0,1 1 0,-1-1 0,0 0 0,1 1 0,-1-1 0,0 0 0,0 0 0,0 1 0,-1-1 0,1 0 0,0 0 0,-1 0 0,1 0 0,-1 0 0,0 0 0,1 0 0,-1-1 0,0 1 0,0 0 0,0 0 0,-1 0 0,1 0 0,0 0 0,-1 0 0,0 0 0,1 0 0,-1 0 0,0 0 0,-1-2 0,1 2 0,0 0 0,-1 1 0,1-1 0,0 1 0,0-1 0,-1 1 0,1-1 0,-1 1 0,1 0 0,-1 0 0,0 0 0,0 0 0,1 0 0,-1 0 0,0 0 0,0 0 0,0 1 0,0-1 0,0 1 0,0-1 0,0 1 0,0 0 0,0 0 0,0 0 0,-3 0 0,2 0 0,1 0 0,-1 0 0,1 0 0,-1-1 0,0 1 0,1-1 0,-1 1 0,1-1 0,-1 0 0,1 0 0,0 0 0,-4-2 0,11 0 0,-1 1 0,1-1 0,0 1 0,0 0 0,-1 1 0,1-1 0,11-1 0,39-1 0,108 4 0,-62 3 0,98 7 0,-113 7 0,-26-9 0,17 1 0,-72-9 0,44-1 0,0 3 0,71 10 0,-80-7 0,1-2 0,-1-2 0,43-4 0,3 1 0,1714 2 0,-1755 2 0,0 3 0,54 12 0,-5-1 0,227 30 0,-288-41 0,1 1 0,0-2 0,40 0 0,153-4 0,-224-1 0,0 0 0,-1 0 0,1 0 0,-1 0 0,1 0 0,-1 0 0,1-1 0,-1 1 0,0-1 0,0 0 0,0 1 0,0-1 0,0 0 0,0 0 0,-1 0 0,1-1 0,0 1 0,1-5 0,27-53 0,-22 41 0,-6 16 0,-1 1 0,1-1 0,-1 0 0,0 0 0,0 0 0,0 1 0,0-1 0,0 0 0,-1 0 0,0 0 0,1 0 0,-1-5 0,-1 7 0,0 0 0,0 0 0,0 0 0,0 0 0,0 0 0,0 0 0,-1 0 0,1 1 0,0-1 0,0 0 0,-1 1 0,1-1 0,-1 1 0,1-1 0,0 1 0,-1-1 0,1 1 0,-1 0 0,1 0 0,-1 0 0,1 0 0,-1 0 0,1 0 0,0 0 0,-1 1 0,-2 0 0,-484 1 0,274-3 0,49 19 0,-13-10 0,-61 0 0,28 1 0,-95-6 0,159-5 0,-1036 2 0,1030 9 0,99-3 0,45-4 0,1-1 0,0 0 0,-1 0 0,1 0 0,-1-1 0,0-1 0,1 1 0,-1-1 0,-9-3 0,18 4 0,0 0 0,0 0 0,-1 0 0,1 0 0,0 0 0,0 0 0,0 0 0,-1 0 0,1 0 0,0 0 0,0 0 0,-1 0 0,1 0 0,0 0 0,0 0 0,0 0 0,0-1 0,-1 1 0,1 0 0,0 0 0,0 0 0,0 0 0,0 0 0,-1-1 0,1 1 0,0 0 0,0 0 0,0 0 0,0 0 0,0-1 0,0 1 0,0 0 0,0 0 0,-1 0 0,1-1 0,0 1 0,0 0 0,0 0 0,0-1 0,0 1 0,0 0 0,0 0 0,0 0 0,0-1 0,1 1 0,-1 0 0,0 0 0,0 0 0,0-1 0,0 1 0,0 0 0,14-8 0,20-1 0,482-1 0,-336 11 0,-31-10 0,440 9 0,-566 2 0,-1 0 0,26 7 0,-11-2 0,31 0 0,0-3 0,84-6 0,-40 0 0,-96 0 0,-31-1 0,-33-2 0,31 5 0,0-1 0,0 0 0,0-1 0,-27-8 0,19 7 0,0 0 0,0 2 0,0 0 0,-47 7 0,-77 3 0,133-6-1365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26.948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6418 58 24575,'13'0'0,"0"-1"0,-1 0 0,1-1 0,0-1 0,-1 0 0,1 0 0,-1-2 0,0 1 0,0-1 0,20-13 0,0 5 0,-32 19 0,-16 10 0,-4 1 0,17-15 0,-1 1 0,1-1 0,-1 1 0,1 0 0,0 0 0,0 0 0,0 0 0,0 1 0,1-1 0,-1 1 0,1-1 0,0 1 0,0 0 0,0 0 0,1 0 0,-1 0 0,1 0 0,0 1 0,0-1 0,1 0 0,-1 0 0,1 9 0,0-9 0,-1 0 0,2 0 0,-1 0 0,0 0 0,1 0 0,-1 0 0,1 0 0,0 0 0,0 0 0,3 4 0,-3-6 0,1-1 0,0 1 0,-1-1 0,1 0 0,0 0 0,0 0 0,0 0 0,0 0 0,0 0 0,0-1 0,0 1 0,0-1 0,0 1 0,0-1 0,1 0 0,-1 1 0,0-1 0,0 0 0,0-1 0,4 1 0,-4 0 0,0 0 0,0 0 0,1 0 0,-1 0 0,0 0 0,1 0 0,-1-1 0,0 1 0,0-1 0,0 1 0,1-1 0,-1 0 0,0 0 0,0 0 0,0 0 0,3-3 0,-7-9 0,-17-6 0,19 18 0,-1 0 0,0 1 0,0-1 0,1 0 0,-1 1 0,0-1 0,0 1 0,0-1 0,1 1 0,-1-1 0,0 1 0,0-1 0,0 1 0,0 0 0,0-1 0,0 1 0,0 0 0,0 0 0,0 0 0,0 0 0,0 0 0,0 0 0,0 0 0,0 0 0,0 0 0,0 1 0,0-1 0,0 0 0,0 0 0,0 1 0,0-1 0,0 1 0,1-1 0,-1 1 0,0-1 0,0 1 0,0 0 0,1-1 0,-1 1 0,0 0 0,1 0 0,-1-1 0,0 1 0,1 0 0,-1 0 0,1 0 0,-1 1 0,0 0 0,1 0 0,-1 1 0,0-1 0,1 1 0,0-1 0,-1 0 0,1 1 0,0-1 0,0 1 0,0-1 0,1 1 0,-1-1 0,1 0 0,-1 1 0,1-1 0,0 0 0,0 1 0,0-1 0,1 3 0,30 24 0,-29-27 0,1 0 0,-1 1 0,1 0 0,-1 0 0,0 0 0,0 0 0,0 1 0,0-1 0,3 8 0,-5-11 0,-1 1 0,0 0 0,1 0 0,-1 0 0,0-1 0,0 1 0,0 0 0,0 0 0,0 0 0,0-1 0,0 1 0,0 0 0,0 0 0,0 0 0,0-1 0,0 1 0,0 0 0,-1 0 0,1 0 0,0-1 0,-1 1 0,1 0 0,0-1 0,-1 1 0,1 0 0,-1-1 0,1 1 0,-1 0 0,0-1 0,1 1 0,-1-1 0,1 1 0,-1-1 0,0 1 0,0-1 0,1 0 0,-1 1 0,0-1 0,0 0 0,1 0 0,-1 1 0,0-1 0,0 0 0,0 0 0,1 0 0,-1 0 0,0 0 0,-1 0 0,-2 0 0,0 0 0,1 0 0,-1 0 0,1 0 0,-1-1 0,0 0 0,1 1 0,-1-1 0,-5-3 0,-7-4 0,-1 0 0,1 1 0,-2 1 0,1 0 0,-1 2 0,0 0 0,-35-3 0,-135 6 0,94 3 0,-1361-2 0,1282 13 0,-4 0 0,-413 5 0,-1204-18 0,1403 9 0,149-25 0,67-8 0,85 11 0,-133-4 0,-203 17 0,331 18 0,40-10 0,-18 1 0,26-9 0,22 1 0,0-1 0,-27-5 0,69 24 0,18 7 0,-23-21 0,0 1 0,1-2 0,0 0 0,0 0 0,0-1 0,0-1 0,21 2 0,101-5 0,-60-1 0,8 4 0,-42 0 0,0-1 0,50-7 0,-53-2 0,-28 5 0,0 1 0,0 0 0,0 1 0,13-1 0,4 3 0,-5 0 0,1-1 0,0-1 0,-1-1 0,29-7 0,-21 4 0,1 1 0,0 2 0,0 1 0,47 4 0,1 0 0,219-3 0,-198-18 0,187 0 0,1831 18 0,-2077 3 0,58 11 0,-24-4 0,-323-10 0,318 16 0,20-9 0,115 5 0,-128-15 0,88-16 0,-140 16 0,5 1 0,0 2 0,0 0 0,0 2 0,43 9 0,-33-5 0,64 2 0,826-8 0,-725 9 0,161-9-1365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46.219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328 158 24575,'-9'0'0,"-16"-1"0,-1 1 0,1 1 0,0 2 0,0 0 0,0 1 0,-45 15 0,65-18 0,0 1 0,0-1 0,1 0 0,-1 0 0,-1 0 0,1-1 0,0 0 0,0 0 0,0 0 0,0-1 0,0 1 0,-5-2 0,9 1 0,-1 1 0,1-1 0,-1 1 0,1-1 0,-1 1 0,1-1 0,0 0 0,-1 0 0,1 0 0,0 0 0,0 0 0,0 0 0,0 0 0,0 0 0,0 0 0,0 0 0,0-1 0,0 1 0,0 0 0,1-1 0,-1 1 0,0 0 0,1-1 0,-1 1 0,1-1 0,0 1 0,0-1 0,-1 1 0,1-1 0,0 1 0,0-1 0,0 0 0,0 1 0,1-1 0,-1 1 0,0-1 0,1 1 0,-1 0 0,1-1 0,-1 1 0,2-3 0,5-14 0,-3 9 0,0-1 0,-1 1 0,0 0 0,-1-1 0,3-19 0,4-14-1365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31.315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1 2 24575,'78'-1'0,"83"2"0,-160-1-68,0 0 0,0 0-1,0 0 1,0 0 0,0 1 0,0-1-1,0 0 1,0 1 0,0-1 0,0 0-1,0 1 1,0 0 0,0-1 0,0 1-1,0-1 1,0 1 0,0 0-1,0 0 1,1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33.332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365 0 24575,'0'0'0,"0"0"0,1 0 0,-1 0 0,0 0 0,0 0 0,1 0 0,-1 0 0,0 0 0,1 0 0,-1 0 0,0 1 0,1-1 0,-1 0 0,0 0 0,0 0 0,1 0 0,-1 0 0,0 1 0,0-1 0,1 0 0,-1 0 0,0 0 0,0 1 0,0-1 0,1 0 0,-1 0 0,0 1 0,0-1 0,0 0 0,0 1 0,0-1 0,0 0 0,0 0 0,1 1 0,-1-1 0,0 0 0,0 1 0,0-1 0,0 0 0,0 1 0,0-1 0,0 0 0,-1 0 0,1 1 0,0-1 0,0 0 0,0 1 0,0-1 0,0 0 0,0 0 0,0 1 0,-1-1 0,1 0 0,0 0 0,0 1 0,0-1 0,-1 0 0,1 0 0,0 0 0,0 1 0,-1-1 0,1 0 0,0 0 0,0 0 0,-1 1 0,-16 14 0,2-11 0,-1-1 0,1-1 0,-1 0 0,1-1 0,-1-1 0,0-1 0,1 0 0,-29-5 0,-2 0 0,26 5-120,2 0-129,0-1 0,0 0 0,0-2 0,-26-7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24:50.134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0 1 24575,'0'1'0,"0"3"0,0 1 0,2 2 0,0 1 0,0 0 0,-1 1 0,2-1 0,1-3 0,2-1 0,1-2 0,0-1 0,2-1 0,0 0 0,-2 1 0,0 2 0,1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7T12:13:28.6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419 65 24574,'7072'0'0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8EE17-BBD8-49C7-8792-86E6361D9CFB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1CDDF-1C3C-4750-92BF-B7E13DC40C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73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F23C9E38-46AC-D3A2-F76C-A48E44C68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t="6211" r="15141" b="8170"/>
          <a:stretch/>
        </p:blipFill>
        <p:spPr>
          <a:xfrm>
            <a:off x="0" y="434479"/>
            <a:ext cx="12192000" cy="598904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customXml" Target="../ink/ink6.xml"/><Relationship Id="rId18" Type="http://schemas.openxmlformats.org/officeDocument/2006/relationships/image" Target="../media/image250.png"/><Relationship Id="rId26" Type="http://schemas.openxmlformats.org/officeDocument/2006/relationships/image" Target="../media/image290.png"/><Relationship Id="rId39" Type="http://schemas.openxmlformats.org/officeDocument/2006/relationships/customXml" Target="../ink/ink19.xml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34" Type="http://schemas.openxmlformats.org/officeDocument/2006/relationships/image" Target="../media/image330.png"/><Relationship Id="rId42" Type="http://schemas.openxmlformats.org/officeDocument/2006/relationships/image" Target="../media/image370.png"/><Relationship Id="rId7" Type="http://schemas.openxmlformats.org/officeDocument/2006/relationships/customXml" Target="../ink/ink3.xml"/><Relationship Id="rId12" Type="http://schemas.openxmlformats.org/officeDocument/2006/relationships/image" Target="../media/image22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350.png"/><Relationship Id="rId2" Type="http://schemas.openxmlformats.org/officeDocument/2006/relationships/image" Target="../media/image8.jpeg"/><Relationship Id="rId16" Type="http://schemas.openxmlformats.org/officeDocument/2006/relationships/image" Target="../media/image240.png"/><Relationship Id="rId20" Type="http://schemas.openxmlformats.org/officeDocument/2006/relationships/image" Target="../media/image260.png"/><Relationship Id="rId29" Type="http://schemas.openxmlformats.org/officeDocument/2006/relationships/customXml" Target="../ink/ink14.xml"/><Relationship Id="rId41" Type="http://schemas.openxmlformats.org/officeDocument/2006/relationships/customXml" Target="../ink/ink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0.png"/><Relationship Id="rId11" Type="http://schemas.openxmlformats.org/officeDocument/2006/relationships/customXml" Target="../ink/ink5.xml"/><Relationship Id="rId24" Type="http://schemas.openxmlformats.org/officeDocument/2006/relationships/image" Target="../media/image280.png"/><Relationship Id="rId32" Type="http://schemas.openxmlformats.org/officeDocument/2006/relationships/image" Target="../media/image320.png"/><Relationship Id="rId37" Type="http://schemas.openxmlformats.org/officeDocument/2006/relationships/customXml" Target="../ink/ink18.xml"/><Relationship Id="rId40" Type="http://schemas.openxmlformats.org/officeDocument/2006/relationships/image" Target="../media/image36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300.png"/><Relationship Id="rId36" Type="http://schemas.openxmlformats.org/officeDocument/2006/relationships/image" Target="../media/image340.png"/><Relationship Id="rId10" Type="http://schemas.openxmlformats.org/officeDocument/2006/relationships/image" Target="../media/image210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image" Target="../media/image180.png"/><Relationship Id="rId9" Type="http://schemas.openxmlformats.org/officeDocument/2006/relationships/customXml" Target="../ink/ink4.xml"/><Relationship Id="rId14" Type="http://schemas.openxmlformats.org/officeDocument/2006/relationships/image" Target="../media/image230.png"/><Relationship Id="rId22" Type="http://schemas.openxmlformats.org/officeDocument/2006/relationships/image" Target="../media/image270.png"/><Relationship Id="rId27" Type="http://schemas.openxmlformats.org/officeDocument/2006/relationships/customXml" Target="../ink/ink13.xml"/><Relationship Id="rId30" Type="http://schemas.openxmlformats.org/officeDocument/2006/relationships/image" Target="../media/image310.png"/><Relationship Id="rId35" Type="http://schemas.openxmlformats.org/officeDocument/2006/relationships/customXml" Target="../ink/ink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Département Marketing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041583C1-0950-636F-DD02-4FA1BAF0534E}"/>
              </a:ext>
            </a:extLst>
          </p:cNvPr>
          <p:cNvSpPr txBox="1">
            <a:spLocks/>
          </p:cNvSpPr>
          <p:nvPr/>
        </p:nvSpPr>
        <p:spPr>
          <a:xfrm>
            <a:off x="0" y="1695997"/>
            <a:ext cx="12192000" cy="2233442"/>
          </a:xfrm>
          <a:prstGeom prst="rect">
            <a:avLst/>
          </a:prstGeom>
          <a:noFill/>
          <a:effectLst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5000" dirty="0">
                <a:solidFill>
                  <a:srgbClr val="E84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PAPERNEST, </a:t>
            </a:r>
          </a:p>
          <a:p>
            <a:pPr algn="ctr"/>
            <a:r>
              <a:rPr lang="fr-FR" sz="5000" dirty="0">
                <a:solidFill>
                  <a:srgbClr val="E84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ARGUMENTAIRE COMMERCIAL</a:t>
            </a:r>
          </a:p>
        </p:txBody>
      </p:sp>
      <p:pic>
        <p:nvPicPr>
          <p:cNvPr id="14" name="Image 13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EA78CE23-F8F3-EAF0-CD0F-61AC69E242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2113" r="77887">
                        <a14:foregroundMark x1="42414" y1="87127" x2="50085" y2="86275"/>
                        <a14:foregroundMark x1="50085" y1="86275" x2="52676" y2="86275"/>
                        <a14:foregroundMark x1="62291" y1="84910" x2="62291" y2="84910"/>
                        <a14:foregroundMark x1="63689" y1="84655" x2="63553" y2="84569"/>
                        <a14:foregroundMark x1="64337" y1="85166" x2="64337" y2="85166"/>
                        <a14:foregroundMark x1="64780" y1="86189" x2="64780" y2="86189"/>
                        <a14:foregroundMark x1="65598" y1="85422" x2="65598" y2="85422"/>
                        <a14:foregroundMark x1="67064" y1="87127" x2="67064" y2="87127"/>
                        <a14:foregroundMark x1="67235" y1="87383" x2="67235" y2="87383"/>
                        <a14:foregroundMark x1="61507" y1="87894" x2="61507" y2="87894"/>
                        <a14:foregroundMark x1="61712" y1="86871" x2="61712" y2="86871"/>
                        <a14:foregroundMark x1="61302" y1="87894" x2="61166" y2="87894"/>
                        <a14:foregroundMark x1="61643" y1="88235" x2="61643" y2="88235"/>
                        <a14:foregroundMark x1="59700" y1="87809" x2="59700" y2="87809"/>
                        <a14:foregroundMark x1="59359" y1="87383" x2="59359" y2="87383"/>
                        <a14:foregroundMark x1="59768" y1="86189" x2="59768" y2="86189"/>
                        <a14:foregroundMark x1="66519" y1="72549" x2="66417" y2="74169"/>
                        <a14:foregroundMark x1="63348" y1="80307" x2="63450" y2="81330"/>
                        <a14:foregroundMark x1="36754" y1="81074" x2="36754" y2="81074"/>
                        <a14:foregroundMark x1="36754" y1="83546" x2="36754" y2="83546"/>
                        <a14:foregroundMark x1="36720" y1="85166" x2="36720" y2="85166"/>
                        <a14:foregroundMark x1="33208" y1="87809" x2="33208" y2="87809"/>
                        <a14:foregroundMark x1="33617" y1="86871" x2="33617" y2="86871"/>
                        <a14:foregroundMark x1="35800" y1="85166" x2="35800" y2="85166"/>
                        <a14:foregroundMark x1="38698" y1="88491" x2="38698" y2="88491"/>
                        <a14:foregroundMark x1="39039" y1="87894" x2="38902" y2="87980"/>
                        <a14:foregroundMark x1="34947" y1="88235" x2="34947" y2="88235"/>
                        <a14:foregroundMark x1="35015" y1="89003" x2="35015" y2="89003"/>
                        <a14:foregroundMark x1="33208" y1="87980" x2="33208" y2="87980"/>
                        <a14:foregroundMark x1="33583" y1="87980" x2="33515" y2="88406"/>
                        <a14:foregroundMark x1="32970" y1="88150" x2="32970" y2="88150"/>
                        <a14:foregroundMark x1="32970" y1="88747" x2="32970" y2="88747"/>
                        <a14:foregroundMark x1="52642" y1="52771" x2="52642" y2="52771"/>
                        <a14:foregroundMark x1="63212" y1="69991" x2="63212" y2="69991"/>
                        <a14:foregroundMark x1="62734" y1="69309" x2="62734" y2="69309"/>
                        <a14:foregroundMark x1="60109" y1="70673" x2="60109" y2="70673"/>
                        <a14:foregroundMark x1="60109" y1="73487" x2="60109" y2="73487"/>
                        <a14:foregroundMark x1="59905" y1="74851" x2="59905" y2="74851"/>
                        <a14:foregroundMark x1="49335" y1="53298" x2="49121" y2="61081"/>
                        <a14:foregroundMark x1="66873" y1="86156" x2="66873" y2="86156"/>
                        <a14:foregroundMark x1="65209" y1="87879" x2="65209" y2="87879"/>
                        <a14:foregroundMark x1="43631" y1="59477" x2="43631" y2="59477"/>
                        <a14:foregroundMark x1="40613" y1="88414" x2="40613" y2="88414"/>
                        <a14:foregroundMark x1="67277" y1="88295" x2="67277" y2="88295"/>
                        <a14:foregroundMark x1="39045" y1="87879" x2="39045" y2="87879"/>
                        <a14:backgroundMark x1="25264" y1="13725" x2="26696" y2="50810"/>
                        <a14:backgroundMark x1="25060" y1="43819" x2="50801" y2="31884"/>
                        <a14:backgroundMark x1="34027" y1="17562" x2="36993" y2="31714"/>
                        <a14:backgroundMark x1="31367" y1="63598" x2="31367" y2="63598"/>
                        <a14:backgroundMark x1="38254" y1="48934" x2="38254" y2="48934"/>
                        <a14:backgroundMark x1="34845" y1="48167" x2="34845" y2="48167"/>
                        <a14:backgroundMark x1="31913" y1="48423" x2="32970" y2="47570"/>
                        <a14:backgroundMark x1="35424" y1="50213" x2="36413" y2="50384"/>
                        <a14:backgroundMark x1="35595" y1="50639" x2="35595" y2="50639"/>
                        <a14:backgroundMark x1="35697" y1="50810" x2="36447" y2="50895"/>
                        <a14:backgroundMark x1="35595" y1="51151" x2="36311" y2="51407"/>
                        <a14:backgroundMark x1="32015" y1="51066" x2="34947" y2="50213"/>
                        <a14:backgroundMark x1="38254" y1="46803" x2="40948" y2="57289"/>
                        <a14:backgroundMark x1="39039" y1="66070" x2="39379" y2="66070"/>
                        <a14:backgroundMark x1="38459" y1="72975" x2="38459" y2="72975"/>
                        <a14:backgroundMark x1="38800" y1="74936" x2="38800" y2="74936"/>
                        <a14:backgroundMark x1="38629" y1="65132" x2="41221" y2="65217"/>
                        <a14:backgroundMark x1="46301" y1="64280" x2="46267" y2="63853"/>
                        <a14:backgroundMark x1="45380" y1="65729" x2="46505" y2="64450"/>
                        <a14:backgroundMark x1="36209" y1="22165" x2="48142" y2="21398"/>
                        <a14:backgroundMark x1="23491" y1="17050" x2="24412" y2="68883"/>
                        <a14:backgroundMark x1="29765" y1="43734" x2="28401" y2="71441"/>
                        <a14:backgroundMark x1="30617" y1="76215" x2="30788" y2="55925"/>
                        <a14:backgroundMark x1="30924" y1="59250" x2="30992" y2="64621"/>
                        <a14:backgroundMark x1="32015" y1="76726" x2="31265" y2="72720"/>
                        <a14:backgroundMark x1="46505" y1="17818" x2="56086" y2="17818"/>
                        <a14:backgroundMark x1="49403" y1="29241" x2="52335" y2="35891"/>
                        <a14:backgroundMark x1="50153" y1="44416" x2="50631" y2="44416"/>
                        <a14:backgroundMark x1="52233" y1="31884" x2="70815" y2="39983"/>
                        <a14:backgroundMark x1="78691" y1="28900" x2="64439" y2="32651"/>
                        <a14:backgroundMark x1="77941" y1="23274" x2="62393" y2="23615"/>
                        <a14:backgroundMark x1="68360" y1="34697" x2="77088" y2="36999"/>
                        <a14:backgroundMark x1="76100" y1="35209" x2="74633" y2="66581"/>
                        <a14:backgroundMark x1="74633" y1="66581" x2="74633" y2="66581"/>
                        <a14:backgroundMark x1="61916" y1="74851" x2="62189" y2="74595"/>
                        <a14:backgroundMark x1="62632" y1="73828" x2="60859" y2="74680"/>
                        <a14:backgroundMark x1="58132" y1="74084" x2="58370" y2="71355"/>
                        <a14:backgroundMark x1="58711" y1="56436" x2="59768" y2="50384"/>
                        <a14:backgroundMark x1="63382" y1="49020" x2="59154" y2="52174"/>
                        <a14:backgroundMark x1="64098" y1="52003" x2="65530" y2="45098"/>
                        <a14:backgroundMark x1="69110" y1="43734" x2="74599" y2="60870"/>
                        <a14:backgroundMark x1="76850" y1="60358" x2="75861" y2="80904"/>
                        <a14:backgroundMark x1="74020" y1="60529" x2="73304" y2="79284"/>
                        <a14:backgroundMark x1="70474" y1="53197" x2="69962" y2="78431"/>
                        <a14:backgroundMark x1="69962" y1="78431" x2="69928" y2="78431"/>
                        <a14:backgroundMark x1="63655" y1="64280" x2="63553" y2="67263"/>
                        <a14:backgroundMark x1="62905" y1="66581" x2="62155" y2="64962"/>
                        <a14:backgroundMark x1="58404" y1="64962" x2="55574" y2="64706"/>
                        <a14:backgroundMark x1="69315" y1="46292" x2="71804" y2="49702"/>
                        <a14:backgroundMark x1="69485" y1="67263" x2="70303" y2="58738"/>
                        <a14:backgroundMark x1="68940" y1="62404" x2="68974" y2="61893"/>
                        <a14:backgroundMark x1="69212" y1="59420" x2="69008" y2="62489"/>
                        <a14:backgroundMark x1="69110" y1="59847" x2="69110" y2="59847"/>
                        <a14:backgroundMark x1="69212" y1="59250" x2="69212" y2="59250"/>
                        <a14:backgroundMark x1="50428" y1="36482" x2="51260" y2="36958"/>
                        <a14:backgroundMark x1="60029" y1="65478" x2="60029" y2="65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40" t="35261" r="29888" b="1762"/>
          <a:stretch/>
        </p:blipFill>
        <p:spPr>
          <a:xfrm>
            <a:off x="2600826" y="2490798"/>
            <a:ext cx="6990348" cy="4405290"/>
          </a:xfrm>
          <a:prstGeom prst="rect">
            <a:avLst/>
          </a:prstGeom>
        </p:spPr>
      </p:pic>
      <p:sp>
        <p:nvSpPr>
          <p:cNvPr id="2" name="Bande diagonale 1">
            <a:extLst>
              <a:ext uri="{FF2B5EF4-FFF2-40B4-BE49-F238E27FC236}">
                <a16:creationId xmlns:a16="http://schemas.microsoft.com/office/drawing/2014/main" id="{A1074785-7CD8-391B-CDFD-2AD0E06CA93A}"/>
              </a:ext>
            </a:extLst>
          </p:cNvPr>
          <p:cNvSpPr/>
          <p:nvPr/>
        </p:nvSpPr>
        <p:spPr>
          <a:xfrm>
            <a:off x="0" y="0"/>
            <a:ext cx="1122630" cy="1152702"/>
          </a:xfrm>
          <a:prstGeom prst="diagStrip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07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3377AC-B5C4-1E45-24B2-B2A84FDFD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711" y="1676242"/>
            <a:ext cx="3963768" cy="68397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u="sng" dirty="0">
                <a:latin typeface="Berlin Sans FB Demi" panose="020E0802020502020306" pitchFamily="34" charset="0"/>
              </a:rPr>
              <a:t>Argumentaire N°1 </a:t>
            </a:r>
          </a:p>
          <a:p>
            <a:pPr marL="0" indent="0" algn="ctr">
              <a:buNone/>
            </a:pPr>
            <a:r>
              <a:rPr lang="fr-FR" dirty="0">
                <a:latin typeface="Berlin Sans FB Demi" panose="020E0802020502020306" pitchFamily="34" charset="0"/>
              </a:rPr>
              <a:t>Papernest, un service gratuit pour faire gagner du temps et de l’argent à vos clients !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FFA16-90FF-AD27-DE75-8492A1C74D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Quelques arguments pour parler de </a:t>
            </a:r>
            <a:r>
              <a:rPr lang="fr-FR" dirty="0" err="1"/>
              <a:t>Papernest</a:t>
            </a:r>
            <a:r>
              <a:rPr lang="fr-FR" dirty="0"/>
              <a:t> à nos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3A41AB-F367-28A2-6CD4-7BBD08549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Argumentaire commercial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19509E-D66B-8740-682B-3EF859F5FB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8" name="Picture 4" descr="Vecteur gratuit intérieur de bureau de société de dessin animé avec des meubles">
            <a:extLst>
              <a:ext uri="{FF2B5EF4-FFF2-40B4-BE49-F238E27FC236}">
                <a16:creationId xmlns:a16="http://schemas.microsoft.com/office/drawing/2014/main" id="{C617A94A-6D86-91F3-7930-7682C85DB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8" r="10061"/>
          <a:stretch/>
        </p:blipFill>
        <p:spPr bwMode="auto">
          <a:xfrm>
            <a:off x="1128031" y="3106211"/>
            <a:ext cx="3248026" cy="308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AAF7CA-E2A2-F159-3CC8-9DBD8EAFE753}"/>
              </a:ext>
            </a:extLst>
          </p:cNvPr>
          <p:cNvSpPr/>
          <p:nvPr/>
        </p:nvSpPr>
        <p:spPr>
          <a:xfrm>
            <a:off x="1128031" y="3106211"/>
            <a:ext cx="3248025" cy="3082475"/>
          </a:xfrm>
          <a:custGeom>
            <a:avLst/>
            <a:gdLst>
              <a:gd name="connsiteX0" fmla="*/ 0 w 3248025"/>
              <a:gd name="connsiteY0" fmla="*/ 0 h 3082475"/>
              <a:gd name="connsiteX1" fmla="*/ 682085 w 3248025"/>
              <a:gd name="connsiteY1" fmla="*/ 0 h 3082475"/>
              <a:gd name="connsiteX2" fmla="*/ 1364171 w 3248025"/>
              <a:gd name="connsiteY2" fmla="*/ 0 h 3082475"/>
              <a:gd name="connsiteX3" fmla="*/ 1981295 w 3248025"/>
              <a:gd name="connsiteY3" fmla="*/ 0 h 3082475"/>
              <a:gd name="connsiteX4" fmla="*/ 2630900 w 3248025"/>
              <a:gd name="connsiteY4" fmla="*/ 0 h 3082475"/>
              <a:gd name="connsiteX5" fmla="*/ 3248025 w 3248025"/>
              <a:gd name="connsiteY5" fmla="*/ 0 h 3082475"/>
              <a:gd name="connsiteX6" fmla="*/ 3248025 w 3248025"/>
              <a:gd name="connsiteY6" fmla="*/ 616495 h 3082475"/>
              <a:gd name="connsiteX7" fmla="*/ 3248025 w 3248025"/>
              <a:gd name="connsiteY7" fmla="*/ 1232990 h 3082475"/>
              <a:gd name="connsiteX8" fmla="*/ 3248025 w 3248025"/>
              <a:gd name="connsiteY8" fmla="*/ 1880310 h 3082475"/>
              <a:gd name="connsiteX9" fmla="*/ 3248025 w 3248025"/>
              <a:gd name="connsiteY9" fmla="*/ 2496805 h 3082475"/>
              <a:gd name="connsiteX10" fmla="*/ 3248025 w 3248025"/>
              <a:gd name="connsiteY10" fmla="*/ 3082475 h 3082475"/>
              <a:gd name="connsiteX11" fmla="*/ 2533460 w 3248025"/>
              <a:gd name="connsiteY11" fmla="*/ 3082475 h 3082475"/>
              <a:gd name="connsiteX12" fmla="*/ 1851374 w 3248025"/>
              <a:gd name="connsiteY12" fmla="*/ 3082475 h 3082475"/>
              <a:gd name="connsiteX13" fmla="*/ 1266730 w 3248025"/>
              <a:gd name="connsiteY13" fmla="*/ 3082475 h 3082475"/>
              <a:gd name="connsiteX14" fmla="*/ 714565 w 3248025"/>
              <a:gd name="connsiteY14" fmla="*/ 3082475 h 3082475"/>
              <a:gd name="connsiteX15" fmla="*/ 0 w 3248025"/>
              <a:gd name="connsiteY15" fmla="*/ 3082475 h 3082475"/>
              <a:gd name="connsiteX16" fmla="*/ 0 w 3248025"/>
              <a:gd name="connsiteY16" fmla="*/ 2404331 h 3082475"/>
              <a:gd name="connsiteX17" fmla="*/ 0 w 3248025"/>
              <a:gd name="connsiteY17" fmla="*/ 1880310 h 3082475"/>
              <a:gd name="connsiteX18" fmla="*/ 0 w 3248025"/>
              <a:gd name="connsiteY18" fmla="*/ 1294639 h 3082475"/>
              <a:gd name="connsiteX19" fmla="*/ 0 w 3248025"/>
              <a:gd name="connsiteY19" fmla="*/ 616495 h 3082475"/>
              <a:gd name="connsiteX20" fmla="*/ 0 w 3248025"/>
              <a:gd name="connsiteY20" fmla="*/ 0 h 308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48025" h="3082475" extrusionOk="0">
                <a:moveTo>
                  <a:pt x="0" y="0"/>
                </a:moveTo>
                <a:cubicBezTo>
                  <a:pt x="256515" y="-3855"/>
                  <a:pt x="532563" y="31258"/>
                  <a:pt x="682085" y="0"/>
                </a:cubicBezTo>
                <a:cubicBezTo>
                  <a:pt x="831608" y="-31258"/>
                  <a:pt x="1081587" y="6862"/>
                  <a:pt x="1364171" y="0"/>
                </a:cubicBezTo>
                <a:cubicBezTo>
                  <a:pt x="1646755" y="-6862"/>
                  <a:pt x="1754751" y="16565"/>
                  <a:pt x="1981295" y="0"/>
                </a:cubicBezTo>
                <a:cubicBezTo>
                  <a:pt x="2207839" y="-16565"/>
                  <a:pt x="2358404" y="16145"/>
                  <a:pt x="2630900" y="0"/>
                </a:cubicBezTo>
                <a:cubicBezTo>
                  <a:pt x="2903397" y="-16145"/>
                  <a:pt x="2968077" y="15107"/>
                  <a:pt x="3248025" y="0"/>
                </a:cubicBezTo>
                <a:cubicBezTo>
                  <a:pt x="3262468" y="281514"/>
                  <a:pt x="3271937" y="350060"/>
                  <a:pt x="3248025" y="616495"/>
                </a:cubicBezTo>
                <a:cubicBezTo>
                  <a:pt x="3224113" y="882931"/>
                  <a:pt x="3272157" y="985766"/>
                  <a:pt x="3248025" y="1232990"/>
                </a:cubicBezTo>
                <a:cubicBezTo>
                  <a:pt x="3223893" y="1480215"/>
                  <a:pt x="3265346" y="1711578"/>
                  <a:pt x="3248025" y="1880310"/>
                </a:cubicBezTo>
                <a:cubicBezTo>
                  <a:pt x="3230704" y="2049042"/>
                  <a:pt x="3271146" y="2258673"/>
                  <a:pt x="3248025" y="2496805"/>
                </a:cubicBezTo>
                <a:cubicBezTo>
                  <a:pt x="3224904" y="2734937"/>
                  <a:pt x="3257682" y="2860955"/>
                  <a:pt x="3248025" y="3082475"/>
                </a:cubicBezTo>
                <a:cubicBezTo>
                  <a:pt x="2918716" y="3057171"/>
                  <a:pt x="2766737" y="3107827"/>
                  <a:pt x="2533460" y="3082475"/>
                </a:cubicBezTo>
                <a:cubicBezTo>
                  <a:pt x="2300184" y="3057123"/>
                  <a:pt x="2158034" y="3063133"/>
                  <a:pt x="1851374" y="3082475"/>
                </a:cubicBezTo>
                <a:cubicBezTo>
                  <a:pt x="1544714" y="3101817"/>
                  <a:pt x="1471494" y="3053935"/>
                  <a:pt x="1266730" y="3082475"/>
                </a:cubicBezTo>
                <a:cubicBezTo>
                  <a:pt x="1061966" y="3111015"/>
                  <a:pt x="901688" y="3091160"/>
                  <a:pt x="714565" y="3082475"/>
                </a:cubicBezTo>
                <a:cubicBezTo>
                  <a:pt x="527443" y="3073790"/>
                  <a:pt x="236485" y="3060988"/>
                  <a:pt x="0" y="3082475"/>
                </a:cubicBezTo>
                <a:cubicBezTo>
                  <a:pt x="9797" y="2918343"/>
                  <a:pt x="-7523" y="2612662"/>
                  <a:pt x="0" y="2404331"/>
                </a:cubicBezTo>
                <a:cubicBezTo>
                  <a:pt x="7523" y="2196000"/>
                  <a:pt x="-3732" y="1995425"/>
                  <a:pt x="0" y="1880310"/>
                </a:cubicBezTo>
                <a:cubicBezTo>
                  <a:pt x="3732" y="1765195"/>
                  <a:pt x="28218" y="1464439"/>
                  <a:pt x="0" y="1294639"/>
                </a:cubicBezTo>
                <a:cubicBezTo>
                  <a:pt x="-28218" y="1124839"/>
                  <a:pt x="-4684" y="837685"/>
                  <a:pt x="0" y="616495"/>
                </a:cubicBezTo>
                <a:cubicBezTo>
                  <a:pt x="4684" y="395305"/>
                  <a:pt x="-11161" y="128511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837813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texte, meubles, capture d’écran, Visage humain&#10;&#10;Description générée automatiquement">
            <a:extLst>
              <a:ext uri="{FF2B5EF4-FFF2-40B4-BE49-F238E27FC236}">
                <a16:creationId xmlns:a16="http://schemas.microsoft.com/office/drawing/2014/main" id="{8BF4B260-656F-1624-4E68-C701890BD7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893" b="98091" l="41705" r="99773">
                        <a14:foregroundMark x1="51023" y1="45346" x2="56659" y2="74988"/>
                        <a14:foregroundMark x1="42545" y1="36325" x2="43227" y2="42530"/>
                        <a14:foregroundMark x1="43136" y1="46778" x2="43955" y2="53174"/>
                        <a14:foregroundMark x1="44932" y1="61098" x2="46932" y2="72649"/>
                        <a14:foregroundMark x1="46773" y1="81527" x2="47886" y2="86539"/>
                        <a14:foregroundMark x1="48273" y1="93413" x2="48932" y2="97900"/>
                        <a14:foregroundMark x1="55250" y1="91217" x2="65727" y2="93079"/>
                        <a14:foregroundMark x1="84568" y1="91074" x2="78409" y2="94177"/>
                        <a14:foregroundMark x1="94818" y1="71408" x2="95568" y2="65967"/>
                        <a14:foregroundMark x1="99795" y1="64248" x2="96750" y2="66396"/>
                        <a14:foregroundMark x1="97568" y1="75943" x2="96977" y2="93556"/>
                        <a14:foregroundMark x1="68318" y1="90453" x2="81023" y2="89356"/>
                        <a14:foregroundMark x1="47977" y1="87017" x2="48636" y2="89356"/>
                        <a14:foregroundMark x1="41727" y1="31026" x2="41727" y2="31026"/>
                        <a14:foregroundMark x1="64386" y1="47542" x2="67341" y2="65012"/>
                        <a14:foregroundMark x1="62523" y1="16993" x2="62523" y2="16993"/>
                        <a14:foregroundMark x1="65432" y1="14940" x2="65636" y2="17757"/>
                        <a14:foregroundMark x1="62886" y1="24630" x2="63103" y2="37991"/>
                        <a14:foregroundMark x1="65432" y1="22912" x2="65636" y2="25251"/>
                        <a14:foregroundMark x1="71659" y1="69547" x2="74545" y2="70788"/>
                        <a14:foregroundMark x1="70773" y1="76706" x2="80273" y2="76706"/>
                        <a14:foregroundMark x1="49679" y1="29673" x2="56432" y2="32411"/>
                        <a14:foregroundMark x1="54594" y1="31234" x2="53856" y2="30808"/>
                        <a14:foregroundMark x1="56136" y1="32124" x2="54917" y2="31421"/>
                        <a14:foregroundMark x1="56136" y1="32888" x2="53660" y2="30758"/>
                        <a14:foregroundMark x1="56364" y1="32124" x2="55374" y2="31486"/>
                        <a14:foregroundMark x1="54364" y1="87303" x2="55682" y2="98091"/>
                        <a14:foregroundMark x1="45295" y1="29308" x2="45295" y2="29308"/>
                        <a14:foregroundMark x1="47581" y1="29165" x2="46932" y2="29165"/>
                        <a14:foregroundMark x1="47977" y1="29308" x2="45523" y2="29308"/>
                        <a14:foregroundMark x1="47886" y1="29451" x2="45886" y2="29594"/>
                        <a14:foregroundMark x1="45227" y1="29308" x2="47818" y2="29308"/>
                        <a14:foregroundMark x1="41727" y1="30215" x2="45750" y2="29594"/>
                        <a14:foregroundMark x1="42545" y1="29928" x2="42545" y2="29928"/>
                        <a14:foregroundMark x1="42841" y1="29594" x2="43068" y2="29451"/>
                        <a14:foregroundMark x1="42182" y1="30072" x2="47114" y2="29308"/>
                        <a14:foregroundMark x1="47114" y1="29308" x2="47523" y2="29308"/>
                        <a14:foregroundMark x1="44619" y1="29226" x2="45659" y2="28831"/>
                        <a14:foregroundMark x1="45227" y1="29308" x2="47591" y2="29165"/>
                        <a14:foregroundMark x1="45637" y1="28831" x2="47591" y2="28831"/>
                        <a14:foregroundMark x1="41727" y1="29928" x2="44545" y2="29928"/>
                        <a14:foregroundMark x1="42182" y1="29594" x2="43377" y2="29200"/>
                        <a14:foregroundMark x1="47750" y1="29165" x2="47750" y2="29165"/>
                        <a14:foregroundMark x1="47818" y1="29165" x2="47818" y2="29165"/>
                        <a14:foregroundMark x1="47818" y1="29308" x2="48273" y2="29785"/>
                        <a14:foregroundMark x1="47682" y1="28831" x2="48341" y2="29594"/>
                        <a14:backgroundMark x1="62818" y1="38329" x2="62818" y2="38329"/>
                        <a14:backgroundMark x1="63182" y1="38950" x2="63182" y2="38950"/>
                        <a14:backgroundMark x1="62977" y1="38807" x2="63568" y2="38807"/>
                        <a14:backgroundMark x1="62818" y1="38950" x2="62818" y2="38950"/>
                        <a14:backgroundMark x1="63568" y1="38950" x2="63568" y2="38950"/>
                        <a14:backgroundMark x1="63500" y1="38950" x2="62750" y2="38186"/>
                        <a14:backgroundMark x1="62977" y1="38043" x2="63182" y2="38043"/>
                        <a14:backgroundMark x1="41591" y1="28210" x2="47341" y2="26348"/>
                        <a14:backgroundMark x1="50416" y1="27565" x2="53614" y2="28831"/>
                        <a14:backgroundMark x1="47341" y1="26348" x2="50111" y2="27444"/>
                        <a14:backgroundMark x1="50256" y1="28128" x2="52864" y2="27733"/>
                        <a14:backgroundMark x1="48932" y1="28831" x2="55682" y2="30549"/>
                        <a14:backgroundMark x1="55182" y1="30549" x2="56591" y2="30549"/>
                        <a14:backgroundMark x1="43136" y1="28210" x2="45380" y2="28305"/>
                        <a14:backgroundMark x1="48022" y1="28326" x2="50341" y2="27876"/>
                        <a14:backgroundMark x1="42409" y1="27876" x2="45068" y2="27876"/>
                        <a14:backgroundMark x1="43136" y1="28210" x2="45955" y2="27733"/>
                        <a14:backgroundMark x1="43591" y1="28496" x2="44841" y2="28496"/>
                        <a14:backgroundMark x1="43781" y1="94641" x2="43781" y2="94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3" t="9804"/>
          <a:stretch/>
        </p:blipFill>
        <p:spPr>
          <a:xfrm>
            <a:off x="689712" y="3519153"/>
            <a:ext cx="3686344" cy="26695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22CCBD-0804-42FE-6BAB-5D1F2E85ADC1}"/>
              </a:ext>
            </a:extLst>
          </p:cNvPr>
          <p:cNvSpPr/>
          <p:nvPr/>
        </p:nvSpPr>
        <p:spPr>
          <a:xfrm>
            <a:off x="1128031" y="3106211"/>
            <a:ext cx="3248025" cy="3082475"/>
          </a:xfrm>
          <a:custGeom>
            <a:avLst/>
            <a:gdLst>
              <a:gd name="connsiteX0" fmla="*/ 0 w 3248025"/>
              <a:gd name="connsiteY0" fmla="*/ 0 h 3082475"/>
              <a:gd name="connsiteX1" fmla="*/ 682085 w 3248025"/>
              <a:gd name="connsiteY1" fmla="*/ 0 h 3082475"/>
              <a:gd name="connsiteX2" fmla="*/ 1364171 w 3248025"/>
              <a:gd name="connsiteY2" fmla="*/ 0 h 3082475"/>
              <a:gd name="connsiteX3" fmla="*/ 1981295 w 3248025"/>
              <a:gd name="connsiteY3" fmla="*/ 0 h 3082475"/>
              <a:gd name="connsiteX4" fmla="*/ 2630900 w 3248025"/>
              <a:gd name="connsiteY4" fmla="*/ 0 h 3082475"/>
              <a:gd name="connsiteX5" fmla="*/ 3248025 w 3248025"/>
              <a:gd name="connsiteY5" fmla="*/ 0 h 3082475"/>
              <a:gd name="connsiteX6" fmla="*/ 3248025 w 3248025"/>
              <a:gd name="connsiteY6" fmla="*/ 616495 h 3082475"/>
              <a:gd name="connsiteX7" fmla="*/ 3248025 w 3248025"/>
              <a:gd name="connsiteY7" fmla="*/ 1232990 h 3082475"/>
              <a:gd name="connsiteX8" fmla="*/ 3248025 w 3248025"/>
              <a:gd name="connsiteY8" fmla="*/ 1880310 h 3082475"/>
              <a:gd name="connsiteX9" fmla="*/ 3248025 w 3248025"/>
              <a:gd name="connsiteY9" fmla="*/ 2496805 h 3082475"/>
              <a:gd name="connsiteX10" fmla="*/ 3248025 w 3248025"/>
              <a:gd name="connsiteY10" fmla="*/ 3082475 h 3082475"/>
              <a:gd name="connsiteX11" fmla="*/ 2533460 w 3248025"/>
              <a:gd name="connsiteY11" fmla="*/ 3082475 h 3082475"/>
              <a:gd name="connsiteX12" fmla="*/ 1851374 w 3248025"/>
              <a:gd name="connsiteY12" fmla="*/ 3082475 h 3082475"/>
              <a:gd name="connsiteX13" fmla="*/ 1266730 w 3248025"/>
              <a:gd name="connsiteY13" fmla="*/ 3082475 h 3082475"/>
              <a:gd name="connsiteX14" fmla="*/ 714565 w 3248025"/>
              <a:gd name="connsiteY14" fmla="*/ 3082475 h 3082475"/>
              <a:gd name="connsiteX15" fmla="*/ 0 w 3248025"/>
              <a:gd name="connsiteY15" fmla="*/ 3082475 h 3082475"/>
              <a:gd name="connsiteX16" fmla="*/ 0 w 3248025"/>
              <a:gd name="connsiteY16" fmla="*/ 2404331 h 3082475"/>
              <a:gd name="connsiteX17" fmla="*/ 0 w 3248025"/>
              <a:gd name="connsiteY17" fmla="*/ 1880310 h 3082475"/>
              <a:gd name="connsiteX18" fmla="*/ 0 w 3248025"/>
              <a:gd name="connsiteY18" fmla="*/ 1294639 h 3082475"/>
              <a:gd name="connsiteX19" fmla="*/ 0 w 3248025"/>
              <a:gd name="connsiteY19" fmla="*/ 616495 h 3082475"/>
              <a:gd name="connsiteX20" fmla="*/ 0 w 3248025"/>
              <a:gd name="connsiteY20" fmla="*/ 0 h 308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48025" h="3082475" extrusionOk="0">
                <a:moveTo>
                  <a:pt x="0" y="0"/>
                </a:moveTo>
                <a:cubicBezTo>
                  <a:pt x="256515" y="-3855"/>
                  <a:pt x="532563" y="31258"/>
                  <a:pt x="682085" y="0"/>
                </a:cubicBezTo>
                <a:cubicBezTo>
                  <a:pt x="831608" y="-31258"/>
                  <a:pt x="1081587" y="6862"/>
                  <a:pt x="1364171" y="0"/>
                </a:cubicBezTo>
                <a:cubicBezTo>
                  <a:pt x="1646755" y="-6862"/>
                  <a:pt x="1754751" y="16565"/>
                  <a:pt x="1981295" y="0"/>
                </a:cubicBezTo>
                <a:cubicBezTo>
                  <a:pt x="2207839" y="-16565"/>
                  <a:pt x="2358404" y="16145"/>
                  <a:pt x="2630900" y="0"/>
                </a:cubicBezTo>
                <a:cubicBezTo>
                  <a:pt x="2903397" y="-16145"/>
                  <a:pt x="2968077" y="15107"/>
                  <a:pt x="3248025" y="0"/>
                </a:cubicBezTo>
                <a:cubicBezTo>
                  <a:pt x="3262468" y="281514"/>
                  <a:pt x="3271937" y="350060"/>
                  <a:pt x="3248025" y="616495"/>
                </a:cubicBezTo>
                <a:cubicBezTo>
                  <a:pt x="3224113" y="882931"/>
                  <a:pt x="3272157" y="985766"/>
                  <a:pt x="3248025" y="1232990"/>
                </a:cubicBezTo>
                <a:cubicBezTo>
                  <a:pt x="3223893" y="1480215"/>
                  <a:pt x="3265346" y="1711578"/>
                  <a:pt x="3248025" y="1880310"/>
                </a:cubicBezTo>
                <a:cubicBezTo>
                  <a:pt x="3230704" y="2049042"/>
                  <a:pt x="3271146" y="2258673"/>
                  <a:pt x="3248025" y="2496805"/>
                </a:cubicBezTo>
                <a:cubicBezTo>
                  <a:pt x="3224904" y="2734937"/>
                  <a:pt x="3257682" y="2860955"/>
                  <a:pt x="3248025" y="3082475"/>
                </a:cubicBezTo>
                <a:cubicBezTo>
                  <a:pt x="2918716" y="3057171"/>
                  <a:pt x="2766737" y="3107827"/>
                  <a:pt x="2533460" y="3082475"/>
                </a:cubicBezTo>
                <a:cubicBezTo>
                  <a:pt x="2300184" y="3057123"/>
                  <a:pt x="2158034" y="3063133"/>
                  <a:pt x="1851374" y="3082475"/>
                </a:cubicBezTo>
                <a:cubicBezTo>
                  <a:pt x="1544714" y="3101817"/>
                  <a:pt x="1471494" y="3053935"/>
                  <a:pt x="1266730" y="3082475"/>
                </a:cubicBezTo>
                <a:cubicBezTo>
                  <a:pt x="1061966" y="3111015"/>
                  <a:pt x="901688" y="3091160"/>
                  <a:pt x="714565" y="3082475"/>
                </a:cubicBezTo>
                <a:cubicBezTo>
                  <a:pt x="527443" y="3073790"/>
                  <a:pt x="236485" y="3060988"/>
                  <a:pt x="0" y="3082475"/>
                </a:cubicBezTo>
                <a:cubicBezTo>
                  <a:pt x="9797" y="2918343"/>
                  <a:pt x="-7523" y="2612662"/>
                  <a:pt x="0" y="2404331"/>
                </a:cubicBezTo>
                <a:cubicBezTo>
                  <a:pt x="7523" y="2196000"/>
                  <a:pt x="-3732" y="1995425"/>
                  <a:pt x="0" y="1880310"/>
                </a:cubicBezTo>
                <a:cubicBezTo>
                  <a:pt x="3732" y="1765195"/>
                  <a:pt x="28218" y="1464439"/>
                  <a:pt x="0" y="1294639"/>
                </a:cubicBezTo>
                <a:cubicBezTo>
                  <a:pt x="-28218" y="1124839"/>
                  <a:pt x="-4684" y="837685"/>
                  <a:pt x="0" y="616495"/>
                </a:cubicBezTo>
                <a:cubicBezTo>
                  <a:pt x="4684" y="395305"/>
                  <a:pt x="-11161" y="128511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837813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0EC3994-F4EE-8464-98E8-81778B5B3D28}"/>
              </a:ext>
            </a:extLst>
          </p:cNvPr>
          <p:cNvSpPr/>
          <p:nvPr/>
        </p:nvSpPr>
        <p:spPr>
          <a:xfrm>
            <a:off x="1991761" y="2566686"/>
            <a:ext cx="2661719" cy="1450675"/>
          </a:xfrm>
          <a:custGeom>
            <a:avLst/>
            <a:gdLst>
              <a:gd name="connsiteX0" fmla="*/ 0 w 2661719"/>
              <a:gd name="connsiteY0" fmla="*/ 241784 h 1450675"/>
              <a:gd name="connsiteX1" fmla="*/ 241784 w 2661719"/>
              <a:gd name="connsiteY1" fmla="*/ 0 h 1450675"/>
              <a:gd name="connsiteX2" fmla="*/ 443620 w 2661719"/>
              <a:gd name="connsiteY2" fmla="*/ 0 h 1450675"/>
              <a:gd name="connsiteX3" fmla="*/ 443620 w 2661719"/>
              <a:gd name="connsiteY3" fmla="*/ 0 h 1450675"/>
              <a:gd name="connsiteX4" fmla="*/ 1109050 w 2661719"/>
              <a:gd name="connsiteY4" fmla="*/ 0 h 1450675"/>
              <a:gd name="connsiteX5" fmla="*/ 1751384 w 2661719"/>
              <a:gd name="connsiteY5" fmla="*/ 0 h 1450675"/>
              <a:gd name="connsiteX6" fmla="*/ 2419935 w 2661719"/>
              <a:gd name="connsiteY6" fmla="*/ 0 h 1450675"/>
              <a:gd name="connsiteX7" fmla="*/ 2661719 w 2661719"/>
              <a:gd name="connsiteY7" fmla="*/ 241784 h 1450675"/>
              <a:gd name="connsiteX8" fmla="*/ 2661719 w 2661719"/>
              <a:gd name="connsiteY8" fmla="*/ 846227 h 1450675"/>
              <a:gd name="connsiteX9" fmla="*/ 2661719 w 2661719"/>
              <a:gd name="connsiteY9" fmla="*/ 846227 h 1450675"/>
              <a:gd name="connsiteX10" fmla="*/ 2661719 w 2661719"/>
              <a:gd name="connsiteY10" fmla="*/ 1208896 h 1450675"/>
              <a:gd name="connsiteX11" fmla="*/ 2661719 w 2661719"/>
              <a:gd name="connsiteY11" fmla="*/ 1208891 h 1450675"/>
              <a:gd name="connsiteX12" fmla="*/ 2419935 w 2661719"/>
              <a:gd name="connsiteY12" fmla="*/ 1450675 h 1450675"/>
              <a:gd name="connsiteX13" fmla="*/ 1803819 w 2661719"/>
              <a:gd name="connsiteY13" fmla="*/ 1450675 h 1450675"/>
              <a:gd name="connsiteX14" fmla="*/ 1109050 w 2661719"/>
              <a:gd name="connsiteY14" fmla="*/ 1450675 h 1450675"/>
              <a:gd name="connsiteX15" fmla="*/ 484912 w 2661719"/>
              <a:gd name="connsiteY15" fmla="*/ 1560070 h 1450675"/>
              <a:gd name="connsiteX16" fmla="*/ 443620 w 2661719"/>
              <a:gd name="connsiteY16" fmla="*/ 1450675 h 1450675"/>
              <a:gd name="connsiteX17" fmla="*/ 241784 w 2661719"/>
              <a:gd name="connsiteY17" fmla="*/ 1450675 h 1450675"/>
              <a:gd name="connsiteX18" fmla="*/ 0 w 2661719"/>
              <a:gd name="connsiteY18" fmla="*/ 1208891 h 1450675"/>
              <a:gd name="connsiteX19" fmla="*/ 0 w 2661719"/>
              <a:gd name="connsiteY19" fmla="*/ 1208896 h 1450675"/>
              <a:gd name="connsiteX20" fmla="*/ 0 w 2661719"/>
              <a:gd name="connsiteY20" fmla="*/ 846227 h 1450675"/>
              <a:gd name="connsiteX21" fmla="*/ 0 w 2661719"/>
              <a:gd name="connsiteY21" fmla="*/ 846227 h 1450675"/>
              <a:gd name="connsiteX22" fmla="*/ 0 w 2661719"/>
              <a:gd name="connsiteY22" fmla="*/ 241784 h 145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1719" h="1450675" fill="none" extrusionOk="0">
                <a:moveTo>
                  <a:pt x="0" y="241784"/>
                </a:moveTo>
                <a:cubicBezTo>
                  <a:pt x="22694" y="114000"/>
                  <a:pt x="116082" y="2215"/>
                  <a:pt x="241784" y="0"/>
                </a:cubicBezTo>
                <a:cubicBezTo>
                  <a:pt x="313995" y="2636"/>
                  <a:pt x="395320" y="9231"/>
                  <a:pt x="443620" y="0"/>
                </a:cubicBezTo>
                <a:lnTo>
                  <a:pt x="443620" y="0"/>
                </a:lnTo>
                <a:cubicBezTo>
                  <a:pt x="703080" y="20855"/>
                  <a:pt x="950465" y="26463"/>
                  <a:pt x="1109050" y="0"/>
                </a:cubicBezTo>
                <a:cubicBezTo>
                  <a:pt x="1396057" y="-25100"/>
                  <a:pt x="1571753" y="-19434"/>
                  <a:pt x="1751384" y="0"/>
                </a:cubicBezTo>
                <a:cubicBezTo>
                  <a:pt x="1931015" y="19434"/>
                  <a:pt x="2247085" y="11890"/>
                  <a:pt x="2419935" y="0"/>
                </a:cubicBezTo>
                <a:cubicBezTo>
                  <a:pt x="2550010" y="2625"/>
                  <a:pt x="2673401" y="95165"/>
                  <a:pt x="2661719" y="241784"/>
                </a:cubicBezTo>
                <a:cubicBezTo>
                  <a:pt x="2687432" y="476669"/>
                  <a:pt x="2636514" y="689597"/>
                  <a:pt x="2661719" y="846227"/>
                </a:cubicBezTo>
                <a:lnTo>
                  <a:pt x="2661719" y="846227"/>
                </a:lnTo>
                <a:cubicBezTo>
                  <a:pt x="2678874" y="967772"/>
                  <a:pt x="2668336" y="1106917"/>
                  <a:pt x="2661719" y="1208896"/>
                </a:cubicBezTo>
                <a:lnTo>
                  <a:pt x="2661719" y="1208891"/>
                </a:lnTo>
                <a:cubicBezTo>
                  <a:pt x="2658920" y="1337901"/>
                  <a:pt x="2562507" y="1454970"/>
                  <a:pt x="2419935" y="1450675"/>
                </a:cubicBezTo>
                <a:cubicBezTo>
                  <a:pt x="2154586" y="1431512"/>
                  <a:pt x="2011248" y="1454620"/>
                  <a:pt x="1803819" y="1450675"/>
                </a:cubicBezTo>
                <a:cubicBezTo>
                  <a:pt x="1596390" y="1446730"/>
                  <a:pt x="1382053" y="1441888"/>
                  <a:pt x="1109050" y="1450675"/>
                </a:cubicBezTo>
                <a:cubicBezTo>
                  <a:pt x="832203" y="1526824"/>
                  <a:pt x="698893" y="1495772"/>
                  <a:pt x="484912" y="1560070"/>
                </a:cubicBezTo>
                <a:cubicBezTo>
                  <a:pt x="476890" y="1523218"/>
                  <a:pt x="458340" y="1495748"/>
                  <a:pt x="443620" y="1450675"/>
                </a:cubicBezTo>
                <a:cubicBezTo>
                  <a:pt x="390918" y="1443146"/>
                  <a:pt x="293368" y="1446603"/>
                  <a:pt x="241784" y="1450675"/>
                </a:cubicBezTo>
                <a:cubicBezTo>
                  <a:pt x="95395" y="1453967"/>
                  <a:pt x="-13029" y="1328705"/>
                  <a:pt x="0" y="1208891"/>
                </a:cubicBezTo>
                <a:lnTo>
                  <a:pt x="0" y="1208896"/>
                </a:lnTo>
                <a:cubicBezTo>
                  <a:pt x="-16409" y="1095488"/>
                  <a:pt x="-12680" y="970502"/>
                  <a:pt x="0" y="846227"/>
                </a:cubicBezTo>
                <a:lnTo>
                  <a:pt x="0" y="846227"/>
                </a:lnTo>
                <a:cubicBezTo>
                  <a:pt x="-12474" y="664174"/>
                  <a:pt x="15643" y="505401"/>
                  <a:pt x="0" y="241784"/>
                </a:cubicBezTo>
                <a:close/>
              </a:path>
              <a:path w="2661719" h="1450675" stroke="0" extrusionOk="0">
                <a:moveTo>
                  <a:pt x="0" y="241784"/>
                </a:moveTo>
                <a:cubicBezTo>
                  <a:pt x="13061" y="99249"/>
                  <a:pt x="106556" y="10479"/>
                  <a:pt x="241784" y="0"/>
                </a:cubicBezTo>
                <a:cubicBezTo>
                  <a:pt x="341018" y="9981"/>
                  <a:pt x="367618" y="2919"/>
                  <a:pt x="443620" y="0"/>
                </a:cubicBezTo>
                <a:lnTo>
                  <a:pt x="443620" y="0"/>
                </a:lnTo>
                <a:cubicBezTo>
                  <a:pt x="585212" y="-14190"/>
                  <a:pt x="780694" y="-299"/>
                  <a:pt x="1109050" y="0"/>
                </a:cubicBezTo>
                <a:cubicBezTo>
                  <a:pt x="1293175" y="-3840"/>
                  <a:pt x="1464282" y="-20044"/>
                  <a:pt x="1777601" y="0"/>
                </a:cubicBezTo>
                <a:cubicBezTo>
                  <a:pt x="2090920" y="20044"/>
                  <a:pt x="2278994" y="27744"/>
                  <a:pt x="2419935" y="0"/>
                </a:cubicBezTo>
                <a:cubicBezTo>
                  <a:pt x="2559008" y="1141"/>
                  <a:pt x="2660772" y="131032"/>
                  <a:pt x="2661719" y="241784"/>
                </a:cubicBezTo>
                <a:cubicBezTo>
                  <a:pt x="2673365" y="480148"/>
                  <a:pt x="2674115" y="679922"/>
                  <a:pt x="2661719" y="846227"/>
                </a:cubicBezTo>
                <a:lnTo>
                  <a:pt x="2661719" y="846227"/>
                </a:lnTo>
                <a:cubicBezTo>
                  <a:pt x="2672994" y="966257"/>
                  <a:pt x="2659816" y="1083558"/>
                  <a:pt x="2661719" y="1208896"/>
                </a:cubicBezTo>
                <a:lnTo>
                  <a:pt x="2661719" y="1208891"/>
                </a:lnTo>
                <a:cubicBezTo>
                  <a:pt x="2673564" y="1345986"/>
                  <a:pt x="2575611" y="1437563"/>
                  <a:pt x="2419935" y="1450675"/>
                </a:cubicBezTo>
                <a:cubicBezTo>
                  <a:pt x="2104184" y="1433529"/>
                  <a:pt x="1895228" y="1477837"/>
                  <a:pt x="1738275" y="1450675"/>
                </a:cubicBezTo>
                <a:cubicBezTo>
                  <a:pt x="1581322" y="1423513"/>
                  <a:pt x="1292481" y="1440422"/>
                  <a:pt x="1109050" y="1450675"/>
                </a:cubicBezTo>
                <a:cubicBezTo>
                  <a:pt x="942072" y="1498484"/>
                  <a:pt x="757554" y="1536877"/>
                  <a:pt x="484912" y="1560070"/>
                </a:cubicBezTo>
                <a:cubicBezTo>
                  <a:pt x="470534" y="1509245"/>
                  <a:pt x="457350" y="1490097"/>
                  <a:pt x="443620" y="1450675"/>
                </a:cubicBezTo>
                <a:cubicBezTo>
                  <a:pt x="361705" y="1460488"/>
                  <a:pt x="289509" y="1459450"/>
                  <a:pt x="241784" y="1450675"/>
                </a:cubicBezTo>
                <a:cubicBezTo>
                  <a:pt x="118636" y="1441019"/>
                  <a:pt x="13455" y="1323392"/>
                  <a:pt x="0" y="1208891"/>
                </a:cubicBezTo>
                <a:lnTo>
                  <a:pt x="0" y="1208896"/>
                </a:lnTo>
                <a:cubicBezTo>
                  <a:pt x="-13171" y="1118295"/>
                  <a:pt x="-6060" y="975855"/>
                  <a:pt x="0" y="846227"/>
                </a:cubicBezTo>
                <a:lnTo>
                  <a:pt x="0" y="846227"/>
                </a:lnTo>
                <a:cubicBezTo>
                  <a:pt x="-28563" y="684101"/>
                  <a:pt x="-27311" y="365756"/>
                  <a:pt x="0" y="241784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81711788">
                  <a:prstGeom prst="wedgeRoundRectCallout">
                    <a:avLst>
                      <a:gd name="adj1" fmla="val -31782"/>
                      <a:gd name="adj2" fmla="val 57541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meubles, capture d’écran, Visage humain&#10;&#10;Description générée automatiquement">
            <a:extLst>
              <a:ext uri="{FF2B5EF4-FFF2-40B4-BE49-F238E27FC236}">
                <a16:creationId xmlns:a16="http://schemas.microsoft.com/office/drawing/2014/main" id="{C34D49DA-532C-E0EE-0502-D8D62ED01D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893" b="98091" l="41705" r="99773">
                        <a14:foregroundMark x1="51023" y1="45346" x2="56659" y2="74988"/>
                        <a14:foregroundMark x1="42545" y1="36325" x2="43227" y2="42530"/>
                        <a14:foregroundMark x1="43136" y1="46778" x2="43955" y2="53174"/>
                        <a14:foregroundMark x1="44932" y1="61098" x2="46932" y2="72649"/>
                        <a14:foregroundMark x1="46773" y1="81527" x2="47886" y2="86539"/>
                        <a14:foregroundMark x1="48273" y1="93413" x2="48932" y2="97900"/>
                        <a14:foregroundMark x1="55250" y1="91217" x2="65727" y2="93079"/>
                        <a14:foregroundMark x1="84568" y1="91074" x2="78409" y2="94177"/>
                        <a14:foregroundMark x1="94818" y1="71408" x2="95568" y2="65967"/>
                        <a14:foregroundMark x1="99795" y1="64248" x2="96750" y2="66396"/>
                        <a14:foregroundMark x1="97568" y1="75943" x2="96977" y2="93556"/>
                        <a14:foregroundMark x1="68318" y1="90453" x2="81023" y2="89356"/>
                        <a14:foregroundMark x1="47977" y1="87017" x2="48636" y2="89356"/>
                        <a14:foregroundMark x1="41727" y1="31026" x2="41727" y2="31026"/>
                        <a14:foregroundMark x1="64386" y1="47542" x2="67341" y2="65012"/>
                        <a14:foregroundMark x1="62523" y1="16993" x2="62523" y2="16993"/>
                        <a14:foregroundMark x1="65432" y1="14940" x2="65636" y2="17757"/>
                        <a14:foregroundMark x1="62886" y1="24630" x2="63103" y2="37991"/>
                        <a14:foregroundMark x1="65432" y1="22912" x2="65636" y2="25251"/>
                        <a14:foregroundMark x1="71659" y1="69547" x2="74545" y2="70788"/>
                        <a14:foregroundMark x1="70773" y1="76706" x2="80273" y2="76706"/>
                        <a14:foregroundMark x1="49679" y1="29673" x2="56432" y2="32411"/>
                        <a14:foregroundMark x1="54594" y1="31234" x2="53856" y2="30808"/>
                        <a14:foregroundMark x1="56136" y1="32124" x2="54917" y2="31421"/>
                        <a14:foregroundMark x1="56136" y1="32888" x2="53660" y2="30758"/>
                        <a14:foregroundMark x1="56364" y1="32124" x2="55374" y2="31486"/>
                        <a14:foregroundMark x1="54364" y1="87303" x2="55682" y2="98091"/>
                        <a14:foregroundMark x1="45295" y1="29308" x2="45295" y2="29308"/>
                        <a14:foregroundMark x1="47581" y1="29165" x2="46932" y2="29165"/>
                        <a14:foregroundMark x1="47977" y1="29308" x2="45523" y2="29308"/>
                        <a14:foregroundMark x1="47886" y1="29451" x2="45886" y2="29594"/>
                        <a14:foregroundMark x1="45227" y1="29308" x2="47818" y2="29308"/>
                        <a14:foregroundMark x1="41727" y1="30215" x2="45750" y2="29594"/>
                        <a14:foregroundMark x1="42545" y1="29928" x2="42545" y2="29928"/>
                        <a14:foregroundMark x1="42841" y1="29594" x2="43068" y2="29451"/>
                        <a14:foregroundMark x1="42182" y1="30072" x2="47114" y2="29308"/>
                        <a14:foregroundMark x1="47114" y1="29308" x2="47523" y2="29308"/>
                        <a14:foregroundMark x1="44619" y1="29226" x2="45659" y2="28831"/>
                        <a14:foregroundMark x1="45227" y1="29308" x2="47591" y2="29165"/>
                        <a14:foregroundMark x1="45637" y1="28831" x2="47591" y2="28831"/>
                        <a14:foregroundMark x1="41727" y1="29928" x2="44545" y2="29928"/>
                        <a14:foregroundMark x1="42182" y1="29594" x2="43377" y2="29200"/>
                        <a14:foregroundMark x1="47750" y1="29165" x2="47750" y2="29165"/>
                        <a14:foregroundMark x1="47818" y1="29165" x2="47818" y2="29165"/>
                        <a14:foregroundMark x1="47818" y1="29308" x2="48273" y2="29785"/>
                        <a14:foregroundMark x1="47682" y1="28831" x2="48341" y2="29594"/>
                        <a14:backgroundMark x1="62818" y1="38329" x2="62818" y2="38329"/>
                        <a14:backgroundMark x1="63182" y1="38950" x2="63182" y2="38950"/>
                        <a14:backgroundMark x1="62977" y1="38807" x2="63568" y2="38807"/>
                        <a14:backgroundMark x1="62818" y1="38950" x2="62818" y2="38950"/>
                        <a14:backgroundMark x1="63568" y1="38950" x2="63568" y2="38950"/>
                        <a14:backgroundMark x1="63500" y1="38950" x2="62750" y2="38186"/>
                        <a14:backgroundMark x1="62977" y1="38043" x2="63182" y2="38043"/>
                        <a14:backgroundMark x1="41591" y1="28210" x2="47341" y2="26348"/>
                        <a14:backgroundMark x1="50416" y1="27565" x2="53614" y2="28831"/>
                        <a14:backgroundMark x1="47341" y1="26348" x2="50111" y2="27444"/>
                        <a14:backgroundMark x1="50256" y1="28128" x2="52864" y2="27733"/>
                        <a14:backgroundMark x1="48932" y1="28831" x2="55682" y2="30549"/>
                        <a14:backgroundMark x1="55182" y1="30549" x2="56591" y2="30549"/>
                        <a14:backgroundMark x1="43136" y1="28210" x2="45380" y2="28305"/>
                        <a14:backgroundMark x1="48022" y1="28326" x2="50341" y2="27876"/>
                        <a14:backgroundMark x1="42409" y1="27876" x2="45068" y2="27876"/>
                        <a14:backgroundMark x1="43136" y1="28210" x2="45955" y2="27733"/>
                        <a14:backgroundMark x1="43591" y1="28496" x2="44841" y2="28496"/>
                        <a14:backgroundMark x1="43781" y1="94641" x2="43781" y2="94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3" t="9804" r="14340" b="2240"/>
          <a:stretch/>
        </p:blipFill>
        <p:spPr>
          <a:xfrm>
            <a:off x="689711" y="3519152"/>
            <a:ext cx="2794985" cy="2603241"/>
          </a:xfrm>
          <a:prstGeom prst="rect">
            <a:avLst/>
          </a:prstGeom>
        </p:spPr>
      </p:pic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E638A6E4-FAEE-A77C-4135-D518B7F3B74C}"/>
              </a:ext>
            </a:extLst>
          </p:cNvPr>
          <p:cNvSpPr txBox="1">
            <a:spLocks/>
          </p:cNvSpPr>
          <p:nvPr/>
        </p:nvSpPr>
        <p:spPr>
          <a:xfrm>
            <a:off x="1991760" y="2664531"/>
            <a:ext cx="2661719" cy="12595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100" dirty="0">
                <a:latin typeface="Cavolini" panose="03000502040302020204" pitchFamily="66" charset="0"/>
                <a:cs typeface="Cavolini" panose="03000502040302020204" pitchFamily="66" charset="0"/>
              </a:rPr>
              <a:t>Connaissez-vous notre nouveau partenaire Papernest ? C’est la solution idéale pour </a:t>
            </a:r>
            <a:r>
              <a:rPr lang="fr-FR" sz="1100" b="1" dirty="0">
                <a:latin typeface="Cavolini" panose="03000502040302020204" pitchFamily="66" charset="0"/>
                <a:cs typeface="Cavolini" panose="03000502040302020204" pitchFamily="66" charset="0"/>
              </a:rPr>
              <a:t>gérer vos abonnements</a:t>
            </a:r>
            <a:r>
              <a:rPr lang="fr-FR" sz="1100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fr-FR" sz="1100" b="1" dirty="0">
                <a:latin typeface="Cavolini" panose="03000502040302020204" pitchFamily="66" charset="0"/>
                <a:cs typeface="Cavolini" panose="03000502040302020204" pitchFamily="66" charset="0"/>
              </a:rPr>
              <a:t>économiser de l’argent</a:t>
            </a:r>
            <a:r>
              <a:rPr lang="fr-FR" sz="1100" dirty="0">
                <a:latin typeface="Cavolini" panose="03000502040302020204" pitchFamily="66" charset="0"/>
                <a:cs typeface="Cavolini" panose="03000502040302020204" pitchFamily="66" charset="0"/>
              </a:rPr>
              <a:t> et </a:t>
            </a:r>
            <a:r>
              <a:rPr lang="fr-FR" sz="1100" b="1" dirty="0">
                <a:latin typeface="Cavolini" panose="03000502040302020204" pitchFamily="66" charset="0"/>
                <a:cs typeface="Cavolini" panose="03000502040302020204" pitchFamily="66" charset="0"/>
              </a:rPr>
              <a:t>transférer vos contrats rapidement </a:t>
            </a:r>
            <a:r>
              <a:rPr lang="fr-FR" sz="1100" dirty="0">
                <a:latin typeface="Cavolini" panose="03000502040302020204" pitchFamily="66" charset="0"/>
                <a:cs typeface="Cavolini" panose="03000502040302020204" pitchFamily="66" charset="0"/>
              </a:rPr>
              <a:t>en cas de déménagement.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7E69A9D-810D-05F3-1096-D46A8BDC1E47}"/>
              </a:ext>
            </a:extLst>
          </p:cNvPr>
          <p:cNvGrpSpPr/>
          <p:nvPr/>
        </p:nvGrpSpPr>
        <p:grpSpPr>
          <a:xfrm>
            <a:off x="6551694" y="1676242"/>
            <a:ext cx="3963769" cy="4512445"/>
            <a:chOff x="7538521" y="1676241"/>
            <a:chExt cx="3963769" cy="4512445"/>
          </a:xfrm>
        </p:grpSpPr>
        <p:sp>
          <p:nvSpPr>
            <p:cNvPr id="12" name="Espace réservé du contenu 1">
              <a:extLst>
                <a:ext uri="{FF2B5EF4-FFF2-40B4-BE49-F238E27FC236}">
                  <a16:creationId xmlns:a16="http://schemas.microsoft.com/office/drawing/2014/main" id="{56E77974-88F3-869D-7B10-C1F66CFB388A}"/>
                </a:ext>
              </a:extLst>
            </p:cNvPr>
            <p:cNvSpPr txBox="1">
              <a:spLocks/>
            </p:cNvSpPr>
            <p:nvPr/>
          </p:nvSpPr>
          <p:spPr>
            <a:xfrm>
              <a:off x="7538521" y="1676241"/>
              <a:ext cx="3963768" cy="68397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u="sng" dirty="0">
                  <a:latin typeface="Berlin Sans FB Demi" panose="020E0802020502020306" pitchFamily="34" charset="0"/>
                </a:rPr>
                <a:t>Argumentaire N°2 </a:t>
              </a: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>
                  <a:latin typeface="Berlin Sans FB Demi" panose="020E0802020502020306" pitchFamily="34" charset="0"/>
                </a:rPr>
                <a:t>Papernest, la solution pour libérer vos clients des démarches administratives !</a:t>
              </a:r>
            </a:p>
          </p:txBody>
        </p:sp>
        <p:pic>
          <p:nvPicPr>
            <p:cNvPr id="15" name="Image 14" descr="Une image contenant texte, meubles, capture d’écran, Visage humain&#10;&#10;Description générée automatiquement">
              <a:extLst>
                <a:ext uri="{FF2B5EF4-FFF2-40B4-BE49-F238E27FC236}">
                  <a16:creationId xmlns:a16="http://schemas.microsoft.com/office/drawing/2014/main" id="{4517CC03-124A-8951-AAE9-B26AE383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893" b="98091" l="41705" r="99773">
                          <a14:foregroundMark x1="51023" y1="45346" x2="56659" y2="74988"/>
                          <a14:foregroundMark x1="42545" y1="36325" x2="43227" y2="42530"/>
                          <a14:foregroundMark x1="43136" y1="46778" x2="43955" y2="53174"/>
                          <a14:foregroundMark x1="44932" y1="61098" x2="46932" y2="72649"/>
                          <a14:foregroundMark x1="46773" y1="81527" x2="47886" y2="86539"/>
                          <a14:foregroundMark x1="48273" y1="93413" x2="48932" y2="97900"/>
                          <a14:foregroundMark x1="55250" y1="91217" x2="65727" y2="93079"/>
                          <a14:foregroundMark x1="84568" y1="91074" x2="78409" y2="94177"/>
                          <a14:foregroundMark x1="94818" y1="71408" x2="95568" y2="65967"/>
                          <a14:foregroundMark x1="99795" y1="64248" x2="96750" y2="66396"/>
                          <a14:foregroundMark x1="97568" y1="75943" x2="96977" y2="93556"/>
                          <a14:foregroundMark x1="68318" y1="90453" x2="81023" y2="89356"/>
                          <a14:foregroundMark x1="47977" y1="87017" x2="48636" y2="89356"/>
                          <a14:foregroundMark x1="41727" y1="31026" x2="41727" y2="31026"/>
                          <a14:foregroundMark x1="64386" y1="47542" x2="67341" y2="65012"/>
                          <a14:foregroundMark x1="62523" y1="16993" x2="62523" y2="16993"/>
                          <a14:foregroundMark x1="65432" y1="14940" x2="65636" y2="17757"/>
                          <a14:foregroundMark x1="62886" y1="24630" x2="63103" y2="37991"/>
                          <a14:foregroundMark x1="65432" y1="22912" x2="65636" y2="25251"/>
                          <a14:foregroundMark x1="71659" y1="69547" x2="74545" y2="70788"/>
                          <a14:foregroundMark x1="70773" y1="76706" x2="80273" y2="76706"/>
                          <a14:foregroundMark x1="49679" y1="29673" x2="56432" y2="32411"/>
                          <a14:foregroundMark x1="54594" y1="31234" x2="53856" y2="30808"/>
                          <a14:foregroundMark x1="56136" y1="32124" x2="54917" y2="31421"/>
                          <a14:foregroundMark x1="56136" y1="32888" x2="53660" y2="30758"/>
                          <a14:foregroundMark x1="56364" y1="32124" x2="55374" y2="31486"/>
                          <a14:foregroundMark x1="54364" y1="87303" x2="55682" y2="98091"/>
                          <a14:foregroundMark x1="45295" y1="29308" x2="45295" y2="29308"/>
                          <a14:foregroundMark x1="47581" y1="29165" x2="46932" y2="29165"/>
                          <a14:foregroundMark x1="47977" y1="29308" x2="45523" y2="29308"/>
                          <a14:foregroundMark x1="47886" y1="29451" x2="45886" y2="29594"/>
                          <a14:foregroundMark x1="45227" y1="29308" x2="47818" y2="29308"/>
                          <a14:foregroundMark x1="41727" y1="30215" x2="45750" y2="29594"/>
                          <a14:foregroundMark x1="42545" y1="29928" x2="42545" y2="29928"/>
                          <a14:foregroundMark x1="42841" y1="29594" x2="43068" y2="29451"/>
                          <a14:foregroundMark x1="42182" y1="30072" x2="47114" y2="29308"/>
                          <a14:foregroundMark x1="47114" y1="29308" x2="47523" y2="29308"/>
                          <a14:foregroundMark x1="44619" y1="29226" x2="45659" y2="28831"/>
                          <a14:foregroundMark x1="45227" y1="29308" x2="47591" y2="29165"/>
                          <a14:foregroundMark x1="45637" y1="28831" x2="47591" y2="28831"/>
                          <a14:foregroundMark x1="41727" y1="29928" x2="44545" y2="29928"/>
                          <a14:foregroundMark x1="42182" y1="29594" x2="43377" y2="29200"/>
                          <a14:foregroundMark x1="47750" y1="29165" x2="47750" y2="29165"/>
                          <a14:foregroundMark x1="47818" y1="29165" x2="47818" y2="29165"/>
                          <a14:foregroundMark x1="47818" y1="29308" x2="48273" y2="29785"/>
                          <a14:foregroundMark x1="47682" y1="28831" x2="48341" y2="29594"/>
                          <a14:backgroundMark x1="62818" y1="38329" x2="62818" y2="38329"/>
                          <a14:backgroundMark x1="63182" y1="38950" x2="63182" y2="38950"/>
                          <a14:backgroundMark x1="62977" y1="38807" x2="63568" y2="38807"/>
                          <a14:backgroundMark x1="62818" y1="38950" x2="62818" y2="38950"/>
                          <a14:backgroundMark x1="63568" y1="38950" x2="63568" y2="38950"/>
                          <a14:backgroundMark x1="63500" y1="38950" x2="62750" y2="38186"/>
                          <a14:backgroundMark x1="62977" y1="38043" x2="63182" y2="38043"/>
                          <a14:backgroundMark x1="41591" y1="28210" x2="47341" y2="26348"/>
                          <a14:backgroundMark x1="50416" y1="27565" x2="53614" y2="28831"/>
                          <a14:backgroundMark x1="47341" y1="26348" x2="50111" y2="27444"/>
                          <a14:backgroundMark x1="50256" y1="28128" x2="52864" y2="27733"/>
                          <a14:backgroundMark x1="48932" y1="28831" x2="55682" y2="30549"/>
                          <a14:backgroundMark x1="55182" y1="30549" x2="56591" y2="30549"/>
                          <a14:backgroundMark x1="43136" y1="28210" x2="45380" y2="28305"/>
                          <a14:backgroundMark x1="48022" y1="28326" x2="50341" y2="27876"/>
                          <a14:backgroundMark x1="42409" y1="27876" x2="45068" y2="27876"/>
                          <a14:backgroundMark x1="43136" y1="28210" x2="45955" y2="27733"/>
                          <a14:backgroundMark x1="43591" y1="28496" x2="44841" y2="28496"/>
                          <a14:backgroundMark x1="43781" y1="94641" x2="43781" y2="946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3" t="9804"/>
            <a:stretch/>
          </p:blipFill>
          <p:spPr>
            <a:xfrm>
              <a:off x="7538522" y="3519153"/>
              <a:ext cx="3686344" cy="266953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A3777D-6B35-8FC5-FBB3-2A27E3193C88}"/>
                </a:ext>
              </a:extLst>
            </p:cNvPr>
            <p:cNvGrpSpPr/>
            <p:nvPr/>
          </p:nvGrpSpPr>
          <p:grpSpPr>
            <a:xfrm>
              <a:off x="7538521" y="2566686"/>
              <a:ext cx="3963769" cy="3622000"/>
              <a:chOff x="7538521" y="2566686"/>
              <a:chExt cx="3963769" cy="3622000"/>
            </a:xfrm>
          </p:grpSpPr>
          <p:pic>
            <p:nvPicPr>
              <p:cNvPr id="13" name="Picture 4" descr="Vecteur gratuit intérieur de bureau de société de dessin animé avec des meubles">
                <a:extLst>
                  <a:ext uri="{FF2B5EF4-FFF2-40B4-BE49-F238E27FC236}">
                    <a16:creationId xmlns:a16="http://schemas.microsoft.com/office/drawing/2014/main" id="{CE43AF82-74ED-5C58-CE90-0059CFDB81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938" r="10061"/>
              <a:stretch/>
            </p:blipFill>
            <p:spPr bwMode="auto">
              <a:xfrm>
                <a:off x="7976841" y="3106211"/>
                <a:ext cx="3248026" cy="3082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1F25813-40D8-0324-EC61-E4B0065ED76B}"/>
                  </a:ext>
                </a:extLst>
              </p:cNvPr>
              <p:cNvSpPr/>
              <p:nvPr/>
            </p:nvSpPr>
            <p:spPr>
              <a:xfrm>
                <a:off x="7976841" y="3106211"/>
                <a:ext cx="3248025" cy="3082475"/>
              </a:xfrm>
              <a:custGeom>
                <a:avLst/>
                <a:gdLst>
                  <a:gd name="connsiteX0" fmla="*/ 0 w 3248025"/>
                  <a:gd name="connsiteY0" fmla="*/ 0 h 3082475"/>
                  <a:gd name="connsiteX1" fmla="*/ 682085 w 3248025"/>
                  <a:gd name="connsiteY1" fmla="*/ 0 h 3082475"/>
                  <a:gd name="connsiteX2" fmla="*/ 1364171 w 3248025"/>
                  <a:gd name="connsiteY2" fmla="*/ 0 h 3082475"/>
                  <a:gd name="connsiteX3" fmla="*/ 1981295 w 3248025"/>
                  <a:gd name="connsiteY3" fmla="*/ 0 h 3082475"/>
                  <a:gd name="connsiteX4" fmla="*/ 2630900 w 3248025"/>
                  <a:gd name="connsiteY4" fmla="*/ 0 h 3082475"/>
                  <a:gd name="connsiteX5" fmla="*/ 3248025 w 3248025"/>
                  <a:gd name="connsiteY5" fmla="*/ 0 h 3082475"/>
                  <a:gd name="connsiteX6" fmla="*/ 3248025 w 3248025"/>
                  <a:gd name="connsiteY6" fmla="*/ 616495 h 3082475"/>
                  <a:gd name="connsiteX7" fmla="*/ 3248025 w 3248025"/>
                  <a:gd name="connsiteY7" fmla="*/ 1232990 h 3082475"/>
                  <a:gd name="connsiteX8" fmla="*/ 3248025 w 3248025"/>
                  <a:gd name="connsiteY8" fmla="*/ 1880310 h 3082475"/>
                  <a:gd name="connsiteX9" fmla="*/ 3248025 w 3248025"/>
                  <a:gd name="connsiteY9" fmla="*/ 2496805 h 3082475"/>
                  <a:gd name="connsiteX10" fmla="*/ 3248025 w 3248025"/>
                  <a:gd name="connsiteY10" fmla="*/ 3082475 h 3082475"/>
                  <a:gd name="connsiteX11" fmla="*/ 2533460 w 3248025"/>
                  <a:gd name="connsiteY11" fmla="*/ 3082475 h 3082475"/>
                  <a:gd name="connsiteX12" fmla="*/ 1851374 w 3248025"/>
                  <a:gd name="connsiteY12" fmla="*/ 3082475 h 3082475"/>
                  <a:gd name="connsiteX13" fmla="*/ 1266730 w 3248025"/>
                  <a:gd name="connsiteY13" fmla="*/ 3082475 h 3082475"/>
                  <a:gd name="connsiteX14" fmla="*/ 714565 w 3248025"/>
                  <a:gd name="connsiteY14" fmla="*/ 3082475 h 3082475"/>
                  <a:gd name="connsiteX15" fmla="*/ 0 w 3248025"/>
                  <a:gd name="connsiteY15" fmla="*/ 3082475 h 3082475"/>
                  <a:gd name="connsiteX16" fmla="*/ 0 w 3248025"/>
                  <a:gd name="connsiteY16" fmla="*/ 2404331 h 3082475"/>
                  <a:gd name="connsiteX17" fmla="*/ 0 w 3248025"/>
                  <a:gd name="connsiteY17" fmla="*/ 1880310 h 3082475"/>
                  <a:gd name="connsiteX18" fmla="*/ 0 w 3248025"/>
                  <a:gd name="connsiteY18" fmla="*/ 1294639 h 3082475"/>
                  <a:gd name="connsiteX19" fmla="*/ 0 w 3248025"/>
                  <a:gd name="connsiteY19" fmla="*/ 616495 h 3082475"/>
                  <a:gd name="connsiteX20" fmla="*/ 0 w 3248025"/>
                  <a:gd name="connsiteY20" fmla="*/ 0 h 308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48025" h="3082475" extrusionOk="0">
                    <a:moveTo>
                      <a:pt x="0" y="0"/>
                    </a:moveTo>
                    <a:cubicBezTo>
                      <a:pt x="256515" y="-3855"/>
                      <a:pt x="532563" y="31258"/>
                      <a:pt x="682085" y="0"/>
                    </a:cubicBezTo>
                    <a:cubicBezTo>
                      <a:pt x="831608" y="-31258"/>
                      <a:pt x="1081587" y="6862"/>
                      <a:pt x="1364171" y="0"/>
                    </a:cubicBezTo>
                    <a:cubicBezTo>
                      <a:pt x="1646755" y="-6862"/>
                      <a:pt x="1754751" y="16565"/>
                      <a:pt x="1981295" y="0"/>
                    </a:cubicBezTo>
                    <a:cubicBezTo>
                      <a:pt x="2207839" y="-16565"/>
                      <a:pt x="2358404" y="16145"/>
                      <a:pt x="2630900" y="0"/>
                    </a:cubicBezTo>
                    <a:cubicBezTo>
                      <a:pt x="2903397" y="-16145"/>
                      <a:pt x="2968077" y="15107"/>
                      <a:pt x="3248025" y="0"/>
                    </a:cubicBezTo>
                    <a:cubicBezTo>
                      <a:pt x="3262468" y="281514"/>
                      <a:pt x="3271937" y="350060"/>
                      <a:pt x="3248025" y="616495"/>
                    </a:cubicBezTo>
                    <a:cubicBezTo>
                      <a:pt x="3224113" y="882931"/>
                      <a:pt x="3272157" y="985766"/>
                      <a:pt x="3248025" y="1232990"/>
                    </a:cubicBezTo>
                    <a:cubicBezTo>
                      <a:pt x="3223893" y="1480215"/>
                      <a:pt x="3265346" y="1711578"/>
                      <a:pt x="3248025" y="1880310"/>
                    </a:cubicBezTo>
                    <a:cubicBezTo>
                      <a:pt x="3230704" y="2049042"/>
                      <a:pt x="3271146" y="2258673"/>
                      <a:pt x="3248025" y="2496805"/>
                    </a:cubicBezTo>
                    <a:cubicBezTo>
                      <a:pt x="3224904" y="2734937"/>
                      <a:pt x="3257682" y="2860955"/>
                      <a:pt x="3248025" y="3082475"/>
                    </a:cubicBezTo>
                    <a:cubicBezTo>
                      <a:pt x="2918716" y="3057171"/>
                      <a:pt x="2766737" y="3107827"/>
                      <a:pt x="2533460" y="3082475"/>
                    </a:cubicBezTo>
                    <a:cubicBezTo>
                      <a:pt x="2300184" y="3057123"/>
                      <a:pt x="2158034" y="3063133"/>
                      <a:pt x="1851374" y="3082475"/>
                    </a:cubicBezTo>
                    <a:cubicBezTo>
                      <a:pt x="1544714" y="3101817"/>
                      <a:pt x="1471494" y="3053935"/>
                      <a:pt x="1266730" y="3082475"/>
                    </a:cubicBezTo>
                    <a:cubicBezTo>
                      <a:pt x="1061966" y="3111015"/>
                      <a:pt x="901688" y="3091160"/>
                      <a:pt x="714565" y="3082475"/>
                    </a:cubicBezTo>
                    <a:cubicBezTo>
                      <a:pt x="527443" y="3073790"/>
                      <a:pt x="236485" y="3060988"/>
                      <a:pt x="0" y="3082475"/>
                    </a:cubicBezTo>
                    <a:cubicBezTo>
                      <a:pt x="9797" y="2918343"/>
                      <a:pt x="-7523" y="2612662"/>
                      <a:pt x="0" y="2404331"/>
                    </a:cubicBezTo>
                    <a:cubicBezTo>
                      <a:pt x="7523" y="2196000"/>
                      <a:pt x="-3732" y="1995425"/>
                      <a:pt x="0" y="1880310"/>
                    </a:cubicBezTo>
                    <a:cubicBezTo>
                      <a:pt x="3732" y="1765195"/>
                      <a:pt x="28218" y="1464439"/>
                      <a:pt x="0" y="1294639"/>
                    </a:cubicBezTo>
                    <a:cubicBezTo>
                      <a:pt x="-28218" y="1124839"/>
                      <a:pt x="-4684" y="837685"/>
                      <a:pt x="0" y="616495"/>
                    </a:cubicBezTo>
                    <a:cubicBezTo>
                      <a:pt x="4684" y="395305"/>
                      <a:pt x="-11161" y="128511"/>
                      <a:pt x="0" y="0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83781375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A3320A7-CC22-3799-A12C-AC0AC68A03BA}"/>
                  </a:ext>
                </a:extLst>
              </p:cNvPr>
              <p:cNvSpPr/>
              <p:nvPr/>
            </p:nvSpPr>
            <p:spPr>
              <a:xfrm>
                <a:off x="7976841" y="3106211"/>
                <a:ext cx="3248025" cy="3082475"/>
              </a:xfrm>
              <a:custGeom>
                <a:avLst/>
                <a:gdLst>
                  <a:gd name="connsiteX0" fmla="*/ 0 w 3248025"/>
                  <a:gd name="connsiteY0" fmla="*/ 0 h 3082475"/>
                  <a:gd name="connsiteX1" fmla="*/ 682085 w 3248025"/>
                  <a:gd name="connsiteY1" fmla="*/ 0 h 3082475"/>
                  <a:gd name="connsiteX2" fmla="*/ 1364171 w 3248025"/>
                  <a:gd name="connsiteY2" fmla="*/ 0 h 3082475"/>
                  <a:gd name="connsiteX3" fmla="*/ 1981295 w 3248025"/>
                  <a:gd name="connsiteY3" fmla="*/ 0 h 3082475"/>
                  <a:gd name="connsiteX4" fmla="*/ 2630900 w 3248025"/>
                  <a:gd name="connsiteY4" fmla="*/ 0 h 3082475"/>
                  <a:gd name="connsiteX5" fmla="*/ 3248025 w 3248025"/>
                  <a:gd name="connsiteY5" fmla="*/ 0 h 3082475"/>
                  <a:gd name="connsiteX6" fmla="*/ 3248025 w 3248025"/>
                  <a:gd name="connsiteY6" fmla="*/ 616495 h 3082475"/>
                  <a:gd name="connsiteX7" fmla="*/ 3248025 w 3248025"/>
                  <a:gd name="connsiteY7" fmla="*/ 1232990 h 3082475"/>
                  <a:gd name="connsiteX8" fmla="*/ 3248025 w 3248025"/>
                  <a:gd name="connsiteY8" fmla="*/ 1880310 h 3082475"/>
                  <a:gd name="connsiteX9" fmla="*/ 3248025 w 3248025"/>
                  <a:gd name="connsiteY9" fmla="*/ 2496805 h 3082475"/>
                  <a:gd name="connsiteX10" fmla="*/ 3248025 w 3248025"/>
                  <a:gd name="connsiteY10" fmla="*/ 3082475 h 3082475"/>
                  <a:gd name="connsiteX11" fmla="*/ 2533460 w 3248025"/>
                  <a:gd name="connsiteY11" fmla="*/ 3082475 h 3082475"/>
                  <a:gd name="connsiteX12" fmla="*/ 1851374 w 3248025"/>
                  <a:gd name="connsiteY12" fmla="*/ 3082475 h 3082475"/>
                  <a:gd name="connsiteX13" fmla="*/ 1266730 w 3248025"/>
                  <a:gd name="connsiteY13" fmla="*/ 3082475 h 3082475"/>
                  <a:gd name="connsiteX14" fmla="*/ 714565 w 3248025"/>
                  <a:gd name="connsiteY14" fmla="*/ 3082475 h 3082475"/>
                  <a:gd name="connsiteX15" fmla="*/ 0 w 3248025"/>
                  <a:gd name="connsiteY15" fmla="*/ 3082475 h 3082475"/>
                  <a:gd name="connsiteX16" fmla="*/ 0 w 3248025"/>
                  <a:gd name="connsiteY16" fmla="*/ 2404331 h 3082475"/>
                  <a:gd name="connsiteX17" fmla="*/ 0 w 3248025"/>
                  <a:gd name="connsiteY17" fmla="*/ 1880310 h 3082475"/>
                  <a:gd name="connsiteX18" fmla="*/ 0 w 3248025"/>
                  <a:gd name="connsiteY18" fmla="*/ 1294639 h 3082475"/>
                  <a:gd name="connsiteX19" fmla="*/ 0 w 3248025"/>
                  <a:gd name="connsiteY19" fmla="*/ 616495 h 3082475"/>
                  <a:gd name="connsiteX20" fmla="*/ 0 w 3248025"/>
                  <a:gd name="connsiteY20" fmla="*/ 0 h 308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48025" h="3082475" extrusionOk="0">
                    <a:moveTo>
                      <a:pt x="0" y="0"/>
                    </a:moveTo>
                    <a:cubicBezTo>
                      <a:pt x="256515" y="-3855"/>
                      <a:pt x="532563" y="31258"/>
                      <a:pt x="682085" y="0"/>
                    </a:cubicBezTo>
                    <a:cubicBezTo>
                      <a:pt x="831608" y="-31258"/>
                      <a:pt x="1081587" y="6862"/>
                      <a:pt x="1364171" y="0"/>
                    </a:cubicBezTo>
                    <a:cubicBezTo>
                      <a:pt x="1646755" y="-6862"/>
                      <a:pt x="1754751" y="16565"/>
                      <a:pt x="1981295" y="0"/>
                    </a:cubicBezTo>
                    <a:cubicBezTo>
                      <a:pt x="2207839" y="-16565"/>
                      <a:pt x="2358404" y="16145"/>
                      <a:pt x="2630900" y="0"/>
                    </a:cubicBezTo>
                    <a:cubicBezTo>
                      <a:pt x="2903397" y="-16145"/>
                      <a:pt x="2968077" y="15107"/>
                      <a:pt x="3248025" y="0"/>
                    </a:cubicBezTo>
                    <a:cubicBezTo>
                      <a:pt x="3262468" y="281514"/>
                      <a:pt x="3271937" y="350060"/>
                      <a:pt x="3248025" y="616495"/>
                    </a:cubicBezTo>
                    <a:cubicBezTo>
                      <a:pt x="3224113" y="882931"/>
                      <a:pt x="3272157" y="985766"/>
                      <a:pt x="3248025" y="1232990"/>
                    </a:cubicBezTo>
                    <a:cubicBezTo>
                      <a:pt x="3223893" y="1480215"/>
                      <a:pt x="3265346" y="1711578"/>
                      <a:pt x="3248025" y="1880310"/>
                    </a:cubicBezTo>
                    <a:cubicBezTo>
                      <a:pt x="3230704" y="2049042"/>
                      <a:pt x="3271146" y="2258673"/>
                      <a:pt x="3248025" y="2496805"/>
                    </a:cubicBezTo>
                    <a:cubicBezTo>
                      <a:pt x="3224904" y="2734937"/>
                      <a:pt x="3257682" y="2860955"/>
                      <a:pt x="3248025" y="3082475"/>
                    </a:cubicBezTo>
                    <a:cubicBezTo>
                      <a:pt x="2918716" y="3057171"/>
                      <a:pt x="2766737" y="3107827"/>
                      <a:pt x="2533460" y="3082475"/>
                    </a:cubicBezTo>
                    <a:cubicBezTo>
                      <a:pt x="2300184" y="3057123"/>
                      <a:pt x="2158034" y="3063133"/>
                      <a:pt x="1851374" y="3082475"/>
                    </a:cubicBezTo>
                    <a:cubicBezTo>
                      <a:pt x="1544714" y="3101817"/>
                      <a:pt x="1471494" y="3053935"/>
                      <a:pt x="1266730" y="3082475"/>
                    </a:cubicBezTo>
                    <a:cubicBezTo>
                      <a:pt x="1061966" y="3111015"/>
                      <a:pt x="901688" y="3091160"/>
                      <a:pt x="714565" y="3082475"/>
                    </a:cubicBezTo>
                    <a:cubicBezTo>
                      <a:pt x="527443" y="3073790"/>
                      <a:pt x="236485" y="3060988"/>
                      <a:pt x="0" y="3082475"/>
                    </a:cubicBezTo>
                    <a:cubicBezTo>
                      <a:pt x="9797" y="2918343"/>
                      <a:pt x="-7523" y="2612662"/>
                      <a:pt x="0" y="2404331"/>
                    </a:cubicBezTo>
                    <a:cubicBezTo>
                      <a:pt x="7523" y="2196000"/>
                      <a:pt x="-3732" y="1995425"/>
                      <a:pt x="0" y="1880310"/>
                    </a:cubicBezTo>
                    <a:cubicBezTo>
                      <a:pt x="3732" y="1765195"/>
                      <a:pt x="28218" y="1464439"/>
                      <a:pt x="0" y="1294639"/>
                    </a:cubicBezTo>
                    <a:cubicBezTo>
                      <a:pt x="-28218" y="1124839"/>
                      <a:pt x="-4684" y="837685"/>
                      <a:pt x="0" y="616495"/>
                    </a:cubicBezTo>
                    <a:cubicBezTo>
                      <a:pt x="4684" y="395305"/>
                      <a:pt x="-11161" y="128511"/>
                      <a:pt x="0" y="0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783781375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Bulle narrative : rectangle à coins arrondis 17">
                <a:extLst>
                  <a:ext uri="{FF2B5EF4-FFF2-40B4-BE49-F238E27FC236}">
                    <a16:creationId xmlns:a16="http://schemas.microsoft.com/office/drawing/2014/main" id="{194E638A-0B35-E239-DF61-5F9DC0EF9591}"/>
                  </a:ext>
                </a:extLst>
              </p:cNvPr>
              <p:cNvSpPr/>
              <p:nvPr/>
            </p:nvSpPr>
            <p:spPr>
              <a:xfrm>
                <a:off x="8840571" y="2566686"/>
                <a:ext cx="2661719" cy="1450675"/>
              </a:xfrm>
              <a:custGeom>
                <a:avLst/>
                <a:gdLst>
                  <a:gd name="connsiteX0" fmla="*/ 0 w 2661719"/>
                  <a:gd name="connsiteY0" fmla="*/ 241784 h 1450675"/>
                  <a:gd name="connsiteX1" fmla="*/ 241784 w 2661719"/>
                  <a:gd name="connsiteY1" fmla="*/ 0 h 1450675"/>
                  <a:gd name="connsiteX2" fmla="*/ 443620 w 2661719"/>
                  <a:gd name="connsiteY2" fmla="*/ 0 h 1450675"/>
                  <a:gd name="connsiteX3" fmla="*/ 443620 w 2661719"/>
                  <a:gd name="connsiteY3" fmla="*/ 0 h 1450675"/>
                  <a:gd name="connsiteX4" fmla="*/ 1109050 w 2661719"/>
                  <a:gd name="connsiteY4" fmla="*/ 0 h 1450675"/>
                  <a:gd name="connsiteX5" fmla="*/ 1751384 w 2661719"/>
                  <a:gd name="connsiteY5" fmla="*/ 0 h 1450675"/>
                  <a:gd name="connsiteX6" fmla="*/ 2419935 w 2661719"/>
                  <a:gd name="connsiteY6" fmla="*/ 0 h 1450675"/>
                  <a:gd name="connsiteX7" fmla="*/ 2661719 w 2661719"/>
                  <a:gd name="connsiteY7" fmla="*/ 241784 h 1450675"/>
                  <a:gd name="connsiteX8" fmla="*/ 2661719 w 2661719"/>
                  <a:gd name="connsiteY8" fmla="*/ 846227 h 1450675"/>
                  <a:gd name="connsiteX9" fmla="*/ 2661719 w 2661719"/>
                  <a:gd name="connsiteY9" fmla="*/ 846227 h 1450675"/>
                  <a:gd name="connsiteX10" fmla="*/ 2661719 w 2661719"/>
                  <a:gd name="connsiteY10" fmla="*/ 1208896 h 1450675"/>
                  <a:gd name="connsiteX11" fmla="*/ 2661719 w 2661719"/>
                  <a:gd name="connsiteY11" fmla="*/ 1208891 h 1450675"/>
                  <a:gd name="connsiteX12" fmla="*/ 2419935 w 2661719"/>
                  <a:gd name="connsiteY12" fmla="*/ 1450675 h 1450675"/>
                  <a:gd name="connsiteX13" fmla="*/ 1803819 w 2661719"/>
                  <a:gd name="connsiteY13" fmla="*/ 1450675 h 1450675"/>
                  <a:gd name="connsiteX14" fmla="*/ 1109050 w 2661719"/>
                  <a:gd name="connsiteY14" fmla="*/ 1450675 h 1450675"/>
                  <a:gd name="connsiteX15" fmla="*/ 484912 w 2661719"/>
                  <a:gd name="connsiteY15" fmla="*/ 1560070 h 1450675"/>
                  <a:gd name="connsiteX16" fmla="*/ 443620 w 2661719"/>
                  <a:gd name="connsiteY16" fmla="*/ 1450675 h 1450675"/>
                  <a:gd name="connsiteX17" fmla="*/ 241784 w 2661719"/>
                  <a:gd name="connsiteY17" fmla="*/ 1450675 h 1450675"/>
                  <a:gd name="connsiteX18" fmla="*/ 0 w 2661719"/>
                  <a:gd name="connsiteY18" fmla="*/ 1208891 h 1450675"/>
                  <a:gd name="connsiteX19" fmla="*/ 0 w 2661719"/>
                  <a:gd name="connsiteY19" fmla="*/ 1208896 h 1450675"/>
                  <a:gd name="connsiteX20" fmla="*/ 0 w 2661719"/>
                  <a:gd name="connsiteY20" fmla="*/ 846227 h 1450675"/>
                  <a:gd name="connsiteX21" fmla="*/ 0 w 2661719"/>
                  <a:gd name="connsiteY21" fmla="*/ 846227 h 1450675"/>
                  <a:gd name="connsiteX22" fmla="*/ 0 w 2661719"/>
                  <a:gd name="connsiteY22" fmla="*/ 241784 h 145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61719" h="1450675" fill="none" extrusionOk="0">
                    <a:moveTo>
                      <a:pt x="0" y="241784"/>
                    </a:moveTo>
                    <a:cubicBezTo>
                      <a:pt x="22694" y="114000"/>
                      <a:pt x="116082" y="2215"/>
                      <a:pt x="241784" y="0"/>
                    </a:cubicBezTo>
                    <a:cubicBezTo>
                      <a:pt x="313995" y="2636"/>
                      <a:pt x="395320" y="9231"/>
                      <a:pt x="443620" y="0"/>
                    </a:cubicBezTo>
                    <a:lnTo>
                      <a:pt x="443620" y="0"/>
                    </a:lnTo>
                    <a:cubicBezTo>
                      <a:pt x="703080" y="20855"/>
                      <a:pt x="950465" y="26463"/>
                      <a:pt x="1109050" y="0"/>
                    </a:cubicBezTo>
                    <a:cubicBezTo>
                      <a:pt x="1396057" y="-25100"/>
                      <a:pt x="1571753" y="-19434"/>
                      <a:pt x="1751384" y="0"/>
                    </a:cubicBezTo>
                    <a:cubicBezTo>
                      <a:pt x="1931015" y="19434"/>
                      <a:pt x="2247085" y="11890"/>
                      <a:pt x="2419935" y="0"/>
                    </a:cubicBezTo>
                    <a:cubicBezTo>
                      <a:pt x="2550010" y="2625"/>
                      <a:pt x="2673401" y="95165"/>
                      <a:pt x="2661719" y="241784"/>
                    </a:cubicBezTo>
                    <a:cubicBezTo>
                      <a:pt x="2687432" y="476669"/>
                      <a:pt x="2636514" y="689597"/>
                      <a:pt x="2661719" y="846227"/>
                    </a:cubicBezTo>
                    <a:lnTo>
                      <a:pt x="2661719" y="846227"/>
                    </a:lnTo>
                    <a:cubicBezTo>
                      <a:pt x="2678874" y="967772"/>
                      <a:pt x="2668336" y="1106917"/>
                      <a:pt x="2661719" y="1208896"/>
                    </a:cubicBezTo>
                    <a:lnTo>
                      <a:pt x="2661719" y="1208891"/>
                    </a:lnTo>
                    <a:cubicBezTo>
                      <a:pt x="2658920" y="1337901"/>
                      <a:pt x="2562507" y="1454970"/>
                      <a:pt x="2419935" y="1450675"/>
                    </a:cubicBezTo>
                    <a:cubicBezTo>
                      <a:pt x="2154586" y="1431512"/>
                      <a:pt x="2011248" y="1454620"/>
                      <a:pt x="1803819" y="1450675"/>
                    </a:cubicBezTo>
                    <a:cubicBezTo>
                      <a:pt x="1596390" y="1446730"/>
                      <a:pt x="1382053" y="1441888"/>
                      <a:pt x="1109050" y="1450675"/>
                    </a:cubicBezTo>
                    <a:cubicBezTo>
                      <a:pt x="832203" y="1526824"/>
                      <a:pt x="698893" y="1495772"/>
                      <a:pt x="484912" y="1560070"/>
                    </a:cubicBezTo>
                    <a:cubicBezTo>
                      <a:pt x="476890" y="1523218"/>
                      <a:pt x="458340" y="1495748"/>
                      <a:pt x="443620" y="1450675"/>
                    </a:cubicBezTo>
                    <a:cubicBezTo>
                      <a:pt x="390918" y="1443146"/>
                      <a:pt x="293368" y="1446603"/>
                      <a:pt x="241784" y="1450675"/>
                    </a:cubicBezTo>
                    <a:cubicBezTo>
                      <a:pt x="95395" y="1453967"/>
                      <a:pt x="-13029" y="1328705"/>
                      <a:pt x="0" y="1208891"/>
                    </a:cubicBezTo>
                    <a:lnTo>
                      <a:pt x="0" y="1208896"/>
                    </a:lnTo>
                    <a:cubicBezTo>
                      <a:pt x="-16409" y="1095488"/>
                      <a:pt x="-12680" y="970502"/>
                      <a:pt x="0" y="846227"/>
                    </a:cubicBezTo>
                    <a:lnTo>
                      <a:pt x="0" y="846227"/>
                    </a:lnTo>
                    <a:cubicBezTo>
                      <a:pt x="-12474" y="664174"/>
                      <a:pt x="15643" y="505401"/>
                      <a:pt x="0" y="241784"/>
                    </a:cubicBezTo>
                    <a:close/>
                  </a:path>
                  <a:path w="2661719" h="1450675" stroke="0" extrusionOk="0">
                    <a:moveTo>
                      <a:pt x="0" y="241784"/>
                    </a:moveTo>
                    <a:cubicBezTo>
                      <a:pt x="13061" y="99249"/>
                      <a:pt x="106556" y="10479"/>
                      <a:pt x="241784" y="0"/>
                    </a:cubicBezTo>
                    <a:cubicBezTo>
                      <a:pt x="341018" y="9981"/>
                      <a:pt x="367618" y="2919"/>
                      <a:pt x="443620" y="0"/>
                    </a:cubicBezTo>
                    <a:lnTo>
                      <a:pt x="443620" y="0"/>
                    </a:lnTo>
                    <a:cubicBezTo>
                      <a:pt x="585212" y="-14190"/>
                      <a:pt x="780694" y="-299"/>
                      <a:pt x="1109050" y="0"/>
                    </a:cubicBezTo>
                    <a:cubicBezTo>
                      <a:pt x="1293175" y="-3840"/>
                      <a:pt x="1464282" y="-20044"/>
                      <a:pt x="1777601" y="0"/>
                    </a:cubicBezTo>
                    <a:cubicBezTo>
                      <a:pt x="2090920" y="20044"/>
                      <a:pt x="2278994" y="27744"/>
                      <a:pt x="2419935" y="0"/>
                    </a:cubicBezTo>
                    <a:cubicBezTo>
                      <a:pt x="2559008" y="1141"/>
                      <a:pt x="2660772" y="131032"/>
                      <a:pt x="2661719" y="241784"/>
                    </a:cubicBezTo>
                    <a:cubicBezTo>
                      <a:pt x="2673365" y="480148"/>
                      <a:pt x="2674115" y="679922"/>
                      <a:pt x="2661719" y="846227"/>
                    </a:cubicBezTo>
                    <a:lnTo>
                      <a:pt x="2661719" y="846227"/>
                    </a:lnTo>
                    <a:cubicBezTo>
                      <a:pt x="2672994" y="966257"/>
                      <a:pt x="2659816" y="1083558"/>
                      <a:pt x="2661719" y="1208896"/>
                    </a:cubicBezTo>
                    <a:lnTo>
                      <a:pt x="2661719" y="1208891"/>
                    </a:lnTo>
                    <a:cubicBezTo>
                      <a:pt x="2673564" y="1345986"/>
                      <a:pt x="2575611" y="1437563"/>
                      <a:pt x="2419935" y="1450675"/>
                    </a:cubicBezTo>
                    <a:cubicBezTo>
                      <a:pt x="2104184" y="1433529"/>
                      <a:pt x="1895228" y="1477837"/>
                      <a:pt x="1738275" y="1450675"/>
                    </a:cubicBezTo>
                    <a:cubicBezTo>
                      <a:pt x="1581322" y="1423513"/>
                      <a:pt x="1292481" y="1440422"/>
                      <a:pt x="1109050" y="1450675"/>
                    </a:cubicBezTo>
                    <a:cubicBezTo>
                      <a:pt x="942072" y="1498484"/>
                      <a:pt x="757554" y="1536877"/>
                      <a:pt x="484912" y="1560070"/>
                    </a:cubicBezTo>
                    <a:cubicBezTo>
                      <a:pt x="470534" y="1509245"/>
                      <a:pt x="457350" y="1490097"/>
                      <a:pt x="443620" y="1450675"/>
                    </a:cubicBezTo>
                    <a:cubicBezTo>
                      <a:pt x="361705" y="1460488"/>
                      <a:pt x="289509" y="1459450"/>
                      <a:pt x="241784" y="1450675"/>
                    </a:cubicBezTo>
                    <a:cubicBezTo>
                      <a:pt x="118636" y="1441019"/>
                      <a:pt x="13455" y="1323392"/>
                      <a:pt x="0" y="1208891"/>
                    </a:cubicBezTo>
                    <a:lnTo>
                      <a:pt x="0" y="1208896"/>
                    </a:lnTo>
                    <a:cubicBezTo>
                      <a:pt x="-13171" y="1118295"/>
                      <a:pt x="-6060" y="975855"/>
                      <a:pt x="0" y="846227"/>
                    </a:cubicBezTo>
                    <a:lnTo>
                      <a:pt x="0" y="846227"/>
                    </a:lnTo>
                    <a:cubicBezTo>
                      <a:pt x="-28563" y="684101"/>
                      <a:pt x="-27311" y="365756"/>
                      <a:pt x="0" y="241784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481711788">
                      <a:prstGeom prst="wedgeRoundRectCallout">
                        <a:avLst>
                          <a:gd name="adj1" fmla="val -31782"/>
                          <a:gd name="adj2" fmla="val 57541"/>
                          <a:gd name="adj3" fmla="val 16667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9" name="Image 18" descr="Une image contenant texte, meubles, capture d’écran, Visage humain&#10;&#10;Description générée automatiquement">
                <a:extLst>
                  <a:ext uri="{FF2B5EF4-FFF2-40B4-BE49-F238E27FC236}">
                    <a16:creationId xmlns:a16="http://schemas.microsoft.com/office/drawing/2014/main" id="{58B64F3E-08BF-E333-1F15-078702BD07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4893" b="98091" l="41705" r="99773">
                            <a14:foregroundMark x1="51023" y1="45346" x2="56659" y2="74988"/>
                            <a14:foregroundMark x1="42545" y1="36325" x2="43227" y2="42530"/>
                            <a14:foregroundMark x1="43136" y1="46778" x2="43955" y2="53174"/>
                            <a14:foregroundMark x1="44932" y1="61098" x2="46932" y2="72649"/>
                            <a14:foregroundMark x1="46773" y1="81527" x2="47886" y2="86539"/>
                            <a14:foregroundMark x1="48273" y1="93413" x2="48932" y2="97900"/>
                            <a14:foregroundMark x1="55250" y1="91217" x2="65727" y2="93079"/>
                            <a14:foregroundMark x1="84568" y1="91074" x2="78409" y2="94177"/>
                            <a14:foregroundMark x1="94818" y1="71408" x2="95568" y2="65967"/>
                            <a14:foregroundMark x1="99795" y1="64248" x2="96750" y2="66396"/>
                            <a14:foregroundMark x1="97568" y1="75943" x2="96977" y2="93556"/>
                            <a14:foregroundMark x1="68318" y1="90453" x2="81023" y2="89356"/>
                            <a14:foregroundMark x1="47977" y1="87017" x2="48636" y2="89356"/>
                            <a14:foregroundMark x1="41727" y1="31026" x2="41727" y2="31026"/>
                            <a14:foregroundMark x1="64386" y1="47542" x2="67341" y2="65012"/>
                            <a14:foregroundMark x1="62523" y1="16993" x2="62523" y2="16993"/>
                            <a14:foregroundMark x1="65432" y1="14940" x2="65636" y2="17757"/>
                            <a14:foregroundMark x1="62886" y1="24630" x2="63103" y2="37991"/>
                            <a14:foregroundMark x1="65432" y1="22912" x2="65636" y2="25251"/>
                            <a14:foregroundMark x1="71659" y1="69547" x2="74545" y2="70788"/>
                            <a14:foregroundMark x1="70773" y1="76706" x2="80273" y2="76706"/>
                            <a14:foregroundMark x1="49679" y1="29673" x2="56432" y2="32411"/>
                            <a14:foregroundMark x1="54594" y1="31234" x2="53856" y2="30808"/>
                            <a14:foregroundMark x1="56136" y1="32124" x2="54917" y2="31421"/>
                            <a14:foregroundMark x1="56136" y1="32888" x2="53660" y2="30758"/>
                            <a14:foregroundMark x1="56364" y1="32124" x2="55374" y2="31486"/>
                            <a14:foregroundMark x1="54364" y1="87303" x2="55682" y2="98091"/>
                            <a14:foregroundMark x1="45295" y1="29308" x2="45295" y2="29308"/>
                            <a14:foregroundMark x1="47581" y1="29165" x2="46932" y2="29165"/>
                            <a14:foregroundMark x1="47977" y1="29308" x2="45523" y2="29308"/>
                            <a14:foregroundMark x1="47886" y1="29451" x2="45886" y2="29594"/>
                            <a14:foregroundMark x1="45227" y1="29308" x2="47818" y2="29308"/>
                            <a14:foregroundMark x1="41727" y1="30215" x2="45750" y2="29594"/>
                            <a14:foregroundMark x1="42545" y1="29928" x2="42545" y2="29928"/>
                            <a14:foregroundMark x1="42841" y1="29594" x2="43068" y2="29451"/>
                            <a14:foregroundMark x1="42182" y1="30072" x2="47114" y2="29308"/>
                            <a14:foregroundMark x1="47114" y1="29308" x2="47523" y2="29308"/>
                            <a14:foregroundMark x1="44619" y1="29226" x2="45659" y2="28831"/>
                            <a14:foregroundMark x1="45227" y1="29308" x2="47591" y2="29165"/>
                            <a14:foregroundMark x1="45637" y1="28831" x2="47591" y2="28831"/>
                            <a14:foregroundMark x1="41727" y1="29928" x2="44545" y2="29928"/>
                            <a14:foregroundMark x1="42182" y1="29594" x2="43377" y2="29200"/>
                            <a14:foregroundMark x1="47750" y1="29165" x2="47750" y2="29165"/>
                            <a14:foregroundMark x1="47818" y1="29165" x2="47818" y2="29165"/>
                            <a14:foregroundMark x1="47818" y1="29308" x2="48273" y2="29785"/>
                            <a14:foregroundMark x1="47682" y1="28831" x2="48341" y2="29594"/>
                            <a14:backgroundMark x1="62818" y1="38329" x2="62818" y2="38329"/>
                            <a14:backgroundMark x1="63182" y1="38950" x2="63182" y2="38950"/>
                            <a14:backgroundMark x1="62977" y1="38807" x2="63568" y2="38807"/>
                            <a14:backgroundMark x1="62818" y1="38950" x2="62818" y2="38950"/>
                            <a14:backgroundMark x1="63568" y1="38950" x2="63568" y2="38950"/>
                            <a14:backgroundMark x1="63500" y1="38950" x2="62750" y2="38186"/>
                            <a14:backgroundMark x1="62977" y1="38043" x2="63182" y2="38043"/>
                            <a14:backgroundMark x1="41591" y1="28210" x2="47341" y2="26348"/>
                            <a14:backgroundMark x1="50416" y1="27565" x2="53614" y2="28831"/>
                            <a14:backgroundMark x1="47341" y1="26348" x2="50111" y2="27444"/>
                            <a14:backgroundMark x1="50256" y1="28128" x2="52864" y2="27733"/>
                            <a14:backgroundMark x1="48932" y1="28831" x2="55682" y2="30549"/>
                            <a14:backgroundMark x1="55182" y1="30549" x2="56591" y2="30549"/>
                            <a14:backgroundMark x1="43136" y1="28210" x2="45380" y2="28305"/>
                            <a14:backgroundMark x1="48022" y1="28326" x2="50341" y2="27876"/>
                            <a14:backgroundMark x1="42409" y1="27876" x2="45068" y2="27876"/>
                            <a14:backgroundMark x1="43136" y1="28210" x2="45955" y2="27733"/>
                            <a14:backgroundMark x1="43591" y1="28496" x2="44841" y2="28496"/>
                            <a14:backgroundMark x1="43781" y1="94641" x2="43781" y2="9464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93" t="9804" r="14340" b="2240"/>
              <a:stretch/>
            </p:blipFill>
            <p:spPr>
              <a:xfrm>
                <a:off x="7538521" y="3519152"/>
                <a:ext cx="2794985" cy="2603241"/>
              </a:xfrm>
              <a:prstGeom prst="rect">
                <a:avLst/>
              </a:prstGeom>
            </p:spPr>
          </p:pic>
          <p:sp>
            <p:nvSpPr>
              <p:cNvPr id="20" name="Espace réservé du contenu 1">
                <a:extLst>
                  <a:ext uri="{FF2B5EF4-FFF2-40B4-BE49-F238E27FC236}">
                    <a16:creationId xmlns:a16="http://schemas.microsoft.com/office/drawing/2014/main" id="{DCC50232-3C99-F4A1-333E-A0623C745F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0571" y="2682903"/>
                <a:ext cx="2661719" cy="12595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1440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■"/>
                  <a:tabLst/>
                  <a:defRPr sz="1600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40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□"/>
                  <a:tabLst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Wingdings" panose="05000000000000000000" pitchFamily="2" charset="2"/>
                  <a:buChar char="§"/>
                  <a:tabLst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5735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▫"/>
                  <a:tabLst/>
                  <a:defRPr sz="1100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marR="0" indent="-2160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4">
                      <a:lumMod val="75000"/>
                    </a:schemeClr>
                  </a:buClr>
                  <a:buSzTx/>
                  <a:buFont typeface="Arial" panose="020B0604020202020204" pitchFamily="34" charset="0"/>
                  <a:buChar char="▪"/>
                  <a:tabLst/>
                  <a:defRPr sz="105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fr-FR" sz="1100" dirty="0">
                    <a:latin typeface="Cavolini" panose="03000502040302020204" pitchFamily="66" charset="0"/>
                    <a:cs typeface="Cavolini" panose="03000502040302020204" pitchFamily="66" charset="0"/>
                  </a:rPr>
                  <a:t>Avez-vous déjà entendu parler de Papernest ? C’est la solution idéale pour </a:t>
                </a:r>
                <a:r>
                  <a:rPr lang="fr-FR" sz="1100" b="1" dirty="0">
                    <a:latin typeface="Cavolini" panose="03000502040302020204" pitchFamily="66" charset="0"/>
                    <a:cs typeface="Cavolini" panose="03000502040302020204" pitchFamily="66" charset="0"/>
                  </a:rPr>
                  <a:t>se décharger des démarches administratives </a:t>
                </a:r>
                <a:r>
                  <a:rPr lang="fr-FR" sz="1100" dirty="0">
                    <a:latin typeface="Cavolini" panose="03000502040302020204" pitchFamily="66" charset="0"/>
                    <a:cs typeface="Cavolini" panose="03000502040302020204" pitchFamily="66" charset="0"/>
                  </a:rPr>
                  <a:t>relatives à la gestion de vos contrats, et tout cela gratuitement 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883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3377AC-B5C4-1E45-24B2-B2A84FDFD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711" y="1676242"/>
            <a:ext cx="3963768" cy="85661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u="sng" dirty="0">
                <a:latin typeface="Berlin Sans FB Demi" panose="020E0802020502020306" pitchFamily="34" charset="0"/>
              </a:rPr>
              <a:t>Argumentaire N°3 </a:t>
            </a:r>
          </a:p>
          <a:p>
            <a:pPr marL="0" indent="0" algn="ctr">
              <a:buNone/>
            </a:pPr>
            <a:r>
              <a:rPr lang="fr-FR" dirty="0">
                <a:latin typeface="Berlin Sans FB Demi" panose="020E0802020502020306" pitchFamily="34" charset="0"/>
              </a:rPr>
              <a:t>Papernest, l’offre idéale pour piloter tout contrat et abonnement sur une plateforme unique !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FFA16-90FF-AD27-DE75-8492A1C74D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Quelques arguments pour parler de </a:t>
            </a:r>
            <a:r>
              <a:rPr lang="fr-FR" dirty="0" err="1"/>
              <a:t>Papernest</a:t>
            </a:r>
            <a:r>
              <a:rPr lang="fr-FR" dirty="0"/>
              <a:t> à nos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3A41AB-F367-28A2-6CD4-7BBD08549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Argumentaire commercial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19509E-D66B-8740-682B-3EF859F5FB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52EDB05-A3F3-6487-1FC4-E19BC3906638}"/>
              </a:ext>
            </a:extLst>
          </p:cNvPr>
          <p:cNvGrpSpPr/>
          <p:nvPr/>
        </p:nvGrpSpPr>
        <p:grpSpPr>
          <a:xfrm>
            <a:off x="689711" y="2566686"/>
            <a:ext cx="3963769" cy="3622000"/>
            <a:chOff x="689711" y="2566686"/>
            <a:chExt cx="3963769" cy="3622000"/>
          </a:xfrm>
        </p:grpSpPr>
        <p:pic>
          <p:nvPicPr>
            <p:cNvPr id="1028" name="Picture 4" descr="Vecteur gratuit intérieur de bureau de société de dessin animé avec des meubles">
              <a:extLst>
                <a:ext uri="{FF2B5EF4-FFF2-40B4-BE49-F238E27FC236}">
                  <a16:creationId xmlns:a16="http://schemas.microsoft.com/office/drawing/2014/main" id="{C617A94A-6D86-91F3-7930-7682C85DB9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38" r="10061"/>
            <a:stretch/>
          </p:blipFill>
          <p:spPr bwMode="auto">
            <a:xfrm>
              <a:off x="1128031" y="3106211"/>
              <a:ext cx="3248026" cy="3082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AAF7CA-E2A2-F159-3CC8-9DBD8EAFE753}"/>
                </a:ext>
              </a:extLst>
            </p:cNvPr>
            <p:cNvSpPr/>
            <p:nvPr/>
          </p:nvSpPr>
          <p:spPr>
            <a:xfrm>
              <a:off x="1128031" y="3106211"/>
              <a:ext cx="3248025" cy="3082475"/>
            </a:xfrm>
            <a:custGeom>
              <a:avLst/>
              <a:gdLst>
                <a:gd name="connsiteX0" fmla="*/ 0 w 3248025"/>
                <a:gd name="connsiteY0" fmla="*/ 0 h 3082475"/>
                <a:gd name="connsiteX1" fmla="*/ 682085 w 3248025"/>
                <a:gd name="connsiteY1" fmla="*/ 0 h 3082475"/>
                <a:gd name="connsiteX2" fmla="*/ 1364171 w 3248025"/>
                <a:gd name="connsiteY2" fmla="*/ 0 h 3082475"/>
                <a:gd name="connsiteX3" fmla="*/ 1981295 w 3248025"/>
                <a:gd name="connsiteY3" fmla="*/ 0 h 3082475"/>
                <a:gd name="connsiteX4" fmla="*/ 2630900 w 3248025"/>
                <a:gd name="connsiteY4" fmla="*/ 0 h 3082475"/>
                <a:gd name="connsiteX5" fmla="*/ 3248025 w 3248025"/>
                <a:gd name="connsiteY5" fmla="*/ 0 h 3082475"/>
                <a:gd name="connsiteX6" fmla="*/ 3248025 w 3248025"/>
                <a:gd name="connsiteY6" fmla="*/ 616495 h 3082475"/>
                <a:gd name="connsiteX7" fmla="*/ 3248025 w 3248025"/>
                <a:gd name="connsiteY7" fmla="*/ 1232990 h 3082475"/>
                <a:gd name="connsiteX8" fmla="*/ 3248025 w 3248025"/>
                <a:gd name="connsiteY8" fmla="*/ 1880310 h 3082475"/>
                <a:gd name="connsiteX9" fmla="*/ 3248025 w 3248025"/>
                <a:gd name="connsiteY9" fmla="*/ 2496805 h 3082475"/>
                <a:gd name="connsiteX10" fmla="*/ 3248025 w 3248025"/>
                <a:gd name="connsiteY10" fmla="*/ 3082475 h 3082475"/>
                <a:gd name="connsiteX11" fmla="*/ 2533460 w 3248025"/>
                <a:gd name="connsiteY11" fmla="*/ 3082475 h 3082475"/>
                <a:gd name="connsiteX12" fmla="*/ 1851374 w 3248025"/>
                <a:gd name="connsiteY12" fmla="*/ 3082475 h 3082475"/>
                <a:gd name="connsiteX13" fmla="*/ 1266730 w 3248025"/>
                <a:gd name="connsiteY13" fmla="*/ 3082475 h 3082475"/>
                <a:gd name="connsiteX14" fmla="*/ 714565 w 3248025"/>
                <a:gd name="connsiteY14" fmla="*/ 3082475 h 3082475"/>
                <a:gd name="connsiteX15" fmla="*/ 0 w 3248025"/>
                <a:gd name="connsiteY15" fmla="*/ 3082475 h 3082475"/>
                <a:gd name="connsiteX16" fmla="*/ 0 w 3248025"/>
                <a:gd name="connsiteY16" fmla="*/ 2404331 h 3082475"/>
                <a:gd name="connsiteX17" fmla="*/ 0 w 3248025"/>
                <a:gd name="connsiteY17" fmla="*/ 1880310 h 3082475"/>
                <a:gd name="connsiteX18" fmla="*/ 0 w 3248025"/>
                <a:gd name="connsiteY18" fmla="*/ 1294639 h 3082475"/>
                <a:gd name="connsiteX19" fmla="*/ 0 w 3248025"/>
                <a:gd name="connsiteY19" fmla="*/ 616495 h 3082475"/>
                <a:gd name="connsiteX20" fmla="*/ 0 w 3248025"/>
                <a:gd name="connsiteY20" fmla="*/ 0 h 308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48025" h="3082475" extrusionOk="0">
                  <a:moveTo>
                    <a:pt x="0" y="0"/>
                  </a:moveTo>
                  <a:cubicBezTo>
                    <a:pt x="256515" y="-3855"/>
                    <a:pt x="532563" y="31258"/>
                    <a:pt x="682085" y="0"/>
                  </a:cubicBezTo>
                  <a:cubicBezTo>
                    <a:pt x="831608" y="-31258"/>
                    <a:pt x="1081587" y="6862"/>
                    <a:pt x="1364171" y="0"/>
                  </a:cubicBezTo>
                  <a:cubicBezTo>
                    <a:pt x="1646755" y="-6862"/>
                    <a:pt x="1754751" y="16565"/>
                    <a:pt x="1981295" y="0"/>
                  </a:cubicBezTo>
                  <a:cubicBezTo>
                    <a:pt x="2207839" y="-16565"/>
                    <a:pt x="2358404" y="16145"/>
                    <a:pt x="2630900" y="0"/>
                  </a:cubicBezTo>
                  <a:cubicBezTo>
                    <a:pt x="2903397" y="-16145"/>
                    <a:pt x="2968077" y="15107"/>
                    <a:pt x="3248025" y="0"/>
                  </a:cubicBezTo>
                  <a:cubicBezTo>
                    <a:pt x="3262468" y="281514"/>
                    <a:pt x="3271937" y="350060"/>
                    <a:pt x="3248025" y="616495"/>
                  </a:cubicBezTo>
                  <a:cubicBezTo>
                    <a:pt x="3224113" y="882931"/>
                    <a:pt x="3272157" y="985766"/>
                    <a:pt x="3248025" y="1232990"/>
                  </a:cubicBezTo>
                  <a:cubicBezTo>
                    <a:pt x="3223893" y="1480215"/>
                    <a:pt x="3265346" y="1711578"/>
                    <a:pt x="3248025" y="1880310"/>
                  </a:cubicBezTo>
                  <a:cubicBezTo>
                    <a:pt x="3230704" y="2049042"/>
                    <a:pt x="3271146" y="2258673"/>
                    <a:pt x="3248025" y="2496805"/>
                  </a:cubicBezTo>
                  <a:cubicBezTo>
                    <a:pt x="3224904" y="2734937"/>
                    <a:pt x="3257682" y="2860955"/>
                    <a:pt x="3248025" y="3082475"/>
                  </a:cubicBezTo>
                  <a:cubicBezTo>
                    <a:pt x="2918716" y="3057171"/>
                    <a:pt x="2766737" y="3107827"/>
                    <a:pt x="2533460" y="3082475"/>
                  </a:cubicBezTo>
                  <a:cubicBezTo>
                    <a:pt x="2300184" y="3057123"/>
                    <a:pt x="2158034" y="3063133"/>
                    <a:pt x="1851374" y="3082475"/>
                  </a:cubicBezTo>
                  <a:cubicBezTo>
                    <a:pt x="1544714" y="3101817"/>
                    <a:pt x="1471494" y="3053935"/>
                    <a:pt x="1266730" y="3082475"/>
                  </a:cubicBezTo>
                  <a:cubicBezTo>
                    <a:pt x="1061966" y="3111015"/>
                    <a:pt x="901688" y="3091160"/>
                    <a:pt x="714565" y="3082475"/>
                  </a:cubicBezTo>
                  <a:cubicBezTo>
                    <a:pt x="527443" y="3073790"/>
                    <a:pt x="236485" y="3060988"/>
                    <a:pt x="0" y="3082475"/>
                  </a:cubicBezTo>
                  <a:cubicBezTo>
                    <a:pt x="9797" y="2918343"/>
                    <a:pt x="-7523" y="2612662"/>
                    <a:pt x="0" y="2404331"/>
                  </a:cubicBezTo>
                  <a:cubicBezTo>
                    <a:pt x="7523" y="2196000"/>
                    <a:pt x="-3732" y="1995425"/>
                    <a:pt x="0" y="1880310"/>
                  </a:cubicBezTo>
                  <a:cubicBezTo>
                    <a:pt x="3732" y="1765195"/>
                    <a:pt x="28218" y="1464439"/>
                    <a:pt x="0" y="1294639"/>
                  </a:cubicBezTo>
                  <a:cubicBezTo>
                    <a:pt x="-28218" y="1124839"/>
                    <a:pt x="-4684" y="837685"/>
                    <a:pt x="0" y="616495"/>
                  </a:cubicBezTo>
                  <a:cubicBezTo>
                    <a:pt x="4684" y="395305"/>
                    <a:pt x="-11161" y="128511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83781375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 descr="Une image contenant texte, meubles, capture d’écran, Visage humain&#10;&#10;Description générée automatiquement">
              <a:extLst>
                <a:ext uri="{FF2B5EF4-FFF2-40B4-BE49-F238E27FC236}">
                  <a16:creationId xmlns:a16="http://schemas.microsoft.com/office/drawing/2014/main" id="{8BF4B260-656F-1624-4E68-C701890BD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893" b="98091" l="41705" r="99773">
                          <a14:foregroundMark x1="51023" y1="45346" x2="56659" y2="74988"/>
                          <a14:foregroundMark x1="42545" y1="36325" x2="43227" y2="42530"/>
                          <a14:foregroundMark x1="43136" y1="46778" x2="43955" y2="53174"/>
                          <a14:foregroundMark x1="44932" y1="61098" x2="46932" y2="72649"/>
                          <a14:foregroundMark x1="46773" y1="81527" x2="47886" y2="86539"/>
                          <a14:foregroundMark x1="48273" y1="93413" x2="48932" y2="97900"/>
                          <a14:foregroundMark x1="55250" y1="91217" x2="65727" y2="93079"/>
                          <a14:foregroundMark x1="84568" y1="91074" x2="78409" y2="94177"/>
                          <a14:foregroundMark x1="94818" y1="71408" x2="95568" y2="65967"/>
                          <a14:foregroundMark x1="99795" y1="64248" x2="96750" y2="66396"/>
                          <a14:foregroundMark x1="97568" y1="75943" x2="96977" y2="93556"/>
                          <a14:foregroundMark x1="68318" y1="90453" x2="81023" y2="89356"/>
                          <a14:foregroundMark x1="47977" y1="87017" x2="48636" y2="89356"/>
                          <a14:foregroundMark x1="41727" y1="31026" x2="41727" y2="31026"/>
                          <a14:foregroundMark x1="64386" y1="47542" x2="67341" y2="65012"/>
                          <a14:foregroundMark x1="62523" y1="16993" x2="62523" y2="16993"/>
                          <a14:foregroundMark x1="65432" y1="14940" x2="65636" y2="17757"/>
                          <a14:foregroundMark x1="62886" y1="24630" x2="63103" y2="37991"/>
                          <a14:foregroundMark x1="65432" y1="22912" x2="65636" y2="25251"/>
                          <a14:foregroundMark x1="71659" y1="69547" x2="74545" y2="70788"/>
                          <a14:foregroundMark x1="70773" y1="76706" x2="80273" y2="76706"/>
                          <a14:foregroundMark x1="49679" y1="29673" x2="56432" y2="32411"/>
                          <a14:foregroundMark x1="54594" y1="31234" x2="53856" y2="30808"/>
                          <a14:foregroundMark x1="56136" y1="32124" x2="54917" y2="31421"/>
                          <a14:foregroundMark x1="56136" y1="32888" x2="53660" y2="30758"/>
                          <a14:foregroundMark x1="56364" y1="32124" x2="55374" y2="31486"/>
                          <a14:foregroundMark x1="54364" y1="87303" x2="55682" y2="98091"/>
                          <a14:foregroundMark x1="45295" y1="29308" x2="45295" y2="29308"/>
                          <a14:foregroundMark x1="47581" y1="29165" x2="46932" y2="29165"/>
                          <a14:foregroundMark x1="47977" y1="29308" x2="45523" y2="29308"/>
                          <a14:foregroundMark x1="47886" y1="29451" x2="45886" y2="29594"/>
                          <a14:foregroundMark x1="45227" y1="29308" x2="47818" y2="29308"/>
                          <a14:foregroundMark x1="41727" y1="30215" x2="45750" y2="29594"/>
                          <a14:foregroundMark x1="42545" y1="29928" x2="42545" y2="29928"/>
                          <a14:foregroundMark x1="42841" y1="29594" x2="43068" y2="29451"/>
                          <a14:foregroundMark x1="42182" y1="30072" x2="47114" y2="29308"/>
                          <a14:foregroundMark x1="47114" y1="29308" x2="47523" y2="29308"/>
                          <a14:foregroundMark x1="44619" y1="29226" x2="45659" y2="28831"/>
                          <a14:foregroundMark x1="45227" y1="29308" x2="47591" y2="29165"/>
                          <a14:foregroundMark x1="45637" y1="28831" x2="47591" y2="28831"/>
                          <a14:foregroundMark x1="41727" y1="29928" x2="44545" y2="29928"/>
                          <a14:foregroundMark x1="42182" y1="29594" x2="43377" y2="29200"/>
                          <a14:foregroundMark x1="47750" y1="29165" x2="47750" y2="29165"/>
                          <a14:foregroundMark x1="47818" y1="29165" x2="47818" y2="29165"/>
                          <a14:foregroundMark x1="47818" y1="29308" x2="48273" y2="29785"/>
                          <a14:foregroundMark x1="47682" y1="28831" x2="48341" y2="29594"/>
                          <a14:backgroundMark x1="62818" y1="38329" x2="62818" y2="38329"/>
                          <a14:backgroundMark x1="63182" y1="38950" x2="63182" y2="38950"/>
                          <a14:backgroundMark x1="62977" y1="38807" x2="63568" y2="38807"/>
                          <a14:backgroundMark x1="62818" y1="38950" x2="62818" y2="38950"/>
                          <a14:backgroundMark x1="63568" y1="38950" x2="63568" y2="38950"/>
                          <a14:backgroundMark x1="63500" y1="38950" x2="62750" y2="38186"/>
                          <a14:backgroundMark x1="62977" y1="38043" x2="63182" y2="38043"/>
                          <a14:backgroundMark x1="41591" y1="28210" x2="47341" y2="26348"/>
                          <a14:backgroundMark x1="50416" y1="27565" x2="53614" y2="28831"/>
                          <a14:backgroundMark x1="47341" y1="26348" x2="50111" y2="27444"/>
                          <a14:backgroundMark x1="50256" y1="28128" x2="52864" y2="27733"/>
                          <a14:backgroundMark x1="48932" y1="28831" x2="55682" y2="30549"/>
                          <a14:backgroundMark x1="55182" y1="30549" x2="56591" y2="30549"/>
                          <a14:backgroundMark x1="43136" y1="28210" x2="45380" y2="28305"/>
                          <a14:backgroundMark x1="48022" y1="28326" x2="50341" y2="27876"/>
                          <a14:backgroundMark x1="42409" y1="27876" x2="45068" y2="27876"/>
                          <a14:backgroundMark x1="43136" y1="28210" x2="45955" y2="27733"/>
                          <a14:backgroundMark x1="43591" y1="28496" x2="44841" y2="28496"/>
                          <a14:backgroundMark x1="43781" y1="94641" x2="43781" y2="946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3" t="9804"/>
            <a:stretch/>
          </p:blipFill>
          <p:spPr>
            <a:xfrm>
              <a:off x="689712" y="3519153"/>
              <a:ext cx="3686344" cy="266953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22CCBD-0804-42FE-6BAB-5D1F2E85ADC1}"/>
                </a:ext>
              </a:extLst>
            </p:cNvPr>
            <p:cNvSpPr/>
            <p:nvPr/>
          </p:nvSpPr>
          <p:spPr>
            <a:xfrm>
              <a:off x="1128031" y="3106211"/>
              <a:ext cx="3248025" cy="3082475"/>
            </a:xfrm>
            <a:custGeom>
              <a:avLst/>
              <a:gdLst>
                <a:gd name="connsiteX0" fmla="*/ 0 w 3248025"/>
                <a:gd name="connsiteY0" fmla="*/ 0 h 3082475"/>
                <a:gd name="connsiteX1" fmla="*/ 682085 w 3248025"/>
                <a:gd name="connsiteY1" fmla="*/ 0 h 3082475"/>
                <a:gd name="connsiteX2" fmla="*/ 1364171 w 3248025"/>
                <a:gd name="connsiteY2" fmla="*/ 0 h 3082475"/>
                <a:gd name="connsiteX3" fmla="*/ 1981295 w 3248025"/>
                <a:gd name="connsiteY3" fmla="*/ 0 h 3082475"/>
                <a:gd name="connsiteX4" fmla="*/ 2630900 w 3248025"/>
                <a:gd name="connsiteY4" fmla="*/ 0 h 3082475"/>
                <a:gd name="connsiteX5" fmla="*/ 3248025 w 3248025"/>
                <a:gd name="connsiteY5" fmla="*/ 0 h 3082475"/>
                <a:gd name="connsiteX6" fmla="*/ 3248025 w 3248025"/>
                <a:gd name="connsiteY6" fmla="*/ 616495 h 3082475"/>
                <a:gd name="connsiteX7" fmla="*/ 3248025 w 3248025"/>
                <a:gd name="connsiteY7" fmla="*/ 1232990 h 3082475"/>
                <a:gd name="connsiteX8" fmla="*/ 3248025 w 3248025"/>
                <a:gd name="connsiteY8" fmla="*/ 1880310 h 3082475"/>
                <a:gd name="connsiteX9" fmla="*/ 3248025 w 3248025"/>
                <a:gd name="connsiteY9" fmla="*/ 2496805 h 3082475"/>
                <a:gd name="connsiteX10" fmla="*/ 3248025 w 3248025"/>
                <a:gd name="connsiteY10" fmla="*/ 3082475 h 3082475"/>
                <a:gd name="connsiteX11" fmla="*/ 2533460 w 3248025"/>
                <a:gd name="connsiteY11" fmla="*/ 3082475 h 3082475"/>
                <a:gd name="connsiteX12" fmla="*/ 1851374 w 3248025"/>
                <a:gd name="connsiteY12" fmla="*/ 3082475 h 3082475"/>
                <a:gd name="connsiteX13" fmla="*/ 1266730 w 3248025"/>
                <a:gd name="connsiteY13" fmla="*/ 3082475 h 3082475"/>
                <a:gd name="connsiteX14" fmla="*/ 714565 w 3248025"/>
                <a:gd name="connsiteY14" fmla="*/ 3082475 h 3082475"/>
                <a:gd name="connsiteX15" fmla="*/ 0 w 3248025"/>
                <a:gd name="connsiteY15" fmla="*/ 3082475 h 3082475"/>
                <a:gd name="connsiteX16" fmla="*/ 0 w 3248025"/>
                <a:gd name="connsiteY16" fmla="*/ 2404331 h 3082475"/>
                <a:gd name="connsiteX17" fmla="*/ 0 w 3248025"/>
                <a:gd name="connsiteY17" fmla="*/ 1880310 h 3082475"/>
                <a:gd name="connsiteX18" fmla="*/ 0 w 3248025"/>
                <a:gd name="connsiteY18" fmla="*/ 1294639 h 3082475"/>
                <a:gd name="connsiteX19" fmla="*/ 0 w 3248025"/>
                <a:gd name="connsiteY19" fmla="*/ 616495 h 3082475"/>
                <a:gd name="connsiteX20" fmla="*/ 0 w 3248025"/>
                <a:gd name="connsiteY20" fmla="*/ 0 h 308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48025" h="3082475" extrusionOk="0">
                  <a:moveTo>
                    <a:pt x="0" y="0"/>
                  </a:moveTo>
                  <a:cubicBezTo>
                    <a:pt x="256515" y="-3855"/>
                    <a:pt x="532563" y="31258"/>
                    <a:pt x="682085" y="0"/>
                  </a:cubicBezTo>
                  <a:cubicBezTo>
                    <a:pt x="831608" y="-31258"/>
                    <a:pt x="1081587" y="6862"/>
                    <a:pt x="1364171" y="0"/>
                  </a:cubicBezTo>
                  <a:cubicBezTo>
                    <a:pt x="1646755" y="-6862"/>
                    <a:pt x="1754751" y="16565"/>
                    <a:pt x="1981295" y="0"/>
                  </a:cubicBezTo>
                  <a:cubicBezTo>
                    <a:pt x="2207839" y="-16565"/>
                    <a:pt x="2358404" y="16145"/>
                    <a:pt x="2630900" y="0"/>
                  </a:cubicBezTo>
                  <a:cubicBezTo>
                    <a:pt x="2903397" y="-16145"/>
                    <a:pt x="2968077" y="15107"/>
                    <a:pt x="3248025" y="0"/>
                  </a:cubicBezTo>
                  <a:cubicBezTo>
                    <a:pt x="3262468" y="281514"/>
                    <a:pt x="3271937" y="350060"/>
                    <a:pt x="3248025" y="616495"/>
                  </a:cubicBezTo>
                  <a:cubicBezTo>
                    <a:pt x="3224113" y="882931"/>
                    <a:pt x="3272157" y="985766"/>
                    <a:pt x="3248025" y="1232990"/>
                  </a:cubicBezTo>
                  <a:cubicBezTo>
                    <a:pt x="3223893" y="1480215"/>
                    <a:pt x="3265346" y="1711578"/>
                    <a:pt x="3248025" y="1880310"/>
                  </a:cubicBezTo>
                  <a:cubicBezTo>
                    <a:pt x="3230704" y="2049042"/>
                    <a:pt x="3271146" y="2258673"/>
                    <a:pt x="3248025" y="2496805"/>
                  </a:cubicBezTo>
                  <a:cubicBezTo>
                    <a:pt x="3224904" y="2734937"/>
                    <a:pt x="3257682" y="2860955"/>
                    <a:pt x="3248025" y="3082475"/>
                  </a:cubicBezTo>
                  <a:cubicBezTo>
                    <a:pt x="2918716" y="3057171"/>
                    <a:pt x="2766737" y="3107827"/>
                    <a:pt x="2533460" y="3082475"/>
                  </a:cubicBezTo>
                  <a:cubicBezTo>
                    <a:pt x="2300184" y="3057123"/>
                    <a:pt x="2158034" y="3063133"/>
                    <a:pt x="1851374" y="3082475"/>
                  </a:cubicBezTo>
                  <a:cubicBezTo>
                    <a:pt x="1544714" y="3101817"/>
                    <a:pt x="1471494" y="3053935"/>
                    <a:pt x="1266730" y="3082475"/>
                  </a:cubicBezTo>
                  <a:cubicBezTo>
                    <a:pt x="1061966" y="3111015"/>
                    <a:pt x="901688" y="3091160"/>
                    <a:pt x="714565" y="3082475"/>
                  </a:cubicBezTo>
                  <a:cubicBezTo>
                    <a:pt x="527443" y="3073790"/>
                    <a:pt x="236485" y="3060988"/>
                    <a:pt x="0" y="3082475"/>
                  </a:cubicBezTo>
                  <a:cubicBezTo>
                    <a:pt x="9797" y="2918343"/>
                    <a:pt x="-7523" y="2612662"/>
                    <a:pt x="0" y="2404331"/>
                  </a:cubicBezTo>
                  <a:cubicBezTo>
                    <a:pt x="7523" y="2196000"/>
                    <a:pt x="-3732" y="1995425"/>
                    <a:pt x="0" y="1880310"/>
                  </a:cubicBezTo>
                  <a:cubicBezTo>
                    <a:pt x="3732" y="1765195"/>
                    <a:pt x="28218" y="1464439"/>
                    <a:pt x="0" y="1294639"/>
                  </a:cubicBezTo>
                  <a:cubicBezTo>
                    <a:pt x="-28218" y="1124839"/>
                    <a:pt x="-4684" y="837685"/>
                    <a:pt x="0" y="616495"/>
                  </a:cubicBezTo>
                  <a:cubicBezTo>
                    <a:pt x="4684" y="395305"/>
                    <a:pt x="-11161" y="128511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83781375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Bulle narrative : rectangle à coins arrondis 9">
              <a:extLst>
                <a:ext uri="{FF2B5EF4-FFF2-40B4-BE49-F238E27FC236}">
                  <a16:creationId xmlns:a16="http://schemas.microsoft.com/office/drawing/2014/main" id="{70EC3994-F4EE-8464-98E8-81778B5B3D28}"/>
                </a:ext>
              </a:extLst>
            </p:cNvPr>
            <p:cNvSpPr/>
            <p:nvPr/>
          </p:nvSpPr>
          <p:spPr>
            <a:xfrm>
              <a:off x="1991761" y="2566686"/>
              <a:ext cx="2661719" cy="1450675"/>
            </a:xfrm>
            <a:custGeom>
              <a:avLst/>
              <a:gdLst>
                <a:gd name="connsiteX0" fmla="*/ 0 w 2661719"/>
                <a:gd name="connsiteY0" fmla="*/ 241784 h 1450675"/>
                <a:gd name="connsiteX1" fmla="*/ 241784 w 2661719"/>
                <a:gd name="connsiteY1" fmla="*/ 0 h 1450675"/>
                <a:gd name="connsiteX2" fmla="*/ 443620 w 2661719"/>
                <a:gd name="connsiteY2" fmla="*/ 0 h 1450675"/>
                <a:gd name="connsiteX3" fmla="*/ 443620 w 2661719"/>
                <a:gd name="connsiteY3" fmla="*/ 0 h 1450675"/>
                <a:gd name="connsiteX4" fmla="*/ 1109050 w 2661719"/>
                <a:gd name="connsiteY4" fmla="*/ 0 h 1450675"/>
                <a:gd name="connsiteX5" fmla="*/ 1751384 w 2661719"/>
                <a:gd name="connsiteY5" fmla="*/ 0 h 1450675"/>
                <a:gd name="connsiteX6" fmla="*/ 2419935 w 2661719"/>
                <a:gd name="connsiteY6" fmla="*/ 0 h 1450675"/>
                <a:gd name="connsiteX7" fmla="*/ 2661719 w 2661719"/>
                <a:gd name="connsiteY7" fmla="*/ 241784 h 1450675"/>
                <a:gd name="connsiteX8" fmla="*/ 2661719 w 2661719"/>
                <a:gd name="connsiteY8" fmla="*/ 846227 h 1450675"/>
                <a:gd name="connsiteX9" fmla="*/ 2661719 w 2661719"/>
                <a:gd name="connsiteY9" fmla="*/ 846227 h 1450675"/>
                <a:gd name="connsiteX10" fmla="*/ 2661719 w 2661719"/>
                <a:gd name="connsiteY10" fmla="*/ 1208896 h 1450675"/>
                <a:gd name="connsiteX11" fmla="*/ 2661719 w 2661719"/>
                <a:gd name="connsiteY11" fmla="*/ 1208891 h 1450675"/>
                <a:gd name="connsiteX12" fmla="*/ 2419935 w 2661719"/>
                <a:gd name="connsiteY12" fmla="*/ 1450675 h 1450675"/>
                <a:gd name="connsiteX13" fmla="*/ 1803819 w 2661719"/>
                <a:gd name="connsiteY13" fmla="*/ 1450675 h 1450675"/>
                <a:gd name="connsiteX14" fmla="*/ 1109050 w 2661719"/>
                <a:gd name="connsiteY14" fmla="*/ 1450675 h 1450675"/>
                <a:gd name="connsiteX15" fmla="*/ 484912 w 2661719"/>
                <a:gd name="connsiteY15" fmla="*/ 1560070 h 1450675"/>
                <a:gd name="connsiteX16" fmla="*/ 443620 w 2661719"/>
                <a:gd name="connsiteY16" fmla="*/ 1450675 h 1450675"/>
                <a:gd name="connsiteX17" fmla="*/ 241784 w 2661719"/>
                <a:gd name="connsiteY17" fmla="*/ 1450675 h 1450675"/>
                <a:gd name="connsiteX18" fmla="*/ 0 w 2661719"/>
                <a:gd name="connsiteY18" fmla="*/ 1208891 h 1450675"/>
                <a:gd name="connsiteX19" fmla="*/ 0 w 2661719"/>
                <a:gd name="connsiteY19" fmla="*/ 1208896 h 1450675"/>
                <a:gd name="connsiteX20" fmla="*/ 0 w 2661719"/>
                <a:gd name="connsiteY20" fmla="*/ 846227 h 1450675"/>
                <a:gd name="connsiteX21" fmla="*/ 0 w 2661719"/>
                <a:gd name="connsiteY21" fmla="*/ 846227 h 1450675"/>
                <a:gd name="connsiteX22" fmla="*/ 0 w 2661719"/>
                <a:gd name="connsiteY22" fmla="*/ 241784 h 145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61719" h="1450675" fill="none" extrusionOk="0">
                  <a:moveTo>
                    <a:pt x="0" y="241784"/>
                  </a:moveTo>
                  <a:cubicBezTo>
                    <a:pt x="22694" y="114000"/>
                    <a:pt x="116082" y="2215"/>
                    <a:pt x="241784" y="0"/>
                  </a:cubicBezTo>
                  <a:cubicBezTo>
                    <a:pt x="313995" y="2636"/>
                    <a:pt x="395320" y="9231"/>
                    <a:pt x="443620" y="0"/>
                  </a:cubicBezTo>
                  <a:lnTo>
                    <a:pt x="443620" y="0"/>
                  </a:lnTo>
                  <a:cubicBezTo>
                    <a:pt x="703080" y="20855"/>
                    <a:pt x="950465" y="26463"/>
                    <a:pt x="1109050" y="0"/>
                  </a:cubicBezTo>
                  <a:cubicBezTo>
                    <a:pt x="1396057" y="-25100"/>
                    <a:pt x="1571753" y="-19434"/>
                    <a:pt x="1751384" y="0"/>
                  </a:cubicBezTo>
                  <a:cubicBezTo>
                    <a:pt x="1931015" y="19434"/>
                    <a:pt x="2247085" y="11890"/>
                    <a:pt x="2419935" y="0"/>
                  </a:cubicBezTo>
                  <a:cubicBezTo>
                    <a:pt x="2550010" y="2625"/>
                    <a:pt x="2673401" y="95165"/>
                    <a:pt x="2661719" y="241784"/>
                  </a:cubicBezTo>
                  <a:cubicBezTo>
                    <a:pt x="2687432" y="476669"/>
                    <a:pt x="2636514" y="689597"/>
                    <a:pt x="2661719" y="846227"/>
                  </a:cubicBezTo>
                  <a:lnTo>
                    <a:pt x="2661719" y="846227"/>
                  </a:lnTo>
                  <a:cubicBezTo>
                    <a:pt x="2678874" y="967772"/>
                    <a:pt x="2668336" y="1106917"/>
                    <a:pt x="2661719" y="1208896"/>
                  </a:cubicBezTo>
                  <a:lnTo>
                    <a:pt x="2661719" y="1208891"/>
                  </a:lnTo>
                  <a:cubicBezTo>
                    <a:pt x="2658920" y="1337901"/>
                    <a:pt x="2562507" y="1454970"/>
                    <a:pt x="2419935" y="1450675"/>
                  </a:cubicBezTo>
                  <a:cubicBezTo>
                    <a:pt x="2154586" y="1431512"/>
                    <a:pt x="2011248" y="1454620"/>
                    <a:pt x="1803819" y="1450675"/>
                  </a:cubicBezTo>
                  <a:cubicBezTo>
                    <a:pt x="1596390" y="1446730"/>
                    <a:pt x="1382053" y="1441888"/>
                    <a:pt x="1109050" y="1450675"/>
                  </a:cubicBezTo>
                  <a:cubicBezTo>
                    <a:pt x="832203" y="1526824"/>
                    <a:pt x="698893" y="1495772"/>
                    <a:pt x="484912" y="1560070"/>
                  </a:cubicBezTo>
                  <a:cubicBezTo>
                    <a:pt x="476890" y="1523218"/>
                    <a:pt x="458340" y="1495748"/>
                    <a:pt x="443620" y="1450675"/>
                  </a:cubicBezTo>
                  <a:cubicBezTo>
                    <a:pt x="390918" y="1443146"/>
                    <a:pt x="293368" y="1446603"/>
                    <a:pt x="241784" y="1450675"/>
                  </a:cubicBezTo>
                  <a:cubicBezTo>
                    <a:pt x="95395" y="1453967"/>
                    <a:pt x="-13029" y="1328705"/>
                    <a:pt x="0" y="1208891"/>
                  </a:cubicBezTo>
                  <a:lnTo>
                    <a:pt x="0" y="1208896"/>
                  </a:lnTo>
                  <a:cubicBezTo>
                    <a:pt x="-16409" y="1095488"/>
                    <a:pt x="-12680" y="970502"/>
                    <a:pt x="0" y="846227"/>
                  </a:cubicBezTo>
                  <a:lnTo>
                    <a:pt x="0" y="846227"/>
                  </a:lnTo>
                  <a:cubicBezTo>
                    <a:pt x="-12474" y="664174"/>
                    <a:pt x="15643" y="505401"/>
                    <a:pt x="0" y="241784"/>
                  </a:cubicBezTo>
                  <a:close/>
                </a:path>
                <a:path w="2661719" h="1450675" stroke="0" extrusionOk="0">
                  <a:moveTo>
                    <a:pt x="0" y="241784"/>
                  </a:moveTo>
                  <a:cubicBezTo>
                    <a:pt x="13061" y="99249"/>
                    <a:pt x="106556" y="10479"/>
                    <a:pt x="241784" y="0"/>
                  </a:cubicBezTo>
                  <a:cubicBezTo>
                    <a:pt x="341018" y="9981"/>
                    <a:pt x="367618" y="2919"/>
                    <a:pt x="443620" y="0"/>
                  </a:cubicBezTo>
                  <a:lnTo>
                    <a:pt x="443620" y="0"/>
                  </a:lnTo>
                  <a:cubicBezTo>
                    <a:pt x="585212" y="-14190"/>
                    <a:pt x="780694" y="-299"/>
                    <a:pt x="1109050" y="0"/>
                  </a:cubicBezTo>
                  <a:cubicBezTo>
                    <a:pt x="1293175" y="-3840"/>
                    <a:pt x="1464282" y="-20044"/>
                    <a:pt x="1777601" y="0"/>
                  </a:cubicBezTo>
                  <a:cubicBezTo>
                    <a:pt x="2090920" y="20044"/>
                    <a:pt x="2278994" y="27744"/>
                    <a:pt x="2419935" y="0"/>
                  </a:cubicBezTo>
                  <a:cubicBezTo>
                    <a:pt x="2559008" y="1141"/>
                    <a:pt x="2660772" y="131032"/>
                    <a:pt x="2661719" y="241784"/>
                  </a:cubicBezTo>
                  <a:cubicBezTo>
                    <a:pt x="2673365" y="480148"/>
                    <a:pt x="2674115" y="679922"/>
                    <a:pt x="2661719" y="846227"/>
                  </a:cubicBezTo>
                  <a:lnTo>
                    <a:pt x="2661719" y="846227"/>
                  </a:lnTo>
                  <a:cubicBezTo>
                    <a:pt x="2672994" y="966257"/>
                    <a:pt x="2659816" y="1083558"/>
                    <a:pt x="2661719" y="1208896"/>
                  </a:cubicBezTo>
                  <a:lnTo>
                    <a:pt x="2661719" y="1208891"/>
                  </a:lnTo>
                  <a:cubicBezTo>
                    <a:pt x="2673564" y="1345986"/>
                    <a:pt x="2575611" y="1437563"/>
                    <a:pt x="2419935" y="1450675"/>
                  </a:cubicBezTo>
                  <a:cubicBezTo>
                    <a:pt x="2104184" y="1433529"/>
                    <a:pt x="1895228" y="1477837"/>
                    <a:pt x="1738275" y="1450675"/>
                  </a:cubicBezTo>
                  <a:cubicBezTo>
                    <a:pt x="1581322" y="1423513"/>
                    <a:pt x="1292481" y="1440422"/>
                    <a:pt x="1109050" y="1450675"/>
                  </a:cubicBezTo>
                  <a:cubicBezTo>
                    <a:pt x="942072" y="1498484"/>
                    <a:pt x="757554" y="1536877"/>
                    <a:pt x="484912" y="1560070"/>
                  </a:cubicBezTo>
                  <a:cubicBezTo>
                    <a:pt x="470534" y="1509245"/>
                    <a:pt x="457350" y="1490097"/>
                    <a:pt x="443620" y="1450675"/>
                  </a:cubicBezTo>
                  <a:cubicBezTo>
                    <a:pt x="361705" y="1460488"/>
                    <a:pt x="289509" y="1459450"/>
                    <a:pt x="241784" y="1450675"/>
                  </a:cubicBezTo>
                  <a:cubicBezTo>
                    <a:pt x="118636" y="1441019"/>
                    <a:pt x="13455" y="1323392"/>
                    <a:pt x="0" y="1208891"/>
                  </a:cubicBezTo>
                  <a:lnTo>
                    <a:pt x="0" y="1208896"/>
                  </a:lnTo>
                  <a:cubicBezTo>
                    <a:pt x="-13171" y="1118295"/>
                    <a:pt x="-6060" y="975855"/>
                    <a:pt x="0" y="846227"/>
                  </a:cubicBezTo>
                  <a:lnTo>
                    <a:pt x="0" y="846227"/>
                  </a:lnTo>
                  <a:cubicBezTo>
                    <a:pt x="-28563" y="684101"/>
                    <a:pt x="-27311" y="365756"/>
                    <a:pt x="0" y="241784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81711788">
                    <a:prstGeom prst="wedgeRoundRectCallout">
                      <a:avLst>
                        <a:gd name="adj1" fmla="val -31782"/>
                        <a:gd name="adj2" fmla="val 57541"/>
                        <a:gd name="adj3" fmla="val 16667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 descr="Une image contenant texte, meubles, capture d’écran, Visage humain&#10;&#10;Description générée automatiquement">
              <a:extLst>
                <a:ext uri="{FF2B5EF4-FFF2-40B4-BE49-F238E27FC236}">
                  <a16:creationId xmlns:a16="http://schemas.microsoft.com/office/drawing/2014/main" id="{C34D49DA-532C-E0EE-0502-D8D62ED01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893" b="98091" l="41705" r="99773">
                          <a14:foregroundMark x1="51023" y1="45346" x2="56659" y2="74988"/>
                          <a14:foregroundMark x1="42545" y1="36325" x2="43227" y2="42530"/>
                          <a14:foregroundMark x1="43136" y1="46778" x2="43955" y2="53174"/>
                          <a14:foregroundMark x1="44932" y1="61098" x2="46932" y2="72649"/>
                          <a14:foregroundMark x1="46773" y1="81527" x2="47886" y2="86539"/>
                          <a14:foregroundMark x1="48273" y1="93413" x2="48932" y2="97900"/>
                          <a14:foregroundMark x1="55250" y1="91217" x2="65727" y2="93079"/>
                          <a14:foregroundMark x1="84568" y1="91074" x2="78409" y2="94177"/>
                          <a14:foregroundMark x1="94818" y1="71408" x2="95568" y2="65967"/>
                          <a14:foregroundMark x1="99795" y1="64248" x2="96750" y2="66396"/>
                          <a14:foregroundMark x1="97568" y1="75943" x2="96977" y2="93556"/>
                          <a14:foregroundMark x1="68318" y1="90453" x2="81023" y2="89356"/>
                          <a14:foregroundMark x1="47977" y1="87017" x2="48636" y2="89356"/>
                          <a14:foregroundMark x1="41727" y1="31026" x2="41727" y2="31026"/>
                          <a14:foregroundMark x1="64386" y1="47542" x2="67341" y2="65012"/>
                          <a14:foregroundMark x1="62523" y1="16993" x2="62523" y2="16993"/>
                          <a14:foregroundMark x1="65432" y1="14940" x2="65636" y2="17757"/>
                          <a14:foregroundMark x1="62886" y1="24630" x2="63103" y2="37991"/>
                          <a14:foregroundMark x1="65432" y1="22912" x2="65636" y2="25251"/>
                          <a14:foregroundMark x1="71659" y1="69547" x2="74545" y2="70788"/>
                          <a14:foregroundMark x1="70773" y1="76706" x2="80273" y2="76706"/>
                          <a14:foregroundMark x1="49679" y1="29673" x2="56432" y2="32411"/>
                          <a14:foregroundMark x1="54594" y1="31234" x2="53856" y2="30808"/>
                          <a14:foregroundMark x1="56136" y1="32124" x2="54917" y2="31421"/>
                          <a14:foregroundMark x1="56136" y1="32888" x2="53660" y2="30758"/>
                          <a14:foregroundMark x1="56364" y1="32124" x2="55374" y2="31486"/>
                          <a14:foregroundMark x1="54364" y1="87303" x2="55682" y2="98091"/>
                          <a14:foregroundMark x1="45295" y1="29308" x2="45295" y2="29308"/>
                          <a14:foregroundMark x1="47581" y1="29165" x2="46932" y2="29165"/>
                          <a14:foregroundMark x1="47977" y1="29308" x2="45523" y2="29308"/>
                          <a14:foregroundMark x1="47886" y1="29451" x2="45886" y2="29594"/>
                          <a14:foregroundMark x1="45227" y1="29308" x2="47818" y2="29308"/>
                          <a14:foregroundMark x1="41727" y1="30215" x2="45750" y2="29594"/>
                          <a14:foregroundMark x1="42545" y1="29928" x2="42545" y2="29928"/>
                          <a14:foregroundMark x1="42841" y1="29594" x2="43068" y2="29451"/>
                          <a14:foregroundMark x1="42182" y1="30072" x2="47114" y2="29308"/>
                          <a14:foregroundMark x1="47114" y1="29308" x2="47523" y2="29308"/>
                          <a14:foregroundMark x1="44619" y1="29226" x2="45659" y2="28831"/>
                          <a14:foregroundMark x1="45227" y1="29308" x2="47591" y2="29165"/>
                          <a14:foregroundMark x1="45637" y1="28831" x2="47591" y2="28831"/>
                          <a14:foregroundMark x1="41727" y1="29928" x2="44545" y2="29928"/>
                          <a14:foregroundMark x1="42182" y1="29594" x2="43377" y2="29200"/>
                          <a14:foregroundMark x1="47750" y1="29165" x2="47750" y2="29165"/>
                          <a14:foregroundMark x1="47818" y1="29165" x2="47818" y2="29165"/>
                          <a14:foregroundMark x1="47818" y1="29308" x2="48273" y2="29785"/>
                          <a14:foregroundMark x1="47682" y1="28831" x2="48341" y2="29594"/>
                          <a14:backgroundMark x1="62818" y1="38329" x2="62818" y2="38329"/>
                          <a14:backgroundMark x1="63182" y1="38950" x2="63182" y2="38950"/>
                          <a14:backgroundMark x1="62977" y1="38807" x2="63568" y2="38807"/>
                          <a14:backgroundMark x1="62818" y1="38950" x2="62818" y2="38950"/>
                          <a14:backgroundMark x1="63568" y1="38950" x2="63568" y2="38950"/>
                          <a14:backgroundMark x1="63500" y1="38950" x2="62750" y2="38186"/>
                          <a14:backgroundMark x1="62977" y1="38043" x2="63182" y2="38043"/>
                          <a14:backgroundMark x1="41591" y1="28210" x2="47341" y2="26348"/>
                          <a14:backgroundMark x1="50416" y1="27565" x2="53614" y2="28831"/>
                          <a14:backgroundMark x1="47341" y1="26348" x2="50111" y2="27444"/>
                          <a14:backgroundMark x1="50256" y1="28128" x2="52864" y2="27733"/>
                          <a14:backgroundMark x1="48932" y1="28831" x2="55682" y2="30549"/>
                          <a14:backgroundMark x1="55182" y1="30549" x2="56591" y2="30549"/>
                          <a14:backgroundMark x1="43136" y1="28210" x2="45380" y2="28305"/>
                          <a14:backgroundMark x1="48022" y1="28326" x2="50341" y2="27876"/>
                          <a14:backgroundMark x1="42409" y1="27876" x2="45068" y2="27876"/>
                          <a14:backgroundMark x1="43136" y1="28210" x2="45955" y2="27733"/>
                          <a14:backgroundMark x1="43591" y1="28496" x2="44841" y2="28496"/>
                          <a14:backgroundMark x1="43781" y1="94641" x2="43781" y2="946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3" t="9804" r="14340" b="2240"/>
            <a:stretch/>
          </p:blipFill>
          <p:spPr>
            <a:xfrm>
              <a:off x="689711" y="3519152"/>
              <a:ext cx="2794985" cy="2603241"/>
            </a:xfrm>
            <a:prstGeom prst="rect">
              <a:avLst/>
            </a:prstGeom>
          </p:spPr>
        </p:pic>
        <p:sp>
          <p:nvSpPr>
            <p:cNvPr id="11" name="Espace réservé du contenu 1">
              <a:extLst>
                <a:ext uri="{FF2B5EF4-FFF2-40B4-BE49-F238E27FC236}">
                  <a16:creationId xmlns:a16="http://schemas.microsoft.com/office/drawing/2014/main" id="{E638A6E4-FAEE-A77C-4135-D518B7F3B74C}"/>
                </a:ext>
              </a:extLst>
            </p:cNvPr>
            <p:cNvSpPr txBox="1">
              <a:spLocks/>
            </p:cNvSpPr>
            <p:nvPr/>
          </p:nvSpPr>
          <p:spPr>
            <a:xfrm>
              <a:off x="1991760" y="2664531"/>
              <a:ext cx="2661719" cy="12595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fr-FR" sz="1100" dirty="0">
                  <a:latin typeface="Cavolini" panose="03000502040302020204" pitchFamily="66" charset="0"/>
                  <a:cs typeface="Cavolini" panose="03000502040302020204" pitchFamily="66" charset="0"/>
                </a:rPr>
                <a:t>Vous a-t-on déjà proposé le service Papernest ? Cette solution gratuite vous permet de </a:t>
              </a:r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regrouper tous vos contrats énergétiques et abonnements box et mobiles </a:t>
              </a:r>
              <a:r>
                <a:rPr lang="fr-FR" sz="1100" dirty="0">
                  <a:latin typeface="Cavolini" panose="03000502040302020204" pitchFamily="66" charset="0"/>
                  <a:cs typeface="Cavolini" panose="03000502040302020204" pitchFamily="66" charset="0"/>
                </a:rPr>
                <a:t>de votre foyer </a:t>
              </a:r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sur une seule plateforme ! </a:t>
              </a:r>
              <a:endParaRPr lang="fr-FR" sz="1100" dirty="0">
                <a:latin typeface="Cavolini" panose="03000502040302020204" pitchFamily="66" charset="0"/>
                <a:cs typeface="Cavolini" panose="03000502040302020204" pitchFamily="66" charset="0"/>
              </a:endParaRPr>
            </a:p>
          </p:txBody>
        </p:sp>
      </p:grp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56E77974-88F3-869D-7B10-C1F66CFB388A}"/>
              </a:ext>
            </a:extLst>
          </p:cNvPr>
          <p:cNvSpPr txBox="1">
            <a:spLocks/>
          </p:cNvSpPr>
          <p:nvPr/>
        </p:nvSpPr>
        <p:spPr>
          <a:xfrm>
            <a:off x="6615068" y="1676242"/>
            <a:ext cx="3963768" cy="6839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u="sng" dirty="0">
                <a:latin typeface="Berlin Sans FB Demi" panose="020E0802020502020306" pitchFamily="34" charset="0"/>
              </a:rPr>
              <a:t>Argumentaire N°4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latin typeface="Berlin Sans FB Demi" panose="020E0802020502020306" pitchFamily="34" charset="0"/>
              </a:rPr>
              <a:t>Papernest, les meilleures offres pour améliorer le quotidien de chacun !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C6B4DA1-0DED-5FE7-63D0-119E21543E9B}"/>
              </a:ext>
            </a:extLst>
          </p:cNvPr>
          <p:cNvGrpSpPr/>
          <p:nvPr/>
        </p:nvGrpSpPr>
        <p:grpSpPr>
          <a:xfrm>
            <a:off x="6551697" y="2566686"/>
            <a:ext cx="3963769" cy="3622000"/>
            <a:chOff x="7538521" y="2566686"/>
            <a:chExt cx="3963769" cy="3622000"/>
          </a:xfrm>
        </p:grpSpPr>
        <p:pic>
          <p:nvPicPr>
            <p:cNvPr id="23" name="Picture 4" descr="Vecteur gratuit intérieur de bureau de société de dessin animé avec des meubles">
              <a:extLst>
                <a:ext uri="{FF2B5EF4-FFF2-40B4-BE49-F238E27FC236}">
                  <a16:creationId xmlns:a16="http://schemas.microsoft.com/office/drawing/2014/main" id="{426844E1-2D21-69F7-D207-D23739F96D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38" r="10061"/>
            <a:stretch/>
          </p:blipFill>
          <p:spPr bwMode="auto">
            <a:xfrm>
              <a:off x="7976841" y="3106211"/>
              <a:ext cx="3248026" cy="3082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407713-251F-5F8D-0C29-0B12AD0F6958}"/>
                </a:ext>
              </a:extLst>
            </p:cNvPr>
            <p:cNvSpPr/>
            <p:nvPr/>
          </p:nvSpPr>
          <p:spPr>
            <a:xfrm>
              <a:off x="7976841" y="3106211"/>
              <a:ext cx="3248025" cy="3082475"/>
            </a:xfrm>
            <a:custGeom>
              <a:avLst/>
              <a:gdLst>
                <a:gd name="connsiteX0" fmla="*/ 0 w 3248025"/>
                <a:gd name="connsiteY0" fmla="*/ 0 h 3082475"/>
                <a:gd name="connsiteX1" fmla="*/ 682085 w 3248025"/>
                <a:gd name="connsiteY1" fmla="*/ 0 h 3082475"/>
                <a:gd name="connsiteX2" fmla="*/ 1364171 w 3248025"/>
                <a:gd name="connsiteY2" fmla="*/ 0 h 3082475"/>
                <a:gd name="connsiteX3" fmla="*/ 1981295 w 3248025"/>
                <a:gd name="connsiteY3" fmla="*/ 0 h 3082475"/>
                <a:gd name="connsiteX4" fmla="*/ 2630900 w 3248025"/>
                <a:gd name="connsiteY4" fmla="*/ 0 h 3082475"/>
                <a:gd name="connsiteX5" fmla="*/ 3248025 w 3248025"/>
                <a:gd name="connsiteY5" fmla="*/ 0 h 3082475"/>
                <a:gd name="connsiteX6" fmla="*/ 3248025 w 3248025"/>
                <a:gd name="connsiteY6" fmla="*/ 616495 h 3082475"/>
                <a:gd name="connsiteX7" fmla="*/ 3248025 w 3248025"/>
                <a:gd name="connsiteY7" fmla="*/ 1232990 h 3082475"/>
                <a:gd name="connsiteX8" fmla="*/ 3248025 w 3248025"/>
                <a:gd name="connsiteY8" fmla="*/ 1880310 h 3082475"/>
                <a:gd name="connsiteX9" fmla="*/ 3248025 w 3248025"/>
                <a:gd name="connsiteY9" fmla="*/ 2496805 h 3082475"/>
                <a:gd name="connsiteX10" fmla="*/ 3248025 w 3248025"/>
                <a:gd name="connsiteY10" fmla="*/ 3082475 h 3082475"/>
                <a:gd name="connsiteX11" fmla="*/ 2533460 w 3248025"/>
                <a:gd name="connsiteY11" fmla="*/ 3082475 h 3082475"/>
                <a:gd name="connsiteX12" fmla="*/ 1851374 w 3248025"/>
                <a:gd name="connsiteY12" fmla="*/ 3082475 h 3082475"/>
                <a:gd name="connsiteX13" fmla="*/ 1266730 w 3248025"/>
                <a:gd name="connsiteY13" fmla="*/ 3082475 h 3082475"/>
                <a:gd name="connsiteX14" fmla="*/ 714565 w 3248025"/>
                <a:gd name="connsiteY14" fmla="*/ 3082475 h 3082475"/>
                <a:gd name="connsiteX15" fmla="*/ 0 w 3248025"/>
                <a:gd name="connsiteY15" fmla="*/ 3082475 h 3082475"/>
                <a:gd name="connsiteX16" fmla="*/ 0 w 3248025"/>
                <a:gd name="connsiteY16" fmla="*/ 2404331 h 3082475"/>
                <a:gd name="connsiteX17" fmla="*/ 0 w 3248025"/>
                <a:gd name="connsiteY17" fmla="*/ 1880310 h 3082475"/>
                <a:gd name="connsiteX18" fmla="*/ 0 w 3248025"/>
                <a:gd name="connsiteY18" fmla="*/ 1294639 h 3082475"/>
                <a:gd name="connsiteX19" fmla="*/ 0 w 3248025"/>
                <a:gd name="connsiteY19" fmla="*/ 616495 h 3082475"/>
                <a:gd name="connsiteX20" fmla="*/ 0 w 3248025"/>
                <a:gd name="connsiteY20" fmla="*/ 0 h 308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48025" h="3082475" extrusionOk="0">
                  <a:moveTo>
                    <a:pt x="0" y="0"/>
                  </a:moveTo>
                  <a:cubicBezTo>
                    <a:pt x="256515" y="-3855"/>
                    <a:pt x="532563" y="31258"/>
                    <a:pt x="682085" y="0"/>
                  </a:cubicBezTo>
                  <a:cubicBezTo>
                    <a:pt x="831608" y="-31258"/>
                    <a:pt x="1081587" y="6862"/>
                    <a:pt x="1364171" y="0"/>
                  </a:cubicBezTo>
                  <a:cubicBezTo>
                    <a:pt x="1646755" y="-6862"/>
                    <a:pt x="1754751" y="16565"/>
                    <a:pt x="1981295" y="0"/>
                  </a:cubicBezTo>
                  <a:cubicBezTo>
                    <a:pt x="2207839" y="-16565"/>
                    <a:pt x="2358404" y="16145"/>
                    <a:pt x="2630900" y="0"/>
                  </a:cubicBezTo>
                  <a:cubicBezTo>
                    <a:pt x="2903397" y="-16145"/>
                    <a:pt x="2968077" y="15107"/>
                    <a:pt x="3248025" y="0"/>
                  </a:cubicBezTo>
                  <a:cubicBezTo>
                    <a:pt x="3262468" y="281514"/>
                    <a:pt x="3271937" y="350060"/>
                    <a:pt x="3248025" y="616495"/>
                  </a:cubicBezTo>
                  <a:cubicBezTo>
                    <a:pt x="3224113" y="882931"/>
                    <a:pt x="3272157" y="985766"/>
                    <a:pt x="3248025" y="1232990"/>
                  </a:cubicBezTo>
                  <a:cubicBezTo>
                    <a:pt x="3223893" y="1480215"/>
                    <a:pt x="3265346" y="1711578"/>
                    <a:pt x="3248025" y="1880310"/>
                  </a:cubicBezTo>
                  <a:cubicBezTo>
                    <a:pt x="3230704" y="2049042"/>
                    <a:pt x="3271146" y="2258673"/>
                    <a:pt x="3248025" y="2496805"/>
                  </a:cubicBezTo>
                  <a:cubicBezTo>
                    <a:pt x="3224904" y="2734937"/>
                    <a:pt x="3257682" y="2860955"/>
                    <a:pt x="3248025" y="3082475"/>
                  </a:cubicBezTo>
                  <a:cubicBezTo>
                    <a:pt x="2918716" y="3057171"/>
                    <a:pt x="2766737" y="3107827"/>
                    <a:pt x="2533460" y="3082475"/>
                  </a:cubicBezTo>
                  <a:cubicBezTo>
                    <a:pt x="2300184" y="3057123"/>
                    <a:pt x="2158034" y="3063133"/>
                    <a:pt x="1851374" y="3082475"/>
                  </a:cubicBezTo>
                  <a:cubicBezTo>
                    <a:pt x="1544714" y="3101817"/>
                    <a:pt x="1471494" y="3053935"/>
                    <a:pt x="1266730" y="3082475"/>
                  </a:cubicBezTo>
                  <a:cubicBezTo>
                    <a:pt x="1061966" y="3111015"/>
                    <a:pt x="901688" y="3091160"/>
                    <a:pt x="714565" y="3082475"/>
                  </a:cubicBezTo>
                  <a:cubicBezTo>
                    <a:pt x="527443" y="3073790"/>
                    <a:pt x="236485" y="3060988"/>
                    <a:pt x="0" y="3082475"/>
                  </a:cubicBezTo>
                  <a:cubicBezTo>
                    <a:pt x="9797" y="2918343"/>
                    <a:pt x="-7523" y="2612662"/>
                    <a:pt x="0" y="2404331"/>
                  </a:cubicBezTo>
                  <a:cubicBezTo>
                    <a:pt x="7523" y="2196000"/>
                    <a:pt x="-3732" y="1995425"/>
                    <a:pt x="0" y="1880310"/>
                  </a:cubicBezTo>
                  <a:cubicBezTo>
                    <a:pt x="3732" y="1765195"/>
                    <a:pt x="28218" y="1464439"/>
                    <a:pt x="0" y="1294639"/>
                  </a:cubicBezTo>
                  <a:cubicBezTo>
                    <a:pt x="-28218" y="1124839"/>
                    <a:pt x="-4684" y="837685"/>
                    <a:pt x="0" y="616495"/>
                  </a:cubicBezTo>
                  <a:cubicBezTo>
                    <a:pt x="4684" y="395305"/>
                    <a:pt x="-11161" y="128511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83781375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 descr="Une image contenant texte, meubles, capture d’écran, Visage humain&#10;&#10;Description générée automatiquement">
              <a:extLst>
                <a:ext uri="{FF2B5EF4-FFF2-40B4-BE49-F238E27FC236}">
                  <a16:creationId xmlns:a16="http://schemas.microsoft.com/office/drawing/2014/main" id="{882A4261-B81B-8DA5-B72C-60F4CA6BC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893" b="98091" l="41705" r="99773">
                          <a14:foregroundMark x1="51023" y1="45346" x2="56659" y2="74988"/>
                          <a14:foregroundMark x1="42545" y1="36325" x2="43227" y2="42530"/>
                          <a14:foregroundMark x1="43136" y1="46778" x2="43955" y2="53174"/>
                          <a14:foregroundMark x1="44932" y1="61098" x2="46932" y2="72649"/>
                          <a14:foregroundMark x1="46773" y1="81527" x2="47886" y2="86539"/>
                          <a14:foregroundMark x1="48273" y1="93413" x2="48932" y2="97900"/>
                          <a14:foregroundMark x1="55250" y1="91217" x2="65727" y2="93079"/>
                          <a14:foregroundMark x1="84568" y1="91074" x2="78409" y2="94177"/>
                          <a14:foregroundMark x1="94818" y1="71408" x2="95568" y2="65967"/>
                          <a14:foregroundMark x1="99795" y1="64248" x2="96750" y2="66396"/>
                          <a14:foregroundMark x1="97568" y1="75943" x2="96977" y2="93556"/>
                          <a14:foregroundMark x1="68318" y1="90453" x2="81023" y2="89356"/>
                          <a14:foregroundMark x1="47977" y1="87017" x2="48636" y2="89356"/>
                          <a14:foregroundMark x1="41727" y1="31026" x2="41727" y2="31026"/>
                          <a14:foregroundMark x1="64386" y1="47542" x2="67341" y2="65012"/>
                          <a14:foregroundMark x1="62523" y1="16993" x2="62523" y2="16993"/>
                          <a14:foregroundMark x1="65432" y1="14940" x2="65636" y2="17757"/>
                          <a14:foregroundMark x1="62886" y1="24630" x2="63103" y2="37991"/>
                          <a14:foregroundMark x1="65432" y1="22912" x2="65636" y2="25251"/>
                          <a14:foregroundMark x1="71659" y1="69547" x2="74545" y2="70788"/>
                          <a14:foregroundMark x1="70773" y1="76706" x2="80273" y2="76706"/>
                          <a14:foregroundMark x1="49679" y1="29673" x2="56432" y2="32411"/>
                          <a14:foregroundMark x1="54594" y1="31234" x2="53856" y2="30808"/>
                          <a14:foregroundMark x1="56136" y1="32124" x2="54917" y2="31421"/>
                          <a14:foregroundMark x1="56136" y1="32888" x2="53660" y2="30758"/>
                          <a14:foregroundMark x1="56364" y1="32124" x2="55374" y2="31486"/>
                          <a14:foregroundMark x1="54364" y1="87303" x2="55682" y2="98091"/>
                          <a14:foregroundMark x1="45295" y1="29308" x2="45295" y2="29308"/>
                          <a14:foregroundMark x1="47581" y1="29165" x2="46932" y2="29165"/>
                          <a14:foregroundMark x1="47977" y1="29308" x2="45523" y2="29308"/>
                          <a14:foregroundMark x1="47886" y1="29451" x2="45886" y2="29594"/>
                          <a14:foregroundMark x1="45227" y1="29308" x2="47818" y2="29308"/>
                          <a14:foregroundMark x1="41727" y1="30215" x2="45750" y2="29594"/>
                          <a14:foregroundMark x1="42545" y1="29928" x2="42545" y2="29928"/>
                          <a14:foregroundMark x1="42841" y1="29594" x2="43068" y2="29451"/>
                          <a14:foregroundMark x1="42182" y1="30072" x2="47114" y2="29308"/>
                          <a14:foregroundMark x1="47114" y1="29308" x2="47523" y2="29308"/>
                          <a14:foregroundMark x1="44619" y1="29226" x2="45659" y2="28831"/>
                          <a14:foregroundMark x1="45227" y1="29308" x2="47591" y2="29165"/>
                          <a14:foregroundMark x1="45637" y1="28831" x2="47591" y2="28831"/>
                          <a14:foregroundMark x1="41727" y1="29928" x2="44545" y2="29928"/>
                          <a14:foregroundMark x1="42182" y1="29594" x2="43377" y2="29200"/>
                          <a14:foregroundMark x1="47750" y1="29165" x2="47750" y2="29165"/>
                          <a14:foregroundMark x1="47818" y1="29165" x2="47818" y2="29165"/>
                          <a14:foregroundMark x1="47818" y1="29308" x2="48273" y2="29785"/>
                          <a14:foregroundMark x1="47682" y1="28831" x2="48341" y2="29594"/>
                          <a14:backgroundMark x1="62818" y1="38329" x2="62818" y2="38329"/>
                          <a14:backgroundMark x1="63182" y1="38950" x2="63182" y2="38950"/>
                          <a14:backgroundMark x1="62977" y1="38807" x2="63568" y2="38807"/>
                          <a14:backgroundMark x1="62818" y1="38950" x2="62818" y2="38950"/>
                          <a14:backgroundMark x1="63568" y1="38950" x2="63568" y2="38950"/>
                          <a14:backgroundMark x1="63500" y1="38950" x2="62750" y2="38186"/>
                          <a14:backgroundMark x1="62977" y1="38043" x2="63182" y2="38043"/>
                          <a14:backgroundMark x1="41591" y1="28210" x2="47341" y2="26348"/>
                          <a14:backgroundMark x1="50416" y1="27565" x2="53614" y2="28831"/>
                          <a14:backgroundMark x1="47341" y1="26348" x2="50111" y2="27444"/>
                          <a14:backgroundMark x1="50256" y1="28128" x2="52864" y2="27733"/>
                          <a14:backgroundMark x1="48932" y1="28831" x2="55682" y2="30549"/>
                          <a14:backgroundMark x1="55182" y1="30549" x2="56591" y2="30549"/>
                          <a14:backgroundMark x1="43136" y1="28210" x2="45380" y2="28305"/>
                          <a14:backgroundMark x1="48022" y1="28326" x2="50341" y2="27876"/>
                          <a14:backgroundMark x1="42409" y1="27876" x2="45068" y2="27876"/>
                          <a14:backgroundMark x1="43136" y1="28210" x2="45955" y2="27733"/>
                          <a14:backgroundMark x1="43591" y1="28496" x2="44841" y2="28496"/>
                          <a14:backgroundMark x1="43781" y1="94641" x2="43781" y2="946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3" t="9804"/>
            <a:stretch/>
          </p:blipFill>
          <p:spPr>
            <a:xfrm>
              <a:off x="7538522" y="3519153"/>
              <a:ext cx="3686344" cy="2669533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7CE8A7-C565-B6B1-DCE6-C7C30DDAD601}"/>
                </a:ext>
              </a:extLst>
            </p:cNvPr>
            <p:cNvSpPr/>
            <p:nvPr/>
          </p:nvSpPr>
          <p:spPr>
            <a:xfrm>
              <a:off x="7976841" y="3106211"/>
              <a:ext cx="3248025" cy="3082475"/>
            </a:xfrm>
            <a:custGeom>
              <a:avLst/>
              <a:gdLst>
                <a:gd name="connsiteX0" fmla="*/ 0 w 3248025"/>
                <a:gd name="connsiteY0" fmla="*/ 0 h 3082475"/>
                <a:gd name="connsiteX1" fmla="*/ 682085 w 3248025"/>
                <a:gd name="connsiteY1" fmla="*/ 0 h 3082475"/>
                <a:gd name="connsiteX2" fmla="*/ 1364171 w 3248025"/>
                <a:gd name="connsiteY2" fmla="*/ 0 h 3082475"/>
                <a:gd name="connsiteX3" fmla="*/ 1981295 w 3248025"/>
                <a:gd name="connsiteY3" fmla="*/ 0 h 3082475"/>
                <a:gd name="connsiteX4" fmla="*/ 2630900 w 3248025"/>
                <a:gd name="connsiteY4" fmla="*/ 0 h 3082475"/>
                <a:gd name="connsiteX5" fmla="*/ 3248025 w 3248025"/>
                <a:gd name="connsiteY5" fmla="*/ 0 h 3082475"/>
                <a:gd name="connsiteX6" fmla="*/ 3248025 w 3248025"/>
                <a:gd name="connsiteY6" fmla="*/ 616495 h 3082475"/>
                <a:gd name="connsiteX7" fmla="*/ 3248025 w 3248025"/>
                <a:gd name="connsiteY7" fmla="*/ 1232990 h 3082475"/>
                <a:gd name="connsiteX8" fmla="*/ 3248025 w 3248025"/>
                <a:gd name="connsiteY8" fmla="*/ 1880310 h 3082475"/>
                <a:gd name="connsiteX9" fmla="*/ 3248025 w 3248025"/>
                <a:gd name="connsiteY9" fmla="*/ 2496805 h 3082475"/>
                <a:gd name="connsiteX10" fmla="*/ 3248025 w 3248025"/>
                <a:gd name="connsiteY10" fmla="*/ 3082475 h 3082475"/>
                <a:gd name="connsiteX11" fmla="*/ 2533460 w 3248025"/>
                <a:gd name="connsiteY11" fmla="*/ 3082475 h 3082475"/>
                <a:gd name="connsiteX12" fmla="*/ 1851374 w 3248025"/>
                <a:gd name="connsiteY12" fmla="*/ 3082475 h 3082475"/>
                <a:gd name="connsiteX13" fmla="*/ 1266730 w 3248025"/>
                <a:gd name="connsiteY13" fmla="*/ 3082475 h 3082475"/>
                <a:gd name="connsiteX14" fmla="*/ 714565 w 3248025"/>
                <a:gd name="connsiteY14" fmla="*/ 3082475 h 3082475"/>
                <a:gd name="connsiteX15" fmla="*/ 0 w 3248025"/>
                <a:gd name="connsiteY15" fmla="*/ 3082475 h 3082475"/>
                <a:gd name="connsiteX16" fmla="*/ 0 w 3248025"/>
                <a:gd name="connsiteY16" fmla="*/ 2404331 h 3082475"/>
                <a:gd name="connsiteX17" fmla="*/ 0 w 3248025"/>
                <a:gd name="connsiteY17" fmla="*/ 1880310 h 3082475"/>
                <a:gd name="connsiteX18" fmla="*/ 0 w 3248025"/>
                <a:gd name="connsiteY18" fmla="*/ 1294639 h 3082475"/>
                <a:gd name="connsiteX19" fmla="*/ 0 w 3248025"/>
                <a:gd name="connsiteY19" fmla="*/ 616495 h 3082475"/>
                <a:gd name="connsiteX20" fmla="*/ 0 w 3248025"/>
                <a:gd name="connsiteY20" fmla="*/ 0 h 308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48025" h="3082475" extrusionOk="0">
                  <a:moveTo>
                    <a:pt x="0" y="0"/>
                  </a:moveTo>
                  <a:cubicBezTo>
                    <a:pt x="256515" y="-3855"/>
                    <a:pt x="532563" y="31258"/>
                    <a:pt x="682085" y="0"/>
                  </a:cubicBezTo>
                  <a:cubicBezTo>
                    <a:pt x="831608" y="-31258"/>
                    <a:pt x="1081587" y="6862"/>
                    <a:pt x="1364171" y="0"/>
                  </a:cubicBezTo>
                  <a:cubicBezTo>
                    <a:pt x="1646755" y="-6862"/>
                    <a:pt x="1754751" y="16565"/>
                    <a:pt x="1981295" y="0"/>
                  </a:cubicBezTo>
                  <a:cubicBezTo>
                    <a:pt x="2207839" y="-16565"/>
                    <a:pt x="2358404" y="16145"/>
                    <a:pt x="2630900" y="0"/>
                  </a:cubicBezTo>
                  <a:cubicBezTo>
                    <a:pt x="2903397" y="-16145"/>
                    <a:pt x="2968077" y="15107"/>
                    <a:pt x="3248025" y="0"/>
                  </a:cubicBezTo>
                  <a:cubicBezTo>
                    <a:pt x="3262468" y="281514"/>
                    <a:pt x="3271937" y="350060"/>
                    <a:pt x="3248025" y="616495"/>
                  </a:cubicBezTo>
                  <a:cubicBezTo>
                    <a:pt x="3224113" y="882931"/>
                    <a:pt x="3272157" y="985766"/>
                    <a:pt x="3248025" y="1232990"/>
                  </a:cubicBezTo>
                  <a:cubicBezTo>
                    <a:pt x="3223893" y="1480215"/>
                    <a:pt x="3265346" y="1711578"/>
                    <a:pt x="3248025" y="1880310"/>
                  </a:cubicBezTo>
                  <a:cubicBezTo>
                    <a:pt x="3230704" y="2049042"/>
                    <a:pt x="3271146" y="2258673"/>
                    <a:pt x="3248025" y="2496805"/>
                  </a:cubicBezTo>
                  <a:cubicBezTo>
                    <a:pt x="3224904" y="2734937"/>
                    <a:pt x="3257682" y="2860955"/>
                    <a:pt x="3248025" y="3082475"/>
                  </a:cubicBezTo>
                  <a:cubicBezTo>
                    <a:pt x="2918716" y="3057171"/>
                    <a:pt x="2766737" y="3107827"/>
                    <a:pt x="2533460" y="3082475"/>
                  </a:cubicBezTo>
                  <a:cubicBezTo>
                    <a:pt x="2300184" y="3057123"/>
                    <a:pt x="2158034" y="3063133"/>
                    <a:pt x="1851374" y="3082475"/>
                  </a:cubicBezTo>
                  <a:cubicBezTo>
                    <a:pt x="1544714" y="3101817"/>
                    <a:pt x="1471494" y="3053935"/>
                    <a:pt x="1266730" y="3082475"/>
                  </a:cubicBezTo>
                  <a:cubicBezTo>
                    <a:pt x="1061966" y="3111015"/>
                    <a:pt x="901688" y="3091160"/>
                    <a:pt x="714565" y="3082475"/>
                  </a:cubicBezTo>
                  <a:cubicBezTo>
                    <a:pt x="527443" y="3073790"/>
                    <a:pt x="236485" y="3060988"/>
                    <a:pt x="0" y="3082475"/>
                  </a:cubicBezTo>
                  <a:cubicBezTo>
                    <a:pt x="9797" y="2918343"/>
                    <a:pt x="-7523" y="2612662"/>
                    <a:pt x="0" y="2404331"/>
                  </a:cubicBezTo>
                  <a:cubicBezTo>
                    <a:pt x="7523" y="2196000"/>
                    <a:pt x="-3732" y="1995425"/>
                    <a:pt x="0" y="1880310"/>
                  </a:cubicBezTo>
                  <a:cubicBezTo>
                    <a:pt x="3732" y="1765195"/>
                    <a:pt x="28218" y="1464439"/>
                    <a:pt x="0" y="1294639"/>
                  </a:cubicBezTo>
                  <a:cubicBezTo>
                    <a:pt x="-28218" y="1124839"/>
                    <a:pt x="-4684" y="837685"/>
                    <a:pt x="0" y="616495"/>
                  </a:cubicBezTo>
                  <a:cubicBezTo>
                    <a:pt x="4684" y="395305"/>
                    <a:pt x="-11161" y="128511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83781375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Bulle narrative : rectangle à coins arrondis 26">
              <a:extLst>
                <a:ext uri="{FF2B5EF4-FFF2-40B4-BE49-F238E27FC236}">
                  <a16:creationId xmlns:a16="http://schemas.microsoft.com/office/drawing/2014/main" id="{88806658-FF20-43BF-6696-DF26D9B9E9A5}"/>
                </a:ext>
              </a:extLst>
            </p:cNvPr>
            <p:cNvSpPr/>
            <p:nvPr/>
          </p:nvSpPr>
          <p:spPr>
            <a:xfrm>
              <a:off x="8840571" y="2566686"/>
              <a:ext cx="2661719" cy="1450675"/>
            </a:xfrm>
            <a:custGeom>
              <a:avLst/>
              <a:gdLst>
                <a:gd name="connsiteX0" fmla="*/ 0 w 2661719"/>
                <a:gd name="connsiteY0" fmla="*/ 241784 h 1450675"/>
                <a:gd name="connsiteX1" fmla="*/ 241784 w 2661719"/>
                <a:gd name="connsiteY1" fmla="*/ 0 h 1450675"/>
                <a:gd name="connsiteX2" fmla="*/ 443620 w 2661719"/>
                <a:gd name="connsiteY2" fmla="*/ 0 h 1450675"/>
                <a:gd name="connsiteX3" fmla="*/ 443620 w 2661719"/>
                <a:gd name="connsiteY3" fmla="*/ 0 h 1450675"/>
                <a:gd name="connsiteX4" fmla="*/ 1109050 w 2661719"/>
                <a:gd name="connsiteY4" fmla="*/ 0 h 1450675"/>
                <a:gd name="connsiteX5" fmla="*/ 1751384 w 2661719"/>
                <a:gd name="connsiteY5" fmla="*/ 0 h 1450675"/>
                <a:gd name="connsiteX6" fmla="*/ 2419935 w 2661719"/>
                <a:gd name="connsiteY6" fmla="*/ 0 h 1450675"/>
                <a:gd name="connsiteX7" fmla="*/ 2661719 w 2661719"/>
                <a:gd name="connsiteY7" fmla="*/ 241784 h 1450675"/>
                <a:gd name="connsiteX8" fmla="*/ 2661719 w 2661719"/>
                <a:gd name="connsiteY8" fmla="*/ 846227 h 1450675"/>
                <a:gd name="connsiteX9" fmla="*/ 2661719 w 2661719"/>
                <a:gd name="connsiteY9" fmla="*/ 846227 h 1450675"/>
                <a:gd name="connsiteX10" fmla="*/ 2661719 w 2661719"/>
                <a:gd name="connsiteY10" fmla="*/ 1208896 h 1450675"/>
                <a:gd name="connsiteX11" fmla="*/ 2661719 w 2661719"/>
                <a:gd name="connsiteY11" fmla="*/ 1208891 h 1450675"/>
                <a:gd name="connsiteX12" fmla="*/ 2419935 w 2661719"/>
                <a:gd name="connsiteY12" fmla="*/ 1450675 h 1450675"/>
                <a:gd name="connsiteX13" fmla="*/ 1803819 w 2661719"/>
                <a:gd name="connsiteY13" fmla="*/ 1450675 h 1450675"/>
                <a:gd name="connsiteX14" fmla="*/ 1109050 w 2661719"/>
                <a:gd name="connsiteY14" fmla="*/ 1450675 h 1450675"/>
                <a:gd name="connsiteX15" fmla="*/ 484912 w 2661719"/>
                <a:gd name="connsiteY15" fmla="*/ 1560070 h 1450675"/>
                <a:gd name="connsiteX16" fmla="*/ 443620 w 2661719"/>
                <a:gd name="connsiteY16" fmla="*/ 1450675 h 1450675"/>
                <a:gd name="connsiteX17" fmla="*/ 241784 w 2661719"/>
                <a:gd name="connsiteY17" fmla="*/ 1450675 h 1450675"/>
                <a:gd name="connsiteX18" fmla="*/ 0 w 2661719"/>
                <a:gd name="connsiteY18" fmla="*/ 1208891 h 1450675"/>
                <a:gd name="connsiteX19" fmla="*/ 0 w 2661719"/>
                <a:gd name="connsiteY19" fmla="*/ 1208896 h 1450675"/>
                <a:gd name="connsiteX20" fmla="*/ 0 w 2661719"/>
                <a:gd name="connsiteY20" fmla="*/ 846227 h 1450675"/>
                <a:gd name="connsiteX21" fmla="*/ 0 w 2661719"/>
                <a:gd name="connsiteY21" fmla="*/ 846227 h 1450675"/>
                <a:gd name="connsiteX22" fmla="*/ 0 w 2661719"/>
                <a:gd name="connsiteY22" fmla="*/ 241784 h 145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61719" h="1450675" fill="none" extrusionOk="0">
                  <a:moveTo>
                    <a:pt x="0" y="241784"/>
                  </a:moveTo>
                  <a:cubicBezTo>
                    <a:pt x="22694" y="114000"/>
                    <a:pt x="116082" y="2215"/>
                    <a:pt x="241784" y="0"/>
                  </a:cubicBezTo>
                  <a:cubicBezTo>
                    <a:pt x="313995" y="2636"/>
                    <a:pt x="395320" y="9231"/>
                    <a:pt x="443620" y="0"/>
                  </a:cubicBezTo>
                  <a:lnTo>
                    <a:pt x="443620" y="0"/>
                  </a:lnTo>
                  <a:cubicBezTo>
                    <a:pt x="703080" y="20855"/>
                    <a:pt x="950465" y="26463"/>
                    <a:pt x="1109050" y="0"/>
                  </a:cubicBezTo>
                  <a:cubicBezTo>
                    <a:pt x="1396057" y="-25100"/>
                    <a:pt x="1571753" y="-19434"/>
                    <a:pt x="1751384" y="0"/>
                  </a:cubicBezTo>
                  <a:cubicBezTo>
                    <a:pt x="1931015" y="19434"/>
                    <a:pt x="2247085" y="11890"/>
                    <a:pt x="2419935" y="0"/>
                  </a:cubicBezTo>
                  <a:cubicBezTo>
                    <a:pt x="2550010" y="2625"/>
                    <a:pt x="2673401" y="95165"/>
                    <a:pt x="2661719" y="241784"/>
                  </a:cubicBezTo>
                  <a:cubicBezTo>
                    <a:pt x="2687432" y="476669"/>
                    <a:pt x="2636514" y="689597"/>
                    <a:pt x="2661719" y="846227"/>
                  </a:cubicBezTo>
                  <a:lnTo>
                    <a:pt x="2661719" y="846227"/>
                  </a:lnTo>
                  <a:cubicBezTo>
                    <a:pt x="2678874" y="967772"/>
                    <a:pt x="2668336" y="1106917"/>
                    <a:pt x="2661719" y="1208896"/>
                  </a:cubicBezTo>
                  <a:lnTo>
                    <a:pt x="2661719" y="1208891"/>
                  </a:lnTo>
                  <a:cubicBezTo>
                    <a:pt x="2658920" y="1337901"/>
                    <a:pt x="2562507" y="1454970"/>
                    <a:pt x="2419935" y="1450675"/>
                  </a:cubicBezTo>
                  <a:cubicBezTo>
                    <a:pt x="2154586" y="1431512"/>
                    <a:pt x="2011248" y="1454620"/>
                    <a:pt x="1803819" y="1450675"/>
                  </a:cubicBezTo>
                  <a:cubicBezTo>
                    <a:pt x="1596390" y="1446730"/>
                    <a:pt x="1382053" y="1441888"/>
                    <a:pt x="1109050" y="1450675"/>
                  </a:cubicBezTo>
                  <a:cubicBezTo>
                    <a:pt x="832203" y="1526824"/>
                    <a:pt x="698893" y="1495772"/>
                    <a:pt x="484912" y="1560070"/>
                  </a:cubicBezTo>
                  <a:cubicBezTo>
                    <a:pt x="476890" y="1523218"/>
                    <a:pt x="458340" y="1495748"/>
                    <a:pt x="443620" y="1450675"/>
                  </a:cubicBezTo>
                  <a:cubicBezTo>
                    <a:pt x="390918" y="1443146"/>
                    <a:pt x="293368" y="1446603"/>
                    <a:pt x="241784" y="1450675"/>
                  </a:cubicBezTo>
                  <a:cubicBezTo>
                    <a:pt x="95395" y="1453967"/>
                    <a:pt x="-13029" y="1328705"/>
                    <a:pt x="0" y="1208891"/>
                  </a:cubicBezTo>
                  <a:lnTo>
                    <a:pt x="0" y="1208896"/>
                  </a:lnTo>
                  <a:cubicBezTo>
                    <a:pt x="-16409" y="1095488"/>
                    <a:pt x="-12680" y="970502"/>
                    <a:pt x="0" y="846227"/>
                  </a:cubicBezTo>
                  <a:lnTo>
                    <a:pt x="0" y="846227"/>
                  </a:lnTo>
                  <a:cubicBezTo>
                    <a:pt x="-12474" y="664174"/>
                    <a:pt x="15643" y="505401"/>
                    <a:pt x="0" y="241784"/>
                  </a:cubicBezTo>
                  <a:close/>
                </a:path>
                <a:path w="2661719" h="1450675" stroke="0" extrusionOk="0">
                  <a:moveTo>
                    <a:pt x="0" y="241784"/>
                  </a:moveTo>
                  <a:cubicBezTo>
                    <a:pt x="13061" y="99249"/>
                    <a:pt x="106556" y="10479"/>
                    <a:pt x="241784" y="0"/>
                  </a:cubicBezTo>
                  <a:cubicBezTo>
                    <a:pt x="341018" y="9981"/>
                    <a:pt x="367618" y="2919"/>
                    <a:pt x="443620" y="0"/>
                  </a:cubicBezTo>
                  <a:lnTo>
                    <a:pt x="443620" y="0"/>
                  </a:lnTo>
                  <a:cubicBezTo>
                    <a:pt x="585212" y="-14190"/>
                    <a:pt x="780694" y="-299"/>
                    <a:pt x="1109050" y="0"/>
                  </a:cubicBezTo>
                  <a:cubicBezTo>
                    <a:pt x="1293175" y="-3840"/>
                    <a:pt x="1464282" y="-20044"/>
                    <a:pt x="1777601" y="0"/>
                  </a:cubicBezTo>
                  <a:cubicBezTo>
                    <a:pt x="2090920" y="20044"/>
                    <a:pt x="2278994" y="27744"/>
                    <a:pt x="2419935" y="0"/>
                  </a:cubicBezTo>
                  <a:cubicBezTo>
                    <a:pt x="2559008" y="1141"/>
                    <a:pt x="2660772" y="131032"/>
                    <a:pt x="2661719" y="241784"/>
                  </a:cubicBezTo>
                  <a:cubicBezTo>
                    <a:pt x="2673365" y="480148"/>
                    <a:pt x="2674115" y="679922"/>
                    <a:pt x="2661719" y="846227"/>
                  </a:cubicBezTo>
                  <a:lnTo>
                    <a:pt x="2661719" y="846227"/>
                  </a:lnTo>
                  <a:cubicBezTo>
                    <a:pt x="2672994" y="966257"/>
                    <a:pt x="2659816" y="1083558"/>
                    <a:pt x="2661719" y="1208896"/>
                  </a:cubicBezTo>
                  <a:lnTo>
                    <a:pt x="2661719" y="1208891"/>
                  </a:lnTo>
                  <a:cubicBezTo>
                    <a:pt x="2673564" y="1345986"/>
                    <a:pt x="2575611" y="1437563"/>
                    <a:pt x="2419935" y="1450675"/>
                  </a:cubicBezTo>
                  <a:cubicBezTo>
                    <a:pt x="2104184" y="1433529"/>
                    <a:pt x="1895228" y="1477837"/>
                    <a:pt x="1738275" y="1450675"/>
                  </a:cubicBezTo>
                  <a:cubicBezTo>
                    <a:pt x="1581322" y="1423513"/>
                    <a:pt x="1292481" y="1440422"/>
                    <a:pt x="1109050" y="1450675"/>
                  </a:cubicBezTo>
                  <a:cubicBezTo>
                    <a:pt x="942072" y="1498484"/>
                    <a:pt x="757554" y="1536877"/>
                    <a:pt x="484912" y="1560070"/>
                  </a:cubicBezTo>
                  <a:cubicBezTo>
                    <a:pt x="470534" y="1509245"/>
                    <a:pt x="457350" y="1490097"/>
                    <a:pt x="443620" y="1450675"/>
                  </a:cubicBezTo>
                  <a:cubicBezTo>
                    <a:pt x="361705" y="1460488"/>
                    <a:pt x="289509" y="1459450"/>
                    <a:pt x="241784" y="1450675"/>
                  </a:cubicBezTo>
                  <a:cubicBezTo>
                    <a:pt x="118636" y="1441019"/>
                    <a:pt x="13455" y="1323392"/>
                    <a:pt x="0" y="1208891"/>
                  </a:cubicBezTo>
                  <a:lnTo>
                    <a:pt x="0" y="1208896"/>
                  </a:lnTo>
                  <a:cubicBezTo>
                    <a:pt x="-13171" y="1118295"/>
                    <a:pt x="-6060" y="975855"/>
                    <a:pt x="0" y="846227"/>
                  </a:cubicBezTo>
                  <a:lnTo>
                    <a:pt x="0" y="846227"/>
                  </a:lnTo>
                  <a:cubicBezTo>
                    <a:pt x="-28563" y="684101"/>
                    <a:pt x="-27311" y="365756"/>
                    <a:pt x="0" y="241784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81711788">
                    <a:prstGeom prst="wedgeRoundRectCallout">
                      <a:avLst>
                        <a:gd name="adj1" fmla="val -31782"/>
                        <a:gd name="adj2" fmla="val 57541"/>
                        <a:gd name="adj3" fmla="val 16667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8" name="Image 27" descr="Une image contenant texte, meubles, capture d’écran, Visage humain&#10;&#10;Description générée automatiquement">
              <a:extLst>
                <a:ext uri="{FF2B5EF4-FFF2-40B4-BE49-F238E27FC236}">
                  <a16:creationId xmlns:a16="http://schemas.microsoft.com/office/drawing/2014/main" id="{DB858E54-1860-886B-01A3-8EDBA3BA7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893" b="98091" l="41705" r="99773">
                          <a14:foregroundMark x1="51023" y1="45346" x2="56659" y2="74988"/>
                          <a14:foregroundMark x1="42545" y1="36325" x2="43227" y2="42530"/>
                          <a14:foregroundMark x1="43136" y1="46778" x2="43955" y2="53174"/>
                          <a14:foregroundMark x1="44932" y1="61098" x2="46932" y2="72649"/>
                          <a14:foregroundMark x1="46773" y1="81527" x2="47886" y2="86539"/>
                          <a14:foregroundMark x1="48273" y1="93413" x2="48932" y2="97900"/>
                          <a14:foregroundMark x1="55250" y1="91217" x2="65727" y2="93079"/>
                          <a14:foregroundMark x1="84568" y1="91074" x2="78409" y2="94177"/>
                          <a14:foregroundMark x1="94818" y1="71408" x2="95568" y2="65967"/>
                          <a14:foregroundMark x1="99795" y1="64248" x2="96750" y2="66396"/>
                          <a14:foregroundMark x1="97568" y1="75943" x2="96977" y2="93556"/>
                          <a14:foregroundMark x1="68318" y1="90453" x2="81023" y2="89356"/>
                          <a14:foregroundMark x1="47977" y1="87017" x2="48636" y2="89356"/>
                          <a14:foregroundMark x1="41727" y1="31026" x2="41727" y2="31026"/>
                          <a14:foregroundMark x1="64386" y1="47542" x2="67341" y2="65012"/>
                          <a14:foregroundMark x1="62523" y1="16993" x2="62523" y2="16993"/>
                          <a14:foregroundMark x1="65432" y1="14940" x2="65636" y2="17757"/>
                          <a14:foregroundMark x1="62886" y1="24630" x2="63103" y2="37991"/>
                          <a14:foregroundMark x1="65432" y1="22912" x2="65636" y2="25251"/>
                          <a14:foregroundMark x1="71659" y1="69547" x2="74545" y2="70788"/>
                          <a14:foregroundMark x1="70773" y1="76706" x2="80273" y2="76706"/>
                          <a14:foregroundMark x1="49679" y1="29673" x2="56432" y2="32411"/>
                          <a14:foregroundMark x1="54594" y1="31234" x2="53856" y2="30808"/>
                          <a14:foregroundMark x1="56136" y1="32124" x2="54917" y2="31421"/>
                          <a14:foregroundMark x1="56136" y1="32888" x2="53660" y2="30758"/>
                          <a14:foregroundMark x1="56364" y1="32124" x2="55374" y2="31486"/>
                          <a14:foregroundMark x1="54364" y1="87303" x2="55682" y2="98091"/>
                          <a14:foregroundMark x1="45295" y1="29308" x2="45295" y2="29308"/>
                          <a14:foregroundMark x1="47581" y1="29165" x2="46932" y2="29165"/>
                          <a14:foregroundMark x1="47977" y1="29308" x2="45523" y2="29308"/>
                          <a14:foregroundMark x1="47886" y1="29451" x2="45886" y2="29594"/>
                          <a14:foregroundMark x1="45227" y1="29308" x2="47818" y2="29308"/>
                          <a14:foregroundMark x1="41727" y1="30215" x2="45750" y2="29594"/>
                          <a14:foregroundMark x1="42545" y1="29928" x2="42545" y2="29928"/>
                          <a14:foregroundMark x1="42841" y1="29594" x2="43068" y2="29451"/>
                          <a14:foregroundMark x1="42182" y1="30072" x2="47114" y2="29308"/>
                          <a14:foregroundMark x1="47114" y1="29308" x2="47523" y2="29308"/>
                          <a14:foregroundMark x1="44619" y1="29226" x2="45659" y2="28831"/>
                          <a14:foregroundMark x1="45227" y1="29308" x2="47591" y2="29165"/>
                          <a14:foregroundMark x1="45637" y1="28831" x2="47591" y2="28831"/>
                          <a14:foregroundMark x1="41727" y1="29928" x2="44545" y2="29928"/>
                          <a14:foregroundMark x1="42182" y1="29594" x2="43377" y2="29200"/>
                          <a14:foregroundMark x1="47750" y1="29165" x2="47750" y2="29165"/>
                          <a14:foregroundMark x1="47818" y1="29165" x2="47818" y2="29165"/>
                          <a14:foregroundMark x1="47818" y1="29308" x2="48273" y2="29785"/>
                          <a14:foregroundMark x1="47682" y1="28831" x2="48341" y2="29594"/>
                          <a14:backgroundMark x1="62818" y1="38329" x2="62818" y2="38329"/>
                          <a14:backgroundMark x1="63182" y1="38950" x2="63182" y2="38950"/>
                          <a14:backgroundMark x1="62977" y1="38807" x2="63568" y2="38807"/>
                          <a14:backgroundMark x1="62818" y1="38950" x2="62818" y2="38950"/>
                          <a14:backgroundMark x1="63568" y1="38950" x2="63568" y2="38950"/>
                          <a14:backgroundMark x1="63500" y1="38950" x2="62750" y2="38186"/>
                          <a14:backgroundMark x1="62977" y1="38043" x2="63182" y2="38043"/>
                          <a14:backgroundMark x1="41591" y1="28210" x2="47341" y2="26348"/>
                          <a14:backgroundMark x1="50416" y1="27565" x2="53614" y2="28831"/>
                          <a14:backgroundMark x1="47341" y1="26348" x2="50111" y2="27444"/>
                          <a14:backgroundMark x1="50256" y1="28128" x2="52864" y2="27733"/>
                          <a14:backgroundMark x1="48932" y1="28831" x2="55682" y2="30549"/>
                          <a14:backgroundMark x1="55182" y1="30549" x2="56591" y2="30549"/>
                          <a14:backgroundMark x1="43136" y1="28210" x2="45380" y2="28305"/>
                          <a14:backgroundMark x1="48022" y1="28326" x2="50341" y2="27876"/>
                          <a14:backgroundMark x1="42409" y1="27876" x2="45068" y2="27876"/>
                          <a14:backgroundMark x1="43136" y1="28210" x2="45955" y2="27733"/>
                          <a14:backgroundMark x1="43591" y1="28496" x2="44841" y2="28496"/>
                          <a14:backgroundMark x1="43781" y1="94641" x2="43781" y2="946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3" t="9804" r="14340" b="2240"/>
            <a:stretch/>
          </p:blipFill>
          <p:spPr>
            <a:xfrm>
              <a:off x="7538521" y="3519152"/>
              <a:ext cx="2794985" cy="2603241"/>
            </a:xfrm>
            <a:prstGeom prst="rect">
              <a:avLst/>
            </a:prstGeom>
          </p:spPr>
        </p:pic>
        <p:sp>
          <p:nvSpPr>
            <p:cNvPr id="29" name="Espace réservé du contenu 1">
              <a:extLst>
                <a:ext uri="{FF2B5EF4-FFF2-40B4-BE49-F238E27FC236}">
                  <a16:creationId xmlns:a16="http://schemas.microsoft.com/office/drawing/2014/main" id="{1B65A217-445D-F454-BD4E-519053D81DC1}"/>
                </a:ext>
              </a:extLst>
            </p:cNvPr>
            <p:cNvSpPr txBox="1">
              <a:spLocks/>
            </p:cNvSpPr>
            <p:nvPr/>
          </p:nvSpPr>
          <p:spPr>
            <a:xfrm>
              <a:off x="8892558" y="2606834"/>
              <a:ext cx="2557743" cy="12595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fr-FR" sz="1100" dirty="0">
                  <a:latin typeface="Cavolini" panose="03000502040302020204" pitchFamily="66" charset="0"/>
                  <a:cs typeface="Cavolini" panose="03000502040302020204" pitchFamily="66" charset="0"/>
                </a:rPr>
                <a:t>Avez-vous déjà testé Papernest ? C’est le moment d’essayer ! Papernest vous propose les </a:t>
              </a:r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meilleures offres </a:t>
              </a:r>
              <a:r>
                <a:rPr lang="fr-FR" sz="1100" dirty="0">
                  <a:latin typeface="Cavolini" panose="03000502040302020204" pitchFamily="66" charset="0"/>
                  <a:cs typeface="Cavolini" panose="03000502040302020204" pitchFamily="66" charset="0"/>
                </a:rPr>
                <a:t>adaptées à vos besoins pour </a:t>
              </a:r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faciliter votre quotidien </a:t>
              </a:r>
              <a:r>
                <a:rPr lang="fr-FR" sz="1100" dirty="0">
                  <a:latin typeface="Cavolini" panose="03000502040302020204" pitchFamily="66" charset="0"/>
                  <a:cs typeface="Cavolini" panose="03000502040302020204" pitchFamily="66" charset="0"/>
                </a:rPr>
                <a:t>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192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0E3A2F-6D5D-1B4C-F026-A7640BB25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service Papernest se résume en 3 mots : rapidité, simplicité, gratuité !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7B865F-746C-BCF5-B21D-F90185B0A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Argumentaire commercial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5F4D12-6467-F0F9-1DF6-50FE2D1981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F0F8ECF4-B2EC-1F52-2608-978F9DC09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2512314">
            <a:off x="1145905" y="2311612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55003309-A313-DEC3-62F4-1ED7F62B1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2512314">
            <a:off x="4989241" y="2311606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AC54476D-0FDC-BBE7-D161-6F0E669DA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2512314">
            <a:off x="8684046" y="2311607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04D56352-21B4-BBBC-330B-47FEA9349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13397008">
            <a:off x="3708129" y="5883486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39E8462E-2DF9-5C54-9BFF-CB8BB14149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13397008">
            <a:off x="7549787" y="5883481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31F100E7-BF19-1B57-7076-B4906F777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13397008">
            <a:off x="11246273" y="5883481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Espace réservé du contenu 1">
            <a:extLst>
              <a:ext uri="{FF2B5EF4-FFF2-40B4-BE49-F238E27FC236}">
                <a16:creationId xmlns:a16="http://schemas.microsoft.com/office/drawing/2014/main" id="{AE43661F-1923-C866-690F-C0B12FEF1D59}"/>
              </a:ext>
            </a:extLst>
          </p:cNvPr>
          <p:cNvSpPr txBox="1">
            <a:spLocks/>
          </p:cNvSpPr>
          <p:nvPr/>
        </p:nvSpPr>
        <p:spPr>
          <a:xfrm>
            <a:off x="664475" y="1627430"/>
            <a:ext cx="11047980" cy="680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Papernest est </a:t>
            </a:r>
            <a:r>
              <a:rPr lang="fr-FR" b="1" u="sng" dirty="0"/>
              <a:t>LA</a:t>
            </a:r>
            <a:r>
              <a:rPr lang="fr-FR" dirty="0"/>
              <a:t> </a:t>
            </a:r>
            <a:r>
              <a:rPr lang="fr-FR" b="1" dirty="0"/>
              <a:t>solution</a:t>
            </a:r>
            <a:r>
              <a:rPr lang="fr-FR" dirty="0"/>
              <a:t> pour gérer les contrats des clients ! En réalisant des </a:t>
            </a:r>
            <a:r>
              <a:rPr lang="fr-FR" b="1" dirty="0"/>
              <a:t>économies sur leurs différents contrats</a:t>
            </a:r>
            <a:r>
              <a:rPr lang="fr-FR" dirty="0"/>
              <a:t>, les clients peuvent réinvestir ces sommes, notamment dans des produits bancaires.</a:t>
            </a:r>
          </a:p>
        </p:txBody>
      </p:sp>
      <p:sp>
        <p:nvSpPr>
          <p:cNvPr id="37" name="Espace réservé du contenu 1">
            <a:extLst>
              <a:ext uri="{FF2B5EF4-FFF2-40B4-BE49-F238E27FC236}">
                <a16:creationId xmlns:a16="http://schemas.microsoft.com/office/drawing/2014/main" id="{53F27A44-AFDF-0B0F-01F2-0E57C51920C1}"/>
              </a:ext>
            </a:extLst>
          </p:cNvPr>
          <p:cNvSpPr txBox="1">
            <a:spLocks/>
          </p:cNvSpPr>
          <p:nvPr/>
        </p:nvSpPr>
        <p:spPr>
          <a:xfrm>
            <a:off x="1312394" y="3106167"/>
            <a:ext cx="2336061" cy="2937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Le client peut transférer tous les contrats d’un foyer en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seulement 15 minutes</a:t>
            </a: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 ! </a:t>
            </a:r>
          </a:p>
          <a:p>
            <a:pPr marL="0" indent="0">
              <a:buNone/>
            </a:pPr>
            <a:endParaRPr lang="fr-FR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L’adhésion se fait en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quelques clics </a:t>
            </a: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! Le client renseigne une seule fois ses informations et Papernest se charge des démarches administratives ultérieures. </a:t>
            </a:r>
          </a:p>
        </p:txBody>
      </p:sp>
      <p:sp>
        <p:nvSpPr>
          <p:cNvPr id="38" name="Espace réservé du contenu 1">
            <a:extLst>
              <a:ext uri="{FF2B5EF4-FFF2-40B4-BE49-F238E27FC236}">
                <a16:creationId xmlns:a16="http://schemas.microsoft.com/office/drawing/2014/main" id="{549B4508-420C-5522-EDCE-ECAD10554645}"/>
              </a:ext>
            </a:extLst>
          </p:cNvPr>
          <p:cNvSpPr txBox="1">
            <a:spLocks/>
          </p:cNvSpPr>
          <p:nvPr/>
        </p:nvSpPr>
        <p:spPr>
          <a:xfrm>
            <a:off x="5097624" y="3106167"/>
            <a:ext cx="2413688" cy="3091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Papernest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simplifie les démarches </a:t>
            </a:r>
            <a:r>
              <a:rPr lang="fr-FR" sz="1200" b="1" dirty="0">
                <a:solidFill>
                  <a:srgbClr val="40404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administratives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de ses clients ! Les résiliations et les souscriptions n’ont jamais été aussi simples depuis la création de Papernest.</a:t>
            </a:r>
          </a:p>
          <a:p>
            <a:pPr marL="0" indent="0">
              <a:buNone/>
            </a:pPr>
            <a:endParaRPr lang="fr-FR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Les clients peuvent gérer tous leurs contrats sur une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seule plateforme, évitant une multitude de paperasses.</a:t>
            </a:r>
            <a:endParaRPr lang="fr-FR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9" name="Espace réservé du contenu 1">
            <a:extLst>
              <a:ext uri="{FF2B5EF4-FFF2-40B4-BE49-F238E27FC236}">
                <a16:creationId xmlns:a16="http://schemas.microsoft.com/office/drawing/2014/main" id="{052AECF0-8D5E-DFA7-F7DD-49FC43CE1D3D}"/>
              </a:ext>
            </a:extLst>
          </p:cNvPr>
          <p:cNvSpPr txBox="1">
            <a:spLocks/>
          </p:cNvSpPr>
          <p:nvPr/>
        </p:nvSpPr>
        <p:spPr>
          <a:xfrm>
            <a:off x="8819667" y="3078570"/>
            <a:ext cx="2413688" cy="2824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Papernest est un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service gratuit </a:t>
            </a: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proposant une offre complète et adaptée à tous les utilisateurs. </a:t>
            </a:r>
          </a:p>
          <a:p>
            <a:pPr marL="0" indent="0">
              <a:buNone/>
            </a:pPr>
            <a:endParaRPr lang="fr-FR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buNone/>
            </a:pP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Plus qu’un service, Papernest est une solution qui ne génère </a:t>
            </a:r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aucun frais supplémentaire pour le client </a:t>
            </a:r>
            <a:r>
              <a:rPr lang="fr-FR" sz="1200" dirty="0">
                <a:latin typeface="Cavolini" panose="03000502040302020204" pitchFamily="66" charset="0"/>
                <a:cs typeface="Cavolini" panose="03000502040302020204" pitchFamily="66" charset="0"/>
              </a:rPr>
              <a:t>! Au contraire, il réalisera des économies supplémentaires.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6" name="Encre 55">
                <a:extLst>
                  <a:ext uri="{FF2B5EF4-FFF2-40B4-BE49-F238E27FC236}">
                    <a16:creationId xmlns:a16="http://schemas.microsoft.com/office/drawing/2014/main" id="{524A18B8-06B8-DF4D-AB27-D26AF9526C6B}"/>
                  </a:ext>
                </a:extLst>
              </p14:cNvPr>
              <p14:cNvContentPartPr/>
              <p14:nvPr/>
            </p14:nvContentPartPr>
            <p14:xfrm>
              <a:off x="1230314" y="2480703"/>
              <a:ext cx="833760" cy="517320"/>
            </p14:xfrm>
          </p:contentPart>
        </mc:Choice>
        <mc:Fallback xmlns="">
          <p:pic>
            <p:nvPicPr>
              <p:cNvPr id="56" name="Encre 55">
                <a:extLst>
                  <a:ext uri="{FF2B5EF4-FFF2-40B4-BE49-F238E27FC236}">
                    <a16:creationId xmlns:a16="http://schemas.microsoft.com/office/drawing/2014/main" id="{524A18B8-06B8-DF4D-AB27-D26AF9526C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2674" y="2462703"/>
                <a:ext cx="86940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7" name="Encre 56">
                <a:extLst>
                  <a:ext uri="{FF2B5EF4-FFF2-40B4-BE49-F238E27FC236}">
                    <a16:creationId xmlns:a16="http://schemas.microsoft.com/office/drawing/2014/main" id="{53B8D557-F781-B30C-4FEC-A45534202EFF}"/>
                  </a:ext>
                </a:extLst>
              </p14:cNvPr>
              <p14:cNvContentPartPr/>
              <p14:nvPr/>
            </p14:nvContentPartPr>
            <p14:xfrm>
              <a:off x="2064434" y="2474583"/>
              <a:ext cx="1683000" cy="519480"/>
            </p14:xfrm>
          </p:contentPart>
        </mc:Choice>
        <mc:Fallback xmlns="">
          <p:pic>
            <p:nvPicPr>
              <p:cNvPr id="57" name="Encre 56">
                <a:extLst>
                  <a:ext uri="{FF2B5EF4-FFF2-40B4-BE49-F238E27FC236}">
                    <a16:creationId xmlns:a16="http://schemas.microsoft.com/office/drawing/2014/main" id="{53B8D557-F781-B30C-4FEC-A45534202E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6794" y="2456943"/>
                <a:ext cx="171864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8" name="Encre 57">
                <a:extLst>
                  <a:ext uri="{FF2B5EF4-FFF2-40B4-BE49-F238E27FC236}">
                    <a16:creationId xmlns:a16="http://schemas.microsoft.com/office/drawing/2014/main" id="{836D7DA5-BF3B-A559-8B2C-96195C04BFB5}"/>
                  </a:ext>
                </a:extLst>
              </p14:cNvPr>
              <p14:cNvContentPartPr/>
              <p14:nvPr/>
            </p14:nvContentPartPr>
            <p14:xfrm>
              <a:off x="1259834" y="2981103"/>
              <a:ext cx="2121120" cy="26640"/>
            </p14:xfrm>
          </p:contentPart>
        </mc:Choice>
        <mc:Fallback xmlns="">
          <p:pic>
            <p:nvPicPr>
              <p:cNvPr id="58" name="Encre 57">
                <a:extLst>
                  <a:ext uri="{FF2B5EF4-FFF2-40B4-BE49-F238E27FC236}">
                    <a16:creationId xmlns:a16="http://schemas.microsoft.com/office/drawing/2014/main" id="{836D7DA5-BF3B-A559-8B2C-96195C04BFB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42194" y="2963103"/>
                <a:ext cx="21567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9" name="Encre 58">
                <a:extLst>
                  <a:ext uri="{FF2B5EF4-FFF2-40B4-BE49-F238E27FC236}">
                    <a16:creationId xmlns:a16="http://schemas.microsoft.com/office/drawing/2014/main" id="{47EA74DF-58C9-8649-0DEC-50A54F37F942}"/>
                  </a:ext>
                </a:extLst>
              </p14:cNvPr>
              <p14:cNvContentPartPr>
                <a14:cpLocks xmlns:a14="http://schemas.microsoft.com/office/drawing/2010/main" noGrp="1" noRot="1" noMove="1" noResize="1" noEditPoints="1" noAdjustHandles="1" noChangeArrowheads="1" noChangeShapeType="1"/>
              </p14:cNvContentPartPr>
              <p14:nvPr/>
            </p14:nvContentPartPr>
            <p14:xfrm>
              <a:off x="1312394" y="2547663"/>
              <a:ext cx="2346480" cy="388440"/>
            </p14:xfrm>
          </p:contentPart>
        </mc:Choice>
        <mc:Fallback xmlns="">
          <p:pic>
            <p:nvPicPr>
              <p:cNvPr id="59" name="Encre 58">
                <a:extLst>
                  <a:ext uri="{FF2B5EF4-FFF2-40B4-BE49-F238E27FC236}">
                    <a16:creationId xmlns:a16="http://schemas.microsoft.com/office/drawing/2014/main" id="{47EA74DF-58C9-8649-0DEC-50A54F37F942}"/>
                  </a:ext>
                </a:extLst>
              </p:cNvPr>
              <p:cNvPicPr>
                <a:picLocks noGrp="1" noRo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49394" y="2485023"/>
                <a:ext cx="2472120" cy="5140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11C2181-315B-DAB9-0F9B-823552404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108" y="2582371"/>
            <a:ext cx="1114425" cy="42537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RAPIDITE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8A4A2D-0AB7-7038-8F3A-E369B034EBB9}"/>
              </a:ext>
            </a:extLst>
          </p:cNvPr>
          <p:cNvSpPr/>
          <p:nvPr/>
        </p:nvSpPr>
        <p:spPr>
          <a:xfrm>
            <a:off x="1209779" y="2462892"/>
            <a:ext cx="2562225" cy="3571875"/>
          </a:xfrm>
          <a:custGeom>
            <a:avLst/>
            <a:gdLst>
              <a:gd name="connsiteX0" fmla="*/ 0 w 2562225"/>
              <a:gd name="connsiteY0" fmla="*/ 427046 h 3571875"/>
              <a:gd name="connsiteX1" fmla="*/ 427046 w 2562225"/>
              <a:gd name="connsiteY1" fmla="*/ 0 h 3571875"/>
              <a:gd name="connsiteX2" fmla="*/ 979342 w 2562225"/>
              <a:gd name="connsiteY2" fmla="*/ 0 h 3571875"/>
              <a:gd name="connsiteX3" fmla="*/ 1582883 w 2562225"/>
              <a:gd name="connsiteY3" fmla="*/ 0 h 3571875"/>
              <a:gd name="connsiteX4" fmla="*/ 2135179 w 2562225"/>
              <a:gd name="connsiteY4" fmla="*/ 0 h 3571875"/>
              <a:gd name="connsiteX5" fmla="*/ 2562225 w 2562225"/>
              <a:gd name="connsiteY5" fmla="*/ 427046 h 3571875"/>
              <a:gd name="connsiteX6" fmla="*/ 2562225 w 2562225"/>
              <a:gd name="connsiteY6" fmla="*/ 1052136 h 3571875"/>
              <a:gd name="connsiteX7" fmla="*/ 2562225 w 2562225"/>
              <a:gd name="connsiteY7" fmla="*/ 1704404 h 3571875"/>
              <a:gd name="connsiteX8" fmla="*/ 2562225 w 2562225"/>
              <a:gd name="connsiteY8" fmla="*/ 2383850 h 3571875"/>
              <a:gd name="connsiteX9" fmla="*/ 2562225 w 2562225"/>
              <a:gd name="connsiteY9" fmla="*/ 3144829 h 3571875"/>
              <a:gd name="connsiteX10" fmla="*/ 2135179 w 2562225"/>
              <a:gd name="connsiteY10" fmla="*/ 3571875 h 3571875"/>
              <a:gd name="connsiteX11" fmla="*/ 1582883 w 2562225"/>
              <a:gd name="connsiteY11" fmla="*/ 3571875 h 3571875"/>
              <a:gd name="connsiteX12" fmla="*/ 1013505 w 2562225"/>
              <a:gd name="connsiteY12" fmla="*/ 3571875 h 3571875"/>
              <a:gd name="connsiteX13" fmla="*/ 427046 w 2562225"/>
              <a:gd name="connsiteY13" fmla="*/ 3571875 h 3571875"/>
              <a:gd name="connsiteX14" fmla="*/ 0 w 2562225"/>
              <a:gd name="connsiteY14" fmla="*/ 3144829 h 3571875"/>
              <a:gd name="connsiteX15" fmla="*/ 0 w 2562225"/>
              <a:gd name="connsiteY15" fmla="*/ 2465383 h 3571875"/>
              <a:gd name="connsiteX16" fmla="*/ 0 w 2562225"/>
              <a:gd name="connsiteY16" fmla="*/ 1758760 h 3571875"/>
              <a:gd name="connsiteX17" fmla="*/ 0 w 2562225"/>
              <a:gd name="connsiteY17" fmla="*/ 1024958 h 3571875"/>
              <a:gd name="connsiteX18" fmla="*/ 0 w 2562225"/>
              <a:gd name="connsiteY18" fmla="*/ 427046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62225" h="3571875" extrusionOk="0">
                <a:moveTo>
                  <a:pt x="0" y="427046"/>
                </a:moveTo>
                <a:cubicBezTo>
                  <a:pt x="-17447" y="179574"/>
                  <a:pt x="207304" y="-3540"/>
                  <a:pt x="427046" y="0"/>
                </a:cubicBezTo>
                <a:cubicBezTo>
                  <a:pt x="663096" y="-20759"/>
                  <a:pt x="760304" y="14322"/>
                  <a:pt x="979342" y="0"/>
                </a:cubicBezTo>
                <a:cubicBezTo>
                  <a:pt x="1198380" y="-14322"/>
                  <a:pt x="1289186" y="2646"/>
                  <a:pt x="1582883" y="0"/>
                </a:cubicBezTo>
                <a:cubicBezTo>
                  <a:pt x="1876580" y="-2646"/>
                  <a:pt x="1907401" y="-2057"/>
                  <a:pt x="2135179" y="0"/>
                </a:cubicBezTo>
                <a:cubicBezTo>
                  <a:pt x="2372264" y="28633"/>
                  <a:pt x="2578410" y="195954"/>
                  <a:pt x="2562225" y="427046"/>
                </a:cubicBezTo>
                <a:cubicBezTo>
                  <a:pt x="2536027" y="648468"/>
                  <a:pt x="2578057" y="872181"/>
                  <a:pt x="2562225" y="1052136"/>
                </a:cubicBezTo>
                <a:cubicBezTo>
                  <a:pt x="2546394" y="1232091"/>
                  <a:pt x="2532271" y="1423991"/>
                  <a:pt x="2562225" y="1704404"/>
                </a:cubicBezTo>
                <a:cubicBezTo>
                  <a:pt x="2592179" y="1984817"/>
                  <a:pt x="2544981" y="2228773"/>
                  <a:pt x="2562225" y="2383850"/>
                </a:cubicBezTo>
                <a:cubicBezTo>
                  <a:pt x="2579469" y="2538927"/>
                  <a:pt x="2592862" y="2854256"/>
                  <a:pt x="2562225" y="3144829"/>
                </a:cubicBezTo>
                <a:cubicBezTo>
                  <a:pt x="2576084" y="3385975"/>
                  <a:pt x="2364517" y="3534580"/>
                  <a:pt x="2135179" y="3571875"/>
                </a:cubicBezTo>
                <a:cubicBezTo>
                  <a:pt x="1889145" y="3546013"/>
                  <a:pt x="1805125" y="3584145"/>
                  <a:pt x="1582883" y="3571875"/>
                </a:cubicBezTo>
                <a:cubicBezTo>
                  <a:pt x="1360641" y="3559605"/>
                  <a:pt x="1183582" y="3598964"/>
                  <a:pt x="1013505" y="3571875"/>
                </a:cubicBezTo>
                <a:cubicBezTo>
                  <a:pt x="843428" y="3544786"/>
                  <a:pt x="712952" y="3581822"/>
                  <a:pt x="427046" y="3571875"/>
                </a:cubicBezTo>
                <a:cubicBezTo>
                  <a:pt x="139454" y="3591742"/>
                  <a:pt x="40561" y="3412134"/>
                  <a:pt x="0" y="3144829"/>
                </a:cubicBezTo>
                <a:cubicBezTo>
                  <a:pt x="24671" y="2807312"/>
                  <a:pt x="-9156" y="2635526"/>
                  <a:pt x="0" y="2465383"/>
                </a:cubicBezTo>
                <a:cubicBezTo>
                  <a:pt x="9156" y="2295240"/>
                  <a:pt x="2114" y="1984326"/>
                  <a:pt x="0" y="1758760"/>
                </a:cubicBezTo>
                <a:cubicBezTo>
                  <a:pt x="-2114" y="1533194"/>
                  <a:pt x="-14758" y="1379362"/>
                  <a:pt x="0" y="1024958"/>
                </a:cubicBezTo>
                <a:cubicBezTo>
                  <a:pt x="14758" y="670554"/>
                  <a:pt x="9766" y="595569"/>
                  <a:pt x="0" y="427046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47087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4" name="Encre 63">
                <a:extLst>
                  <a:ext uri="{FF2B5EF4-FFF2-40B4-BE49-F238E27FC236}">
                    <a16:creationId xmlns:a16="http://schemas.microsoft.com/office/drawing/2014/main" id="{3BBE6E0C-9C40-45C2-28A3-7AB8F2656D0B}"/>
                  </a:ext>
                </a:extLst>
              </p14:cNvPr>
              <p14:cNvContentPartPr/>
              <p14:nvPr/>
            </p14:nvContentPartPr>
            <p14:xfrm>
              <a:off x="1222250" y="3024266"/>
              <a:ext cx="2532600" cy="360"/>
            </p14:xfrm>
          </p:contentPart>
        </mc:Choice>
        <mc:Fallback xmlns="">
          <p:pic>
            <p:nvPicPr>
              <p:cNvPr id="64" name="Encre 63">
                <a:extLst>
                  <a:ext uri="{FF2B5EF4-FFF2-40B4-BE49-F238E27FC236}">
                    <a16:creationId xmlns:a16="http://schemas.microsoft.com/office/drawing/2014/main" id="{3BBE6E0C-9C40-45C2-28A3-7AB8F2656D0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13610" y="3015626"/>
                <a:ext cx="25502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2" name="Encre 101">
                <a:extLst>
                  <a:ext uri="{FF2B5EF4-FFF2-40B4-BE49-F238E27FC236}">
                    <a16:creationId xmlns:a16="http://schemas.microsoft.com/office/drawing/2014/main" id="{55993158-B7DE-0AB8-A807-B2DF8985232A}"/>
                  </a:ext>
                </a:extLst>
              </p14:cNvPr>
              <p14:cNvContentPartPr/>
              <p14:nvPr/>
            </p14:nvContentPartPr>
            <p14:xfrm>
              <a:off x="5147555" y="2543799"/>
              <a:ext cx="2380320" cy="352440"/>
            </p14:xfrm>
          </p:contentPart>
        </mc:Choice>
        <mc:Fallback xmlns="">
          <p:pic>
            <p:nvPicPr>
              <p:cNvPr id="102" name="Encre 101">
                <a:extLst>
                  <a:ext uri="{FF2B5EF4-FFF2-40B4-BE49-F238E27FC236}">
                    <a16:creationId xmlns:a16="http://schemas.microsoft.com/office/drawing/2014/main" id="{55993158-B7DE-0AB8-A807-B2DF8985232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84915" y="2481159"/>
                <a:ext cx="250596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3" name="Encre 102">
                <a:extLst>
                  <a:ext uri="{FF2B5EF4-FFF2-40B4-BE49-F238E27FC236}">
                    <a16:creationId xmlns:a16="http://schemas.microsoft.com/office/drawing/2014/main" id="{9FE6EFAA-DE2C-CF3E-8D7F-23B74164D126}"/>
                  </a:ext>
                </a:extLst>
              </p14:cNvPr>
              <p14:cNvContentPartPr/>
              <p14:nvPr/>
            </p14:nvContentPartPr>
            <p14:xfrm>
              <a:off x="5397755" y="2909559"/>
              <a:ext cx="360" cy="3240"/>
            </p14:xfrm>
          </p:contentPart>
        </mc:Choice>
        <mc:Fallback xmlns="">
          <p:pic>
            <p:nvPicPr>
              <p:cNvPr id="103" name="Encre 102">
                <a:extLst>
                  <a:ext uri="{FF2B5EF4-FFF2-40B4-BE49-F238E27FC236}">
                    <a16:creationId xmlns:a16="http://schemas.microsoft.com/office/drawing/2014/main" id="{9FE6EFAA-DE2C-CF3E-8D7F-23B74164D1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379755" y="2891919"/>
                <a:ext cx="360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4" name="Encre 103">
                <a:extLst>
                  <a:ext uri="{FF2B5EF4-FFF2-40B4-BE49-F238E27FC236}">
                    <a16:creationId xmlns:a16="http://schemas.microsoft.com/office/drawing/2014/main" id="{1E639F57-E65E-9414-06FA-5D68B8CAE779}"/>
                  </a:ext>
                </a:extLst>
              </p14:cNvPr>
              <p14:cNvContentPartPr/>
              <p14:nvPr/>
            </p14:nvContentPartPr>
            <p14:xfrm>
              <a:off x="5069795" y="2859879"/>
              <a:ext cx="2518560" cy="126000"/>
            </p14:xfrm>
          </p:contentPart>
        </mc:Choice>
        <mc:Fallback xmlns="">
          <p:pic>
            <p:nvPicPr>
              <p:cNvPr id="104" name="Encre 103">
                <a:extLst>
                  <a:ext uri="{FF2B5EF4-FFF2-40B4-BE49-F238E27FC236}">
                    <a16:creationId xmlns:a16="http://schemas.microsoft.com/office/drawing/2014/main" id="{1E639F57-E65E-9414-06FA-5D68B8CAE77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052155" y="2842239"/>
                <a:ext cx="255420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5" name="Encre 104">
                <a:extLst>
                  <a:ext uri="{FF2B5EF4-FFF2-40B4-BE49-F238E27FC236}">
                    <a16:creationId xmlns:a16="http://schemas.microsoft.com/office/drawing/2014/main" id="{6D31E8CF-24D2-586B-8CB5-3817D9192917}"/>
                  </a:ext>
                </a:extLst>
              </p14:cNvPr>
              <p14:cNvContentPartPr/>
              <p14:nvPr/>
            </p14:nvContentPartPr>
            <p14:xfrm>
              <a:off x="5200835" y="2505639"/>
              <a:ext cx="180000" cy="132120"/>
            </p14:xfrm>
          </p:contentPart>
        </mc:Choice>
        <mc:Fallback xmlns="">
          <p:pic>
            <p:nvPicPr>
              <p:cNvPr id="105" name="Encre 104">
                <a:extLst>
                  <a:ext uri="{FF2B5EF4-FFF2-40B4-BE49-F238E27FC236}">
                    <a16:creationId xmlns:a16="http://schemas.microsoft.com/office/drawing/2014/main" id="{6D31E8CF-24D2-586B-8CB5-3817D919291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82835" y="2487639"/>
                <a:ext cx="21564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2" name="Encre 71">
                <a:extLst>
                  <a:ext uri="{FF2B5EF4-FFF2-40B4-BE49-F238E27FC236}">
                    <a16:creationId xmlns:a16="http://schemas.microsoft.com/office/drawing/2014/main" id="{B30868A8-D328-B2FE-B8DA-8E90B4B2C568}"/>
                  </a:ext>
                </a:extLst>
              </p14:cNvPr>
              <p14:cNvContentPartPr/>
              <p14:nvPr/>
            </p14:nvContentPartPr>
            <p14:xfrm>
              <a:off x="5062757" y="3009974"/>
              <a:ext cx="2534297" cy="247"/>
            </p14:xfrm>
          </p:contentPart>
        </mc:Choice>
        <mc:Fallback xmlns="">
          <p:pic>
            <p:nvPicPr>
              <p:cNvPr id="72" name="Encre 71">
                <a:extLst>
                  <a:ext uri="{FF2B5EF4-FFF2-40B4-BE49-F238E27FC236}">
                    <a16:creationId xmlns:a16="http://schemas.microsoft.com/office/drawing/2014/main" id="{B30868A8-D328-B2FE-B8DA-8E90B4B2C56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53761" y="3003799"/>
                <a:ext cx="2551929" cy="1235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E95F268-E41D-6EC8-C520-71C6470335C9}"/>
              </a:ext>
            </a:extLst>
          </p:cNvPr>
          <p:cNvSpPr/>
          <p:nvPr/>
        </p:nvSpPr>
        <p:spPr>
          <a:xfrm>
            <a:off x="5053115" y="2462886"/>
            <a:ext cx="2562225" cy="3571875"/>
          </a:xfrm>
          <a:custGeom>
            <a:avLst/>
            <a:gdLst>
              <a:gd name="connsiteX0" fmla="*/ 0 w 2562225"/>
              <a:gd name="connsiteY0" fmla="*/ 427046 h 3571875"/>
              <a:gd name="connsiteX1" fmla="*/ 427046 w 2562225"/>
              <a:gd name="connsiteY1" fmla="*/ 0 h 3571875"/>
              <a:gd name="connsiteX2" fmla="*/ 979342 w 2562225"/>
              <a:gd name="connsiteY2" fmla="*/ 0 h 3571875"/>
              <a:gd name="connsiteX3" fmla="*/ 1582883 w 2562225"/>
              <a:gd name="connsiteY3" fmla="*/ 0 h 3571875"/>
              <a:gd name="connsiteX4" fmla="*/ 2135179 w 2562225"/>
              <a:gd name="connsiteY4" fmla="*/ 0 h 3571875"/>
              <a:gd name="connsiteX5" fmla="*/ 2562225 w 2562225"/>
              <a:gd name="connsiteY5" fmla="*/ 427046 h 3571875"/>
              <a:gd name="connsiteX6" fmla="*/ 2562225 w 2562225"/>
              <a:gd name="connsiteY6" fmla="*/ 1052136 h 3571875"/>
              <a:gd name="connsiteX7" fmla="*/ 2562225 w 2562225"/>
              <a:gd name="connsiteY7" fmla="*/ 1704404 h 3571875"/>
              <a:gd name="connsiteX8" fmla="*/ 2562225 w 2562225"/>
              <a:gd name="connsiteY8" fmla="*/ 2383850 h 3571875"/>
              <a:gd name="connsiteX9" fmla="*/ 2562225 w 2562225"/>
              <a:gd name="connsiteY9" fmla="*/ 3144829 h 3571875"/>
              <a:gd name="connsiteX10" fmla="*/ 2135179 w 2562225"/>
              <a:gd name="connsiteY10" fmla="*/ 3571875 h 3571875"/>
              <a:gd name="connsiteX11" fmla="*/ 1582883 w 2562225"/>
              <a:gd name="connsiteY11" fmla="*/ 3571875 h 3571875"/>
              <a:gd name="connsiteX12" fmla="*/ 1013505 w 2562225"/>
              <a:gd name="connsiteY12" fmla="*/ 3571875 h 3571875"/>
              <a:gd name="connsiteX13" fmla="*/ 427046 w 2562225"/>
              <a:gd name="connsiteY13" fmla="*/ 3571875 h 3571875"/>
              <a:gd name="connsiteX14" fmla="*/ 0 w 2562225"/>
              <a:gd name="connsiteY14" fmla="*/ 3144829 h 3571875"/>
              <a:gd name="connsiteX15" fmla="*/ 0 w 2562225"/>
              <a:gd name="connsiteY15" fmla="*/ 2465383 h 3571875"/>
              <a:gd name="connsiteX16" fmla="*/ 0 w 2562225"/>
              <a:gd name="connsiteY16" fmla="*/ 1758760 h 3571875"/>
              <a:gd name="connsiteX17" fmla="*/ 0 w 2562225"/>
              <a:gd name="connsiteY17" fmla="*/ 1024958 h 3571875"/>
              <a:gd name="connsiteX18" fmla="*/ 0 w 2562225"/>
              <a:gd name="connsiteY18" fmla="*/ 427046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62225" h="3571875" extrusionOk="0">
                <a:moveTo>
                  <a:pt x="0" y="427046"/>
                </a:moveTo>
                <a:cubicBezTo>
                  <a:pt x="-17447" y="179574"/>
                  <a:pt x="207304" y="-3540"/>
                  <a:pt x="427046" y="0"/>
                </a:cubicBezTo>
                <a:cubicBezTo>
                  <a:pt x="663096" y="-20759"/>
                  <a:pt x="760304" y="14322"/>
                  <a:pt x="979342" y="0"/>
                </a:cubicBezTo>
                <a:cubicBezTo>
                  <a:pt x="1198380" y="-14322"/>
                  <a:pt x="1289186" y="2646"/>
                  <a:pt x="1582883" y="0"/>
                </a:cubicBezTo>
                <a:cubicBezTo>
                  <a:pt x="1876580" y="-2646"/>
                  <a:pt x="1907401" y="-2057"/>
                  <a:pt x="2135179" y="0"/>
                </a:cubicBezTo>
                <a:cubicBezTo>
                  <a:pt x="2372264" y="28633"/>
                  <a:pt x="2578410" y="195954"/>
                  <a:pt x="2562225" y="427046"/>
                </a:cubicBezTo>
                <a:cubicBezTo>
                  <a:pt x="2536027" y="648468"/>
                  <a:pt x="2578057" y="872181"/>
                  <a:pt x="2562225" y="1052136"/>
                </a:cubicBezTo>
                <a:cubicBezTo>
                  <a:pt x="2546394" y="1232091"/>
                  <a:pt x="2532271" y="1423991"/>
                  <a:pt x="2562225" y="1704404"/>
                </a:cubicBezTo>
                <a:cubicBezTo>
                  <a:pt x="2592179" y="1984817"/>
                  <a:pt x="2544981" y="2228773"/>
                  <a:pt x="2562225" y="2383850"/>
                </a:cubicBezTo>
                <a:cubicBezTo>
                  <a:pt x="2579469" y="2538927"/>
                  <a:pt x="2592862" y="2854256"/>
                  <a:pt x="2562225" y="3144829"/>
                </a:cubicBezTo>
                <a:cubicBezTo>
                  <a:pt x="2576084" y="3385975"/>
                  <a:pt x="2364517" y="3534580"/>
                  <a:pt x="2135179" y="3571875"/>
                </a:cubicBezTo>
                <a:cubicBezTo>
                  <a:pt x="1889145" y="3546013"/>
                  <a:pt x="1805125" y="3584145"/>
                  <a:pt x="1582883" y="3571875"/>
                </a:cubicBezTo>
                <a:cubicBezTo>
                  <a:pt x="1360641" y="3559605"/>
                  <a:pt x="1183582" y="3598964"/>
                  <a:pt x="1013505" y="3571875"/>
                </a:cubicBezTo>
                <a:cubicBezTo>
                  <a:pt x="843428" y="3544786"/>
                  <a:pt x="712952" y="3581822"/>
                  <a:pt x="427046" y="3571875"/>
                </a:cubicBezTo>
                <a:cubicBezTo>
                  <a:pt x="139454" y="3591742"/>
                  <a:pt x="40561" y="3412134"/>
                  <a:pt x="0" y="3144829"/>
                </a:cubicBezTo>
                <a:cubicBezTo>
                  <a:pt x="24671" y="2807312"/>
                  <a:pt x="-9156" y="2635526"/>
                  <a:pt x="0" y="2465383"/>
                </a:cubicBezTo>
                <a:cubicBezTo>
                  <a:pt x="9156" y="2295240"/>
                  <a:pt x="2114" y="1984326"/>
                  <a:pt x="0" y="1758760"/>
                </a:cubicBezTo>
                <a:cubicBezTo>
                  <a:pt x="-2114" y="1533194"/>
                  <a:pt x="-14758" y="1379362"/>
                  <a:pt x="0" y="1024958"/>
                </a:cubicBezTo>
                <a:cubicBezTo>
                  <a:pt x="14758" y="670554"/>
                  <a:pt x="9766" y="595569"/>
                  <a:pt x="0" y="427046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47087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8">
            <a:extLst>
              <a:ext uri="{FF2B5EF4-FFF2-40B4-BE49-F238E27FC236}">
                <a16:creationId xmlns:a16="http://schemas.microsoft.com/office/drawing/2014/main" id="{1A640F55-16C6-F2BF-C581-52304E5981C4}"/>
              </a:ext>
            </a:extLst>
          </p:cNvPr>
          <p:cNvSpPr txBox="1">
            <a:spLocks/>
          </p:cNvSpPr>
          <p:nvPr/>
        </p:nvSpPr>
        <p:spPr>
          <a:xfrm>
            <a:off x="5706756" y="2586642"/>
            <a:ext cx="125809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SIMPLICITE</a:t>
            </a:r>
          </a:p>
        </p:txBody>
      </p: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154413C2-5127-21B2-1FBA-5A34A378D6BA}"/>
              </a:ext>
            </a:extLst>
          </p:cNvPr>
          <p:cNvGrpSpPr/>
          <p:nvPr/>
        </p:nvGrpSpPr>
        <p:grpSpPr>
          <a:xfrm>
            <a:off x="5500640" y="2824477"/>
            <a:ext cx="1117080" cy="139028"/>
            <a:chOff x="5500640" y="2824477"/>
            <a:chExt cx="1117080" cy="13902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06" name="Encre 105">
                  <a:extLst>
                    <a:ext uri="{FF2B5EF4-FFF2-40B4-BE49-F238E27FC236}">
                      <a16:creationId xmlns:a16="http://schemas.microsoft.com/office/drawing/2014/main" id="{2E224F48-A825-42A6-2647-040D14A75E7D}"/>
                    </a:ext>
                  </a:extLst>
                </p14:cNvPr>
                <p14:cNvContentPartPr/>
                <p14:nvPr/>
              </p14:nvContentPartPr>
              <p14:xfrm>
                <a:off x="5500640" y="2885317"/>
                <a:ext cx="1117080" cy="62640"/>
              </p14:xfrm>
            </p:contentPart>
          </mc:Choice>
          <mc:Fallback xmlns="">
            <p:pic>
              <p:nvPicPr>
                <p:cNvPr id="106" name="Encre 105">
                  <a:extLst>
                    <a:ext uri="{FF2B5EF4-FFF2-40B4-BE49-F238E27FC236}">
                      <a16:creationId xmlns:a16="http://schemas.microsoft.com/office/drawing/2014/main" id="{2E224F48-A825-42A6-2647-040D14A75E7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482640" y="2867677"/>
                  <a:ext cx="1152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07" name="Encre 106">
                  <a:extLst>
                    <a:ext uri="{FF2B5EF4-FFF2-40B4-BE49-F238E27FC236}">
                      <a16:creationId xmlns:a16="http://schemas.microsoft.com/office/drawing/2014/main" id="{722EADBC-8E2B-471C-F53B-05D2C6EE8B92}"/>
                    </a:ext>
                  </a:extLst>
                </p14:cNvPr>
                <p14:cNvContentPartPr/>
                <p14:nvPr/>
              </p14:nvContentPartPr>
              <p14:xfrm>
                <a:off x="5502440" y="2824477"/>
                <a:ext cx="696600" cy="96840"/>
              </p14:xfrm>
            </p:contentPart>
          </mc:Choice>
          <mc:Fallback xmlns="">
            <p:pic>
              <p:nvPicPr>
                <p:cNvPr id="107" name="Encre 106">
                  <a:extLst>
                    <a:ext uri="{FF2B5EF4-FFF2-40B4-BE49-F238E27FC236}">
                      <a16:creationId xmlns:a16="http://schemas.microsoft.com/office/drawing/2014/main" id="{722EADBC-8E2B-471C-F53B-05D2C6EE8B9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84440" y="2806477"/>
                  <a:ext cx="732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09" name="Encre 108">
                  <a:extLst>
                    <a:ext uri="{FF2B5EF4-FFF2-40B4-BE49-F238E27FC236}">
                      <a16:creationId xmlns:a16="http://schemas.microsoft.com/office/drawing/2014/main" id="{6599A429-9D7D-C508-EBA4-161224D1CF7E}"/>
                    </a:ext>
                  </a:extLst>
                </p14:cNvPr>
                <p14:cNvContentPartPr/>
                <p14:nvPr/>
              </p14:nvContentPartPr>
              <p14:xfrm>
                <a:off x="5582205" y="2895105"/>
                <a:ext cx="550800" cy="68400"/>
              </p14:xfrm>
            </p:contentPart>
          </mc:Choice>
          <mc:Fallback xmlns="">
            <p:pic>
              <p:nvPicPr>
                <p:cNvPr id="109" name="Encre 108">
                  <a:extLst>
                    <a:ext uri="{FF2B5EF4-FFF2-40B4-BE49-F238E27FC236}">
                      <a16:creationId xmlns:a16="http://schemas.microsoft.com/office/drawing/2014/main" id="{6599A429-9D7D-C508-EBA4-161224D1CF7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64565" y="2877465"/>
                  <a:ext cx="58644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3" name="Encre 112">
                <a:extLst>
                  <a:ext uri="{FF2B5EF4-FFF2-40B4-BE49-F238E27FC236}">
                    <a16:creationId xmlns:a16="http://schemas.microsoft.com/office/drawing/2014/main" id="{C5BF5B95-E839-49BA-6EA7-92759228B2AE}"/>
                  </a:ext>
                </a:extLst>
              </p14:cNvPr>
              <p14:cNvContentPartPr/>
              <p14:nvPr/>
            </p14:nvContentPartPr>
            <p14:xfrm>
              <a:off x="8826382" y="2543728"/>
              <a:ext cx="2379960" cy="328680"/>
            </p14:xfrm>
          </p:contentPart>
        </mc:Choice>
        <mc:Fallback xmlns="">
          <p:pic>
            <p:nvPicPr>
              <p:cNvPr id="113" name="Encre 112">
                <a:extLst>
                  <a:ext uri="{FF2B5EF4-FFF2-40B4-BE49-F238E27FC236}">
                    <a16:creationId xmlns:a16="http://schemas.microsoft.com/office/drawing/2014/main" id="{C5BF5B95-E839-49BA-6EA7-92759228B2A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763382" y="2481088"/>
                <a:ext cx="2505600" cy="45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4" name="Encre 113">
                <a:extLst>
                  <a:ext uri="{FF2B5EF4-FFF2-40B4-BE49-F238E27FC236}">
                    <a16:creationId xmlns:a16="http://schemas.microsoft.com/office/drawing/2014/main" id="{05E90E11-3084-EC88-30AB-EF872D5DBF8E}"/>
                  </a:ext>
                </a:extLst>
              </p14:cNvPr>
              <p14:cNvContentPartPr/>
              <p14:nvPr/>
            </p14:nvContentPartPr>
            <p14:xfrm>
              <a:off x="8838262" y="2804008"/>
              <a:ext cx="2386080" cy="120240"/>
            </p14:xfrm>
          </p:contentPart>
        </mc:Choice>
        <mc:Fallback xmlns="">
          <p:pic>
            <p:nvPicPr>
              <p:cNvPr id="114" name="Encre 113">
                <a:extLst>
                  <a:ext uri="{FF2B5EF4-FFF2-40B4-BE49-F238E27FC236}">
                    <a16:creationId xmlns:a16="http://schemas.microsoft.com/office/drawing/2014/main" id="{05E90E11-3084-EC88-30AB-EF872D5DBF8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775622" y="2741008"/>
                <a:ext cx="251172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1" name="Encre 120">
                <a:extLst>
                  <a:ext uri="{FF2B5EF4-FFF2-40B4-BE49-F238E27FC236}">
                    <a16:creationId xmlns:a16="http://schemas.microsoft.com/office/drawing/2014/main" id="{A5E1E0EF-A560-1B2E-B687-9F546D165984}"/>
                  </a:ext>
                </a:extLst>
              </p14:cNvPr>
              <p14:cNvContentPartPr/>
              <p14:nvPr/>
            </p14:nvContentPartPr>
            <p14:xfrm>
              <a:off x="8771302" y="2912368"/>
              <a:ext cx="118440" cy="69840"/>
            </p14:xfrm>
          </p:contentPart>
        </mc:Choice>
        <mc:Fallback xmlns="">
          <p:pic>
            <p:nvPicPr>
              <p:cNvPr id="121" name="Encre 120">
                <a:extLst>
                  <a:ext uri="{FF2B5EF4-FFF2-40B4-BE49-F238E27FC236}">
                    <a16:creationId xmlns:a16="http://schemas.microsoft.com/office/drawing/2014/main" id="{A5E1E0EF-A560-1B2E-B687-9F546D16598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753302" y="2894728"/>
                <a:ext cx="154080" cy="10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2F8F8C72-2B02-B6C0-AFD4-688AA4AA3711}"/>
              </a:ext>
            </a:extLst>
          </p:cNvPr>
          <p:cNvGrpSpPr/>
          <p:nvPr/>
        </p:nvGrpSpPr>
        <p:grpSpPr>
          <a:xfrm>
            <a:off x="11149462" y="2953048"/>
            <a:ext cx="134280" cy="29160"/>
            <a:chOff x="11149462" y="2953048"/>
            <a:chExt cx="134280" cy="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15" name="Encre 114">
                  <a:extLst>
                    <a:ext uri="{FF2B5EF4-FFF2-40B4-BE49-F238E27FC236}">
                      <a16:creationId xmlns:a16="http://schemas.microsoft.com/office/drawing/2014/main" id="{0AA9B292-C055-A5C4-5B0E-8E109D4E1FF3}"/>
                    </a:ext>
                  </a:extLst>
                </p14:cNvPr>
                <p14:cNvContentPartPr/>
                <p14:nvPr/>
              </p14:nvContentPartPr>
              <p14:xfrm>
                <a:off x="11173582" y="2953048"/>
                <a:ext cx="93960" cy="4320"/>
              </p14:xfrm>
            </p:contentPart>
          </mc:Choice>
          <mc:Fallback xmlns="">
            <p:pic>
              <p:nvPicPr>
                <p:cNvPr id="115" name="Encre 114">
                  <a:extLst>
                    <a:ext uri="{FF2B5EF4-FFF2-40B4-BE49-F238E27FC236}">
                      <a16:creationId xmlns:a16="http://schemas.microsoft.com/office/drawing/2014/main" id="{0AA9B292-C055-A5C4-5B0E-8E109D4E1FF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155942" y="2935408"/>
                  <a:ext cx="129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6" name="Encre 115">
                  <a:extLst>
                    <a:ext uri="{FF2B5EF4-FFF2-40B4-BE49-F238E27FC236}">
                      <a16:creationId xmlns:a16="http://schemas.microsoft.com/office/drawing/2014/main" id="{511F1CCB-3839-80E6-06A3-BC02D47C9BBA}"/>
                    </a:ext>
                  </a:extLst>
                </p14:cNvPr>
                <p14:cNvContentPartPr/>
                <p14:nvPr/>
              </p14:nvContentPartPr>
              <p14:xfrm>
                <a:off x="11149462" y="2959888"/>
                <a:ext cx="134280" cy="15120"/>
              </p14:xfrm>
            </p:contentPart>
          </mc:Choice>
          <mc:Fallback xmlns="">
            <p:pic>
              <p:nvPicPr>
                <p:cNvPr id="116" name="Encre 115">
                  <a:extLst>
                    <a:ext uri="{FF2B5EF4-FFF2-40B4-BE49-F238E27FC236}">
                      <a16:creationId xmlns:a16="http://schemas.microsoft.com/office/drawing/2014/main" id="{511F1CCB-3839-80E6-06A3-BC02D47C9BB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131822" y="2941888"/>
                  <a:ext cx="1699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2" name="Encre 121">
                  <a:extLst>
                    <a:ext uri="{FF2B5EF4-FFF2-40B4-BE49-F238E27FC236}">
                      <a16:creationId xmlns:a16="http://schemas.microsoft.com/office/drawing/2014/main" id="{39F5E0F6-B994-F2FD-7A0A-48173CE218E7}"/>
                    </a:ext>
                  </a:extLst>
                </p14:cNvPr>
                <p14:cNvContentPartPr/>
                <p14:nvPr/>
              </p14:nvContentPartPr>
              <p14:xfrm>
                <a:off x="11249182" y="2956648"/>
                <a:ext cx="26640" cy="25560"/>
              </p14:xfrm>
            </p:contentPart>
          </mc:Choice>
          <mc:Fallback xmlns="">
            <p:pic>
              <p:nvPicPr>
                <p:cNvPr id="122" name="Encre 121">
                  <a:extLst>
                    <a:ext uri="{FF2B5EF4-FFF2-40B4-BE49-F238E27FC236}">
                      <a16:creationId xmlns:a16="http://schemas.microsoft.com/office/drawing/2014/main" id="{39F5E0F6-B994-F2FD-7A0A-48173CE218E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231182" y="2939008"/>
                  <a:ext cx="62280" cy="6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0" name="Encre 79">
                <a:extLst>
                  <a:ext uri="{FF2B5EF4-FFF2-40B4-BE49-F238E27FC236}">
                    <a16:creationId xmlns:a16="http://schemas.microsoft.com/office/drawing/2014/main" id="{00C3F156-F5CA-BEF1-09BD-C6C3E0DAA400}"/>
                  </a:ext>
                </a:extLst>
              </p14:cNvPr>
              <p14:cNvContentPartPr/>
              <p14:nvPr/>
            </p14:nvContentPartPr>
            <p14:xfrm>
              <a:off x="8753963" y="3002831"/>
              <a:ext cx="2545097" cy="247"/>
            </p14:xfrm>
          </p:contentPart>
        </mc:Choice>
        <mc:Fallback xmlns="">
          <p:pic>
            <p:nvPicPr>
              <p:cNvPr id="80" name="Encre 79">
                <a:extLst>
                  <a:ext uri="{FF2B5EF4-FFF2-40B4-BE49-F238E27FC236}">
                    <a16:creationId xmlns:a16="http://schemas.microsoft.com/office/drawing/2014/main" id="{00C3F156-F5CA-BEF1-09BD-C6C3E0DAA40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744967" y="2996656"/>
                <a:ext cx="2562729" cy="1235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14CABB2-BD3D-D6C4-1301-88B980300AFC}"/>
              </a:ext>
            </a:extLst>
          </p:cNvPr>
          <p:cNvSpPr/>
          <p:nvPr/>
        </p:nvSpPr>
        <p:spPr>
          <a:xfrm>
            <a:off x="8747921" y="2462889"/>
            <a:ext cx="2562225" cy="3571875"/>
          </a:xfrm>
          <a:custGeom>
            <a:avLst/>
            <a:gdLst>
              <a:gd name="connsiteX0" fmla="*/ 0 w 2562225"/>
              <a:gd name="connsiteY0" fmla="*/ 427046 h 3571875"/>
              <a:gd name="connsiteX1" fmla="*/ 427046 w 2562225"/>
              <a:gd name="connsiteY1" fmla="*/ 0 h 3571875"/>
              <a:gd name="connsiteX2" fmla="*/ 979342 w 2562225"/>
              <a:gd name="connsiteY2" fmla="*/ 0 h 3571875"/>
              <a:gd name="connsiteX3" fmla="*/ 1582883 w 2562225"/>
              <a:gd name="connsiteY3" fmla="*/ 0 h 3571875"/>
              <a:gd name="connsiteX4" fmla="*/ 2135179 w 2562225"/>
              <a:gd name="connsiteY4" fmla="*/ 0 h 3571875"/>
              <a:gd name="connsiteX5" fmla="*/ 2562225 w 2562225"/>
              <a:gd name="connsiteY5" fmla="*/ 427046 h 3571875"/>
              <a:gd name="connsiteX6" fmla="*/ 2562225 w 2562225"/>
              <a:gd name="connsiteY6" fmla="*/ 1052136 h 3571875"/>
              <a:gd name="connsiteX7" fmla="*/ 2562225 w 2562225"/>
              <a:gd name="connsiteY7" fmla="*/ 1704404 h 3571875"/>
              <a:gd name="connsiteX8" fmla="*/ 2562225 w 2562225"/>
              <a:gd name="connsiteY8" fmla="*/ 2383850 h 3571875"/>
              <a:gd name="connsiteX9" fmla="*/ 2562225 w 2562225"/>
              <a:gd name="connsiteY9" fmla="*/ 3144829 h 3571875"/>
              <a:gd name="connsiteX10" fmla="*/ 2135179 w 2562225"/>
              <a:gd name="connsiteY10" fmla="*/ 3571875 h 3571875"/>
              <a:gd name="connsiteX11" fmla="*/ 1582883 w 2562225"/>
              <a:gd name="connsiteY11" fmla="*/ 3571875 h 3571875"/>
              <a:gd name="connsiteX12" fmla="*/ 1013505 w 2562225"/>
              <a:gd name="connsiteY12" fmla="*/ 3571875 h 3571875"/>
              <a:gd name="connsiteX13" fmla="*/ 427046 w 2562225"/>
              <a:gd name="connsiteY13" fmla="*/ 3571875 h 3571875"/>
              <a:gd name="connsiteX14" fmla="*/ 0 w 2562225"/>
              <a:gd name="connsiteY14" fmla="*/ 3144829 h 3571875"/>
              <a:gd name="connsiteX15" fmla="*/ 0 w 2562225"/>
              <a:gd name="connsiteY15" fmla="*/ 2465383 h 3571875"/>
              <a:gd name="connsiteX16" fmla="*/ 0 w 2562225"/>
              <a:gd name="connsiteY16" fmla="*/ 1758760 h 3571875"/>
              <a:gd name="connsiteX17" fmla="*/ 0 w 2562225"/>
              <a:gd name="connsiteY17" fmla="*/ 1024958 h 3571875"/>
              <a:gd name="connsiteX18" fmla="*/ 0 w 2562225"/>
              <a:gd name="connsiteY18" fmla="*/ 427046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62225" h="3571875" extrusionOk="0">
                <a:moveTo>
                  <a:pt x="0" y="427046"/>
                </a:moveTo>
                <a:cubicBezTo>
                  <a:pt x="-17447" y="179574"/>
                  <a:pt x="207304" y="-3540"/>
                  <a:pt x="427046" y="0"/>
                </a:cubicBezTo>
                <a:cubicBezTo>
                  <a:pt x="663096" y="-20759"/>
                  <a:pt x="760304" y="14322"/>
                  <a:pt x="979342" y="0"/>
                </a:cubicBezTo>
                <a:cubicBezTo>
                  <a:pt x="1198380" y="-14322"/>
                  <a:pt x="1289186" y="2646"/>
                  <a:pt x="1582883" y="0"/>
                </a:cubicBezTo>
                <a:cubicBezTo>
                  <a:pt x="1876580" y="-2646"/>
                  <a:pt x="1907401" y="-2057"/>
                  <a:pt x="2135179" y="0"/>
                </a:cubicBezTo>
                <a:cubicBezTo>
                  <a:pt x="2372264" y="28633"/>
                  <a:pt x="2578410" y="195954"/>
                  <a:pt x="2562225" y="427046"/>
                </a:cubicBezTo>
                <a:cubicBezTo>
                  <a:pt x="2536027" y="648468"/>
                  <a:pt x="2578057" y="872181"/>
                  <a:pt x="2562225" y="1052136"/>
                </a:cubicBezTo>
                <a:cubicBezTo>
                  <a:pt x="2546394" y="1232091"/>
                  <a:pt x="2532271" y="1423991"/>
                  <a:pt x="2562225" y="1704404"/>
                </a:cubicBezTo>
                <a:cubicBezTo>
                  <a:pt x="2592179" y="1984817"/>
                  <a:pt x="2544981" y="2228773"/>
                  <a:pt x="2562225" y="2383850"/>
                </a:cubicBezTo>
                <a:cubicBezTo>
                  <a:pt x="2579469" y="2538927"/>
                  <a:pt x="2592862" y="2854256"/>
                  <a:pt x="2562225" y="3144829"/>
                </a:cubicBezTo>
                <a:cubicBezTo>
                  <a:pt x="2576084" y="3385975"/>
                  <a:pt x="2364517" y="3534580"/>
                  <a:pt x="2135179" y="3571875"/>
                </a:cubicBezTo>
                <a:cubicBezTo>
                  <a:pt x="1889145" y="3546013"/>
                  <a:pt x="1805125" y="3584145"/>
                  <a:pt x="1582883" y="3571875"/>
                </a:cubicBezTo>
                <a:cubicBezTo>
                  <a:pt x="1360641" y="3559605"/>
                  <a:pt x="1183582" y="3598964"/>
                  <a:pt x="1013505" y="3571875"/>
                </a:cubicBezTo>
                <a:cubicBezTo>
                  <a:pt x="843428" y="3544786"/>
                  <a:pt x="712952" y="3581822"/>
                  <a:pt x="427046" y="3571875"/>
                </a:cubicBezTo>
                <a:cubicBezTo>
                  <a:pt x="139454" y="3591742"/>
                  <a:pt x="40561" y="3412134"/>
                  <a:pt x="0" y="3144829"/>
                </a:cubicBezTo>
                <a:cubicBezTo>
                  <a:pt x="24671" y="2807312"/>
                  <a:pt x="-9156" y="2635526"/>
                  <a:pt x="0" y="2465383"/>
                </a:cubicBezTo>
                <a:cubicBezTo>
                  <a:pt x="9156" y="2295240"/>
                  <a:pt x="2114" y="1984326"/>
                  <a:pt x="0" y="1758760"/>
                </a:cubicBezTo>
                <a:cubicBezTo>
                  <a:pt x="-2114" y="1533194"/>
                  <a:pt x="-14758" y="1379362"/>
                  <a:pt x="0" y="1024958"/>
                </a:cubicBezTo>
                <a:cubicBezTo>
                  <a:pt x="14758" y="670554"/>
                  <a:pt x="9766" y="595569"/>
                  <a:pt x="0" y="427046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47087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5F1E763B-2F98-B74A-8322-6C712ADACB03}"/>
              </a:ext>
            </a:extLst>
          </p:cNvPr>
          <p:cNvSpPr txBox="1">
            <a:spLocks/>
          </p:cNvSpPr>
          <p:nvPr/>
        </p:nvSpPr>
        <p:spPr>
          <a:xfrm>
            <a:off x="9400293" y="2577458"/>
            <a:ext cx="1230313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GRATUITE</a:t>
            </a:r>
          </a:p>
        </p:txBody>
      </p:sp>
    </p:spTree>
    <p:extLst>
      <p:ext uri="{BB962C8B-B14F-4D97-AF65-F5344CB8AC3E}">
        <p14:creationId xmlns:p14="http://schemas.microsoft.com/office/powerpoint/2010/main" val="407645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DEF5E320-9C9E-D6FA-74E3-88A15DC6DE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15141" b="19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2484CEBA-AD32-C5BB-74D8-9E0CFB43440B}"/>
              </a:ext>
            </a:extLst>
          </p:cNvPr>
          <p:cNvSpPr/>
          <p:nvPr/>
        </p:nvSpPr>
        <p:spPr>
          <a:xfrm>
            <a:off x="547527" y="774919"/>
            <a:ext cx="4315146" cy="1822047"/>
          </a:xfrm>
          <a:custGeom>
            <a:avLst/>
            <a:gdLst>
              <a:gd name="connsiteX0" fmla="*/ 0 w 4315146"/>
              <a:gd name="connsiteY0" fmla="*/ 303681 h 1822047"/>
              <a:gd name="connsiteX1" fmla="*/ 303681 w 4315146"/>
              <a:gd name="connsiteY1" fmla="*/ 0 h 1822047"/>
              <a:gd name="connsiteX2" fmla="*/ 812783 w 4315146"/>
              <a:gd name="connsiteY2" fmla="*/ 0 h 1822047"/>
              <a:gd name="connsiteX3" fmla="*/ 1299751 w 4315146"/>
              <a:gd name="connsiteY3" fmla="*/ 0 h 1822047"/>
              <a:gd name="connsiteX4" fmla="*/ 1808853 w 4315146"/>
              <a:gd name="connsiteY4" fmla="*/ 0 h 1822047"/>
              <a:gd name="connsiteX5" fmla="*/ 2517169 w 4315146"/>
              <a:gd name="connsiteY5" fmla="*/ 0 h 1822047"/>
              <a:gd name="connsiteX6" fmla="*/ 2517169 w 4315146"/>
              <a:gd name="connsiteY6" fmla="*/ 0 h 1822047"/>
              <a:gd name="connsiteX7" fmla="*/ 3078138 w 4315146"/>
              <a:gd name="connsiteY7" fmla="*/ 0 h 1822047"/>
              <a:gd name="connsiteX8" fmla="*/ 3595955 w 4315146"/>
              <a:gd name="connsiteY8" fmla="*/ 0 h 1822047"/>
              <a:gd name="connsiteX9" fmla="*/ 4011465 w 4315146"/>
              <a:gd name="connsiteY9" fmla="*/ 0 h 1822047"/>
              <a:gd name="connsiteX10" fmla="*/ 4315146 w 4315146"/>
              <a:gd name="connsiteY10" fmla="*/ 303681 h 1822047"/>
              <a:gd name="connsiteX11" fmla="*/ 4315146 w 4315146"/>
              <a:gd name="connsiteY11" fmla="*/ 675679 h 1822047"/>
              <a:gd name="connsiteX12" fmla="*/ 4315146 w 4315146"/>
              <a:gd name="connsiteY12" fmla="*/ 1062861 h 1822047"/>
              <a:gd name="connsiteX13" fmla="*/ 4315146 w 4315146"/>
              <a:gd name="connsiteY13" fmla="*/ 1062861 h 1822047"/>
              <a:gd name="connsiteX14" fmla="*/ 4315146 w 4315146"/>
              <a:gd name="connsiteY14" fmla="*/ 1518373 h 1822047"/>
              <a:gd name="connsiteX15" fmla="*/ 4315146 w 4315146"/>
              <a:gd name="connsiteY15" fmla="*/ 1518366 h 1822047"/>
              <a:gd name="connsiteX16" fmla="*/ 4011465 w 4315146"/>
              <a:gd name="connsiteY16" fmla="*/ 1822047 h 1822047"/>
              <a:gd name="connsiteX17" fmla="*/ 3595955 w 4315146"/>
              <a:gd name="connsiteY17" fmla="*/ 1822047 h 1822047"/>
              <a:gd name="connsiteX18" fmla="*/ 4245097 w 4315146"/>
              <a:gd name="connsiteY18" fmla="*/ 2038409 h 1822047"/>
              <a:gd name="connsiteX19" fmla="*/ 4920734 w 4315146"/>
              <a:gd name="connsiteY19" fmla="*/ 2263602 h 1822047"/>
              <a:gd name="connsiteX20" fmla="*/ 4295807 w 4315146"/>
              <a:gd name="connsiteY20" fmla="*/ 2148798 h 1822047"/>
              <a:gd name="connsiteX21" fmla="*/ 3646845 w 4315146"/>
              <a:gd name="connsiteY21" fmla="*/ 2029578 h 1822047"/>
              <a:gd name="connsiteX22" fmla="*/ 3118060 w 4315146"/>
              <a:gd name="connsiteY22" fmla="*/ 1932436 h 1822047"/>
              <a:gd name="connsiteX23" fmla="*/ 2517169 w 4315146"/>
              <a:gd name="connsiteY23" fmla="*/ 1822047 h 1822047"/>
              <a:gd name="connsiteX24" fmla="*/ 1963797 w 4315146"/>
              <a:gd name="connsiteY24" fmla="*/ 1822047 h 1822047"/>
              <a:gd name="connsiteX25" fmla="*/ 1432560 w 4315146"/>
              <a:gd name="connsiteY25" fmla="*/ 1822047 h 1822047"/>
              <a:gd name="connsiteX26" fmla="*/ 945593 w 4315146"/>
              <a:gd name="connsiteY26" fmla="*/ 1822047 h 1822047"/>
              <a:gd name="connsiteX27" fmla="*/ 303681 w 4315146"/>
              <a:gd name="connsiteY27" fmla="*/ 1822047 h 1822047"/>
              <a:gd name="connsiteX28" fmla="*/ 0 w 4315146"/>
              <a:gd name="connsiteY28" fmla="*/ 1518366 h 1822047"/>
              <a:gd name="connsiteX29" fmla="*/ 0 w 4315146"/>
              <a:gd name="connsiteY29" fmla="*/ 1518373 h 1822047"/>
              <a:gd name="connsiteX30" fmla="*/ 0 w 4315146"/>
              <a:gd name="connsiteY30" fmla="*/ 1062861 h 1822047"/>
              <a:gd name="connsiteX31" fmla="*/ 0 w 4315146"/>
              <a:gd name="connsiteY31" fmla="*/ 1062861 h 1822047"/>
              <a:gd name="connsiteX32" fmla="*/ 0 w 4315146"/>
              <a:gd name="connsiteY32" fmla="*/ 683271 h 1822047"/>
              <a:gd name="connsiteX33" fmla="*/ 0 w 4315146"/>
              <a:gd name="connsiteY33" fmla="*/ 303681 h 182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15146" h="1822047" fill="none" extrusionOk="0">
                <a:moveTo>
                  <a:pt x="0" y="303681"/>
                </a:moveTo>
                <a:cubicBezTo>
                  <a:pt x="27897" y="144029"/>
                  <a:pt x="111879" y="27729"/>
                  <a:pt x="303681" y="0"/>
                </a:cubicBezTo>
                <a:cubicBezTo>
                  <a:pt x="477453" y="-18844"/>
                  <a:pt x="648830" y="-25280"/>
                  <a:pt x="812783" y="0"/>
                </a:cubicBezTo>
                <a:cubicBezTo>
                  <a:pt x="976736" y="25280"/>
                  <a:pt x="1173875" y="14347"/>
                  <a:pt x="1299751" y="0"/>
                </a:cubicBezTo>
                <a:cubicBezTo>
                  <a:pt x="1425627" y="-14347"/>
                  <a:pt x="1631478" y="11306"/>
                  <a:pt x="1808853" y="0"/>
                </a:cubicBezTo>
                <a:cubicBezTo>
                  <a:pt x="1986228" y="-11306"/>
                  <a:pt x="2212773" y="6223"/>
                  <a:pt x="2517169" y="0"/>
                </a:cubicBezTo>
                <a:lnTo>
                  <a:pt x="2517169" y="0"/>
                </a:lnTo>
                <a:cubicBezTo>
                  <a:pt x="2768375" y="-5288"/>
                  <a:pt x="2959774" y="12094"/>
                  <a:pt x="3078138" y="0"/>
                </a:cubicBezTo>
                <a:cubicBezTo>
                  <a:pt x="3196502" y="-12094"/>
                  <a:pt x="3468411" y="-18935"/>
                  <a:pt x="3595955" y="0"/>
                </a:cubicBezTo>
                <a:cubicBezTo>
                  <a:pt x="3733379" y="-8723"/>
                  <a:pt x="3856049" y="16746"/>
                  <a:pt x="4011465" y="0"/>
                </a:cubicBezTo>
                <a:cubicBezTo>
                  <a:pt x="4155302" y="23771"/>
                  <a:pt x="4350505" y="140922"/>
                  <a:pt x="4315146" y="303681"/>
                </a:cubicBezTo>
                <a:cubicBezTo>
                  <a:pt x="4329627" y="458598"/>
                  <a:pt x="4308379" y="532457"/>
                  <a:pt x="4315146" y="675679"/>
                </a:cubicBezTo>
                <a:cubicBezTo>
                  <a:pt x="4321913" y="818901"/>
                  <a:pt x="4334005" y="971112"/>
                  <a:pt x="4315146" y="1062861"/>
                </a:cubicBezTo>
                <a:lnTo>
                  <a:pt x="4315146" y="1062861"/>
                </a:lnTo>
                <a:cubicBezTo>
                  <a:pt x="4295297" y="1252704"/>
                  <a:pt x="4292640" y="1339593"/>
                  <a:pt x="4315146" y="1518373"/>
                </a:cubicBezTo>
                <a:lnTo>
                  <a:pt x="4315146" y="1518366"/>
                </a:lnTo>
                <a:cubicBezTo>
                  <a:pt x="4332666" y="1689403"/>
                  <a:pt x="4167796" y="1830843"/>
                  <a:pt x="4011465" y="1822047"/>
                </a:cubicBezTo>
                <a:cubicBezTo>
                  <a:pt x="3921868" y="1808126"/>
                  <a:pt x="3772382" y="1810529"/>
                  <a:pt x="3595955" y="1822047"/>
                </a:cubicBezTo>
                <a:cubicBezTo>
                  <a:pt x="3826062" y="1883099"/>
                  <a:pt x="4025888" y="1931609"/>
                  <a:pt x="4245097" y="2038409"/>
                </a:cubicBezTo>
                <a:cubicBezTo>
                  <a:pt x="4464306" y="2145209"/>
                  <a:pt x="4703911" y="2224070"/>
                  <a:pt x="4920734" y="2263602"/>
                </a:cubicBezTo>
                <a:cubicBezTo>
                  <a:pt x="4706200" y="2217809"/>
                  <a:pt x="4529904" y="2195157"/>
                  <a:pt x="4295807" y="2148798"/>
                </a:cubicBezTo>
                <a:cubicBezTo>
                  <a:pt x="4061710" y="2102438"/>
                  <a:pt x="3819357" y="2063159"/>
                  <a:pt x="3646845" y="2029578"/>
                </a:cubicBezTo>
                <a:cubicBezTo>
                  <a:pt x="3474333" y="1995997"/>
                  <a:pt x="3319244" y="1988108"/>
                  <a:pt x="3118060" y="1932436"/>
                </a:cubicBezTo>
                <a:cubicBezTo>
                  <a:pt x="2916876" y="1876763"/>
                  <a:pt x="2701786" y="1852094"/>
                  <a:pt x="2517169" y="1822047"/>
                </a:cubicBezTo>
                <a:cubicBezTo>
                  <a:pt x="2244184" y="1830450"/>
                  <a:pt x="2132578" y="1806297"/>
                  <a:pt x="1963797" y="1822047"/>
                </a:cubicBezTo>
                <a:cubicBezTo>
                  <a:pt x="1795016" y="1837797"/>
                  <a:pt x="1543641" y="1807075"/>
                  <a:pt x="1432560" y="1822047"/>
                </a:cubicBezTo>
                <a:cubicBezTo>
                  <a:pt x="1321479" y="1837019"/>
                  <a:pt x="1094229" y="1833214"/>
                  <a:pt x="945593" y="1822047"/>
                </a:cubicBezTo>
                <a:cubicBezTo>
                  <a:pt x="796957" y="1810880"/>
                  <a:pt x="538496" y="1835771"/>
                  <a:pt x="303681" y="1822047"/>
                </a:cubicBezTo>
                <a:cubicBezTo>
                  <a:pt x="96202" y="1813682"/>
                  <a:pt x="2625" y="1667901"/>
                  <a:pt x="0" y="1518366"/>
                </a:cubicBezTo>
                <a:lnTo>
                  <a:pt x="0" y="1518373"/>
                </a:lnTo>
                <a:cubicBezTo>
                  <a:pt x="3980" y="1371635"/>
                  <a:pt x="10665" y="1196039"/>
                  <a:pt x="0" y="1062861"/>
                </a:cubicBezTo>
                <a:lnTo>
                  <a:pt x="0" y="1062861"/>
                </a:lnTo>
                <a:cubicBezTo>
                  <a:pt x="7896" y="956345"/>
                  <a:pt x="16604" y="858835"/>
                  <a:pt x="0" y="683271"/>
                </a:cubicBezTo>
                <a:cubicBezTo>
                  <a:pt x="-16604" y="507707"/>
                  <a:pt x="-4457" y="461196"/>
                  <a:pt x="0" y="303681"/>
                </a:cubicBezTo>
                <a:close/>
              </a:path>
              <a:path w="4315146" h="1822047" stroke="0" extrusionOk="0">
                <a:moveTo>
                  <a:pt x="0" y="303681"/>
                </a:moveTo>
                <a:cubicBezTo>
                  <a:pt x="-31438" y="118146"/>
                  <a:pt x="117348" y="-7037"/>
                  <a:pt x="303681" y="0"/>
                </a:cubicBezTo>
                <a:cubicBezTo>
                  <a:pt x="499486" y="6182"/>
                  <a:pt x="560112" y="-17052"/>
                  <a:pt x="790648" y="0"/>
                </a:cubicBezTo>
                <a:cubicBezTo>
                  <a:pt x="1021184" y="17052"/>
                  <a:pt x="1046342" y="20969"/>
                  <a:pt x="1277616" y="0"/>
                </a:cubicBezTo>
                <a:cubicBezTo>
                  <a:pt x="1508890" y="-20969"/>
                  <a:pt x="1630731" y="11697"/>
                  <a:pt x="1808853" y="0"/>
                </a:cubicBezTo>
                <a:cubicBezTo>
                  <a:pt x="1986975" y="-11697"/>
                  <a:pt x="2258732" y="20158"/>
                  <a:pt x="2517169" y="0"/>
                </a:cubicBezTo>
                <a:lnTo>
                  <a:pt x="2517169" y="0"/>
                </a:lnTo>
                <a:cubicBezTo>
                  <a:pt x="2761730" y="7169"/>
                  <a:pt x="2867337" y="14502"/>
                  <a:pt x="3067350" y="0"/>
                </a:cubicBezTo>
                <a:cubicBezTo>
                  <a:pt x="3267363" y="-14502"/>
                  <a:pt x="3455609" y="-7994"/>
                  <a:pt x="3595955" y="0"/>
                </a:cubicBezTo>
                <a:cubicBezTo>
                  <a:pt x="3689320" y="-19602"/>
                  <a:pt x="3875445" y="-2901"/>
                  <a:pt x="4011465" y="0"/>
                </a:cubicBezTo>
                <a:cubicBezTo>
                  <a:pt x="4173969" y="8758"/>
                  <a:pt x="4303182" y="152447"/>
                  <a:pt x="4315146" y="303681"/>
                </a:cubicBezTo>
                <a:cubicBezTo>
                  <a:pt x="4319664" y="401245"/>
                  <a:pt x="4302387" y="576985"/>
                  <a:pt x="4315146" y="668087"/>
                </a:cubicBezTo>
                <a:cubicBezTo>
                  <a:pt x="4327905" y="759189"/>
                  <a:pt x="4304181" y="875289"/>
                  <a:pt x="4315146" y="1062861"/>
                </a:cubicBezTo>
                <a:lnTo>
                  <a:pt x="4315146" y="1062861"/>
                </a:lnTo>
                <a:cubicBezTo>
                  <a:pt x="4317124" y="1264813"/>
                  <a:pt x="4310352" y="1297161"/>
                  <a:pt x="4315146" y="1518373"/>
                </a:cubicBezTo>
                <a:lnTo>
                  <a:pt x="4315146" y="1518366"/>
                </a:lnTo>
                <a:cubicBezTo>
                  <a:pt x="4330243" y="1698983"/>
                  <a:pt x="4188451" y="1836921"/>
                  <a:pt x="4011465" y="1822047"/>
                </a:cubicBezTo>
                <a:cubicBezTo>
                  <a:pt x="3920768" y="1811432"/>
                  <a:pt x="3722335" y="1838365"/>
                  <a:pt x="3595955" y="1822047"/>
                </a:cubicBezTo>
                <a:cubicBezTo>
                  <a:pt x="3809164" y="1908939"/>
                  <a:pt x="4110169" y="2031371"/>
                  <a:pt x="4284840" y="2051656"/>
                </a:cubicBezTo>
                <a:cubicBezTo>
                  <a:pt x="4459511" y="2071941"/>
                  <a:pt x="4757292" y="2213369"/>
                  <a:pt x="4920734" y="2263602"/>
                </a:cubicBezTo>
                <a:cubicBezTo>
                  <a:pt x="4635433" y="2215440"/>
                  <a:pt x="4514102" y="2163872"/>
                  <a:pt x="4343878" y="2157629"/>
                </a:cubicBezTo>
                <a:cubicBezTo>
                  <a:pt x="4173654" y="2151386"/>
                  <a:pt x="3951091" y="2074019"/>
                  <a:pt x="3767023" y="2051656"/>
                </a:cubicBezTo>
                <a:cubicBezTo>
                  <a:pt x="3582955" y="2029293"/>
                  <a:pt x="3429393" y="1984352"/>
                  <a:pt x="3238239" y="1954514"/>
                </a:cubicBezTo>
                <a:cubicBezTo>
                  <a:pt x="3047085" y="1924676"/>
                  <a:pt x="2768822" y="1860324"/>
                  <a:pt x="2517169" y="1822047"/>
                </a:cubicBezTo>
                <a:cubicBezTo>
                  <a:pt x="2350835" y="1825408"/>
                  <a:pt x="2249177" y="1845038"/>
                  <a:pt x="2030202" y="1822047"/>
                </a:cubicBezTo>
                <a:cubicBezTo>
                  <a:pt x="1811227" y="1799056"/>
                  <a:pt x="1737277" y="1805278"/>
                  <a:pt x="1498965" y="1822047"/>
                </a:cubicBezTo>
                <a:cubicBezTo>
                  <a:pt x="1260653" y="1838816"/>
                  <a:pt x="1170914" y="1822866"/>
                  <a:pt x="1011997" y="1822047"/>
                </a:cubicBezTo>
                <a:cubicBezTo>
                  <a:pt x="853080" y="1821228"/>
                  <a:pt x="476152" y="1796638"/>
                  <a:pt x="303681" y="1822047"/>
                </a:cubicBezTo>
                <a:cubicBezTo>
                  <a:pt x="124307" y="1799542"/>
                  <a:pt x="4795" y="1691021"/>
                  <a:pt x="0" y="1518366"/>
                </a:cubicBezTo>
                <a:lnTo>
                  <a:pt x="0" y="1518373"/>
                </a:lnTo>
                <a:cubicBezTo>
                  <a:pt x="22305" y="1409687"/>
                  <a:pt x="-7796" y="1185709"/>
                  <a:pt x="0" y="1062861"/>
                </a:cubicBezTo>
                <a:lnTo>
                  <a:pt x="0" y="1062861"/>
                </a:lnTo>
                <a:cubicBezTo>
                  <a:pt x="5729" y="911090"/>
                  <a:pt x="6407" y="801260"/>
                  <a:pt x="0" y="690863"/>
                </a:cubicBezTo>
                <a:cubicBezTo>
                  <a:pt x="-6407" y="580466"/>
                  <a:pt x="-18477" y="412618"/>
                  <a:pt x="0" y="303681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71534889">
                  <a:prstGeom prst="wedgeRoundRectCallout">
                    <a:avLst>
                      <a:gd name="adj1" fmla="val 64034"/>
                      <a:gd name="adj2" fmla="val 7423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A4B4F1C4-B9B3-5EC9-FE19-43217417E2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2113" r="77887">
                        <a14:foregroundMark x1="42414" y1="87127" x2="50085" y2="86275"/>
                        <a14:foregroundMark x1="50085" y1="86275" x2="52676" y2="86275"/>
                        <a14:foregroundMark x1="62291" y1="84910" x2="62291" y2="84910"/>
                        <a14:foregroundMark x1="63689" y1="84655" x2="63553" y2="84569"/>
                        <a14:foregroundMark x1="64337" y1="85166" x2="64337" y2="85166"/>
                        <a14:foregroundMark x1="64780" y1="86189" x2="64780" y2="86189"/>
                        <a14:foregroundMark x1="65598" y1="85422" x2="65598" y2="85422"/>
                        <a14:foregroundMark x1="67064" y1="87127" x2="67064" y2="87127"/>
                        <a14:foregroundMark x1="67235" y1="87383" x2="67235" y2="87383"/>
                        <a14:foregroundMark x1="61507" y1="87894" x2="61507" y2="87894"/>
                        <a14:foregroundMark x1="61712" y1="86871" x2="61712" y2="86871"/>
                        <a14:foregroundMark x1="61302" y1="87894" x2="61166" y2="87894"/>
                        <a14:foregroundMark x1="61643" y1="88235" x2="61643" y2="88235"/>
                        <a14:foregroundMark x1="59700" y1="87809" x2="59700" y2="87809"/>
                        <a14:foregroundMark x1="59359" y1="87383" x2="59359" y2="87383"/>
                        <a14:foregroundMark x1="59768" y1="86189" x2="59768" y2="86189"/>
                        <a14:foregroundMark x1="66519" y1="72549" x2="66417" y2="74169"/>
                        <a14:foregroundMark x1="63348" y1="80307" x2="63450" y2="81330"/>
                        <a14:foregroundMark x1="36754" y1="81074" x2="36754" y2="81074"/>
                        <a14:foregroundMark x1="36754" y1="83546" x2="36754" y2="83546"/>
                        <a14:foregroundMark x1="36720" y1="85166" x2="36720" y2="85166"/>
                        <a14:foregroundMark x1="33208" y1="87809" x2="33208" y2="87809"/>
                        <a14:foregroundMark x1="33617" y1="86871" x2="33617" y2="86871"/>
                        <a14:foregroundMark x1="35800" y1="85166" x2="35800" y2="85166"/>
                        <a14:foregroundMark x1="38698" y1="88491" x2="38698" y2="88491"/>
                        <a14:foregroundMark x1="39039" y1="87894" x2="38902" y2="87980"/>
                        <a14:foregroundMark x1="34947" y1="88235" x2="34947" y2="88235"/>
                        <a14:foregroundMark x1="35015" y1="89003" x2="35015" y2="89003"/>
                        <a14:foregroundMark x1="33208" y1="87980" x2="33208" y2="87980"/>
                        <a14:foregroundMark x1="33583" y1="87980" x2="33515" y2="88406"/>
                        <a14:foregroundMark x1="32970" y1="88150" x2="32970" y2="88150"/>
                        <a14:foregroundMark x1="32970" y1="88747" x2="32970" y2="88747"/>
                        <a14:foregroundMark x1="52642" y1="52771" x2="52642" y2="52771"/>
                        <a14:foregroundMark x1="63212" y1="69991" x2="63212" y2="69991"/>
                        <a14:foregroundMark x1="62734" y1="69309" x2="62734" y2="69309"/>
                        <a14:foregroundMark x1="60109" y1="70673" x2="60109" y2="70673"/>
                        <a14:foregroundMark x1="60109" y1="73487" x2="60109" y2="73487"/>
                        <a14:foregroundMark x1="59905" y1="74851" x2="59905" y2="74851"/>
                        <a14:foregroundMark x1="49335" y1="53298" x2="49121" y2="61081"/>
                        <a14:foregroundMark x1="66873" y1="86156" x2="66873" y2="86156"/>
                        <a14:foregroundMark x1="65209" y1="87879" x2="65209" y2="87879"/>
                        <a14:foregroundMark x1="43631" y1="59477" x2="43631" y2="59477"/>
                        <a14:foregroundMark x1="40613" y1="88414" x2="40613" y2="88414"/>
                        <a14:foregroundMark x1="67277" y1="88295" x2="67277" y2="88295"/>
                        <a14:foregroundMark x1="39045" y1="87879" x2="39045" y2="87879"/>
                        <a14:backgroundMark x1="25264" y1="13725" x2="26696" y2="50810"/>
                        <a14:backgroundMark x1="25060" y1="43819" x2="50801" y2="31884"/>
                        <a14:backgroundMark x1="34027" y1="17562" x2="36993" y2="31714"/>
                        <a14:backgroundMark x1="31367" y1="63598" x2="31367" y2="63598"/>
                        <a14:backgroundMark x1="38254" y1="48934" x2="38254" y2="48934"/>
                        <a14:backgroundMark x1="34845" y1="48167" x2="34845" y2="48167"/>
                        <a14:backgroundMark x1="31913" y1="48423" x2="32970" y2="47570"/>
                        <a14:backgroundMark x1="35424" y1="50213" x2="36413" y2="50384"/>
                        <a14:backgroundMark x1="35595" y1="50639" x2="35595" y2="50639"/>
                        <a14:backgroundMark x1="35697" y1="50810" x2="36447" y2="50895"/>
                        <a14:backgroundMark x1="35595" y1="51151" x2="36311" y2="51407"/>
                        <a14:backgroundMark x1="32015" y1="51066" x2="34947" y2="50213"/>
                        <a14:backgroundMark x1="38254" y1="46803" x2="40948" y2="57289"/>
                        <a14:backgroundMark x1="39039" y1="66070" x2="39379" y2="66070"/>
                        <a14:backgroundMark x1="38459" y1="72975" x2="38459" y2="72975"/>
                        <a14:backgroundMark x1="38800" y1="74936" x2="38800" y2="74936"/>
                        <a14:backgroundMark x1="38629" y1="65132" x2="41221" y2="65217"/>
                        <a14:backgroundMark x1="46301" y1="64280" x2="46267" y2="63853"/>
                        <a14:backgroundMark x1="45380" y1="65729" x2="46505" y2="64450"/>
                        <a14:backgroundMark x1="36209" y1="22165" x2="48142" y2="21398"/>
                        <a14:backgroundMark x1="23491" y1="17050" x2="24412" y2="68883"/>
                        <a14:backgroundMark x1="29765" y1="43734" x2="28401" y2="71441"/>
                        <a14:backgroundMark x1="30617" y1="76215" x2="30788" y2="55925"/>
                        <a14:backgroundMark x1="30924" y1="59250" x2="30992" y2="64621"/>
                        <a14:backgroundMark x1="32015" y1="76726" x2="31265" y2="72720"/>
                        <a14:backgroundMark x1="46505" y1="17818" x2="56086" y2="17818"/>
                        <a14:backgroundMark x1="49403" y1="29241" x2="52335" y2="35891"/>
                        <a14:backgroundMark x1="50153" y1="44416" x2="50631" y2="44416"/>
                        <a14:backgroundMark x1="52233" y1="31884" x2="70815" y2="39983"/>
                        <a14:backgroundMark x1="78691" y1="28900" x2="64439" y2="32651"/>
                        <a14:backgroundMark x1="77941" y1="23274" x2="62393" y2="23615"/>
                        <a14:backgroundMark x1="68360" y1="34697" x2="77088" y2="36999"/>
                        <a14:backgroundMark x1="76100" y1="35209" x2="74633" y2="66581"/>
                        <a14:backgroundMark x1="74633" y1="66581" x2="74633" y2="66581"/>
                        <a14:backgroundMark x1="61916" y1="74851" x2="62189" y2="74595"/>
                        <a14:backgroundMark x1="62632" y1="73828" x2="60859" y2="74680"/>
                        <a14:backgroundMark x1="58132" y1="74084" x2="58370" y2="71355"/>
                        <a14:backgroundMark x1="58711" y1="56436" x2="59768" y2="50384"/>
                        <a14:backgroundMark x1="63382" y1="49020" x2="59154" y2="52174"/>
                        <a14:backgroundMark x1="64098" y1="52003" x2="65530" y2="45098"/>
                        <a14:backgroundMark x1="69110" y1="43734" x2="74599" y2="60870"/>
                        <a14:backgroundMark x1="76850" y1="60358" x2="75861" y2="80904"/>
                        <a14:backgroundMark x1="74020" y1="60529" x2="73304" y2="79284"/>
                        <a14:backgroundMark x1="70474" y1="53197" x2="69962" y2="78431"/>
                        <a14:backgroundMark x1="69962" y1="78431" x2="69928" y2="78431"/>
                        <a14:backgroundMark x1="63655" y1="64280" x2="63553" y2="67263"/>
                        <a14:backgroundMark x1="62905" y1="66581" x2="62155" y2="64962"/>
                        <a14:backgroundMark x1="58404" y1="64962" x2="55574" y2="64706"/>
                        <a14:backgroundMark x1="69315" y1="46292" x2="71804" y2="49702"/>
                        <a14:backgroundMark x1="69485" y1="67263" x2="70303" y2="58738"/>
                        <a14:backgroundMark x1="68940" y1="62404" x2="68974" y2="61893"/>
                        <a14:backgroundMark x1="69212" y1="59420" x2="69008" y2="62489"/>
                        <a14:backgroundMark x1="69110" y1="59847" x2="69110" y2="59847"/>
                        <a14:backgroundMark x1="69212" y1="59250" x2="69212" y2="59250"/>
                        <a14:backgroundMark x1="50428" y1="36482" x2="51260" y2="36958"/>
                        <a14:backgroundMark x1="60029" y1="65478" x2="60029" y2="65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40" t="35261" r="29888" b="1762"/>
          <a:stretch/>
        </p:blipFill>
        <p:spPr>
          <a:xfrm>
            <a:off x="2600826" y="2452710"/>
            <a:ext cx="6990348" cy="44052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2BAB9A8-0D48-5210-F940-3FF8036538A8}"/>
              </a:ext>
            </a:extLst>
          </p:cNvPr>
          <p:cNvSpPr txBox="1"/>
          <p:nvPr/>
        </p:nvSpPr>
        <p:spPr>
          <a:xfrm>
            <a:off x="958493" y="808779"/>
            <a:ext cx="3493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avolini" panose="03000502040302020204" pitchFamily="66" charset="0"/>
                <a:cs typeface="Cavolini" panose="03000502040302020204" pitchFamily="66" charset="0"/>
              </a:rPr>
              <a:t>A vos formulaires </a:t>
            </a:r>
            <a:r>
              <a:rPr lang="fr-FR" sz="3600" b="1" dirty="0">
                <a:solidFill>
                  <a:srgbClr val="A688C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Papernest</a:t>
            </a:r>
            <a:r>
              <a:rPr lang="fr-FR" sz="3600" b="1" dirty="0">
                <a:latin typeface="Cavolini" panose="03000502040302020204" pitchFamily="66" charset="0"/>
                <a:cs typeface="Cavolini" panose="03000502040302020204" pitchFamily="66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353794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5946</TotalTime>
  <Words>397</Words>
  <Application>Microsoft Office PowerPoint</Application>
  <PresentationFormat>Grand écran</PresentationFormat>
  <Paragraphs>35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Berlin Sans FB Demi</vt:lpstr>
      <vt:lpstr>Calibri</vt:lpstr>
      <vt:lpstr>Cavolini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416</cp:revision>
  <dcterms:created xsi:type="dcterms:W3CDTF">2020-06-24T09:20:11Z</dcterms:created>
  <dcterms:modified xsi:type="dcterms:W3CDTF">2023-07-10T09:38:53Z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2023-06-26T12:42:57Z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